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1 892 2720,'2'8'-359,"5"0"4989,-7-8-4498,0 0 0,0 0 0,1 0 0,-1 0 0,0 0 0,0 0 0,1 0 0,-1 1 0,0-1 1,0 0-1,1 0 0,-1 0 0,0 0 0,0 0 0,1-1 0,-1 1 0,0 0 0,0 0 0,1 0 0,-1 0 0,0 0 0,0 0 0,1 0 0,-1 0 0,0 0 0,0-1 0,1 1 1,-1 0-1,0 0 0,0 0 0,0-1 0,0 1 0,1 0 0,-1 0 0,0 0 0,0-1 0,0 1 0,0 0 0,0 0 0,0-1 0,1 1 0,-1 0 0,0 0 0,0-1 0,0 1 1,0 0-1,0 0 0,0-1 0,0 1 0,0 0 0,0 0 0,0-1 0,0 1 0,-1 0 0,1 0 0,0-1 0,0 1 0,5-100 1873,-8-48-1123,0-52-73,4 90-382,-17-130-1,15 233-476,0-11-511,4 20 363,4 8 277,9 22-138,-2 0 1,-1 1-1,-1 1 1,8 43 0,8 21-8,-12-49 213,2-2 0,2 0-1,34 57 1,-48-95-105,0-1-1,1 0 1,0-1-1,0 1 1,14 9-1,12 12 238,-33-28-243,0-1 1,1 1-1,-1-1 0,0 1 1,1-1-1,-1 1 0,1-1 0,-1 1 1,1-1-1,-1 0 0,1 1 1,-1-1-1,1 0 0,0 0 0,-1 1 1,1-1-1,-1 0 0,1 0 1,0 0-1,-1 0 0,1 1 0,0-1 1,-1 0-1,1 0 0,0 0 1,-1 0-1,1-1 0,-1 1 0,1 0 1,0 0-1,-1 0 0,1 0 1,-1-1-1,1 1 0,0 0 0,0-1 1,0-1 25,1 0 0,-1 0 0,1 0 0,-1 0 1,0 0-1,0 0 0,0-1 0,0 1 0,-1 0 1,2-5-1,11-47 172,18-85-13,-11 43 77,34-99-1,-1 48-158,-50 137-161,0 0 0,-1 0-1,0-1 1,0 1 0,-1-12 0,5 66-6709,-2-29 4977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52 8544,'-33'-13'2757,"31"12"-2555,-1 0 1,1 1-1,0-1 1,-1 0-1,1 1 1,0 0-1,-1-1 1,-3 1-1,-6-1 1331,-4-1 4812,27 3-1133,158-13-2924,-37 1-2491,-88 7-301,7 0-2098,-43 4 877,1 0 0,0 0 0,12 3 1,-3 3-3641,-3 7 1781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8800,'0'0'167,"0"0"1,-1 0 0,1 0 0,0 0-1,-1 0 1,1-1 0,0 1 0,-1 0-1,1 0 1,0 0 0,-1-1 0,1 1-1,0 0 1,0-1 0,-1 1 0,1 0-1,0 0 1,0-1 0,-1 1 0,1 0-1,0-1 1,0 1 0,0-1 0,0 1-1,0 0 1,0-1 0,-1 1 0,1-1-1,1 0 21,-1 1 0,0-1 0,1 1 0,-1-1 0,0 1 0,1-1 0,-1 1 0,1-1 0,-1 1 0,0 0 1,1-1-1,0 1 0,-1-1 0,1 1 0,0-1 0,29-10 2147,-28 11-2256,38-10 1338,49-4 0,-66 10-1061,50-6 636,90-1 0,-156 11-915,0 0 1,0 1-1,0-1 1,0 2 0,0-1-1,9 3 1,-15-3-42,1-1 0,-1 1 1,1 0-1,-1-1 0,0 1 1,0 0-1,1 0 0,-1 0 1,0 0-1,0 0 0,0 0 1,0 0-1,0 0 0,0 0 1,0 0-1,0 1 0,0-1 1,-1 0-1,1 1 0,0-1 0,-1 1 1,1-1-1,-1 1 0,0-1 1,1 0-1,-1 1 0,0 0 1,0-1-1,0 1 0,0-1 1,0 1-1,0-1 0,-1 1 1,1-1-1,-1 2 0,-4 13 8,-1-1 1,0 0-1,-1 0 0,-10 15 0,10-20-17,1 1 0,0 0 0,1 1 0,0-1 0,1 1 0,0 0 0,1 1 0,-3 18 0,5-21-19,2-1-1,-1 0 1,1 0-1,1 0 1,0 0-1,0 0 1,0-1-1,1 1 1,1-1-1,-1 1 1,2-1-1,-1 0 1,1 0-1,0-1 1,0 1-1,13 12 1,4 1 411,0-1-1,2-1 1,43 27 0,-35-28 27,-25-15-336,0 1 0,0 0-1,10 8 1,-17-12-104,1 0 0,-1 0 0,0 0 0,1 1 0,-1-1 1,0 0-1,1 0 0,-1 1 0,0-1 0,0 0 0,1 1 0,-1-1 0,0 0 0,0 1 0,0-1 0,1 0 0,-1 1 1,0-1-1,0 0 0,0 1 0,0-1 0,0 1 0,0-1 0,0 0 0,0 1 0,0-1 0,0 1 0,0-1 0,0 0 0,0 1 1,0-1-1,0 1 0,-1 0-17,0-1 0,1 1 1,-1-1-1,0 1 0,1-1 1,-1 1-1,0-1 0,0 1 1,1-1-1,-1 0 0,0 0 1,0 1-1,-1-1 0,-29 3-872,-69-7-3816,21 0 49,21 0-75,3 0 1504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5056,'0'0'1642,"7"1"838,-4-1-2003,34 12 3315,-27-9-3681,0-1-1,0 0 1,0 0-1,12-1 1,9 4-3407,-21-5 1904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5152,'0'0'2336,"10"4"-2048,-7-1 1408,7 2-992,4-2 768,4 6-832,0-6 0,-1 2-384,1-5-32,0 3-128,-4-3-256,4 5 64,-5-5-1440,6 3 832,-6 1-1376,0 1 1184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5568,'23'0'2528,"-1"-3"-2208,-9-2 1504,0 5-1056,6-3 416,-1 3-704,0-4-160,4 8-192,-4-4-224,5 0 32,-6 0-896,1 0 544,-5 0-2784,6 0 1760</inkml:trace>
  <inkml:trace contextRef="#ctx0" brushRef="#br0" timeOffset="1">594 0 6816,'18'0'3072,"14"5"-2656,-19-5 1088,0 3-896,1 2 128,4-1-448,0-1-416,1 2 64,-1-2-1824,3 6 1024,-7-6-2784,4 5 2048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5984,'19'0'2688,"7"3"-2336,-18-3 1376,6 4-1024,-4 1 224,3-2-576,0 2-224,6-2-64,-1 1-1824,-2 1 960,8-5-3136,-1 0 2208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6144,'-4'0'2784,"17"12"-2432,-8-7 1152,0-2-896,-2 2 896,2 2-864,0 1-192,3 4-288,-3-4-544,4 4 192,1 1-2080,3-1 1216</inkml:trace>
  <inkml:trace contextRef="#ctx0" brushRef="#br0" timeOffset="1">675 128 5152,'27'12'2336,"9"-4"-2048,-28-3 480,6-2-480,-4 1-96,3 1-128,0-5-3040,1 0 1632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9376,'5'0'4256,"14"0"-3680,-11 0 96,2 0-480,-7 0 0,2 0-128,4 0-2016,6 0 1056</inkml:trace>
  <inkml:trace contextRef="#ctx0" brushRef="#br0" timeOffset="1">914 17 6976,'3'0'3168,"11"-4"-2752,-14-1-1504,0 10 512,0-13-3136,10 3 2048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10304,'24'0'4672,"-3"15"-4064,-16-15-64,-2 5-416,2-5-1376,0 3 672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22 419 3328,'-5'0'6592,"7"-7"-5579,7-4-482,-2 3-342,1-1-1,-1 1 1,10-20-1,41-71-60,-30 46-816,-26 52 452,-1 6 165,-1 8 186,-18 104 1421,-47 159 0,47-215-1166,2 0 0,-8 70 0,18-91-117,3-25-64,0 0 0,1 18 1,3-12 598,0-16 421,0-17-518,0-12-480,1 0 0,7-35 1,17-50-280,-10 46 67,16-57 92,-19 56-147,-4 16 46,2 1 0,2 0 0,21-50 0,-30 88-24,1 1 0,-1 0 0,2 0 0,-1 0 0,1 0 0,0 1 0,1 0 0,0 0 0,0 1 0,9-7 0,-14 11 25,1 0-1,0 1 0,-1-1 1,1 1-1,0-1 0,0 1 0,0 0 1,1 0-1,-1 0 0,0 0 1,0 1-1,0-1 0,1 1 1,-1 0-1,0 0 0,0 0 1,1 0-1,-1 0 0,0 1 0,0 0 1,1-1-1,-1 1 0,0 1 1,0-1-1,0 0 0,0 1 1,0-1-1,-1 1 0,1 0 1,0 0-1,-1 0 0,4 4 0,3 3 3,-1 1 0,-1 1 0,1-1 0,-2 1 0,1 0 0,-2 0 0,1 1 0,-2 0 0,1 0 0,-2 0 0,4 17 0,-5-16 10,0 1 1,-1-1 0,0 1 0,-1 0 0,0 0 0,-1-1-1,-1 1 1,0-1 0,-1 1 0,-6 18 0,6-27 32,0 1 0,0-1 0,-1 0 1,1 0-1,-1 0 0,-1 0 0,1-1 0,0 1 1,-1-1-1,0-1 0,0 1 0,0 0 0,-1-1 1,-6 3-1,1-1 13,0 0 1,0-1 0,0 0-1,-1 0 1,0-2 0,-21 4-1,0-3-6,-32 3-486,64-6 353,4 1 87,0 0 0,-1 0 0,1 0 0,0 0 0,-1 0 0,1-1 0,0 1 0,4-1 0,9 1 91,0 0 0,0-2 0,0 0 0,0 0 0,27-8 0,-16 2 54,0-2 0,37-17 1,-48 19-109,-1-1 1,-1-1 0,0 0-1,0 0 1,-1-2 0,0 1-1,-1-2 1,0 0 0,18-23-1,-16 15-51,-2 5-23,-1-1 1,-1-1-1,10-21 0,-18 35 54,0 0-1,0 1 0,0-1 0,1 0 0,-1 1 1,1-1-1,0 1 0,5-3 0,-7 3-28,1 1 0,0 0 0,0-1 0,0 1-1,0 0 1,0 0 0,0 1 0,1-1 0,-1 0-1,0 1 1,0-1 0,0 1 0,1 0 0,-1 0-1,0 0 1,1 0 0,3 0 0,-5 2-2,0-1 1,0 0 0,0 1-1,0-1 1,0 1-1,0-1 1,0 1 0,-1-1-1,1 1 1,0-1 0,-1 1-1,1 0 1,-1-1-1,0 1 1,1 2 0,0 1-10,2 12 41,0 0 1,-2 0-1,0 1 1,-1-1 0,-3 32-1,0 14 132,6-12 34,-3-50-162,0 1-1,0-1 1,0 0-1,0 1 1,0-1-1,0 0 1,0 1-1,1-1 1,-1 0-1,0 0 1,1 1-1,-1-1 1,1 0-1,0 0 1,-1 0-1,1 0 1,0 0-1,0 0 1,-1 0-1,1 0 1,0 0-1,1 1 1,0-1 0,-1-1 0,0 0 0,0 1-1,0-1 1,1 0 0,-1 0 0,0 0 0,0 0 0,1 0 0,-1 0 0,0 0 0,0 0 0,1 0 0,-1 0 0,0-1 0,0 1 0,0-1 0,1 1 0,-1-1 0,0 1 0,2-2 0,20-13 81,-1 0 0,22-20 0,-3 2-70,5-3-360,-46 36 325,0 0 0,0 0 0,0 0 0,0 0 1,0 0-1,0 0 0,0 0 0,0-1 0,0 1 1,0 0-1,0 0 0,1 0 0,-1 0 1,0 0-1,0 0 0,0 0 0,0 0 0,0 0 1,0 0-1,0 0 0,0 0 0,0 1 0,0-1 1,0 0-1,1 0 0,-1 0 0,0 0 0,0 0 1,0 0-1,0 0 0,0 0 0,0 0 0,0 0 1,0 0-1,0 0 0,0 0 0,0 0 0,0 0 1,0 0-1,0 0 0,0 0 0,0 1 0,0-1 1,0 0-1,0 0 0,0 0 0,1 0 0,-1 0 1,0 0-1,0 0 0,0 0 0,0 0 0,-1 1 1,1 6-140,-2 8-8,-13 18 119,10-24 76,1 0 0,0 1 0,-3 10 0,6-18-51,1 0 0,-1 1 0,1-1 1,0 1-1,0-1 0,0 0 1,0 1-1,0-1 0,0 1 1,0-1-1,1 1 0,0-1 0,-1 0 1,1 1-1,0-1 0,0 0 1,2 4-1,-1-4 15,0 0 0,0 0 1,0 0-1,0 0 0,1 0 0,-1 0 0,0-1 1,1 1-1,-1-1 0,1 0 0,0 0 1,-1 0-1,1 0 0,0 0 0,0 0 0,0-1 1,0 1-1,3-1 0,5 1 162,1-1 1,22-2-1,-29 1-163,0-1-1,-1 1 0,1 0 0,0-1 1,-1 0-1,1 0 0,-1-1 0,1 1 0,-1-1 1,0 0-1,0 0 0,0 0 0,6-8 1,-9 10-4,0-1 0,0 1 0,0-1 0,0 1 0,0-1 0,0 1 0,0-1 0,0 0 0,-1 0 0,1 1 0,-1-1 0,1 0 0,-1 0 0,0 0 0,0 1 0,0-4 0,0 3-1,-1 0 0,1 0 0,-1 0-1,0 1 1,0-1 0,0 0-1,0 1 1,0-1 0,0 0 0,0 1-1,0 0 1,-1-1 0,1 1 0,0 0-1,-1-1 1,1 1 0,-1 0 0,0 0-1,-2-1 1,-21-10 0,-52-18 0,37 15-35,29 11-9,6 2 52,0 1-1,1-1 1,-1-1-1,-7-4 1,6 7 34,5 1-198,4-1-144,6 7 203,-5-4 87,0-1-1,0 0 1,1 0-1,-1-1 1,0 0-1,1 1 1,0-2-1,-1 1 1,1 0-1,0-1 1,-1 0-1,8 0 1,5-2 17,-1-1 1,19-5 0,-24 6-13,0-1 58,0-1 1,0 0-1,0-1 1,0 0-1,19-14 1,-7 3 37,27-25 1,-33 24-89,0 0 1,-1-2-1,20-29 1,33-65 38,-28 44 19,-32 53-26,9-19 0,-15 29-78,-1 0-1,0 0 1,0 0 0,0 0-1,-1 0 1,0 0-1,0-7 1,-23 45-502,14-19 433,0 1 0,1-1 1,1 2-1,-9 27 0,-10 64 63,19-79 47,-4 19 34,2 1 1,2 0-1,2-1 0,3 63 0,1-105-15,0 0 1,1-1-1,-1 1 1,1-1 0,0 1-1,0-1 1,1 1-1,-1-1 1,1 0 0,0 1-1,0-1 1,0 0-1,3 4 1,-4-6 10,0 0 0,1 0 0,-1 0 0,0 0 0,1 0 0,-1 0 0,1 0 0,-1 0 0,1-1 0,-1 1 0,1 0 0,0-1 0,-1 0 0,1 1 0,-1-1 0,1 0 0,0 0 0,0 0 0,-1 0 0,1 0 0,0 0 0,-1 0 0,1-1 0,-1 1 0,1-1 0,0 1 0,-1-1 0,1 1 0,2-3 0,10-6-6,-1 0-1,0-1 0,-1 0 1,0-1-1,12-15 0,-4 6 74,-9 10-59,-5 4-92,1 0 1,-2-1-1,10-12 0,-18 24-218,-2 1 203,1 0-1,0 1 1,0 0 0,1 0-1,-1 0 1,2 0-1,-1 0 1,-2 12 0,4-12 45,0 1 58,1-1-1,-1 1 1,1 0-1,1 0 1,2 15-1,-2-20-17,-1-1 1,1 0-1,0 0 0,0 0 0,0 0 0,0 0 1,0 0-1,1-1 0,-1 1 0,0 0 1,1-1-1,0 1 0,-1-1 0,1 1 0,0-1 1,0 0-1,0 0 0,0 1 0,-1-1 0,2-1 1,-1 1-1,0 0 0,0 0 0,0-1 1,0 1-1,3-1 0,9 2 61,-1-2 1,0 1-1,0-2 1,0 0-1,0 0 1,0-2-1,0 1 1,20-8-1,-27 7-52,0 0 0,0-1 0,-1 1 0,1-1 0,-1-1 0,0 1 0,0-1 0,-1 1 0,6-8 0,-9 11-20,-1 0 0,1 0 1,-1 1-1,0-1 0,1 0 0,-1 0 0,0 0 1,0 0-1,0 1 0,1-1 0,-1 0 0,0 0 1,0 0-1,0 0 0,0 0 0,0 1 1,-1-1-1,1 0 0,0 0 0,0 0 0,-1 0 1,1 0-1,0 1 0,-1-1 0,1 0 0,0 0 1,-1 1-1,1-1 0,-1 0 0,0 1 0,1-1 1,-1 0-1,0 1 0,-1-2 0,-2-1-37,0 0 0,0 0 0,-1 0 0,-4-2 0,9 4 14,-8-2-22,0 0 0,0 1 1,0 0-1,0 0 0,0 0 0,-1 1 1,1 0-1,0 1 0,-1 0 0,-15 2 1,-12-1 120,122-25-32,-54 17-102,1 2 1,53-3 0,-78 8 40,-1 0 1,1 0 0,0 1-1,0 1 1,-1-1-1,15 6 1,-20-6 11,1 0 1,-1 0-1,0 0 1,0 0-1,1 1 0,-1-1 1,0 1-1,-1-1 1,1 1-1,0 0 1,0 0-1,-1 0 0,1 0 1,-1 0-1,1 0 1,-1 0-1,0 1 0,0-1 1,0 0-1,0 1 1,0-1-1,-1 1 1,1-1-1,-1 3 0,1 5 4,-1 0 0,-1 0 1,-3 16-1,0 18 176,8-25 568,0-19-699,1-1 1,0 0-1,-1 0 1,1-1-1,0 1 1,-1-1-1,0 0 1,1 0-1,6-5 1,40-30 49,-36 25-25,-5 5 36,14-11-310,-24 17 192,1 1 1,0 0 0,-1-1-1,1 1 1,-1 0 0,1-1-1,0 1 1,-1 0 0,1 0-1,0 0 1,-1 0 0,1-1-1,0 1 1,-1 0 0,1 0-1,0 0 1,-1 1 0,1-1-1,0 0 1,-1 0 0,1 0-1,0 0 1,-1 1 0,1-1-1,-1 0 1,1 0 0,0 1-1,-1-1 1,1 1 0,-1-1-1,1 0 1,-1 1 0,1-1-1,0 1 1,13 21 150,-10-15-75,0 0-1,1 0 1,0-1-1,9 9 1,-3-3 33,-8-9-66,-1-1 0,1 1-1,0 0 1,0-1 0,0 0-1,0 0 1,0 0 0,0 0 0,0 0-1,1 0 1,-1-1 0,1 0-1,-1 0 1,1 0 0,5 1 0,2-1-14,0-1 1,0 0-1,1-1 1,-1 0 0,0-1-1,12-3 1,-13 2-1544,-1 0 0,1-1 1,15-8-1,-12 8-951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49 188 6304,'-40'-16'2848,"31"16"-160,18 0-1728,17-4 928,11 1-1088,26-10 575,0 4-831,13-10 32,1-1-384,13-7-32,-6 7-96,6-5-64,-9 10 32,-4 2-3007,-9 10 1631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31 533 2976,'-20'7'971,"20"-7"-870,-1 0 0,1 0 0,-1 0 0,1 0 1,-1 1-1,1-1 0,-1 0 0,1 1 0,-1-1 1,1 0-1,-1 1 0,1-1 0,-1 0 0,1 1 1,0-1-1,-1 1 0,1-1 0,0 1 1,-1-1-1,1 1 0,0-1 0,0 1 0,-1-1 1,1 1-1,0-1 0,0 1 0,0 0 0,0-1 1,0 2-1,0-2 1,0 0 0,0 0-1,0 1 1,0-1 0,1 0 0,-1 1 0,0-1 0,0 0-1,0 0 1,0 1 0,1-1 0,-1 0 0,0 0 0,0 0 0,1 1-1,-1-1 1,0 0 0,0 0 0,1 0 0,-1 0 0,0 0 0,1 0-1,-1 1 1,0-1 0,0 0 0,1 0 0,-1 0 0,0 0-1,1 0 1,-1 0 0,0 0 0,1 0 0,-1 0 0,0 0 0,1-1-1,-1 1 1,0 0 0,0 0 0,1 0 0,-1 0 0,0 0 0,1 0-1,-1-1 1,0 1 0,0 0 0,0 0 0,1-1 0,10-6 492,-1-1 1,0 0-1,-1-1 1,0 0-1,0-1 0,-1 1 1,0-2-1,8-11 1,-3 2-239,39-53 253,39-52 46,-69 95-468,22-39 0,20-27-17,-57 86-136,-5 7-74,1-1 0,-1 1-1,1-1 1,-1 1 0,1 0 0,0 0 0,0 1 0,0-1 0,1 1-1,-1-1 1,5-1 0,-8 4 25,1-1 1,0 1-1,0 0 1,-1 0-1,1 0 1,0 0-1,0 0 0,-1 0 1,1 0-1,0 0 1,-1 0-1,1 0 0,0 0 1,0 1-1,-1-1 1,1 0-1,0 0 0,-1 1 1,1-1-1,0 1 1,-1-1-1,1 0 0,0 2 1,0-1-7,0 0-1,0 1 1,0-1-1,0 1 1,0-1 0,0 1-1,-1-1 1,1 1-1,-1 0 1,1 1 0,1 5 0,-1 0 1,0 1-1,-1 10 0,0-17 38,-1 18 52,-2 0-1,0 0 1,-6 21-1,3-14 0,-3 3 62,-19 48 0,11-32 20,14-38-71,0 0 0,-1 0-1,0 0 1,0 0 0,-5 7-1,8-14-59,0 0 0,1 0 0,-1 0-1,0 0 1,0 0 0,0 0 0,0 0-1,1-1 1,-1 1 0,0 0 0,0 0 0,0-1-1,-1 1 1,1-1 0,0 1 0,0-1 0,0 0-1,0 1 1,0-1 0,-1 0 0,1 0-1,0 1 1,0-1 0,-1 0 0,1 0 0,0-1-1,0 1 1,0 0 0,-1 0 0,1 0-1,0-1 1,0 1 0,0-1 0,0 1 0,0-1-1,0 1 1,-1-1 0,1 0 0,1 1 0,-1-1-1,0 0 1,0 0 0,0 0 0,0 0-1,0 0 1,0-2 0,-6-6 48,0-2 1,1 1-1,0-1 0,1 0 1,-6-18-1,-6-11-135,14 33 37,1 4-37,1 1 0,0-1 0,0 1-1,0-1 1,0 1 0,0-1 0,0-4 0,10 19-551,3 6 591,0-1-1,1 0 0,26 24 0,-33-35 61,0-1 0,1 0 1,0 0-1,0 0 0,1-1 1,-1 0-1,1-1 0,0 0 0,0 0 1,0 0-1,0-1 0,12 1 0,-6-2 19,0 0 0,-1-2 0,1 1 0,0-2 0,-1 0 0,0-1 0,1 0 0,-1-1 0,0 0 0,15-8 0,-3 0 53,-1-1 1,-1-1-1,0-1 1,23-19-1,-35 24-87,0 0 0,-1 0 1,0-1-1,10-13 0,-17 19-20,1-1 0,-1 1-1,0 0 1,0-1 0,-1 0 0,1 0 0,-2 0 0,1 0 0,0 0-1,-1 0 1,1-12 0,-2 16-20,0 0 0,0 0 0,0 0 1,-1 0-1,1 0 0,0 0 0,-1 1 0,1-1 0,-1 0 0,0 0 0,1 0 1,-1 1-1,0-1 0,0 0 0,0 1 0,-1-1 0,1 1 0,0-1 0,0 1 1,-1 0-1,1-1 0,-1 1 0,1 0 0,-1 0 0,-3-1 0,3 1-7,-1 0 0,0 0-1,1 0 1,-1 1 0,0-1-1,0 1 1,0 0-1,1 0 1,-1 0 0,0 0-1,0 1 1,1-1 0,-1 1-1,0-1 1,0 1-1,1 0 1,-4 2 0,-3 1-11,0 0-1,0 1 1,0 0 0,1 0 0,-10 9 0,15-12 29,1 1 0,0-1-1,0 1 1,0-1 0,0 1 0,0 0 0,0 0 0,1 0 0,-1 0 0,1 0 0,0 0-1,0 0 1,0 0 0,0 0 0,1 1 0,-1-1 0,1 0 0,0 1 0,0-1 0,1 4-1,1 5 44,0-1-1,1 0 1,1 0-1,0-1 1,0 1-1,1-1 1,1 0-1,0 0 1,0 0-1,0-1 1,1 0-1,1 0 1,15 13-1,-21-19 7,1-1 0,0 0-1,0 0 1,0 0 0,0 0 0,1 0-1,-1-1 1,0 1 0,1-1-1,-1 0 1,1 0 0,-1 0 0,1-1-1,0 1 1,-1-1 0,1 0 0,6 0-1,-6-1 32,1-1-1,-1 1 1,1-1 0,-1 0-1,0 0 1,0 0-1,0-1 1,0 1-1,0-1 1,0 0-1,4-5 1,4-5 50,19-25 0,-23 27-109,18-27 11,-15 22-101,1 0 0,0 0 0,24-22 0,-35 37 60,-1 0 0,1 1 0,0 0 0,0-1 0,0 1-1,0-1 1,0 1 0,0 0 0,0 0 0,0-1 0,0 1-1,0 0 1,0 0 0,0 0 0,0 0 0,0 0 0,0 1 0,0-1-1,0 0 1,0 0 0,0 1 0,0-1 0,0 0 0,0 1-1,0-1 1,0 1 0,0-1 0,1 2 0,4 2-10,0 1 0,-1 0 0,6 5 0,-4-3 48,69 70-59,-26-23 271,-30-38 67,-20-16-279,1 0 1,-1 1-1,1-1 1,-1 0-1,0 0 1,1 1-1,-1-1 0,1 0 1,-1 0-1,1 0 1,-1 0-1,1 0 1,-1 0-1,1 0 0,-1 0 1,1 0-1,-1 0 1,1 0-1,0 0 0,-1-1-1,0 1 1,0-1-1,1 1 1,-1 0-1,0-1 1,0 1-1,0-1 1,0 1-1,0 0 1,1-1-1,-1 1 1,0-1-1,0 1 1,0-1-1,0 1 1,0-1-1,0 1 1,0 0-1,-1-1 1,1 1-1,0-1 1,0 1-1,0-1 0,-1 0 1,0-6 108,0 1-101,-1 0-1,1 0 1,-1 0-1,0 0 0,0 0 1,-1 0-1,0 1 1,0-1-1,0 1 1,-1 0-1,1 0 0,-1 0 1,-6-6-1,4 7-54,1 0-1,0 0 1,-1 0-1,1 1 0,-1-1 1,0 2-1,0-1 0,0 1 1,-1-1-1,1 2 1,-11-3-1,13 4-1,0-1 0,0 1 0,-1 0 0,1 0 0,0 1 0,0-1 0,0 1 0,-1 0 0,1 0 0,0 0 0,0 1 0,1-1 0,-1 1 0,0 0 0,0 0 0,1 1-1,-1-1 1,1 1 0,-5 4 0,3-1 21,0 0 0,0 1 0,1 0 0,-1 0 0,2 0 0,-1 0 0,1 1 0,0 0 0,1-1 0,-1 1-1,2 0 1,-3 16 0,2-5-21,2 0-1,0 1 0,0-1 1,6 27-1,-5-40 101,0 0 0,0 1 0,1-1 0,0 0 0,1 0 0,-1-1 0,5 8 0,-7-12-40,1 0 0,0 0 0,-1-1 0,1 1 1,0 0-1,-1 0 0,1-1 0,0 1 0,0 0 0,0-1 0,0 1 0,-1-1 0,1 1 0,0-1 0,0 1 0,0-1 0,0 0 0,0 0 0,0 1 0,2-1 0,-2 0 2,1-1 1,0 1-1,-1-1 0,1 1 1,-1-1-1,1 0 0,-1 1 1,0-1-1,1 0 0,-1 0 1,0 0-1,1 0 0,-1 0 1,0 0-1,0-1 0,0 1 1,2-3-1,15-23 116,-1-1 0,-1-1 0,12-32 0,-18 38-128,-2 7-9,4-10-148,21-35 0,-32 55-155,-6 10 41,3 1 254,-1 0-1,1 0 1,0 1 0,0-1-1,1 1 1,0-1 0,0 1-1,0 0 1,0-1 0,1 1-1,0 0 1,1 8 0,1 3 67,1 0 0,8 32 0,-7-39 16,0 1 0,0-1 0,1 1 0,1-2 0,0 1 0,0 0 0,1-1 0,0 0 0,0-1 0,1 0 0,0 0 0,1 0 0,0-1 0,0-1 0,1 1 0,-1-2 0,1 1 0,0-1 0,1-1 0,-1 1 0,1-2 0,0 0 0,0 0 0,21 2 0,-25-5-39,-1 1-1,1-2 1,0 1 0,-1-1 0,1 0 0,-1 0-1,1 0 1,-1-1 0,1 0 0,-1-1-1,0 0 1,0 1 0,0-2 0,0 1-1,-1-1 1,1 0 0,-1 0 0,0 0 0,5-6-1,1-2-562,-1-1 0,0 0 0,-1 0 1,-1-1-1,0 0 0,10-25 0,-3 6-1471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 1728,'0'0'244,"-1"0"1,1-1-1,0 1 0,-1 0 1,1-1-1,-1 1 1,1 0-1,-1 0 0,1-1 1,-1 1-1,1 0 0,0 0 1,-1 0-1,1 0 1,-1-1-1,1 1 0,-1 0 1,1 0-1,-1 0 0,1 0 1,-1 0-1,1 1 1,-1-1-1,0 0 0,-7 0 95,-4-5 9071,-6 14-8538,2-2-771,5-3 83,-69 28 896,66-25-903,0 1 0,1 1 0,0 0-1,0 1 1,1 0 0,-17 18 0,15-12-7,1 1 0,1 0 0,1 1 0,0 0 0,1 1 0,-7 20 0,-38 124 563,30-82-491,6-20 65,-17 84-1,21-47 77,4 2 0,5-1-1,10 146 1,7-147 158,36 148 1,-36-202-360,2 0 0,24 57 0,-28-82-137,0-1 0,1-1 0,1 0 0,0 0 0,1-1 0,1 0 0,26 23 0,24 13-110,-56-46-268,1-1 1,0-1-1,0 1 0,0-1 0,0-1 0,15 6 1,-20-9-172,-1 1 0,0-1 0,0 0 0,1 0 0,-1 0 0,0 0 0,0 0 0,1 0 0,-1 0 0,0-1 0,0 1 0,0-1 0,1 0 0,-1 0 0,0 1 0,0-2 0,2 0 0,9-5-2333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2816,'0'0'19,"0"0"0,0 0 0,0 0 0,0 0 0,1 0 0,-1 0 1,0 0-1,0 0 0,0 0 0,0 0 0,0 0 0,0 0 0,0 0 0,0 0 0,0 0 0,0 0 1,0 0-1,0 0 0,0 0 0,0 0 0,0 0 0,0 0 0,0 0 0,0 0 0,0 1 0,0-1 1,0 0-1,0 0 0,0 0 0,0 0 0,0 0 0,0 0 0,0 0 0,0 0 0,0 0 0,0 0 1,0 0-1,0 0 0,0 0 0,0 0 0,0 0 0,0 0 0,-1 0 0,1 0 0,0 0 0,0 0 0,0 0 1,0 0-1,0 0 0,0 0 0,0 0 0,0 0 0,0 0 0,0 0 0,0 0 0,0 0 0,0 0 1,0 0-1,6 4 1509,13 3 2286,-11-7-3357,-1 0 1,1 0-1,-1-1 1,1 0-1,-1-1 1,1 1-1,-1-1 0,0-1 1,0 1-1,0-1 1,0-1-1,7-3 1,6-5 18,0-2 0,30-26 1,-14 6-278,-2-2 0,-2-1 0,-1-1 0,-1-2 0,26-50 0,-46 73 7,9-27 1,-15 37-198,-4 6-31,0 0 0,1 1 0,-1-1 1,0 0-1,0 1 0,1-1 0,-1 0 0,0 1 1,0-1-1,0 0 0,0 1 0,0-1 0,0 0 1,0 0-1,0 1 0,0-1 0,0 0 0,0 1 1,-1-1-1,1 0 0,0 1 0,0-1 0,-1 0 1,1 0-1,-1 1 4,1-1 0,-1 1 1,1 0-1,-1 0 0,0 0 0,1 0 1,-1 0-1,1 0 0,-1 0 0,1 0 1,-1 0-1,1 0 0,-1 0 0,0 0 1,1 0-1,-1 0 0,1 0 0,-1 1 1,1-1-1,-1 0 0,1 0 0,-1 1 1,1-1-1,-1 0 0,1 1 0,-1-1 1,1 0-1,0 1 0,-2 0 0,-3 4 44,0 1-1,0-1 0,0 1 0,1 0 0,-1 0 0,1 1 0,1-1 0,-1 1 0,1 0 0,1 0 0,-1 0 1,-2 11-1,1 2 202,1 0 1,1-1 0,-1 33 0,3-42-100,1 0 0,0 0 0,0-1 0,1 1 0,0 0 0,0-1 0,1 1 0,0-1 0,10 18 0,-13-26-78,1 0 0,0 0 0,-1 0 0,1 0 0,0 0 0,0-1 0,0 1-1,0 0 1,-1 0 0,1 0 0,0-1 0,0 1 0,0 0 0,1-1 0,-1 1 0,0-1 0,0 1 0,0-1 0,0 0 0,0 0 0,3 1 0,-3-1-7,1 0-1,-1-1 0,1 1 1,0-1-1,-1 1 1,1-1-1,-1 1 1,1-1-1,-1 0 0,1 0 1,-1 0-1,0 0 1,3-2-1,3-3 46,-1-1 0,0 0 0,-1 0-1,8-11 1,-11 14-44,32-49 176,-19 28-176,0 0-1,2 2 0,1 0 1,31-32-1,-37 45-156,23-18 1,-31 26 62,0 0 0,0-1 0,0 1 0,0 1 1,0-1-1,1 1 0,-1-1 0,1 1 0,-1 0 1,9 0-1,-11 1 54,-1 0 1,0 0 0,0 1 0,0-1 0,0 0-1,1 1 1,-1-1 0,0 0 0,0 1 0,0 0-1,0-1 1,0 1 0,0 0 0,0-1 0,0 1-1,-1 0 1,1 0 0,0 0 0,0 0 0,0 0-1,-1-1 1,1 2 0,-1-1 0,1 0 0,-1 0-1,1 0 1,-1 0 0,1 0 0,-1 0 0,0 0-1,0 1 1,0-1 0,0 0 0,0 2-1,1 5 67,-1 1 0,0-1 0,-3 14 0,3-15-26,-3 13 61,2-14-66,0 0-1,0 1 1,0-1 0,1 1-1,0-1 1,2 10 0,-2-16-21,0 0 0,0 1 1,0-1-1,0 0 1,0 0-1,1 0 0,-1 0 1,0 0-1,0 0 1,0 0-1,0 0 0,0 0 1,1 0-1,-1 0 1,0 1-1,0-1 0,0 0 1,0 0-1,1 0 1,-1 0-1,0 0 0,0 0 1,0-1-1,0 1 1,1 0-1,-1 0 0,0 0 1,0 0-1,0 0 1,0 0-1,0 0 0,1 0 1,-1 0-1,0 0 1,0 0-1,0 0 0,0-1 1,0 1-1,13-8 331,19-19-277,-19 16-42,72-52-281,-83 61 233,0 0 1,1 1 0,-1 0 0,0 0 0,1-1 0,0 1 0,-1 1-1,1-1 1,0 0 0,-1 1 0,1-1 0,0 1 0,0 0 0,-1 0-1,1 0 1,0 0 0,0 0 0,-1 1 0,1-1 0,0 1 0,-1 0-1,1 0 1,4 2 0,-3 0 16,0 0-1,0 0 0,0 0 1,0 1-1,-1-1 1,1 1-1,-1 0 1,0 0-1,0 0 1,0 1-1,-1-1 1,3 6-1,9 21 40,-4-9 101,1 0-1,1 0 1,18 24-1,-27-42-364,0 0 0,0 0-1,-1 1 1,1-1 0,-1 0-1,3 7 1,-4-8-561,-1-1-1,1 0 1,-1 1 0,0-1 0,0 0 0,0 1-1,0-1 1,0 0 0,-1 5 0,0 6-2174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7136,'-45'-32'3232,"24"27"-2816,16 2-192,5 6-224,8 9-736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1728,'-5'8'17909,"20"1"-17291,-4-6-462,6 2 36,0-2 0,1 1-1,31 0 1,-7-4 11,0-1-1,50-10 1,-22 4 210,-54 7-302,1-1 1,-1-1-1,0-1 1,19-5 0,18-6 169,-24 8-125,14-2 86,0 2 0,49 0-1,-51 6-90,1 2-1,-1 2 0,75 17 1,-45-8 122,-22-7-113,-1-2 1,77-4-1,-50-2 10,-68 2-144,102 0 457,171 21 0,-112-5 171,-71-8-733,-11-3-781,92-8-1,-141 2-1273,11 0-96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0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1248,'0'0'389,"4"9"1537,13 10 5791,-14-15-6513,4 1-78,-5-4-938,1 0 0,-1 0 0,0 1 0,0-1 0,0 1 0,0-1 0,-1 1 0,3 2 0,-2-2-71,0 0 0,1 1 0,-1-1 1,1 0-1,0 0 0,2 1 0,8 1 308,-1 0 1,1-1-1,21 2 0,-11-1-217,10 0 88,0-2-1,52-2 1,-29-1-148,213 7 1799,-251-5-1894,0 1 1,26 6-1,-26-4 84,0-1 0,28 1-1,277-4 782,-275-4-893,-34 3 98,-1 0 0,25 1 0,8 1-1680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0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0 992,'3'7'4648,"-1"11"-176,-2 23-8014,0-30 2380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3648,'-27'19'7040,"28"-17"-6689,-1 0-1,1 0 1,0-1 0,0 1 0,0 0 0,0-1 0,1 1 0,-1 0 0,0-1-1,1 0 1,2 3 0,2 2 487,0 1 1,13 7-1,-7-6-368,2-2 1,-1 1-1,1-2 1,0 0-1,0-1 1,0 0 0,26 3-1,107 1 790,-92-7-994,288-8 1660,-253 0-1593,-42 2-244,0 3 1,64 4 0,-83 2 19,14 1-2095,-34-5 871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2912,'4'-3'12265,"4"1"-8534,14 2-5955,-16 0 3534,94-9 120,-79 7-1207,15-3-19,-2 0 14,41 0 0,220-2 605,-272 6-659,57-4 241,24-1 283,-82 5-536,-1-1 0,39-9 0,-10 2 150,-30 9-462,-19 0-464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4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17 700 3552,'0'0'323,"-1"-1"1,0 1-1,1 0 1,-1 0-1,0 0 0,1 0 1,-1 0-1,0 1 1,0-1-1,1 0 0,-1 0 1,1 0-1,-9 6 6711,18-12-5110,55-33-681,73-30-569,-109 54-492,-2-2 1,47-39-1,-61 45-83,0-1 0,-1-1 0,-1 0 0,0-1-1,-1 0 1,13-27 0,34-95 7,-49 117-61,24-82 99,-30 97-101,0 0 1,0 1-1,0-1 1,0 0-1,-1 0 1,0 0 0,0 0-1,0 1 1,0-1-1,0 0 1,-2-4-1,2 8-44,0 0 0,0 0-1,0 0 1,0 0 0,0 0-1,0 0 1,0 0 0,0 0-1,0 0 1,0 0 0,0 0-1,0-1 1,0 1 0,-1 0 0,1 0-1,0 0 1,0 0 0,0 0-1,0 0 1,0 0 0,0 0-1,0 0 1,0 0 0,0 0-1,0 0 1,0 0 0,0 0-1,0 0 1,0 0 0,0 0-1,0 0 1,0 0 0,-1 0-1,1 0 1,0 0 0,0 0-1,0 0 1,0 1 0,0-1-1,0 0 1,0 0 0,0 0-1,0 0 1,0 0 0,0 0-1,0 0 1,0 0 0,0 0-1,0 0 1,0 0 0,0 0 0,0 0-1,0 0 1,0 0 0,0 0-1,0 0 1,0 0 0,0 0-1,0 0 1,0 1 0,0-1-1,0 0 1,0 0 0,0 0-1,0 0 1,0 0 0,-3 8-47,-1 15-40,-23 114-108,14-80 210,2-1 0,-5 108 0,16-161 15,0 1 1,1-1 0,-1 1-1,0-1 1,1 0-1,0 1 1,0-1 0,0 0-1,0 0 1,1 0 0,-1 0-1,1 0 1,0 0-1,4 5 1,-5-7 10,0 1 0,1-1 0,-1 0 1,1 0-1,-1 0 0,1 0 0,-1 0 0,1 0 0,0-1 0,-1 1 0,1 0 1,0-1-1,0 1 0,-1-1 0,1 0 0,0 0 0,0 0 0,0 1 0,0-2 1,-1 1-1,1 0 0,0 0 0,0-1 0,0 1 0,-1-1 0,1 1 1,2-2-1,8-4-19,-1-1 1,1 0 0,-2-1-1,1 0 1,11-13-1,0 3-12,15-16 49,63-72-1,18-45 255,-89 112-205,-1 3 64,36-63-1,-54 85-123,4-9 107,-12 15-173,-2 8 15,0 0 0,0 0 0,0 0 0,0 0 0,0 0 0,0-1-1,0 1 1,0 0 0,0 0 0,0 0 0,0 0 0,0 0 0,-1 0 0,1-1-1,0 1 1,0 0 0,0 0 0,0 0 0,0 0 0,0 0 0,0 0 0,0 0-1,-1 0 1,1 0 0,0-1 0,0 1 0,0 0 0,0 0 0,0 0-1,-1 0 1,1 0 0,0 0 0,0 0 0,0 0 0,0 0 0,0 0 0,-1 0-1,1 0 1,-2 1-26,-1-1 0,1 1 0,0-1 0,-1 1 0,1 0 0,0 0 0,0 0 0,0 0 0,0 1 0,-3 1 0,-22 19 56,17-11-39,0 1 0,1 0 0,0 0 0,1 1 0,-12 23 0,4-1-60,-12 39 0,19-45 102,0-1-1,2 1 1,1 1-1,1-1 1,0 39-1,5-62 8,0 1 0,1 0 1,0 0-1,1 0 0,0-1 0,0 1 0,0-1 0,0 1 1,1-1-1,0 0 0,1 0 0,-1 0 0,7 7 0,-7-9 19,1 0 0,-1 0 0,1-1-1,0 1 1,0-1 0,0 0 0,0 0-1,1-1 1,-1 1 0,1-1 0,0 0-1,-1 0 1,1 0 0,0-1 0,0 0-1,0 0 1,0 0 0,8 0 0,22-7-5703,-25 9 3706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1:4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 6560,'0'-1'247,"-1"0"-1,0 0 1,1 1 0,-1-1 0,1 0 0,-1 0 0,0 1 0,0-1-1,1 1 1,-1-1 0,0 1 0,0-1 0,0 1 0,1-1 0,-1 1-1,-1-1 1,-18 3 5163,20-2-5390,-3 1 99,1 0 1,-1 0-1,1 0 0,-1 0 0,1 1 1,0-1-1,-1 1 0,1 0 0,0-1 1,0 1-1,0 0 0,0 0 0,0 0 1,1 1-1,-1-1 0,1 0 0,-1 1 1,1-1-1,0 1 0,0-1 0,-1 6 1,1-6-77,0 1 1,0 0-1,0 0 0,1 0 1,0 0-1,-1 0 1,1-1-1,0 1 0,0 0 1,0 0-1,1 0 1,-1 0-1,1 0 0,0 0 1,0-1-1,0 1 1,0 0-1,0 0 0,0-1 1,1 1-1,2 3 1,-2-3 51,0-1-1,0 0 1,1 0 0,-1 0 0,0 0-1,1 0 1,0-1 0,-1 1 0,6 2-1,-6-4-47,0 1-1,0-1 1,0 0-1,0 0 1,0 0-1,0 0 0,0 0 1,1 0-1,-1-1 1,0 1-1,0 0 1,-1-1-1,1 0 0,0 1 1,3-3-1,2 0 168,0 0 0,0-1 0,0 0-1,0 0 1,-1-1 0,1 0 0,-1 0-1,0-1 1,-1 1 0,0-1-1,1 0 1,3-8 0,-8 13-175,0 0 0,-1 0 0,1-1-1,-1 1 1,1 0 0,-1 0 0,1-1 0,-1 1 0,0 0 0,1-1-1,-1 1 1,0 0 0,0-1 0,0 1 0,0 0 0,-1-1 0,1 1-1,0 0 1,0-1 0,-1 1 0,1 0 0,-1 0 0,1-1 0,-1 1 0,1 0-1,-1 0 1,0 0 0,0 0 0,0 0 0,1 0 0,-1 0 0,0 0-1,0 0 1,0 0 0,0 0 0,-1 0 0,1 1 0,0-1 0,-1 0-1,-1-1-92,0 1 0,0 0 0,0-1 0,0 1 0,0 0 0,0 1 0,0-1 0,-1 0 0,1 1 0,0 0 0,0 0 0,0 0 0,0 0 0,-1 0-1,1 1 1,0-1 0,-4 2 0,6-1-187,-21 9-513,12-2-1785,9-6 936,1-2 1336,-1 0 0,1 1 0,0-1-1,0 0 1,0 1 0,0-1 0,0 0 0,0 1 0,0-1-1,0 1 1,0-1 0,0 0 0,0 1 0,0-1-1,0 1 1,0-1 0,0 1 0,4 6-3018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03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524 434 2912,'1'0'224,"0"0"0,-1 0 0,1 0 0,0 0 0,0 0 0,-1 0 0,1 0 0,0 0 0,0 0 0,-1 0 0,1-1 0,0 1 0,-1 0 1,1 0-1,0-1 0,-1 1 0,1 0 0,-1-1 0,1 1 0,0-1 0,-1 1 0,1-1 0,-1 1 0,1-1 0,-1 1 0,1-1 0,-1 0 0,1-12 4006,-2 2-4333,-1 3 441,1 1 1,-2-1 0,1 1-1,-1 0 1,-1 0 0,1 0 0,-1 0-1,-7-10 1,2 6 126,0 0-1,0 0 1,-21-17-1,23 22-397,-1 1 0,0 0 0,-1 0 0,1 1 0,-1 0 0,0 1 0,0 0 0,0 0 0,0 1 0,-1 0 0,1 0 0,-1 1 0,1 1 0,-1-1 0,1 1 0,-16 3-1,13-2-40,1 2 0,-1-1 0,1 1-1,0 1 1,0 0 0,1 0 0,-1 1-1,1 0 1,0 1 0,0 0 0,0 1-1,1 0 1,-12 12 0,11-7 19,0 0 0,1 1 1,0 0-1,1 1 0,1 0 0,-7 16 1,4-2 26,0 0 0,-7 39 0,-3 51 246,19-104-226,1 0 1,0 0-1,1 0 1,0 0-1,1 0 1,6 20-1,-4-21 41,0 0 0,1 0 0,1-1 0,0 1 0,1-2 0,0 1-1,13 15 1,-15-21-63,1 0 0,0 0-1,0 0 1,1-1-1,0 1 1,-1-2-1,2 1 1,-1-1 0,1 0-1,-1 0 1,1-1-1,0 0 1,10 2 0,-11-5-18,0 1 1,0-1-1,0 0 1,0-1 0,0 1-1,0-2 1,0 1 0,12-4-1,0 0 51,6-2-24,0-1 0,-1 0 1,0-2-1,-1-1 0,0-1 1,-1-1-1,36-26 0,-55 36-63,0 1 0,0-1 0,0 1 0,0-1 0,-1 0 0,1 0 0,-1 0 0,0 0 0,0-1 0,0 1 0,0-1 0,1-3 0,1-1-291,-2 4-120,-9 6 25,5 0 343,0 0 0,0 0 0,-1 0 0,1 0 0,0 0 0,1 1 0,-1-1 0,0 0 0,1 1 0,-3 4 0,2-2-2,-1 0 0,1 0 0,0 1 0,-1 8 0,2-6 71,0 0 1,1 0 0,0 0-1,0 0 1,1 0 0,0 0-1,3 11 1,-2-14-14,-1-1 0,0 0 0,1 0 1,0 1-1,0-1 0,0-1 0,0 1 0,1 0 0,0 0 0,0-1 1,0 0-1,0 1 0,0-1 0,6 4 0,-8-7-7,0 1 0,1 0 0,-1-1 0,0 1 0,0-1 0,1 0-1,-1 0 1,0 1 0,1-1 0,-1 0 0,0 0 0,1 0 0,-1 0 0,0 0 0,1 0-1,-1-1 1,0 1 0,1 0 0,-1-1 0,0 1 0,0-1 0,0 1 0,1-1 0,-1 0-1,0 1 1,0-1 0,0 0 0,0 0 0,0 0 0,0 0 0,0 0 0,1-1-1,2-3 50,0 0 0,0 0 0,-1-1-1,1 0 1,2-6 0,-4 8-52,-1 1-1,0-1 1,0 1-1,-1-1 1,1 1 0,-1-1-1,0 0 1,0 1-1,0-1 1,-1-5 0,0-1-41,-1 0 0,-6-16 0,7 22-9,-1 0 1,0 0-1,0 1 0,0-1 1,-1 1-1,1-1 1,-1 1-1,0 0 1,1 0-1,-2 0 1,1 0-1,0 1 1,0-1-1,-1 1 1,0 0-1,1 0 1,-6-2-1,8 4 25,1 0-1,-1-1 0,1 1 1,-1 0-1,1 0 0,-1 0 1,1 0-1,-1 0 0,0 0 1,1 0-1,-1 0 0,1 0 1,-1 0-1,1 0 0,-1 0 1,1 0-1,-1 0 0,1 0 0,-1 1 1,1-1-1,-1 0 0,1 0 1,-1 1-1,1-1 0,-1 0 1,1 1-1,-1-1 0,1 0 1,0 1-1,-1-1 0,1 1 1,-1-1-1,1 0 0,0 1 1,0-1-1,-1 1 0,1-1 1,0 1-1,0-1 0,0 1 1,-1 0-1,1-1 0,0 1 1,0-1-1,0 1 0,0-1 1,0 2-1,0-1 10,0 0 1,0 1-1,1-1 0,-1 1 1,0-1-1,1 1 0,-1-1 1,0 0-1,1 1 0,0-1 1,-1 0-1,1 0 1,0 1-1,0-1 0,1 2 1,0-2 16,0 1 1,1-1-1,-1 0 1,0 0-1,1 0 0,-1 0 1,1 0-1,-1 0 1,1-1-1,-1 1 1,1-1-1,-1 1 1,1-1-1,0 0 1,-1 0-1,5-1 1,3-1 81,1 0 0,16-6 0,-13 4 140,63-25 62,-43 15-86,-12 5-159,-1-1 0,28-18-1,-37 23-26,-11 5-74,-2 5-257,-1 1 257,-1-1 1,1 1-1,-7 8 1,5-9 41,0 1 0,1 0 0,0 0 0,-2 7 1,2-5 11,1 1 1,1 0 0,0 0 0,-1 17 0,3-25 3,-1-1 1,0 1-1,0 0 1,0 0 0,1-1-1,-1 1 1,0 0 0,0-1-1,1 1 1,-1-1 0,1 1-1,-1 0 1,1-1-1,-1 1 1,1-1 0,-1 1-1,1-1 1,-1 1 0,1-1-1,-1 0 1,1 1-1,0-1 1,-1 0 0,1 1-1,0-1 1,-1 0 0,1 0-1,0 0 1,0 1 0,-1-1-1,1 0 1,0 0-1,0 0 1,-1 0 0,1 0-1,1-1 1,28-2 353,-27 2-321,12-2 17,0-1 0,-1-1 0,1 0 0,17-10 0,51-32 143,-61 31-774,-21 15 410,0 3 75,2 16 122,-2-14-53,-1 0 1,1 0-1,0 0 1,0 0-1,2 5 1,1 0 36,3 6-59,11 17-1,-16-28 73,0-1-1,1 0 1,-1 1-1,1-1 1,0 0 0,0-1-1,0 1 1,0 0-1,0-1 1,7 4 0,-8-5-22,0-1 1,1 0-1,-1 1 1,0-1-1,0 0 1,1 0 0,-1 0-1,0 0 1,0 0-1,1-1 1,-1 1-1,0-1 1,0 1 0,0-1-1,1 0 1,-1 0-1,0 0 1,0 0-1,3-2 1,5-4 42,0 0 1,12-12-1,-17 15-38,5-7-1,0-1 1,-1 1-1,0-1 0,-1-1 1,-1 0-1,12-25 0,-9 15 0,0-1 0,-2-1 0,6-25 0,11-79 62,-11 48-63,-6 43-25,5-24-72,6-82-1,-22 75-524,3 68 557,0-1 0,0 1 1,0-1-1,-1 1 1,1-1-1,0 1 0,-1-1 1,1 1-1,-2-3 1,-2 2-346,-3 10-38,0 6 384,1 1 1,1 0 0,0 0-1,0 0 1,-3 29 0,-2 81 150,7-74-77,2-32-69,-6 142-141,8-121 198,1 0 0,7 40 0,-8-77 13,0 1 1,-1-1-1,1 1 0,1-1 1,-1 0-1,0 1 1,1-1-1,0 0 1,-1 0-1,1 0 1,1 0-1,-1 0 1,4 4-1,-4-5 13,0-1-1,0 0 1,1 1 0,-1-1-1,0 0 1,1 0-1,-1 0 1,0 0-1,1 0 1,-1-1-1,1 1 1,-1-1 0,1 0-1,-1 0 1,1 1-1,-1-2 1,1 1-1,-1 0 1,6-1 0,5-3-16,0 0 0,1 0 0,-1-2 1,20-10-1,46-34 65,-39 26-530,-41 26 385,0 0 0,-1 0 0,1 0 0,0 0 0,0 0 0,0 0 0,1 0 0,-1 0 0,0 3 0,-2 3 135,0-1-125,1-1 0,-1 1 0,2 0 0,-1-1 0,-1 9 0,3-13 58,0 0 1,0 0-1,0 0 1,0 0 0,0 0-1,0 0 1,0 1-1,1-1 1,-1 0-1,1 0 1,-1 0 0,1 0-1,0 0 1,0 0-1,0 0 1,0-1-1,0 1 1,0 0-1,0 0 1,4 2 0,-3-2 14,1 1 1,0-1 0,0 0-1,0-1 1,0 1 0,1 0 0,-1-1-1,0 0 1,1 0 0,-1 0 0,1 0-1,-1 0 1,1-1 0,-1 1 0,1-1-1,-1 0 1,1 0 0,0 0-1,4-2 1,-2 2 1,-1-1-1,0-1 0,1 1 1,-1-1-1,0 0 0,0 0 1,0 0-1,0 0 0,0-1 1,7-5-1,-10 6-21,-1 1 0,1-1 1,0 0-1,-1 1 0,1-1 0,-1 0 0,0 0 0,1 0 0,-1 0 0,0 0 0,0 0 1,0 0-1,-1-1 0,1 1 0,-1 0 0,1 0 0,-1-1 0,1 1 0,-1 0 0,0-1 0,0 1 1,0 0-1,-1-1 0,1 1 0,0 0 0,-2-5 0,0 2-40,0 0 0,0 0 0,0 0 0,-1 1 0,1-1 0,-1 1 0,0-1 0,-1 1 0,1 0 0,-1 0 0,0 0 0,0 1 0,0-1 0,0 1 0,-8-4 0,5 3-20,0 1-1,0 0 0,-1 0 1,1 1-1,-1 0 1,0 0-1,0 1 0,0 0 1,-14 0-1,21 1 43,0 1-1,-1-1 1,1 0-1,0 0 1,0 1-1,-1-1 1,1 0-1,0 1 1,0-1-1,0 1 1,0 0-1,0-1 1,0 1-1,-1 0 1,1 0-1,1 0 1,-1-1-1,0 1 1,0 0-1,0 0 1,0 0-1,1 1 1,-1-1-1,0 0 1,1 0-1,-1 0 1,1 0-1,0 1 1,-1-1-1,1 0 1,0 2-1,0-2 5,0-1 1,1 0-1,-1 1 0,1-1 0,-1 1 0,1-1 1,-1 0-1,0 1 0,1-1 0,0 0 1,-1 0-1,1 0 0,-1 1 0,1-1 0,0 0 1,1 1 20,5 1 23,-1 1 1,1-1 0,0 0 0,-1-1 0,1 1 0,0-1 0,0-1 0,0 1 0,0-1 0,7-1 0,12-2-19,34-8 0,-58 11-13,37-10-35,21-3-131,-43 9 210,-11 3-44,-1 0 1,1 0 0,0 0-1,0 1 1,0-1 0,6 2-1,-11-1-6,1 0 0,-1 1-1,1-1 1,-1 1 0,1-1-1,-1 1 1,0-1 0,1 1 0,-1 0-1,0 0 1,0 0 0,0 0-1,1 0 1,-1 0 0,0 0 0,0 0-1,0 0 1,0 0 0,-1 1-1,1-1 1,0 0 0,-1 0 0,1 1-1,0-1 1,-1 1 0,0-1-1,1 1 1,-1-1 0,1 3 0,0 11 66,0 1 1,-2 27 0,0-11 292,1-31-117,1-5 47,6-8-233,0 0 0,0 0 1,1 1-1,12-13 0,-7 8 2,-8 10-48,19-21-110,-22 25 75,0 0 0,0 0 0,0 0-1,0 1 1,1-1 0,-1 1 0,0-1 0,1 1-1,0 0 1,4-1 0,-6 2 16,0 0 0,0 0 0,0 0 0,0 0 0,0 0 0,0 0 0,0 1 0,0-1 0,0 1 1,0-1-1,0 0 0,0 1 0,0 0 0,0-1 0,0 1 0,0 0 0,0-1 0,0 1 0,-1 0 0,1 0 0,0 0 0,-1-1 0,1 1 0,0 0 0,-1 0 0,1 0 0,-1 0 0,1 2 0,1 1-17,0 1-1,0 0 1,-1 0 0,2 9-1,-2-10 32,0 1 0,-1-1 0,0 1 0,0 0 0,0-1 0,0 1 0,-1 0 0,0-1 0,0 1 0,0 0 0,0-1 0,-4 7 0,3-5 235,5-4 82,6-6-101,25-21-126,47-32-59,-58 46-204,-22 11 153,0 0 0,-1 0 0,1-1 0,0 1 0,0 0 1,0 0-1,-1 0 0,1 0 0,0 0 0,0 0 0,0 0 0,-1 0 0,1 1 0,0-1 0,0 0 1,-1 0-1,1 1 0,0-1 0,0 0 0,-1 1 0,1-1 0,0 1 0,-1-1 0,1 1 0,0-1 1,-1 1-1,1-1 0,0 2 0,15 29-178,-15-26 199,1-1 0,0 1 0,0-1 0,0 0 0,1 0 0,-1 0 0,1 0 0,0 0 0,0-1 0,0 1 0,5 3-1,-6-6 17,0 0 0,1 0-1,-1-1 1,0 1-1,1 0 1,-1-1 0,0 0-1,1 1 1,-1-1-1,1 0 1,-1 0-1,1-1 1,2 1 0,31-8 301,-36 7-325,7-1 15,0-1-1,0 0 0,-1 0 1,0-1-1,1 0 0,-1 0 1,-1 0-1,1-1 0,-1 0 0,1 0 1,-1 0-1,-1-1 0,1 0 1,-1 0-1,0 0 0,0 0 1,4-11-1,3-10 20,0-1 1,12-55 0,-22 80-25,15-63 61,48-228-274,-60 261 152,-2-56 0,-2 61-66,-1 21-61,-2 10-101,-3 13-11,-7 79 244,3 0 0,5 1 0,7 101 0,14-59 127,-10-99-22,-4-33-27,-1 1 1,1-1-1,0 0 1,4 8-1,-1-1 316,-4-13-323,-1 0-1,1 0 0,-1-1 0,1 1 0,-1 0 0,1 0 0,-1-1 1,1 1-1,-1 0 0,1-1 0,-1 1 0,0 0 0,1-1 0,-1 1 0,1-1 1,-1 1-1,0-1 0,1 1 0,-1-1 0,5-7 30,-1 1 0,-1-1 0,1 0 0,-1 0 0,0 0 0,-1-1 0,2-8 0,5-62-30,-6 40-73,6-68-124,-8 71 27,8 40 96,7 3 102,0 1 0,1-2 0,0 0 0,0-1-1,0-1 1,0-1 0,22 2 0,14-2-186,56-4-1,-24-1-977,-84 1 771,0 1 0,1 0 0,-1 0 0,0 0 0,0 0 0,1 0 0,-1 0 0,0 1 0,0-1 0,1 0 0,-1 1 0,0-1 0,0 1 1,0-1-1,0 1 0,0-1 0,1 1 0,-1 0 0,0-1 0,0 1 0,0 0 0,-1 0 0,1 0 0,0 0 0,0 0 0,0 0 0,0 2 0,-1-1 6,0-1 1,0 0-1,0 1 1,0-1-1,0 0 1,-1 1-1,1-1 1,-1 0-1,1 1 1,-1-1-1,1 0 1,-1 0-1,0 0 1,0 1-1,1-1 1,-1 0-1,0 0 1,0 0-1,0 0 1,0 0-1,0-1 1,0 1-1,-1 0 1,1 0-1,0-1 1,-2 2-1,-35 15-5341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4736,'-2'-3'283,"1"2"338,0 0-1,0-1 1,0 1-1,1 0 1,-1-1-1,0 1 1,1-1-1,-1 1 1,1 0-1,-1-1 1,1 1-1,2-8 6636,-4 21-4898,2-7-2062,1 0 0,0 0 0,0 0 0,2 7 0,4 20 656,-1 140 952,-2-11-1178,10 121-417,-13-275-992,2 13 1699,-2-16-3694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57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18 784 1312,'-1'1'299,"0"0"0,0 0 1,1 0-1,-1 0 0,0 0 1,1 0-1,-1 0 0,1 0 0,-1 0 1,1 1-1,-1-1 0,1 0 0,0 0 1,-1 0-1,1 1 0,0-1 0,0 0 1,0 2-1,-8 22 10991,15-35-8134,-2 4-4115,33-35 1337,-12 21-44,1 1-1,1 1 0,48-23 1,-76 41-334,245-125 997,-191 89-466,67-55-1,-80 59-364,-41 32-166,0 0 1,0 0-1,0-1 1,0 1 0,0 0-1,1 0 1,-1 0-1,0 0 1,0 0 0,0 0-1,0-1 1,1 1-1,-1 0 1,0 0 0,0 0-1,0 0 1,1 0-1,-1 0 1,0 0 0,0 0-1,0 0 1,1 0-1,-1 0 1,0 0-1,0 0 1,0 0 0,1 0-1,-1 0 1,0 0-1,0 1 1,0-1 0,1 0-1,-1 0 1,0 0-1,0 0 1,0 0 0,0 0-1,1 0 1,-1 1-1,0-1 1,0 0 0,0 0-1,0 0 1,0 0-1,0 1 1,0-1 0,1 0-1,-1 0 1,2 7 7,-1 0-9,1-1 0,-1 1 1,0 0-1,-1 11 0,0-12 1,0 0 1,0 0-1,1 0 1,0 0-1,0 0 1,1 0-1,1 6 1,0-6 38,-3-4 1,0-1 0,1 0 0,-1 0 0,0 0 0,0 0 0,1 0 0,-1 0 0,1 0 0,-1-1 0,1 1 0,-1 0-1,1 0 1,0 0 0,0 0 0,-1-1 0,1 1 0,0 0 0,0 0 0,0-1 0,-1 1 0,1-1 0,0 1 0,0-1 0,0 1 0,0-1 0,0 0 0,0 1 0,0-1 0,0 0 0,0 0 0,0 0 0,1 0-1,-1 0 1,0 0 0,0 0 0,0 0 0,1 0 0,9-2 106,-1-1 0,1 0 0,-1 0-1,0-1 1,0 0 0,16-10 0,54-41 110,-55 37-125,171-152 404,-115 95-467,46-42 17,-61 62-613,-64 53 196,0 0 1330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59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0 489 3328,'6'6'12124,"-1"-18"-5291,-4 5-9177,1-1 2718,1 0 1,0 0-1,0 0 1,4-8-1,4-8 148,14-28 255,-15 33-416,13-37 0,-4 17 102,-7 14-259,55-114 244,-48 91-624,-19 47 185,8-18 143,-4 14-168,-3 7-92,-2 4 76,0 1 0,-1-1 0,0 0 0,0 0 0,-5 10 0,-98 175 405,81-147-402,17-31 43,0 0 0,0 0 0,-17 20 0,23-32-14,1 0 0,-1 1 0,0-1 0,0 0 0,0 1 0,1-1 0,-1 0 0,1 1 0,-1-1 0,1 1 0,-1-1 0,1 1 0,0 2 0,-2 1 215,6-1-41,-3-3-184,28 23-9,42 42 0,-64-60 40,0 0-1,0-1 1,0 0 0,0 0-1,16 7 1,-19-10 12,0 0 0,0 0 1,0-1-1,0 0 1,0 0-1,0 0 0,1 0 1,-1-1-1,0 0 0,1 1 1,-1-2-1,0 1 0,0 0 1,6-2-1,-8 1-15,0 1 0,0-1 0,0 0 0,0 0 0,0 0-1,0-1 1,0 1 0,0 0 0,0-1 0,-1 1 0,1-1 0,-1 1-1,1-1 1,-1 0 0,1 0 0,1-3 0,-2 1 38,1 1 1,-1-1-1,0 0 1,0 0 0,0 0-1,0 0 1,-1 0-1,1-7 1,-2-4 123,-1 0 1,0 0-1,-8-27 1,10 39-180,-6-16-412,-1 0-1,0 1 1,-2 0-1,0 0 0,-1 0 1,0 1-1,-2 1 1,0 0-1,0 0 1,-2 1-1,-21-19 1,35 34 306,0 1 1,1-1-1,-1 0 1,0 0 0,0 0-1,0 0 1,1-1 0,-1 1-1,0 0 1,0 0-1,0 0 1,0 0 0,1 0-1,-1 0 1,0 0-1,0 0 1,0 0 0,0 0-1,1 0 1,-1-1-1,0 1 1,0 0 0,0 0-1,0 0 1,0 0 0,0 0-1,1-1 1,-1 1-1,0 0 1,0 0 0,0 0-1,0 0 1,0-1-1,0 1 1,0 0 0,0 0-1,0 0 1,0 0-1,0-1 1,0 1 0,0 0-1,0 0 1,0 0 0,0-1-1,0 1 1,0 0-1,0 0 1,0 0 0,0 0-1,0-1 1,0 1-1,0 0 1,-1 0 0,1 0-1,0 0 1,0-1-1,0 1 1,0 0 0,0 0-1,0 0 1,-1 0 0,1 0-1,0 0 1,0-1-1,0 1 1,0 0 0,-1 0-1,21-1-3089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18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1 778 3328,'0'1'133,"0"-1"-1,0 0 1,0 1 0,0-1-1,0 1 1,0-1 0,0 1-1,0-1 1,0 1 0,0-1-1,0 0 1,0 1 0,0-1-1,1 1 1,-1-1 0,0 0-1,0 1 1,1-1 0,-1 0 0,0 1-1,0-1 1,1 0 0,-1 1-1,0-1 1,1 0 0,-1 1-1,0-1 1,1 0 0,-1 0-1,1 0 1,-1 1 0,0-1-1,1 0 1,-1 0 0,1 0-1,-1 0 1,1 0 0,-1 0-1,0 0 1,1 0 0,-1 0-1,1 0 1,-1 0 0,1 0 0,-1 0-1,1 0 1,-1 0 0,0 0-1,1-1 1,-1 1 0,1 0-1,-1 0 1,0 0 0,1-1-1,-1 1 1,0 0 0,1-1-1,15-9 4651,-9 3-5037,1-2 629,-1 0 1,0-1 0,-1 1 0,0-1 0,7-18-1,18-57 593,-20 49-601,7-21 14,-12 36-199,0 1 0,1-1-1,2 1 1,0 1 0,18-30 0,-18 36-55,-6 8-33,1 0 1,-1-1 0,2 2-1,-1-1 1,0 0-1,8-5 1,-11 9-52,0 0 0,0 0 0,1 0 0,-1 0 0,0 0 0,0 0 0,-1 0 0,1-1 0,0 1 0,0 0 0,0-1 0,-1 1 0,1 0 0,0-3 0,0 27 37,7 29 0,-5-34 52,2 0-1,0 0 0,1-1 0,0 0 0,2 0 0,0 0 1,1-1-1,1-1 0,20 27 0,-26-38-97,0 0-1,0 0 0,0-1 1,0 0-1,1 0 0,-1 0 1,1 0-1,0-1 0,0 0 1,0 0-1,0 0 0,0 0 1,0-1-1,0 0 0,1 0 1,-1 0-1,0-1 0,1 0 1,-1 0-1,0 0 0,1 0 1,-1-1-1,0 0 0,1 0 1,4-3-1,2 1 46,-1-2-1,1 0 1,-1 0 0,-1-1-1,1 0 1,-1 0 0,0-2-1,0 1 1,16-18 0,-15 15-81,-1-1 1,-1-1-1,0 1 0,-1-1 1,0-1-1,9-18 1,-9 14 58,-4 10-29,-1 0 1,0 0 0,2-8 0,-5 14-48,1-1-1,-1 0 1,0 1 0,0-1 0,0 0 0,0 1 0,0-1 0,0 0-1,0 1 1,0-1 0,-1 0 0,1 1 0,-1-1 0,1 0-1,-1 1 1,1-1 0,-1 1 0,-2-3 0,3 3 4,0 1 0,0 0 0,-1 0 0,1 0 0,0-1 0,-1 1 0,1 0 0,0 0 0,-1 0 0,1 0-1,0 0 1,-1 0 0,1-1 0,0 1 0,-1 0 0,1 0 0,0 0 0,-1 0 0,1 0 0,0 0 0,-1 0 0,1 1 0,0-1 0,-1 0 0,1 0 0,0 0 0,-1 0 0,1 0 0,0 0 0,0 1 0,-1-1 0,1 0 0,0 0 0,-1 1 0,-10 8-318,10-8 317,-4 5-18,1-1 1,-1 1-1,1 0 0,1 0 0,-1 0 0,1 1 1,0 0-1,0-1 0,0 1 0,1 0 0,0 0 1,-1 12-1,1 5 182,0-1 0,3 37 1,0-45-71,1 0 0,0 0 0,5 16 0,-5-25-39,-1-1-1,1 0 0,0 1 1,0-1-1,1 0 1,0 0-1,0 0 0,0-1 1,0 1-1,1-1 1,4 5-1,-6-7-13,-1-1 0,0 0 0,1 0 0,-1 0 0,1 0 0,-1-1 0,1 1 0,0 0 0,-1-1 0,1 1 0,0-1 1,-1 1-1,1-1 0,0 0 0,0 0 0,-1 0 0,1 0 0,0 0 0,0 0 0,-1 0 0,1-1 0,0 1 0,0-1 0,-1 1 0,1-1 0,0 0 0,-1 1 0,1-1 0,-1 0 0,1 0 0,-1 0 1,2-2-1,3-2-19,0-1 0,0 0 0,0-1 0,-1 1 1,6-11-1,25-46 69,-28 46-94,1 0 0,1 0-1,1 1 1,22-25 0,-32 43-248,3 16 268,-1 1 1,-1-1-1,-1 1 0,-1 31 1,0-21 7,0-14-4,-5 118 230,1-72-87,-2 17 29,4-55-51,2-19-73,-1 0 1,1 0-1,-1 1 1,0-1 0,0 0-1,0 0 1,0 0 0,-4 7-1,4-9 225,-3-24 260,0-29-478,2 0-1,9-94 1,-3 95-63,-3 18-73,2 1 1,2 0-1,0 0 0,13-36 1,-16 62 53,0-1 0,0 1 0,1-1 0,0 1 1,0 0-1,0 0 0,1 1 0,0-1 1,0 1-1,0-1 0,0 1 0,1 0 0,-1 1 1,1-1-1,0 1 0,0 0 0,1 0 1,-1 1-1,0-1 0,1 1 0,0 1 0,-1-1 1,1 1-1,0 0 0,0 0 0,0 0 1,0 1-1,0 0 0,-1 0 0,1 0 0,0 1 1,0 0-1,0 0 0,0 1 0,8 3 1,-9-3 28,1 1 0,0 0 1,-1 1-1,0-1 0,0 1 1,0 0-1,0 0 0,-1 1 1,0-1-1,1 1 0,-2 0 1,1 0-1,-1 0 0,1 1 1,2 7-1,-5-11 5,0 1-1,0-1 1,-1 0 0,1 0 0,-1 0 0,0 1-1,0-1 1,0 0 0,0 1 0,0-1 0,0 0-1,0 1 1,-1-1 0,1 0 0,-1 0-1,0 0 1,0 1 0,1-1 0,-1 0 0,-1 0-1,1 0 1,0 0 0,0 0 0,-1-1 0,-2 4-1,0-1 10,0-1 1,0 0-1,0 1 0,0-2 0,-1 1 0,1 0 0,-1-1 0,1 0 0,-1 0 0,-7 2 1,-2-2 5,0 0 1,1-1 0,-1 0 0,-20-2-1,2 0-176,32 1 144,-1 0 0,1 0 0,-1 0 0,1 0-1,-1 0 1,1 0 0,-1 1 0,1-1 0,0 0 0,-1 0 0,1 0 0,-1 0 0,1 1 0,0-1 0,-1 0-1,1 0 1,-1 1 0,1-1 0,0 0 0,-1 1 0,1-1 0,0 0 0,0 1 0,-1-1 0,1 0 0,0 1 0,0-1-1,0 1 1,-1-1 0,1 1 0,0-1 0,0 0 0,0 1 0,0-1 0,0 1 0,0-1 0,0 1 0,0-1 0,0 1-1,0-1 1,0 1 0,0-1 0,0 0 0,0 1 0,0-1 0,1 1 0,-1 0 0,10 21-71,-7-17 93,0 0 1,0-1-1,1 1 1,-1 0-1,1-1 1,1 0-1,-1 0 1,0 0-1,1 0 1,0-1-1,0 0 1,0 0-1,0 0 1,0-1-1,1 1 1,-1-1-1,1 0 1,-1-1-1,1 0 1,0 0-1,0 0 1,0 0-1,0-1 1,9 0-1,0-2 28,0 0 0,0-1-1,-1 0 1,1-1 0,-1-1 0,0 0-1,0-1 1,-1 0 0,1-1-1,20-16 1,-11 6 29,0-2-1,-2 0 0,0-2 0,28-36 1,-13 6 0,-15 18 23,-14 21-274,-6 8 81,-2 30-154,1 0 170,-2 5 74,4 58 1,-1-43 63,-1-32-11,0 0-1,1 0 1,0 0-1,1 0 1,1 0 0,7 21-1,-10-35-38,0 0-1,0 1 0,0-1 1,1 0-1,-1 0 1,0 0-1,0 1 0,0-1 1,0 0-1,1 0 1,-1 0-1,0 0 1,0 0-1,0 0 0,1 1 1,-1-1-1,0 0 1,0 0-1,1 0 0,-1 0 1,0 0-1,0 0 1,1 0-1,-1 0 1,0 0-1,0 0 0,1 0 1,-1 0-1,0 0 1,0 0-1,0 0 0,1-1 1,-1 1-1,0 0 1,0 0-1,1 0 1,-1 0-1,0 0 0,0 0 1,0-1-1,1 1 1,-1 0-1,0 0 0,0 0 1,0-1-1,9-7 116,-3-4-65,-1 0 1,1-1-1,-2 1 0,0-1 1,4-21-1,3-11-88,1 13 73,-8 23-74,0 0 0,-1 1 0,-1-1-1,1 0 1,1-18 0,-5 68-261,0-1 298,5 40-1,-2-68 1,-1 0-1,2 0 0,0 0 0,0 0 0,1-1 0,1 1 0,9 17 0,-12-26 5,-1-1 1,1 1-1,-1-1 0,1 1 0,0-1 0,0 0 1,0 0-1,1 0 0,-1 0 0,0-1 1,1 1-1,-1 0 0,1-1 0,0 0 1,-1 0-1,1 1 0,0-2 0,5 2 0,-4-1 7,0-1 0,-1 0 0,1 0 0,-1-1 0,1 1 0,0-1-1,-1 1 1,1-1 0,-1-1 0,1 1 0,-1 0 0,0-1 0,0 1-1,1-1 1,2-3 0,5-3 41,0-1 0,0-1 1,-1 0-1,-1 0 0,11-15 0,37-61 1,-56 84-56,5-7-7,80-138 62,-65 108-80,28-75 0,-40 82-25,-2 0 0,-1 0 0,-1-1 0,-2 0 0,-1-55 0,-5 66-271,2 20 273,-2 5-300,-2 9 214,-6 17 36,4-1 42,0 2 0,2-1-1,1 1 1,0 55 0,7-47 136,1-1 0,1 1 0,3-1 1,17 55-1,-20-79-60,-1-1 0,2 0 0,7 13 0,-1-1 279,-11-24-295,-1 1-1,0-1 1,1 1 0,-1-1-1,0 1 1,1-1-1,-1 1 1,0-1-1,1 0 1,-1 1-1,1-1 1,-1 1-1,1-1 1,-1 0-1,1 0 1,-1 1-1,1-1 1,-1 0-1,1 0 1,0 0-1,-1 1 1,1-1-1,-1 0 1,1 0-1,-1 0 1,1 0-1,0 0 1,-1 0-1,1 0 1,-1-1-1,1 1 1,0 0-1,-1 0 1,1 0-1,-1 0 1,1-1-1,-1 1 1,1 0-1,-1-1 1,1 1-1,-1 0 1,1-1-1,-1 1 1,1 0-1,0-2 1,2-1 13,0 0 0,1 0 0,-1 0 0,4-8 0,7-13 55,-1 0 0,-1-1-1,-1 0 1,8-31 0,-15 46-105,0 0 0,7-11 0,-7 13 16,0 0-1,5-15 0,-8 20-16,0 1 0,0 0 0,0-1 0,0 1 0,0 0 0,1 0 0,-1-1 0,1 1-1,-1 0 1,1 1 0,2-3 0,-3 4 21,-1 0 1,0 0-1,1 0 1,-1 0-1,1 0 0,-1 0 1,1 0-1,-1 1 0,1-1 1,-1 0-1,0 0 0,1 1 1,-1-1-1,0 0 0,1 0 1,-1 1-1,0-1 0,1 0 1,-1 1-1,1 0 0,1 3-2,-1-1-1,1 1 0,0 0 1,-1 0-1,0 1 1,0-1-1,0 0 0,-1 0 1,0 1-1,1 4 0,0 4-8,0 9 20,-1 0-1,-3 25 0,0-8 13,2-20 55,-7 36 0,7-48-47,-1-1 0,0 1 0,0-1 0,-1 0 0,0 0 1,0 0-1,0 0 0,-8 10 0,10-15-18,1-1 0,0 0 0,0 1 1,-1-1-1,1 0 0,0 0 0,-1 0 0,1 1 1,0-1-1,-1 0 0,1 0 0,0 0 0,-1 0 1,1 1-1,0-1 0,-1 0 0,1 0 0,0 0 0,-1 0 1,1 0-1,-1 0 0,1 0 0,0 0 0,-1 0 1,1 0-1,0 0 0,-1-1 0,1 1 0,0 0 1,-1 0-1,1 0 0,0 0 0,-1 0 0,1-1 1,0 1-1,-1 0 0,1 0 0,0-1 0,-1 1 1,1 0-1,0 0 0,0-1 0,0 1 0,-1 0 1,1-1-1,0 1 0,0 0 0,0-1 0,0 1 1,-1 0-1,1-1 0,0 0 0,-7-19 64,0-7-84,3 11-190,0-1 1,1 0-1,-1-28 0,12 49 119,1 1 113,-1 0 0,1-1 1,0 1-1,0-2 0,12 5 1,-15-7-8,0 0-1,1 0 1,-1 0 0,1-1 0,-1 0 0,1 0 0,-1-1 0,1 0 0,7-1-1,6-4 50,0 0 0,-1-1-1,0-1 1,0 0 0,24-16-1,-9 2 81,55-47 0,-88 68-152,15-12 83,-12 11-82,-7 9-159,2-5 142,-5 6-5,1-1 0,1 1 1,-1 0-1,1 1 0,0-1 1,1 1-1,-4 12 0,3-1 40,1-1 0,-1 24 0,4-34 3,0 0 1,0 0-1,1 0 1,0 0 0,1 0-1,0 0 1,3 9-1,-4-16-10,0-1 0,-1 1 0,1 0-1,0-1 1,0 1 0,-1-1 0,1 1 0,1-1-1,-1 0 1,0 1 0,0-1 0,0 0 0,1 0-1,-1 0 1,0 0 0,1 0 0,-1 0 0,1 0-1,2 0 1,-2 0 21,0-1 0,0 1 0,0-1 0,1 0 0,-1 0 0,0 0 0,0 0 0,1-1-1,-1 1 1,0 0 0,0-1 0,0 0 0,3 0 0,5-4 31,0 0-1,-1-1 0,1 0 1,14-12-1,1-4-123,36-40 0,-22 20 52,10-10-118,-48 51 15,-2 20-50,-1 0 0,-4 20-1,3-27 172,1 0 1,0 0-1,1 0 0,1 0 0,-1 0 0,2 0 0,2 17 0,-1-22 26,-1 0 0,1 0 0,0-1 0,1 1 0,-1-1 0,5 7 0,1-6-2,-7-7-23,0 0 1,0 0 0,1 0 0,-1 0-1,0 0 1,0 0 0,0 0-1,0 0 1,0 0 0,0 0-1,0-1 1,0 1 0,0-1-1,0 1 1,0 0 0,0-1 0,0 0-1,0 1 1,0-1 0,0 0-1,0 1 1,0-1 0,-1 0-1,1 0 1,0 0 0,0 1-1,-1-1 1,1 0 0,-1 0 0,1 0-1,-1 0 1,1 0 0,-1-2-1,4-4 38,-1-1 0,-1 1 0,3-10 0,-5 15-39,5-14 39,-2-2 0,0 1 0,1-29-1,-4 39-66,0 0 0,-1 1 0,0-1 0,0 0 0,-1 0-1,1 0 1,-2 0 0,1 1 0,-1-1 0,0 1 0,0 0 0,-4-6-1,6 11 24,-1-3 13,-1 0 0,1 0 0,-1 0-1,0 0 1,-1 1 0,1-1 0,-1 1 0,1 0 0,-1 0 0,0 0 0,-5-2-1,-23-10-490,29 12 395,6 1-40,12 1-66,-11 1 203,16-4 86,26-6-1,5-2-84,66-4 211,-103 14-199,1 1 0,0 0 0,0 2 0,0-1 0,0 2 1,-1 0-1,1 1 0,-1 0 0,24 9 0,-36-11-10,1 0 1,-1 0-1,0 0 1,1 0 0,-1 0-1,0 1 1,0-1-1,0 1 1,0 0-1,0-1 1,-1 1-1,1 0 1,0 0 0,-1 0-1,1 0 1,-1 1-1,0-1 1,0 0-1,2 4 1,-3-2 1,1-1 1,-1 1-1,1-1 1,-1 1-1,0 0 0,-1-1 1,1 1-1,-1-1 0,1 1 1,-1-1-1,0 1 1,0-1-1,-3 6 0,-3 8 167,-7 17 118,13-33-126,3-1-169,0-1 0,0 0 0,0 0 1,-1 0-1,1 0 0,0 0 0,0 0 0,-1-1 1,1 1-1,-1 0 0,3-4 0,6-4-8,4-2 12,-5 3-40,1 0-1,0 1 0,1 0 0,-1 1 0,1 0 1,20-8-1,-6 5 123,-21 7-47,0 0-1,0 0 0,0 1 0,1 0 1,-1 0-1,9-2 0,-11 4-29,0-1-1,0 0 1,0 0-1,0 1 0,-1-1 1,1 1-1,0 0 1,0 0-1,0-1 1,-1 1-1,1 0 0,0 0 1,-1 1-1,1-1 1,2 3-1,19 24 281,-13-14-241,7 11 9,10 10 58,-22-30-781,-1 0-1,0 0 0,0 1 0,5 10 1,-2 4-4722,-4 3-3619,-3-15 5587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19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69 13472,'-131'-37'4991,"117"34"-3903,6-5-288,8 4-640,0-4-256,0 5-608,4-2 416,9 5-2496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31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11 1312,'1'0'278,"-4"0"410,3 0-599,-1 0 0,1 1 0,0-1 0,-1 0 0,1 0 0,0 0 0,-1 0 1,1 0-1,0 1 0,-1-1 0,1 0 0,0 0 0,0 1 0,-1-1 0,1 0 0,0 0 0,0 1 1,0-1-1,-1 0 0,1 1 0,0-1 0,0 0 0,0 1 0,0-1 0,-1 0 0,1 1 0,0-1 1,0 0-1,0 1 0,0 0 0,0 1 247,-1 0 0,0 0 0,0-1 0,0 1-1,1 0 1,-2 0 0,1-1 0,0 1 0,0 0 0,-1-1 0,1 1 0,0-1 0,-1 0 0,-2 2 0,-8 10 10240,12-12-10327,1-1 0,0 1 0,-1-1 1,1 0-1,0 1 0,0-1 0,-1 0 0,1 0 0,0 0 0,0 1 0,0-1 0,0 0 0,-1 0 0,1 0 0,0 0 0,0 0 0,1-1 0,19-3-448,-8 1 539,352-45 1183,-291 43-1243,0 3 0,146 16 0,7 26 38,-195-31-98,0 0 0,-1 2 0,0 1 0,56 31 0,-75-34-104,-1 0 0,0 0 0,0 1 1,-1 1-1,0 0 0,0 0 0,10 19 0,-12-20-63,-2-1 48,-1 1 0,1-1 0,-1 1 0,-1 1 0,4 10 0,12 58 397,-15-61-450,-2-6-5,5 25 289,22 57 0,-25-82-276,0-1 0,1 0 0,0 0 0,1 0 0,0-1 0,1 0 0,0 0-1,18 16 1,-11-14-35,0-1-1,1-1 0,0 0 1,1-2-1,35 15 1,95 20 19,-122-36-59,8 1-187,41 4 0,0-7-2928,-48-8-841,-25 2 3385,0 1 0,0 0 0,0-1 0,0 1 0,0-1 0,0 1 0,0-1 0,-1 1 0,1-1 0,0 0 0,0 1 0,0-1 0,1-1 0,2-6-2641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33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2 269 2976,'-2'8'9239,"3"-7"-8989,6 14 7368,-6-14-7409,-1-1 1,0 0 0,0 0 0,1 0-1,-1 0 1,0 0 0,0 0 0,1 0-1,-1 0 1,12-3 1896,16-7-2431,-18 6 955,11-5-549,-1-1-1,24-16 0,29-13-22,-48 28 8,14-6 24,57-32-1,-60 21 158,-33 26-223,0-1 1,0 0-1,0 0 0,-1 0 1,0 0-1,1 0 1,-1 0-1,0-1 0,2-4 1,-4 5 14,1 0 0,-1-1 0,0 1 0,0 0-1,0-1 1,0 1 0,-1 0 0,0-5 0,1 7-40,-1-1-1,1 1 1,-1 0-1,1 0 1,-1-1-1,1 1 1,-1 0-1,0 0 1,0 0-1,-1-2 1,2 3-2,0 0 0,-1-1 0,1 1 0,-1 0 0,1-1 0,-1 1 1,1 0-1,-1 0 0,1 0 0,-1-1 0,1 1 0,-1 0 0,1 0 0,-1 0 0,1 0 1,-1 0-1,1 0 0,-1 0 0,1 0 0,-1 0 0,1 0 0,-1 0 0,1 0 1,-1 0-1,1 1 0,-1-1 0,-2 2 0,1-1-1,0 1 1,0 0 0,0 0-1,0-1 1,0 2 0,0-1-1,-1 3 1,-4 3 38,-15 17 164,2 1 0,-19 32 1,3-4 98,30-46-264,-6 10 67,-1-1 0,-23 24-1,2-6 141,24-24-126,-1 0 0,-24 20 1,33-31-100,1 1 1,0 0-1,-1 0 1,1-1-1,-1 1 1,1-1-1,-1 1 1,1-1-1,-1 1 1,1-1-1,-1 0 1,0 0-1,1 0 0,-1 0 1,1 0-1,-1 0 1,0 0-1,1-1 1,-1 1-1,1-1 1,-2 0-1,0 0-19,0 0-1,0-1 0,0 1 0,1-1 1,-1 0-1,1 0 0,-1 0 1,1 0-1,-2-3 0,3 5-4,1-1 0,-1 1 0,1 0 0,0-1 0,-1 1 0,1 0 0,0-1 0,-1 1 0,1 0 0,0-1 0,0 1 0,-1-1 0,1 1 0,0-1 0,0 1 0,0 0 0,0-1 0,0 1 0,0-1 0,0 1 0,-1-1 0,1 1 0,0-1 0,1 1 0,-1-1 0,0 1 0,0-1 0,0 1 0,0-1 0,6-2-248,46 2 290,31-1 327,-36 5-285,-8 0 14,-1-2 0,39-4 0,-57 2 14,-14 1 9,0-1-1,0 1 1,0-1-1,12-3 1,-18 4-103,1-1-1,-1 1 1,1 0 0,-1-1-1,0 1 1,1-1-1,-1 1 1,1-1 0,-1 1-1,0-1 1,1 1 0,-1-1-1,0 1 1,0-1-1,1 1 1,-1-1 0,0 1-1,0-1 1,0 0 0,0 1-1,0-1 1,0 1-1,0-1 1,0 0 0,0 1-1,0-1 1,0 1 0,0-1-1,0 0 1,0 0-1,-6-15-110,2 9-60,0 1 0,0 0 1,-1 0-1,0 0 0,0 0 0,-1 1 0,-7-7 0,-11-10-1138,-10-12-1767,9 16-2860,22 15 3407,15 10-6796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34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29 3648,'-1'-5'390,"1"4"-278,0 0-1,0 0 1,0 0 0,0 0-1,0-1 1,0 1-1,4-14 13016,-5 21-14178,-1 4 1570,-1 1-1,0-1 0,-9 18 0,-2 8 7,3 0-30,-10 60 0,3 41 286,8-62-387,-2 44 473,3 134-1,9-251-695,14-15-790,-2 1 459,-1-1-1,0-1 0,12-19 1,-5 5 8,0 5 54,1 0 1,0 1 0,32-28-1,-32 32 102,-16 15 14,0-1-1,1 0 0,0 1 0,0-1 0,0 1 1,0 0-1,0 1 0,1-1 0,5-2 0,-9 5-6,0-1 0,0 1-1,-1 0 1,1 0 0,0 0 0,0 0-1,-1 0 1,1 0 0,0 0-1,0 0 1,-1 0 0,1 0-1,0 0 1,0 1 0,-1-1 0,1 0-1,0 1 1,-1-1 0,1 0-1,0 1 1,-1-1 0,1 1-1,0-1 1,-1 0 0,1 1 0,0 1-1,1 0 19,-1 0 1,0 0-1,1 0 0,-1 1 0,0-1 0,0 0 1,0 1-1,0 2 0,1 4 50,0 1 1,-1-1-1,0 13 1,0-11-17,0 1 0,4 20 1,2 5-41,0-10-157,-1-6-47,-5-19 174,-1-1-1,1 0 1,0 1-1,0-1 1,-1 0-1,1 0 1,0 1-1,0-1 0,0 0 1,0 0-1,0 0 1,1 0-1,0 0 1,0 1-74,-1-2 64,-1 0 0,0 0 1,1 0-1,-1 0 1,1 0-1,-1 0 1,1 0-1,-1 0 0,1 0 1,-1 0-1,0 0 1,1 0-1,-1 0 0,1 0 1,-1-1-1,0 1 1,1 0-1,-1 0 0,1-1 1,-1 1-1,1 0 1,-1-1-30,18-3-340,-13 3 297,-1 0 0,1-1 0,0 1 0,-1-1 0,0 0 0,1 0-1,4-3 1,-1-1 10,-3 3 33,-1 0 0,1 0 0,-1 0 0,6-7 0,-9 9 179,-1 1-365,1-1 0,-1 1 0,3-4-3713,-3 3 3713,0 1 0,0 0 0,0-1 0,0 1 0,0 0 0,0-1-1,0 1 1,0 0 0,0-1 0,0 1 0,0 0 0,0-1 0,-1 1 0,1-1 0,-4 1-2493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37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66 3552,'8'-9'10304,"-9"9"-10154,0-1 0,1 1 1,-1-1-1,0 1 0,0-1 1,0 1-1,0 0 0,0-1 1,0 1-1,0 0 0,0 0 1,0 0-1,0 0 0,0 0 1,0 0-1,0 0 0,0 0 1,0 0-1,0 1 0,-2-1 1,-23 10 642,21-8-525,-129 55 1775,120-51-1860,0 1 1,1 1-1,0 0 0,-21 17 1,28-20-156,-1 1 0,1-1 0,1 2 0,-1-1 0,1 0 1,0 1-1,1 0 0,-1 1 0,1-1 0,-3 11 0,5-15-23,2 1 0,-1 0 0,0 0 0,1 0 0,-1 0 0,1-1 0,0 1 0,1 0 0,-1 0 0,1 4 0,0-6-1,-1-1 1,0 0-1,1 0 1,-1 0-1,1 1 1,-1-1 0,1 0-1,-1 0 1,1 0-1,0 0 1,-1 0-1,1 0 1,0 0-1,0 0 1,0 0 0,0-1-1,0 1 1,0 0-1,0 0 1,0-1-1,0 1 1,0-1 0,0 1-1,1-1 1,-1 1-1,0-1 1,0 0-1,0 1 1,1-1 0,-1 0-1,0 0 1,0 0-1,1 0 1,-1 0-1,2-1 1,11-2 14,0 0 0,0-1 0,0-1 0,0 0 0,0-1 0,-1 0 0,18-13 0,-2 0 113,-2-1 1,29-28-1,-46 38 57,0 0-1,16-23 1,-29 45-165,1 0 1,0-1-1,1 1 1,1 17-1,1-25-13,0-1 0,0 1 0,0-1-1,1 1 1,0-1 0,0 0 0,-1 1-1,2-1 1,-1 0 0,0 0 0,1 0-1,-1-1 1,1 1 0,0 0 0,0-1-1,0 0 1,0 0 0,0 0 0,4 2-1,-3-2 34,-1-1-1,0 1 1,1-1-1,-1 0 0,1 0 1,-1 0-1,1 0 0,-1-1 1,1 1-1,0-1 1,-1 0-1,1 0 0,-1 0 1,1 0-1,0-1 0,-1 0 1,1 0-1,-1 0 1,7-2-1,5-7 28,0 0 1,-1 0-1,-1-1 0,0-1 0,0 0 1,-1-1-1,20-27 0,59-109 739,-89 146-761,5-5 199,-4 14-99,-3 20-41,0-19-101,-1 15 173,-1 0 0,-1 0 0,-10 39 0,7-44 107,-1-1 0,0 0-1,-1-1 1,-16 24 0,22-35-212,2-4-76,-1 1 0,1-1 0,0 0 0,0 1 0,0-1 0,-1 0 0,1 1-1,0-1 1,-1 0 0,1 1 0,0-1 0,0 0 0,-1 0 0,1 0 0,-1 1-1,1-1 1,0 0 0,-1 0 0,1 0 0,0 0 0,-1 0 0,1 0 0,-1 0-1,1 0 1,0 1 0,-1-1 0,1-1 0,-1 1 0,-11-7-133,-5-17-103,17 23 235,-1 1 5,1-1-1,0 1 0,0 0 1,0 0-1,0 0 1,0 0-1,0 0 1,0 0-1,0 0 0,0-1 1,-1 1-1,1 0 1,0 0-1,0 0 1,0 0-1,0 0 0,0 0 1,0-1-1,0 1 1,0 0-1,0 0 1,0 0-1,0 0 1,0 0-1,0-1 0,0 1 1,0 0-1,0 0 1,0 0-1,0 0 1,1 0-1,-1 0 0,0-1 1,0 1-1,0 0 1,0 0-1,0 0 1,0 0-1,0 0 0,0 0 1,0 0-1,1-1 1,-1 1-1,0 0 1,0 0-1,0 0 0,0 0 1,10 0 261,10 6 198,-11-2-566,67 26 11,-66-27-395,-1-1 1,1 0-1,0-1 0,0 0 1,0 0-1,13-2 0,47-6-6898,-38 4 3973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0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29 472 2976,'-1'0'177,"0"0"0,0 0 0,0 0 0,0 0 0,0 1-1,0-1 1,0 0 0,1 1 0,-1-1 0,0 1 0,0-1 0,0 1 0,0-1 0,1 1 0,-1-1 0,0 1 0,0 0 0,1-1-1,-1 1 1,1 0 0,-1 0 0,0 1 0,0 0 228,-1 1 1,1 0-1,0-1 0,0 1 1,1 0-1,-1 0 0,0 0 0,1 3 1,-1-3-183,1 0 1,0 0 0,0 0-1,0 0 1,0 0 0,1 0 0,-1 0-1,1 0 1,-1 0 0,1 0 0,0 0-1,1 0 1,-1 0 0,0 0-1,1-1 1,-1 1 0,3 2 0,-2-4-174,-1 0 0,0-1 0,0 1 0,1-1 0,-1 1 0,1-1 0,-1 1 0,1-1 0,-1 0 0,0 0 0,1 1 0,-1-1 0,1 0 0,-1-1 1,1 1-1,-1 0 0,1 0 0,-1-1 0,1 1 0,1-1 0,2-1 84,-1 0 0,1 0 1,-1 0-1,9-5 0,-1-4 57,0 0 0,-1-1 0,0 0 0,0-1 1,-2 0-1,13-20 0,-2 2 7,114-187 1285,-119 185-1090,12-37 1,-6 13 248,-16 41-423,-5 14-160,1-1-1,-1 0 1,1 1-1,0-1 1,0 1 0,0 0-1,3-5 1,-7 17 89,0 0-1,1 0 1,0 0 0,-1 15-1,-3 17 0,0-10-70,1-7-21,0 0 0,0 27 1,4-21-67,1 105 22,1-120-21,1-1 0,0 0 1,1 0-1,1-1 0,0 1 1,12 25-1,-15-38 7,-1-1 1,1 0-1,0 1 0,-1-1 1,1 0-1,0 0 0,0 0 1,0 0-1,0 0 0,0 0 1,0 0-1,0 0 0,0 0 1,0 0-1,1 0 0,-1 0 1,0-1-1,0 1 0,1-1 1,-1 1-1,1-1 1,2 1-1,-2-1 13,-1 0 1,1-1-1,0 1 1,0-1 0,0 1-1,-1-1 1,1 1-1,0-1 1,-1 0-1,1 0 1,-1 0-1,1 0 1,-1 0 0,1-1-1,-1 1 1,0 0-1,1-1 1,1-1-1,6-10 53,-1-1-1,0 1 0,-1-1 1,0-1-1,9-28 1,9-19-7,-17 45-36,-4 10 19,0-1-1,0 0 0,0-1 1,-1 1-1,-1-1 0,1 1 0,1-17 1,-4 24-24,0 14-198,-4 38-95,2-33 162,0 28 1,12 61-348,-8-95 496,1 1 0,0-1 0,1 0 0,0-1 0,0 1 0,10 15 0,-14-27-25,0 1 0,0-1 0,0 0 0,1 0 0,-1 0 0,0 1 0,0-1 0,0 0 0,1 0 0,-1 0 0,0 0 0,0 0 0,1 0 0,-1 1 1,0-1-1,1 0 0,-1 0 0,0 0 0,0 0 0,1 0 0,-1 0 0,0 0 0,0 0 0,1 0 0,-1 0 0,0 0 0,1 0 0,-1-1 0,0 1 0,0 0 0,1 0 1,-1 0-1,0 0 0,0 0 0,1 0 0,-1-1 0,0 1 0,0 0 0,0 0 0,1 0 0,-1-1 0,0 1 0,0 0 0,0 0 0,0 0 0,1-1 0,-1 1 0,7-11 479,-6 4-440,-1 1-1,0-1 0,0 1 1,0-1-1,-1 1 0,0-1 1,0 1-1,0 0 1,-3-7-1,-3-15-73,5 11 111,-2 0-1,0 1 0,-1-1 0,-10-24 1,13 37-72,1 3-90,1 0-1,-1 0 0,0 0 0,1 0 1,-1 0-1,1 0 0,0-1 1,-1 1-1,1 0 0,0 0 1,0 0-1,0-2 0,0 2 55,1 0 0,-1 0 0,1 1 0,-1-1 0,1 0 0,-1 1 0,1-1 0,0 0 0,-1 1 0,1-1 1,0 0-1,0 1 0,0-1 0,-1 1 0,1 0 0,0-1 0,0 1 0,0 0 0,1-1 0,15-5 4,1 0 0,0 2-1,0 0 1,0 1 0,0 0 0,23 1 0,-36 2-599,1 1-1,-1 0 0,0 0 1,0 0-1,0 1 0,8 3 1,-13-5 443,0 0 0,0 1 0,0-1 0,1 0 0,-1 0 0,0 1 0,0-1 0,0 0 0,0 0 0,0 1 0,0-1 0,0 0-1,1 1 1,-1-1 0,0 0 0,0 0 0,0 1 0,0-1 0,0 0 0,0 1 0,0-1 0,0 0 0,-1 1 0,1-1 0,0 0 0,0 0 0,0 1 0,0-1 0,0 1 0,-4 6-2307,-3 1-1745,-2-1 2917,3-2 372,-8 4-1643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0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16 6304,'-1'-1'331,"-11"-2"1233,11 2-1479,1 1 0,0 0 0,0 0-1,-1 0 1,1 0 0,0 0 0,-1 0-1,1 0 1,0 0 0,0 0 0,-1 0-1,1 0 1,0 0 0,-1 0 0,1 0-1,0 0 1,0 0 0,-1 0 0,1 0-1,0 0 1,-1 0 0,1 0 0,0 0-1,0 1 1,-1-1 0,1 0 0,0 0 0,0 0-1,0 0 1,-1 1 0,1-1 0,0 0-1,0 0 1,0 1 0,-1-1 0,1 0-1,0 0 1,0 1 0,0-1 0,0 1-1,1-1 1244,8 3-696,0-1 0,0 0-1,0-1 1,1 0 0,13-1-1,50-5-514,-26 0 163,123-1 394,-95 4-986,-30-1-663,-31 1-248,0 1 0,-1 0 0,1 2 0,0-1 0,-1 2 1,19 3-1,3 6-3241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7872,'-4'-8'9834,"-2"13"-5168,-7 7-3375,9-6-1048,0 0 0,1 0-1,0 0 1,0 0 0,-4 13 0,6-16-179,0 1 1,0 0 0,0-1-1,1 1 1,-1 0 0,1 0 0,0-1-1,0 1 1,1 0 0,-1-1 0,1 1-1,-1 0 1,3 4 0,-3-7-15,1 0 0,0 0 1,0 0-1,-1 1 0,1-1 1,0 0-1,0 0 0,0 0 1,0 0-1,0 0 0,0-1 0,1 1 1,-1 0-1,0 0 0,0-1 1,1 1-1,-1-1 0,0 1 0,1-1 1,-1 1-1,0-1 0,1 0 1,-1 0-1,1 0 0,-1 0 1,1 0-1,-1 0 0,0 0 0,1 0 1,-1 0-1,1-1 0,-1 1 1,2-1-1,-1 0-30,-1 1 0,1-1 1,0 1-1,-1-1 0,1 0 0,-1 0 0,1 0 1,-1 0-1,1 0 0,-1 0 0,0 0 1,1 0-1,-1 0 0,0-1 0,0 1 0,0-1 1,0 1-1,0-1 0,0 1 0,0-1 0,-1 1 1,1-1-1,0 0 0,-1 1 0,0-1 1,1-2-1,-1 3-91,0-1 0,0 1 0,0-1-1,-1 1 1,1 0 0,0-1 0,-1 1 0,1 0 0,-1-1 0,1 1 0,-1 0 0,0 0 0,0-1 0,1 1 0,-1 0-1,0 0 1,0 0 0,0 0 0,0 0 0,0 0 0,0 0 0,-1 1 0,0-2 0,-1 0-667,0 1-1,0 0 1,0 0 0,0 0 0,0 0 0,0 1 0,0-1-1,0 1 1,-5 0 0,8 0 595,0 0-1,0 0 1,-1 0 0,1 0 0,0 0-1,0 0 1,-1 0 0,1 0-1,0 0 1,0 0 0,0 0-1,-1 0 1,1 0 0,0 0-1,0 0 1,-1 0 0,1-1 0,0 1-1,0 0 1,0 0 0,-1 0-1,1 0 1,0 0 0,0 0-1,0-1 1,0 1 0,-1 0-1,1 0 1,0 0 0,0 0 0,0-1-1,0 1 1,0 0 0,0 0-1,-1 0 1,1-1 0,0 1-1,0 0 1,0 0 0,0-1-1,0 1 1,0 0 0,0 0 0,0-1-1,0 1 1,0 0 0,0 0-1,0 0 1,0-1 0,0 1-1,0 0 1,0 0 0,1-1-1,-1 1 1,0 0 0,0 0 0,0 0-1,0-1 1,0 1 0,0 0-1,1 0 1,3-9-3702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2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27 4736,'-1'-2'223,"0"1"-1,0-1 1,0 0-1,0 0 1,0 1 0,0-1-1,0 0 1,1 0 0,-1 0-1,1 0 1,-1-5 2448,2 7-2457,-1 0 1,1 0 0,-1 1 0,1-1-1,-1 0 1,1 0 0,0 0 0,-1 0-1,1 1 1,-1-1 0,1 0-1,-1 1 1,0-1 0,1 0 0,-1 1-1,1-1 1,-1 0 0,1 2 0,7 93 3742,-21 138-1552,3-109-1808,5-50-355,-3 56 268,5-47 24,3-84-505,0 0 1,1-1 0,-1 1-1,0 0 1,1 0-1,0 0 1,-1 0 0,1 0-1,0 0 1,0-2 0,6-7-68,1-14 35,9-46 0,-2 11-141,-13 51 116,3-11-90,1 1 0,1-1 0,9-17 0,-14 31 103,1 1 1,-1 0 0,1 1-1,-1-1 1,1 0 0,0 1-1,0-1 1,1 1 0,-1 0-1,1 0 1,-1 0-1,1 1 1,0-1 0,0 1-1,0 0 1,1 0 0,-1 0-1,8-1 1,-8 2 24,-1 1 0,1 0 0,0 0 0,-1 1 1,1-1-1,0 1 0,-1-1 0,1 1 0,-1 0 0,1 1 0,-1-1 0,0 1 0,1-1 0,-1 1 1,0 0-1,0 0 0,0 0 0,0 1 0,-1-1 0,1 1 0,3 3 0,0 2 73,0 0-1,0 0 0,-1 0 0,0 0 0,0 1 1,-1 0-1,3 9 0,-4-10 8,-1 0 1,0 0-1,-1 1 0,0-1 1,0 0-1,-1 1 0,0-1 1,0 0-1,-1 1 0,0-1 1,-1 0-1,0 1 0,0-1 1,-1 0-1,0-1 0,0 1 0,-1 0 1,-7 12-1,5-12 26,1-1 0,-1 0 0,1 0 0,-2 0 0,1-1 0,-1 0 0,0 0-1,-1 0 1,1-1 0,-1 0 0,0-1 0,0 0 0,0 0 0,-1-1 0,0 1 0,1-2 0,-12 3 0,17-5-132,0 1 1,0-1-1,1 0 1,-1 0-1,0 0 1,0 0-1,0 0 1,1-1 0,-1 1-1,0-1 1,0 0-1,1 1 1,-1-1-1,0-1 1,1 1 0,-1 0-1,1-1 1,-4-2-1,-6-2-1076,10 7-30,7 4 691,5 4 246,-5-4 152,0-1 0,0 0 0,1 0 0,-1-1 0,1 0 0,11 5 0,-2-3 49,0-1 1,0-1-1,0 0 1,1-2-1,-1 1 0,1-2 1,18-1-1,10-3 260,54-13 0,-84 14-165,1 0 1,-1-1 0,0-1-1,-1-1 1,23-11 0,-27 11-61,0 0 0,-1 0 0,0-1 0,0 0 1,0 0-1,-1-1 0,0 0 0,10-15 0,-10 11 3,0 0-1,-1 0 0,0-1 1,-1 0-1,-1 0 0,0 0 1,0 0-1,-2-1 0,0 0 1,0 1-1,-1-1 0,-1-16 1,0 26-51,-1 0 1,1 0 0,-1 1-1,0-1 1,0 0 0,-1 0 0,1 1-1,-1-1 1,-2-4 0,3 7-14,1 0 0,-1 0 0,0 1 0,1-1 0,-1 0 0,0 0 0,1 1 0,-1-1 0,0 0 0,0 1 0,1-1 0,-1 1 0,0-1 0,0 1 0,0-1-1,0 1 1,0 0 0,0 0 0,0-1 0,0 1 0,0 0 0,0 0 0,0 0 0,0 0 0,0 0 0,0 0 0,0 0 0,0 0 0,0 0 0,0 1 0,1-1 0,-1 0 0,0 0 0,0 1 0,0-1 0,0 1 0,0-1 0,0 1 0,0-1 0,-1 2 0,-3 3-15,0-1-1,0 1 1,0 0 0,1 0-1,0 1 1,0-1-1,0 1 1,1 0 0,-1 0-1,1 0 1,-2 8 0,0 0 43,1 0 0,1 0 0,0 0 1,-1 20-1,4-25-5,0-1 1,1 1-1,0-1 1,1 1-1,-1-1 0,1 0 1,1 0-1,0 1 0,0-2 1,1 1-1,0 0 1,0-1-1,0 1 0,1-1 1,6 7-1,-5-7-24,0-1 0,0 1 0,0-1 0,1-1 0,0 1 0,0-1 0,0 0 0,1 0-1,-1-1 1,1 0 0,0-1 0,1 0 0,-1 0 0,14 3 0,-13-6-273,-1 0 0,1 0 0,-1-1 0,0 0 0,1-1 0,-1 0 0,0 0 0,9-4 0,0 1-744,-7 1 26,0 1 0,-1-1 0,1 0 1,-1-1-1,1 0 0,8-8 0,26-24-6555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3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0 855 5888,'8'1'1078,"0"-1"1,1 0-1,-1 0 1,0-1-1,0 0 1,0 0-1,0 0 1,12-5-1,-12 2-828,-1 0 1,1 0-1,-1 0 0,0-1 0,0 0 0,-1-1 0,1 0 1,-1 0-1,0 0 0,9-14 0,-5 1-39,0 0 0,-2-1 0,11-34-1,8-67 185,-6 27 79,25-98 603,-41 173-877,-4 15-154,0 1 0,-1 0-1,1-1 1,0 1 0,-1-5 0,0 8-46,0 0 0,0 0 1,1-1-1,-1 1 0,0 0 0,0 0 0,0 0 1,0 0-1,0 0 0,0 0 0,0-1 0,0 1 1,0 0-1,0 0 0,0 0 0,0 0 0,0 0 1,0-1-1,0 1 0,0 0 0,0 0 0,0 0 1,0 0-1,0 0 0,0-1 0,0 1 0,0 0 1,0 0-1,0 0 0,0 0 0,-1 0 0,1 0 1,0 0-1,0-1 0,0 1 0,0 0 0,0 0 1,0 0-1,0 0 0,-1 0 0,1 0 0,0 0 1,0 0-1,0 0 0,0 0 0,0 0 0,0 0 1,-1-1-1,1 1 0,0 0 0,0 0 0,0 0 1,0 0-1,0 0 0,-1 0 0,1 0 0,0 1 1,0-1-1,0 0 0,0 0 0,0 0 0,0 0 1,-1 0-1,-4 8-120,0 9-15,1-1-1,1 1 0,-2 26 0,3 51 237,2-57-90,1 0 1,2-1 0,2 1 0,18 71-1,-22-104-5,1 1-1,0 0 0,0 0 0,0-1 1,0 1-1,1-1 0,0 0 0,0 0 1,0 0-1,5 5 0,-6-7 14,1-1 0,-1 1 0,0-1 0,1 1 0,-1-1 1,1 0-1,-1 0 0,1 0 0,0-1 0,0 1 0,-1 0 0,1-1 0,0 0 0,0 0 0,-1 0 1,1 0-1,0 0 0,0 0 0,-1-1 0,5 0 0,1-2 37,0 1 0,0-1 0,-1-1 0,1 0 0,-1 0 0,0 0 0,0-1 0,-1 1 0,1-2-1,-1 1 1,9-11 0,5-7 42,29-47 0,-28 39-58,58-96 65,-37 58 46,-30 49-50,-1-1 1,-1 0-1,11-36 1,11-71 366,-30 110-347,0-1 0,-1-30-1,-1 39 9,0 13-125,-1 0 0,0-1-1,0 1 1,0 0 0,0-1 0,-2 4 0,-2 5-15,-32 77 293,-8 21-20,-18 102-58,14-43-109,-10 37 27,55-188-122,4-17 3,0 1 0,0-1-1,0 1 1,0 0 0,0-1-1,0 1 1,0-1 0,0 1-1,0 0 1,0-1 0,0 1-1,0-1 1,0 1 0,0-1-1,1 2 1,0-2 10,-1 1-1,1-1 1,0 0-1,0 1 1,-1-1 0,1 0-1,0 0 1,-1 0-1,1 0 1,0 0 0,0 0-1,-1 0 1,1 0-1,0 0 1,0 0 0,-1 0-1,1 0 1,0-1-1,-1 1 1,1 0 0,0 0-1,-1-1 1,1 1 0,0 0-1,-1-1 1,1 1-1,-1-1 1,2 0 0,18-16 224,1-6-339,-1 0 0,29-45 0,-30 39-132,40-45 0,-58 73 216,0 0-1,0-1 1,0 1-1,1 0 0,-1 0 1,0 1-1,0-1 1,1 0-1,-1 0 1,0 1-1,1-1 1,-1 1-1,1-1 1,2 0-1,-3 1 4,0 0-1,0 0 1,0 0 0,0 0 0,0 1-1,0-1 1,0 0 0,0 0 0,-1 1-1,1-1 1,0 1 0,0-1 0,0 1-1,0-1 1,0 1 0,-1-1 0,2 2-1,2 3-31,-1 0 0,1-1 0,-1 1-1,0 1 1,0-1 0,2 7 0,0-1 50,5 12-29,-2-5-19,1 0 0,12 17-1,-18-30 64,0-1 0,0 0 1,1 0-1,-1-1 0,1 1 0,-1-1 0,1 1 0,0-1 0,1 0 0,-1-1 0,0 1 0,1-1 0,6 3 0,-10-5 11,1 0 1,0 0 0,0 0-1,0 0 1,-1 0-1,1 0 1,0 0-1,0 0 1,0-1 0,-1 1-1,1-1 1,0 1-1,0-1 1,-1 0-1,1 1 1,-1-1-1,1 0 1,-1 0 0,1 0-1,-1-1 1,1 1-1,1-2 1,1-2 34,1 1 1,-2-1-1,1 0 1,0 0-1,3-9 1,0-1 32,-1-1 0,-1 1 1,-1-1-1,0 0 0,-1 0 1,-1 0-1,-1 0 0,0 0 1,-1 0-1,0-1 0,-6-30 1,6 45-89,-1-1-1,0 0 1,0 0 0,0 0 0,0 1 0,0-1 0,-1 1 0,-1-4 0,2 5-15,1 1 0,0 0 1,0 0-1,-1-1 0,1 1 0,0 0 0,0-1 0,-1 1 0,1 0 0,0 0 0,-1 0 0,1 0 0,-1-1 0,1 1 0,0 0 0,-1 0 0,1 0 1,0 0-1,-1 0 0,1 0 0,-1 0 0,1 0 0,0 0 0,-1 0 0,0 0 0,1 1-7,-1-1 1,0 1-1,0-1 0,0 1 0,1-1 1,-1 1-1,0 0 0,1-1 0,-1 1 1,0 0-1,1 0 0,-1-1 0,1 1 1,-1 0-1,0 1 0,-6 17 13,0 1 0,0 0 0,2 0 0,-4 27 0,6-28 61,0 0 1,1 0-1,1 23 0,2-35-76,-1-1 1,1 1-1,0 0 0,1-1 0,-1 1 1,1-1-1,0 1 0,1-1 0,0 0 1,0 0-1,0 0 0,6 8 1,-6-11-35,0 0 1,0 0-1,1 0 0,-1-1 1,1 1-1,-1-1 1,1 0-1,-1 0 1,1 0-1,0-1 1,0 1-1,0-1 1,0 0-1,0 0 1,1-1-1,4 1 1,4 0-726,1-1 0,0 0 0,20-3 1,-19 1-605,0-1 0,15-4 0,-24 5 497,0 0 1,-1-1-1,1 1 1,0-1-1,-1-1 0,0 1 1,8-7-1,7-9-1721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4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10464,'-18'0'3872,"23"5"-3008,8-1-224,0 1 895,1-2-959,4 0 1056,4-3-960,9 0-32,14-3-416,10 0-128,11-2-64,2 1-320,-5-1 160,-4 2-2848,-10 0 1632,-9-2-4703,-16 10 3391,-21 1-1952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6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7 549 4736,'-1'2'209,"0"-1"0,1 0 0,-1 0-1,0 0 1,1 1 0,-1-1 0,1 0 0,-1 1 0,1-1 0,0 0 0,0 1-1,-1 1 1,2-3-70,-1 1 0,0 0-1,1 0 1,-1 0-1,1 0 1,-1 0 0,1 0-1,-1 0 1,1-1-1,-1 1 1,1 0 0,0 0-1,-1-1 1,1 1-1,0-1 1,1 2 0,2 1 860,-1 0 0,1-1 1,0 1-1,8 3 0,-10-6-867,-1 1 0,1-1 0,-1 0 0,1 1 0,-1-1 0,1 0 0,-1 0 0,1 0 0,0 0 0,-1 0 0,1 0 1,-1 0-1,1-1 0,-1 1 0,1-1 0,-1 1 0,1-1 0,-1 1 0,2-2 0,0 0 121,0 0 1,1 0-1,-2-1 1,1 0-1,0 1 1,0-1-1,-1 0 1,0 0-1,4-6 1,15-34 642,-18 37-797,7-21 507,12-50-1,-6 16-98,66-194 1135,-78 241-1554,1 0-1,1 1 1,0-1-1,13-19 1,-19 32-94,0 1 0,1 0 1,-1-1-1,0 1 1,1-1-1,-1 1 1,1 0-1,-1-1 1,0 1-1,1 0 1,-1-1-1,1 1 0,-1 0 1,1 0-1,-1-1 1,1 1-1,-1 0 1,1 0-1,0 0 1,-1 0-1,1 0 0,-1 0 1,1 0-1,-1 0 1,1 0-1,-1 0 1,2 0-1,-1 1 7,1-1-1,-1 1 1,1 0 0,-1-1-1,1 1 1,-1 0-1,0 0 1,1 0 0,1 2-1,2 2-2,-1 1-1,1-1 0,5 12 1,-3-4 24,-1 1 1,0 0 0,-1 0 0,-1 1-1,5 25 1,4 75 54,-13-109-83,3 38 103,-2 44 1,-2-75 2,0 0 0,-1-1-1,0 1 1,-1-1 0,0 0 0,-1 1 0,-1-1 0,-6 13 0,9-21-65,-1-1 0,1 0 0,0 1 0,-1-1 0,0 0 0,0 0 0,0-1 0,0 1 0,-1 0 0,1-1-1,0 0 1,-1 0 0,0 0 0,0 0 0,1-1 0,-1 1 0,0-1 0,0 0 0,0 0 0,0 0 0,0-1 0,-1 0 0,-5 0 0,4 0-60,0 0 0,0-1 0,0 0 0,0 0-1,0-1 1,0 0 0,0 0 0,0 0 0,1-1 0,-1 0 0,1 0 0,0 0 0,0 0-1,0-1 1,-5-5 0,1 0-71,-4-3-291,1 0 1,0-2-1,-14-21 1,34 54-572,-7-15 932,1-1 0,-1 1-1,1 0 1,0-1 0,0 1 0,3 3-1,5 3 9,0 0-1,0-1 1,1 0-1,1-1 1,-1 0 0,1-1-1,1 0 1,-1-1-1,1 0 1,0-1-1,1 0 1,19 3-1,-21-6 102,1 0-1,0-1 0,0-1 0,-1 0 0,1-1 1,0 0-1,0-1 0,-1 0 0,14-5 1,-17 4-34,1-1 0,-1 0 0,0 0 1,0-1-1,0 0 0,0 0 0,-1-1 1,0-1-1,0 1 0,-1-1 0,13-15 1,-2-4-40,-2-1 1,0 0 0,22-58 0,-25 53-67,1 1 0,2 0-1,21-30 1,-34 56 32,1 0 0,0 1 0,-1 0 0,2 0 0,-1 0 0,7-5 0,-10 8 15,0 1-1,1-1 0,-1 0 1,1 0-1,-1 1 1,1-1-1,-1 1 1,1-1-1,-1 1 0,1 0 1,0-1-1,-1 1 1,1 0-1,-1 0 1,1 0-1,0 0 0,-1 0 1,1 1-1,-1-1 1,1 0-1,-1 1 1,1 0-1,-1-1 0,1 1 1,-1 0-1,2 0 1,20 17-36,-1 1 1,0 0-1,-2 1 0,25 32 1,-2-2 309,-36-44 69,-6-9 619,-9-12-266,-7-7-564,-1 0 1,-20-20 0,29 35-141,0 0 1,0 0-1,-1 1 0,0 0 0,0 1 0,0 0 0,-1 0 0,0 1 0,-10-4 0,17 7 5,-1 1-1,0-1 1,0 1-1,1 0 0,-1 0 1,0 0-1,0 0 1,0 0-1,0 1 1,1-1-1,-1 1 1,0 0-1,1-1 1,-1 2-1,0-1 1,1 0-1,-1 0 0,1 1 1,0-1-1,-1 1 1,1 0-1,0 0 1,0 0-1,-2 2 1,-2 3 4,0 0 0,0 0 0,1 1 1,0 0-1,0 0 0,-4 10 0,1 4-108,0 0-1,2 1 0,0 0 1,1 1-1,2-1 0,0 1 1,2 28-1,1-43 97,0 0 0,1 0 0,0 0 0,1 0 0,0 0 0,1-1 0,0 1 0,7 14 0,-9-20 37,0-1 1,0 1-1,1-1 1,0 1-1,-1-1 1,1 0-1,0 1 1,0-1-1,0 0 1,0 0-1,1-1 1,-1 1-1,0 0 1,1-1-1,-1 0 1,1 1-1,0-1 1,-1 0-1,1 0 1,0 0-1,0-1 1,0 1-1,-1-1 1,1 1-1,0-1 1,0 0 0,0 0-1,0 0 1,0-1-1,4 0 1,-2-1 17,0 0 0,0 0 0,-1 0 0,1 0 0,0-1 0,-1 0 0,0 0 0,0 0 0,0 0 1,6-7-1,-4 3 42,1-1 1,-1 1-1,0-1 0,7-15 1,0-4-35,-1 0-1,-1-1 1,-1-1 0,7-34-1,-15 65-55,2 7-82,4 16-213,-2-5 215,3 7 58,16 36 0,-20-53-6,0 0 0,1 0 1,1-1-1,-1 0 1,1 0-1,16 15 0,-19-21 64,0 1 0,-1-1 1,1 0-1,0 0 0,1-1 0,-1 1 0,0-1 0,1 0 0,-1 0 0,1 0 0,0-1 1,0 1-1,-1-1 0,1 0 0,0-1 0,0 1 0,0-1 0,0 0 0,0 0 0,0-1 1,0 1-1,0-1 0,7-2 0,-5 1 6,1-1 1,0 0-1,-1-1 1,1 0 0,-1 0-1,0 0 1,-1-1-1,1 0 1,-1 0-1,0 0 1,0-1-1,0 0 1,5-8-1,5-10 43,-1 0-1,19-37 0,-6 7-42,13-21-168,-41 74 132,1 0 0,-1 0 0,1 0 0,-1 0 0,1 0 0,0 0 0,-1 0 0,1 0 0,0 1 0,-1-1 0,1 0 0,0 1 0,1-2 0,-2 2 4,1 0 0,-1 0 0,0 0 0,0 0 0,1 0 0,-1 0 0,0 0 0,1 0 0,-1 0 0,0 0 0,0 0 0,1 0 0,-1 0 0,0 0 0,0 0 0,1 0-1,-1 0 1,0 1 0,0-1 0,1 0 0,-1 0 0,0 0 0,0 0 0,1 1 0,-1-1 0,0 0 0,0 0 0,0 0 0,1 1 0,-1-1 0,1 3-2,0-1 0,0 1 0,0-1 1,0 1-1,0-1 0,0 1 0,-1 0 1,0-1-1,1 5 0,2 52 72,-5 67 0,3-94-7,-1-27-45,0 1 0,1 0 0,-2-1 0,1 1 0,-1 0 1,0-1-1,-1 7 0,1-11 166,6-10-69,7-12-239,14-30-1,-12 21 95,-11 25 44,-2 3-7,0 0-1,0 0 0,0 0 1,0 0-1,0 0 1,0 1-1,3-3 0,-4 4-3,0-1-1,0 1 0,0 0 0,0 0 0,0 0 0,1 0 1,-1 0-1,0 0 0,0 0 0,0 0 0,0 0 0,0 0 1,1 0-1,-1 0 0,0 0 0,0 0 0,0 0 1,0 0-1,0 0 0,1 0 0,-1 0 0,0 0 0,0 1 1,0-1-1,0 0 0,0 0 0,0 0 0,1 0 0,-1 0 1,0 0-1,0 0 0,0 0 0,0 1 0,0-1 0,0 0 1,0 0-1,0 0 0,5 13-86,-1 5 42,-1 0 1,-1 1-1,-1 0 0,-1 18 0,0-37 42,0 1 1,0-1-1,0 0 0,0 1 0,0-1 1,0 0-1,0 0 0,0 1 0,0-1 1,0 0-1,0 0 0,0 1 0,0-1 0,0 0 1,0 0-1,0 1 0,0-1 0,0 0 1,1 0-1,-1 1 0,0-1 0,0 0 1,0 0-1,0 0 0,1 1 0,-1-1 0,0 0 1,0 0-1,0 0 0,1 0 0,-1 1 1,0-1-1,0 0 0,1 0 0,-1 0 0,0 0 1,0 0-1,1 0 0,-1 0 0,0 0 1,0 0-1,1 0 0,-1 0 0,0 0 1,1 0-1,-1 0 0,0 0 0,0 0 0,1 0 1,-1 0-1,0 0 0,0 0 0,1-1 1,-1 1-1,0 0 0,0 0 0,0 0 1,1 0-1,-1 0 0,0-1 0,1 1 1,14-14-136,-1-4-25,-2 0 0,14-27 0,-16 28 201,0 0 0,0 1 1,20-23-1,-29 38-48,-1 1 0,1-1 0,-1 0 0,0 1 0,1-1 0,-1 1-1,1-1 1,0 1 0,-1-1 0,1 1 0,-1-1 0,1 1 0,0 0 0,-1-1 0,1 1 0,0 0 0,0-1 0,-1 1 0,1 0 0,0 0 0,0 0 0,-1 0 0,1 0-1,0 0 1,0 0 0,-1 0 0,1 0 0,0 0 0,0 0 0,-1 0 0,1 1 0,0-1 0,-1 0 0,1 0 0,0 1 0,0-1 0,-1 1 0,1-1 0,-1 0 0,1 1 0,0-1-1,-1 1 1,1 0 0,2 3-6,0 1 0,0-1 0,-1 0 0,0 1-1,3 7 1,-3-7 17,7 17-98,-3-6 133,1 0 0,0 0 1,12 17-1,-16-29-28,0 0-1,0 0 0,0 0 1,1 0-1,0 0 1,0-1-1,0 1 1,0-1-1,1 0 1,-1-1-1,1 1 1,0-1-1,-1 0 1,11 3-1,-7-3 5,0 0 0,0-1 0,-1 0 0,1-1-1,0 0 1,0 0 0,0-1 0,0 0 0,0 0-1,-1-1 1,14-4 0,-14 4 22,-1-1 0,0 0 0,-1 0 0,1 0 0,0-1 0,-1 0 0,0 0-1,0 0 1,0-1 0,0 1 0,-1-1 0,0 0 0,0-1 0,5-7 0,-1-3 49,-1-1-1,-1 1 1,0-1 0,-1-1 0,4-24 0,-5 18-8,-1 0 1,-2 1 0,-2-40 0,1 57-70,-1 1 0,0-1 1,0 1-1,0-1 0,-1 1 1,0-1-1,0 1 0,0 0 1,0 0-1,-5-6 0,6 10-10,1 0 1,-1 1-1,0-1 0,0 0 0,0 0 0,0 0 1,0 1-1,0-1 0,0 1 0,-1-1 0,1 1 1,0-1-1,0 1 0,0-1 0,-1 1 1,1 0-1,0 0 0,0 0 0,-1 0 0,1 0 1,0 0-1,0 0 0,-1 0 0,1 0 0,0 1 1,0-1-1,0 0 0,-1 1 0,1-1 0,0 1 1,-2 0-1,-1 2-12,0-1 0,0 0-1,0 1 1,0 0 0,1 0 0,-1 0 0,-3 4 0,0 2 15,1 0 0,0 1 0,0 0 0,1 0 0,-7 17 0,5-7 21,0 0-1,-3 23 1,7-27 44,1 1 0,0-1 1,1 1-1,1 19 0,1-28-31,0 0 0,1 0 0,-1 0-1,2 0 1,-1-1 0,1 1 0,0 0 0,1-1 0,-1 0 0,8 10 0,-3-5 41,1-1 1,0 0 0,1-1 0,0 0 0,1 0 0,0-1 0,24 15-1,-30-21-151,0-1-1,0 0 0,0 1 1,0-2-1,1 1 1,-1-1-1,1 0 0,-1 0 1,1 0-1,6-1 0,-8 0-223,1 0 0,-1-1 0,1 0 0,-1 0-1,0 0 1,1-1 0,-1 1 0,0-1 0,0 0-1,0 0 1,0-1 0,0 1 0,0-1 0,3-3-1,-2 1-787,0 0 1,-1-1-1,0 1 0,1-1 0,4-10 0,7-11-1785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7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65 5824,'-1'-7'626,"1"2"248,0 0 0,-1 1 0,0-1 0,-2-6-1,3 10-749,0 1-1,-1-1 1,1 1-1,0-1 0,0 1 1,0-1-1,-1 1 0,1-1 1,0 1-1,-1 0 0,1-1 1,0 1-1,-1-1 0,1 1 1,0 0-1,-1-1 0,1 1 1,-1 0-1,1-1 0,-1 1 1,1 0-1,-1 0 0,1 0 1,-1-1-1,1 1 0,-1 0 1,1 0-1,-1 0 1,1 0-1,-1 0 0,1 0 1,-1 0-1,1 0 0,-1 0 1,1 0-1,-1 0 0,0 0 1,1 1-1,-1-1 0,1 0 1,-1 0-1,1 0 0,0 1 1,-1-1-1,1 0 0,-1 1 1,1-1-1,-1 1 0,-3 2 129,0 0-1,1 1 1,-1-1 0,1 1-1,0 0 1,0-1-1,-3 7 1,-17 36 592,13-26-453,-22 39 405,-15 32 408,44-84-1241,0 0 1,0 0-1,1 0 0,0 0 0,1 0 0,-2 12 0,3-18 12,0 1 0,0-1-1,0 0 1,1 1 0,-1-1 0,0 1-1,1-1 1,-1 1 0,0-1 0,1 0 0,0 1-1,-1-1 1,1 0 0,0 1 0,1 1 0,0-2 26,-1 0 0,1 0 0,-1 0-1,1 0 1,-1 0 0,1-1 0,-1 1 0,1 0 0,0-1 0,-1 1 0,1-1 0,0 0 0,-1 1 0,1-1 0,0 0 0,2 0 0,-2-1 10,0 1 0,-1 0-1,1-1 1,0 1 0,-1-1 0,1 1 0,0-1-1,-1 0 1,1 1 0,-1-1 0,1 0 0,-1 0-1,0 0 1,1 0 0,-1-1 0,0 1 0,0 0-1,0 0 1,2-3 0,2-4-19,-1 1-1,6-14 1,-6 13 36,8-21 121,-2-1 0,13-58 1,-18 72-96,0 11-62,-5 5 7,0 0 0,0 0 1,1 1-1,-1-1 0,0 0 0,0 0 1,1 0-1,-1 0 0,0 1 0,0-1 1,0 0-1,1 0 0,-1 1 0,0-1 1,0 0-1,0 0 0,0 1 0,1-1 1,-1 0-1,0 0 0,0 1 0,0-1 1,0 0-1,0 1 0,0-1 0,13 57 95,-11-43-61,1 0 1,0 0-1,1-1 0,9 20 0,-11-29-9,0 0-1,0 0 1,1 0 0,0 0-1,-1-1 1,1 1 0,1-1-1,-1 0 1,0 0 0,1 0-1,0-1 1,0 1 0,-1-1-1,2 0 1,-1 0 0,0 0-1,0 0 1,7 1 0,-4-2 54,1 0 0,-1 0 0,1 0 0,-1-1 0,1 0 1,0 0-1,-1-1 0,0 0 0,1 0 0,-1-1 0,1 0 0,-1-1 1,0 1-1,0-1 0,0 0 0,-1-1 0,8-4 0,-2-1-38,-1 0-1,1 0 1,-1-1-1,-1 0 1,0-1-1,-1 0 1,15-22-1,33-65 108,3-7-171,-51 94 72,-9 11-46,0 0-1,0 0 1,0 0 0,0-1 0,1 1-1,-1 0 1,0 0 0,0 0 0,0 0-1,0 0 1,0 0 0,0 0-1,0 0 1,1 0 0,-1 0 0,0 0-1,0 0 1,0 0 0,0 0 0,0 0-1,0 0 1,1 0 0,-1 0 0,0 0-1,0 0 1,0 0 0,0 0 0,0 0-1,1 0 1,-1 0 0,0 0-1,0 0 1,0 0 0,0 0 0,0 0-1,0 0 1,0 0 0,1 0 0,-1 1-1,0-1 1,0 0 0,0 0 0,0 0-1,0 0 1,0 0 0,0 0 0,0 0-1,0 0 1,0 1 0,0-1 0,5 11 42,-1 15-38,-2 18-36,-3 50 1,-1-73 145,0 0 1,-2 0-1,0 0 0,-11 32 0,12-47 15,1-1 0,0 1 0,-1 0 1,0-1-1,-1 0 0,-4 7 0,7-11-116,0 0 1,0 0-1,0 0 0,0 0 1,0 0-1,0-1 1,0 1-1,0 0 1,0-1-1,0 1 0,0-1 1,0 1-1,-1-1 1,1 1-1,0-1 0,0 0 1,-1 0-1,1 0 1,0 1-1,0-1 1,-1 0-1,1 0 0,0-1 1,0 1-1,-1 0 1,1 0-1,0-1 0,0 1 1,0-1-1,-1 1 1,1-1-1,0 1 1,0-1-1,0 0 0,0 1 1,-1-2-1,-2-1 0,1 0 1,-1-1-1,1 1 0,0-1 0,0 1 0,1-1 0,-1 0 1,1 0-1,0 0 0,0-1 0,0 1 0,0 0 1,1-1-1,0 1 0,-2-9 0,3 8-22,-1 1 0,1 0 0,0 0-1,0 0 1,0 0 0,1 0 0,-1-1 0,1 1 0,0 0-1,1 0 1,-1 0 0,0 1 0,1-1 0,0 0 0,0 1-1,0-1 1,1 1 0,2-5 0,-3 7 3,0-1 1,0 1-1,0-1 0,0 1 0,1 0 1,-1 0-1,0 0 0,1 0 1,-1 0-1,0 0 0,1 0 1,-1 1-1,1 0 0,-1-1 1,1 1-1,-1 0 0,1 0 1,-1 0-1,1 0 0,-1 1 1,4 0-1,5 2-14,0 0 0,-1 0-1,13 7 1,-21-10 12,103 50-2650,-34-15-7477,-43-24 6181,6-2-1685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48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164 615 8128,'-9'7'2183,"8"-4"-801,8-2 1570,-6-10 88,13-38-1736,-3-1 0,10-83 0,-10 55-736,1 4 53,34-111 0,-34 124 158,-39 141-707,-17 93 0,26-96 3,-40 109-1,-34 13 249,45-105-486,47-96 139,0 1 0,-1 0 0,1-1 0,0 1 1,-1 0-1,1 0 0,0 0 0,0-1 0,-1 1 0,1 0 0,0 0 0,0 0 0,0-1 0,0 1 0,0 0 0,1 0 0,-1 1 0,0-2 7,0 1-1,1-1 0,-1 0 1,0 1-1,1-1 0,-1 0 0,0 0 1,1 1-1,-1-1 0,0 0 1,1 0-1,-1 0 0,1 1 1,-1-1-1,0 0 0,1 0 1,-1 0-1,1 0 0,-1 0 1,0 0-1,1 0 0,-1 0 1,1 0-1,3 0-18,-1-1-1,1 1 1,-1-1 0,1 0 0,-1 0-1,6-3 1,0-1 37,0 0 0,-1-1 0,1 0 0,-1 0 0,-1-1-1,1 0 1,9-13 0,4-5 12,17-31-1,-15 16-5,-2-1 0,25-72 0,-15 36 201,-13 38 240,-17 56-160,-1 191 192,0-199-483,0 0-1,1-1 1,3 13-1,-4-18 5,1 0-1,0 0 0,0 0 0,0 0 1,1 0-1,-1 0 0,1 0 0,-1-1 1,1 1-1,0-1 0,0 1 0,3 2 1,-4-4 13,-1-1 0,1 1 1,0-1-1,0 0 1,-1 1-1,1-1 1,0 1-1,0-1 1,0 0-1,0 0 1,0 1-1,0-1 0,-1 0 1,1 0-1,0 0 1,0 0-1,0 0 1,0 0-1,0 0 1,0-1-1,0 1 0,0 0 1,-1 0-1,1-1 1,0 1-1,0-1 1,0 1-1,0 0 1,-1-1-1,1 0 1,0 1-1,-1-1 0,1 1 1,0-1-1,0-1 1,3-3 72,1 0 0,-2 0-1,1 0 1,2-6 0,-6 11-87,8-16 20,-1-1-1,-1 1 0,-1-1 1,-1 0-1,5-34 1,-6 36 13,29-204 575,-32 203-475,0 11-129,1 0-1,-1 0 1,1 1-1,-1-1 1,4-7-1,-4 10-16,1 1 0,0-1 0,0 1 0,0-1 0,0 1 0,0 0 0,0-1 0,0 1 0,0 0 0,1-1-1,-1 1 1,0 0 0,1 0 0,-1 0 0,1 1 0,-1-1 0,1 0 0,0 0 0,2 0 0,3-1 45,1 1 0,-1 0-1,1 0 1,-1 1 0,1 0 0,-1 0 0,1 1 0,-1 0 0,1 0-1,9 3 1,-3 0 50,-1 0-1,0 1 0,0 1 1,20 11-1,-21-9 10,0 1 0,-1 1-1,0 0 1,0 0 0,-1 1 0,0 0 0,-1 1-1,15 26 1,-4-3 223,-2 2 1,14 40-1,-12-19-179,9 23-78,-27-75-451,0 0 0,0-1 0,-1 1 0,0 0 0,-1-1 0,1 1 0,-1 10 0,0-16 145,1 1 1,-1-1-1,1 0 0,-1 0 1,0 0-1,1 0 0,-1 0 0,1 0 1,-1 0-1,0 0 0,1 0 1,-1 0-1,1 0 0,-1 0 0,1 0 1,-1 0-1,0 0 0,1 0 1,-1 0-1,1 0 0,0-1 0,-1 1-19,1-1-1,0 0 0,0 1 1,0-1-1,-1 1 0,1-1 0,0 0 1,-1 0-1,1 0 0,0 1 1,-1-1-1,1-1 0,12-23-7229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52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1 603 3648,'1'3'15301,"7"-13"-15129,0 0 1,-1 0 0,-1-1-1,10-19 1,-3 5-12,18-26-145,2 1 0,3 2 0,60-64 0,-72 87 448,2 2 0,31-22 0,-56 44-417,1 0 0,-1 0-1,0 0 1,1 0 0,-1 0 0,1 0 0,0 0 0,-1 0 0,1 1 0,0-1 0,-1 0 0,1 1 0,0 0 0,3-1 0,-4 2-21,-1-1 0,1 1 1,-1-1-1,1 1 1,-1-1-1,1 1 0,-1 0 1,1-1-1,-1 1 1,0 0-1,1 0 0,-1-1 1,0 1-1,0 0 1,1 0-1,-1-1 0,0 1 1,0 0-1,0 0 1,0 0-1,0-1 0,0 1 1,0 1-1,0 1 61,3 30 201,-2-1 1,-1 0 0,-9 60 0,9-87-271,-9 137 291,9-142-306,0 0-1,1 0 0,-1 0 0,0 0 1,0 0-1,1 0 0,-1 0 0,0 0 1,0 0-1,1 0 0,-1 0 0,0 0 1,0 0-1,0 0 0,1 0 0,-1-1 1,0 1-1,0 0 0,0 0 0,1 0 1,-1 0-1,0 0 0,0-1 1,0 1-1,0 0 0,1 0 0,-1 0 1,0-1-1,0 1 0,0 0 0,0 0 1,0-1-1,6-7 11,0-1-1,-1 0 1,0 0 0,-1-1-1,0 1 1,0-1 0,3-18-1,5-9 4,-5 19-30,1 1 1,1 0-1,0 1 0,1 0 0,1 0 1,0 1-1,2 0 0,-1 1 0,2 1 0,-1 0 1,26-18-1,-31 25-8,-7 5 13,1-1-1,-1 1 1,1 0-1,0 0 1,0 0-1,-1 0 0,1 0 1,0 0-1,3-1 1,-4 2 14,-1 0 1,1 0-1,0 1 0,0-1 0,0 0 1,-1 0-1,1 0 0,0 1 1,0-1-1,-1 1 0,1-1 1,0 0-1,-1 1 0,1-1 1,0 1-1,-1-1 0,1 1 1,-1 0-1,1-1 0,-1 1 1,1 0-1,-1-1 0,1 1 1,-1 0-1,0-1 0,1 1 1,-1 0-1,0 0 0,1 1 1,1 6 27,0 1 1,-1-1-1,0 0 1,0 1 0,-1-1-1,0 1 1,-1 12-1,0 7 3,1-23-24,-1 18-15,2 1 1,0-1-1,2 1 1,6 27 0,-8-48 9,3 15-6,1-1 0,1 1 0,1-1 0,12 22 1,-17-35 14,1 1 0,0-1 0,0 0 0,1 0 0,-1 0 0,1-1 1,0 1-1,0-1 0,0 0 0,0 0 0,1 0 0,-1-1 0,1 1 1,0-1-1,0 0 0,-1 0 0,1-1 0,1 0 0,-1 1 0,5-1 1,-3 0 1,0-1 1,-1 0 0,1 0 0,0-1 0,-1 0 0,1 0 0,-1 0 0,1-1 0,-1 0 0,1 0 0,7-5 0,-5 2-18,0 0 1,-1-1 0,1 0-1,-1 0 1,-1-1 0,13-14 0,-5 2 24,0-1 1,-2-1 0,0 0 0,-2-1 0,12-29 0,-14 31-21,-2-1 0,-1 0 0,5-24 0,-9 35 56,-1 1 0,0-1 0,-1 0 0,0 0 0,-1 0 1,1 0-1,-2 0 0,0 0 0,-3-11 0,5 21-73,0-1 0,0 1 0,0-1 1,0 1-1,0-1 0,-1 1 0,1 0 0,0-1 1,0 1-1,0-1 0,-1 1 0,1 0 0,0-1 1,0 1-1,-1 0 0,1-1 0,0 1 0,-1 0 1,1-1-1,0 1 0,-1 0 0,1 0 0,0-1 1,-1 1-1,1 0 0,-1 0 0,1 0 0,-1-1 1,1 1-1,0 0 0,-1 0 0,1 0 0,-1 0 1,1 0-1,-1 0 0,1 0 0,-1 0 0,0 0 0,0 1-30,-1 0 0,1 0 0,-1 0-1,1 0 1,-1 0 0,1 0-1,0 1 1,-1-1 0,1 0-1,-1 3 1,-3 3-1,0-1-1,1 1 1,0 0-1,-3 10 1,3-2 7,0 0 0,2 1 0,-1 0 0,2 0 0,0 21 0,3-4-20,8 52 0,-6-65 74,8 26 0,-11-42-13,0 1 0,1-1 0,0 1 0,0-1 1,0 0-1,1 1 0,-1-1 0,1 0 0,0-1 1,0 1-1,6 5 0,-7-8 0,0 0 1,-1 0-1,1 0 1,0 0-1,0-1 1,0 1-1,-1-1 0,1 1 1,0-1-1,0 1 1,0-1-1,0 0 1,0 0-1,0 0 0,0 0 1,0-1-1,0 1 1,0 0-1,0-1 1,0 1-1,-1-1 1,1 0-1,0 1 0,0-1 1,0 0-1,-1 0 1,1 0-1,-1-1 1,1 1-1,-1 0 0,3-3 1,4-4-7,0-1-1,0 0 1,-1-1 0,7-10 0,-6 8 62,32-47 28,40-77 1,-79 135-97,13-26 271,-7 20-244,-7 7-31,0 0 0,0 0-1,0 0 1,1 1 0,-1-1 0,0 0-1,0 0 1,0 0 0,0 1-1,0-1 1,0 0 0,0 0 0,1 1-1,-1-1 1,0 0 0,0 0-1,0 1 1,0-1 0,0 0 0,0 0-1,0 1 1,0-1 0,0 0-1,0 0 1,0 1 0,-1-1 0,1 0-1,0 0 1,0 1 0,0-1-1,0 0 1,0 0 0,0 1 0,-19 137-338,16-103 461,3 69-1,0-96-115,1-1 1,0 0 0,0 1-1,1-1 1,0 0-1,0 0 1,6 12 0,-7-18 0,0 0 1,-1 1 0,1-1 0,0 0 0,0 0 0,1 1-1,-1-1 1,0 0 0,0 0 0,1 0 0,-1 0 0,0-1-1,1 1 1,-1 0 0,1-1 0,1 2 0,0-2 6,-1 0 0,0 0 0,1 0 0,-1 0 0,0 0 0,0 0 0,1-1 1,-1 1-1,0-1 0,0 1 0,0-1 0,0 0 0,1 0 0,2-2 0,5-3 27,-1 0 1,-1-1-1,1 0 0,-1 0 0,11-13 0,34-47 68,-39 48-89,126-179 96,-130 188-190,-10 10 80,0 0 0,0-1-1,1 1 1,-1 0 0,0 0 0,0 0-1,0 0 1,0 0 0,0 0 0,1 0-1,-1 0 1,0 0 0,0 0 0,0 0 0,0 0-1,0 0 1,1 0 0,-1 0 0,0 0-1,0 1 1,0-1 0,0 0 0,0 0-1,1 0 1,-1 0 0,0 0 0,0 0 0,0 0-1,0 0 1,0 0 0,0 1 0,0-1-1,1 0 1,-1 0 0,0 0 0,0 0-1,0 0 1,0 1 0,0-1 0,2 23-204,-2-18 199,-2 80 19,1 48 37,1-119-81,1-1 1,0 1-1,1-1 1,1 0-1,0 1 0,0-1 1,1-1-1,10 21 1,-13-31 38,-1-1 1,1 1-1,0-1 1,0 1 0,0-1-1,1 0 1,-1 1-1,0-1 1,0 0 0,1 0-1,-1 0 1,0 0 0,1 0-1,-1 0 1,1 0-1,0-1 1,-1 1 0,1 0-1,0-1 1,-1 1-1,1-1 1,0 0 0,3 1-1,-3-2 3,0 1-1,0-1 0,0 1 1,0-1-1,0 1 0,0-1 1,0 0-1,-1 0 0,1 0 1,0 0-1,0 0 0,-1-1 1,1 1-1,-1 0 0,1-1 1,-1 1-1,1-1 0,-1 0 1,2-2-1,3-6-4,0-1 0,-1 0-1,0 0 1,4-15 0,11-51 13,-14 52-16,49-221 21,-44 206 252,-3 0 1,-1-1 0,2-75-1,-22 161-978,8 1 795,1 0 0,5 82 0,-1-109-92,9 113-75,-4-66-50,-1-35-6,-1 12-1166,2-20-2862,1-25 370,-3 0 2994,-2 1 531,0 1 1,0-1-1,0 0 1,0 0-1,0 0 1,-1 0-1,1 0 1,0 0 0,-1 0-1,1 0 1,0 0-1,-1 0 1,1 0-1,-1-1 1,0 1-1,1 0 1,-1-2-1,1-25-2694,-1 17 1532,0-33-1026,0 0 128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53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4 7808,'-31'2'2506,"30"-2"-2406,1 0 0,-1 0 0,1 0 0,0 0 0,-1 0 0,1 0 0,-1 0 0,1 0 0,0 0-1,-1 0 1,1 0 0,-1 0 0,1 0 0,0 0 0,-1 0 0,-4-5 4211,75 31 142,-26-15-3295,-12-2-915,0-2 1,52 5-1,51 3-3502,-101-10-1568,-32-4 4303,1-1-1,-1 1 1,0 0 0,0 0-1,1 0 1,-1 0-1,0 1 1,0-1 0,0 0-1,0 1 1,2 2-1,7 14-3949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3:54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23 343 6048,'-4'1'442,"3"0"-299,-1-1-1,1 1 1,0-1 0,-1 1-1,1 0 1,0 0 0,0-1-1,0 1 1,0 0 0,0 0 0,0 0-1,0 0 1,0 0 0,0 0-1,-1 2 1,2-3-77,1 1 0,-1-1 0,0 0 0,1 1 0,-1-1 0,0 1-1,1-1 1,-1 0 0,1 1 0,-1-1 0,1 0 0,-1 0 0,0 1 0,1-1 0,-1 0 0,1 0 0,-1 0-1,1 1 1,-1-1 0,1 0 0,0 0 0,0 0 0,16 3 2327,-12-4-1968,-1 1 1,1-1-1,-1 0 0,1 0 0,-1 0 0,1-1 0,-1 0 1,6-3-1,33-21 1021,-42 25-1412,19-14 414,0 0 1,-1-2 0,18-19-1,45-60 728,-59 68-564,1 0-1,32-28 1,-38 45 391,-17 27-262,-8 97 256,1 4-725,6-117-274,2 61-246,-1-57 249,-1 1 1,1-1 0,0 0 0,0 0-1,0 1 1,1-1 0,-1 0 0,1 0 0,0 0-1,0 0 1,4 4 0,-6-8 4,1 1 0,0 0 0,0-1 0,0 1-1,0-1 1,0 1 0,0-1 0,0 1 0,0-1 0,0 0 0,0 1 0,0-1 0,0 0 0,0 0 0,0 0-1,0 0 1,0 0 0,1 0 0,20-4 106,-19 4-75,3-2-50,0 0 0,0-1-1,0 1 1,0-1 0,-1 0 0,1-1-1,-1 1 1,0-1 0,0 0 0,7-8-1,4-6-129,21-29-1,-19 22 103,28-35 585,-52 82-432,-4 43 0,9-58-163,0 1 0,1-1 0,0 1 0,0-1 0,1 0 0,3 13 0,-4-18 44,1 1-1,0-1 0,1 0 1,-1 1-1,0-1 0,1 0 1,-1 0-1,1 0 0,-1 0 0,1 0 1,0 0-1,0-1 0,0 1 1,0 0-1,0-1 0,0 0 0,0 1 1,1-1-1,-1 0 0,1 0 1,-1 0-1,5 1 0,-1-2 42,0 1 1,0-1-1,0 0 0,1-1 1,-1 1-1,0-1 0,0 0 0,0-1 1,0 1-1,0-1 0,-1 0 1,1-1-1,-1 1 0,1-1 0,-1-1 1,0 1-1,0 0 0,0-1 1,0 0-1,6-7 0,-9 7-36,0 1-1,-1-1 1,1 1-1,-1-1 1,1 0-1,-1 1 1,0-1-1,-1 0 1,1 0 0,-1 0-1,1 0 1,-1 1-1,0-1 1,-1 0-1,1 0 1,-2-5-1,0-1 47,0 1-1,-1 0 1,0 0-1,0 0 0,-10-15 1,7 14 36,-1-1 0,0 1 0,-1 1 0,0-1 0,0 1 1,-1 0-1,-18-13 0,20 17-136,-1 0-1,1 1 1,-1 0 0,0 1-1,0-1 1,0 2 0,0-1 0,0 1-1,-1 0 1,1 1 0,-1-1-1,-10 1 1,24 9-237,-3-7 249,0 1 0,1-1 0,-1 1 0,0-1 0,1 0 0,-1 0 0,1 0 0,0-1 0,4 2 0,28 1-108,-31-3 163,103 2 12,24 1-45,-108-1 123,-1 0 0,0 2 0,39 12 0,-55-14-43,-1 0 1,1 0-1,-1 1 0,1-1 1,-1 1-1,0 0 0,0 1 1,0 0-1,0-1 0,-1 1 1,1 1-1,-1-1 0,0 1 1,-1 0-1,1-1 0,-1 2 1,0-1-1,0 0 0,0 1 1,-1-1-1,0 1 0,0 0 1,0-1-1,-1 1 0,0 0 1,0 0-1,0 0 0,-1 0 1,0 0-1,0 1 0,-1-1 1,0 6-1,-3 3 22,-1-1-1,-1 1 1,0-1-1,0 0 1,-18 25 0,22-36-57,11-22-311,3-1 200,-1-1 0,0 0 0,9-29-1,2-4-16,-8 14 94,-10 32 4,0 9-10,1 7-39,-5-8 51,4 15 73,0 1 0,0-1 1,1 22-1,0 2 5,-4-33-68,0 1-1,1-1 1,0 0-1,0 0 1,0 0-1,0 0 1,1 0-1,0-1 0,0 1 1,1-1-1,4 6 1,-7-10-2,-1-1 0,1 1 0,0 0 0,0-1 0,0 1 0,0-1 0,0 1 0,0-1 0,0 1 0,0-1 0,0 1 0,1-1 0,-1 0 0,0 0 0,0 0 0,0 0 0,0 0 0,0 0 0,1 0 0,-1 0 0,0 0 0,0 0 0,0 0 0,0-1 0,0 1 0,0-1 0,0 1 0,0-1 0,0 1 0,0-1 0,2 0 0,2-3 23,1 0-1,-1 0 1,1-1-1,4-5 1,3-4-44,0 0 1,-2-1-1,0-1 1,13-24-1,29-72 136,-26 54-138,10-22 468,-37 80-444,0 0-1,0 0 0,0 0 0,0 0 0,0 0 0,0 1 0,0-1 0,0 0 0,0 0 0,0 0 0,0 0 0,0 0 0,0 0 0,0 0 1,0 1-1,0-1 0,0 0 0,1 0 0,-1 0 0,0 0 0,0 0 0,0 0 0,0 0 0,0 0 0,0 0 0,0 0 0,0 0 0,1 1 0,-1-1 1,0 0-1,0 0 0,0 0 0,0 0 0,0 0 0,0 0 0,0 0 0,1 0 0,-1 0 0,0 0 0,0 0 0,0 0 0,0 0 0,0 0 1,0 0-1,1 0 0,-1 0 0,0 0 0,0-1 0,0 1 0,0 0 0,0 0 0,0 0 0,0 0 0,0 0 0,1 0 0,-1 0 0,0 0 1,0 0-1,0 0 0,0 0 0,0-1 0,0 1 0,0 0 0,3 13 67,-2 101-206,-2-64 240,2-34-69,-2 0 0,0 0 0,-1 0 1,0 0-1,-2 0 0,0-1 0,0 1 0,-1-1 0,-1 0 0,-1-1 0,-13 22 0,13-26 23,0-1 0,-1-1 0,-1 1 0,0-1-1,-12 9 1,19-16-72,1 0-1,-1 0 1,1 0 0,-1 0-1,0 0 1,0 0 0,0 0-1,1-1 1,-1 1 0,0-1-1,0 1 1,0-1 0,0 0-1,0 1 1,0-1 0,0 0-1,0 0 1,0-1 0,0 1 0,0 0-1,0-1 1,1 1 0,-1-1-1,0 0 1,0 1 0,0-1-1,1 0 1,-1 0 0,0 0-1,1 0 1,-1 0 0,1-1-1,-1 1 1,1 0 0,-1-1-1,0-1 1,-4-4-5,1-1 0,0 1 1,0-1-1,1 1 0,0-1 1,-5-15-1,8 21 18,0 0-1,0 0 1,1 0 0,-1-1-1,1 1 1,0 0 0,0-1 0,0 1-1,0 0 1,0-5 0,0 7 7,1-1 1,-1 0-1,0 1 1,1-1-1,-1 0 1,0 1-1,1-1 0,-1 1 1,1-1-1,-1 0 1,1 1-1,0-1 1,-1 1-1,1 0 1,-1-1-1,1 1 1,0-1-1,-1 1 1,1 0-1,0 0 0,-1-1 1,1 1-1,0 0 1,0 0-1,-1 0 1,1 0-1,0 0 1,-1 0-1,1 0 1,0 0-1,0 0 1,-1 0-1,1 0 1,0 0-1,1 1 0,89 18 589,-16-3-480,78 8-80,-115-21-15,-1-1 0,45-3 1,-79 1 11,12-1-549,1 0-1,-1-1 0,0-1 1,19-5-1,-29 6-123,0 0 0,0 0 0,0-1-1,-1 1 1,1-1 0,-1 0 0,1-1 0,-1 1 0,0-1-1,0 0 1,-1 0 0,1 0 0,-1 0 0,0 0-1,0-1 1,3-7 0,16-43-3833,-3-5-2230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29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1 456 4800,'0'-2'217,"0"0"0,-1 0 0,1 0 0,0 0 0,1 0 0,-1 0 0,0 0 0,0 0 0,1 0 0,-1 0 0,1 0 0,0 0 0,-1 0 0,1 0 0,0 0 0,0 1 0,0-1 0,1 0 0,-1 1 0,0-1 0,2-1 0,6-9 3574,-8 18 319,3 32-2263,-10 65 538,2-72-1900,2 1 0,4 60 0,-2-87-338,4 11 211,-4-15-337,0-1 0,0 1 1,1-1-1,-1 0 0,0 1 0,1-1 1,-1 0-1,1 0 0,-1 1 0,0-1 1,1 0-1,-1 0 0,1 0 0,-1 1 0,0-1 1,1 0-1,-1 0 0,1 0 0,-1 0 1,1 0-1,-1 0 0,1 0 0,-1 0 1,0 0-1,1 0 0,-1 0 0,1 0 1,-1 0-1,1 0 0,-1-1 0,1 1 0,-1 0 1,0 0-1,1 0 0,-1-1 0,1 1 1,5-4 18,0-1 0,0 1 1,0-1-1,-1 0 1,1-1-1,-2 1 1,1-1-1,7-11 1,4-5-27,-9 14-19,14-18-102,27-24 1,-48 49 106,1 0 1,-1 1 0,1-1-1,-1 1 1,1-1 0,-1 1 0,1-1-1,-1 1 1,1 0 0,-1-1 0,1 1-1,0 0 1,-1-1 0,1 1-1,0 0 1,-1 0 0,1-1 0,0 1-1,-1 0 1,1 0 0,0 0 0,0 0-1,0 1-1,0 0 0,0 0-1,0 0 1,0 0 0,-1 1 0,1-1-1,-1 0 1,1 0 0,-1 0-1,1 1 1,-1-1 0,1 2 0,4 15 54,-2-9 45,-1 0-1,1 0 1,0 0-1,1-1 1,0 1 0,0-1-1,1 0 1,0 0-1,7 7 1,-8-10-9,1-1-1,0 0 1,0 0-1,0 0 1,1 0 0,-1-1-1,1 0 1,0 0-1,0 0 1,0-1 0,0 0-1,0 0 1,1-1-1,-1 1 1,1-1 0,-1-1-1,0 1 1,1-1 0,-1-1-1,1 1 1,-1-1-1,1 0 1,-1 0 0,1-1-1,10-4 1,-8 2-36,0 0 0,0 0 0,-1-1 0,0-1-1,0 1 1,0-1 0,-1-1 0,0 1 0,0-1 0,0 0 0,-1-1 0,9-14 0,-3 5-21,2-4 28,-1 0 1,11-23-1,-3-4-273,-12 59-171,0 9 318,-1 1 0,7 30 0,-6 24 269,-2-33-61,-7-40-124,0 0 0,1 0 0,-1-1 0,0 1 0,0 0 0,-1 0 1,1 0-1,0-1 0,-1 1 0,1 0 0,-1 0 0,1-1 1,-1 1-1,0 0 0,0-1 0,0 1 0,0-1 0,0 1 0,0-1 1,-2 3-1,2-4 2,-1 1-1,1-1 1,-1 0 0,1 0 0,0 0 0,-1 0-1,1 0 1,-1 0 0,1 0 0,0-1 0,-1 1-1,1 0 1,0-1 0,-1 1 0,1-1 0,-2-1-1,-7-1 98,4 1-138,1 0 0,0-1 0,0 1 0,0-1 0,0 0 0,1 0 0,-1 0 0,1-1 0,-8-7 0,0 0-132,10 9 141,-4-4-163,9 8-65,12 4 86,-2-1 167,-7-2 14,0-1 0,1 1-1,-1-1 1,0-1 0,1 1 0,0-1 0,-1 0 0,1 0 0,0-1 0,-1 0 0,1 0 0,10-2 0,-8-1 28,0 0-1,0 0 1,-1-1 0,1 0 0,-1 0-1,0-1 1,0 0 0,0-1 0,0 0 0,6-7-1,-2 1-11,-1 1 0,0-2-1,-1 0 1,0 0 0,8-17-1,-16 26-41,14-21-253,-16 25 248,0 0-1,0-1 1,0 1 0,0 0 0,0 0-1,0 0 1,0 0 0,0 0-1,0 0 1,0-1 0,0 1 0,0 0-1,0 0 1,1 0 0,-1 0 0,0 0-1,0 0 1,0 0 0,0 0-1,0-1 1,0 1 0,0 0 0,1 0-1,-1 0 1,0 0 0,0 0 0,0 0-1,0 0 1,0 0 0,1 0 0,-1 0-1,0 0 1,0 0 0,0 0-1,0 0 1,0 0 0,1 0 0,-1 0-1,0 0 1,0 0 0,0 0 0,0 0-1,0 0 1,0 1 0,1-1-1,-1 0 1,-1 16-178,-1-3 142,-1 4 135,-1 31-1,4-40-86,0-1 0,1 0 1,0 1-1,0-1 0,3 10 0,-4-16 10,1 1 1,-1 0-1,1-1 0,0 1 1,0-1-1,-1 1 0,1-1 1,0 1-1,0-1 1,1 1-1,-1-1 0,0 0 1,0 0-1,0 1 0,1-1 1,-1 0-1,1 0 0,-1 0 1,1-1-1,-1 1 1,1 0-1,0 0 0,-1-1 1,1 1-1,0-1 0,-1 0 1,1 1-1,3-1 0,3-1 21,1 0 0,-1 0-1,0 0 1,0-1-1,0-1 1,0 1 0,0-1-1,0 0 1,-1-1 0,9-5-1,10-8 30,33-28 1,-30 21-279,-13 9 105,-14 13 81,0 0 1,0 0-1,0 0 1,0 0-1,0 0 1,0 0 0,3 0-1,-3 22-317,-2-15 357,-1 6-10,2 0 0,1 14-1,-1-21-1,0 0 1,0 0-1,1-1 0,-1 1 0,1-1 1,-1 1-1,1-1 0,0 1 0,0-1 1,4 3-1,-5-4 2,1 0 0,0-1 0,0 1 0,0-1 1,0 1-1,0-1 0,0 0 0,0 0 0,0 0 0,0 0 1,1 0-1,-1-1 0,0 1 0,1-1 0,-1 1 0,5-1 0,2 0 46,0 0 0,19-4-1,-20 3-28,2-1-19,-1 0-1,1-1 1,-1 0-1,0-1 1,0 0-1,0 0 1,0-1-1,11-8 1,7-8-13,27-26 0,-28 24 6,-20 18-27,-10 9-36,-6 9-25,-34 66-133,37-66 248,0 1-1,-6 22 0,8-17 163,5-18-106,1-1-85,0 0 0,1-1 0,-1 1 1,0-1-1,0 1 0,1-1 0,-1 1 0,0-1 0,0 0 0,0 0 0,0 1 0,0-1 0,0 0 0,0 0 0,0 0 0,0 0 0,-1 0 0,1 0 0,1-2 0,11-22-302,-12 23 276,43-89-684,-44 95 694,-1 1 0,1-1 1,0 0-1,0 1 0,1-1 0,-1 1 0,2 6 0,0-2 80,1 1 0,-1-1 0,7 15 1,-6-19-59,0 1 1,0 0 0,1-1-1,0 0 1,0 0 0,9 9-1,-10-11 7,0-1-1,0 0 0,0 0 0,1 0 0,-1 0 0,0 0 1,1-1-1,0 0 0,-1 0 0,1 0 0,0 0 0,-1 0 1,6 0-1,3-1 40,0 0-1,-1-1 1,1-1 0,0 1 0,0-2 0,-1 0-1,20-7 1,-14 3 5,0-1 0,0-1 0,-1 0 0,18-14 0,-21 13-32,-2-1 0,1 0 0,-2-1 0,1 0 0,-2 0 0,0-1 0,0 0 0,-1-1 0,9-21 0,1-9-24,22-84 0,-32 98-6,8-32-68,10-65 1,-25 118 81,0 2-48,0-1 1,0 1 0,-1 0 0,0 0-1,-1-8 1,1 14 38,0 1 0,0 0 0,0 0 0,0-1 0,0 1 0,0 0 0,0 0 0,0-1 0,0 1 0,-1 0-1,1 0 1,0-1 0,0 1 0,0 0 0,0 0 0,0-1 0,-1 1 0,1 0 0,0 0 0,0 0 0,0-1 0,-1 1 0,1 0 0,0 0 0,0 0 0,0 0-1,-1 0 1,1-1 0,0 1 0,-1 0 0,1 0 0,0 0 0,0 0 0,-1 0 0,1 0 0,0 0 0,0 0 0,-1 0 0,1 0 0,0 0 0,0 0 0,-1 0 0,1 0-1,0 0 1,-1 0 0,1 1 0,0-1 0,0 0 0,-1 0 0,1 0 0,0 0 0,0 0 0,0 1 0,-1-1 0,1 0 0,0 0 0,0 0 0,0 1 0,-1-1-1,1 0 1,0 0 0,-15 19-54,2 4 34,2 1 0,0 0 0,2 1 0,-8 30 0,8-26 27,-11 39-45,-23 135 1,41-189 70,1-1 0,1 1 1,0-1-1,1 1 1,3 21-1,-2-29-5,-1-1 0,1 1 0,-1 0 0,1-1 0,1 1 0,-1-1 0,1 0 0,0 0 0,0 0 0,1 0 0,-1 0 0,1 0 0,0-1 0,1 0 0,5 5 0,-7-7-5,0-1-1,1 1 1,-1 0-1,1-1 1,-1 0-1,1 0 1,0 0-1,0 0 1,-1 0-1,1-1 1,0 0-1,0 0 1,0 0-1,0 0 1,-1 0-1,1-1 1,0 0-1,0 1 1,-1-1-1,1-1 1,0 1-1,-1-1 1,1 1-1,3-4 1,3-1 1,0 0-1,-1-1 1,0 0 0,0 0-1,-1-1 1,0 0-1,9-12 1,1-5-56,-1-1 1,17-34-1,22-58-70,-52 109 100,109-234 60,-106 226 1,0-1 0,7-29-1,-13 41-97,0-1 0,0 1 0,0 0 0,-1-1 0,0 1 0,0 0 0,-1 0 0,0-1 0,0 1 0,0 0 0,-4-10-1,5 14 32,-1 1-1,0 0 1,1 0-1,-1 0 0,0 0 1,0 0-1,1 0 1,-1 0-1,0 0 1,0 1-1,0-1 0,0 0 1,0 0-1,0 1 1,-1-1-1,1 1 0,0-1 1,0 1-1,0-1 1,0 1-1,-1 0 0,1-1 1,0 1-1,0 0 1,-1 0-1,1 0 0,0 0 1,-1 0-1,1 0 1,0 1-1,0-1 0,-1 0 1,1 1-1,0-1 1,0 0-1,-2 2 0,-5 1-1,1 0-1,0 1 0,0 0 1,-9 7-1,9-5 22,0 1 0,0-1 0,1 1-1,0 0 1,0 1 0,1-1 0,0 1 0,0 0 0,-5 12 0,2 0 15,0 1 0,-9 39 1,-25 189 234,38-206-96,2-1 0,5 50 0,-3-87-142,1 1-1,0-1 1,0 1 0,1-1 0,-1 0-1,1 0 1,0 0 0,0 0 0,1 0-1,0 0 1,0-1 0,0 1 0,5 4-1,-6-6 14,0-1-1,1 0 0,-1 0 1,1 0-1,-1 0 0,1 0 1,0-1-1,0 0 0,0 1 1,0-1-1,0 0 0,0 0 0,0 0 1,1-1-1,-1 1 0,0-1 1,0 0-1,0 0 0,1 0 1,-1 0-1,0 0 0,0-1 0,5-1 1,16-6 33,0-1 0,-1-1-1,0-2 1,-1 0 0,32-23 0,-13 8-122,-21 16-49,-19 11 104,-1 0-1,0 0 0,0 0 1,1 1-1,-1-1 1,0 0-1,0 0 0,0 0 1,1 0-1,-1 0 0,0 0 1,0 0-1,0 1 0,1-1 1,-1 0-1,0 0 0,0 0 1,0 0-1,0 1 1,1-1-1,-1 0 0,0 0 1,0 0-1,0 1 0,0-1 1,0 0-1,0 0 0,0 0 1,0 1-1,0-1 0,0 0 1,1 0-1,-1 1 0,0-1 1,0 0-1,-1 0 1,1 1-1,1 8-124,-14 46 442,12-48-212,0 0-1,0 0 0,0 0 1,0 12-1,2-18-96,0 0 0,0 0 0,1-1 0,-1 1 0,0 0 0,0 0 0,0-1 0,0 1 0,1-1 0,-1 1 0,0-1 0,0 0 0,1 1 0,1-1 0,4 0 22,1 0-1,0 0 1,0-1 0,0-1 0,0 1 0,-1-1-1,1 0 1,11-5 0,3-1-55,71-20-185,-92 27 207,1 1 0,0-1 0,-1 1 1,1 0-1,0 0 0,-1 0 0,1 0 1,0 0-1,-1 0 0,1 0 0,0 0 1,-1 0-1,1 1 0,0-1 0,-1 1 1,1 0-1,0-1 0,-1 1 0,1 0 1,-1 0-1,0 0 0,1 0 0,-1 0 1,0 0-1,1 0 0,-1 0 0,0 1 1,0-1-1,0 0 0,0 1 0,0-1 1,0 1-1,-1-1 0,1 1 0,0-1 1,-1 1-1,1-1 0,0 4 0,1 6 16,0 1-1,0-1 0,-1 1 0,-1 18 1,0-22-46,-1 54 93,-12 102 0,9-139-34,-2 0 0,0-1 0,-1 0 1,-1-1-1,-2 1 0,0-1 0,-16 25 0,18-36 1,0-1 0,-1 0 0,-1 0 0,0-1 1,0 0-1,-1-1 0,0 0 0,0 0 0,-1-2 0,0 1 0,-1-1 0,-14 5 0,18-8-35,-1-1 1,1 0-1,-1 0 0,0-1 0,0 0 0,-1 0 0,1-1 0,0-1 0,0 0 0,0 0 1,-1-1-1,1 0 0,0-1 0,0 0 0,0-1 0,0 0 0,-12-6 0,16 6 35,0-1-1,1 1 1,-1-1-1,1-1 0,0 1 1,0-1-1,1 1 1,-1-2-1,1 1 0,0 0 1,0-1-1,1 0 1,-1 0-1,1 0 0,1 0 1,-1 0-1,1 0 1,-3-13-1,3 5-1,0-1 1,0 0-1,1 0 1,1 1-1,0-1 1,2 0-1,3-23 0,-3 30-15,0-1 0,1 1 0,0 0 0,0 0 0,0 0 0,1 0-1,1 0 1,-1 1 0,1 0 0,0 0 0,1 0 0,0 0 0,0 1-1,0 0 1,1 0 0,0 1 0,0 0 0,0 0 0,1 0 0,10-4-1,-1 2-109,0 1-1,0 0 1,0 1-1,1 1 0,0 1 1,0 1-1,0 0 1,0 1-1,0 1 1,0 1-1,0 0 0,0 1 1,0 1-1,0 1 1,-1 1-1,0 0 1,0 1-1,19 10 0,-29-13-440,-1 1 1,1 1-1,5 5 0,28 30-7045,-28-27 5594,18 16-7194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6720,'1'-3'751,"0"-2"0,0 1 0,0 0-1,0-7 1,-1 11-436,0-1 0,0 1-1,0-1 1,0 1 0,0-1-1,0 1 1,0 0 0,0-1-1,0 1 1,0-1 0,0 1-1,1-1 1,-1 1 0,0-1-1,0 1 1,0 0 0,2-3 1572,-1 3-1572,-1 0 0,0-1-1,1 1 1,-1 0 0,1 0-1,-1 0 1,1-1 0,-1 1-1,1 0 1,4 28 3306,-6 1-2352,-11 53-1,3-18-733,8-63-527,1 6 45,-1 0 0,1 1 0,0 6 0,0-13-37,0 1 1,1-1 0,-1 1-1,0-1 1,0 0 0,1 1 0,-1-1-1,1 1 1,0-1 0,-1 0-1,1 0 1,0 1 0,-1-1-1,1 0 1,0 0 0,0 0-1,0 0 1,0 0 0,0 0-1,0 0 1,2 1 0,5 1 36,-1 0 0,0-1 0,1 1 0,0-1 0,-1-1 0,15 2 0,52-3-31,-35-1-26,-20 1-13,-1 1-1,1 1 1,0 0-1,-1 2 1,0 0 0,0 1-1,28 12 1,-36-13 55,0 1 0,-1 1 0,1-1 0,-1 2 0,0-1 0,-1 1 0,0 0 0,0 1 1,0 0-1,-1 0 0,0 1 0,-1 0 0,0 0 0,7 14 0,-6-8 187,0 0 0,-1 0 0,6 25 0,-11-36-191,0 0-1,-1 0 1,1 0 0,-1 1-1,0-1 1,0 0 0,0 0-1,-1 0 1,1 0 0,-1 0-1,0 0 1,0 0 0,0 0-1,-1 0 1,1-1 0,-1 1-1,0 0 1,0-1 0,-5 7-1,0-4-79,1 1-1,-1-1 1,0 0-1,-1-1 1,1 0-1,-1 0 0,0 0 1,0-1-1,-1 0 1,0-1-1,1 0 0,-1 0 1,0-1-1,-17 2 1,-4 1-1466,-49 1 0,62-6-509,0-1 0,0 0-1,0-1 1,-25-7-1,26 4-537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25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76 5056,'10'-3'7365,"-6"17"-6468,0 1-1,-1 0 1,-1 1 0,1 30 0,-2-20-203,1 146 1437,-3-94-1563,1-37-236,-1 0 0,-2 0 0,-12 54 0,10-76-120,3-14-31,1-1-1,-1 1 1,1-1 0,1 1-1,-2 6 1,2-11-166,0 0 0,0 0 0,0 1 1,0-1-1,0 0 0,0 0 0,0 0 0,0 0 0,0 0 0,0 0 0,-1 0 1,1 0-1,0 0 0,0 0 0,0 0 0,0 0 0,0 0 0,0 0 1,0 0-1,0 0 0,-1 0 0,1 0 0,0 0 0,0 0 0,0 0 0,0 0 1,0 0-1,0 0 0,0 0 0,-1 0 0,1 0 0,0 0 0,0 0 1,0 0-1,0 0 0,0 0 0,0 0 0,0 0 0,0 0 0,-1 0 0,1 0 1,0 0-1,0 0 0,0 0 0,0-1 0,0 1 0,0 0 0,0 0 1,0 0-1,0 0 0,0 0 0,0 0 0,0 0 0,0 0 0,0 0 0,0-1 1,0 1-1,0 0 0,0 0 0,0 0 0,-6-6 161,3-4-124,0 0 0,0 0 0,1 0 0,0 0 0,1 0 0,-1-14 0,0-9-11,-38-284 108,39 305-172,0 1 0,0-1 0,1 0 0,0 1-1,1-1 1,1 1 0,4-20 0,-3 24-11,0-1 0,0 1-1,0 0 1,1 0 0,0 0 0,0 1 0,1-1 0,0 1 0,0 0-1,1 0 1,-1 1 0,8-6 0,-1 1 7,2 1 0,-1 0 0,1 0 0,0 2 0,0-1 0,1 2 0,0 0 0,1 1 0,16-4 0,-23 8 24,-1-1-1,1 2 1,0-1-1,0 1 1,0 0-1,0 1 1,-1 0-1,1 0 1,0 1-1,0 0 1,-1 1-1,0 0 1,1 0-1,-1 0 1,0 1-1,0 1 1,-1-1-1,8 7 1,-9-6 55,0-1 0,-1 2 0,1-1 0,-1 0 0,0 1 0,4 7 1,-6-9-1,-1 0 1,-1 0 0,1 0 0,0 0-1,-1 0 1,0 0 0,0 0 0,0 0-1,0 1 1,-1-1 0,0 0 0,0 7 0,-1 0-19,-1-1 0,0 1 0,-1-1 0,0 0 1,0 0-1,-7 13 0,-33 55 420,34-64-429,0-1 0,-2 1 0,0-2 0,0 1 0,-1-2 0,0 0 0,-1 0 0,0-1 0,-28 16 1,-22 11-218,59-34 106,4-2 69,1 0-1,-1 0 1,1 0-1,0 0 1,-1 0 0,1 0-1,0 0 1,0 0-1,0 0 1,0 1-1,23 13 67,-3-1 153,-11-7-206,0 0-1,-1 1 1,-1 0 0,1 0 0,-1 1-1,-1 0 1,1 1 0,-1 0-1,6 13 1,-8-13 87,-1 0 0,0 0 0,0 0 0,-1 0 0,-1 0-1,2 14 1,-4-20-53,0-1-1,0 1 1,0 0 0,0 0-1,-1-1 1,0 1 0,0 0-1,0-1 1,0 1 0,0-1-1,-1 1 1,1-1-1,-1 1 1,0-1 0,0 0-1,-1 0 1,1 0 0,0 0-1,-1-1 1,0 1 0,-4 3-1,1-2 42,0 0-1,-1 0 1,1 0 0,-1-1-1,0 0 1,0-1-1,-13 4 1,-3-2 20,-26 3 0,13 1-299,35-8 283,11 0-91,0 0 75,15 0 40,0 0-1,-1-1 1,1-2-1,0 0 1,39-12-1,-15-4 94,49-27-1,-86 40-211,17-10 38,42-32 0,-31 21 79,-39 26-348,-2 10 181,0-1 0,0 1-1,-1-1 1,0 0-1,-6 15 1,-4 12 55,9-23-47,2-10 70,0 1 0,0-1 0,0 0-1,1 1 1,-1-1 0,1 1-1,-1-1 1,1 1 0,0-1 0,0 1-1,0-1 1,0 1 0,1 0-1,-1-1 1,1 0 0,1 5-1,-1-6 7,0 0-1,0 0 1,-1 0-1,2-1 1,-1 1-1,0 0 1,0-1-1,0 1 1,0-1-1,0 1 1,0-1-1,1 0 1,-1 1-1,0-1 1,0 0-1,1 0 1,1 0-1,-1 0-5,5 0 5,1 0 1,0 0-1,0-1 0,0 0 0,-1-1 0,1 0 0,9-3 1,-3 0 8,45-15-14,7-3 96,-57 20-145,-8 3 11,1-1 0,-1 1 0,1-1 0,-1 1 1,1 0-1,-1 0 0,1 0 0,-1 0 0,2 0 0,-2 0 20,0 0 0,0 1-1,-1-1 1,1 1 0,-1-1 0,1 1 0,0-1-1,-1 1 1,1-1 0,-1 1 0,1-1 0,-1 1-1,1 0 1,-1-1 0,0 1 0,1 0 0,-1-1 0,0 1-1,1 1 1,17 34 10,-17-34 13,1 1 0,-1 0 0,0-1 0,1 0 1,0 1-1,0-1 0,-1 0 0,1 0 0,0 0 0,1 0 0,-1 0 0,0 0 0,0-1 0,1 1 0,-1-1 0,1 1 0,0-1 0,-1 0 1,1 0-1,0 0 0,0-1 0,-1 1 0,1 0 0,0-1 0,0 0 0,0 0 0,0 0 0,0 0 0,-1 0 0,4-1 0,1 0 24,-1-1-1,1 1 0,-1-1 0,0 0 0,0-1 0,0 0 0,0 0 0,0 0 0,0 0 0,-1-1 1,0 0-1,6-5 0,-2-1 0,-1 0 1,0 0 0,-1-1-1,0 0 1,0 0 0,-1 0-1,8-25 1,-1-3 89,8-47 0,-19 77-117,57-320 29,-56 297-18,-2 20-114,0 0 0,3-13 0,-9 53-130,-2 30 0,8 185 551,1-90-163,5-53-56,-1-4-200,-5-85 1576,1 2-6969,0-41-11841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26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 8896,'-32'-9'10559,"42"13"-9663,-2 1 256,14 3-672,1-1-128,4 1-224,9 4-224,14-4 32,8 4-4064,14 4 2273,14 1-7137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34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84 5312,'-8'-13'6315,"9"19"-2716,2 12-2925,0-1 0,-2 2 0,0-1 0,-1 24 0,-1-7-284,1 9 35,-8 254 1795,-2-122-1255,7-120-628,2 74 365,2-77 25,6-144-218,4-46-431,-12 25 44,6-257 694,7 223-229,-11 140-526,0-1 1,0 0-1,5-11 1,1-8 380,-7 25-399,1 0 0,-1-1 0,0 1 0,1 0 0,-1 0 0,1-1 0,0 1 0,-1 0 0,1 0 0,0 0 0,0 0 0,0 0 0,0 0 0,2-2 0,-2 3 90,-1-1-120,0 1-1,0 0 0,0 0 0,0 0 1,0 0-1,0-1 0,0 1 0,1 0 0,-1 0 1,0 0-1,0 0 0,0 0 0,0-1 0,0 1 1,1 0-1,-1 0 0,0 0 0,0 0 1,0 0-1,0 0 0,1 0 0,-1 0 0,0 0 1,0 0-1,0 0 0,1 0 0,-1 0 0,0 0 1,0 0-1,1 0 0,4 2-12,0 0-1,0 1 1,-1 0-1,1 0 0,-1 0 1,1 1-1,-1 0 1,0-1-1,0 1 1,-1 1-1,1-1 1,-1 0-1,5 10 1,4 7 90,15 41 0,-23-51-60,15 37 50,1 4 71,2 0 0,54 90 0,-37-82-30,-3 2-1,-3 2 1,-2 1-1,35 111 1,-60-151-105,-6-20-2,1 0-1,1 0 0,-1 0 0,1 0 1,4 8-1,-6-12-2,0-1 0,1 0 0,-1 0 1,0 0-1,0 0 0,1 0 0,-1 0 0,0-1 1,1 1-1,-1 0 0,0 0 0,1 0 0,-1 0 0,0 0 1,0 0-1,1 0 0,-1-1 0,0 1 0,0 0 1,1 0-1,-1 0 0,0-1 0,0 1 0,0 0 1,1 0-1,-1-1 0,0 1 0,0 0 38,1-2-10,0 0 0,-1 0 0,1 0 0,-1 0 0,1 0 0,-1 0 0,0 0 0,0 0 0,0 0-1,0 0 1,-1-3 0,1-10 33,35-257-85,-12 110-17,4-14-20,-17 128 32,28-79 1,12 4-1892,-47 113 521,3-5-3395,4 24-1506,4 8 1912,8 5-2028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35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24 3904,'-3'-24'20821,"-3"33"-19120,5-7-1569,0 1 0,0 0 0,0-1 0,1 1 1,-1 0-1,1 0 0,0-1 0,0 1 0,0 0 0,0 0 0,0-1 1,0 1-1,1 0 0,1 4 0,-1-3 13,1 1 0,0-1 0,1 1 0,-1-1 1,1 0-1,-1 0 0,7 6 0,-1-2-39,-1-1 1,1 0-1,1 0 1,-1-1-1,1 0 1,1 0-1,10 4 0,0-3-70,0 0 1,1-2-1,-1 0 0,29 2 0,-10-1 66,-10-1-106,225 33 88,-213-34 76,-34-3-335,-16 3-119,-5 1 220,0 0 1,-27 4 0,15-3-49,-11 3 157,0 1-1,0 2 1,1 1-1,1 3 0,0 0 1,1 2-1,1 2 0,-52 40 1,-10 13-9,91-71-294,1 1 0,-1-1-1,0 0 1,0 0 0,-7 3-1,11-5 77,-1 0 0,0 0-1,1 0 1,-1 0 0,0 1-1,1-1 1,-1 0 0,1 0 0,-1 0-1,0 0 1,1 0 0,-1-1 0,0 1-1,1 0 1,-1 0 0,1 0-1,-1 0 1,1-1 0,-2 1 0,2-1-93,-1 1 0,1-1 0,0 0 0,-1 1 0,1-1 0,0 0 0,0 1 1,0-1-1,-1 1 0,1-1 0,0 0 0,0 1 0,0-1 0,0 0 0,0 1 0,0-1 1,0 0-1,0 1 0,1-1 0,-1 0 0,0 1 0,0-1 0,1 0 0,0-2-226,-1 1 0,2-1 0,-1 1-1,0 0 1,0 0 0,1 0 0,-1 0-1,1 0 1,-1 0 0,1 0 0,0 0 0,0 0-1,0 1 1,0-1 0,4-1 0,4-3-1185,0 2 0,15-6 0,-22 8 1524,46-14-2804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36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9 2720,'-12'-8'10417,"2"8"-1266,3 3-3755,26 5-3790,178 3-519,-67-6-846,150 8-103,-186 0-28,-54-6-22,-39-7-94,-1 0 1,1 0-1,-1 0 1,1 0-1,-1 1 0,0-1 1,1 0-1,-1 0 1,1 0-1,-1 1 1,0-1-1,1 0 1,-1 1-1,0-1 0,1 0 1,-1 1-1,0-1 1,1 0-1,-1 1 1,0-1-1,0 1 1,0-1-1,1 0 1,-1 1-1,0-1 0,0 1 1,0-1-1,0 1 1,0-1-1,0 1 1,0-1-1,0 0 1,0 1-1,0-1 1,0 1-1,0-1 0,0 1 1,0-1-1,0 1 1,-8 22-254,7-20 249,-7 12 24,-15 24-1,5-9 19,7-9-8,-2-1 0,-1 0 0,0 0 0,-1-2 0,-1 0 0,-1 0 0,0-2 0,-2 0 0,0-1 0,0-1 0,-37 20 0,-48 13-1,-13 7 21,91-41-20,0 2 0,-32 25-1,39-25 26,1 1 0,0 1-1,-18 22 1,26-27-46,1 1 0,0 1 0,1-1 0,0 1 1,-10 29-1,14-33 45,0 0 0,-1-1 0,-10 17 0,11-22-43,-3-3 47,6-2 40,31 0 235,29-5 1,18-2-18,3 6-275,0 5 0,-1 2-1,136 29 1,-191-28-24,-16-4-247,0 0 0,0 0 0,0 0 1,11-1-1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37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88 10304,'-17'-4'10075,"16"7"-9710,0-1 0,0 1 0,0-1 0,-1 0 0,1 1 0,-1-1-1,1 0 1,-3 3 0,-2-1 49,4-1-185,-1 0-1,0-1 0,-1 1 1,1-1-1,0 0 0,-1 0 1,1 0-1,-7 2 907,12-4-1028,10 7 96,-8-5-123,0 0-1,0 1 1,0-1-1,0 1 1,0 0-1,-1 0 1,1 0-1,-1 0 1,0 1-1,0-1 1,2 5-1,-4-7-125,0 0-1,1-1 1,-1 1 0,0 0-1,0-1 1,0 1 0,0-1-1,0 1 1,1-1-1,-1 1 1,0-1 0,0 0-1,1 1 1,-1-1 0,0 0-1,1 0 1,-1 0-1,0 0 1,1 0 0,-1-1-1,0 1 1,0 0 0,1-1-1,-1 1 1,0 0 0,0-1-1,1 0 1,-1 1-1,0-1 1,0 0 0,0 1-1,0-1 1,0 0 0,0 0-1,1-2 1,0 0-574,-1-1 1,0 1 0,-1 0-1,1-1 1,-1 0-1,1 1 1,-1-5-1,0 3-259,1-19-5064,-4-44-1,-6 20 648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7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21 677 3552,'-2'0'212,"0"0"0,1 1 1,-1-1-1,1 1 0,-1-1 1,1 1-1,0 0 0,-1 0 1,1-1-1,0 1 0,-2 2 0,2-3-3,1 1 0,0 0 0,0-1 0,0 1 0,0 0 0,-1-1 0,1 1 0,0 0 0,0-1 0,0 1-1,0 0 1,1-1 0,-1 1 0,0 0 0,0-1 0,0 1 0,1 0 0,-1-1 0,0 1 0,0 0 0,1-1-1,-1 1 1,1-1 0,-1 1 0,0-1 0,1 1 0,-1-1 0,1 1 0,-1-1 0,2 1 0,0 1 113,1 0 1,-1 0 0,1 0 0,0-1 0,-1 1 0,1-1 0,0 0 0,0 0-1,0 0 1,0 0 0,0 0 0,0-1 0,0 1 0,0-1 0,1 0 0,-1 0-1,0 0 1,0 0 0,0-1 0,5-1 0,0 1-76,0-1-1,0 0 1,0-1-1,0 0 1,-1 0-1,13-7 1,-11 4-132,-1 0 0,0-1 0,0 0 1,0-1-1,-1 0 0,9-12 0,33-57 355,-41 63-397,9-23 72,-14 30-84,0-1 0,1 0 0,5-8 1,-11 49-105,0-14 81,-10 96-55,-7 35 316,1-9 229,8-80-327,0 7 67,-31 110-1,9-82 1162,33-113-355,-2 5-937,2-75-48,3 1 1,5 0-1,26-116 0,18 39-501,-26 91 206,-11 25 150,40-81 0,-54 125 50,-1 0 1,1 0 0,0 0-1,0 0 1,1 0 0,-1 0-1,1 1 1,-1 0 0,6-5-1,-7 7-3,-1 0 1,0 0-1,1-1 0,-1 1 0,1 0 0,-1 0 0,1 0 1,-1 0-1,1 0 0,-1 0 0,1 0 0,-1 0 0,0 0 1,1 0-1,-1 0 0,1 0 0,-1 0 0,1 0 0,-1 1 1,1-1-1,-1 0 0,0 0 0,1 0 0,-1 1 1,1-1-1,-1 0 0,0 0 0,1 1 0,-1-1 0,9 12-78,-9-11 77,4 8-13,0 0 1,0 0 0,-1 0 0,-1 0 0,3 16-1,1 0-30,-3-10 118,-1 0-1,0 1 1,0-1 0,-2 0 0,0 1-1,-1-1 1,0 1 0,-1-1 0,-1 0-1,0 0 1,-1 0 0,-1 0 0,-12 25 0,16-37-56,0-1 1,-1 1 0,1-1 0,0 0-1,-1 1 1,0-1 0,1 0 0,-1 0 0,0 0-1,0 0 1,0-1 0,-1 1 0,1 0-1,0-1 1,-1 0 0,1 1 0,0-1-1,-1 0 1,0 0 0,1 0 0,-1-1 0,0 1-1,1-1 1,-1 1 0,0-1 0,1 0-1,-1 0 1,0 0 0,0 0 0,1-1 0,-1 1-1,0-1 1,1 0 0,-1 1 0,-3-3 0,-2-1 90,6 4-116,1 0 1,0 0 0,0-1 0,0 1 0,-1-1 0,1 1 0,0-1 0,0 1 0,0-1 0,0 0-1,0 0 1,0 1 0,0-1 0,0 0 0,0 0 0,1 0 0,-1 0 0,0 0 0,0 0 0,1 0 0,-1 0-1,1 0 1,-1-1 0,0 0 0,4 1-49,85-1 130,0-4 0,88-18 0,-147 18 52,47-14 0,-63 15-35,0 0-1,0-1 0,-1 0 1,0 0-1,21-16 0,-29 18-68,0 0 0,-1 0-1,1-1 1,-1 1 0,1-1 0,-1 0-1,-1 0 1,1 0 0,-1 0 0,1 0-1,-2 0 1,1-1 0,0 1 0,0-10-1,1-6 36,-2-1 0,-1-31-1,0 24-53,0 20 48,-1 0-51,1 0 0,1 0 0,0 0 0,0 0 0,3-12 1,-4 20 3,1-1 1,-1 1-1,1 0 1,-1-1-1,1 1 1,0 0-1,0-1 1,-1 1-1,1 0 1,0 0 0,0 0-1,0 0 1,0 0-1,0 0 1,0 0-1,1 0 1,-1 0-1,0 1 1,0-1-1,1 0 1,-1 1 0,0-1-1,1 1 1,-1-1-1,0 1 1,1 0-1,-1 0 1,1-1-1,-1 1 1,1 0-1,-1 0 1,0 0 0,1 1-1,-1-1 1,1 0-1,-1 0 1,1 1-1,-1-1 1,0 1-1,1-1 1,0 2-1,3 0-12,-1 0 0,1 1 0,-1-1 0,0 1 0,0 0 0,0 0 0,0 1-1,-1-1 1,1 1 0,-1-1 0,0 1 0,0 0 0,0 1 0,-1-1-1,1 0 1,2 9 0,2 7 36,0 0 0,6 35 0,-9-35 72,4 26 11,-1 0 0,0 88 0,-7-130-77,0-1 0,1 1 1,-1 0-1,1-1 0,2 8 0,-2-10-14,-1 0-1,0-1 0,0 1 1,1 0-1,-1-1 1,0 1-1,1 0 1,-1-1-1,0 1 1,1 0-1,-1-1 1,1 1-1,-1-1 1,1 1-1,-1-1 1,1 1-1,0-1 1,-1 1-1,1-1 0,0 0 1,-1 1-1,1-1 1,0 0-1,-1 1 1,1-1-1,0 0 1,0 0-1,-1 0 1,1 0-1,0 0 1,0 0-1,-1 0 1,1 0-1,0 0 1,0 0-1,1 0 0,14-8 45,-1 0 0,1 0 0,-1-2 0,-1 0-1,18-15 1,12-8-71,27-20-177,-73 55 152,-1 0 0,1 1-1,0-1 1,-1 0 0,1 1 0,0-1-1,1 1 1,-1 0 0,0 0-1,1 0 1,-1 0 0,1 0-1,0 0 1,0 0 0,0 0-1,1 0 1,-1 0 0,1 6-1,-1-5 59,1 0-1,0 0 0,0 0 0,1 0 0,-1 0 0,1 0 0,0 0 1,0 0-1,0 0 0,0-1 0,1 1 0,0 0 0,-1-1 0,1 1 1,1-1-1,3 5 0,-2-3 19,0-1-1,0 0 1,0 0 0,10 6 0,-13-9-8,1 0 0,-1-1 0,1 1 0,-1 0 0,1-1 1,-1 1-1,1-1 0,0 0 0,-1 1 0,1-1 0,-1 0 1,1 0-1,0 0 0,-1 0 0,1 0 0,0-1 0,-1 1 1,1 0-1,-1-1 0,1 1 0,-1-1 0,3-1 0,5-2 2,-1-1-1,1 0 0,-1 0 1,10-9-1,-16 12-26,0 1-1,0-1 1,0 0 0,0 0-1,-1-1 1,1 1 0,-1 0-1,1 0 1,-1-1 0,0 1-1,0-1 1,0 1 0,0-1-1,0 1 1,-1-1 0,1 0-1,-1 1 1,0-1 0,0 0-1,0-4 1,-1-1-22,-1 0 0,-1 0 0,1 0 0,-1 0 0,-1 0 0,1 1 1,-1-1-1,-1 1 0,1 0 0,-1 0 0,0 1 0,-10-10 0,-3-1-102,0 1 1,-41-27-1,58 42 52,3 2-118,4 5 120,0-2 1,0 1-1,1 0 0,0-1 1,-1-1-1,2 1 0,13 4 1,-2-3 145,0 0 0,0-2 0,1 0 0,-1-1 0,1-1 0,0-1 0,25-3 0,-36 2-62,1 0 1,-1-1-1,1-1 0,-1 0 0,0 0 0,0 0 0,0-1 0,0-1 0,-1 0 0,0 0 0,0 0 0,0-1 0,-1 0 0,1-1 0,-1 1 0,10-15 0,-1-4 93,-1 0 0,-2-1 0,14-36 0,-7 15-64,3-6 14,-2-2 1,19-77-1,-39 130-68,5-31-130,-6 31 126,0 0 0,1 1 1,-1-1-1,-1 0 0,1 0 0,0 1 0,0-1 0,0 0 0,-1 1 0,1-1 0,-1 0 1,0 1-1,1-1 0,-1 0 0,-1-1 0,2 3 1,-1-1 1,1 1-1,0 0 0,-1 0 1,1-1-1,0 1 0,-1 0 0,1 0 1,-1 0-1,1 0 0,-1-1 1,1 1-1,0 0 0,-1 0 1,1 0-1,-1 0 0,1 0 0,-1 0 1,1 0-1,0 0 0,-1 0 1,1 0-1,-1 1 0,1-1 1,-1 0-1,1 0 0,0 0 0,-1 0 1,1 1-1,0-1 0,-1 0 1,1 0-1,-1 1 0,1-1 1,-13 12-197,8-5 165,0 0-1,1 0 1,0 1 0,0 0-1,0-1 1,1 1 0,-3 11 0,-11 62-64,15-68 102,-38 291 377,36-263-346,2 0-1,4 53 1,-2-89 1,0 0 0,1-1 1,0 1-1,0 0 0,0-1 0,0 1 0,1-1 0,0 0 1,0 1-1,4 5 0,-5-9-10,0 1 1,1-1-1,-1 1 0,1-1 1,0 0-1,-1 1 0,1-1 1,0 0-1,0 0 0,0 0 1,0-1-1,0 1 0,0 0 1,0-1-1,0 1 0,0-1 1,0 0-1,0 1 0,0-1 0,1 0 1,-1-1-1,0 1 0,0 0 1,3-1-1,16-4 64,0-2 0,-1 0-1,37-18 1,-42 18-73,12-4-92,-1-2 1,-1-1-1,45-32 0,-42 27-189,-29 24-138,-4 3 366,-4 7 11,0 0 1,1 1-1,1-1 1,-8 23-1,14-34 37,0 0-1,0 1 0,0-1 0,1 0 1,-1 0-1,1 1 0,0-1 0,0 0 1,0 1-1,1-1 0,0 0 1,0 0-1,0 0 0,0 1 0,0-1 1,1 0-1,0 0 0,0-1 0,0 1 1,0 0-1,1-1 0,-1 1 1,5 4-1,-4-6 19,0 0 1,-1 0-1,1 0 1,0-1-1,0 1 1,0-1-1,0 1 0,0-1 1,0 0-1,0 0 1,0-1-1,1 1 1,-1-1-1,0 1 1,0-1-1,1 0 1,-1 0-1,0-1 0,0 1 1,1-1-1,-1 1 1,0-1-1,5-2 1,-6 2-13,1 1-1,-1-1 1,0-1 0,1 1 0,-1 0 0,0 0-1,0-1 1,0 1 0,0-1 0,0 0 0,0 1-1,-1-1 1,1 0 0,0 0 0,-1 0-1,0 0 1,1-1 0,-1 1 0,0 0 0,0-1-1,0 1 1,0 0 0,-1-1 0,1 1 0,-1-1-1,1 1 1,-1-1 0,0 1 0,0-1 0,-1-3-1,0 0-10,-1 0 0,1 0-1,-2 0 1,1 0 0,0 1 0,-1-1-1,0 1 1,-1 0 0,1 0-1,-1 0 1,0 0 0,0 1-1,-8-7 1,2 3 1,0 0 1,0 1-1,-1 0 1,1 1-1,-21-9 0,-22-10-149,52 25 151,1 0 0,0 0 0,0 0-1,0 0 1,0 0 0,-1 0 0,1 0 0,0 0 0,0 0-1,0 0 1,0 0 0,0 0 0,-1 0 0,1 0 0,0 0-1,0-1 1,0 1 0,0 0 0,0 0 0,-1 0 0,1 0-1,0 0 1,0 0 0,0 0 0,0 0 0,0-1 0,0 1-1,0 0 1,0 0 0,-1 0 0,1 0 0,0 0 0,0-1-1,0 1 1,0 0 0,0 0 0,0 0 0,0 0 0,0 0-1,0-1 1,0 1 0,0 0 0,0 0 0,0 0 0,0 0-1,0-1 1,0 1 0,0 0 0,0 0 0,0 0 0,0 0-1,1 0 1,-1-1 0,0 1 0,0 0 0,0 0 0,0 0-1,0 0 1,0 0 0,0 0 0,0 0 0,1-1 0,-1 1-1,0 0 1,0 0 0,0 0 0,0 0 0,13-4-26,33-4-82,1 2-1,0 2 0,50 2 1,-85 3 108,0 1 0,0 0 0,0 1 0,0 0 0,0 1 0,-1 0 0,17 9 0,-25-11 22,1 0 1,-1 0-1,0 0 1,0 1-1,0 0 1,-1-1-1,1 1 1,-1 0-1,1 0 1,-1 0-1,0 1 1,0-1-1,0 0 1,-1 1-1,1-1 1,-1 1-1,0 0 1,0-1-1,0 1 1,0 0-1,-1 0 1,0 0-1,1-1 1,-2 7-1,1-2 29,-1 0-1,0 0 1,0 0-1,-1-1 1,0 1-1,0 0 1,-1-1-1,0 0 1,0 0-1,-1 0 1,-5 8-1,46-55 583,-31 32-640,1 1 0,0 0 0,0 0 0,0 0-1,1 1 1,0 0 0,12-7 0,-15 11-3,0-1-1,0 1 1,0 0-1,0 0 1,0 1-1,0-1 1,1 1 0,-1 0-1,0 1 1,1-1-1,-1 1 1,1 0-1,-1 1 1,1-1-1,6 2 1,64 26 152,-25-12 313,38 11-93,-55-19-305,1-2 0,0-1-1,54 1 1,-73-7 0,-3-4-3629,-13 4 3185,1 1 0,0-1 0,-1 0 0,1 0-1,-1 1 1,1-1 0,-1 0 0,1 0 0,-1 1 0,0-1 0,0 0 0,1 0 0,-1 0 0,0 0-1,0 0 1,0 1 0,0-1 0,0 0 0,0 0 0,0 0 0,0 0 0,0 0 0,0 0 0,0 1 0,-1-1-1,1 0 1,0 0 0,-1 0 0,1 0 0,0 1 0,-2-2 0,-7-17-3412,-4-2-1659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8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83 8064,'-55'-31'2976,"38"31"-2304,-6 0 5919,41 0-5183,19-4 544,11 0-1152,7 0-128,3-4-384,0 0-64,18-4-128,14 4-2304,10 4 1184,-2 4-5695,-3 12 3711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9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56 348 3072,'0'0'60,"0"-1"0,0 1 0,-1 0 0,1-1 1,0 1-1,0 0 0,0-1 0,0 1 0,0 0 0,0 0 0,0-1 0,0 1 1,0 0-1,1-1 0,-1 1 0,0 0 0,0-1 0,0 1 0,0 0 0,0-1 1,0 1-1,1 0 0,-1 0 0,0-1 0,0 1 0,0 0 0,1 0 0,-1-1 1,1 1-1,13-9 2542,-11 7-1490,1 0-1,0 1 1,0 0-1,-1-1 0,1 1 1,7 0 1482,-11 6-1509,-1 0-1,1 1 1,-1-1 0,-3 9 0,-1 0-474,-11 22 1,0-3 37,1 6-371,1 0 1,2 1 0,-7 43-1,18-77-233,0-1 0,1 1 0,0 0 0,0 0 0,0-1 0,1 1 0,0 0 0,2 8 0,-3-13-33,1 0 0,-1 0 0,1 0 0,-1 0 0,1 0 1,-1 0-1,1 0 0,-1-1 0,1 1 0,0 0 0,0 0 0,-1 0 1,1-1-1,0 1 0,0 0 0,0-1 0,0 1 0,0-1 0,2 2 1,-2-2 11,1 0-1,0 0 1,-1 0 0,1 0 0,0 0 0,-1-1 0,1 1 0,-1 0 0,1-1-1,0 1 1,-1-1 0,1 0 0,-1 1 0,1-1 0,-1 0 0,0 0 0,3-1 0,7-8 25,0 0 1,0-1 0,-1 0-1,-1 0 1,0-1 0,12-19-1,-1 1-92,87-113 304,-95 130-205,-10 12-111,0-1 0,0 0 0,0 0 0,-1 1 0,1-1 1,0 0-1,-1 0 0,0-1 0,1 1 0,-1 0 0,1-4 0,-2 53 534,-1 4-113,8 68 0,-6-115-302,0 0 0,0 0 1,0 0-1,0 0 0,3 4 0,-4-7-60,0-1 0,0 1 0,0-1 0,0 1 1,1-1-1,-1 1 0,0-1 0,0 1 0,1-1 0,-1 1 0,0-1 0,1 0 0,-1 1 0,1-1 0,-1 0 0,0 1 0,1-1 0,-1 0 0,1 0 0,-1 1 0,1-1 0,-1 0 0,1 0 0,-1 0 0,1 0 0,-1 1 0,1-1 0,-1 0 0,1 0 0,-1 0 0,1 0 0,-1 0 0,1 0 0,-1 0 0,1-1 0,-1 1 0,1 0 0,-1 0 0,1 0 0,-1 0 0,1-1 0,-1 1 0,1 0 0,-1 0 0,0-1 0,1 1 0,-1 0 0,1-1 0,-1 1 0,0-1 0,1 1 0,-1 0 0,1-1 0,4-7 37,1 1-1,-1-1 0,6-13 0,2-2 39,-3 7 53,92-139-573,-96 146 454,-5 7-18,1 0 1,0 0-1,-1 0 0,1 0 0,0 0 0,0 0 1,3-2-1,-5 4-8,1 0 0,0-1 0,0 1 0,0 0 0,0 0 1,0-1-1,0 1 0,-1 0 0,1 0 0,0 0 0,0 0 1,0 0-1,0 0 0,0 1 0,0-1 0,0 0 0,0 0 0,-1 1 1,1-1-1,0 0 0,0 1 0,0-1 0,-1 1 0,2 0 0,47 32 26,25 15 216,-62-41-144,1 0 0,0-2 0,0 1 0,16 3 0,-24-8-65,0 0 1,0 0-1,0 0 0,0 0 1,0-1-1,0 0 0,0 0 1,0-1-1,0 1 0,0-1 1,0 0-1,-1 0 0,1-1 1,0 0-1,0 1 0,-1-2 1,1 1-1,-1 0 0,0-1 0,0 0 1,0 0-1,0 0 0,0 0 1,0-1-1,-1 0 0,0 1 1,0-1-1,0 0 0,0-1 1,0 1-1,-1 0 0,0-1 1,0 0-1,0 1 0,-1-1 1,1 0-1,-1 0 0,0 0 1,-1 0-1,1 0 0,-1-5 0,0 6-74,0-1 0,0 1 0,0-1 0,-1 1 0,1-1 0,-3-5 0,2 9 28,1-1-1,-1 1 1,0-1-1,0 1 1,0 0 0,0-1-1,0 1 1,0 0-1,-1 0 1,1 0-1,0 0 1,-1 0 0,1 0-1,0 0 1,-1 0-1,1 0 1,-1 1-1,1-1 1,-1 1 0,-1-1-1,1 1 16,1 0 0,-1 0-1,1 0 1,0 0 0,-1 0 0,1 1-1,-1-1 1,1 0 0,0 1 0,-1-1-1,1 1 1,0-1 0,-1 1 0,1 0-1,0 0 1,0-1 0,0 1 0,0 0-1,0 0 1,-1 1 0,-20 23-25,17-18 45,1 0-1,0 1 0,0 0 1,1-1-1,0 1 1,0 0-1,1 0 0,0 1 1,0-1-1,1 0 1,0 1-1,1-1 0,0 0 1,0 1-1,1-1 1,0 1-1,2 8 0,3 7 56,1 0 0,0 0-1,2-1 1,19 34-1,-25-50-24,1 0 0,0-1 0,0 1 0,0-1 0,1 0 0,6 5 0,-9-9-18,0 0 0,0 0 1,1 0-1,-1-1 0,1 0 1,-1 1-1,1-1 0,-1 0 1,1 0-1,0 0 0,0 0 1,-1-1-1,1 1 0,0-1 0,0 0 1,0 1-1,-1-1 0,1-1 1,3 1-1,4-3 11,-1 1 0,0-1 0,0-1-1,0 1 1,-1-2 0,1 1 0,-1-1 0,0 0 0,14-13 0,0 2-15,173-122 15,-165 118-20,-1-2 1,-2-1-1,49-51 0,-58 53-23,-1 0-1,-2-1 0,0-1 0,-1 0 1,19-46-1,-31 63-5,24-65-146,-22 61 100,-2 0 0,1-1-1,-2 0 1,2-18 0,-3 28 42,0 0 0,0 0 0,0 0 0,0 0 0,0-1 0,0 1 0,0 0 0,0 0 0,-1 0 0,1 0 0,0 0 0,0 0 0,-1 0 0,1 0 1,-1 1-1,0-3 0,-5 5-141,-4 9 66,-118 180-288,114-170 397,0 1-1,1 0 1,0 1-1,2 0 1,1 1-1,1 0 1,1 0-1,2 1 0,0 0 1,1 0-1,-1 28 1,5-35 40,1-1-1,0 0 1,2 0 0,0 0 0,0 0-1,8 21 1,-8-32-33,0 1-1,1-1 1,0 0-1,0 0 1,0 0 0,1-1-1,0 1 1,6 6-1,-7-9 3,0 0-1,0 0 1,1-1 0,-1 1-1,1-1 1,0 0-1,0 0 1,0 0 0,0 0-1,0-1 1,0 0-1,0 0 1,0 0 0,5 1-1,-4-2-4,0 0-1,0-1 1,0 1-1,0-1 1,0 0 0,0 0-1,-1-1 1,1 1-1,0-1 1,-1 0-1,1 0 1,-1 0 0,0-1-1,0 0 1,0 0-1,0 0 1,0 0-1,3-4 1,8-9-1,-1 0 1,22-31 0,-32 41-9,99-129-99,-60 82-1,-2-2 0,50-88-1,-38 29 149,-46 95-54,0 0 0,-2-1 0,7-39 0,-11 54-27,-1 1 0,0 0 0,0-1 0,0 1 0,0 0 0,-1-1 0,-1-4 0,2 8 21,-1 0-1,1 1 1,0-1 0,0 0-1,-1 0 1,1 1-1,-1-1 1,1 0 0,0 1-1,-1-1 1,0 1-1,1-1 1,-1 0-1,1 1 1,-1-1 0,1 1-1,-1 0 1,0-1-1,1 1 1,-1 0-1,0-1 1,0 1 0,1 0-1,-1-1 1,0 1-1,0 0 1,1 0 0,-1 0-1,0 0 1,0 0-1,0 0 1,1 0-1,-1 0 1,0 0 0,0 0-1,1 1 1,-1-1-1,0 0 1,0 0 0,1 1-1,-1-1 1,0 0-1,-1 2 1,-3 2-9,-1 0 0,1 0 0,0 1 0,0-1 0,0 1 1,1 1-1,0-1 0,0 1 0,-6 9 0,6-8 3,-18 28 151,2 1 1,1 0-1,1 2 0,3 0 1,-16 57-1,29-87-163,1-1 0,-1 1 0,1-1 0,1 1 0,0-1 0,0 1 0,0 0 0,1-1 0,0 1 0,0-1 0,1 1 0,0-1 0,0 0-1,1 1 1,0-1 0,0-1 0,1 1 0,0 0 0,0-1 0,0 0 0,1 0 0,0 0 0,0 0 0,1-1 0,-1 0 0,1 0 0,0 0 0,1-1 0,10 6 0,5 0-2036,1-1 0,35 10 1,50 6-5835,-104-25 7664,63 14-7585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03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7 794 4480,'-2'0'213,"-2"0"616,4-1-190,1-4 309,16 4 3719,-8-3-3474,-2 1 1,1-1 0,0-1 0,13-9 0,-12 6-600,0 1 1,-1-1-1,10-14 1,-9 11-451,-1-2-1,0 1 1,-1-1 0,0-1 0,-1 1 0,6-21 0,-2 3-53,8-31 382,36-82 0,-45 125-369,1 0 0,1 1 0,0 0 0,1 0 0,1 2 0,1-1 0,0 2 0,22-19 0,-17 19 37,1 0 0,1 1-1,0 1 1,1 1 0,0 2-1,1 0 1,39-12 0,-57 21-91,1-1 0,-1 1 1,1 0-1,-1 1 0,1 0 1,-1-1-1,1 2 1,0-1-1,-1 1 0,9 1 1,-12-1-28,0 0 1,0 0-1,0 0 1,1 0-1,-1 0 1,0 0-1,0 1 1,-1-1-1,1 1 1,0-1-1,0 1 1,-1 0 0,1 0-1,-1-1 1,1 1-1,-1 0 1,0 0-1,0 1 1,0-1-1,0 0 1,0 0-1,-1 0 1,1 1-1,0-1 1,-1 0-1,1 4 1,0 18 72,0 0 1,-1 1-1,-1-1 0,-7 38 1,-29 93 352,10-51-201,23-92-284,2 1 484,12-26-50,64-112-251,-39 61-111,57-76 0,-72 114 45,-11 12-305,2 0-1,17-17 1,-27 30 214,-1 1 0,1-1 1,0 0-1,-1 1 0,1-1 0,0 1 1,-1-1-1,1 1 0,0 0 0,0-1 1,0 1-1,-1 0 0,1-1 0,0 1 1,0 0-1,0 0 0,1 0 0,-1 0 5,-1 0-1,1 0 0,-1 0 1,1 0-1,-1 1 0,1-1 0,-1 0 1,1 1-1,-1-1 0,0 0 1,1 1-1,-1-1 0,0 0 1,1 1-1,-1-1 0,0 1 1,0-1-1,1 0 0,-1 1 1,0-1-1,0 1 0,1 0 0,0 3-1,0 1-1,0-1 1,-1 1-1,1-1 0,-1 8 1,-9 151 406,-1 6-297,5-78 495,15-99-223,-6 1-371,0 1 1,-1-1-1,0 1 1,0-1-1,0 0 1,-1 0-1,2-10 1,3-7-102,2-5 57,2 0 0,1 1-1,1 0 1,1 2-1,1-1 1,2 2-1,0 0 1,34-36-1,-28 37-16,-11 10-25,1 1 0,1 0 1,19-14-1,-32 39 104,-8 101-79,0 0 212,7-84-134,3 78 81,-2-96-45,1 0-1,0 0 1,0-1-1,1 1 1,1-1-1,-1 0 1,9 15-1,-11-24-45,-1 1-1,1-1 0,0 1 0,0-1 0,0 0 1,1 0-1,-1 1 0,0-1 0,0 0 0,1 0 1,-1 0-1,0 0 0,1-1 0,-1 1 0,1 0 1,0 0-1,-1-1 0,1 1 0,-1-1 0,1 0 1,0 1-1,-1-1 0,1 0 0,0 0 0,-1 0 1,1 0-1,0 0 0,-1-1 0,1 1 0,0 0 0,-1-1 1,1 1-1,-1-1 0,3-1 0,2-1 32,0 0 0,0 0 1,0-1-1,0 0 0,-1 0 0,0-1 0,6-5 0,4-8-80,-2 0-1,0-1 0,0 0 1,-2-1-1,15-36 0,-10 21-42,14-31-120,13-25 207,-39 83 23,0 0 0,-1 0 0,4-12 0,-6 17-27,0 1 0,1-1-1,-1 0 1,1 1 0,-1 0 0,4-4 0,0-3-940,-14 116 1252,1-22-77,5-39-38,0 6-145,5 75 0,-2-125-41,1 1 0,-1-1 0,1 1 0,0-1 0,0 1 0,0-1 0,0 0 0,0 1 0,3 3 0,-4-6-5,1 1 0,-1-1 1,0 1-1,1-1 0,-1 0 1,1 1-1,-1-1 0,0 1 1,1-1-1,-1 0 0,1 1 1,-1-1-1,1 0 1,-1 0-1,1 1 0,-1-1 1,1 0-1,0 0 0,-1 0 1,1 0-1,-1 0 0,1 0 1,-1 0-1,1 0 0,0 0 1,-1 0-1,1 0 0,-1 0 1,1 0-1,-1 0 0,1 0 1,-1 0-1,1-1 1,0 1-1,-1 0 0,1 0 1,-1-1-1,1 1 0,-1 0 1,0-1-1,1 1 0,-1-1 1,1 1-1,-1 0 0,0-1 1,1 1-1,-1-1 0,1 0 1,4-9-17,1 0 0,-1 0-1,-1-1 1,0 1 0,0-1 0,-1 0 0,2-14 0,0 3 39,60-204-371,-64 226 338,-1 0 0,0 0 0,0 0 0,0 0 0,0 0 1,0 0-1,0 0 0,0 0 0,0 0 0,0 0 0,0 0 0,0 0 0,0 0 1,1 0-1,-1 0 0,0 0 0,0 0 0,0 0 0,0 0 0,0 0 0,0 0 0,0 0 1,0 0-1,0 0 0,0 0 0,0 0 0,0 0 0,1 0 0,-1 0 0,0 0 1,0 0-1,0 0 0,0 0 0,0 0 0,0 0 0,0 0 0,0 0 0,0 0 1,0-1-1,0 1 0,0 0 0,0 0 0,0 0 0,0 0 0,0 0 0,0 0 1,0 0-1,0 0 0,0 0 0,0 0 0,0 0 0,0 0 0,0-1 0,0 1 0,0 0 1,0 0-1,0 0 0,0 0 0,0 0 0,0 0 0,0 0 0,0 0 0,0 0 1,0 0-1,0 0 0,0 0 0,0-1 0,0 1 0,0 0 0,2 8-39,-1 15 35,-1 16-57,-1 4 237,7 54-1,-4-83-118,0-1-1,1 0 1,0 0-1,1 0 1,1 0-1,0 0 1,1-1-1,9 15 1,-14-25-37,0 0 1,0 0-1,0-1 1,1 1-1,-1-1 1,0 1-1,1-1 1,-1 0-1,1 1 1,-1-1 0,1 0-1,0 0 1,0 0-1,-1 0 1,1 0-1,0-1 1,0 1-1,0 0 1,3 0-1,-2-1-2,-1 0 0,1-1-1,-1 1 1,1 0 0,-1-1-1,1 0 1,-1 1 0,1-1 0,-1 0-1,0 0 1,0 0 0,1-1-1,2-1 1,3-4 1,0 1 0,0-2-1,-1 1 1,0-1 0,0 0 0,8-13-1,17-33-11,31-73-1,-20 39-15,-16 44 16,-19 32 21,0 0 1,7-18-1,-9 20-55,-5 8-17,0 0 0,0 1 0,0-1 0,0 0 0,0 0 0,0 1 0,-1-1 0,2-4 0,1 17 60,-1 0 0,1 0 0,-2 0 0,1 1-1,-2-1 1,0 17 0,0-3-13,1 19 55,-2 0-1,-2 0 1,-2 0-1,-16 64 0,18-100-34,-1 9 41,0 0 0,-2 0 0,0-1 0,-10 19 0,14-31-53,-1-1 0,1 1 0,-1 0 0,0-1-1,0 1 1,0-1 0,0 0 0,-1 0 0,1 0 0,-1 0 0,0-1 0,0 1 0,0-1 0,0 0 0,0 0 0,0 0-1,-1-1 1,1 0 0,0 0 0,-10 1 0,12-1-31,0-1 1,0 0-1,0 0 0,0 0 1,0-1-1,0 1 0,0 0 0,0-1 1,0 1-1,0-1 0,0 0 1,0 0-1,0 0 0,0 0 0,1 0 1,-1 0-1,-2-2 0,1 0-23,1 1 0,0-1-1,-1 0 1,1 0-1,1 0 1,-1 0 0,0 0-1,1 0 1,-2-6 0,0 0-4,1 0 0,0 0 1,1 0-1,0-1 1,1 1-1,0 0 0,1-11 1,-1 19 33,0 0 0,1-1 1,-1 1-1,0 0 0,1 0 0,-1 0 1,0 0-1,1 0 0,-1 0 1,1 0-1,0 0 0,-1 0 0,1 0 1,0 0-1,-1 0 0,1 0 1,0 0-1,0 0 0,0 1 0,1-2 1,0 1-11,0 1 1,0-1-1,0 0 1,-1 1 0,1-1-1,0 1 1,0 0-1,0-1 1,0 1-1,0 0 1,3 1 0,5 0-23,0 1 1,0 0-1,18 7 1,-17-5 157,40 13-30,-16-5-114,39 9-1,-66-19 78,0-1 0,0 0 0,0 0 1,0-1-1,0 0 0,0-1 0,0 0 0,0 0 1,0 0-1,9-4 0,-12 3-4,1 0 0,0-1 0,-1 0 0,0 0 0,0 0 0,0-1 0,0 1 1,0-1-1,-1 0 0,1-1 0,-1 1 0,0-1 0,-1 0 0,4-5 0,6-15 46,0 0 1,14-42-1,7-18-21,0 19 123,30-67-139,-54 110 85,-2-1 1,0-1-1,7-44 0,-13 59-75,-1 8-43,-1 1 1,1-1 0,-1 1-1,0-1 1,1 1 0,-1-1-1,0 0 1,0 1 0,0-1 0,0 1-1,0-1 1,-1 0 0,0-2-1,1 4-17,0 0 0,0 0 0,0 0 0,0 0 0,-1 0 0,1 0 0,0 0 0,0 0-1,0 0 1,-1 0 0,1 0 0,0 0 0,0 0 0,0 0 0,-1 0 0,1 0 0,0 0 0,0 0-1,0 0 1,0 0 0,-1 0 0,1 0 0,0 0 0,0 0 0,0 0 0,0 0 0,-1 1 0,1-1-1,0 0 1,0 0 0,0 0 0,0 0 0,0 0 0,-1 0 0,1 1 0,0-1 0,0 0-1,0 0 1,0 0 0,0 0 0,0 1 0,0-1 0,-6 9-25,-3 8 45,0 0 1,1 0-1,2 1 0,-1 0 1,2 0-1,-6 35 0,-15 224 100,21-208-49,-4 139-1531,9-205 134,-24-42-17567,12-4 14042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91 108 6048,'-57'-16'3546,"55"15"-2971,0 1 0,0-1 0,0 1 0,0-1 0,0 0 0,0 0 0,1 0 0,-1 0 0,0 0 0,0 0 0,1 0 0,-1 0-1,1-1 1,-2-1 0,0 0 6,3 3-478,0 0 0,-1-1-1,1 1 1,0 0-1,0 0 1,0-1 0,-1 1-1,1 0 1,0-1-1,0 1 1,0 0-1,0 0 1,0-1 0,0 1-1,0 0 1,0-1-1,0 1 1,0 0 0,0-1-1,0 1 1,0 0-1,0-1 1,0 1-1,0 0 1,0-1 0,0 1-1,0 0 1,0-1-1,1 1 1,-1 0 0,0 0-1,0-1 1,0 1-1,1 0 1,-1 0-1,0-1 1,0 1 0,0 0-1,1 0 1,-1 0-1,0-1 1,1 1 0,-1 0-1,1-1 90,1 0 1,-1 0-1,0 1 1,1-1-1,-1 1 0,1-1 1,-1 1-1,1-1 0,1 1 1,186-12 3602,-8 1-3287,-164 9-571,0-1 0,19-6 0,-29 7-1659,0 0 0,0-1 0,12-6 0,-12 7-518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03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53 7040,'0'0'60,"-2"-4"480,1 0 1,-1 1-1,1-1 0,-1 0 1,-1 1-1,1 0 0,0-1 0,-1 1 1,1 0-1,-1 0 0,-4-8 4209,7 11-4652,0-1 1,0 1 0,1 0 0,-1 0 0,0 0 0,0 0 0,0 0-1,0 0 1,0 0 0,0 0 0,0 0 0,1 0 0,-1 0 0,0 0-1,0 0 1,0 0 0,0 0 0,1 1 0,9-3 1626,96 1 1550,58 1-3385,-1 8-7638,-107 0 4400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05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 8480,'1'-9'7313,"4"14"-3212,-1 2-4598,1 3 828,-1 1-1,0 0 1,-1 0 0,0 0 0,-1 0 0,2 19 0,-2-16-87,7 68 579,-4 1 0,-9 144 0,-40 165 589,33-308-1005,7-56 150,-10 36 0,15-90 491,-2 8-971,1 15-85,5-134-108,-3 120 106,0 0 0,1 1 1,2-1-1,-1 1 1,2 0-1,7-17 0,-9 26-25,1 0 0,-1 1 0,1-1-1,0 1 1,0 0 0,1 0-1,0 1 1,0-1 0,0 1 0,1 1-1,0-1 1,0 1 0,0 0-1,11-4 1,-14 6 22,0 1 1,0 0-1,0 0 0,0 0 0,0 0 1,1 0-1,-1 1 0,0 0 0,0 0 1,1 0-1,-1 0 0,0 1 0,0 0 1,0-1-1,0 1 0,0 1 0,0-1 1,0 1-1,0 0 0,0-1 0,0 2 1,-1-1-1,1 0 0,-1 1 0,0-1 1,0 1-1,0 0 0,0 0 0,3 4 0,-1 1 55,-1-1-1,1 1 0,-1 1 1,0-1-1,-1 1 0,0-1 1,-1 1-1,1 0 0,-2 0 1,1 0-1,-1 0 0,0 0 1,-1 0-1,0 1 0,-1-1 1,0 0-1,-4 15 0,3-13-1,-1 1 1,-1-1-1,0 0 0,-1 0 0,0 0 0,0 0 1,-1-1-1,-1 0 0,0 0 0,0-1 1,-1 1-1,0-2 0,-11 10 0,7-8-63,0-1 0,-1 0-1,0-1 1,-1-1 0,0 0 0,0 0-1,-1-2 1,1 0 0,-1 0 0,0-2 0,-1 0-1,1 0 1,-26 0 0,40-3 19,1 0 0,0 0 0,0 0-1,0 0 1,-1 0 0,1 0 0,0 0 0,0 0 0,-1 0 0,1 0 0,0 0 0,0 0 0,0 0 0,-1 0 0,1 1-1,0-1 1,0 0 0,0 0 0,-1 0 0,1 0 0,0 0 0,0 1 0,0-1 0,0 0 0,-1 0 0,1 0 0,0 0-1,0 1 1,0-1 0,0 0 0,0 0 0,0 0 0,0 1 0,0-1 0,0 0 0,0 0 0,0 1 0,0-1 0,0 0-1,0 0 1,0 0 0,0 1 0,0-1 0,0 0 0,0 0 0,0 1 0,0-1 0,0 0 0,0 0 0,0 0 0,0 1-1,0-1 1,0 0 0,1 0 0,-1 0 0,0 1 0,0-1 0,0 0 0,0 0 0,1 0 0,-1 0 0,0 0 0,0 1-1,10 4-3,0 0-1,0-1 1,0 0-1,0-1 1,0 0-1,1 0 0,0-1 1,11 1-1,9-1 72,49-2-1,-51-2 29,1-1-1,-1-1 1,31-9-1,-44 9-41,0-1 0,-1-1 0,1 0 0,-1-2 0,0 1 0,26-20-1,-22 12-1,0-2 0,-1 0 0,-1 0 0,21-30 0,-27 32-27,-2 0 0,1-1 0,-2 0-1,0 0 1,-1-1 0,8-29 0,-14 43-28,0-1 1,-1 1 0,1-1 0,-1 1-1,0-1 1,0 1 0,-1-7-1,1 10-4,0-1 0,0 0 0,-1 1-1,1-1 1,0 0 0,0 1 0,0-1-1,-1 1 1,1-1 0,0 0 0,-1 1-1,1-1 1,0 1 0,-1-1 0,1 1-1,-1-1 1,1 1 0,-1 0-1,1-1 1,-1 1 0,1-1 0,-1 1-1,1 0 1,-1-1 0,1 1 0,-1 0-1,0 0 1,1 0 0,-1-1 0,0 1-1,1 0 1,-1 0 0,1 0 0,-1 0-1,0 0 1,1 0 0,-1 0-1,0 0 1,1 0 0,-1 0 0,0 1-1,1-1 1,-1 0 0,1 0 0,-1 1-1,-1 0 1,-1 0-10,0 1 0,1 0-1,-1 0 1,0 0 0,1 0-1,-1 0 1,1 1 0,0-1 0,-3 5-1,-16 27 177,7-5 208,1 1 1,-18 60 0,29-80-312,-1 0 0,2 0 1,-1 0-1,2 0 0,-1 0 0,1 0 1,1 1-1,0-1 0,0 0 1,1 0-1,0 0 0,6 16 0,-6-21-105,0-1 0,1 1 0,-1 0 0,1 0 0,0-1-1,0 0 1,0 1 0,1-1 0,0 0 0,0-1 0,0 1 0,0-1-1,0 0 1,1 0 0,-1 0 0,1 0 0,0-1 0,0 0-1,0 0 1,0 0 0,0 0 0,0-1 0,1 0 0,-1 0 0,8 0-1,36-1-4344,-1-1-1,91-15 0,-63-2-3589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06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50 226 2400,'-1'6'10637,"1"23"-8038,1-9-1382,-1-16-786,0-1 1,0 1-1,0-1 0,1 0 1,-1 1-1,3 5 0,-3-8-357,1 0 0,-1 0-1,1 0 1,-1 0 0,1 0 0,0-1-1,-1 1 1,1 0 0,0 0-1,-1-1 1,1 1 0,0 0-1,0-1 1,0 1 0,0-1-1,0 1 1,-1-1 0,1 0-1,0 1 1,0-1 0,0 0-1,0 1 1,0-1 0,0 0-1,0 0 1,0 0 0,2 0-1,4 0 22,-1-1 0,1 0-1,0 0 1,0 0-1,-1-1 1,1 0 0,-1 0-1,1-1 1,-1 0-1,0 0 1,0 0 0,0-1-1,0 0 1,-1 0-1,0 0 1,1-1 0,-2 0-1,1 0 1,0 0-1,-1 0 1,0-1 0,0 0-1,-1 0 1,0 0-1,0 0 1,0 0 0,-1-1-1,0 1 1,0-1-1,0 0 1,-1 1 0,0-1-1,0 0 1,-1 0-1,0 0 1,0 0 0,-1 1-1,0-1 1,0 0-1,0 0 1,-3-6 0,1 4-98,-1 1 0,-1 0 0,1 0 0,-1 0 0,0 0 1,-1 1-1,0 0 0,0 0 0,-1 0 0,1 1 0,-9-6 1,11 9-82,1 1 1,-1-1 0,0 1 0,0 0 0,0 0 0,0 0 0,0 0 0,0 1 0,0 0-1,-1 0 1,1 0 0,0 0 0,-1 0 0,1 1 0,-1 0 0,1 0 0,-1 0-1,1 1 1,0-1 0,-1 1 0,1 0 0,0 1 0,-1-1 0,-6 4 0,9-4-186,-1 1 0,1 0 0,-1 0 0,1 0 0,0 0 0,-1 0 0,1 1 0,0-1 0,1 1 0,-1-1 0,0 1 0,1 0 0,-1 0 0,1-1 0,0 1 0,0 0 0,-1 4 0,0 3-1179,1 0 0,-1 0-1,2 20 1,0-26 872,-1-1 118,1 0 1,0 0 0,0 0-1,0 0 1,0 0 0,0-1-1,1 1 1,-1 0-1,1 0 1,0 0 0,0-1-1,0 1 1,0 0 0,1-1-1,-1 1 1,0-1 0,1 0-1,0 1 1,0-1 0,2 2-1,25 14-1723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08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1193 6304,'-21'11'9717,"34"-15"-9053,0-1 0,0 0-1,-1-1 1,0 0 0,0-1 0,0 0 0,-1-1 0,15-14 0,77-83-213,-84 85-120,97-103 116,34-38 226,-80 81-428,92-136 1,-137 176-218,72-118 209,-81 128-128,-1 0 1,-1-1 0,13-46 0,-26 74-81,-1 0 1,1-1-1,-1 1 1,1 0-1,-1-1 1,0 1-1,0-1 1,0 1-1,-2-7 1,2 9-40,-1 0 0,1-1-1,-1 1 1,1 0 0,-1 0 0,0 0 0,1 0-1,-1-1 1,0 1 0,0 0 0,0 0 0,0 1-1,1-1 1,-1 0 0,-1 0 0,1 0 0,0 1 0,0-1-1,0 0 1,0 1 0,0-1 0,-1 1 0,1-1-1,0 1 1,0 0 0,-1 0 0,1-1 0,-2 1 0,-1 0-40,0 1 0,0-1 1,0 1-1,0 0 1,0 0-1,0 0 1,0 0-1,0 1 1,0-1-1,0 1 1,1 0-1,-1 0 0,1 1 1,0-1-1,-1 1 1,1-1-1,0 1 1,-4 6-1,-3 3 30,0 1-1,1 0 0,-13 25 1,-12 34 162,3 3 1,4 0 0,-29 123-1,48-158-60,0 0-1,3 1 0,1-1 1,3 1-1,0-1 0,3 1 1,9 54-1,-8-78 100,1 0 1,8 22-1,-10-34-134,0 0 0,1 0 0,-1 0 0,1 0 0,0 0 0,0 0 0,1-1 0,-1 1 0,1-1 0,8 7 0,-9-9-17,0-1-1,0 1 1,0-1 0,0 0-1,0 0 1,0 0 0,0 0-1,0-1 1,1 1 0,-1-1-1,0 0 1,0 0-1,1 0 1,-1 0 0,0-1-1,0 1 1,1-1 0,-1 0-1,3-1 1,6-2 14,-1-1 0,1 0-1,16-11 1,-11 5-64,-1-1 0,0-1 0,-1 0 1,0-1-1,-1 0 0,-1-1 0,-1-1 0,0 0 0,0-1 0,-2 0 0,0 0 0,-1-1 0,-1-1 0,10-34 1,-17 50-13,0 0 1,-1 0 0,1 0 0,-1 0 0,0 0 0,0 0-1,0 0 1,0 0 0,0 0 0,-1 0 0,0 0 0,1 0-1,-1 0 1,0 0 0,-2-4 0,2 6-6,0 0-1,0-1 1,0 1-1,-1 0 1,1 0-1,0-1 1,-1 1 0,1 0-1,0 0 1,-1 1-1,1-1 1,-1 0-1,0 0 1,1 1 0,-1-1-1,1 1 1,-1-1-1,0 1 1,0 0-1,1 0 1,-1-1 0,0 1-1,1 0 1,-1 1-1,0-1 1,0 0-1,1 0 1,-3 2 0,-2-1 19,0 2 1,0-1-1,0 1 1,0 0-1,1 0 1,-1 0 0,1 1-1,0-1 1,0 2-1,1-1 1,-1 0-1,1 1 1,0 0-1,0 0 1,0 0 0,-4 9-1,-3 5 67,2 0 0,0 1-1,-10 33 1,13-35 0,1 1 0,1 1 0,1-1 0,0 1 0,1-1 0,2 23 0,0-34-15,1 0-1,0 1 1,1-1-1,0 0 1,0 0 0,1 0-1,5 10 1,-6-13-4,1 0 0,1 0 0,-1 0-1,1 0 1,-1-1 0,1 1 0,1-1 0,-1 0 0,1-1 0,-1 1 0,8 4 0,-3-4 61,-1 0 0,1 0 0,0 0-1,0-2 1,1 1 0,-1-1 0,1 0 0,-1-1 0,1 0 0,-1 0 0,1-1-1,0-1 1,-1 1 0,1-1 0,-1-1 0,12-3 0,-10 2-45,0-1 1,0 0-1,0-1 1,0 0-1,-1-1 1,0 0-1,0-1 1,0 0-1,-1 0 1,0-1-1,-1 0 1,16-19-1,-5 1 39,-2-2-1,21-42 1,22-68 103,-2 5-358,-55 127 149,-1 0-75,1-1 0,1 2 0,6-11 0,-10 16 86,0 0 1,0-1 0,0 1-1,1 0 1,-1 0 0,0 0-1,0 0 1,0 0-1,0 0 1,0 0 0,0 0-1,0 0 1,0 0-1,0 0 1,0 0 0,0 0-1,0 0 1,0 0 0,0 0-1,0 0 1,0 0-1,0 0 1,1 0 0,-1 0-1,0 0 1,0 0 0,0 0-1,0 0 1,0 0-1,0 0 1,0 0 0,0 0-1,0 0 1,0 0-1,0 0 1,0 0 0,0 0-1,0 0 1,0 0 0,1 0-1,-1 0 1,0 0-1,0 0 1,0 0 0,0 0-1,0 0 1,0 0 0,0 0-1,0 1 1,0-1-1,0 0 1,0 0 0,0 0-1,0 0 1,0 0-1,0 0 1,0 0 0,0 0-1,2 7-172,-2 13 107,1 79-56,1-13 231,-17 158 0,11-208-9,3-20 29,-4 23 0,4-36-92,0 0 1,0 1-1,0-1 1,0 0-1,-1 1 1,1-1-1,-1 0 1,0 0-1,0 0 1,0-1-1,-4 6 0,5-7-25,0 0-1,0-1 0,0 1 0,0 0 1,0-1-1,0 1 0,0-1 0,0 0 1,0 1-1,0-1 0,0 0 0,0 1 0,0-1 1,0 0-1,-1 0 0,1 0 0,0 0 1,0 0-1,0 0 0,0 0 0,0 0 0,0-1 1,0 1-1,-1 0 0,1-1 0,0 1 1,0-1-1,0 1 0,0-1 0,0 1 1,1-1-1,-2-1 0,-3-2-99,0 0 0,1 0 0,0 0 1,-6-8-1,9 10 59,-9-11-62,1-1-1,0 0 0,1 0 1,1 0-1,1-1 1,0 0-1,-5-21 0,7 24-194,0 2-330,12 17 281,14 27 360,-16-24 43,0-1 0,13 16-1,-9-13 193,1-1 0,1 0-1,22 17 1,-30-25-171,1-1-1,0 1 1,0-1 0,0 0-1,0 0 1,0 0 0,1-1-1,-1 1 1,0-1-1,1-1 1,-1 1 0,1-1-1,-1 0 1,11-1-1,-2-1 9,1-1-1,-1 0 0,0-1 0,0-1 1,0 0-1,0-1 0,-1 0 0,0-1 1,0-1-1,-1 0 0,0-1 0,0 0 1,20-21-1,1-12-7,-1-2 0,31-58-1,-36 59-57,65-114-123,-81 145 33,-11 12 66,0 0-1,1 0 1,-1 0-1,0-1 1,0 1-1,0 0 1,1 0-1,-1 0 1,0 0-1,0 0 1,1 0-1,-1 0 0,0 0 1,0 0-1,1 0 1,-1 0-1,0 0 1,0 0-1,1 0 1,-1 1-1,0-1 1,0 0-1,1 0 1,-1 0-1,0 0 1,0 0-1,0 0 1,1 1-1,-1-1 1,0 0-1,0 0 1,0 1-1,2 1-7,-1 1 0,0-1 0,0 1 0,0 0 0,0 0 1,-1-1-1,1 1 0,-1 5 0,19 362 484,-19-362-475,-4 76 204,4-76-177,-2 0 1,1-1-1,-1 1 0,0-1 0,-1 1 0,0-1 0,0 0 1,-6 10-1,8-15-11,-1 0 1,1 0-1,-1 0 1,1 0-1,-1-1 1,0 1-1,0 0 1,0-1-1,0 0 1,0 1-1,0-1 1,0 0 0,0 0-1,-1 0 1,1 0-1,0-1 1,-5 2-1,3-2-6,-1 0-1,1 0 1,-1 0-1,1 0 1,0-1 0,-1 1-1,1-1 1,0-1-1,-5-1 1,-4-2-31,1-1 0,0 0 1,1-1-1,-1 0 0,-14-13 0,14 10-16,0-1 0,0-1-1,-17-21 1,25 28 50,1-1 1,-1 1 0,1 0-1,1-1 1,-1 0 0,1 0-1,0 1 1,0-2 0,0 1-1,1 0 1,0 0-1,0-9 1,0 14-9,1 0 0,0 1-1,0-1 1,0 0 0,0 1 0,1-1 0,-1 0 0,0 1-1,0-1 1,0 0 0,0 1 0,1-1 0,-1 1-1,0-1 1,0 1 0,1-1 0,-1 0 0,1 1-1,-1-1 1,0 1 0,1 0 0,-1-1 0,1 1-1,-1-1 1,1 1 0,-1 0 0,1-1 0,0 1-1,-1 0 1,1-1 0,-1 1 0,1 0 0,0 0-1,-1 0 1,1-1 0,-1 1 0,1 0 0,0 0-1,-1 0 1,2 0 0,2 1-10,1-1 0,-1 1 0,0 0 1,0 0-1,5 2 0,-5-1 13,197 77 26,-184-71-2,-3-3-528,1 0 0,-1-1 0,1 0 0,0-1 0,29 1 1,-17-3-2765,0-2 1,38-5 0,-3-4-5497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11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360 681 2912,'4'-3'599,"-1"1"102,0 0-1,0-1 0,0 1 1,0-1-1,-1 0 1,1 0-1,3-6 0,-5 8-377,-1 0 0,1 0 0,-1 0-1,1 0 1,-1 0 0,0 0 0,0 0-1,1 0 1,-1 0 0,0 0 0,0 1-1,0-1 1,0 0 0,0 0 0,0 0-1,-1 0 1,1 0 0,0 0-1,0 0 1,-1 0 0,1 0 0,0 0-1,-1 0 1,0-1 0,-1 1-97,1 0-1,0 0 1,0 0-1,-1 0 1,1 0 0,0 0-1,-1 1 1,1-1-1,-1 1 1,1-1 0,-1 1-1,1-1 1,-4 1 0,-2-1-47,0 1 0,-1 0 1,1 0-1,0 1 1,-10 2-1,3 1-66,0 0 0,1 2 0,-1-1 0,1 2 0,0-1 0,1 2 0,-1 0 0,2 0 0,-1 1 0,1 1 0,0 0 0,1 0 0,0 1 0,1 1 0,-8 11 0,1 2 0,2 0 0,0 1 0,1 1-1,2 0 1,1 0 0,-11 46-1,16-54-12,1 1-1,0 0 1,2 0-1,0 0 1,1 20 0,1-36-60,1-1 0,-1 1 1,1 0-1,-1-1 0,1 1 1,1-1-1,-1 0 0,0 1 1,1-1-1,-1 0 1,1 0-1,0 0 0,0 0 1,0 0-1,1 0 0,-1 0 1,1-1-1,-1 1 0,1-1 1,0 0-1,0 0 1,0 0-1,0 0 0,0 0 1,1-1-1,-1 0 0,0 1 1,1-1-1,-1 0 0,1-1 1,5 2-1,1-1 54,0-1 0,0 0 0,1-1 0,-1 0 0,-1 0 0,1-1 0,0-1 0,0 1 0,-1-1 0,14-7 0,-8 3-83,-1-1 1,0-1-1,-1-1 0,0 1 1,0-2-1,-1 0 0,-1 0 1,0-1-1,0-1 1,-1 0-1,-1 0 0,0-1 1,0 0-1,6-17 1,115-292 238,-112 266-282,-4-1 0,-1 0 0,-3-1 0,-3 0 0,0-93 0,-7 97-168,-10-78 0,3 104-124,7 28 292,-1-1 0,1 1 1,-1 0-1,1 0 0,-1 0 0,0 0 0,1 0 1,-1 0-1,0 0 0,0 0 0,0 1 0,0-1 1,0 0-1,0 0 0,0 1 0,0-1 0,0 1 1,0-1-1,0 1 0,-2-1 0,2 1 13,0 0 0,0 0 0,0 0 0,0 1 0,0-1 0,0 0 0,0 1 0,0-1 0,0 1 0,0 0-1,0-1 1,0 1 0,0 0 0,1-1 0,-1 1 0,0 0 0,0 0 0,1-1 0,-1 1 0,1 0 0,-1 0 0,1 0 0,-1 0 0,0 2 0,0-1-17,-13 26 15,1 0-1,-17 55 0,15-36 167,-32 101 277,30-89-188,12-39-183,0 0 0,2 0 0,0 1 0,2-1 0,0 1 0,1-1 0,1 0 0,4 21-1,5 14 169,28 87 0,-27-109-100,2 1-1,2-2 0,1 0 1,32 49-1,-44-76-74,0 0 0,0 0 1,0 0-1,0 0 0,1-1 0,0 1 0,0-1 0,0 0 0,0-1 0,1 1 0,0-1 1,-1 0-1,1-1 0,0 0 0,0 1 0,1-2 0,-1 1 0,0-1 0,0 0 1,1 0-1,12-1 0,5 0-23,0-2 0,0-1 1,-1-1-1,0-1 0,1-1 1,-2-1-1,1 0 0,-1-2 1,29-16-1,-40 18-44,-1 0 0,0-1-1,0 0 1,0-1 0,-1 0-1,0 0 1,-1-1 0,0 0 0,-1 0-1,0-1 1,0 0 0,-1-1 0,-1 1-1,0-1 1,0 0 0,-1 0-1,-1 0 1,0-1 0,-1 0 0,0 1-1,0-25 1,-2 30-4,-1 0-1,1 0 1,-1 0 0,-1 0-1,1 0 1,-1 0 0,0 0-1,-1 0 1,0 1 0,0-1-1,0 1 1,-1 0 0,0 0-1,0 0 1,-6-7 0,6 10 3,0-1 0,0 0 0,-1 1 0,1 0 0,-1 0 1,1 0-1,-1 0 0,0 1 0,0 0 0,0 0 0,0 0 0,-1 1 0,1 0 1,0 0-1,-1 0 0,1 0 0,-1 1 0,1 0 0,0 0 0,-10 2 1,9-1 22,0 0 1,0 0 0,0 1 0,0 0 0,0 0 0,0 1 0,0 0 0,1 0 0,-1 0 0,1 1 0,0-1-1,0 1 1,0 1 0,-8 8 0,7-4 6,0 0-1,0 0 1,0 1-1,1-1 1,1 1-1,0 1 1,-6 19-1,3-5 52,1-1 1,1 1-1,2 0 0,0 0 1,1 28-1,2-44-31,1 0-1,0 0 1,0 0 0,1 0-1,0-1 1,1 1-1,0 0 1,0-1 0,1 0-1,0 1 1,0-1 0,1-1-1,0 1 1,0-1 0,1 0-1,0 0 1,11 10-1,-6-9 49,0 0-1,0-1 0,1 0 0,-1-1 0,1-1 0,1 1 0,-1-2 0,1 0 0,0 0 0,0-2 0,0 1 0,18 0 0,-13-2-9,0-1-1,0-1 0,1 0 1,-1-2-1,0 0 0,0-1 1,0 0-1,25-12 0,-20 6-39,-1-2 0,0-1-1,0 0 1,-1-2 0,-1 0-1,0-2 1,28-30 0,5-14 7,47-70 0,-80 104-69,25-39-92,-39 56 109,0-1 0,-1 1 0,0-1 0,4-18 0,-8 28 8,-1 0 0,0-1 0,1 1 0,-1 0 0,0-1 0,0 1 0,0-1 0,0 1 0,0 0 0,-1-1 0,1 1 0,0 0 0,-1-1 0,1 1 0,0 0 0,-1-1 0,0 1 0,1 0 0,-1 0 0,0 0 0,0 0 0,1 0 0,-1-1 0,0 1-1,0 1 1,0-1 0,0 0 0,0 0 0,-1 0 0,1 0 0,0 1 0,0-1 0,-1 1 0,1-1 0,-2 0 0,-2 0-26,0-1 0,0 1 0,0 1 0,0-1-1,0 1 1,0-1 0,0 2 0,-8 0 0,-7 3 28,1 1 0,-1 1 1,1 1-1,0 1 0,0 0 1,-31 21-1,47-27 27,1 0-1,-1 0 1,1 1 0,0-1-1,-4 5 1,5-5-10,-1 0 0,1 0 0,-1 0 0,1 0 0,-1-1 0,1 1 0,-1-1 0,0 1 0,0-1 0,0 0-1,-3 2 1,3-2-2,0 0 0,0 0 0,1 0 0,-1 0 0,0 0 0,1 1 0,-1-1 0,1 1 0,-1-1-1,1 1 1,0 0 0,0-1 0,0 1 0,-1 0 0,0 3 0,-11 31-145,12-32 123,-11 33 66,3 0 0,1 1 0,1 0 0,-2 69 0,9-98-2,1-1 0,0 0-1,0 0 1,1 1 0,0-1-1,0 0 1,0 0 0,8 14-1,-8-19-4,-1 0 0,1 1 0,0-1 0,1 0 0,-1 0 0,0 0 0,1-1 0,0 1 0,-1-1 0,1 1 0,0-1 0,0 0 0,1 0 0,-1 0 0,0-1 0,1 1 0,-1-1 0,1 0 0,-1 0-1,1 0 1,6 1 0,5-2 60,-1 0-1,1-1 1,-1-1-1,28-6 0,54-21 38,-77 22-123,-1 0 1,0-1-1,0-1 0,-1-1 0,0-1 0,29-24 0,-28 18 27,0 0 0,-2-2 0,0 1 0,-1-2 0,15-26 0,60-116-592,-84 143 328,-5 18 125,-2 2 7,-1 10-23,-11 79 24,-4-1 0,-34 106 0,-41 148 291,27-93-63,29-141 80,31-98 163,5-11-377,0 0 0,0 0-1,0 0 1,0 0-1,0 0 1,0 0 0,0 0-1,0 0 1,-1 0 0,1 0-1,0 0 1,0 0-1,0 0 1,0 0 0,0-1-1,0 1 1,0 0 0,0 0-1,0 0 1,-1 0-1,1 0 1,0 0 0,0 0-1,0 0 1,0 0-1,0 0 1,0 0 0,0 0-1,0-1 1,0 1 0,0 0-1,0 0 1,0 0-1,0 0 1,0 0 0,0 0-1,0 0 1,0 0 0,0-1-1,0 1 1,0 0-1,0 0 1,0 0 0,0 0-1,0 0 1,0 0-1,-2-24 42,25-245 258,-12 194-325,4 0 0,26-75-1,-31 118 4,78-226-17,-74 221-2,-7 17 1,0 0-1,2 1 1,0 0 0,23-34-1,-31 51 30,1 0 0,0-1 0,0 2 0,0-1-1,0 0 1,0 0 0,0 1 0,0-1 0,1 1 0,-1 0-1,0-1 1,5 0 0,-5 1 4,-1 1 0,1 0 0,-1 0 0,1 0 0,-1 0-1,0 0 1,1 0 0,-1 0 0,1 0 0,-1 0 0,1 1 0,-1-1 0,0 1 0,1-1 0,-1 1 0,0 0-1,0-1 1,1 1 0,-1 0 0,0 0 0,0 0 0,0 0 0,0 0 0,2 1 0,1 4 24,0-1 0,0 1 0,-1 0 0,0 0 0,0 1 0,0-1 1,3 13-1,9 49 23,-11-43 170,2 44 1,-6-56-161,-1-1-1,0 1 1,-1-1 0,0 0 0,-6 20 0,6-27-28,0 0 1,0-1-1,-1 0 0,1 1 0,-1-1 1,0 0-1,0 0 0,-1 0 0,1-1 1,-1 1-1,0-1 0,0 0 1,0 0-1,0 0 0,0 0 0,-1-1 1,1 0-1,-1 0 0,1 0 0,-1 0 1,-9 1-1,-7 1-82,0 0 1,-1-2-1,-37-1 0,55-1 37,-23 0-61,26 0 165,24 4-453,85 15 582,-92-16-216,1 0 0,-1-2 0,1 0 0,19-2 0,68-10-19,-73 7-311,4 1-1219,-17 1-3092,0 0-1,30-7 0,-46 8 3527,-1 0 1,1 0-1,0 0 0,0 0 1,-1 0-1,1 0 0,2-3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1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670 23 2720,'0'-1'199,"1"1"1,-1-1-1,0 1 1,0 0-1,0-1 0,0 1 1,1 0-1,-1-1 1,0 1-1,0 0 0,1-1 1,-1 1-1,0 0 1,0-1-1,1 1 0,-1 0 1,0 0-1,1-1 1,-1 1-1,0 0 0,1 0 1,-1 0-1,1-1 1,-1 1-1,0 0 0,1 0 1,0 0-1,18-3 2674,-17 3-2613,0 0-1,0-1 0,0 1 1,0 0-1,0-1 1,0 1-1,0-1 0,0 0 1,2-1-1,4-4 1933,-8 6-2151,0 0 0,0 0 0,0 0 0,0 0 0,0 0 0,0 0 0,0 0 1,0 0-1,0 0 0,1 0 0,-1 0 0,0 0 0,0 0 0,0 0 0,0 0 0,0 0 0,0 0 1,0 0-1,0 0 0,0 1 0,0-1 0,0 0 0,0 0 0,0 0 0,0 0 0,0 0 0,0 0 1,0 0-1,0 0 0,0 0 0,0 0 0,0 0 0,1 0 0,-1 0 0,0 0 0,0 0 0,0 1 0,0-1 1,0 0-1,0 0 0,0 0 0,0 0 0,0 0 0,0 0 0,0 0 0,-1 0 0,1 0 0,0 0 1,0 0-1,0 0 0,0 0 0,0 0 0,0 1 0,0-1 0,0 0 0,0 0 0,-1 2 118,0 0-1,1-1 1,-1 1 0,-1 0-1,1 0 1,0-1-1,-3 4 1,-7 7 59,2-3-133,-1 1-1,2 0 1,-1 1-1,2 0 1,-11 18-1,-34 87 158,-18 29 60,32-83 70,-49 59 1,8-12-19,-167 310 814,230-390-984,1 1 1,-16 51 0,29-72-116,-1-1 1,1 1 0,0 0 0,1 0-1,0 0 1,1 0 0,0 0-1,0 0 1,1 0 0,0 0 0,1 0-1,-1 0 1,2 0 0,6 16 0,-3-13 20,1 0 1,1 0 0,0-1-1,1 0 1,15 16 0,57 44 191,-61-55-212,34 30 150,1-3 0,105 61 1,126 20 234,-179-83-265,222 79-150,-189-71 91,-50-14-480,-1 4 1,131 77 0,-203-105-1251,21 17 1,-8 1-4949,-19-12 2862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1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23 4576,'-11'-9'1450,"10"-4"8117,-2 18-8345,-15 9 672,-1 4-735,-30 23 1,35-30-916,0 0 0,1 1 0,0 0 0,0 1-1,2 0 1,-13 19 0,23-30-208,-1 0-1,1 0 1,-1 0 0,1 0-1,-1 0 1,0 0-1,0-1 1,-3 3-1,5-3 621,4-5-149,1-9-281,1 1 1,1 1-1,0 0 0,12-15 1,-16 21-189,0 1 0,1 0 1,0 0-1,0 1 0,0-1 1,0 1-1,1 0 0,-1 0 1,1 1-1,0-1 0,0 1 1,0 0-1,0 0 0,5-1 1,-5 2-27,0 1 1,1 0-1,-1 0 1,0 1-1,0 0 1,0 0 0,0 0-1,7 2 1,1 2-73,23 11 1,-13-4 56,39 28-1,-55-35 50,0 1 0,-1-1 0,1 2 0,-1-1-1,0 1 1,-1 0 0,1 0 0,7 15 0,-13-21-21,1 0 1,-1 0 0,1 0-1,-1 0 1,1 0-1,-1 0 1,0 0 0,0 0-1,1 1 1,-1-1 0,0 0-1,0 0 1,0 0 0,0 0-1,-1 0 1,1 0 0,0 0-1,0 1 1,-1-1 0,1 0-1,0 0 1,-1 0 0,1 0-1,-1 0 1,0 0 0,1 0-1,-1-1 1,0 1-1,1 0 1,-1 0 0,0 0-1,0-1 1,0 1 0,0 0-1,0-1 1,0 1 0,0-1-1,0 1 1,0-1 0,0 1-1,0-1 1,0 0 0,-1 1-1,-7 1 82,0 0-1,0 0 0,0-1 0,-11 1 1,12-2-130,-19 0-69,0-1 1,0-2-1,0 0 0,-49-14 1,30 6-2310,43 11 1718,0-1 0,0 1 0,-1-1 0,1 1 0,0 0 0,0 0 0,-5 1 0,8-1 485,-1 0 0,0 0-1,1 1 1,-1-1 0,1 0 0,-1 0-1,1 1 1,-1-1 0,1 0 0,-1 1 0,1-1-1,-1 0 1,1 1 0,0-1 0,-1 1-1,1-1 1,-1 0 0,1 1 0,0-1-1,-1 1 1,1-1 0,0 1 0,0 0 0,0-1-1,-1 1 1,1-1 0,0 1 0,0-1-1,0 1 1,0 0 0,0-1 0,0 1 0,0-1-1,0 1 1,0 0 0,0-1 0,0 1-1,0-1 1,1 1 0,-1-1 0,0 1-1,0-1 1,1 1 0,0 2-694,0-1 0,1 1 0,-1-1-1,1 0 1,0 1 0,3 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4:44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37 655 3648,'-1'0'129,"-1"1"1,1-1-1,0 0 0,0 1 1,0-1-1,0 1 0,0-1 1,-1 1-1,1 0 0,0 0 1,0-1-1,0 1 0,1 0 1,-1 0-1,0 0 0,0 0 0,0 0 1,1 0-1,-1 0 0,0 0 1,1 0-1,-1 0 0,1 0 1,-1 1-1,1-1 0,0 0 1,-1 2-1,-5 14 3398,5-15-2968,0 1-1,0-1 0,0 0 1,0 0-1,1 1 1,-1-1-1,0 5 3136,2 0 8,3-11-3285,-1 0-1,1-1 1,-1 1 0,0-1 0,-1 0 0,5-10 0,10-38-316,-10 31 208,16-56 77,-6 20 103,37-87 1,-30 93-303,31-61-28,-32 72 44,32-81 0,-55 122-211,0 0 0,0 0 0,0 0 0,0 0 0,1 0 0,-1 0 0,0 0 0,0 0 0,0 0 0,0 0 0,0 0 0,0 0 0,0 0 0,1 0 0,-1 0 0,0 0 0,0 0 0,0 0 0,0 0 0,0 0 0,0 0 0,0 0 0,1 0 0,-1 0 0,0 0 0,0 0 0,0 0 0,0 0 0,0 0 0,0 1 0,0-1 0,0 0 0,0 0 0,0 0 0,1 0 0,-1 0 0,0 0 0,0 0 0,0 0 0,0 1 0,0-1 0,0 0 0,0 0 0,0 0 0,0 0 0,0 0 0,0 0 0,7 12-104,4 14 133,3 15-124,-1-2 144,10 53 0,-13-18 44,-3 0 1,-4 0-1,-5 77 0,1-147-69,1 17 102,-2-1-1,0 1 0,-1-1 1,-8 26-1,10-43-99,0-1 1,0 1-1,0-1 1,-1 1-1,1-1 1,-1 0-1,0 1 0,1-1 1,-1 0-1,0 0 1,0 0-1,-1-1 1,1 1-1,0 0 1,-3 1-1,0-1-11,1-1 0,-1 1-1,1-1 1,-1 1 0,0-1-1,1-1 1,-1 1 0,-5 0-1,-7-2 24,0 0 0,1-1 0,-32-7-1,27 4-21,-1-1 0,1 0 0,-1-1 0,2-2 0,-30-15 0,50 24-14,-1 0 0,0-1 0,0 1 0,0-1 0,0 0 0,1 1 0,-1-1 0,0 1 0,1-1 0,-1 0-1,0 0 1,1 1 0,-1-1 0,1 0 0,-1 0 0,1 0 0,-1 0 0,1 1 0,0-1 0,-1 0-1,1-1 1,0 1 2,0 0 0,1 0 0,-1 1-1,0-1 1,1 0 0,-1 1 0,0-1-1,1 0 1,-1 1 0,1-1 0,-1 1-1,1-1 1,-1 1 0,1-1-1,0 1 1,-1-1 0,1 1 0,-1-1-1,1 1 1,1-1 0,6-2-56,0 0-1,0 0 1,15-2 0,-20 5 34,88-17-110,69-17 195,-133 27-87,0-2 1,0-1 0,46-25-1,61-48 320,-107 65-264,-18 12-28,-15 13-12,-1 0-1,1 1 1,0 0-1,1 0 0,0 1 1,0-1-1,1 1 1,0 0-1,-4 14 1,-1 8-59,-10 56 0,17-75 56,1 0 0,0 0 0,0 0 0,2 0 0,-1 1 0,3 12 0,-1-19 44,-1-1 0,0 1 1,1-1-1,0 0 0,0 0 0,1 1 1,0-2-1,-1 1 0,2 0 1,-1-1-1,0 1 0,1-1 0,0 0 1,0 0-1,7 5 0,-3-3 7,1-1 0,0 0-1,0-1 1,0 0 0,0 0 0,1-1-1,0 0 1,-1-1 0,15 2-1,-18-3 7,1-1 0,-1 1 0,1-1 0,-1 0 0,0-1 0,1 0 0,-1 0 0,0 0 0,1-1 0,-1 0 0,0 0 0,0 0 0,0-1 0,-1 0 0,9-5 0,-11 5-43,-1 1 0,0 0 1,0-1-1,0 1 0,0-1 0,0 0 0,-1 0 0,1 1 0,-1-1 0,0 0 0,0 0 0,0 0 0,0-1 0,0 1 0,-1 0 0,1 0 0,-1 0 0,0-1 0,0 1 0,-1-4 0,0-4-27,0 1 0,-1-1 0,0 0 0,-7-17 0,2 10 12,-2 0-1,0 0 1,-14-21-1,-39-46-311,52 74 246,0 0 0,0 0 0,-1 1 1,0 1-1,-18-12 0,24 18 40,0-2 0,0 1 0,-7-7-1,8 6-113,3 5 49,15 2-429,1-1 1,-1 0-1,0-1 0,1 0 1,-1-1-1,22-5 0,9 1-2263,5 2-1894,2 5 1504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5:26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214 109 2656,'0'0'837,"6"0"1824,0 0-2118,0 0-1,-1-1 0,1 0 0,-1 0 0,1 0 0,-1 0 0,1-1 0,-1 0 0,0 0 0,6-4 0,-10-6 4388,-1 10-4801,0-1 0,0 1-1,0 0 1,0-1-1,0 1 1,1 0-1,-1-1 1,1 1 0,-1 0-1,1 0 1,0-1-1,0 1 1,2-4-1,28-29 1312,-22 26 912,-10 15-2129,1-1 1,-1 0-1,0 0 0,0 0 0,-4 10 0,-3-3-69,1 0 0,-2-1 0,1 0 0,-14 13 0,-43 35 264,35-33-145,-42 29 598,47-37-760,20-15-52,-1 1 1,0-1 0,-9 4 0,11-6 22,-1 1-1,1 0 0,0 1 1,-1-1-1,1 1 0,0 0 1,-3 3-1,7-6-79,-1 0 0,1 0 0,0 1 0,0-1 0,0 0 0,-1 0-1,1 0 1,0 0 0,0 0 0,-1 0 0,1 1 0,0-1 0,0 0 0,-1 0 0,1 0 0,0 0-1,-1 0 1,1 0 0,0 0 0,0 0 0,-1 0 0,1 0 0,0 0 0,0 0 0,-1-1-1,1 1 1,0 0 0,0 0 0,-1 0 0,1 0 0,0 0 0,-1-1 0,0 0 79,3 2-107,17-12 409,22-15-17,-24 14-362,24-11 0,4 0 115,120-61-57,-131 68-115,-23 11 33,-1 0-1,1 0 1,-1-1 0,12-9-1,-14 9 229,-8 6-217,1 0-1,-1 0 1,0-1-1,1 1 1,-1 0-1,1 0 1,-1-1-1,0 1 1,1 0-1,-1-1 1,0 1-1,0 0 1,1-1-1,-1 1 0,0-1 1,0 1-1,1 0 1,-1-1-1,0 1 1,0-1-1,0 1 1,0-1-1,0 1 1,0-1-1,0 1 1,0-1-1,0 0 1,-1 16-239,0 1 1,-9 28-1,7-33 249,1 0 0,-1 1 0,2-1 0,0 1 0,0-1 0,2 22 0,2-5 207,-3-25-200,0 0 0,0 1 0,0-1 0,1 0 0,-1 1 1,1-1-1,0 0 0,0 0 0,0 1 0,0-1 0,1 0 1,-1 0-1,1 0 0,0 0 0,0-1 0,3 4 0,1 5-42,-6-11 41,0 0 0,0 1-1,0-1 1,0 0 0,0 0-1,0 1 1,0-1 0,0 0-1,0 0 1,0 0 0,0 1-1,0-1 1,-1 0 0,1 0-1,0 1 1,0-1 0,0 0-1,0 0 1,-1 0 0,1 0-1,0 1 1,0-1 0,0 0-1,-1 0 1,1 0 0,0 0-1,-1 1 1,-2-1 65,0 1 0,0 0-1,0-1 1,0 1 0,-5-1 0,-2 1-106,-125 3 450,99-4-470,21-1 132,-25-4-1,-8 1-2759,39 6-3206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1 798 3552,'3'-7'9143,"4"-5"-5359,22-29-3300,-27 38 30,31-38-187,2 1 1,2 1-1,1 2 1,74-54-1,-109 89-302,29-21-30,-30 22-22,0 0-1,0-1 0,1 1 0,-1 0 1,0 1-1,0-1 0,1 0 0,-1 1 1,1-1-1,-1 1 0,0 0 1,1 0-1,2 0 0,-4 0 9,0 0 0,-1 0 1,1 0-1,0 1 0,-1-1 0,1 0 0,0 1 0,-1-1 0,1 1 1,0-1-1,-1 1 0,1-1 0,-1 1 0,1-1 0,-1 1 1,1-1-1,-1 1 0,1 0 0,-1-1 0,0 1 0,1 0 0,-1-1 1,0 1-1,1 0 0,-1-1 0,0 1 0,0 0 0,0 0 0,0-1 1,0 1-1,0 0 0,0 0 0,0 1 0,-1 3-5,1 0 1,-1 0-1,0 0 0,-2 5 0,1-6 0,-7 24-17,-2-1 0,-21 37 0,18-37 180,1 1-1,-10 31 1,22-58-96,0 1-1,1-1 1,0 0-1,-1 1 0,1-1 1,0 1-1,-1-1 0,1 1 1,0 0-1,0-1 1,0 1-1,1-1 0,-1 1 1,0-1-1,1 1 1,0 1-1,-1-2-7,1-1 0,-1 1 1,1-1-1,-1 1 0,1-1 1,-1 1-1,1-1 0,-1 0 0,1 1 1,0-1-1,-1 0 0,1 0 0,0 1 1,-1-1-1,1 0 0,0 0 0,-1 0 1,1 0-1,0 0 0,-1 0 1,1 0-1,0 0 0,0 0 0,0 0 1,7-2 174,-1 0 1,0-1-1,0 1 1,13-8-1,-13 7-262,24-14 232,-1-1 0,30-22 0,52-49-240,-80 62-180,6-2-49,-34 26 245,1 1-1,-1-1 1,0 1-1,1 0 0,-1 0 1,1 0-1,5-1 1,-9 3 27,0 0 1,-1 0 0,1 0-1,0 0 1,-1 0 0,1 0-1,-1 1 1,1-1 0,0 0-1,-1 0 1,1 0 0,0 1-1,-1-1 1,1 0 0,-1 1-1,1-1 1,-1 0 0,1 1-1,-1-1 1,1 1 0,-1-1-1,1 1 1,-1-1 0,1 1-1,-1-1 1,0 1 0,1-1-1,-1 1 1,0-1 0,0 1-1,1 0 1,-1-1 0,0 1-1,0 0 1,0 0 0,2 26-198,-2-25 173,-6 76-73,3-61 115,1-1 0,1 1 1,0 0-1,1-1 0,5 33 0,-5-46 39,1-1 0,-1 0 0,1 0 0,-1 0 0,1-1 0,0 1 0,-1 0 0,1 0 0,0 0 0,0 0 0,1-1 0,-1 1-1,0 0 1,1-1 0,-1 1 0,0-1 0,1 0 0,0 1 0,-1-1 0,1 0 0,0 0 0,0 0 0,-1 0 0,1 0 0,0-1-1,0 1 1,0 0 0,0-1 0,0 0 0,0 1 0,0-1 0,0 0 0,0 0 0,0 0 0,0 0 0,4-1 0,9-3 103,-1 0 0,1-1 1,22-12-1,-4 3-50,-23 10-67,119-51 321,-106 44-317,-1-2 1,-1 0 0,29-23 0,-43 31-20,0-2-1,-1 1 0,1-1 0,4-8 0,-9 12-16,0 0 0,0 0 0,0 0 0,0-1 0,-1 1 0,1-1 0,-1 1 0,0-1 0,0 1 0,0-1 0,0-7 0,-1 10-17,0 0 0,0 0 0,0 0 0,0 0 0,0 0 0,0 0 0,-1 0 0,1 0 0,0 0 0,-1 0 0,1 0 0,0 0 0,-1 0 0,1 0 0,-1 1 0,1-1 0,-1 0 0,0 0 0,1 0 0,-1 1-1,0-1 1,0 0 0,0 1 0,1-1 0,-1 0 0,-2 0 0,1 0-14,0 1 0,-1-1 0,1 1 0,-1-1-1,1 1 1,-1 0 0,1 0 0,-1 0 0,1 0-1,-5 2 1,-4 0-49,0 1 0,0 1-1,-19 9 1,17-7 47,0 1-1,0 0 1,1 1 0,0 0 0,0 1-1,1 1 1,0 0 0,1 0 0,0 1-1,-9 12 1,17-20 50,0 0 0,1 0 0,-1 0 0,1 0 1,-1 0-1,1 0 0,0 0 0,1 0 0,-1 1 0,0-1 0,1 0 0,0 0 0,-1 1 1,1-1-1,1 0 0,-1 1 0,0-1 0,1 0 0,0 0 0,-1 1 0,1-1 0,1 0 1,-1 0-1,0 0 0,1 0 0,0 0 0,-1-1 0,1 1 0,0 0 0,0-1 0,1 1 1,-1-1-1,0 0 0,1 0 0,3 2 0,-1 0 58,1 0 0,0-1 1,0 0-1,0 0 0,0 0 0,1-1 0,-1 0 0,1-1 1,-1 1-1,1-1 0,0 0 0,-1-1 0,1 1 0,12-2 1,1-2 105,0 0 0,1-1 0,30-10 1,-29 7-152,1-2 0,-2 0 0,1-2 0,-1 0 0,-1-1 0,0-2 0,-1 0 0,0 0 0,-1-2 0,-1 0 0,25-31 0,-42 46-47,1 0-1,-1 1 1,1-1 0,-1 0 0,1 1 0,-1-1 0,1 1 0,0-1 0,-1 1-1,1-1 1,0 1 0,-1-1 0,1 1 0,0-1 0,0 1 0,-1 0 0,2-1-1,-1 2 8,-1-1 0,0 0 0,1 1 0,-1-1 0,0 1-1,0-1 1,1 1 0,-1-1 0,0 1 0,0-1 0,0 1-1,1-1 1,-1 1 0,0-1 0,0 1 0,0-1-1,0 1 1,0-1 0,0 1 0,0 0 0,0-1 0,0 1-1,-1-1 1,1 1 0,0-1 0,0 1 0,0-1 0,-1 1-1,-2 13-77,-1 0 0,-6 13 0,6-15 91,-1 1-1,-3 22 0,6-23 35,0-2 8,0 0 0,1 1 0,0-1 0,1 0 0,0 0 0,3 20 0,-3-29-13,0 0-1,1 0 1,-1 0 0,0 0-1,1 0 1,-1 0 0,0 0-1,1 0 1,-1-1-1,1 1 1,-1 0 0,1 0-1,0 0 1,-1-1 0,1 1-1,0 0 1,-1-1 0,1 1-1,0-1 1,0 1 0,-1-1-1,1 1 1,0-1 0,0 1-1,0-1 1,0 0 0,0 0-1,0 1 1,0-1-1,0 0 1,0 0 0,0 0-1,0 0 1,0 0 0,0 0-1,-1 0 1,1 0 0,0-1-1,0 1 1,0 0 0,2-1-1,18-12 214,29-24-1,4-3-123,134-73-173,-183 110 4,-4 2 33,0 0 0,0 1 0,0-1 0,0 1 0,0-1 0,0 1 0,1-1 0,-1 1 0,0-1 0,0 1 0,0 0 0,1 0 0,-1 0 0,0-1 0,0 1 0,1 0 0,0 1 0,-2-1 9,1 0 0,-1 1 1,0-1-1,0 0 0,0 1 1,0-1-1,1 0 0,-1 1 0,0-1 1,0 0-1,0 1 0,0-1 1,0 0-1,0 1 0,0-1 1,0 0-1,0 1 0,0-1 1,0 1-1,0-1 0,0 0 0,-1 1 1,1-1-1,0 0 0,0 1 1,0-1-1,0 0 0,-1 0 1,1 1-1,-9 16-167,7-12 127,-9 14-54,3-5 40,1 0 1,0 1 0,-7 22 0,13-33 80,0 1 1,0-1 0,0 1-1,1-1 1,0 1 0,0-1-1,0 1 1,0-1 0,0 1 0,1-1-1,0 1 1,0-1 0,0 1-1,1-1 1,-1 0 0,1 0-1,3 6 1,-4-8 7,1 0-1,0 0 1,-1 0-1,1 0 1,0 0-1,0-1 1,0 1 0,0 0-1,0-1 1,0 0-1,0 1 1,0-1-1,1 0 1,-1 0 0,1 0-1,-1-1 1,1 1-1,-1 0 1,1-1 0,-1 0-1,1 1 1,-1-1-1,1 0 1,-1 0-1,1-1 1,-1 1 0,1 0-1,0-1 1,3-1-1,12-6 93,-1-1 1,0 0-1,0-2 0,20-16 0,-17 12-94,-1-2 0,-1 0-1,-1-1 1,-1-1 0,0 0-1,-1-1 1,14-27 0,49-92 81,-20 33-87,151-207-202,-204 307 163,2-3-151,-1 0 0,8-15 0,-13 16-136,-7 9 104,3 1 173,0 1-1,0-1 1,0 0-1,0 1 0,-2 3 1,-10 13-46,1 1 0,1 0 0,-18 39 1,-23 75-56,22-46 165,-38 177-1,67-251 38,-6 52 44,8-60-44,1 0 0,0 1 0,0-1 0,1 0 1,0 0-1,0 1 0,3 9 0,-3-14-46,-1-1 0,1 0 0,-1 0 1,1-1-1,0 1 0,-1 0 0,1 0 0,0 0 1,-1 0-1,1 0 0,0-1 0,0 1 1,0 0-1,0-1 0,0 1 0,0-1 1,0 1-1,0-1 0,0 1 0,0-1 0,0 0 1,0 0-1,0 1 0,1-1 0,-1 0 1,0 0-1,0 0 0,0 0 0,0 0 1,0 0-1,2-1 0,4 0 69,0-1 1,0 0-1,12-5 1,-13 4-82,43-19 7,58-36 0,-9 3 38,21-2-28,-117 56-55,0 0-1,0 0 0,1 1 1,-1-1-1,0 0 0,1 1 1,-1-1-1,0 1 0,3 0 1,-4 0 6,0 0 0,1 1 0,-1-1 0,0 0 0,0 1 0,0-1 0,0 1-1,0 0 1,0-1 0,0 1 0,0 0 0,0-1 0,0 1 0,0 0 0,0 0 0,-1 0 0,1 0 0,0 0 0,0 1 0,1 1 10,0 0 1,-1 0-1,0 1 1,0-1-1,0 0 0,0 0 1,0 0-1,0 1 1,-1-1-1,0 5 1,-2 39-112,1-36 83,0 0 1,1 16-1,1-16-11,0-1 107,0 0-1,1 1 1,0-1-1,0-1 0,5 12 1,-7-19-32,1-1 0,-1 1 0,1-1 0,0 1 0,0-1 0,0 0-1,0 1 1,0-1 0,0 0 0,0 0 0,0 0 0,1 1 0,-1-1 0,0 0 0,1-1 0,-1 1 0,1 0 0,-1 0 0,1-1 0,-1 1 0,1-1 0,-1 1 0,1-1-1,0 1 1,-1-1 0,1 0 0,0 0 0,-1 0 0,1 0 0,0 0 0,-1 0 0,1-1 0,0 1 0,-1 0 0,1-1 0,-1 0 0,4-1 0,11-5 65,0-2 1,0 0-1,-1 0 1,22-19-1,9-5 35,-12 12-82,-21 14-74,0-1 0,-1 0 0,18-16 0,-29 24 21,-1-1-1,1 1 0,-1-1 0,1 1 1,-1-1-1,1 1 0,0-1 0,-1 0 1,0 1-1,1-1 0,-1 0 0,1 1 1,-1-1-1,0 0 0,0 0 0,1 1 1,-1-1-1,0 0 0,0 0 0,0-1 1,0 2 3,0-1 1,-1 1-1,1 0 0,0-1 1,-1 1-1,1 0 1,0-1-1,-1 1 0,1 0 1,-1-1-1,1 1 1,-1 0-1,1 0 1,0 0-1,-1 0 0,1-1 1,-1 1-1,1 0 1,-1 0-1,1 0 0,-1 0 1,1 0-1,-2 0 1,-3 0-59,0 0 1,0 1 0,0-1-1,-9 4 1,6-2 45,0 2-1,1-1 1,-1 1 0,1 0-1,0 1 1,0-1 0,0 2-1,1-1 1,0 1 0,0 0-1,-7 8 1,11-11 16,0 0-1,0 0 1,1 0 0,-1 0-1,1 0 1,-1 0 0,1 1-1,0-1 1,1 0 0,-1 1-1,0 5 1,1-7 22,0-1 0,0 0 0,0 1 0,0-1 0,1 1 0,-1-1 0,0 1 0,1-1 0,-1 0 1,1 1-1,0-1 0,-1 0 0,1 1 0,0-1 0,0 0 0,0 0 0,0 0 0,0 0 0,0 0 0,0 0 0,0 0 0,0 0 0,0 0 1,0 0-1,1-1 0,-1 1 0,0 0 0,1-1 0,1 1 0,4 1 13,-1-1-1,0 0 1,0-1 0,1 0-1,-1 0 1,0 0 0,1 0-1,-1-1 1,0 0 0,0-1-1,0 1 1,12-5 0,-5 0 44,0 0 0,0-1 1,-1 0-1,18-13 0,-30 20-72,22-19 109,-21 18-106,0 0 0,-1 0 0,1-1 0,0 1 0,0 0 0,-1 0 0,1 0 0,-1-1 0,1 1 0,-1 0 0,0-1 0,1 1 0,-1 0 0,0-1 0,0 1 0,0-1 0,0 1 0,0-2 0,0 1-17,-1 1-1,1-1 1,-1 0-1,1 1 1,-1-1-1,1 1 1,-1-1 0,0 1-1,0-1 1,0 1-1,0 0 1,0-1-1,0 1 1,0 0-1,0 0 1,0 0-1,-1 0 1,1 0-1,0 0 1,-1 0 0,1 0-1,-4 0 1,-1-1-68,0 0 1,0 0-1,-1 1 1,-10 0 0,0-1 26,-21 3 59,31-4-56,14 0 89,72-5 28,87 3-1,-164 5-73,13 0-34,0 0-1,-1 1 1,20 4 0,-31-4 24,0-1 1,0 1-1,0 0 1,0 0-1,-1 0 0,1 0 1,0 0-1,-1 1 0,1-1 1,0 1-1,-1 0 1,0 0-1,0 0 0,1 0 1,-1 0-1,0 0 0,0 0 1,-1 1-1,1-1 1,-1 1-1,1 0 0,1 4 1,-2-4-4,-1 0 0,1 0 0,-1 0 0,0-1 0,0 1 0,0 0 0,0 0 0,0 0 0,-1 0 0,0-1 0,-1 7 0,-16 30 39,7-16 79,-2 5 9,13-28-101,0 0 1,0 0 0,0 0-1,0 0 1,0 1-1,0-1 1,0 0 0,0 0-1,0 0 1,0 0 0,0 0-1,0 1 1,0-1-1,0 0 1,0 0 0,0 0-1,0 0 1,0 0 0,1 1-1,-1-1 1,0 0-1,0 0 1,0 0 0,0 0-1,0 0 1,0 1 0,0-1-1,0 0 1,1 0 0,-1 0-1,0 0 1,0 0-1,0 0 1,0 0 0,0 0-1,1 0 1,-1 0 0,0 0-1,0 0 1,0 0-1,0 0 1,0 1 0,1-1-1,-1 0 1,0-1 0,0 1-1,0 0 1,0 0 0,1 0-1,-1 0 1,0 0 17,4-1 19,-1-1-1,0 0 1,1 0-1,-1-1 1,0 1-1,0-1 1,3-3-1,5-3 13,90-75 25,-97 82-142,-1-1-1,1 1 1,-1 0-1,1 0 1,6-2 0,-9 4 45,-1 0 0,1 0 1,-1 0-1,1 0 0,-1-1 1,1 1-1,-1 0 1,1 0-1,-1 0 0,1 0 1,-1 1-1,1-1 0,-1 0 1,1 0-1,-1 0 0,1 0 1,-1 0-1,1 1 1,-1-1-1,1 0 0,-1 0 1,1 1-1,-1 0 9,1 0-1,-1-1 1,1 1-1,-1 0 1,0 0-1,0 0 1,1-1-1,-1 1 1,0 0 0,0 0-1,0 0 1,0 0-1,0 0 1,0 0-1,0-1 1,0 1-1,0 0 1,-1 1 0,0 7-2,-1-1 1,2 1 0,-1 8-1,1-15 25,1 0 0,-1 0 0,0 0 0,1 0 0,-1 0 0,1 0 0,-1 0-1,3 3 1,-3-4-3,0-1-1,1 1 1,-1 0-1,1-1 1,-1 1-1,1-1 1,-1 1 0,1-1-1,0 1 1,-1-1-1,1 1 1,-1-1-1,1 0 1,0 1-1,0-1 1,-1 0-1,1 0 1,0 1-1,-1-1 1,1 0-1,0 0 1,0 0-1,0 0 1,4-1 69,0 1 0,0-1 0,-1-1 0,9-3 0,-7 3-54,18-8 55,0-2 0,29-18 0,-15 7-8,38-25-50,-43 25-127,41-20 1,-50 34 15,-11 7-69,-13 2 151,0 0 0,1 0-1,-1 0 1,0 0-1,0 0 1,0 0 0,1 0-1,-1 0 1,0 0-1,0 0 1,0 0-1,0 0 1,1 0 0,-1 0-1,0 0 1,0 0-1,0 0 1,0 0 0,1 0-1,-1 0 1,0 1-1,0-1 1,0 0-1,0 0 1,0 0 0,1 0-1,-1 0 1,0 0-1,0 1 1,0-1 0,0 0-1,0 0 1,0 0-1,0 0 1,0 1-1,0-1 1,1 0 0,-15 24-406,-36 35 70,-156 227 501,157-212 325,47-72-458,-14 17 262,15-19-281,1 1 0,0-1 0,-1 0 0,1 1 1,0-1-1,-1 0 0,1 1 0,-1-1 0,1 0 0,-1 0 0,1 0 0,0 1 0,-1-1 0,1 0 0,-1 0 0,1 0 0,-1 0 0,1 0 0,-1 0 0,1 0 0,-1 0 0,1 0 0,-1 0 0,1 0 0,-1 0 0,1 0 0,0 0 0,-1-1 0,1 1 0,-1 0 0,1 0 0,-1 0 0,1-1 0,0 1 0,-1 0 0,1-1 0,-1 1 0,1 0 0,0-1 0,0 1 0,-1 0 0,1-1 0,0 1 0,-1-1 0,1 1 0,0 0 0,0-1 0,-1 0 0,0-3 8,0 1 1,1-1-1,-1 0 0,1 0 0,-1 1 0,1-1 1,0 0-1,0 0 0,1 1 0,-1-1 0,1 0 1,0 1-1,1-5 0,2-4 10,0-1 0,11-20-1,-10 23-28,1 0 0,1 1 0,-1-1 0,2 1 0,-1 1 0,1-1 0,0 1 0,1 1 0,0-1 0,0 1 0,11-5 0,-4 3-5,1 0 1,1 2 0,0 0 0,0 1-1,34-7 1,28 1-185,113-4 0,-176 15-1618,22-5-1,-17 4-264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6304,'1'7'10836,"-1"9"-5899,4 61-2855,3-19-886,-2 104 0,1 12-884,3-2-1885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96 6048,'-31'-19'2752,"41"27"-2400,11-8 2208,7 0-1472,49 0 1696,8 0-1601,46-8 97,-2 3-768,38-10-256,-15 3-160,11-5-96,-20 6 32,5-1-192,-22 7 96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6144,'-2'-16'1978,"2"16"-1950,-1-1 0,1 1 0,0 0 0,0 0-1,0-1 1,0 1 0,0 0 0,0 0 0,0 0 0,0-1-1,0 1 1,0 0 0,0 0 0,0-1 0,1 1-1,-1 0 1,0 0 0,0 0 0,0-1 0,0 1-1,0 0 1,0 0 0,0 0 0,1-1 0,-1 1-1,0 0 1,0 0 0,3-4 369,1 1 0,-1 0 0,1 0 1,0 0-1,0 1 0,-1-1 0,2 1 0,-1 0 0,0 0 0,0 0 0,1 0 0,5 0 1,23-6 273,0 1 0,0 2 0,1 1 0,0 2 1,0 2-1,38 3 0,-68-2-664,0-1 1,0 1-1,0 0 0,0 0 0,0 1 1,0-1-1,0 1 0,-1 0 1,1 0-1,-1 0 0,1 0 0,-1 1 1,4 4-1,-5-5-2,0 0 0,-1 0 1,1 0-1,-1 0 0,0 0 1,1 1-1,-1-1 0,0 1 1,-1-1-1,1 1 0,0-1 1,-1 1-1,1-1 0,-1 1 1,0-1-1,0 1 0,0 0 1,0-1-1,0 1 0,-1-1 0,1 1 1,-1-1-1,-1 5 0,-2 3-6,0 0-1,-1-1 1,0 1-1,-11 15 1,-30 33 216,28-39-176,1-2-1,-2 0 1,-24 17-1,-64 37 86,36-27 84,69-42-195,0-1-1,0 1 1,0-1 0,0 1 0,1-1 0,-1 1-1,0 0 1,1 0 0,-1 0 0,1 0 0,-1 0 0,0 3-1,1-3 0,1-1 0,0 0 0,0 0 0,0 0-1,0 1 1,0-1 0,0 0 0,0 0 0,0 1-1,0-1 1,1 0 0,-1 0 0,0 0 0,1 0-1,-1 1 1,1-1 0,-1 0 0,1 0 0,0 0-1,-1 0 1,1 0 0,0 0 0,0 0 0,0-1-1,0 1 1,1 1 0,19 16 341,24 14 0,-31-23-191,0 1 0,-1 0 0,0 1 0,0 0 0,-1 1 0,11 15 0,-10-9-114,16 24 315,-21-31-289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7872,'-41'5'3584,"14"-2"-3104,22-3 800,5 5-800,10-2-2880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2496,'6'2'15891,"21"3"-15884,4-7 281,-20 0-169,0 2 0,12 0 0,6 1-13,39-4-1,-38 1 142,32 2-1,61 1 95,-78-2-193,-1 2 0,44 6-1,190 18 346,0-22-398,-209-3-91,67 5-4,-90-5 99,-1-2 0,1-2-1,73-15 1,-69 9 33,-36 8-12,0 0 0,0-2-1,-1 1 1,20-9 0,-22 3 101,-7 7-53,-4 3-67,-4 11-943,-10 44 879,7-33-165,-75 193 85,62-170 51,2 1 0,2 1 0,-13 64-1,-9 150 96,-16 107 377,46-324-488,3 0 0,1 82 0,2-26 64,-3-2 32,-4 70 5,5-23-105,4-115-56,0 348-108,-13-136 432,0-117-198,-4 43 44,-9 73 4,7-79 225,7-51-335,-18 215 248,25-150-334,6-151 170,-1 511 42,-9-402 113,4 36 46,1-89-237,-2-16-171,-1 15-28,-4 55 232,5-87 6,4-36-161,0 0 0,-8 21 1,6-21 90,0-1 1,-2 22 0,4-22-70,0 1 0,0-1 0,-8 22 0,18-38 224,0 0 1,1 1-1,0 0 1,17-2-1,-6 1-278,-8 1 98,0 1 0,0 0 1,1 1-1,-1 0 0,15 2 0,-9 0 77,0-1 1,29-3-1,-4 0-37,191 0 199,-227 3-225,253-15-167,-210 12 218,61 3 0,-35 2-10,279 7-121,-197-2 76,46-5 126,19 0-184,-53-2 181,-65-2-55,231-14-58,-221 8 48,97-14 13,11 9-69,-56 6 0,-63 7-173,-46 1 213,-48 0-158,-10 0 113,1-1 0,-1 0-1,1 0 1,-1 0 0,1 1 0,-1-1-1,1 0 1,-1 0 0,1 0 0,-1 0 0,1 0-1,-1 0 1,1 0 0,-1 0 0,1 0 0,-1 0-1,0-1 1,1 1 0,-1 0 0,1 0 0,-1 0-1,1-1 1,-1 1 0,1 0 0,-1 0-1,0-1 1,1 1 0,-1 0 0,0-1 0,1 1-1,-1 0 1,0-1 0,1 1 0,-1-1 0,0 1-1,0 0 1,1-1 0,-1 1 0,0-1-1,0 1 1,0-1 0,0 1 0,0-1 0,0 1-1,1-1 1,-1 1 0,0-1 0,-1 0 0,10-53-122,-4-1 1,0-62 0,-4 64 121,-3-164-17,3 80-59,-1 62 168,4-192-98,6 0-101,3 16 251,5-282 116,-14 390-329,-3-122 298,-5 82-142,2 146-68,-5-172-9,-30-375 86,16 382-198,-28-237-5,13 2 224,33 410-146,2-1 1,2-43-1,1-31 133,-3 61-81,-5-64-300,4 73 147,1 19 68,0 1 0,2-18 0,1-3-140,-2-36 1,-1 25 85,-3 25 44,4 18 53,-1 0 1,1 0-1,-1 0 0,1-1 1,0 1-1,0 0 0,-1 0 1,1 0-1,0 0 0,0-1 1,0 1-1,0 0 1,0 0-1,1-3 0,0-1-14,0-1-1,0 1 0,-1-1 1,0 1-1,0-1 1,-1-8-1,0-7-155,1-118-830,37 144 2416,12-1-932,-31-3-242,33 0 0,341-12 321,-288 12-472,98 6 351,-121-6-343,-80-1-11,0 0-190,-1 0 0,1 0 0,-1 0 0,1 0 0,-1 0 0,0 0 0,1 0-1,-1 0 1,1 0 0,-1 0 0,1 0 0,-1 0 0,0 1 0,1-1 0,-1 0 0,0 0 0,1 1 0,-1-1 0,0 0 0,1 0 0,0 1 0,-1 0-183,1 0 0,0 0-1,-1 0 1,1 0 0,-1 0 0,1 0 0,-1 0 0,1 0 0,-1 1 0,0-1 0,0 0 0,1 0 0,-1 0 0,0 0 0,0 1 0,0-1-1,0 0 1,-1 0 0,1 0 0,0 2 0,-1 12-1365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5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1728,'6'0'10259,"2"1"-6421,29 3-4138,67-13 1149,-20 1-642,10-1 85,-56 5-147,77 0-1,5 3 330,-13-1-185,102 3 226,16 1 388,-150-1-564,135-17 0,-10-4-158,25 3 288,-118 9-104,-76 4-328,0 1-1,35 2 1,208-2 378,-229 0-414,11 0 165,58-1 164,39 6 1,-99 3-166,-4-5 200,115 3-202,-85-2 134,-51-1-200,-1 0-1,37 7 1,-54-6 92,0 0 1,0-1 0,21-1-1,-23 0-53,0 1 0,1-1 0,-1 2-1,0-1 1,11 3 0,-16-3-82,-3 0-58,-1 0 0,1 0 1,-1 0-1,1 0 0,-1 0 0,1 0 1,-1 0-1,1 0 0,-1 0 0,1 0 0,0 0 1,-1 0-1,1 0 0,-1 1 0,1-1 0,-1 0 1,1 0-1,-1 0 0,0 1 0,1-1 1,-1 0-1,1 1 0,-1-1 0,0 1 0,1-1 1,0 1-1,-1 0-119,-12-9-8692,-18 4 1354,19 3 5508,-25 1-1977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3904,'4'6'10009,"0"-4"-10482,3-1 1101,1 0 0,-1-1 0,0 1 0,13-3 0,-1 2 151,0-1 82,31-6-1,-34 5-540,-1 0 1,1 0 0,21 2-1,197-3 1619,-28-1-1238,-104 11-339,62 2 295,-135-11-1129,35-6 1,-45 6-1557,-15 1 428,1 1 0,0-1 0,-1 1 0,1 1 0,-1-1 0,10 2 0,4 5-1818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9 572 1568,'-1'0'47,"0"0"-11,1 0 0,0 0 1,-1 0-1,1 1 0,0-1 0,-1 0 1,1 0-1,0 0 0,-1 0 1,1 1-1,0-1 0,-1 0 0,1 0 1,0 0-1,0 1 0,-1-1 0,-1 5 4410,21-6-25,-12-1-3860,-2 0-298,-1 1 0,0-1 0,1 0 0,-1 0 0,0-1 0,-1 1 0,1-1 0,5-4 0,0-2 4,0 0 0,0-1 0,-1 0 0,-1-1 1,8-12-1,27-61 305,-21 39-496,60-115 350,-17 38-255,-47 94 954,-19 32-1125,0 1-1,1 0 1,-1 0-1,1 0 1,-1 5-1,0 3-33,-6 32 281,-6 87-1,12 47 315,2-111-287,0-62-200,0-3-41,0-1 1,0 1-1,0-1 0,0 1 1,0-1-1,0 1 0,1 0 0,-1-1 1,1 0-1,0 1 0,-1-1 1,1 1-1,0-1 0,1 0 0,-1 1 1,2 1-1,-3-4-21,1 1 1,-1-1-1,1 0 1,-1 1-1,1-1 0,-1 0 1,1 0-1,0 1 1,-1-1-1,1 0 1,-1 0-1,1 0 0,0 0 1,-1 0-1,1 0 1,-1 0-1,1 0 0,0 0 1,-1 0-1,1 0 1,-1 0-1,1 0 0,0-1 1,-1 1-1,1 0 1,-1 0-1,1-1 0,0 1 1,1-2 15,0 1-1,0-1 1,0 1 0,0-1-1,0 0 1,0 1 0,2-4-1,22-32 117,-1 0-1,20-44 0,28-45-285,-20 55 68,-23 31-33,32-56 0,-54 83 164,6-11 94,-13 23-145,-1 0 0,1 0 0,-1 0 0,0 0 0,1 0-1,-1 0 1,0 0 0,0 0 0,0 0 0,0 0 0,0 0 0,0 0 0,0 0-1,0 0 1,0 0 0,0 0 0,0 0 0,-1 0 0,0-1 0,1 2-9,0 0 0,0-1 1,0 1-1,-1 0 0,1 0 1,0 0-1,0 0 0,0 0 1,-1 0-1,1 0 1,0 0-1,0 0 0,0 0 1,0 0-1,-1 0 0,1 0 1,0 0-1,0 0 0,0 0 1,-1 0-1,1 0 0,0 0 1,0 0-1,0 0 0,-1 0 1,1 0-1,0 0 0,0 1 1,0-1-1,0 0 0,-1 0 1,1 0-1,0 0 1,0 0-1,0 0 0,0 1 1,0-1-1,-1 0 0,-6 8-80,6-6 67,-7 7 67,1 1 1,1 0-1,0 1 1,0-1-1,1 1 0,1 0 1,-7 23-1,-14 82 967,13-47-500,-3 130-1,18-131-1520,17-87-13562,-3 11 11867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5472,'-22'14'1760,"21"-14"-1725,1 0 1,-1 1-1,1-1 1,0 0-1,-1 0 1,1 1-1,0-1 1,-1 0-1,1 1 0,0-1 1,-1 0-1,1 1 1,0-1-1,0 0 1,-1 1-1,1-1 1,0 1-1,0-1 1,-1 1-1,0 1 152,1 0 1,-1 0-1,0 0 1,0 1-1,1-1 0,-1 0 1,1 1-1,0-1 0,0 0 1,0 1-1,0-1 1,0 0-1,0 1 0,0-1 1,1 0-1,-1 0 0,1 1 1,0-1-1,0 0 1,0 0-1,0 0 0,0 0 1,0 0-1,0 0 0,1 0 1,-1 0-1,1 0 1,-1-1-1,4 4 0,1-1 93,-1-1 0,1 1 0,0-1 0,0 0-1,0 0 1,0-1 0,0 0 0,1 0 0,-1 0 0,1-1 0,-1 0-1,13 1 1,-15-3-169,1 1-1,-1 0 1,0-1-1,0 0 0,0 0 1,1 0-1,-1 0 1,0-1-1,-1 0 1,1 1-1,0-1 0,0-1 1,-1 1-1,1-1 1,-1 1-1,0-1 1,0 0-1,0 0 1,0 0-1,4-7 0,-2 2-2,0 1 0,-1-1 0,0 0 0,-1 0 0,4-13 0,-6 18-66,0-1-1,0 1 1,-1 0 0,1 0-1,-1-1 1,0 1 0,0 0 0,0 0-1,-1-1 1,1 1 0,-1 0-1,1 0 1,-1 0 0,0-1 0,-1 1-1,1 0 1,0 0 0,-4-4-1,4 6-61,0-1 0,-1 0 0,1 1 0,-1 0 0,1-1-1,-1 1 1,0 0 0,0 0 0,1 0 0,-1 0 0,0 0 0,0 0-1,0 1 1,0-1 0,0 0 0,0 1 0,0 0 0,0-1 0,0 1-1,0 0 1,-1 0 0,1 0 0,0 1 0,0-1 0,-3 1 0,-5 2-169,0 0 0,0 1 0,1 0 0,-10 5 0,16-7 127,-3 0-115,-25 16-1380,29-17 1248,0 0 0,0 1 0,1-1-1,-1 1 1,1-1 0,-1 1-1,1-1 1,0 1 0,-1 0-1,1 0 1,0 0 0,0-1-1,-1 5 1,2 3-3024,4 3 1109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5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2304,'5'-20'8192,"-5"33"-5867,-3 89 132,0 45-1400,4 6-16,-1-119 1241,13-217-1887,-8 137-475,0 2 261,-3 38-151,1-5 9,19 72 953,-16-45-839,2 0-1,0 0 1,1-1-1,17 25 1,-19-30-85,1 1 0,0-1-1,1 0 1,0-1 0,0 0 0,19 13 0,-7 0 124,-19-21 298,-2-1-434,1-1 0,-1 1 0,1-1-1,-1 0 1,0 1 0,1-1 0,-1 1 0,1-1-1,-1 0 1,0 0 0,0 1 0,1-1-1,-1 0 1,0 1 0,0-1 0,0 0 0,0 0-1,0 1 1,0-1 0,0 0 0,0 0-1,0 0 1,0-25 11,0 21-14,-1-44-149,3 0 0,10-63 0,-9 97-44,-1 4-302,0 1 0,1-1 1,7-20-1,-8 28-3,-1 0 1,1 0 0,0 0-1,0 1 1,0-1 0,0 1 0,3-3-1,-3 3-239,0 0 0,1 1 0,-1-1-1,0 1 1,1-1 0,0 1 0,-1 0 0,1 0-1,4-1 1,11 1-2430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7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1 907 2144,'9'4'6074,"-1"1"-2341,-2-2-4703,35 4 1771,0 0-1,0-3 1,1-2 0,-1-1 0,1-2-1,45-7 1,-42 2-282,-1-1-1,0-2 1,77-26 0,44-31 131,-132 53-521,-1-2 0,0 0-1,33-24 1,-51 29-101,1 0 1,-2-2 0,1 1 0,-2-2 0,0 0-1,0 0 1,-1-1 0,11-19 0,-18 28-8,49-94 251,-34 57-109,26-43-1,-35 67-150,11-26-1,-16 30-77,1 1 1,1 1-1,13-21 0,-11 21 25,0 2 0,0-1-1,1 1 1,0 1 0,1-1-1,0 2 1,0 0 0,1 0-1,0 1 1,1 0 0,14-5-1,0 2 29,0 2 0,0 1 1,1 1-1,0 1 0,0 1 0,40 0 0,-52 5 27,0-1 0,0 2 0,-1 0-1,1 1 1,-1 1 0,29 10 0,-34-9-5,0-1-1,0 2 1,-1-1 0,0 1-1,0 0 1,0 1-1,-1 0 1,0 1 0,0 0-1,12 16 1,-14-17 63,-1 1 0,1 1 0,-1-1 0,-1 1 0,0 0 0,0 0 0,-1 0 0,0 0 0,3 17 0,2 33 37,1 98 0,-4 62 131,-5-158-42,-14 104-1,-7 10 257,5-29-588,-29 107 484,11-73-23,16-62-174,-16 79-146,-19 168 558,48-325-554,-22 258 128,26-236-114,-1 12 46,-7 56 249,5-49-277,-1 22-260,0 16 311,4 0-71,3-56 87,-11 199-184,5-166 314,4-56-342,-11 74 1,-7 30 161,14-107-115,-12 31 18,-18 254 218,23-198-399,-10 50 379,-3 25 46,-1 137-309,9-222-61,0-1 529,14-90-413,-11 40 1,-1 3 6,-1 58 210,0-9-303,-6 28 592,20-137-493,1-2 50,-1 1 0,0-1 1,0 0-1,0 0 0,-4 6 1,1-8-42,9-3 332,2-2-280,-6 3-31,-1-1 0,0 1 0,1 0 0,-1-1 0,0 1 0,1 0 0,-1 0 0,1 0 0,-1-1 0,0 1 0,1 0 1,-1 0-1,1 0 0,-1 0 0,0 0 0,1 0 0,-1 0 0,1 0 0,-1 0 0,1 0 0,-1 0 0,0 0 0,1 0 0,-1 0 0,1 0 0,0 1 0,2-1 3,1 1 1,0 0-1,0-1 0,0 0 0,0 0 0,0 0 0,6-1 1,-6 0-16,1 1 0,0-1 0,0 1 1,0 1-1,6 0 0,13 3-16,0-2 0,0 0 0,37-2 0,-23-1 171,15-1-149,-31 0-111,37 2 1,-38 1 231,0-1 0,28-4 1,-5 0-25,188-2-190,111-9 116,122-8 191,-197 14 136,-176 2 129,21-2-597,28 6 286,309-14 292,-286 16-452,-76 3 100,-30-1-83,-21 0-38,0-1 1,46-6-1,-34 1 135,-32 4 47,-14 1-172,-1 0 0,1 0 0,0 0 0,-1 0 1,1-1-1,4-1 0,-1 1-1,0 1 1,0 0-1,0 0 1,9 1 0,7 0 123,-15-6-45,-7 5-63,0-1 0,0 1 0,0 0 0,0 0 0,0 0-1,0-1 1,1 1 0,-1 0 0,0 0 0,0 0-1,0-1 1,0 1 0,0 0 0,1 0 0,-1 0 0,0 0-1,0 0 1,0-1 0,1 1 0,-1 0 0,0 0 0,0 0-1,0 0 1,1 0 0,-1 0 0,0 0 0,0 0 0,1 0-1,-1 0 1,0 0 0,0 0 0,0 0 0,1 0 0,-1 1-120,7-14-26,-6 11 140,0-1 1,-1 0-1,1 0 0,-1 0 0,0 0 0,0 1 1,0-1-1,-1-4 0,1-19 1,8-43-77,-6 56 40,-1 1 0,-1 0 0,-1-15 0,0 17 27,1-1 1,0 0-1,0 0 1,1 1 0,3-15-1,1 1-21,-1-1-1,-2 0 1,0 0 0,-3-37-1,1 20 117,5-26-168,-5 55 86,4-194-117,-3 80 213,-2 54 37,6-162 11,-4 145-250,-1 59 68,0-467 17,-9 301 80,9 172-50,-2-148 99,-2-81-444,4 192 366,4-270 41,-2-38-108,-3 197 69,1-152-11,-5 264-8,2 30-47,0 8-13,3 19 63,-1-1 0,1 1 0,-1-1 0,1 1-1,0 0 1,1-1 0,1-7 0,-1 6-5,-1 1 0,1 0 0,-1 0 0,0 0 0,-1-1 0,1 1 0,-1 0 1,-2-9-1,-3-24 49,4-154 36,3 64-123,0 42 65,5 33-163,-2 5 175,7-140-183,0 48 309,-6 44-526,27-146 1,-16 114 617,-1 7-136,-1 10-411,-10 65 424,13-59 0,-13 90-121,0 0 1,0 0-1,2 0 1,0 1-1,0 0 1,1 0-1,1 1 1,1 0-1,18-24 1,-14 26-24,0 0 0,0 0 0,23-12 0,15-13 70,-46 32-101,1-1 9,1 0 1,0 0-1,0 0 0,12-4 0,67-31 194,-54 24-231,1 2 0,0 1 0,51-14 1,-74 26 55,0 0 1,0 1 0,0 0 0,11 1 0,9 0-84,-25-1 68,0 0 23,0 0 0,0 0 0,0 0 0,0 1 0,0 0 0,0 0 0,0 0 0,8 4 0,0 1 37,0 2 0,-1 0 0,1 0-1,-2 1 1,1 1 0,-1-1 0,-1 2-1,11 12 1,-2 2 113,-2 0 0,28 53 1,-37-60-199,8 24 1,2 5 145,3 6-50,16 31-18,-27-66 15,3 7 81,1 0 0,21 27 0,-30-45-54,0-1 0,1 1 0,0-1 0,1-1 0,-1 1 0,1-1-1,0 0 1,0-1 0,0 1 0,1-2 0,15 7 0,-6-5-29,0-2 0,0 0 1,0 0-1,0-2 0,0 0 1,1-1-1,20-2 0,46 0 53,-57 3-62,41-4 0,-60 3-126,0-1 0,0-1 0,0 1 0,0-1 0,0-1 0,-1 1 0,1-1 0,11-6 0,-19 8-209,1 0-1,0 0 0,0 0 1,0 0-1,0 0 0,-1 0 0,1 0 1,0 0-1,-1 0 0,1 0 1,-1 0-1,1 0 0,-1 0 0,0 0 1,1-1-1,-1 1 0,0 0 1,0 0-1,0-1 0,0 1 0,0 0 1,0 0-1,0 0 0,0-1 0,-1 1 1,1 0-1,0 0 0,-1 0 1,0-2-1,-2-4-1842,0-1 1,-1 1-1,-7-10 0,2 3-1164,-5-12-1050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9216,'-14'-17'2981,"14"17"-2876,0 0 1,0 0 0,-1 0-1,1-1 1,0 1-1,0 0 1,0 0-1,0 0 1,-1-1-1,1 1 1,0 0-1,0 0 1,0-1-1,0 1 1,0 0-1,0 0 1,0-1 0,0 1-1,0 0 1,0 0-1,0-1 1,0 1-1,0 0 1,0 0-1,0-1 1,0 1-1,0 0 1,0 0-1,0-1 1,0 1-1,0 0 1,0 0 0,1-1-1,-1 1 1,0 0-1,0 0 1,0 0-1,0-1 1,1 1-1,-1 0 1,0 0-1,0 0 1,1-1 1,6-1 4471,14-6-2319,80-27 1787,52 0-2868,-71 17-1005,-54 12-108,69-20 84,-78 21-195,-14 4-289,0 0 1,0-1 0,0 0 0,5-2-1,-14 14-7834,-9 8 3272,0 1 2327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7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5 170 2400,'-5'0'15877,"28"0"-10059,-15 0-5314,0 0 1,-1-1-1,1-1 0,13-3 0,13-3-395,10-3 77,31-4-213,-28 6 22,-22 5 132,30 1 0,-19 1-34,143-7 59,92-9 432,166 7-365,-281 13 63,57-16 64,1 1-127,-171 13-163,22 1 207,74-10 0,-114 5-242,0 2 0,0 1 1,31 2-1,-24 2 141,53-4 0,-31 0-54,354 1 505,-395 4-5646,-8-2 322,-5-2 4507,1 0-1,-1 0 0,0 0 0,0 0 0,1 0 1,-1 0-1,0 0 0,8-22-9548,-3 5 6516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7:35.68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197 86 3232,'11'-33'14134,"-10"35"-14068,1 0-1,0 1 0,0-1 1,1-1-1,-1 1 0,5 3 0,5 0 121,0-1 0,0 0 0,0-1 0,0 0 0,13 0 0,65 2 172,-45-3-104,40 0 72,149-13-1,-24 6 56,-126 6-250,-73-1-126,155-3 207,-126 0-108,0-1-1,43-12 1,-21 2-136,110-11 0,-120 23 381,-26 1-287,0-1-1,28-5 0,-28 3-44,1 1 0,0 2 0,31 1 0,-21 1 54,75 4 217,-106-5-302,1 0 0,-1 1 0,1 0 1,7 3-1,10 2 19,-10-1 96,-12-4-130,0 0-1,0 0 0,0-1 1,0 1-1,0-1 1,0 1-1,0-1 0,4 1 1,43 7 274,33 0-21,-67-8-269,-10-1 51,0 0 0,0 1-1,0 0 1,1 0-1,-1 1 1,7 1 0,-2 1-19,0-1 0,0 1 0,0-2 0,0 0 0,1 0 0,17-1 0,6-1 66,-15 1-70,-1 0-1,33 4 0,-40-3 75,5 3-119,-11-4 56,-1 1-12,6 8-236,-4-2 260,-6-6 6,1 0 0,0 1 0,0-1 0,0 0 0,0 0 0,0 0 0,0 0 0,0 0 0,0 0 0,0 0 0,3 1 0,-3-2-18,-1 1 0,1-1 0,-1 0 1,1 0-1,0 0 0,-1 0 0,1 1 0,-1-1 1,1 0-1,-1 1 0,1-1 0,-1 0 1,1 1-1,-1-1 0,0 1 0,1-1 0,-1 1 1,0-1-1,1 0 0,-1 1 0,0 0 1,1-1-1,-1 1 0,0-1 0,0 1 0,1-1 1,-1 1-1,0 0 0,0 0 13,0 0 1,1 0-1,-1 0 0,0 0 0,1 0 0,-1 0 1,1 0-1,-1 0 0,1 0 0,0 0 1,-1 0-1,1-1 0,0 1 0,0 0 1,-1 0-1,1-1 0,1 2 0,-1-1-4,-1 0 0,0 0-1,0 1 1,1-1 0,-1 0 0,0 1-1,0-1 1,0 0 0,0 1-1,0-1 1,-1 2 0,1 0 18,0 17 24,-1-8-123,1 1 0,1-1 0,3 22 0,-2-25 111,-1 0 0,-1 0 0,0 0 0,-1 17 0,0 1-59,-7 33 314,7-35-206,-6 41 1,-5-10 221,4-10-597,3-32 238,4-11 80,-1-1-1,1 1 0,1-1 0,-1 1 0,0 0 0,1 0 0,-1 3 0,1-1 14,-1-1-1,1 0 0,0 0 1,-1 0-1,0 0 0,0 0 1,-3 6-1,-1 2-226,2-7 194,1 0 1,0 1 0,0 0 0,-2 8 0,4-11-16,-1-1-1,0 0 1,0 1 0,0-1-1,0 0 1,0 0-1,-1 0 1,-1 2 0,-5 9-100,3 1 128,4-10-31,0 0 1,-1 0 0,1 0-1,-1 0 1,0 0-1,-5 7 1,4-6 11,-1 0 1,1-1-1,0 2 1,1-1-1,-1 0 0,-1 6 1,-8 16-103,11-26 136,1 0-1,-1 0 0,1 0 1,0 0-1,-1 0 0,1 1 1,0-1-1,-1 0 0,1 0 0,0 0 1,0 0-1,0 2 0,-2 4 550,-12-5-373,7-3-197,0 0 1,1-1-1,-1 0 0,1 0 0,-1-1 1,1 1-1,-8-6 0,-4-1 93,1 1-98,6 3-27,1 0-1,-1 1 0,-20-6 1,20 9 67,0 0 0,0 1 1,-14 1-1,-6 1-172,-33 3 13,-16 2 134,29-2 4,-61-1-58,-5-3 288,-73-10-224,174 8-5,3 0 42,0 1 0,-19 1 1,-39 2-175,45-3 117,-45 5 1,-99 7-66,132-11 47,-89 6-12,-210-3 100,191-5-62,65 2-360,-71-1 436,75 4-331,42 1 118,31-5 89,0 0 1,0 1 0,0 0-1,0-1 1,-5 3-1,4-1-11,0-1 0,0 0 0,0 0-1,-1 0 1,-6-1 0,11 0 31,1 0 0,-1 0 0,1 0-1,-1 1 1,0-1 0,1 0 0,-1 0 0,1 0 0,-1 0 0,0 1 0,1-1 0,-1 0-1,1 1 1,-1-1 0,1 0 0,-1 1 0,1-1 0,-1 0 0,1 1 0,-1 0 0,-1 1-51,2-2 62,0 0 0,0 1 0,-1-1 0,1 0 0,0 0 0,-1 0 0,1 0 0,0 0 0,-1 1 0,1-1 0,0 0 0,-1 0 0,1 0-1,0 0 1,-1 0 0,1 0 0,0 0 0,-1 0 0,1 0 0,0 0 0,-1 0 0,1 0 0,0 0 0,-1-1 0,1 1 0,-1 0 0,1 0 45,-1 0-71,0 0 0,0 0 1,0 0-1,0 0 1,0 0-1,0 1 1,0-1-1,0 0 1,0 1-1,0-1 0,0 1 1,-1 0-1,2 0 1,0 1 0,0 0 0,0-1 0,-1 1 0,1-1 0,-1 1 0,1-1 0,-1 1 0,0-1 0,1 1 0,-2 1 0,-3 8-114,-17 41 254,21-46-134,0 0 1,0 0 0,0 0 0,0 0-1,1 9 1,-2 16 5,-18 195 224,5-41-193,13-161-116,0-5 166,-1 0 0,-6 24-1,3-13 16,4-21-99,0 0 1,-5 15-1,1-8 47,1 0-1,1 0 0,0 1 0,1-1 0,0 1 0,2 0 1,0 0-1,2 21 0,-1-33-19,3 16 13,-1 22 1,3 9-6,-4-51 0,-1 1 0,0-1 1,0 1-1,1-1 0,-1 1 1,1-1-1,0 1 0,-1-1 1,1 0-1,0 1 0,0-1 1,0 0-1,0 0 0,0 1 1,3 1 175,-4-2-187,0-1 0,0 0-1,0 1 1,0-1 0,0 1 0,0-1 0,1 0-1,-1 1 1,0-1 0,0 0 0,1 1 0,-1-1-1,0 0 1,0 0 0,1 1 0,-1-1 0,0 0-1,1 0 1,-1 1 0,0-1 0,1 0 0,-1 0 0,0 0-1,1 0 1,-1 1 0,0-1 0,1 0 0,-1 0-1,0 0 1,1 0 0,0 0 0,15 1 364,-13-1-296,2-1-28,1 1 1,-1-1-1,0 0 0,1 0 1,-1 0-1,0-1 0,0 0 1,0 0-1,7-4 0,3-3 36,23-18 0,7-4-166,-14 14 86,1 2 1,0 1-1,1 2 0,1 1 1,0 2-1,0 1 0,58-5 1,24 7-85,38-5 282,39-24-83,58 3 6,-3 7 86,-202 19-235,-28 3-14,0 1 0,0 0 0,25 2 1,-25 1 92,32-4 0,-33 2 5,-1 0-1,19 1 1,121 2-335,-83-3 373,-28 0 65,-23 0-243,0 1 1,-1 0 0,31 6 0,-38-3 131,1-1 0,0 0-1,18-1 1,-2 3-114,-28-3 43,0 1 1,0-1-1,0 0 0,0 0 0,0 0 0,0-1 1,0 1-1,1-1 0,-1 1 0,0-1 0,0 0 1,6-1-1,12 0 45,-1 0-144,-15 1 103,0-1 0,0 1 1,0 0-1,1 0 0,-1 1 1,7 1-1,-8 0 49,5 2-265,-7-4 230,-1 0 0,0 1 0,0-1-1,0 0 1,1 1 0,-1-1 0,0 1 0,0-1 0,0 1 0,0 0 0,0 0 0,0-1 0,0 1 0,0 0 0,1 1 0,16 5 41,-12-2-64,1-1 1,0 0 0,0 0-1,0 0 1,0-1 0,1 0 0,-1-1-1,1 1 1,12 1 0,1-1 33,-12-1-58,1 0-1,15 0 1,10 6 40,-33-8-3,-1 0 0,1 0 0,-1 1 0,0-1-1,1 0 1,-1 1 0,0-1 0,1 1 0,-1 0 0,0-1 0,1 1 0,-1 0 0,0 0-1,0 0 1,0 0 0,0 0 0,0 0 0,0 0 0,0 0 0,0 0 0,0 2 0,1-1 16,-1 0 1,0 0-1,0 1 0,0-1 1,0 1-1,0-1 1,-1 1-1,1-1 1,-1 1-1,1 3 1,0 16-169,-1-16 135,1 1 1,-2-1-1,1 1 0,-2 9 1,-28 172-115,29-182 133,0 0-15,1-1 0,0 1 0,-1-1-1,3 10 1,-1-7 63,0 1 0,-1-1 0,0 1-1,-1 11 1,1-13-77,-1 0 0,1 0 1,0 0-1,1 0 0,1 8 0,-1 11 355,-92-23-1760,-26-12 1046,32 9 508,35 1-42,-41 5-336,5-1 278,-159 13 115,136-7-210,-200-3 309,235-8-339,-137-9 372,166 6-218,24 2-185,-37 1 1,41 1 244,0-1 0,-28-3 1,-10-1-270,-19 11 262,15-7-21,-116 3-256,117-2 421,-22 3-262,-22 0 81,78-2 47,-83 4-105,97-6-10,1 1 1,0 0-1,0 0 0,-14 4 1,20-4 28,-1-1 1,0 1-1,0-1 1,1 1-1,-1-1 1,-8-1-1,8 1-26,0 0 0,-1 0-1,1 0 1,-7 1 0,-12 3-188,19-4 186,0 1 0,-1-1 0,1 1-1,-8 3 1,1 3 8,3-7 0,-7 0-107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7:49.21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363 85 2976,'23'-3'12784,"-27"6"-12662,1-1-35,0 1 1,-1-1-1,1 0 0,-1-1 0,1 1 0,-1-1 0,0 1 0,-4 0 0,-16 6-102,21-6-7,1-1 1,-1 0 0,1 0-1,-1 0 1,1-1-1,-1 1 1,0 0 0,-4-1-1,148-5 918,-11 2-877,-115 3 63,32 0 34,287-12 328,-247 2-85,86-12-371,-146 19 188,45 0 0,336 5 187,-236 6-251,-117-9-35,61-10 0,-31 6 14,22 5-162,-76 2 102,1-2 0,45-6-1,-66 5-20,0 1 0,0 0-1,15 2 1,-17-1-18,1 0 0,0-1 1,0 0-1,18-3 0,11-2 8,4-1 0,-39 5-3,-1-1-1,1 1 0,-1-1 0,0 0 0,0 0 0,5-3 0,13-7-97,-19 11 110,1 0-1,0 1 0,0 0 0,0-1 0,0 1 0,0 0 0,0 0 0,4 1 0,8 0-102,2-1-34,7 0 197,9-5-219,-29 4 124,1 0 0,-1 0 0,1 1 1,-1-1-1,1 1 0,-1 0 0,7 0 0,27 1 168,-26-1-7,6 0-487,-2 4 431,-13-3-62,-1 0 0,0-1 0,0 1 0,1-1 0,-1 1 0,4-1 0,3 1-14,0 0 0,-1 1 1,0 0-1,1 0 0,-1 1 1,0 0-1,15 7 0,-23-9 4,1-1-1,0 0 0,-1 0 0,1 1 1,0-1-1,-1 0 0,1 1 1,0-1-1,-1 0 0,1 1 0,-1-1 1,1 1-1,-1-1 0,1 1 0,-1-1 1,1 1-1,-1 0 0,1-1 0,-1 1 1,0 0-1,1-1 0,-1 1 0,0 0 1,0-1-1,0 1 0,1 0 0,-1-1 1,0 1-1,0 0 0,0 0 1,0-1-1,0 1 0,0 0 0,0-1 1,0 1-1,-1 0 0,1 0 0,0-1 1,0 1-1,-1 0 0,1-1 0,0 1 1,-1 0-1,1-1 0,-1 2 0,0 0-21,0 0 0,0 0 0,0 0 0,0 0 0,1 0 0,-1 1 0,1-1 0,-1 0 0,1 4 0,-4 12-107,-1-4 45,0-1-1,1 1 0,1 0 0,-2 16 0,-4 35-52,0 14 148,8 79 94,2-77-43,1-48-138,7 45 0,-2-30-129,-3-17 294,-1-14 48,0 28 0,-2-39-179,0 0-1,0 1 1,0-1 0,1 0-1,2 8 1,5 17 263,8 18-84,-15-42-90,-1 1 0,0 1-1,0-1 1,-2 15-1,1 1-406,-14-28 156,2-2 149,1 0 0,-17-11 0,-16-8-96,25 16 149,0 2 0,0-1 1,-1 2-1,0 1 0,-29-4 1,-3 2 317,-146-16 724,-78 15-412,211 5-592,39 1 16,-47 3-1,32 0 36,0-1 0,-47-7-1,-4 0 122,2 3-299,-225-3 77,248 13 77,-27 0 415,-19-1-266,-187 6-286,238-8 171,-131 17-200,171-18 166,-41-3 0,29 0-98,29 1 20,-1-1 0,1 1 0,0-2 0,-7-1-1,9 2-15,-1-1-1,0 1 1,1 1-1,-1-1 1,0 0-1,0 1 1,1 0-1,-6 0 1,4 1 10,0-1 0,-1 0 1,1-1-1,0 1 1,-7-2-1,9 1 6,-1 0 0,0 1 0,1-1 0,-1 1-1,1 0 1,-1 0 0,0 0 0,-5 2 0,-9-1 28,9-2-141,7 2 116,1-1 0,-1 0 0,0-1 0,1 1 0,-1 0 0,0 0 0,1-1 0,-1 1 0,0-1 0,1 1 0,-3-2 0,3 2 1,1-1 0,0 1 1,-1 0-1,1 0 0,0 0 0,-1-1 0,1 1 0,-1 0 0,1 0 0,0 0 0,-1 0 0,1 0 0,-1 0 1,1 0-1,-1 0 0,1 0 0,0 0 0,-1 0 0,1 0 0,-1 0 0,1 0 0,-1 1 0,-20-1-294,-2 8-86,13-5 242,7-2 162,-1 1 0,1-1 0,-1-1 0,0 1 0,-5 0 0,7-1-38,1 1 0,-1-1 0,1 1-1,-1-1 1,0 1 0,1 0 0,0 0 0,-1-1-1,1 1 1,-1 0 0,1 0 0,0 0-1,0 1 1,0-1 0,-1 0 0,1 0 0,0 1-1,1-1 1,-1 0 0,0 1 0,0-1-1,1 1 1,-2 1 0,-2 8-35,0-1 1,-3 14-1,7-23 51,-6 24 65,2 0 0,-3 45 0,6 54 258,2-65-127,6 26-194,-1-2 139,-1 2 271,-5 94 972,0-179-1367,1 1 0,-1-1 0,0 1 0,0-1 0,0 1 0,0-1 0,0 1 0,1-1 0,-1 1 0,0-1 0,1 1 0,-1-1 0,0 1 0,1-1-1,-1 1 1,0-1 0,1 0 0,-1 1 0,1-1 0,-1 0 0,1 1 0,-1-1 0,1 0 0,-1 0 0,1 1 0,-1-1 0,1 0 0,-1 0 0,1 0 0,-1 0 0,1 0 0,0 1 0,21-1-54,-16 0 85,17-1-40,-1-1 1,39-9-1,-18 2 119,208-38-146,-155 37 117,119 2 1,-63 4-8,56-15-11,20-1 20,-209 20-102,115-1-114,113 5 75,25-10 475,-172 1-544,46-5 99,-116 7-70,69-2 286,-31 2-102,-55 2-143,0 0 1,-1 1-1,21 3 1,14 0 4,6 2 128,-52-5-92,1 0 1,-1 1-1,1-1 1,-1 0-1,1 1 1,-1-1-1,1 1 1,-1-1-1,3 3 0,-3-3 19,1 1 0,-1 0-1,1 0 1,0-1 0,-1 1-1,1-1 1,-1 1-1,1-1 1,3 1 0,-3-1-41,-1 0 1,1 0-1,0 1 1,-1-1-1,1 1 1,-1-1-1,1 1 1,2 1-1,-2-1 15,-1 0 0,1 0 0,0-1 0,-1 1 0,1 0 0,0-1 0,0 0 0,-1 1 0,3-1 0,-1 0 13,-1 1 0,0-1 1,0 0-1,1 1 0,-1 0 0,0-1 1,3 3-1,-2-2 2,-1 0-1,1 0 1,-1-1 0,1 1 0,-1 0-1,1-1 1,4 1 0,59 7-130,-62-8 71,0 0 0,0 1-1,-1-1 1,1 1 0,6 2 0,11 0-237,-20-3 279,0 0 0,0 1 0,1-1 0,-1 0-1,0 0 1,0 1 0,0-1 0,0 0 0,1 1 0,-1-1 0,0 1 0,0-1 0,0 1 0,0 0 0,0 0 0,0-1 0,0 1 0,0 0 0,-1 0 0,1 0 0,0 0 0,0 0 0,-1 0 0,2 1 0,-1 0-131,0-1 111,0 0 1,0 0 0,-1 0 0,1 0-1,0 0 1,-1 0 0,1 0 0,-1 0-1,1 2 1,4 7 111,-5-10-45,5 8-213,18 7 352,-14-1-320,-7-11 136,0 1-1,0 0 0,0 1 1,-1-1-1,1 0 0,-1 0 1,0 1-1,-1-1 0,1 6 1,-1 45 18,-1-29-30,2 32 1,1-29 40,-2-1 0,-1 1 0,-1-1 0,-7 33 0,9-43-152,0-17 129,0 0 1,1 0-1,-1 0 1,0 0-1,0 0 0,0 1 1,0-1-1,0 0 0,0 0 1,-1 0-1,1 0 0,0 0 1,-1 0-1,1 0 1,0 0-1,-1 0 0,0 1 1,0 0-16,-1 0 0,1 0 1,0 0-1,0 0 0,0 0 1,1 0-1,-1 0 0,0 0 1,1 0-1,-1 0 0,1 0 1,0 0-1,0 1 0,0-1 1,0 3-1,0-4 22,1 0 0,-1 1 0,0-1 0,0 0 0,0 1 0,0-1 1,0 0-1,0 1 0,0-1 0,0 0 0,0 0 0,-1 1 0,1-1 0,0 0 0,-1 0 0,1 1 0,-1-1 0,0 0 1,1 0-1,-2 2 0,3 12-208,-9-9-304,5-5 417,0 0 0,-1 0-1,1 0 1,0-1 0,-1 1-1,-5-1 1,-4 2-67,-17 2 122,-47 0-1,12-1-48,-8 0 94,-18 2 98,-236 23 1022,106-3-1050,28-10 76,108-11-237,-47-2 172,38 6 62,-369 12-56,348-30-369,-114-2 544,169 11-372,-16-1 259,-30-2 89,94 4-293,-33-3-59,33 1 109,0 1-1,-19 1 0,-45 2 50,-15 1-71,24 3 4,-23 3-59,75-6 64,0 0 0,0 1 0,-19 8 0,33-12 8,1 0 0,0 0 1,-1 0-1,1 0 0,-1 0 0,1 1 1,0-1-1,-1 0 0,1 0 0,0 0 1,-1 1-1,1-1 0,0 0 0,0 0 0,-1 1 1,1-1-1,0 0 0,0 1 0,-1-1 1,1 0-1,0 1 0,0-1 0,0 0 1,0 1-1,0-1 0,-1 1 0,-2 7-59,2-5 58,0 0 0,1 0 0,-1 0 0,1 0 1,-1 0-1,1 3 0,-1 7 12,-20 176 237,-3 25-123,23-199-132,0-1-1,3 23 1,-1-3-83,4 37 464,-5 5-284,1-73-301,-1-3 206,0 1-1,1-1 1,-1 1-1,0-1 1,1 1-1,-1-1 1,1 1 0,-1-1-1,0 0 1,1 1-1,-1-1 1,1 1-1,0-1 1,-1 0-1,1 0 1,-1 1-1,2-1 1,16 2 105,0 0 0,0-2 0,0 0-1,21-3 1,0 1-44,204-20-93,24-1-118,-73 20 368,-83 0-291,-34 2 242,93-14 1,-21-1-194,-49 6 228,83-3-363,-148 11 131,162 1 339,-91 3-276,455 1 258,-504-8-229,-44 3-60,0 1-1,1 0 1,19 1-1,4 2 30,41-2 0,-26-1 140,-12 6-248,-36-5 85,0 0-1,-1 1 0,1 0 0,0 0 1,-1 0-1,1 0 0,-1 1 0,0 0 1,1-1-1,-1 1 0,0 0 0,0 0 1,0 1-1,4 3 0,-3-2 4,1 1 0,-1-1 0,0 1 0,-1 0 0,1 0 0,-1 1 0,5 10 0,-4-5-55,-1 0 0,-1 1 0,0 0 0,0-1 0,-1 1-1,-1 23 1,0-35 47,-1 5-78,0 1 0,0-1 0,-1 0 0,-3 8 0,1 1-167,2-11 213,1 0 1,0 0-1,-1 0 1,1 0-1,-4 4 1,3-5 5,0 0 1,1 1-1,0-1 1,-1 0-1,1 1 1,-1 4-1,-3 5 186,3-7-247,0 0-1,0 0 1,-1 0-1,-5 8 1,4-7 37,0 0 0,-1 0 0,0 0-1,0-1 1,-1 1 0,0-2 0,-10 8 0,13-9 20,-2-1 1,1 0-1,0 0 0,0 0 0,-1-1 0,1 1 0,-1-1 1,1 0-1,-1-1 0,1 1 0,-1-1 0,0 0 0,1 0 1,-6 0-1,-1-2-10,-1 1-57,-1-1 0,-19-6 0,10 2 52,0 1 0,-1 1 0,-40-1-1,-15-2-29,-14-2 207,-131 5 0,149 4-60,-72 11-155,92-5 139,-308 49 510,328-48-526,-176 38 149,147-37 80,-111 1 0,70-6 94,67-1-343,-182 5-72,132 1-1427,26-2-2268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3712,'4'-7'8782,"3"2"-3954,-5 3-3884,26 7 1739,37 2-1746,120-4 0,-107-4-262,-27-2-524,-34 2-86,-1 0 0,29 2 1,-38 0-103,0-1 1,1 0-1,-1 0 1,0-1 0,0 0-1,8-2 1,9-3-6499,-11 5-5048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3648,'-3'8'15397,"11"-6"-13557,14-4-946,-16 2-792,-1-1-1,0 1 1,1 0 0,5 0-1,15 2 99,-1-1 0,39-5 0,-35 2 71,41 2 0,60 4 102,-122-4-348,-1 1 0,0 0 0,0 1 0,9 2 0,-10-2-571,1-1-1,0 1 0,-1-1 1,9 0-1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6400,'2'5'11834,"41"-6"-9414,-21 0-2141,-1 0 1,0 2 0,1 0 0,27 6 0,-24-1-118,44 2 1,-43-5-136,-11-2-681,0-1 1,0 0 0,17-3-1,-17 2-706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7552,'-3'-4'3424,"11"4"-2976,-3 0 2720,4 4-1824,1-8 1375,3 4-1599,0-3 96,5 3-704,-4-5-192,4 2-192,-1-6-576,1 9 224,0-8-3360,5 8 1985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3552,'0'4'4571,"0"-4"-4454,11-10 2031,20-15 1,37-19-540,12-7-1057,-37 15-201,-2-1 0,-1-3 0,-3-1 0,38-52 0,-65 80-387,1 1 1,14-15-1,-25 27 31,1 0-1,-1-1 0,0 1 1,0 0-1,1-1 0,-1 1 1,0 0-1,0-1 0,1 1 1,-1 0-1,0 0 0,1-1 1,-1 1-1,1 0 1,-1 0-1,0 0 0,1-1 1,-1 1-1,1 0 0,-1 0 1,0 0-1,1 0 0,-1 0 1,1 0-1,-1 0 1,0 0-1,1 0 0,-1 0 1,1 0-1,-1 0 0,0 0 1,1 1-1,-1-1 0,1 0 1,-1 0-1,0 0 1,1 0-1,-1 1 0,0-1 1,1 0-1,-1 0 0,0 1 1,1-1-1,-1 0 0,0 1 1,0-1-1,1 0 0,-1 1 1,0-1-1,0 0 1,1 1-1,-1-1 0,0 1 1,0-1-1,0 0 0,0 1 1,0-1-1,0 1 0,0 0 1,1 4-37,0 0-1,-1 0 1,1 1 0,-2 6 0,-1 18-23,-2 1 0,-8 34 0,-24 66-49,-70 180 1627,68-222-417,-71 124 1,101-201 359,17-34-117,141-274-626,-54 110-786,69-117-151,-140 261 129,2 0 0,2 2 1,39-44-1,-59 75 2,-1 1 1,1 0-1,16-10 1,-21 15 49,0 1 0,0 0 0,0 0 0,0 0 0,0 1 0,0-1 0,1 1 1,-1 0-1,1 1 0,-1-1 0,0 1 0,7-1 0,-9 2 22,0-1 0,1 1 1,-1-1-1,1 1 0,-1 0 0,0 0 0,0 0 0,1 0 0,-1 0 1,0 0-1,0 1 0,0-1 0,0 1 0,-1-1 0,1 1 1,0 0-1,0 0 0,-1-1 0,0 1 0,1 1 0,-1-1 1,0 0-1,0 0 0,0 0 0,0 1 0,1 1 0,0 4-21,0 0 0,0 0-1,-1 0 1,0 1 0,0-1 0,-1 12-1,-1-7 38,-1 0 0,0 0-1,-1 0 1,0 0 0,-1-1-1,-1 1 1,0-1 0,0 0 0,-12 16-1,3-6 90,-1-1 0,0-1 0,-35 34 0,35-40 52,0-1-1,-1-1 0,-1 0 1,-23 13-1,17-17 93,22-7-195,0-1-1,0 0 0,0 1 1,0-1-1,0 0 1,0 0-1,0 0 0,0 0 1,0 0-1,0 0 1,0 0-1,0 0 0,0 0 1,0-1-1,0 1 1,-2-1-1,13-6-43,53-16-186,-15 7 186,97-41 90,-106 39 58,64-40-1,70-73-299,-153 114 113,96-72-87,-39 31 194,-58 43-41,50-35 123,-68 49-510,-3 1 258,-7 6 21,-4 13 1,0 0 1,1 1-1,0 1 1,2 0-1,-9 26 1,13-31 83,-5 10 50,2 1 0,0 0-1,-7 51 1,15-72-15,0 1-1,1-1 1,0 1 0,0-1 0,2 10-1,-2-14-7,0 0 0,1-1 0,-1 1-1,1 0 1,0 0 0,-1-1 0,1 1 0,0-1-1,0 1 1,0-1 0,0 1 0,0-1 0,0 1-1,1-1 1,-1 0 0,0 0 0,1 0 0,-1 0 0,1 0-1,-1 0 1,1 0 0,0 0 0,-1 0 0,3 0-1,1 0 47,1 0 0,0 0 0,0 0 0,0-1 0,-1 0 0,1 0 0,8-1 0,42-10 186,-42 7-178,26-6-33,-1-2 1,0-2 0,-1-2 0,-1-1 0,55-34-1,-68 36-69,-11 5-29,1 1 0,0 1-1,1 0 1,26-9 0,-40 17 52,-1 0-1,1 0 1,0-1 0,-1 1 0,1 0 0,0 0 0,-1 0 0,1 0 0,0 0 0,0 0 0,-1 1 0,1-1 0,0 0 0,-1 0-1,1 0 1,0 1 0,-1-1 0,1 0 0,-1 1 0,1-1 0,0 0 0,-1 1 0,1-1 0,-1 1 0,1-1 0,-1 1-1,1-1 1,-1 1 0,0-1 0,1 1 0,-1 0 0,1-1 0,-1 1 0,0 0 0,0-1 0,1 1 0,-1 0 0,0-1 0,0 1-1,0 0 1,0-1 0,0 1 0,0 0 0,0 0 0,0 4-47,0 1-1,0-1 1,0 0-1,-2 9 1,-22 82-195,15-64 279,1 1 1,-5 40 0,13-69-3,0 0 0,0 0 0,0 1 0,1-1 0,-1 0 0,3 8 0,-3-11-12,0 0-1,1-1 1,-1 1-1,0 0 0,0 0 1,1-1-1,-1 1 1,1 0-1,-1 0 1,0-1-1,1 1 0,0 0 1,-1-1-1,1 1 1,-1-1-1,1 1 1,0-1-1,-1 1 0,1-1 1,0 1-1,-1-1 1,1 0-1,0 1 1,0-1-1,0 0 0,-1 1 1,1-1-1,0 0 1,0 0-1,0 0 1,-1 0-1,1 0 0,0 0 1,0 0-1,0 0 1,0 0-1,-1-1 1,1 1-1,0 0 0,0 0 1,-1-1-1,3 0 1,0-1 22,1 0 0,-1 0 0,0-1 0,0 1 0,0-1 0,0 0 0,0 0 0,0 0 1,-1 0-1,1-1 0,-1 1 0,0-1 0,0 1 0,-1-1 0,1 0 0,1-5 0,2-8 4,0 0 0,2-25-1,-6 38-34,0-13-84,0 0 1,-1 0-1,0 0 0,-2 0 1,-6-33-1,4 41-233,-1 12 63,-1 14 35,6-15 210,-1 0-1,1 1 1,0-1-1,0 0 1,0 1-1,0-1 1,0 0-1,0 0 1,1 1-1,-1-1 0,1 0 1,0 0-1,-1 1 1,1-1-1,0 0 1,0 0-1,0 0 1,1 0-1,-1 0 1,0-1-1,1 1 1,0 0-1,-1 0 1,1-1-1,0 1 0,0-1 1,-1 0-1,1 0 1,0 1-1,0-1 1,1 0-1,-1-1 1,0 1-1,0 0 1,0 0-1,0-1 1,1 0-1,-1 1 1,4-1-1,7 0 29,0-1 1,0 0-1,0 0 0,-1-2 1,1 1-1,0-2 0,-1 0 1,13-5-1,4-4 12,-1-1-1,28-19 0,-10 2 29,-3-1 0,-1-2 0,-1-1 0,-2-3-1,-1-1 1,60-83 0,-89 110-132,-1 0 0,0-1 0,0 0 0,-1 0 0,6-19 0,-11 23-83,-4 9-59,-8 15-81,-23 54-198,-4 24 271,-50 191 1,79-253 237,2 1 0,1 0 0,0 37 0,5-64 18,0 0-1,1-1 1,-1 1-1,1 0 1,0 0-1,0-1 1,1 1-1,0-1 1,-1 1-1,1-1 1,1 0-1,-1 1 1,1-1-1,-1 0 1,1-1-1,4 5 1,-4-5 3,0-1 0,-1 0 0,1 0 0,0 0 1,0 0-1,0-1 0,1 1 0,-1-1 0,0 1 0,0-1 0,1 0 0,-1-1 1,1 1-1,-1-1 0,1 1 0,-1-1 0,1 0 0,-1 0 0,1 0 1,-1-1-1,1 1 0,5-3 0,6-3 7,1 0 1,-1-1-1,-1-1 1,14-9-1,-9 6-47,7-5-12,-1-2 1,0 0 0,-1-1 0,-1-1 0,32-38-1,-56 57-457,-3 2 335,-7 3 45,-4 7-6,0 1 0,1 0 1,0 1-1,1 1 0,-15 18 0,23-25 78,0-1 1,1 0-1,0 1 0,0 0 0,0 0 0,-3 9 0,7-14 22,-1-1 0,1 1 0,-1-1 0,1 1 0,0-1 0,0 1 0,-1-1 0,1 1 0,0-1 1,0 1-1,0 0 0,1-1 0,-1 1 0,0-1 0,1 1 0,-1-1 0,1 1 0,-1-1 0,1 1 0,0-1 0,-1 0 0,1 1 0,0-1 0,0 0 0,0 1 0,0-1 0,0 0 0,0 0 1,1 0-1,-1 0 0,0 0 0,0 0 0,1 0 0,-1-1 0,1 1 0,-1 0 0,3 0 0,2 0 64,-1 1-1,1-1 1,-1 0 0,1-1 0,-1 0-1,1 0 1,-1 0 0,11-1-1,3-3 118,23-6 0,-35 8-166,0-1-1,0 0 0,-1 0 0,1 0 1,-1-1-1,1 0 0,-1 0 1,7-8-1,-11 11-13,0-1 0,0 0 0,0 1 0,-1-1 0,1 0 0,0 0 0,-1 0 0,0 0 1,1 0-1,-1-1 0,0 1 0,0 0 0,0-1 0,-1 1 0,1 0 0,0-1 0,-1 1 0,0-1 0,0 1 0,1-1 0,-1 1 0,-1-1 0,1 1 0,0-1 0,-1 1 1,0-5-1,-1 4-44,1 1 1,-1-1 0,0 1 0,1 0-1,-1-1 1,0 1 0,0 0 0,-1 0-1,1 0 1,0 0 0,-1 1-1,1-1 1,-1 1 0,1-1 0,-1 1-1,-3-1 1,-6-3-58,-1 2 0,-17-4 0,7 2-19,21 4 115,0 1 1,-1-1 0,1 0-1,0 0 1,0 0 0,0 0-1,0 0 1,0 0 0,0 0-1,0-1 1,-2-1 0,5 2 1,0 0 1,0 1-1,0-1 1,0 0 0,0 1-1,0-1 1,0 0 0,0 1-1,0 0 1,0-1-1,2 0 1,-3 1-6,28-10-38,0 2 0,1 1-1,0 1 1,0 1 0,0 2-1,1 0 1,58 5 0,-80-1 11,1 0-1,-1 1 1,1 0 0,-1 0 0,0 1 0,0 0 0,0 0 0,0 1 0,-1 0 0,10 7 0,-13-8 6,0 0 1,0 0-1,-1 1 1,1 0-1,-1 0 1,0 0-1,0 0 1,0 0-1,0 1 1,-1-1-1,0 1 1,0-1-1,0 1 1,0 0-1,-1 0 1,0 0-1,0 0 1,0 6-1,0 1 49,0 0-1,-2 0 0,1 0 0,-1 0 0,-5 18 1,6-30-16,0 0 1,0 1-1,0-1 1,0 0-1,-1 0 1,1 0-1,0 0 1,0 0-1,0 0 0,0 0 1,0 1-1,0-1 1,0 0-1,0 0 1,0 0-1,0 0 1,0 0-1,0 0 1,0 1-1,0-1 1,0 0-1,0 0 1,0 0-1,0 0 1,0 0-1,0 0 1,0 1-1,0-1 1,0 0-1,0 0 1,0 0-1,0 0 1,0 0-1,1 0 1,-1 1-1,0-1 1,0 0-1,0 0 1,0 0-1,0 0 0,0 0 1,0 0-1,0 0 1,1 0-1,-1 0 1,0 0-1,0 0 1,0 0-1,0 1 1,0-1-1,0 0 1,1 0-1,-1 0 1,0 0-1,0 0 1,0 0-1,0 0 1,0 0-1,0 0 1,1 0-1,-1 0 1,0-1-1,0 1 1,0 0-1,14-8 556,15-17-159,34-51-535,-51 61 64,-9 12-9,0-1 0,0 0 0,1 1 0,-1-1 0,1 1 0,0 0 0,0 0-1,8-4 1,-12 7 46,1-1-1,0 1 1,0 0-1,0 0 1,0 0-1,0 0 1,0-1-1,0 1 1,0 0-1,0 0 1,0 1-1,-1-1 1,1 0-1,0 0 1,0 0 0,0 1-1,0-1 1,0 0-1,0 1 1,-1-1-1,1 1 1,0-1-1,0 1 1,-1-1-1,1 1 1,0-1-1,-1 1 1,1 0-1,0 0 1,-1-1-1,1 1 1,-1 0-1,1 0 1,-1-1-1,1 1 1,-1 0-1,1 1 1,1 5-43,1 0-1,-1 0 1,2 14 0,-2-10 98,-1-8 1,-1-1 1,1 1-1,0 0 1,-1-1 0,1 1-1,0-1 1,1 1-1,-1-1 1,0 0 0,1 1-1,-1-1 1,1 0-1,0 0 1,0 0 0,0 0-1,0-1 1,0 1-1,0 0 1,0-1 0,0 1-1,1-1 1,-1 0-1,1 0 1,-1 0 0,1 0-1,-1 0 1,1 0-1,0-1 1,-1 0 0,1 1-1,0-1 1,-1 0-1,1 0 1,0 0 0,-1 0-1,1-1 1,0 1-1,4-2 1,15-4 24,0-1-1,0 0 1,-1-2 0,0 0-1,0-1 1,-1-2 0,-1 0-1,0-1 1,32-27 0,37-50-187,-66 65 42,-16 40-488,3 8 359,-7-10 204,-1 0 0,0 0-1,-1 0 1,0 0 0,-1 0 0,-6 26 0,2-19-21,-1-1 1,0 1 0,-17 30 0,23-48 69,-1-1 0,1 1 0,-1 0 0,0-1 0,0 1 0,0-1 0,0 1 0,0-1 0,0 0 0,0 1 0,-1-1-1,1 0 1,0 0 0,-1 0 0,1 0 0,-1 0 0,1 0 0,-1 0 0,1 0 0,-1-1 0,1 1 0,-1-1 0,0 1 0,0-1 0,1 0-1,-5 1 1,1-2 36,0-1 0,-1 1 0,1-1 0,0 0-1,0 0 1,0 0 0,-6-5 0,10 7-78,-1-1 2,1 0 0,-1 0 0,0 0-1,0 0 1,1-1 0,-1 1 0,0-1 0,1 1 0,0-1 0,-1 1-1,1-1 1,0 0 0,0 1 0,0-1 0,0 0 0,0 0 0,0 0 0,0 0-1,0-2 1,1 3 4,0 0-1,1 0 1,-1 1-1,1-1 1,-1 0-1,0 1 1,1-1-1,-1 0 1,1 1-1,-1-1 1,1 1-1,0-1 1,-1 1-1,1-1 0,-1 1 1,1-1-1,0 1 1,0 0-1,-1-1 1,1 1-1,0 0 1,0-1-1,-1 1 1,1 0-1,0 0 1,0 0-1,0 0 1,28-4-44,171 6 554,-70 2-5813,-116-4 3130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6 157 8064,'-5'-8'3648,"51"1"-3168,-1-1 1152,9 0-992,27-12 288,4 3-544,36-11-224,-3 8-96,16 0 0,-12 8-32,-6 4-2624,-13 8 1408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384 526 3712,'0'0'52,"0"-1"0,0 1 1,0-1-1,0 1 0,0-1 1,0 1-1,0-1 0,0 1 0,0 0 1,0-1-1,1 1 0,-1-1 1,0 1-1,0 0 0,0-1 1,1 1-1,-1-1 0,0 1 0,0 0 1,1-1-1,-1 1 0,0 0 1,1-1-1,-1 1 0,0 0 0,1 0 1,-1-1-1,0 1 0,1 0 1,-1 0-1,1 0 0,-1-1 0,0 1 1,1 0-1,-1 0 0,1 0 1,-1 0-1,1 0 0,0 0 29,-1 0-1,1 0 1,0 0-1,-1-1 1,1 1 0,0 0-1,-1 0 1,1-1-1,-1 1 1,1 0 0,-1 0-1,1-1 1,-1 1-1,1-1 1,-1 1-1,1-1 1,-1 1 0,1 0-1,-1-1 1,0 0-1,1 1 1,-1-1 0,1 0-1,0-1 222,-1-1-1,1 1 1,0 0-1,0-1 1,-1 1 0,0-1-1,1 1 1,-1-1-1,0 1 1,0-1 0,-1 0-1,1 1 1,0-1-1,-2-2 1,2 3-266,-1 1 1,1 0-1,-1 0 1,0-1-1,0 1 1,0 0-1,1 0 1,-1 0-1,0 0 1,0 0-1,0 0 0,-1 1 1,1-1-1,0 0 1,0 0-1,0 1 1,-1-1-1,1 1 1,0-1-1,0 1 1,-1-1-1,1 1 0,-1 0 1,1 0-1,0-1 1,-1 1-1,1 0 1,0 0-1,-1 1 1,1-1-1,-2 0 1,-16 3 44,-1 1 0,1 1 0,-32 13 0,-55 28 389,82-34-322,-36 23-1,52-29-82,1-1 0,0 1 0,0 0 0,1 0 0,0 1 0,0 0 0,0 0 0,-6 12 0,11-17-19,0-1-1,0 0 1,1 1-1,-1-1 1,0 1-1,1 0 1,-1-1-1,1 1 1,0-1-1,-1 1 1,1 0 0,0-1-1,0 1 1,0 0-1,0-1 1,0 1-1,0-1 1,1 1-1,-1 0 1,1-1-1,-1 1 1,1-1-1,-1 1 1,2 1-1,0-1 16,-1-1 0,1 1-1,0 0 1,-1-1-1,1 0 1,0 1 0,0-1-1,0 0 1,0 0 0,0 0-1,1 0 1,-1 0-1,0-1 1,0 1 0,1-1-1,-1 1 1,3-1-1,8 1 111,0-1-1,1 0 0,-1-1 0,0 0 0,0-1 0,0-1 0,0 0 0,-1-1 0,18-6 0,-16 3-98,0 1-1,0-2 0,0 0 1,-1 0-1,0-1 1,-1-1-1,19-18 0,-19 14-150,-1-1-1,-1 0 0,13-24 1,-7 11-461,-16 28 526,0 0 1,0 0 0,0 0-1,0 0 1,0 0 0,0 0-1,0-1 1,0 1 0,0 0-1,0 0 1,0 0 0,0 0-1,0 0 1,0 0 0,0 0-1,0 0 1,0 0-1,0 0 1,1 0 0,-1 0-1,0 0 1,0 0 0,0 0-1,0 0 1,0 0 0,0 0-1,0 0 1,0 0 0,0 0-1,0 0 1,0 0 0,0 0-1,0 0 1,0 0 0,0 0-1,0 0 1,0 0-1,0 0 1,1 0 0,-1 0-1,0 0 1,0 0 0,0 0-1,0 0 1,0 0 0,0 0-1,0 0 1,0 0 0,0 0-1,0 0 1,0 0 0,0 0-1,0 0 1,0 0 0,0 0-1,0 0 1,0 0 0,0 0-1,0 0 1,0 0-1,0 0 1,1 0 0,-1 0-1,0 0 1,1 7-346,0 17 412,0-7-127,0-9 176,0 1 1,1-1 0,0 0-1,0 0 1,1 0-1,3 8 1,-5-14-25,0 0 1,0-1-1,0 1 0,0-1 0,0 1 1,0-1-1,1 1 0,-1-1 1,0 0-1,1 1 0,-1-1 0,1 0 1,-1 0-1,1 0 0,0 0 0,-1 0 1,1-1-1,0 1 0,0 0 1,-1-1-1,1 1 0,0-1 0,0 0 1,0 1-1,0-1 0,0 0 0,-1 0 1,1 0-1,0-1 0,0 1 1,0 0-1,2-2 0,7-2 49,-1 0 1,1-1-1,-1 0 0,-1-1 1,17-12-1,5-4-48,1 1-69,5-3-36,65-31-1,-99 53 7,0 1-1,0 0 1,1 0 0,-1 0 0,0 0-1,1 1 1,-1-1 0,0 1-1,1 0 1,-1 0 0,7 1-1,-9-1 14,0 0 0,0 1 0,0-1 0,-1 0 0,1 1 0,0-1 0,0 1 0,0-1-1,-1 1 1,1-1 0,0 1 0,0 0 0,-1-1 0,1 1 0,-1 0 0,1-1-1,0 1 1,0 1 0,-1 0 8,1 0 0,-1-1-1,1 1 1,-1-1 0,0 1 0,0 0-1,0-1 1,0 1 0,0 0-1,0-1 1,0 1 0,-1-1 0,1 1-1,-1 2 1,-6 12-32,0-1 0,0 0 0,-2 0 0,0-1 0,-16 20 0,5-5 158,16-24 104,1 0 0,0 0-1,-4 9 1,8-14-207,-1 1 0,0-1-1,0 0 1,1 0 0,-1 0 0,0 0-1,0 1 1,1-1 0,-1 0 0,0 0-1,0 0 1,1 0 0,-1 0 0,0 0-1,1 0 1,-1 0 0,0 0 0,1 0-1,-1 0 1,0 0 0,1 0 0,-1 0-1,0 0 1,0 0 0,1 0 0,-1 0-1,0 0 1,1 0 0,-1-1 0,0 1-1,0 0 1,1 0 0,-1-1 0,19-5 155,33-15-52,98-35-265,-150 56 138,6-2-100,0 0 1,0 1-1,0 0 0,11 0 1,-15 1 76,-1 0 1,1 0 0,0 0-1,0 1 1,-1-1-1,1 1 1,0-1-1,-1 1 1,1 0-1,0-1 1,-1 1-1,1 0 1,-1 0 0,1 0-1,-1 0 1,0 1-1,0-1 1,1 0-1,-1 1 1,0-1-1,1 2 1,5 8-93,-5-8 194,0 1 1,1 0 0,0-1-1,-1 1 1,6 4 0,-6-7-27,0 1 0,0-1 1,0 0-1,0 0 0,1 0 1,-1 0-1,0-1 0,0 1 1,0 0-1,1-1 0,-1 0 1,0 1-1,1-1 0,2 0 1,6-1-26,1 0 0,-1-1 1,1 0-1,-1 0 0,13-6 1,58-24-139,-45 16 71,31-11 34,71-30-54,-129 52-156,-18 11 31,-20 12-92,27-17 263,-68 46-125,59-39 140,-1 1 0,1 0 0,1 1 0,-10 11 0,18-19-7,-1 0 1,1 1 0,-1-1-1,1 1 1,0 0-1,0 0 1,0-1-1,0 1 1,1 0-1,-1 0 1,1 0-1,0 0 1,0-1-1,0 6 1,0-7 18,0 1 0,1-1 0,-1 1 0,0-1 0,1 0-1,-1 1 1,1-1 0,-1 0 0,1 0 0,-1 1 0,1-1 0,0 0 0,0 0 0,0 0 0,-1 0 0,1 0 0,0 0 0,0 0 0,1 0-1,-1 0 1,0 0 0,0-1 0,0 1 0,1 0 0,-1-1 0,0 1 0,0-1 0,1 1 0,-1-1 0,1 0 0,1 1 0,5-1 48,-1 0 0,0 0 0,1-1 0,-1 0 0,0 0 0,13-4 1,0-2 66,21-10 0,-25 9-82,-1 0-1,0-2 1,0 1 0,-1-2-1,0 0 1,-1-1 0,0 0-1,-1-1 1,-1 0 0,0-1-1,18-29 1,7-23 82,41-103-1,-42 87-241,29-75-692,-62 150 480,-6 10 19,-9 21-103,-39 130-28,39-111 442,2-6 18,-76 287 274,78-265-303,7-4 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10560,'-9'-1'4954,"28"2"-149,147-10 2215,-104 4-6879,97 4-1,-144 1-841,24-1 0,-6-3-4206,-27 2 198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42 3488,'0'0'77,"0"-1"0,-1 1 0,1 0 0,0-1 0,-1 1 0,1 0 0,0-1 0,0 1 0,-1-1 0,1 1 0,0 0 0,0-1 0,0 1 0,0-1 0,-1 1 0,1-1 0,0 1 0,0-1 0,0 1 0,0-1 0,0 1 0,0-1 0,0 1 0,0 0 0,1-1 0,-1 1 0,0-1 0,0 1 0,0-1 0,0 1 0,1-1 0,-1 1 0,0 0 0,0-1 0,1 1 0,-1-1 0,1 1 0,2-5 1205,-3 5-1221,1-1 0,-1 1 0,0-1 0,0 1 0,1-1 0,-1 1 0,0-1 1,0 0-1,0 1 0,0-1 0,0 1 0,0-1 0,0 0 0,0 1 0,0-1 0,0 1 0,0-1 1,0 0-1,0 1 0,-1-1 0,1 1 0,0-1 0,0 1 0,-1-1 0,1 1 0,0-1 0,-1 1 1,1-1-1,0 1 0,-1-1 0,1 1 0,-1-1 0,1 1 0,-1 0 0,1-1 0,-1 1 0,1 0 0,-1 0 1,1-1-1,-1 1 0,1 0 0,-1 0 0,0 0 0,1-1 0,-1 1 0,1 0 0,-1 0 0,1 0 1,-1 0-1,0 0 0,1 0 0,-1 0 0,1 1 0,-1-1 0,0 0 0,0 0 0,-10 3 167,9-3-191,1 1 0,-1-1 0,0 1 0,1-1 0,-1 1 0,1-1 0,-1 1 0,1 0 0,-1 0 0,1-1 0,0 1 1,-3 2-1,-18 21 247,1 0 1,1 1 0,1 1 0,-17 31 0,-37 73 515,56-94-715,-34 81 303,45-99-325,0 1 0,2 0 0,0 0 1,-3 30-1,4-9 37,2 0 1,6 53-1,-4-82-31,1 0 0,0 0 0,0 0 0,1 0 1,1-1-1,0 1 0,0-1 0,1 0 0,1 0 1,-1 0-1,2-1 0,-1 0 0,10 10 0,-13-16-8,0 0-1,0 0 1,0-1-1,0 0 1,1 1-1,-1-1 1,1 0-1,-1-1 1,1 1-1,0-1 1,0 1-1,0-1 1,0 0-1,0-1 1,0 1-1,0-1 1,0 1-1,0-1 1,0 0-1,0-1 1,0 1-1,0-1 1,0 0-1,0 0 1,6-2-1,3-4 60,-1-1-1,0 0 0,0 0 1,-1-1-1,0 0 0,0-1 1,15-19-1,6-10 30,48-74 1,-49 55-170,-16 28-78,-10 18-103,-3 7-524,-1 15 265,-1 21 335,2 1 0,6 33 0,-6-51 159,1 0 1,1-1-1,0 1 0,1-1 0,1 0 0,0 0 0,9 14 0,-13-24 27,-1 0 0,1-1 0,0 0 0,0 1 0,0-1-1,1 0 1,-1 0 0,0 0 0,5 3 0,-6-5-41,0 1 0,1-1 0,-1 0 0,0 1 0,0-1 0,0 0 0,0 0 0,0 0 0,1 0 0,-1 0 0,0 0 0,0 0 0,0 0 0,0 0 0,0-1 0,1 1 0,-1 0 0,0-1-1,0 1 1,0-1 0,0 1 0,0-1 0,0 0 0,0 1 0,0-1 0,-1 0 0,3-1 0,4-5 82,-1-1-1,0 0 1,0 0 0,-1 0-1,0 0 1,6-15-1,20-56-6,1 3 49,-30 67-142,-1 1-1,1-1 1,-1 1 0,-1-1 0,0 0 0,-1-11 0,1-5 161,0 24-157,-5-9 36,4 1-53,0 0 0,1 0 0,1-11-1,0-3 41,-1 11-20,2-1 0,4-21-1,-3 20-27,0 0-1,1-26 1,4-45-216,-8 76 0,0 11 139,0-1 272,0-2-149,1-6-21,-1 7-6,0-1 1,0 0-1,0 1 0,0-1 1,0 1-1,0-1 0,0 0 1,0 1-1,-1-1 1,1 1-1,0-1 0,0 1 1,-1-1-1,1 1 1,0-1-1,-1 1 0,1-1 1,0 1-1,-1-1 1,0-1 1,-1-1 149,-11-25-1783,12 27 1156,1 0-1,-1-1 0,1 1 0,0 0 1,0 0-1,-1-1 0,1 1 0,0 0 0,0 0 1,0-1-1,1 1 0,-1 0 0,0 0 1,0-1-1,1 1 0,-1 0 0,0 0 0,1-1 1,-1 1-1,2-2 0,7-2-2824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 4576,'-9'-7'2122,"8"17"-370,0 2-1786,-11 100 2749,2-27-1884,-6 113 595,-7 55 156,21-222-1314,2 35 0,1-29 956,-1-37-1188,0 0 0,0 0 0,0 1 0,0-1 0,0 0 0,0 0 0,0 0 0,0 0 0,0 0 0,0 0 0,0 0 0,0 1 0,0-1 0,0 0 0,0 0-1,0 0 1,0 0 0,1 0 0,-1 0 0,0 0 0,0 0 0,0 0 0,0 1 0,0-1 0,0 0 0,0 0 0,0 0 0,1 0 0,-1 0 0,0 0 0,0 0 0,0 0 0,0 0 0,0 0 0,0 0 0,0 0 0,1 0 0,-1 0 0,0 0-1,0 0 1,0 0 0,0 0 0,0 0 0,0 0 0,1 0 0,-1 0 0,0 0 0,0 0 0,0 0 0,0 0 0,0-1 0,0 1 0,5-3 229,2-6 56,0 0 1,4-11 0,2 0-205,-6 7-222,1 1 0,1 0 0,0 1 0,1 0 0,0 0 0,21-16-1,-30 26 75,-1 1 0,1 0 0,-1-1 0,1 1 0,0-1 0,-1 1 0,1 0 0,0 0 0,-1-1 0,1 1 0,0 0 0,0 0 0,-1 0 0,1 0 0,0 0 0,0 0 0,-1 0 0,1 0 0,0 0 0,0 0 0,-1 0 0,1 1 0,1-1 0,-1 1 3,0 0-1,1 0 1,-1 0-1,0 0 0,0 0 1,0 0-1,0 0 0,0 0 1,0 0-1,-1 0 1,2 3-1,1 2 6,0 0 1,-1 1-1,0-1 1,2 8-1,-1 5 24,-1-1 0,0 35 0,-3-35 102,2 0 1,0-1-1,4 18 0,-5-33-69,1 0-1,-1-1 0,0 1 0,1-1 0,-1 1 0,1-1 0,-1 1 0,1-1 1,0 1-1,-1-1 0,1 0 0,0 1 0,0-1 0,0 0 0,0 0 1,0 0-1,1 1 0,-1-1 0,0 0 0,0-1 0,1 1 0,-1 0 0,0 0 1,1-1-1,-1 1 0,3 0 0,-1-1-4,0 0 0,-1 0 0,1 0 0,0 0-1,-1-1 1,1 1 0,0-1 0,-1 0 0,1 0 0,-1 0 0,1 0 0,-1 0 0,0-1 0,3-1-1,3-3 47,-1 0-1,0 0 1,0 0 0,11-14-1,16-16 119,-6 12-197,2 2 1,59-35-1,-80 51-75,0 1 1,-1-1-1,13-13 0,-41 64-641,14-31 735,-1 0 0,2 0 0,0 1 0,1-1-1,0 1 1,1 0 0,1 1 0,-1 29 0,3-42 22,0 0 0,1 0 1,-1 1-1,1-1 0,-1 0 1,1 0-1,0 0 0,0 0 1,1 0-1,-1 0 0,0 0 1,1 0-1,2 2 0,-4-4-10,1-1 0,-1 1 0,1 0 0,0-1 0,-1 1 0,1-1 0,0 1 0,-1-1 0,1 0 0,0 1 0,0-1 0,-1 0 0,1 1 0,0-1 0,0 0 0,0 0 0,-1 0 0,1 1-1,0-1 1,1 0 0,0-1 10,-1 1-1,1-1 0,-1 1 1,1-1-1,-1 0 0,1 1 0,-1-1 1,0 0-1,1 0 0,-1 0 1,0 0-1,0 0 0,0 0 0,0-1 1,1 0-1,6-9 95,-2 0-1,0 0 1,0-1-1,-1 0 1,0 0-1,4-19 1,1 1 6,-7 19-283,0 0 1,0 1-1,-1-1 1,-1 0-1,0 0 1,0-13-1,-7 35-414,4-5 532,1 1 1,0-1-1,1 1 1,-1-1-1,1 1 0,1 0 1,-1-1-1,1 1 1,0-1-1,1 1 0,-1-1 1,1 1-1,1-1 1,-1 0-1,1 0 0,6 9 1,-8-12 34,5 5 55,1 0 1,12 13-1,-17-19-44,0-1 0,0 1 0,0 0 0,0-1-1,1 1 1,-1-1 0,1 0 0,-1 0 0,1 0 0,-1 0-1,1 0 1,0-1 0,-1 1 0,1-1 0,3 1 0,-1-1 35,0-1 1,-1 1-1,1-1 1,0 0-1,-1 0 1,1 0-1,-1-1 1,1 0-1,-1 0 1,0 0-1,1 0 1,6-6-1,0-1 64,0-1 1,17-20-1,-17 18-50,5-6-18,-2 0 0,0-2-1,-1 1 1,0-2-1,-2 1 1,-1-2-1,0 1 1,9-33 0,30-160 47,-49 211-96,14-63 19,13-88-97,-19 82-1005,-17 131 844,-2 112 0,9-115 152,2 14 120,12 115 0,31 65 274,-37-222 4,1 0 1,20 50-1,-26-74-396,1-1 1,1 1-1,-1-1 1,0 1-1,5 4 1,-7-8 10,0 0-1,1 1 1,-1-1-1,0 0 1,1 0 0,-1 1-1,1-1 1,-1 0 0,0 0-1,1 1 1,-1-1-1,1 0 1,-1 0 0,0 0-1,1 0 1,-1 0 0,1 1-1,-1-1 1,1 0 0,-1 0-1,1 0 1,-1 0-1,1 0 1,0-1 0,-1 1-117,1-1 0,-1 1 0,1-1 1,0 0-1,-1 1 0,1-1 0,-1 0 1,1 0-1,-1 1 0,0-1 0,1 0 1,-1 0-1,0 1 0,0-1 0,1 0 1,-1 0-1,0 0 0,0 0 0,0-1 1,2-19-3026,2-3 1072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7456,'5'-5'3392,"19"-2"-2944,-8 2 1440,13 2-1120,5-11 256,3 8-608,8-11 160,5 9-320,8-4-64,-5 9-129,7-2-63,-7 5 32,0 0-1663,-6 8 895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0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1 963 3968,'0'0'1285,"0"-6"544,-1 6-1667,1 0-1,0 1 1,0-1-1,0 1 1,0-1-1,0 0 1,0 1-1,0-1 0,0 0 1,0 1-1,0-1 1,0 1-1,1-1 1,-1 0-1,0 1 1,0-1-1,0 0 1,0 1-1,1-1 0,-1 0 1,0 1-1,0-1 1,0 0-1,1 1 1,-1-1-1,0 0 1,1 0-1,-1 1 0,0-1 1,1 0-1,-1 0 1,0 0-1,1 1 1,-1-1-1,1 0 1,0 0 19,0 0 0,0-1 0,0 1 0,0 0 1,0-1-1,1 1 0,-1 0 0,0-1 0,-1 0 1,1 1-1,0-1 0,1-1 0,4-2 113,-1-1 0,0 0 0,7-9 0,15-24 330,-1-1 0,28-57 0,-45 82-483,-7 11-124,-1 1 0,1-1 1,0 0-1,-1 0 0,0 0 0,1 1 1,-1-1-1,-1 0 0,1-1 1,0 1-1,-1 0 0,1 0 1,-1 0-1,0-5 0,2 4 36,0-1 0,1 1 0,-1 0 0,1 0 0,0 0 0,4-5 0,-2 2-51,1 0-3,-2 2-4,-1 1 0,1-1 0,-1 1 0,3-7 0,-3 5-386,-3 10-102,-4 15 59,-21 91 183,22-89 239,1 0 1,1 0-1,1 28 0,0-44 40,1-1 0,0 1 0,-1-1 0,1 0 0,3 8 1,-3-10-16,-1-1 0,1 0 1,0 0-1,-1 0 1,1 1-1,0-1 0,0 0 1,0 0-1,0 0 1,0 0-1,0 0 1,0-1-1,0 1 0,0 0 1,0 0-1,0-1 1,1 1-1,-1-1 0,0 1 1,0-1-1,1 1 1,-1-1-1,2 0 0,1 0 59,0 0-1,0 0 0,0 0 0,0-1 0,0 0 0,0 0 0,0 0 0,0 0 0,0-1 0,-1 1 0,1-1 0,6-4 0,1-1 108,0-1 1,17-17-1,10-15-7,-2-2 0,-2-1 0,33-54 0,-46 64-121,-3 0 1,0-1-1,-2-1 1,-2 0-1,16-60 1,-8 11 50,42-193-401,-62 268-61,-2 12-18,-1 18-93,0-13 506,-6 103-256,-14 131 202,-8 8-64,-24 133 268,51-377-188,-5 27 189,-13 40 0,16-64-93,1-1 1,-1 1-1,0-1 0,0 0 0,-1 0 0,-1 0 0,1-1 1,-1 1-1,-10 8 0,14-14-42,-1 0 1,1 0-1,-1-1 1,1 1-1,-1-1 0,0 0 1,0 1-1,0-1 0,0 0 1,0-1-1,0 1 1,0-1-1,0 1 0,0-1 1,0 0-1,0 0 1,-5-1-1,6 1-21,0 0 0,0-1 0,0 1 0,0-1 0,-1 0 0,1 0 0,0 1 0,0-2 0,0 1 0,0 0 0,1 0 0,-1 0 0,0-1 0,0 1 0,1-1 0,-1 0 0,1 1 0,-1-1 0,1 0 0,0 0 0,0 0 0,0 0 0,0 0 0,-1-2 0,2 2-34,0 0 0,-1 0 1,1 0-1,0 0 0,1 0 0,-1 0 1,0 0-1,1 0 0,-1 0 1,1 0-1,-1 1 0,1-1 1,0 0-1,0 0 0,2-3 0,16-21-22,48-48-171,30-30 176,-89 95 21,1 0-1,1 1 1,16-12 0,-21 17-65,1-1 1,0 1-1,0 0 1,0 1-1,0 0 1,0-1-1,1 2 1,9-3-1,-14 4-312,0 0 0,0 1 0,0-1 0,0 0 0,0 1 0,0-1 0,0 1 0,0-1 0,0 1 0,-1 0-1,1 0 1,0 0 0,0 0 0,-1 0 0,1 0 0,-1 0 0,1 1 0,-1-1 0,0 1 0,1-1 0,-1 1-1,0-1 1,0 1 0,0 0 0,0-1 0,0 1 0,0 0 0,-1 0 0,1 0 0,-1-1 0,1 1 0,-1 0 0,1 3-1,1 8-2192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83 6144,'-34'-39'2784,"24"24"-2432,10 6 384,10 6-480,3-10-800,8 9 288,16 4-32,8 4 192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1063 2720,'-1'0'79,"0"1"0,0-1 1,1 1-1,-1-1 0,0 1 0,0-1 1,1 1-1,-1-1 0,0 1 0,1 0 1,-1-1-1,1 1 0,-2 1 0,0 3 3798,2-6-3785,1 1-1,-1-1 0,0 0 1,1 1-1,-1-1 0,1 1 1,-1-1-1,1 1 0,-1 0 1,1-1-1,-1 1 0,1-1 1,-1 1-1,1 0 0,0-1 1,0 1-1,8-5 426,17-17 200,-1-1-1,-1-1 1,25-32 0,-42 47-619,103-129 666,-6 6-563,17-27 210,-110 143-369,56-93 236,-50 82-1398,-16 33 845,-1 0 0,0 0-1,0-1 1,-2 9 0,-23 105-157,-2 11 795,23-85 204,2 1 0,4 62 0,-2-107-569,4 28 960,-4-28-916,0-1-1,0 1 0,0-1 1,0 1-1,0 0 1,0-1-1,0 1 0,1-1 1,-1 1-1,0-1 0,0 1 1,1-1-1,-1 1 0,0-1 1,1 1-1,-1-1 0,0 1 1,1-1-1,-1 1 0,1-1 1,-1 0-1,1 1 0,-1-1 1,1 0-1,-1 1 1,1-1-1,-1 0 0,1 0 1,0 1-1,-1-1 0,1 0 1,-1 0-1,1 0 0,0 0 1,-1 0-1,1 0 0,-1 0 1,1 0-1,0 0 0,-1 0 1,2 0-1,1-3 96,1 0 0,-1 0-1,1 0 1,-1 0 0,0 0 0,0-1-1,-1 0 1,1 1 0,-1-1-1,4-7 1,78-158 855,15-2-899,17-33-42,-8-30-387,-106 228 278,1-2-80,1-1 1,-1 1 0,8-11-1,-5 14-418,-6 5 545,0 0 1,0 0 0,0 0 0,1 1-1,-1-1 1,0 0 0,0 0 0,0 0-1,0 1 1,0-1 0,0 0 0,1 0-1,-1 0 1,0 1 0,0-1-1,0 0 1,0 0 0,0 0 0,0 1-1,0-1 1,0 0 0,0 0 0,0 1-1,0-1 1,0 0 0,0 0 0,0 0-1,0 1 1,0-1 0,-1 0-1,-32 169-290,6-42 437,18-77 18,-2 64 0,11-100-81,0 1 0,0 0 1,2-1-1,0 0 0,1 1 0,0-1 0,1 0 1,0 0-1,8 15 0,-10-25-38,0 0 0,0 0 0,1-1 0,-1 1 0,1-1 0,0 1 0,0-1 0,5 4 0,-6-6-105,-1 0 0,1 1-1,0-1 1,0-1 0,-1 1-1,1 0 1,0 0 0,0-1-1,0 1 1,0-1 0,0 0-1,0 1 1,0-1 0,0 0-1,0 0 1,0 0 0,0 0-1,0-1 1,0 1 0,-1 0 0,3-2-1,20-8-1792,0-1-1,-1-1 0,-1-1 1,33-26-1,3 0 1865,-57 39 21,-1-1 1,0 1-1,1 0 0,-1 0 0,1-1 0,-1 1 1,0 0-1,1 0 0,-1 0 0,1-1 0,-1 1 1,1 0-1,-1 0 0,1 0 0,-1 0 0,1 0 1,-1 0-1,1 0 0,2 6 252,-9 17 115,4-17-221,-1 9 274,-1 1-1,2-1 0,0 1 0,1 0 0,1-1 1,0 1-1,1 0 0,1-1 0,0 1 0,6 18 1,-6-29-165,-1-1 0,1 1 0,1-1 0,-1 0 0,6 8 0,-7-11-211,-1 0 1,1 0-1,0 0 1,0 0-1,-1-1 1,1 1-1,0 0 1,0 0 0,0-1-1,0 1 1,0-1-1,0 1 1,0-1-1,0 1 1,0-1-1,0 1 1,0-1 0,1 0-1,-1 0 1,0 0-1,0 0 1,0 1-1,0-1 1,0-1-1,1 1 1,-1 0 0,0 0-1,0 0 1,2-1-1,0-1 59,-1 0 1,1 0-1,0 0 0,-1 0 1,1-1-1,-1 1 0,0-1 0,0 1 1,0-1-1,0 0 0,0 0 1,-1 0-1,1 0 0,-1 0 1,0 0-1,2-5 0,1-6 122,-1 0-1,3-20 0,-5 26-247,0-1-1,0 1 0,-1 0 1,0-1-1,-1 1 1,0 0-1,0-1 0,-1 1 1,0 0-1,0 0 0,-1 0 1,-7-14-1,10 22-25,-1-1 1,1 0-1,0 1 0,-1-1 1,1 0-1,-1 1 0,1-1 1,-1 0-1,0 1 0,1-1 1,-1 1-1,0-1 1,1 1-1,-1 0 0,0-1 1,1 1-1,-1 0 0,0-1 1,0 1-1,1 0 0,-1 0 1,0-1-1,0 1 0,0 0 1,1 0-1,-1 0 0,0 0 1,0 0-1,0 0 0,0 1 1,1-1-1,-1 0 0,0 0 1,0 1-1,-1-1 0,0 2-29,-1-1-1,0 1 0,1 0 0,-1-1 1,1 1-1,0 0 0,-1 1 0,1-1 1,0 0-1,-2 4 0,-6 12-923,0 0-1,2 1 1,0 0-1,1 0 1,-7 33 0,0 10-1116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1 871 3136,'15'-7'8513,"-6"4"-8160,0 0 0,-1-1 0,14-8 0,1-5 330,-12 10-534,-2 0 0,1-1 1,-1 0-1,10-11 0,11-21 508,43-73 1,15-51-630,-42 75 384,8-26-151,-45 83-431,-7 27-371,-4 5-48,2 0 547,-1 1-1,1-1 0,0 1 0,-1-1 1,1 0-1,-1 1 0,1-1 0,0 1 1,0 0-1,-1-1 0,1 1 0,0-1 1,0 1-1,0-1 0,-1 1 0,1 0 1,-2 21-261,1 32 1,1-33 251,8 118-64,-5-114 360,2 0-1,1-1 1,12 37 0,-17-59-153,0 1 1,0-1-1,0 0 1,1 0-1,-1 0 1,0 0 0,1-1-1,2 4 1,-3-5-48,-1 1 0,1-1 0,0 1 0,-1 0 0,1-1 0,0 0 0,0 1 0,0-1 0,-1 1 1,1-1-1,0 0 0,0 0 0,0 1 0,0-1 0,0 0 0,0 0 0,0 0 0,-1 0 0,1 0 0,0 0 0,0 0 1,0-1-1,0 1 0,0 0 0,1-1 0,0 0 22,0 0-1,1-1 1,-1 1 0,0-1 0,0 0 0,0 1 0,0-1-1,0 0 1,0-1 0,-1 1 0,4-4 0,12-29 265,-12 23-218,40-86 439,40-82-72,-40 96-1403,-45 84 902,0 0 1,0 0-1,0 0 0,0 1 1,0-1-1,1 0 0,-1 0 1,0 0-1,0 0 1,0 0-1,0 0 0,0 1 1,0-1-1,0 0 1,0 0-1,0 0 0,1 0 1,-1 0-1,0 0 1,0 0-1,0 0 0,0 0 1,0 0-1,0 1 0,1-1 1,-1 0-1,0 0 1,0 0-1,0 0 0,0 0 1,0 0-1,1 0 1,-1 0-1,0 0 0,0 0 1,0 0-1,0 0 1,0-1-1,1 1 0,-1 0 1,0 0-1,0 0 0,0 0 1,0 0-1,0 0 1,0 0-1,1 0 0,-1 0 1,0 0-1,0 0 1,0-1-1,0 1 0,0 0 1,0 0-1,0 0 0,0 0 1,0 0-1,1 0 1,-1-1-1,2 17-131,-2-14 33,4 23 104,1 0-1,0 0 0,2-1 1,1 0-1,1-1 1,1 0-1,17 31 0,-23-48 109,0 0-1,1-1 1,-1 1-1,8 6 1,-11-11-54,1 1 1,-1-1 0,0 0 0,1 0 0,-1 0 0,1-1 0,0 1 0,-1 0 0,1 0-1,0-1 1,-1 1 0,1-1 0,0 0 0,-1 1 0,1-1 0,0 0 0,0 0 0,0 0 0,-1 0-1,1 0 1,0-1 0,2 1 0,-1-2 41,1 0 0,-1 0 1,0 0-1,0 0 0,0 0 0,0 0 0,0-1 0,0 1 0,-1-1 0,1 0 1,-1 0-1,0 0 0,2-4 0,5-8 214,10-23 0,-17 35-267,21-45 190,-9 21-297,21-57 1,-32 73-26,-1 0 0,0 0 1,1-20-1,-3 31 95,0 0 1,1-1-1,-1 1 1,0 0-1,1 0 0,-1-1 1,0 1-1,0 0 1,1 0-1,-1 0 1,1-1-1,-1 1 0,0 0 1,1 0-1,-1 0 1,0 0-1,1 0 0,-1 0 1,1 0-1,-1 0 1,0 0-1,1 0 0,-1 0 1,0 0-1,1 0 1,-1 0-1,1 0 0,-1 0 1,0 0-1,1 1 1,-1-1-1,1 0 0,2 1-29,30 1-50,-1-1 1,1-2-1,34-5 0,121-20 87,-188 26 0,110-17 134,-110 17-133,1 0 0,-1 0 0,0-1 0,1 1-1,-1 0 1,0 0 0,1 0 0,-1 0 0,1 0 0,-1 0 0,0 0 0,1 0 0,-1 0 0,1 0 0,-1 0 0,0 0 0,1 0 0,-1 0 0,0 0 0,1 0 0,-1 0 0,0 0 0,1 1-1,-1-1 1,1 0 0,-13 8-228,-10 3 150,0 1 0,1 1 0,0 0 0,1 2 0,0 0 0,-32 34-1,42-38 98,1 1-1,0 0 1,0 0-1,2 0 1,-1 1-1,1 0 1,1 1-1,1-1 1,0 1-1,0 0 1,1 1-1,1-1 1,-1 16-1,4-26 16,-1-1 0,2 1 0,-1-1 0,0 1 0,1 0 0,0-1 0,2 7 0,-3-9-10,0 0-1,0 0 0,1 0 0,-1 0 1,0-1-1,1 1 0,-1 0 0,1 0 0,-1-1 1,1 1-1,-1 0 0,1-1 0,0 1 0,-1-1 1,1 1-1,0-1 0,-1 1 0,1-1 0,0 1 1,0-1-1,-1 0 0,1 1 0,0-1 0,0 0 1,0 0-1,0 1 0,-1-1 0,1 0 1,0 0-1,0 0 0,0 0 0,0 0 0,0 0 1,-1 0-1,1-1 0,0 1 0,1-1 0,2 0 65,0-1-1,-1-1 0,1 1 0,-1 0 1,1-1-1,-1 0 0,0 0 0,3-4 1,24-29 339,-26 30-349,79-115 603,-50 70-924,40-79-1,-73 130 228,0 0 0,0-1 1,0 1-1,0 0 0,0 0 0,0 0 1,0 0-1,0 0 0,0 0 0,0 0 1,0 0-1,0 0 0,0 0 0,0 0 0,0 0 1,0 0-1,0 0 0,0 0 0,1 0 1,-1 0-1,0-1 0,0 1 0,0 0 1,0 0-1,0 0 0,0 0 0,0 0 0,0 0 1,0 0-1,0 0 0,0 0 0,0 0 1,1 0-1,-1 0 0,0 0 0,0 0 1,0 0-1,0 0 0,0 0 0,0 0 0,0 0 1,0 1-1,0-1 0,0 0 0,0 0 1,0 0-1,0 0 0,1 0 0,-1 0 1,0 0-1,0 0 0,0 0 0,0 0 0,0 0 1,0 0-1,0 0 0,0 0 0,0 0 1,0 0-1,0 1 0,0-1 0,0 0 1,0 0-1,0 0 0,0 0 0,0 0 0,4 10-366,1 18 328,-4-23-11,2 6 85,1 1-1,0-1 1,1 0 0,1 0-1,-1 0 1,2-1-1,-1 0 1,1 0 0,1-1-1,0 0 1,0 0 0,1 0-1,0-1 1,14 9-1,-20-15 43,0 0-1,1-1 0,-1 1 0,1-1 0,0 0 0,-1 0 0,1 0 0,0 0 0,-1-1 1,1 1-1,0-1 0,0 0 0,0 0 0,-1-1 0,1 1 0,0-1 0,0 0 1,-1 1-1,1-2 0,-1 1 0,1 0 0,-1-1 0,1 0 0,-1 0 0,0 0 0,0 0 1,3-2-1,4-4 34,-1-1 0,0 1-1,0-1 1,-1-1 0,0 0 0,-1 0 0,7-12 0,45-92-19,-14 24-538,-44 88 407,0-1 1,1 0-1,0 1 0,0-1 0,0 1 1,0 0-1,0 0 0,3-3 0,-4 4 41,0 1-1,-1-1 1,1 1-1,0 0 1,-1 0-1,1-1 0,0 1 1,-1 0-1,1 0 1,0 0-1,-1 0 1,1 0-1,0 0 0,-1 0 1,1 0-1,0 0 1,0 0-1,-1 0 1,1 0-1,0 0 0,-1 1 1,1-1-1,0 0 1,-1 1-1,1-1 1,-1 0-1,1 1 0,0-1 1,-1 1-1,1-1 1,-1 0-1,1 1 1,-1 0-1,0-1 0,1 1 1,-1-1-1,1 1 1,-1-1-1,0 1 1,1 0-1,1 4-30,0 0 1,0 0-1,-1 0 1,1 0-1,-1 0 1,0 0-1,0 0 1,-1 1-1,0-1 1,0 9-1,0 3-5,2 30 37,-3 0-1,-7 57 1,6-93 150,1 1 0,-2-1 0,0 0 0,0 0 0,0 0 0,-2 0 0,-6 13 0,10-23-121,1 0 0,0-1 1,-1 1-1,1 0 0,-1-1 1,1 1-1,-1 0 0,0-1 0,1 1 1,-1-1-1,0 1 0,1-1 1,-1 1-1,0-1 0,1 0 1,-1 1-1,0-1 0,0 0 0,1 0 1,-1 1-1,0-1 0,0 0 1,0 0-1,0 0 0,1 0 1,-1 0-1,0 0 0,-1 0 1,0-1 21,0 0 0,0 0 0,0 0 0,0 0 0,0 0 0,1 0 0,-1 0 0,0-1 0,1 1 0,-4-4 0,-1-2 87,0-1 0,0 0-1,-8-17 1,11 19-149,0 0 1,0 0-1,1 0 0,0 0 0,0-1 0,-1-12 0,3 19 16,0-1 0,0 1 0,0-1-1,0 1 1,1 0 0,-1-1 0,0 1-1,0-1 1,0 1 0,1-1-1,-1 1 1,0-1 0,1 1 0,-1 0-1,0-1 1,1 1 0,-1 0 0,0-1-1,1 1 1,-1 0 0,1-1 0,-1 1-1,1 0 1,-1 0 0,0 0 0,2-1-1,14-2-112,-14 3 111,16-2 28,0 2 0,19 1 0,8 0 57,1-1-379,83 2 972,-101 0-1630,0 1 0,44 10 0,-66-11 607,-1-1-317,-2 0 0,1 0 0,0 0-1,0 1 1,0-1 0,0 1-1,-1 0 1,1 0 0,5 5 0,8 11-2465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1129 4160,'-7'-1'1365,"5"7"3158,4-13-2267,4-6-1494,1 0 0,-1 0 0,4-17 1,11-24-127,-8 28-433,1 2 1,0 0 0,2 1-1,1 0 1,32-33-1,113-92 137,-153 141-328,16-15-67,1 2 1,1 0-1,31-15 0,-56 34 31,0 0 0,-1 0-1,1 0 1,0 0 0,1 0-1,-1 1 1,0-1 0,0 1-1,0-1 1,0 1 0,0 0-1,1 0 1,-1 0 0,0 0-1,0 0 1,0 1 0,0-1-1,0 1 1,1-1 0,-1 1-1,3 1 1,-3 0 14,0-1-1,0 1 1,0 0 0,0 0 0,0-1-1,-1 1 1,1 0 0,-1 1 0,1-1-1,-1 0 1,0 0 0,0 0 0,0 1-1,0-1 1,0 1 0,0-1 0,0 5 0,0 1 17,0-1 1,-1 1-1,0-1 1,0 1-1,-1-1 1,1 1-1,-2-1 1,-2 12-1,-3 3 93,-15 31 0,3-9 470,20-44-551,-1 0 0,0 0-1,0 0 1,0 0 0,0 0 0,0 0 0,0 0 0,0 0 0,0 0 0,0 0-1,0 0 1,1 0 0,-1 0 0,0 0 0,0 0 0,0 0 0,0 0 0,0 0 0,0 0-1,0 0 1,0 0 0,0 0 0,1 0 0,-1 0 0,0 0 0,0 0 0,0 0-1,0 0 1,0 0 0,0 0 0,0 0 0,0 0 0,0 0 0,0 0 0,0 0-1,1 1 1,-1-1 0,0 0 0,0 0 0,0 0 0,0 0 0,0 0 0,0 0 0,0 0-1,0 0 1,0 0 0,0 0 0,0 1 0,0-1 0,0 0 0,0 0 0,0 0-1,0 0 1,0 0 0,0 0 0,0 0 0,0 0 0,0 0 0,0 1 0,0-1 0,10-8 898,168-184-298,-174 187-692,1 0 0,-1 0 1,1 1-1,0 0 0,1 0 1,6-4-1,-11 7 46,0 1 0,0-1 1,0 1-1,0-1 0,1 1 0,-1 0 0,0-1 1,0 1-1,0 0 0,1 0 0,-1 0 1,0 0-1,0 0 0,0 0 0,1 0 1,1 1-1,-2 0 9,0-1 0,0 1 0,0 0 0,1 0 0,-1 0 0,0 0 0,0-1-1,-1 1 1,1 1 0,0-1 0,0 0 0,0 0 0,-1 0 0,1 0 0,0 0 0,-1 1 0,1-1 0,0 3 0,0 2-38,1 0 0,-1 0 0,0 1-1,0-1 1,-1 0 0,0 1 0,0 7-1,-10 45-59,7-47 141,1-1 0,0 1 1,1 0-1,0 0 0,1-1 0,1 14 1,-1-23 7,0-1 1,0 1-1,0-1 1,1 0-1,-1 1 0,0-1 1,1 0-1,-1 0 1,1 1-1,0-1 1,-1 0-1,1 0 1,0 0-1,0 0 1,0 1-1,-1-1 0,1-1 1,2 3-1,-1-2 4,0-1-1,-1 1 0,1-1 1,-1 0-1,1 0 0,0 1 1,0-1-1,-1 0 0,1 0 1,0 0-1,-1-1 0,1 1 1,0 0-1,-1-1 0,1 1 1,1-1-1,22-9 185,0 0 0,27-16 1,-16 8-139,36-21 76,21-9-409,-90 49-231,-3 6 188,-6 17 63,3-17 167,1 0-1,1 1 0,-2 10 0,3-13 76,1 0 0,-1 0 1,1-1-1,0 1 0,1 0 0,-1-1 0,1 1 0,0-1 0,0 0 0,0 1 0,1-1 0,0 0 0,-1 0 0,1-1 0,1 1 0,-1-1 0,0 1 0,1-1 0,0 0 0,0 0 0,8 4 0,-8-5 68,-1 0 0,1 0 0,0 0 0,0 0 0,0-1-1,1 0 1,-1 0 0,0 0 0,0 0 0,1-1 0,-1 1 0,0-1-1,1 0 1,-1-1 0,0 1 0,1-1 0,-1 0 0,0 0 0,0 0-1,1 0 1,-1-1 0,0 0 0,0 0 0,3-2 0,-4 2-56,0-1 0,-1 1 1,1-1-1,-1 0 1,0 0-1,0 0 1,0 0-1,0 0 0,-1 0 1,1 0-1,-1-1 1,1 1-1,-1-1 0,0 1 1,-1-1-1,1 1 1,-1-1-1,1 1 0,-1-1 1,0 1-1,0-1 1,-1 0-1,1 1 1,-1-1-1,-1-5 0,0 2-59,0 1-1,0 0 1,0 0 0,-1 0-1,0 0 1,0 0-1,0 0 1,-1 1-1,0-1 1,0 1 0,0 0-1,-1 0 1,-9-7-1,10 9-26,0 1-1,0 0 1,0 0 0,0 0-1,-1 0 1,-7-1-1,9 2 23,1 1-1,-1-1 0,1 1 1,0 0-1,-1 0 0,1 0 1,0 0-1,-1 0 0,1 1 0,-1-1 1,1 1-1,0-1 0,0 1 1,-1 0-1,-2 1 0,5-1 33,-1-1 0,1 0 0,0 0 0,-1 0 0,1 1-1,0-1 1,-1 0 0,1 1 0,0-1 0,-1 0 0,1 1-1,0-1 1,0 0 0,-1 1 0,1-1 0,0 0 0,0 1-1,0-1 1,0 1 0,0-1 0,-1 0 0,1 1 0,0-1-1,0 1 1,0-1 0,0 0 0,0 1 0,0-1 0,1 1-1,-1 0-6,0 1-1,1-1 0,-1 0 0,1 0 0,0 0 0,-1 0 0,1-1 0,0 1 0,0 0 1,1 1-1,2 2 14,1-1 1,-1 0-1,1 0 1,5 2 0,-2-2 57,-1 0 1,0-1 0,1 0-1,-1 0 1,1-1 0,0 0-1,-1 0 1,1-1 0,0 0-1,0 0 1,14-3 0,-13 1 16,1-1 0,0 0 1,-1 0-1,0-1 0,0 0 1,0 0-1,0-1 0,-1-1 1,11-8-1,4-6 77,0-2 0,-2-1 0,27-36 0,50-81 151,-96 137-290,15-23 37,118-187 117,-97 139-141,-26 48-316,21-35 0,-39 77-217,-9 29 0,-3 29 488,3 1 1,3 0 0,3 1 0,2 92-1,9-106 11,3-1 0,14 73 0,38 114 965,-57-247-946,5 13-2101,-5-14 2057,0 0 0,0 0-1,0 0 1,0 0 0,0 0 0,0 0 0,0 0 0,0 0 0,1 0 0,-1 0 0,0 0 0,0 0 0,0 0 0,0 0 0,0 0 0,0 0 0,0 0-1,0-1 1,0 1 0,0 0 0,0 0 0,1 0 0,-1 0 0,0 0 0,0 0 0,0 0 0,0 0 0,0 0 0,0 0 0,0 0 0,0 0 0,0 0-1,0 0 1,0 0 0,0 0 0,0-1 0,0 1 0,0 0 0,0 0 0,0 0 0,0 0 0,0 0 0,0 0 0,0 0 0,0 0 0,0 0 0,0 0 0,0-1-1,0 1 1,0 0 0,0 0 0,0 0 0,0 0 0,0 0 0,0 0 0,0 0 0,0 0 0,0 0 0,0 0 0,0 0 0,0-1 0,-2-26-3592,-5-5 309,-3-4 1132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27 100 6144,'-22'-15'2784,"17"6"-2432,5 6 1728,8 3-1216,2-8 512,4-1-832,22-2 192,9 3-448,31-4 64,1 7-224,3-3 0,-4 4-64,-3-4 96,-6 8-96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1224 2912,'8'-1'545,"1"0"0,-1 0 0,0-1 0,0 0 0,0-1 0,0 1 0,-1-2 0,1 1 0,-1-1 0,0 0 0,0 0 0,0-1-1,0 0 1,8-9 0,8-8 99,-1-1-1,24-33 0,-44 53-555,127-173 1681,-82 110-1560,87-141 154,-107 160-323,-3-1 0,-1-1 0,21-71 0,-38 100-333,-5 16-206,-3 4 132,-5 10-42,-28 67 107,-27 90 0,50-133 245,-3 7 179,2 1 1,2 0 0,-9 77-1,19-116 33,1 1-1,0 0 0,0-1 1,0 1-1,0-1 0,1 1 1,-1-1-1,1 0 0,2 5 1,-3-7-99,0 0 1,0-1-1,1 1 1,-1-1-1,1 1 1,-1-1 0,0 1-1,1-1 1,-1 0-1,1 1 1,-1-1-1,1 1 1,-1-1 0,1 0-1,0 1 1,-1-1-1,1 0 1,-1 0-1,1 0 1,0 1 0,0-1-1,1 0 33,0 0 0,0 0 1,-1-1-1,1 1 0,0 0 0,-1-1 0,1 1 0,0-1 0,-1 0 0,1 0 1,-1 1-1,2-2 0,135-96 1479,-101 66-1503,-1-2 1,-1-2-1,-2 0 1,-2-3 0,40-63-1,106-225-192,-156 281 42,-2 0 0,12-49-1,-28 85-259,-3 14 28,-7 21 41,-8 23 91,-29 100 76,-35 114 186,52-190 501,-58 108-1,85-179-577,-10 19 1561,13-21-628,9-10-797,33-43-223,-1 2-88,-43 52 153,-1-1-1,1 1 0,-1-1 0,1 1 0,-1 0 0,1-1 1,-1 1-1,1 0 0,-1-1 0,1 1 0,0 0 1,-1 0-1,1-1 0,0 1 0,-1 0 0,1 0 1,0 0-1,-1 0 0,1 0 0,0 0 0,-1 0 1,1 0-1,0 0 0,-1 0 0,1 0 0,-1 1 1,1-1-1,0 0 0,-1 0 0,1 1 0,-1-1 1,1 0-1,0 1 0,-1-1 0,1 1 0,-1-1 1,1 0-1,-1 1 0,1-1 0,-1 1 0,0-1 0,1 2 1,2 2-65,1 1 1,-2 0-1,1 0 1,2 5-1,-2-3 103,6 9-31,-4-4 37,2 0 1,-1-1-1,1 1 0,13 14 1,-17-24 7,0 1 1,0 0-1,0-1 0,0 1 1,0-1-1,1 0 0,-1 0 1,1 0-1,-1 0 0,1-1 1,0 0-1,0 1 1,0-1-1,0-1 0,0 1 1,0 0-1,0-1 0,0 0 1,5 0-1,1-2 66,0 1 0,0-2 0,1 1 0,-2-1 0,1-1 0,9-4 0,-2 0 64,-2-1 0,25-17 0,-32 20-123,0 0 1,-1-1-1,0 0 1,-1 0-1,1-1 0,-2 0 1,1 0-1,-1-1 1,5-8-1,-8 12-39,0 1-1,0-1 1,0 0 0,-1 0 0,0 0-1,0 0 1,0 0 0,0 0-1,-1 0 1,0 0 0,0-1 0,0 1-1,0 0 1,-1 0 0,0 0-1,0 0 1,-1 0 0,-3-9 0,5 13-24,-1 0-1,0 0 1,1 0 0,-1 0 0,1 0 0,-1 0 0,0 1 0,0-1-1,1 0 1,-1 0 0,0 0 0,0 1 0,0-1 0,0 1-1,0-1 1,0 1 0,0-1 0,0 1 0,0-1 0,0 1 0,0 0-1,0 0 1,0-1 0,-1 1 0,1 0 0,0 0 0,0 0 0,0 0-1,0 0 1,0 1 0,0-1 0,0 0 0,-1 0 0,1 1 0,0-1-1,0 1 1,0-1 0,0 1 0,0-1 0,0 1 0,0 0 0,-5 3-66,0 0 0,0 1 0,1-1 0,-10 11 0,12-11 66,-1-1 0,1 1 0,0 0-1,1 0 1,-1 1 0,1-1 0,0 0-1,0 1 1,0-1 0,1 1-1,-1 0 1,1-1 0,-1 7 0,2-8 31,0 1 0,0 0 1,1-1-1,-1 1 0,1-1 1,0 1-1,0-1 0,0 1 1,0-1-1,0 1 0,1-1 0,0 0 1,-1 0-1,1 0 0,0 0 1,1 0-1,-1 0 0,4 3 1,3 2 40,-1-1 0,2 0 1,-1-1-1,1 0 0,-1 0 1,2-1-1,14 5 0,83 23 271,-74-25-183,-20-3-206,0-1-249,0-1-1,20 4 1,-30-7-254,-1 0 1,1 0-1,-1 0 1,0 0-1,1 0 0,-1 0 1,1-1-1,-1 0 1,0 0-1,0 0 1,1 0-1,-1 0 1,0-1-1,0 1 1,5-4-1,2-3-1846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174 276 3968,'14'-20'8084,"-14"20"-8012,0 0 1,0 0 0,0 0-1,0 0 1,0 0-1,0 0 1,0 0 0,0 1-1,0-1 1,0 0-1,0 0 1,0 0 0,0 1 580,0-1-580,-2 17 1869,-2 12-413,-15 80 995,-33 125-731,6-23-1016,32-158-315,-26 66-1,31-88 93,8-28-263,4-18-192,36-199 40,-1 32-335,-4 28 205,-2-38 354,17-92 271,-49 282-609,0 1-1,0-1 1,0 1-1,1 0 1,-1-1-1,1 1 1,-1 0-1,1-1 1,-1 1-1,1 0 1,0-1-1,0 1 1,-1 0-1,3-2 1,-2 3-15,-1 0 1,0 0-1,1 0 1,-1-1-1,1 1 1,-1 0-1,1 0 0,-1 0 1,0 0-1,1 0 1,-1 0-1,1 0 0,-1 0 1,1 0-1,-1 1 1,0-1-1,1 0 1,-1 0-1,1 0 0,-1 0 1,0 1-1,1-1 1,-1 0-1,1 0 1,-1 1-1,0-1 0,1 0 1,-1 1-1,1 0 1,2 3 62,1 0 1,-1 1-1,0 0 1,-1-1-1,1 1 0,2 8 1,29 72 801,63 117-1,-55-131-738,105 197 336,-125-219-446,32 75-1188,-52-116-193,-13-23-6815,5 2 5600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22 156 6240,'-21'-8'2816,"26"8"-2464,3-3 896,5-2-768,19-10 352,4 2-480,44-14-192,6 2-96,26-6 192,1 2-128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7 670 3488,'-7'-5'3187,"11"-1"739,0 3-4218,23-26 1737,-1-1 1,-1-2-1,27-45 1,-44 64-1185,13-21 120,20-43 0,-21 32-170,20-74-1,-39 117-207,0-2-44,0 1-1,-1 0 1,1 0-1,1 0 1,-1 1-1,0-1 1,1 0 0,-1 0-1,1 1 1,3-4-1,-5 6 25,1 0 1,0 0-1,-1 0 0,1 0 0,-1 0 1,1 0-1,-1 0 0,1 0 1,-1 1-1,1-1 0,-1 0 0,1 0 1,-1 1-1,1-1 0,-1 0 0,1 1 1,-1-1-1,0 0 0,1 1 0,-1-1 1,1 1-1,-1-1 0,0 1 0,0-1 1,1 1-1,-1-1 0,0 1 1,1 0-1,3 11-66,1 0 0,-1 1-1,-1 0 1,3 25 0,-2-14 14,2 8 81,-2 1 0,-1-1 0,-2 35 0,-2-19 57,-5 74 70,4-97 97,-1 0 0,-13 43 1,6-40 203,9-27-398,1 0-1,-1 0 1,0 0 0,1 0-1,-1 0 1,0 0 0,0 0-1,0 0 1,1 0 0,-1 0-1,0 0 1,0 0 0,0-1-1,0 1 1,0 0 0,-1-1-1,1 1 1,-2 0 0,2-1-16,0 0-1,0 0 1,0 0 0,0-1 0,-1 1 0,1 0 0,0 0-1,0-1 1,0 1 0,0-1 0,0 1 0,0-1-1,0 1 1,1-1 0,-1 0 0,0 1 0,0-1 0,0 0-1,1 0 1,-1 0 0,0 0 0,1 1 0,-1-1-1,0-2 1,-2-1 81,-3-4 40,0 0 1,0-1-1,1 0 1,-5-11-1,0 1-10,-2-5-185,-16-43 0,27 64 10,0 0 0,0-1 0,1 1 0,-1-1 0,0-5 0,1 8 16,0 0 1,0 0 0,1 0-1,-1 0 1,0 0-1,0 1 1,0-1 0,1 0-1,-1 0 1,0 0 0,1 1-1,-1-1 1,1 0 0,-1 0-1,1 1 1,-1-1 0,1 0-1,-1 1 1,1-1 0,0 1-1,-1-1 1,1 0 0,0 1-1,0 0 1,-1-1 0,1 1-1,0-1 1,0 1-1,1 0 1,395-85-262,-290 67 447,-1-4 0,135-48-1,-231 66-113,-8 3-23,1 0-1,-1 0 0,1 1 1,-1-1-1,1 0 1,-1 1-1,4-1 0,-5 3 84,-4 1-139,-9 7-207,2-2 141,-12 11 151,-39 46 0,57-59-38,-22 30-171,24-33 168,1 0 0,-1 0-1,1 0 1,0 1-1,-1-1 1,2 1 0,-1-1-1,0 0 1,1 1 0,-1 3-1,1-6 6,0-1-1,0 0 0,0 1 1,0-1-1,0 1 0,0-1 1,0 1-1,0-1 1,0 1-1,0-1 0,0 1 1,0-1-1,0 0 0,0 1 1,0-1-1,0 1 0,1-1 1,-1 1-1,0-1 0,0 0 1,1 1-1,-1-1 0,0 1 1,0-1-1,1 0 0,-1 1 1,0-1-1,1 0 0,-1 0 1,1 1-1,-1-1 0,0 0 1,1 0-1,-1 0 0,1 1 1,-1-1-1,1 0 1,-1 0-1,1 0 0,-1 0 1,0 0-1,1 0 0,-1 0 1,1 0-1,-1 0 0,1 0 1,-1 0-1,1 0 0,-1 0 1,1 0-1,-1-1 0,0 1 1,1 0-1,-1 0 0,1 0 1,-1-1-1,0 1 0,1 0 1,-1 0-1,1-1 1,4-3 192,0 1 1,0-1 0,7-6 0,-12 10-197,21-19 126,-2 0 0,0-1-1,-2-1 1,0-1 0,-1 0 0,18-35-1,-27 41-225,-4 9-66,0-1 1,1 1-1,0 0 1,0 0-1,10-12 1,-14 19 139,0 0 0,0 0-1,0 0 1,0 0 0,0 0 0,0 0 0,0 0-1,1 0 1,-1 0 0,0 0 0,0 0 0,0 0 0,0 0-1,0 0 1,0 0 0,0 0 0,0 1 0,1-1-1,-1 0 1,0 0 0,0 0 0,0 0 0,0 0-1,0 0 1,0 0 0,0 0 0,0 0 0,0 0-1,0 0 1,0 1 0,0-1 0,1 0 0,-1 0 0,0 0-1,0 0 1,0 0 0,0 0 0,0 0 0,0 0-1,0 1 1,0-1 0,0 0 0,0 0 0,0 0-1,0 0 1,0 0 0,0 0 0,0 0 0,0 1-1,-1-1 1,1 0 0,0 0 0,0 0 0,0 0-1,0 10-128,0-8 114,1 5 28,-1 0 1,1 0-1,1 0 1,-1 0-1,1 0 1,0-1 0,1 1-1,-1 0 1,2-1-1,-1 1 1,0-1-1,1 0 1,0 0-1,6 5 1,-8-9 54,0-1 1,0 1-1,0-1 1,1 0-1,-1 0 1,1 0-1,-1 0 1,1 0-1,-1 0 0,1-1 1,-1 1-1,1-1 1,0 1-1,-1-1 1,1 0-1,0 0 0,-1-1 1,1 1-1,0 0 1,4-2-1,8-2 151,0 0 1,18-8-1,-24 9-181,11-5 29,0-2 0,0 0 0,19-14 1,51-40-235,-77 53 125,-8 8 20,0-1 1,1 1 0,-1 0 0,0 0 0,1 0 0,11-3 0,-16 6 18,1-1 1,-1 1-1,1 0 0,-1-1 1,0 1-1,1 0 1,-1 0-1,1 0 1,-1 0-1,1 0 1,-1 1-1,1-1 1,-1 0-1,0 1 1,1-1-1,-1 1 1,0-1-1,1 1 1,-1 0-1,0-1 1,0 1-1,1 0 1,-1 0-1,0 0 1,0 0-1,0 0 1,0 0-1,0 0 1,-1 0-1,1 1 1,0-1-1,0 0 1,-1 0-1,1 2 1,2 4-9,-1 1 0,0-1 0,0 0 0,-1 1 0,0 0 1,-1-1-1,1 1 0,-1-1 0,-2 14 0,-1-3 103,-1-1-1,0 0 1,-7 18-1,8-23 666,3-12-736,0 0 1,0 0-1,0 0 1,0-1 0,0 1-1,0 0 1,0 0-1,0 0 1,0 0 0,0 0-1,0 0 1,0 0 0,0 0-1,0 0 1,0 0-1,0 0 1,0 0 0,0 0-1,0 0 1,0 0-1,0 0 1,0 0 0,0 0-1,0 0 1,0 0-1,1 0 1,-1 0 0,0 0-1,0 0 1,0 0 0,0 0-1,0 0 1,0 0-1,0 0 1,0 0 0,0 0-1,0 0 1,0 0-1,0 0 1,0 0 0,0 0-1,0 0 1,0 0-1,0 0 1,0 0 0,0 0-1,1 0 1,-1 0 0,0 0-1,0 0 1,0 0-1,0 0 1,0 0 0,0 0-1,0 0 1,0 0-1,0 0 1,0 1 0,0-1-1,0 0 1,13-19 755,-7 10-914,8-12 133,45-61-213,-50 72 161,0-1-1,0 2 0,1 0 1,0 0-1,16-10 1,-25 18 40,1 0 0,-1 0 0,0 0 0,0 0 0,1 1 0,-1-1 0,1 0 0,-1 1 0,0-1 0,1 1 0,-1 0 0,1-1 1,-1 1-1,1 0 0,-1 0 0,1 0 0,-1 0 0,1 0 0,-1 1 0,1-1 0,-1 0 0,1 1 0,-1-1 0,1 1 0,-1-1 1,3 2-1,-3 0 9,1-1 0,-1 1-1,0-1 1,1 1 0,-1 0 0,0 0 0,0-1 0,0 1 0,-1 0 0,1 0 0,0 0 0,-1 0 0,1 0 0,-1 0 0,0 0 0,1 1 0,-1-1 0,0 3 0,-3 44-10,3-44 64,-1 1 0,0-1 1,0 0-1,0 0 1,-1 0-1,-4 10 0,9-15 498,6-3-199,11-6-39,43-34-81,-48 31-310,1 1 1,1 0 0,0 1 0,24-10 0,-39 19 61,0 1 1,0-1 0,-1 1-1,1 0 1,0 0 0,-1-1-1,1 1 1,0 0-1,0 1 1,-1-1 0,1 0-1,0 1 1,0-1 0,-1 0-1,1 1 1,0 0 0,-1-1-1,1 1 1,-1 0 0,1 0-1,-1 0 1,1 0 0,-1 0-1,0 0 1,2 2 0,3 4-50,0 0 1,0 1 0,8 14-1,7 7 55,-18-27 59,0 1 0,0-1-1,1 1 1,-1-1 0,1 0 0,-1 0-1,1-1 1,0 1 0,0-1 0,0 0 0,0 0-1,0 0 1,0 0 0,0-1 0,0 1-1,0-1 1,0 0 0,0 0 0,0-1-1,0 1 1,7-3 0,-5 2 12,0-1-1,0 0 1,1 0-1,-2-1 1,1 1-1,0-1 0,0 0 1,-1-1-1,1 0 1,-1 0-1,0 0 1,-1 0-1,7-7 1,1-7-1,0 0 0,-2-1 1,0 0-1,-1 0 0,-1-1 1,-1 0-1,0 0 0,-2-1 0,4-25 1,-8 40-82,0 1 0,0-1 0,-1 1 0,0-1 0,0 1 0,-1 0 0,1-1 0,-1 1 0,0-1 0,0 1 0,-1 0 1,-3-8-1,5 13 23,-1-1 0,1 0 1,0 1-1,-1-1 1,1 1-1,-1-1 0,1 1 1,-1-1-1,1 1 1,-1-1-1,1 1 0,-1 0 1,1-1-1,-1 1 0,0 0 1,1-1-1,-1 1 1,0 0-1,1 0 0,-1 0 1,0-1-1,1 1 1,-1 0-1,0 0 0,0 0 1,-1 1-10,1-1 1,-1 0-1,1 1 1,0-1-1,0 1 1,-1 0 0,1-1-1,0 1 1,0 0-1,0 0 1,-2 2-1,-2 2-43,1 0 0,-1 0-1,1 1 1,-3 7 0,-4 5-7,2 1 1,0 1-1,1 0 0,-5 21 0,10-32 70,1 0 0,0 1 0,1-1 0,0 1 0,0-1 0,1 1 0,1-1 0,-1 1 0,1-1 0,1 0 0,4 15 0,-4-19 50,0 0 0,1 0 0,-1 0 0,1 0 0,1-1 0,-1 0 0,1 1 0,-1-1 0,1 0 1,0-1-1,0 1 0,1-1 0,-1 0 0,1 0 0,0 0 0,0 0 0,0-1 0,0 0 0,0 0 0,0 0 0,1-1 0,5 1 0,12 2 184,1-1 1,-1-2-1,43-2 0,-50 1-217,108-10-2139,-42-4-4848,-45 9 3640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6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169 694 1984,'-14'7'640,"14"-7"-618,0 1 0,-1-1 0,1 1 0,0-1 0,-1 1 0,1-1 0,0 1 0,0-1-1,-1 1 1,1-1 0,0 1 0,0 0 0,0-1 0,0 1 0,0-1 0,0 1 0,0-1 0,0 1 0,0 0 0,0-1 0,0 1 0,0-1 0,0 1 0,1-1 0,-1 2 0,0-2 57,0 1 1,0-1-1,0 0 0,1 1 1,-1-1-1,0 1 1,0-1-1,0 0 1,1 1-1,-1-1 1,0 1-1,1-1 1,-1 0-1,0 1 1,1-1-1,-1 0 1,0 1-1,1-1 0,-1 0 1,0 0-1,1 1 1,-1-1-1,1 0 1,-1 0-1,1 0 1,-1 0-1,0 0 1,1 0-1,-1 1 1,1-1-1,-1 0 1,1 0-1,-1 0 1,1-1-1,18-2 2103,-17 2-2063,11-3 951,0-1-1,0 0 1,24-14 0,-18 7-649,-1-1 0,0-1 0,24-23 0,-28 22-273,0-1 0,-1-1 0,-1 0 1,15-25-1,31-77 181,-48 98-322,135-277 163,-115 237-233,-28 56-130,-5 8 112,-6 17 40,-35 103-13,-95 238 65,-56 2 523,149-288 103,-85 103 0,100-140-330,6-8 1134,-32 33 0,54-61-796,2-3-236,6-7-85,8-13-198,60-56 39,-15 18-170,36-46-137,55-58 110,-101 115 36,68-53 1,-63 61-13,60-33 0,-27 32-237,-73 36-6,-13 5 238,1 1-1,-1-1 1,0 1 0,0-1 0,0 1 0,0-1 0,1 1 0,-1-1 0,0 1 0,0-1 0,0 1 0,0-1 0,0 1 0,0 0 0,0-1 0,0 1 0,0-1-1,-1 1 1,1 10 17,0 4-34,-1-6 54,1 1 1,2 15-1,-1-22-24,-1-1 0,1 0-1,-1 0 1,1 1 0,0-1-1,0 0 1,0 0-1,0 0 1,0 0 0,0 0-1,1 0 1,-1-1 0,1 1-1,-1 0 1,1-1-1,2 3 1,3 1 122,0-1 0,1 0 0,0 0 0,0 0 1,0-1-1,0-1 0,0 1 0,14 1 0,-19-3-73,0-1 0,0 0 0,1 0 0,-1 0 0,0 0 0,0-1 0,1 1 0,-1-1 0,0 0 0,0 0 0,4-1 0,-5 0-16,0 1-1,0 0 1,0 0 0,0-1 0,-1 0 0,1 1-1,0-1 1,-1 0 0,0 0 0,1 1 0,-1-1-1,0 0 1,0 0 0,0-1 0,0 1 0,0 0-1,1-3 1,-1 2-20,-1 1-1,1-1 1,-1 1-1,1-1 1,-1 0-1,0 1 1,0-1-1,0 0 1,-1 1-1,1-1 0,0 1 1,-1-1-1,0 1 1,1-1-1,-1 1 1,0-1-1,-1 1 1,-1-5-1,-2 1-39,0 0 0,-1 0 1,1 0-1,-12-8 0,10 9-8,1-1 0,0 0 0,-9-10 0,15 15 30,0 1 1,-1 0-1,1-1 0,0 1 0,0 0 1,0-1-1,0 1 0,-1 0 0,1-1 1,0 1-1,0 0 0,0-1 0,0 1 1,0-1-1,0 1 0,0 0 0,0-1 1,0 1-1,0-1 0,0 1 1,1 0-1,-1-1 0,0 1 0,0 0 1,0-1-1,0 1 0,0-1 0,1 1 1,-1 0-1,0 0 0,0-1 0,1 1 1,-1 0-1,0-1 0,1 1 1,-1 0-1,14-8-68,-12 7 70,13-6-20,0 2 1,1-1-1,-1 2 0,1 0 0,0 1 0,0 0 0,20 0 1,-26 3 11,0 0 0,0 1 0,0 0 0,0 1 0,0 0 0,0 0 0,0 1 0,0 0 0,-1 1 0,1 0 0,-1 1 0,14 9 0,72 57 208,-89-67-108,0 0 0,0-1 0,0 0 0,1 0 0,-1-1 0,1 0-1,-1 0 1,1-1 0,8 2 0,3-1-200,0-1-1,23-2 1,-2 1-236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33 2656,'0'-4'546,"0"4"-424,0-1-1,0 1 1,0 0 0,-1 0-1,1 0 1,0-1 0,0 1-1,0 0 1,0 0 0,0-1-1,0 1 1,0 0 0,0 0-1,1-1 1,-1 1 0,0 0-1,0 0 1,0-1 0,0 1-1,0 0 1,0 0 0,0 0-1,0-1 1,1 1 0,-1 0-1,0 0 1,0 0 0,0-1-1,0 1 1,1 0 0,-1 0-1,6-6 1680,4-10 4604,-25 69-1947,-2-1-3528,-13 44 98,-73 289 1761,57-251-2362,40-109-385,6-22-23,0-1-1,-1 1 0,0 0 1,1 0-1,-1 0 0,0-1 1,0 1-1,-2 2 1,3-5-90,-1 0 0,1 0 0,0 0 0,-1 0 0,1 0 0,-1 0 0,1 0 0,0 0 0,-1 0 0,1 0 0,-1 0 0,1 0 1,0 0-1,-1 0 0,1 0 0,0 0 0,-1-1 0,1 1 0,0 0 0,-1 0 0,1 0 0,0-1 0,0 1 0,-1 0 0,1-1 1,0 1-1,0 0 0,-1 0 0,1-1 0,0 1 0,0 0 0,0-1 0,-1 1 0,1-1 0,-1-1-409,0 1 1,0-1-1,0 0 0,0 0 1,0 0-1,0 0 0,1 0 0,-2-2 1,2 2-247,0-1 0,0 0 0,0 1 0,0-1 0,0 1 0,0-1 0,1 1 0,-1-1 0,1 0 0,0 1 0,0 0 1,0-1-1,0 1 0,0-1 0,0 1 0,3-4 0,13-11-2554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77 712 2912,'6'7'10817,"-6"-11"-9530,0-2-778,30-51 1629,-13 19-1679,16-61-1,4-47 113,10-35 5,-32 132-210,11-68-1,-25 111-300,1-8-86,-1 12 47,0 7 101,-3 11 81,1 0-1,-2 0 0,-5 20 1,-1 5 2,-16 114 188,-40 182 244,64-331-627,-113 372 1080,111-371-1045,1-1 32,0-1 0,0 0 0,0 0 0,-1-1 0,1 1 0,-6 6 0,8-10-72,-1-1 0,1 1 1,0-1-1,-1 0 1,1 1-1,0-1 0,-1 0 1,1 1-1,0-1 1,-1 0-1,1 0 0,-1 1 1,1-1-1,-1 0 1,1 0-1,-1 0 1,1 1-1,-1-1 0,1 0 1,0 0-1,-1 0 1,1 0-1,-1 0 0,1 0 1,-1 0-1,1 0 1,-1 0-1,1 0 0,-1 0 1,1-1-1,-1 1 1,0 0-1,0-1 5,0 0 0,-1 0 0,1 0 0,0 0 0,0 0 0,0-1 0,0 1 0,1 0 0,-1 0 0,-1-3 0,-1-2 1,1-1-1,0 1 1,0 0 0,-1-8-1,2 6-7,0 1-1,1-1 0,1 1 1,-1-1-1,1 1 0,0-1 1,1 1-1,0 0 1,0 0-1,0 0 0,1 0 1,0 0-1,1 0 0,-1 0 1,9-9-1,-7 9 46,0 1 1,0 0-1,1 0 0,0 0 1,0 1-1,1 0 0,0 0 0,-1 1 1,2 0-1,-1 0 0,0 0 1,1 1-1,0 0 0,7-2 1,0 2-73,0 1 0,0 0 0,-1 1 0,1 0 0,0 2 0,0-1 0,0 2 0,26 5 0,-29-5-2499,1-1 1,0-1 0,24-1-1,-18 0-286,17 0-940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2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89 339 1152,'1'-2'187,"0"1"-1,0-1 1,0 0 0,0 0-1,0 0 1,1 1 0,-1-1 0,1 1-1,-1-1 1,1 1 0,0-1-1,-1 1 1,1 0 0,2-1-1,-2 0 308,1 1 0,-1-1 0,0 0 0,1 0 0,-1 0 0,0 0 0,4-8 5624,-16 18-4430,7-6-1505,1 1 0,-1-1 0,1 0 0,-1 1 0,1-1 0,0 1 0,0 0 0,-3 5 0,-12 29 820,10-22-651,-6 14 251,2 1 0,1 0 0,-9 51 0,-2 96 1017,21-171-1579,-1 36 157,1-40-184,0 1 0,0-1-1,0 0 1,1 1 0,-1-1 0,1 1 0,0-1-1,-1 0 1,1 0 0,0 1 0,1-1-1,-1 0 1,2 3 0,-2-5 8,0 0-1,0 1 1,0-1 0,0 0-1,0 0 1,0 0 0,0 0-1,0 0 1,0 0 0,0 0-1,0 0 1,0 0 0,0 0-1,0-1 1,0 1 0,0 0-1,0-1 1,0 1 0,0-1 0,-1 1-1,1-1 1,0 1 0,1-2-1,1 1 99,4-2-74,-1-1 0,0 0 1,0 0-1,0 0 0,0-1 1,-1 1-1,9-11 0,30-43-51,-22 27 115,41-63-184,-31 45-172,-32 49 239,0 0 0,0-1 0,0 1 0,0 0 0,0-1 1,0 1-1,1 0 0,-1-1 0,0 1 0,0 0 0,1-1 1,-1 1-1,0 0 0,0 0 0,1-1 0,-1 1 0,0 0 1,1 0-1,-1 0 0,0 0 0,1-1 0,-1 1 0,0 0 0,1 0 1,-1 0-1,0 0 0,1 0 0,-1 0 0,0 0 0,1 0 1,-1 0-1,0 0 0,1 0 0,-1 0 0,1 0 0,-1 0 1,0 0-1,1 0 0,-1 0 0,0 0 0,1 1 0,-1-1 1,0 0-1,1 0 0,-1 0 0,0 1 0,0-1 0,1 0 0,-1 0 1,0 1-1,0-1 0,1 0 0,-1 1 0,0-1 0,0 0 1,0 0-1,1 1 0,8 24-138,-8-21 153,30 74 323,-26-63-240,0-1 1,9 18-1,-11-25-30,1-1 0,-1 0 0,1-1 0,1 1 0,-1 0 1,1-1-1,6 6 0,-10-10-41,0-1 0,0 1 0,0 0 0,1 0 0,-1-1 0,0 1 0,0-1 0,1 1 0,-1-1 0,0 1 0,1-1 0,-1 0 0,0 0 0,1 0 0,-1 0 0,0 0 0,1 0 0,-1 0 0,1 0 0,-1 0 0,0-1 0,0 1 0,1 0 0,-1-1 0,0 1 0,1-1 0,-1 0 0,0 1 0,0-1 0,0 0 0,0 0 0,0 0 0,1-1 0,2-1 17,0-1 1,0 0 0,-1-1-1,0 1 1,0 0 0,5-10 0,5-19-93,-1-1 0,-2 0 0,11-63 0,-11 44 19,-8 37-36,0-11-156,-2 26 218,0 0 0,1 0-1,-1 1 1,0-1-1,0 0 1,1 0 0,-1 0-1,0 0 1,1 1-1,-1-1 1,1 0 0,-1 0-1,1 1 1,-1-1-1,1 0 1,0 1 0,-1-1-1,1 1 1,0-1-1,-1 0 1,2 0 0,-2 1 4,1 0 0,-1 0 1,0 0-1,1 0 0,-1 0 1,0 0-1,0 0 1,1 0-1,-1 1 0,0-1 1,0 0-1,1 0 1,-1 0-1,0 0 0,0 0 1,1 0-1,-1 0 0,0 1 1,0-1-1,1 0 1,-1 0-1,0 0 0,0 1 1,0-1-1,0 0 0,1 0 1,-1 1-1,0-1 1,0 0-1,0 1 0,5 10 29,-3-6-21,10 22 206,1-2 0,25 37 0,-32-55-162,-1 0-1,1 0 1,0 0-1,0-1 1,1 0-1,0 0 1,8 5-1,-13-10-19,1 1 0,-1-1 0,0 0 0,0 0-1,1 0 1,-1 0 0,1 0 0,-1 0 0,1-1 0,-1 1 0,1-1-1,0 0 1,-1 0 0,1 0 0,-1 0 0,1 0 0,0 0 0,-1-1-1,1 1 1,-1-1 0,1 0 0,-1 1 0,1-1 0,-1-1 0,0 1-1,1 0 1,2-3 0,1-1 4,0-1 0,0 0 0,-1 0-1,0 0 1,0-1 0,0 0 0,-1 0 0,0 0 0,0-1-1,-1 1 1,5-16 0,-4 9 13,-1 1 1,-1-1-1,0 0 0,-1 1 1,0-1-1,-2-18 1,1 29-71,-1 0 0,1 0 0,-1 0 1,1 0-1,-1 0 0,0 0 1,0 0-1,0 0 0,-1 0 0,1 1 1,-1-1-1,1 0 0,-1 1 1,0-1-1,-3-2 0,4 4 15,-1 0 1,1 0-1,-1 0 0,1 0 0,0 1 0,-1-1 1,1 1-1,-1-1 0,1 1 0,-1 0 0,0-1 0,1 1 1,-1 0-1,1 0 0,-1 0 0,0 0 0,1 0 1,-1 0-1,1 1 0,-1-1 0,1 1 0,-1-1 1,0 1-1,1-1 0,0 1 0,-1 0 0,1 0 0,-1-1 1,1 1-1,0 0 0,-2 2 0,0 0-17,-1 1 0,1-1 0,-1 1 0,1 0-1,0 0 1,0 1 0,1-1 0,0 1 0,-1-1 0,1 1 0,1 0-1,-3 8 1,1 0 43,0-1-1,1 1 0,0 25 1,2-24 12,1-1 1,0 0 0,1 0-1,0 0 1,1 0-1,1 0 1,0 0 0,1-1-1,11 22 1,-10-24-10,0-1-1,0 0 1,1-1 0,0 0 0,0 0 0,1 0 0,0-1 0,1 0 0,0 0 0,0-1-1,0 0 1,14 6 0,-16-9 28,0 0-1,0-1 0,1 0 0,-1 0 1,1-1-1,-1 0 0,1 0 1,0-1-1,-1 0 0,1 0 1,-1 0-1,1-1 0,0-1 1,-1 1-1,0-1 0,1 0 0,-1-1 1,10-4-1,-6 1-7,0 0 0,0-1 0,-1 0 0,0-1 0,-1 0 0,0 0 0,0-1 0,-1 0 0,0-1 0,0 1 0,6-13 0,11-25 0,24-64 0,-38 83-37,61-184 102,-52 130-190,-18 70 47,-1 0 0,0 0 0,0-1-1,-3-21 1,-3 19-238,4 15 263,1 0 1,0 0 0,0-1 0,-1 1 0,1 0-1,0 0 1,0-1 0,-1 1 0,1 0-1,0 0 1,-1 0 0,1 0 0,0-1 0,-1 1-1,1 0 1,0 0 0,-1 0 0,1 0 0,0 0-1,-1 0 1,1 0 0,-1 0 0,1 0 0,-2 1-6,1-1 1,0 1-1,0-1 1,-1 1-1,1 0 1,0 0-1,0 0 1,0 0-1,0 0 1,0 0-1,0 0 1,0 0-1,0 0 1,1 0-1,-1 0 1,0 1-1,0 0 1,-9 19 12,1 0 1,1 0-1,0 1 0,2 0 1,1 0-1,1 1 0,-2 27 1,2 7 0,8 98 0,-1-123 159,10 45 0,-9-60-72,0 0 0,2 0 0,0 0 0,9 17 0,-12-30-18,-1 1 0,1-1 0,0 0 0,0 0 0,4 4 0,-6-7-47,-1-1-1,1 1 1,0 0 0,0-1 0,-1 1 0,1 0 0,0-1 0,0 1 0,0-1 0,0 1-1,0-1 1,0 0 0,0 0 0,0 1 0,0-1 0,0 0 0,0 0 0,0 0 0,0 0-1,0 0 1,0 0 0,0 0 0,0 0 0,0 0 0,0-1 0,0 1 0,0 0 0,0-1 0,0 1-1,0 0 1,1-1 0,1-2 20,1 0 0,0 0 0,-1-1 0,0 1 0,0-1 0,0 1 0,5-9 0,14-29 64,-18 33-83,88-208-94,-63 142 12,-19 50 45,-2 0 1,-1-1-1,-1 0 1,-1 0 0,3-50-1,-7 62 37,0-3-52,0 0-1,-1 0 1,-1 0 0,-5-26 0,-1 27-257,7 15 282,-1-1 1,1 1-1,0-1 1,-1 1-1,1 0 1,0-1 0,-1 1-1,1 0 1,-1 0-1,1-1 1,0 1 0,-1 0-1,1 0 1,-1 0-1,1-1 1,-1 1 0,1 0-1,-1 0 1,1 0-1,-1 0 1,1 0-1,-1 0 1,1 0 0,-1 0-1,1 0 1,-1 0-1,1 0 1,0 0 0,-1 0-1,1 1 1,-1-1-1,1 0 1,-1 0 0,1 0-1,-1 1 1,1-1-1,0 0 1,-1 1 0,1-1-1,-1 1 1,-14 15-102,14-15 101,-5 7-32,1 2-1,-1-1 1,2 0-1,-1 1 1,1 0-1,1 0 1,-4 18-1,-9 77 179,9-40 146,4 101 1,5-136-106,1 0 1,1-1-1,1 0 0,2 0 1,18 50-1,-24-76-128,0 0 0,1 0 0,-1 0 0,1-1 0,-1 1 0,1-1 0,0 1 0,0-1 0,0 1 0,0-1 0,0 0 0,1 0 0,4 3 0,-5-4-20,0-1 0,-1 1 1,1-1-1,0 0 0,-1 1 1,1-1-1,0 0 0,-1 0 1,1 0-1,0 0 0,-1 0 1,1-1-1,0 1 0,-1-1 1,1 1-1,0-1 0,-1 1 1,1-1-1,-1 0 0,1 0 1,-1 1-1,1-1 0,-1 0 1,0-1-1,1 1 0,-1 0 1,0 0-1,1-2 0,14-16-11,-1-1-1,-1 0 1,0-1-1,12-28 0,-9 17-50,18-36-7,-21 39-39,1 1 0,1 0-1,34-44 1,-48 69 63,0 1 0,1 0 0,-1 0 0,0 0 1,1 1-1,-1-1 0,1 1 0,0-1 0,4-1 0,-6 3 12,0-1 0,0 1 0,0 0 0,0 0 0,0-1 0,0 1 0,0 0 0,0 0 0,0 0 0,0 0 0,0 0 0,0 0 0,0 1-1,0-1 1,0 0 0,0 0 0,0 1 0,0-1 0,0 1 0,0-1 0,0 1 0,0-1 0,0 1 0,0 0 0,-1-1 0,1 1-1,0 0 1,0 0 0,-1-1 0,1 1 0,1 2 0,1 6-29,1 0 1,-1 0-1,0 1 0,-1-1 0,0 1 1,0 0-1,0 17 0,-1-12 5,1 28 40,-1 0 0,-9 69-1,8-107 3,-2 12 18,-6 28 0,7-42 10,0 1-1,0-1 1,0 0-1,-1 1 1,1-1-1,-1 0 1,1 0-1,-1 1 1,0-2-1,-1 1 1,1 0 0,0 0-1,-1-1 1,-3 4-1,5-5-21,0-1 1,0 1-1,-1 0 0,1-1 0,0 1 1,0-1-1,0 1 0,0-1 0,0 0 1,0 1-1,-1-1 0,1 0 0,0 0 1,0 0-1,-1 0 0,1 0 0,0 0 1,0 0-1,0-1 0,0 1 0,-1 0 1,1-1-1,0 1 0,0 0 0,0-1 1,0 0-1,0 1 0,0-1 1,0 0-1,0 1 0,0-1 0,0 0 1,0 0-1,0 0 0,1 0 0,-1 0 1,0 0-1,0-1 0,-1 0 27,1-1-1,0 1 1,0 0 0,0-1-1,0 1 1,0 0 0,1-1 0,-1 1-1,1-1 1,0 1 0,0-1-1,-1 0 1,1 1 0,1-1-1,-1 1 1,0-1 0,2-2-1,-1 3-47,0-1 0,0 1 0,1 0-1,-1 0 1,1 0 0,0 0 0,-1 0-1,1 0 1,0 0 0,0 1-1,0-1 1,1 1 0,-1-1 0,0 1-1,0 0 1,1 0 0,-1 0 0,1 0-1,-1 0 1,1 1 0,-1-1 0,1 1-1,-1-1 1,4 1 0,4 0-103,0-1-1,0 2 1,0-1 0,0 1 0,12 3-1,-7 1-1424,0 0 1,0 1-1,0 1 0,0 0 0,16 11 0,-6-3-2762,20 9-321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2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3904,'-4'50'11005,"-10"43"-6258,-5 32-3278,-1 108 263,4-47-1064,11-67 217,4-106-522,0-7-6,4-14-101,-2-23-321,0 5-57,4 0 72,0 0 0,2 1 0,1-1 0,20-42 0,-27 65 45,1 0 1,0 0 0,-1 0 0,1 0 0,1 0 0,-1 1 0,0-1 0,1 1 0,4-4 0,-7 5 12,1 1 1,0-1-1,0 1 1,0 0-1,0-1 1,0 1-1,0 0 1,0 0-1,-1-1 1,1 1-1,0 0 1,0 0-1,0 0 1,0 0-1,0 1 1,0-1-1,0 0 0,0 0 1,0 0-1,0 1 1,0-1-1,-1 0 1,1 1-1,0-1 1,0 1-1,0-1 1,-1 1-1,1 0 1,0-1-1,-1 1 1,1 0-1,0-1 1,-1 1-1,1 0 1,-1 0-1,1-1 1,-1 1-1,1 0 1,-1 1-1,7 12 106,-1 0 0,-1 1 0,0-1 0,-1 1 0,3 17 0,-4-18-67,1 8 74,-1-7-46,0 1 0,1-1 0,1 0 0,0 0 0,12 22 0,-15-34-55,1 0-1,-1 0 1,1 0 0,-1 0 0,1-1 0,0 1 0,0-1 0,0 1 0,0-1 0,0 0 0,1-1 0,-1 1 0,8 2 0,-6-2 5,0-1 0,1 1 0,-1-1-1,1-1 1,0 1 0,-1-1 0,1 0 0,-1 0 0,7-1 0,10-4-6,0-1 0,-1-1 0,1 0 0,21-12 1,-26 9-41,1 0 0,-1 0 0,-1-2 0,16-14 0,54-59 243,-77 74-171,0-1 1,10-18-1,7-9 397,-18 24-332,-8 9-127,-4 8-104,-7 12 53,1 1 1,1 0-1,-14 26 1,12-18 77,-19 24 1,16-26 37,-32 46 203,42-59-226,-1 0 0,2 0 0,-1 1 0,1-1 0,1 1 0,-4 16-1,6-23-5,-1 0-1,1 0 1,0 0-1,0 0 1,0 0-1,1 0 1,-1 0-1,0 0 1,1 0-1,0 2 0,-1-3-8,1 0-1,-1-1 0,1 1 0,-1 0 0,0-1 0,1 1 0,0 0 0,-1-1 0,1 1 1,-1-1-1,1 1 0,0-1 0,-1 1 0,1-1 0,0 1 0,0-1 0,1 1 0,0-1 13,1 1 0,-1-1-1,0 0 1,1 0-1,-1 0 1,1 0-1,-1-1 1,1 1 0,-1-1-1,0 1 1,1-1-1,-1 0 1,0 0 0,4-2-1,2-2-27,-1 0 0,0 0 0,0-1-1,0 0 1,-1 0 0,0-1 0,0 1-1,-1-1 1,1-1 0,4-8 0,-3 5-25,1 0 0,0 0-1,0 1 1,11-9 0,-19 18 21,1 1 0,-1-1 0,0 1 0,0 0-1,1 0 1,-1-1 0,0 1 0,1 0 0,-1 0 0,1-1 0,-1 1-1,0 0 1,1 0 0,-1 0 0,1 0 0,-1 0 0,0-1 0,1 1-1,-1 0 1,1 0 0,-1 0 0,1 0 0,-1 0 0,0 0 0,1 0-1,-1 1 1,1-1 0,-1 0 0,1 0 0,-1 0 0,0 0 0,1 0-1,-1 1 1,1-1 0,-1 0 0,0 0 0,1 1 0,-1-1 0,0 0 0,1 1-1,-1-1 1,10 22 52,-3-7-82,-5-11 44,0 0-1,1-1 1,-1 0 0,1 1-1,0-1 1,-1 0-1,2 0 1,-1-1 0,0 1-1,0-1 1,1 1-1,-1-1 1,1 0 0,0 0-1,0-1 1,0 1-1,0-1 1,0 0 0,4 1-1,7-1 25,-1-1 0,0-1 0,0 0 0,0-1 0,0 0 1,15-5-1,80-31-22,-85 28 3,1-2 1,-1-1-1,-1-1 0,0 0 1,-1-2-1,-1-1 1,0-1-1,29-32 0,-29 27-39,-12 15-41,0-1-1,-1 0 0,-1-1 1,14-21-1,-42 72-195,-2 0 0,-39 51 0,35-53 319,21-30-74,4-7 8,0 1 0,0 0 0,0 0 1,1 0-1,-1 0 0,1 0 0,-2 4 0,3-6 11,0 1-1,0-1 0,0 0 1,0 1-1,0-1 1,0 0-1,0 1 0,1-1 1,-1 0-1,0 1 1,1-1-1,-1 0 0,1 0 1,-1 0-1,1 1 1,0-1-1,0 0 0,-1 0 1,1 0-1,0 0 1,0 0-1,0 0 0,1 1 1,1 0 2,-1 0 0,1 0 0,0 0 1,-1-1-1,1 1 0,0-1 0,0 1 0,0-1 1,0 0-1,0 0 0,0 0 0,0-1 0,0 1 1,0-1-1,1 1 0,-1-1 0,0 0 0,0 0 0,0-1 1,0 1-1,1-1 0,-1 0 0,0 1 0,0-1 1,0 0-1,0-1 0,0 1 0,0-1 0,-1 1 1,4-3-1,1-1 23,-1 1 0,0-1 0,0-1-1,-1 1 1,0-1 0,0 0 0,0 0 0,0 0 0,-1-1 0,0 1 0,5-13 0,2-11-90,-2 0 1,9-55 0,1-64-369,-18 142 414,3-59-133,-5-79 0,1 110 186,0 20 39,0 0 0,-1 0 0,-5-24 0,3 32-47,0 14 14,1 17 93,1 224 1125,5-189-1058,3 0 1,17 67 0,-17-100-212,1 0-1,1-1 1,14 30 0,-16-42-40,1 0 1,0 0 0,0-1 0,2 0 0,-1 0 0,1-1 0,14 12-1,-18-19-288,-1 0-1,1-1 0,0 1 0,8 3 0,-10-5-299,0 0 0,1-1 0,-1 1 0,1-1 0,0 0 0,-1 0 0,1 0 0,0-1-1,0 0 1,-1 0 0,8-1 0,-7 0-1099,1-1 0,-1 0-1,0 0 1,10-6-1,22-12-4210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10 703 5728,'-9'-4'3824,"17"2"2478,11-4-4125,1-4-894,-2-1 0,26-20-1,-40 29-1135,10-8 201,-2 1-116,0 1 1,-1-1 0,0-1 0,-1 0-1,14-16 1,-3-3 128,-2 0 0,32-63 0,-19 12 103,-3-1 0,21-94 0,-49 169-418,0 0 10,1 0 0,-1 0 0,1 0 0,0 0-1,1 1 1,0-1 0,-1 1 0,8-10 0,-10 15-54,0-1 0,0 1 0,1 0 0,-1 0 0,0 0 0,0 0 1,0 0-1,0 0 0,0 0 0,0 0 0,0 0 0,1 0 0,-1 0 0,0 0 0,0 0 0,0 0 1,0 0-1,0 0 0,0 0 0,1 0 0,-1 0 0,0 0 0,0 0 0,0 0 0,0 0 0,0 0 1,1 0-1,-1 0 0,0 0 0,0 0 0,0 0 0,0 0 0,0 0 0,0 0 0,0 0 0,1 0 1,-1 0-1,0 1 0,4 6-21,2 11-28,8 50 174,7 114 1,-21-181-127,2 55 211,-7 73-1,2-82 11,3-36-144,-2-1 1,1 0-1,-1 1 0,-1-1 0,-4 14 0,6-22-63,0 0 0,0 0 0,0 0 0,0 0 0,-1 0 0,1-1 0,0 1 0,-1 0 0,1-1 0,-1 1 0,0-1 0,1 0 0,-1 1 0,0-1 0,0 0 0,0 0-1,0 0 1,0 0 0,0-1 0,0 1 0,0 0 0,0-1 0,0 1 0,0-1 0,-1 0 0,1 0 0,0 0 0,0 0 0,0 0 0,-1 0 0,-1-1 0,-5-1-42,0 0 1,1 0-1,-1-1 1,1 1 0,0-2-1,-15-7 1,-64-48-353,79 52 88,16 10-159,-1 1 385,15 9-51,0-1 1,42 14 0,-43-18 273,1-2-1,1 0 0,-1-1 1,24 1-1,-37-6-94,0 0 1,0 0-1,0-1 1,-1 0-1,1-1 1,0 1-1,-1-2 0,1 1 1,-1-2-1,0 1 1,0-1-1,0 0 0,14-10 1,26-24 17,-2-3 1,68-76-1,18-18-16,-128 132-76,0-1 1,0 1-1,0 0 0,0 0 1,1 1-1,-1-1 0,1 1 1,-1 0-1,1 0 0,9-2 1,-11 3 4,0 1 0,0 0 0,0 0 0,0 0 0,0 0 1,0 1-1,0-1 0,0 1 0,0 0 0,0 0 0,0 0 0,-1 0 1,1 0-1,0 1 0,0-1 0,-1 1 0,1-1 0,-1 1 0,3 3 0,4 4 40,-1 0 0,0 0 0,-1 1-1,0 0 1,-1 0 0,6 14-1,-5-12 26,0 1-1,1-1 0,13 16 1,-13-17 29,-4-7 515,-9-15-249,0-3-362,-1 0 0,-1 1 0,0 0 0,-1 0 0,-17-21 0,23 31-9,0 1 0,-1-1 0,0 1 0,1-1 0,-1 1 0,0 0 0,0 0 0,0 0 0,0 0 0,-1 1 0,1-1 0,0 1 0,-1 0 0,1 0 0,-1 0 0,1 1 0,-1-1 0,0 1 0,1-1 0,-1 1 0,1 1 0,-1-1 0,0 0 0,1 1 0,-1 0 0,1-1 0,-1 1 0,1 1 0,0-1 0,-1 0 0,-3 3 0,-1 1-29,0 1 0,0-1 0,1 1 0,0 0 0,0 1 0,1 0 0,-10 12 0,7-6 28,0 1 1,0 0 0,-11 27 0,18-36 30,1 1 0,-1 0 1,1 0-1,0 0 0,0 0 1,0 0-1,1 0 0,0 0 1,0 0-1,1 0 0,0 0 1,0 0-1,0-1 0,1 1 1,-1 0-1,1 0 0,4 6 1,-5-9 8,1 1 0,0-1 0,1 1 0,-1-1 0,1 0 0,-1 0 0,1 0 1,0 0-1,0 0 0,0-1 0,0 1 0,1-1 0,-1 0 0,1 0 0,-1 0 1,1-1-1,0 1 0,-1-1 0,1 0 0,0 0 0,0 0 0,0 0 1,0-1-1,0 1 0,0-1 0,5 0 0,-4-1 20,1 0-1,-1-1 1,1 1-1,-1-1 1,0 0-1,1 0 1,-1-1-1,0 0 1,0 0-1,6-5 1,-2 1-24,0 0 1,-1-1-1,0 0 1,9-12-1,-5 4-51,-1-2 0,-1 1 0,0-2 0,8-23 0,-5 81-282,-11-33 313,2 8 38,1-1 0,0 0-1,1-1 1,12 21 0,-16-31-23,-1 0 1,0 1-1,1-1 0,0 0 1,0-1-1,-1 1 0,1 0 1,0 0-1,1-1 0,-1 1 0,0-1 1,0 0-1,1 1 0,-1-1 1,0 0-1,1-1 0,-1 1 1,1 0-1,0-1 0,-1 1 1,1-1-1,-1 0 0,1 0 1,0 0-1,-1 0 0,1 0 0,-1 0 1,1-1-1,-1 0 0,1 1 1,4-3-1,1 0 9,0-2 0,0 1-1,-1-1 1,1 0 0,-1 0-1,0-1 1,6-7 0,40-48 61,-51 58-84,14-17 13,93-123-8,-5 9-60,-73 95 101,-15 25-81,-16 14 33,0 0 0,1 0 1,-1-1-1,0 1 0,1 0 0,-1 0 0,1 0 0,-1 0 0,0 0 0,1-1 0,-1 1 0,0 0 0,1 0 1,-1 0-1,1 0 0,-1 0 0,0 0 0,1 0 0,-1 1 0,1-1 0,-1 0 0,0 0 0,1 0 1,-1 0-1,0 0 0,1 0 0,-1 1 0,0-1 0,1 0 0,-1 0 0,0 1 0,1-1 0,-1 0 0,0 1 1,0-1-1,1 0 0,-1 0 0,0 1 0,0-1 0,0 0 0,1 1 0,-1-1 0,0 1 0,0-1 1,0 0-1,0 1 0,0-1 0,0 1 0,0-1 0,3 16 42,-2-1 0,0 0 0,0 1 0,-2-1 0,-1 16 0,0-5 4,-9 65 138,2-11 6,7-68-157,2-9-23,-1 0 0,1 0 0,0-1-1,0 1 1,0 0 0,0 0 0,0-1-1,1 6 1,-1-8-3,0 0 0,0 0 0,1 1 1,-1-1-1,0 0 0,0 0 0,0 1 0,0-1 0,0 0 0,0 0 1,0 0-1,1 1 0,-1-1 0,0 0 0,0 0 0,0 0 0,1 1 0,-1-1 1,0 0-1,0 0 0,0 0 0,1 0 0,-1 0 0,0 0 0,0 0 1,1 1-1,-1-1 0,0 0 0,0 0 0,1 0 0,-1 0 0,0 0 0,0 0 1,1 0-1,-1 0 0,0 0 0,0 0 0,1 0 0,-1-1 0,1 1 1,7-7-32,-6 5 28,11-13-49,-1 0 0,-1 0 0,0-1 0,-1-1 0,12-27 0,11-16 165,11-5-293,-44 64 174,1 0-1,-1 0 1,1 0-1,-1 1 1,1-1-1,0 0 1,-1 1-1,1-1 1,0 0-1,-1 1 1,1-1-1,0 1 1,0-1-1,0 1 1,-1 0-1,1-1 1,0 1-1,0 0 1,0-1-1,0 1 1,0 0-1,0 0 1,0 0-1,0 0 1,0 0-1,-1 0 1,3 0-1,-2 1 3,0-1-1,0 1 0,0 0 1,0 0-1,0-1 0,-1 1 1,1 0-1,0 0 0,0 0 1,-1 0-1,1 0 0,-1 0 1,1 0-1,-1 0 0,1 0 1,-1 1-1,0-1 0,1 0 1,-1 0-1,0 0 0,0 0 1,0 2-1,4 37-39,-3 44-1,-2-50 117,1-32-59,0 0 5,0 1 0,0-1 0,0 1 0,1-1 1,-1 0-1,0 1 0,1-1 0,0 0 1,-1 1-1,3 3 0,-3-6-20,1 1 0,-1-1 1,0 0-1,0 0 0,0 0 0,0 0 0,1 0 1,-1 0-1,0 0 0,0 0 0,0 0 0,0 0 0,1 0 1,-1 0-1,0 0 0,0 0 0,0 0 0,1 0 1,-1 0-1,0 0 0,0 0 0,0 0 0,1 0 1,-1 0-1,0 0 0,0 0 0,0 0 0,0 0 0,1 0 1,-1 0-1,0 0 0,0-1 0,0 1 0,0 0 1,0 0-1,1 0 0,-1 0 0,0 0 0,0-1 0,0 1 1,0 0-1,0 0 0,0 0 0,0 0 0,0-1 1,0 1-1,1 0 0,9-16 15,-9 15-16,68-111-145,-67 108 123,1-2-26,1 0 0,0 0 0,0 1-1,6-7 1,-9 11 41,-1 0-1,1 0 0,0 0 1,0 0-1,0 0 1,0 1-1,0-1 0,0 0 1,0 1-1,0-1 1,0 1-1,0-1 0,0 1 1,0 0-1,1-1 0,-1 1 1,0 0-1,0 0 1,0 0-1,1 0 0,-1 0 1,0 0-1,0 0 1,0 0-1,1 0 0,-1 0 1,0 1-1,0-1 1,0 1-1,0-1 0,0 1 1,1 0-1,2 1 1,-1 1 0,0-1 0,0 1-1,-1 0 1,1 0 0,-1 0 0,1 0 0,-1 1-1,0-1 1,2 7 0,15 39 188,-14-32-120,-4-14-39,10 28 178,15 33 0,-21-55-183,-1-1-1,1 1 0,1-1 1,0-1-1,0 1 0,0-1 1,1 0-1,9 8 0,-11-12 8,0 0 0,0 0 0,0-1 0,1 1-1,-1-1 1,1 0 0,-1-1 0,10 2 0,0-1 16,-1 0 0,18-1 0,-20-1-31,0-1 0,0 0 0,-1 0 1,1-2-1,0 1 0,-1-2 0,1 1 0,-1-2 0,18-9 0,-24 11 2,-1 0-1,0 0 0,0 0 0,-1-1 0,1 1 0,-1-1 1,0 0-1,0 0 0,0-1 0,0 1 0,3-8 0,-2 0-31,1 0 0,-2 0 0,4-16 0,-4 4-81,0 0 1,-1 0-1,-1-1 1,-1 1-1,-6-37 1,6 55 66,-1 1 1,0-1-1,0 0 0,-1 1 1,0 0-1,0-1 0,0 1 1,0 0-1,-1 0 0,0 0 1,-6-8-1,7 11 32,1 1 0,-1-1 0,0 1 0,0-1 0,1 1 0,-1 0 0,0 0 0,0 0 0,0 0 0,-1 0 0,1 0 0,0 0 0,0 1-1,0-1 1,-1 1 0,1-1 0,0 1 0,0 0 0,-1 0 0,1 0 0,0 0 0,-1 1 0,1-1 0,0 0 0,0 1 0,0 0 0,-1 0 0,1-1 0,0 1 0,0 0 0,-2 2 0,0 0 33,0-1 0,1 1-1,-1 0 1,1-1 0,0 2 0,0-1 0,0 0 0,0 1 0,0-1 0,1 1 0,-4 6-1,0 3 115,0 1 0,-4 15 0,7-19-103,0 0 0,1 1 1,0-1-1,1 0 0,0 1 0,0-1 1,1 1-1,1-1 0,0 1 0,0-1 1,1 0-1,0 0 0,7 18 0,-3-15-37,-1-1 0,2 1 0,0-2 0,0 1 0,1-1 0,1 0 0,0 0 0,0-1-1,1-1 1,13 11 0,-12-11 3,1 0 0,0-1-1,0-1 1,1 0-1,0 0 1,23 8 0,-29-13-243,1-1 1,-1 1-1,1-1 0,-1 0 1,1-1-1,8 0 1,-9-1-426,0 1 1,0-2 0,0 1-1,-1-1 1,1 0-1,-1 0 1,11-6 0,20-18-5666,-35 24 5951,40-29-4244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3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322 776 1728,'1'-3'334,"1"0"-1,1-1 1,-1 1 0,0 0 0,1 0 0,0 0-1,-1 0 1,1 1 0,0-1 0,1 1-1,3-3 1,-5 4-29,-1 0 0,1-1 1,-1 1-1,1 0 0,-1-1 0,0 1 0,1-1 0,-1 1 1,0-1-1,0 0 0,0 1 0,0-1 0,-1 0 0,1 0 1,0 1-1,-1-1 0,1 0 0,0-3 0,-1 4-135,0 0 0,0-1 1,0 1-1,0 0 0,0 0 0,0 0 0,0-1 0,0 1 1,0 0-1,-1 0 0,1 0 0,0-1 0,-1 1 0,1 0 0,-1 0 1,1 0-1,-1 0 0,1 0 0,-1 0 0,0 0 0,0 0 0,0 0 1,1 0-1,-1 1 0,0-1 0,0 0 0,0 0 0,0 1 1,0-1-1,0 1 0,0-1 0,-2 0 0,-1 0-53,0 1 0,0-1 0,0 1-1,0 0 1,-1 0 0,1 0 0,0 0 0,0 1 0,0 0-1,0 0 1,-5 2 0,-3 1 18,-1 1 1,-19 11-1,15-6-48,1 1 0,1 1 0,0 0 0,0 1 0,2 1 0,-1 0 1,2 1-1,-22 31 0,17-17-16,1 0 1,1 1-1,2 1 1,-14 44-1,25-67-60,0 0 0,0 0-1,1 0 1,0 0-1,1 15 1,-1-21 30,2 1 0,-1-1 0,0 0 1,0 1-1,1-1 0,-1 0 0,1 1 0,0-1 0,0 0 0,-1 0 0,2 0 1,-1 0-1,0 0 0,0 0 0,1 0 0,-1 0 0,1 0 0,-1-1 0,1 1 1,0 0-1,0-1 0,-1 0 0,5 3 0,-4-3 24,1-1 0,-1 1-1,0-1 1,1 0 0,-1 0 0,1 0-1,-1 0 1,0 0 0,1 0 0,-1-1 0,0 1-1,1-1 1,3-1 0,32-14 329,-28 11-308,5-3-37,0 0 0,-1 0 0,0-2 0,21-17-1,-11 4 14,27-32 0,-1-4 62,-3-2 0,52-90 0,-79 117-71,-2-2 0,-1 0-1,-2-1 1,-2-1 0,-1 0-1,9-58 1,-15 60-50,-1-38 0,-5 58-83,0 0 0,-1 0-1,-1 0 1,-1 0 0,-4-15 0,6 29 63,1 1 0,0-1 0,-1 1 0,0 0 0,1-1 0,-1 1 0,0-1 0,0 1 0,0 0 0,0 0 0,0 0 0,-1-2 0,1 3 3,0-1-1,1 1 1,-1-1 0,0 1-1,0 0 1,1-1-1,-1 1 1,0 0 0,0 0-1,0-1 1,1 1-1,-1 0 1,0 0 0,0 0-1,0 0 1,0 0-1,-1 1 1,0-1-27,-1 1 0,1 0 0,-1 0 0,1 1 0,0-1 0,-1 0 0,1 1 0,0 0 0,0-1 0,0 1 0,0 0 0,-3 3 0,-9 14-44,0 0 0,1 0 0,-13 27 0,-27 67-87,52-109 172,-7 17 17,0 0-1,2 1 1,1-1-1,1 1 1,1 0-1,0 1 1,2-1-1,0 0 1,4 28-1,1-16 33,1-1 0,2 0 0,1 0 0,1 0 0,20 44 0,-21-59 95,1-1 0,0 0 0,15 19 0,-20-29-52,2-1 0,-1 1 0,1-1 0,0-1 0,0 1 0,1-1 0,-1 0 1,1 0-1,0-1 0,10 5 0,-14-8-57,0 0 0,0 0 1,0 0-1,0 0 0,0-1 0,0 1 1,0-1-1,1 0 0,-1 0 0,0 0 1,0 0-1,0 0 0,0-1 0,0 0 1,1 1-1,-1-1 0,0 0 0,-1 0 1,1-1-1,0 1 0,0-1 0,0 1 1,-1-1-1,1 0 0,-1 0 0,1 0 1,1-3-1,5-4 36,-2-1 0,1 0 0,-1-1 0,-1 1 0,8-17 0,-3 1-38,0-1 0,-1 0 0,-2-1-1,-1 0 1,-1 0 0,4-43 0,-10 66-149,0 0 1,1 1-1,-2-1 1,0-8-1,1 12 84,0 0-1,0 1 1,-1-1-1,1 0 1,0 1-1,0-1 0,-1 0 1,1 1-1,0-1 1,-1 1-1,1-1 1,-1 1-1,1-1 1,0 1-1,-1-1 1,1 1-1,-1-1 0,0 0 1,0 1 6,0 0 0,1 0 0,-1 0 0,0 0 0,0 0 0,1 0 0,-1 0 1,0 0-1,1 0 0,-1 0 0,0 0 0,0 1 0,1-1 0,-1 0 0,0 0 0,1 1 0,-1-1 0,1 0 0,-1 1 0,0-1 0,1 1 1,-1 0-1,-4 3-23,0 1 1,1 0-1,0 0 1,0 0 0,0 0-1,0 0 1,1 1-1,0 0 1,-3 6 0,-1 7 7,-9 33 0,12-35 81,1-1 1,0 0-1,2 1 0,0 26 0,1-34 20,1-1 1,0 1-1,0 0 0,1 0 1,0-1-1,1 1 0,0-1 0,0 0 1,1 1-1,5 8 0,-8-15-24,0 0 0,1 0 0,-1 0 0,0 0-1,1-1 1,-1 1 0,1 0 0,0-1 0,0 1 0,0-1-1,0 1 1,0-1 0,0 0 0,0 0 0,0 0 0,0 0-1,0 0 1,0 0 0,1-1 0,-1 1 0,0-1 0,1 0-1,-1 1 1,0-1 0,1 0 0,-1 0 0,0-1 0,1 1-1,-1 0 1,0-1 0,5-1 0,3-2 30,1 0 0,0-1-1,-1-1 1,0 0 0,-1 0 0,12-10 0,53-51 429,-47 42-432,93-79-458,-119 104 385,0-1-1,-1 0 1,1 1-1,0-1 1,0 1 0,0-1-1,0 1 1,0-1 0,0 1-1,0 0 1,0-1 0,0 1-1,0 0 1,0 0 0,0 0-1,0 0 1,0 0 0,0 0-1,0 0 1,1 0-1,-1 1-2,0-1 1,0 1-1,0-1 0,-1 1 0,1-1 0,0 1 0,-1 0 0,1-1 0,0 1 0,-1 0 0,1 0 0,-1-1 0,1 1 0,-1 0 0,0 0 0,1 0 0,-1 0 0,0 0 0,2 6-34,-1 0-1,0 0 1,0-1 0,-1 12-1,0-17 50,-1 32-95,-2 0-1,-12 57 0,-24 62 287,35-138-142,-56 225 200,59-232 37,-1 0 0,0 0 0,0-1 0,0 1 0,-6 9 0,17-48 682,4-4-940,1 1 1,23-41-1,52-71-121,14-60-399,-87 168 419,-8 20-103,0 1 0,19-32 1,-26 50 147,-1-1 1,1 0 0,-1 0 0,1 0-1,0 0 1,-1 1 0,1-1 0,0 0-1,0 1 1,-1-1 0,1 1 0,0-1-1,0 1 1,0-1 0,0 1 0,1-1-1,-1 1 6,-1 0 0,1 0 0,-1 0 0,1 0-1,-1 0 1,1 0 0,-1 0 0,1 1-1,-1-1 1,1 0 0,-1 0 0,1 0 0,-1 1-1,1-1 1,-1 0 0,0 1 0,1-1-1,-1 0 1,0 1 0,1-1 0,-1 0 0,0 1-1,1 0 1,1 2-27,-1 0 0,1 1 0,-1-1 0,0 0 0,0 1 0,0-1 0,1 7 0,0 13 55,0 1 0,-1-1 1,-2 1-1,0-1 0,-2 0 1,0 1-1,-2-1 0,-14 45 1,18-65 70,-1 1 0,1-1 0,-1 0 0,0 0 0,0 1 0,0-1 0,-3 3 0,4-6-63,1 1-1,-1 0 0,0 0 1,0 0-1,0-1 1,0 1-1,1 0 1,-1-1-1,0 1 1,0-1-1,0 1 1,-1-1-1,1 0 1,0 1-1,0-1 1,0 0-1,0 0 0,0 0 1,0 0-1,0 0 1,0 0-1,0 0 1,-1 0-1,1 0 1,-1-1-1,1 1-41,1-1 0,-1 1 0,1 0 0,-1-1-1,1 1 1,-1-1 0,1 1 0,-1-1 0,1 1 0,0-1-1,-1 1 1,1-1 0,0 1 0,0-1 0,-1 0 0,1 1-1,0-1 1,0 1 0,0-1 0,0 0 0,0 1 0,0-1-1,0 0 1,0 1 0,0-1 0,0 0 0,0 1 0,0-1-1,0 1 1,0-1 0,1 0 0,1-1-3,1 0-1,-1 0 1,1 0 0,-1 0 0,1 1 0,0 0-1,0-1 1,-1 1 0,1 0 0,0 0 0,6-1-1,19-7 141,-19 5-58,-1-1 1,0 0-1,0 0 0,0 0 1,-1-1-1,0 0 0,0 0 1,-1-1-1,1 0 0,-1 0 1,9-16-1,31-57 214,-27 43-296,2 2-1,1 0 1,28-32-1,41-29 254,28-35-160,-104 111-59,-1 0 1,0-1-1,-2 0 0,0-1 1,10-28-1,-6 6-92,-2 0 0,16-91 0,-29 134 43,-1 0 1,0-1-1,0 1 0,0 0 1,0 0-1,0 0 0,0-1 1,0 1-1,0 0 0,-1 0 1,1-2-1,-4 5-417,-3 12 161,-29 71 61,-48 173 0,76-225 281,1 1 0,2-1-1,2 1 1,1 1 0,1-1 0,2 0 0,2 0-1,11 60 1,9-18 209,-22-73-212,0 0 0,1-1-1,-1 1 1,1 0 0,0-1 0,0 1 0,0-1-1,4 4 1,-5-5 1,0 0-1,1 0 1,-1 0-1,0 0 0,1 0 1,-1 0-1,1-1 1,-1 1-1,1 0 1,-1-1-1,1 1 0,-1-1 1,1 0-1,0 0 1,-1 1-1,1-1 1,0 0-1,2-1 1,-2 1 6,1-1 0,-1 0 0,1 0 0,-1 0 0,1 0 0,-1-1 1,0 1-1,0-1 0,1 1 0,-1-1 0,0 0 0,-1 0 0,1 0 1,0 0-1,2-3 0,2-4 36,0-1 0,6-13 0,-6 12-27,57-128 123,-26 55-110,-11 23-125,22-82 1,7-67 74,-3 9-78,-49 193-149,-1 0 0,-1 0-1,2-11 1,-3 19 194,0 0 0,0 0 1,0 0-1,0 0 0,0 0 0,0 1 0,0-1 1,0 0-1,0 0 0,0 0 0,0 0 1,-1 0-1,1 0 0,0 0 0,0 0 0,0 0 1,0 0-1,0 0 0,0 0 0,0 0 1,0 0-1,0 0 0,0 0 0,0 0 0,0 0 1,0 0-1,0 0 0,0 0 0,0 0 1,-1 0-1,1 0 0,0 1 0,0-1 0,0 0 1,0 0-1,0-1 0,0 1 0,0 0 1,0 0-1,0 0 0,0 0 0,0 0 0,0 0 1,-1 0-1,1 0 0,0 0 0,0 0 1,0 0-1,0 0 0,0 0 0,0 0 0,0 0 1,0 0-1,0 0 0,0 0 0,0 0 1,0 0-1,0 0 0,0 0 0,-6 11-186,-17 73 147,-13 89 0,6-21 514,-31 207 799,60-348-757,5-29-103,1-1-437,0 0-1,0 0 1,2 1 0,0 0 0,14-23-1,-20 38 4,1 1-1,-1 0 1,1 0-1,0-1 0,-1 1 1,1 0-1,0 1 0,0-1 1,1 0-1,-1 0 1,3-1-1,-4 3 15,1-1 0,-1 1 0,0 0 0,1-1 0,-1 1 0,1 0 0,-1 0-1,0 0 1,1 0 0,-1 0 0,1 0 0,-1 0 0,1 0 0,-1 1 0,0-1 0,1 1 0,-1-1 0,1 1 0,-1-1 0,0 1 0,0 0 0,2 0 0,14 12-44,27 24 1,7 5 171,-37-32-295,0-1 0,1 0 0,0-1 0,0-1 0,1 0 0,-1-2 0,2 1 0,-1-2 0,0 0 0,1-1 0,23 1 0,5-3-2709,-41-2 2126,0 1 0,0-1 1,0 1-1,0-1 0,0-1 0,0 1 0,0 0 1,6-4-1,-10 4 497,1 1 0,-1 0 0,1-1 0,0 1 0,-1 0 0,1-1 0,-1 1 0,1-1 0,-1 1 0,0-1 0,1 1 0,-1-1 0,1 1 0,-1-1 0,0 0 0,1 1 0,-1-1 0,0 1 0,0-1 0,0 0 0,1 1 0,-1-1 0,0 0 0,0 1 0,0-1 0,0 0-1,0 1 1,0-2 0,0-7-2856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10720,'-9'-9'4864,"28"6"-4256,2-2 1535,11 2-1311,36-6 160,3 6-608,14-8-256,-3 6-64,-1-4-416,-15 6 192,7 0-4863,-9 3 2751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1128 6976,'-14'3'2256,"14"-3"-2238,0 0 0,0 0 0,0 0 0,0 0 0,0 0 0,0 0 0,-1 0 0,1 0 0,0 0 0,0 0 0,0 0 1,0 0-1,0 0 0,0 0 0,0 0 0,0 0 0,-1 0 0,1 0 0,0 0 0,0 0 0,0 0 0,0 0 0,0 1 0,0-1 0,0 0 0,0 0 1,0 0-1,0 0 0,0 0 0,0 0 0,0 0 0,-1 0 0,1 0 0,0 1 0,0-1 0,0 0 0,0 0 0,0 0 0,0 0 0,0 0 0,0 0 1,0 0-1,0 0 0,0 1 0,0-1 0,0 0 0,0 0 0,1 0 0,-2 2 280,1-1-1,0 0 1,0 1-1,0-1 1,1 0-1,-1 1 1,0-1-1,1 0 1,-1 1-1,1 1 1,0-2-122,0-1 1,-1 1-1,1-1 1,0 1-1,-1-1 1,1 1-1,0-1 1,-1 0-1,1 1 1,0-1-1,0 0 1,-1 0-1,1 0 1,0 1-1,0-1 1,0 0-1,-1 0 1,1 0-1,0 0 1,0 0-1,0-1 1,-1 1-1,1 0 1,1-1-1,16-1 1115,0-2 0,33-11 0,-42 11-1125,0 0 0,1 0-1,-2-1 1,1-1 0,-1 1 0,0-2 0,9-7 0,-4 1 8,-2 0 0,0-1 0,0 0 0,9-17 0,34-70 647,-21 38-437,22-55 789,-55 118-1166,0 0 0,0 1 0,0-1 0,0 0 0,0 0 0,0 0 0,0 0 0,0 0 0,0 0 0,0 0 0,0 0 0,1 0 0,-1 1 0,0-1 0,0 0 0,0 0 0,0 0 0,0 0 0,0 0 0,0 0 0,1 0 0,-1 0 0,0 0 0,0 0 0,0 0 0,0 0 0,0 0 0,0 0 0,0 0 0,1 0 0,-1 0 0,0 0 0,0 0 0,0 0 0,0 0 0,0 0 0,0 0 0,0 0 0,1 0 0,-1-1 0,0 1 0,0 0 0,0 0 0,0 0 0,0 0-1,0 0 1,0 0 0,0 0 0,0 0 0,0 0 0,0 0 0,1-1 0,-1 1 0,0 0 0,0 0 0,0 0 0,0 0 0,0 0 0,0 0 0,0 0 0,0-1 0,0 1 0,0 0 0,0 0 0,0 0 0,0 0 0,0 0 0,2 9 158,0 6 9,-2-1 0,0 0 0,-3 29 0,0-3-33,1-4-21,4 40-1,0-62-20,0 0 0,1 0 0,0 0 0,1-1-1,10 26 1,-12-35-79,0 1 84,1 1 1,0 0 0,0-1 0,0 0-1,6 8 1,-7-12-69,-1 0 1,1 0-1,-1 1 0,1-1 1,-1 0-1,1 0 0,-1 0 0,1-1 1,0 1-1,-1 0 0,1-1 1,0 1-1,0-1 0,0 1 0,-1-1 1,1 0-1,0 0 0,0 0 1,0 0-1,0 0 0,0 0 0,3-1 1,4-2 14,1 0-1,-1 0 1,1-1 0,-1 0 0,-1-1 0,1 0-1,0 0 1,-1-1 0,0 0 0,-1 0 0,12-13 0,0-1-59,-2-2 0,28-42 0,73-138-120,-60 98 91,-47 83-14,-9 16 15,1 0 0,-1 0 0,1 0 0,0 0 0,1 0 0,-1 1 0,1-1 0,0 1 0,7-7 0,-9 11 22,-1-1-1,0 1 0,1-1 0,-1 1 1,1 0-1,-1 0 0,1-1 0,-1 1 1,1 0-1,-1 0 0,1 1 0,-1-1 0,1 0 1,-1 0-1,0 1 0,1-1 0,-1 1 1,1-1-1,-1 1 0,2 1 0,28 17 22,-27-17-34,15 15 182,-16-14-115,0 0 0,0 0 0,0-1 0,0 1 0,0-1 0,1 0 0,-1 0-1,1 0 1,6 2 0,-10-4-24,0 0 0,1 1 0,-1-1 0,0 0-1,1 0 1,-1 0 0,0 0 0,1 0-1,-1 0 1,0 0 0,1 0 0,-1 0 0,1 0-1,-1 0 1,0 0 0,1 0 0,-1 0-1,0 0 1,1 0 0,-1 0 0,0 0 0,1-1-1,-1 1 1,0 0 0,1 0 0,-1 0-1,0-1 1,-2-7-281,-14-11-546,14 18 784,1-1 0,-1 1-1,0 0 1,-1 0 0,1 0 0,0 0 0,0 0 0,0 0 0,-1 1 0,1-1 0,0 1-1,-1-1 1,1 1 0,0 0 0,-1 0 0,1 0 0,0 0 0,-1 1 0,1-1 0,0 1-1,-1-1 1,1 1 0,0 0 0,0 0 0,-4 1 0,-1 2 34,0 0 0,0 1 0,0-1 0,0 1 0,1 1 0,-6 5 0,3-1 54,0 0 0,1 1 0,0 0 0,1 0 0,0 1 0,1 0 0,0 0 0,1 0 0,0 1 0,-3 13 0,6-14-12,-1-1 0,1 1 0,1 0 0,0 0 0,1 0 0,0-1 0,0 1 0,2 0 0,-1 0 0,2 0 0,4 16-1,-5-23-21,0 0 0,0 0 0,1-1 1,-1 1-1,1 0 0,0-1 0,0 0 0,0 0 0,1 0 0,0 0 0,0-1 0,0 1 0,0-1 0,0 0 0,0 0 0,1 0 0,0-1 0,8 4 0,-8-4-9,1-1-1,0 0 1,0 0 0,0 0 0,0-1 0,0 1-1,0-2 1,0 1 0,0-1 0,0 1 0,0-2-1,-1 1 1,1-1 0,0 1 0,-1-2 0,10-4-1,10-8-85,0-1 0,-1-2-1,42-40 1,-18 15 59,126-97-368,-122 103 251,88-48-1,-69 48-257,-114 63 352,30-21 57,1 2-1,0-1 0,1 2 0,-1-1 0,1 2 1,1-1-1,0 2 0,-12 13 0,10-10-11,1 1-1,1 1 1,1 0 0,0 0-1,-14 32 1,19-37 32,1-1-1,-4 20 1,7-27-14,-1 0-1,1 1 1,0-1-1,0 1 0,0-1 1,0 0-1,0 1 1,0-1-1,1 1 1,-1-1-1,1 0 1,0 1-1,-1-1 1,1 0-1,0 1 0,0-1 1,3 3-1,-3-4-12,0 0-1,0 0 0,0 0 0,1 0 0,-1 0 0,0 0 1,1-1-1,-1 1 0,0 0 0,1-1 0,-1 1 0,1-1 1,-1 0-1,1 0 0,-1 1 0,1-1 0,-1 0 0,1 0 1,-1 0-1,1 0 0,-1-1 0,1 1 0,-1 0 1,1-1-1,-1 1 0,0-1 0,1 1 0,0-1 0,4-2-17,0 0 0,0 0-1,-1-1 1,0 1 0,7-7-1,-2 0-30,0 0 0,-1 0-1,0-1 1,0 0-1,13-25 1,25-65-428,-46 99 445,30-56-637,-29 56 438,0 7 81,-2 11 56,10 177 844,-9-179-731,2 1 0,-1-1 0,2 0-1,6 19 1,-7-25-5,1 0 0,0 0-1,0-1 1,0 1 0,1-1-1,0 0 1,1 0 0,9 9-1,-12-14-5,-1 0-1,0 0 0,1 0 0,-1-1 0,1 1 0,-1-1 0,1 0 1,0 0-1,0 0 0,0 0 0,-1 0 0,1-1 0,0 1 0,0-1 1,0 0-1,0 0 0,0 0 0,0 0 0,0 0 0,0-1 0,0 1 0,0-1 1,0 0-1,4-1 0,2-3-12,1 1 1,-1-1-1,-1-1 1,1 0-1,12-10 1,7-9-23,-2-1-1,26-32 1,39-60-225,-60 74 58,32-63 0,-43 69 81,-2-1 1,-2 0-1,-2-1 0,16-72 0,-18 59-122,-2 0 0,4-106 0,-13 153 192,-4-26-106,3 32 127,0-1 0,0 1 0,0-1 0,0 1 0,0-1 0,0 1 0,0-1 0,0 1 0,0 0 0,-1-1 0,1 1 0,0-1 0,0 1 0,-1-1 0,1 1 0,0 0 0,-1-1 0,1 1 0,0 0 0,-1-1 0,1 1 0,0 0 0,-1-1 0,1 1 0,-1 0-1,1 0 1,-1 0 0,1-1 0,0 1 0,-1 0 0,1 0 0,-1 0 0,1 0 0,-1 0 0,1 0 0,-1 0 0,1 0 0,-1 0 0,1 0 0,-1 0 0,1 0 0,-1 0 0,1 0 0,-1 0 0,1 1 0,0-1 0,-1 0 0,1 0 0,-1 1 0,-1 0-8,0 1 0,0-1 0,0 1 0,0 0 1,1 0-1,-1 0 0,1 0 0,-2 3 0,-16 24-64,-26 56-1,-9 41 91,53-124-14,-13 33-162,2 1-1,1 1 0,1 0 1,3 0-1,-6 69 0,8 8-3698,4-61 1925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8800,'-14'-8'4000,"19"13"-3488,0-5 2112,4 3-1537,4-3 577,5 0-1024,4 0 416,6 0-608,4-3-160,-1 3-192,-1-5-224,-2 5 64,-6-3-2304,1 3 1312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341 402 4736,'0'0'91,"0"-1"-1,0 1 1,-1 0 0,1 0 0,0-1 0,0 1-1,0 0 1,-1 0 0,1-1 0,0 1 0,0 0-1,0-1 1,0 1 0,0 0 0,0-1 0,0 1-1,-1 0 1,1 0 0,0-1 0,0 1 0,0 0-1,0-1 1,1 1 0,-1 0 0,0-1 0,0 1-1,0 0 1,0-1 0,0 1 0,0 0 0,0-1-1,0 1 1,1 0 0,-1 0 0,0-1 0,0 1-1,0 0 1,1 0 0,-1-1 0,0 1 0,0 0-1,7-5 5510,-7 4-5450,0 0 1,0 1-1,-1-1 0,1 0 1,0 1-1,0-1 0,-1 1 1,1-1-1,0 0 0,-1 1 1,1-1-1,0 1 0,-1-1 1,1 1-1,-1-1 1,1 1-1,-1-1 0,1 1 1,-1 0-1,1-1 0,-1 1 1,0 0-1,1-1 0,-1 1 1,1 0-1,-1 0 0,0 0 1,1 0-1,-1-1 0,-1 1 1,0 0-21,0 0 0,-1-1 0,1 1 0,-1 0 0,1 0 0,0 1 0,-5 0 0,2 0 77,-1 2 0,0-1 0,-11 7 0,10-5-48,-1 1-77,0 0 0,0 1 0,0 0 1,1 1-1,0-1 0,0 1 0,1 1 0,-9 11 1,-4 4 3,-24 32 40,-54 87-1,91-132-79,1-1 0,0 1 0,1 0 1,0 0-1,1 0 0,-4 15 0,7-23-17,-1 1 0,1-1 0,-1 1-1,1 0 1,0-1 0,0 1 0,0-1 0,1 1 0,-1-1-1,0 1 1,1-1 0,0 1 0,-1-1 0,1 1 0,0-1-1,1 0 1,-1 1 0,0-1 0,1 0 0,-1 0 0,1 0-1,-1 0 1,1 0 0,0 0 0,0-1 0,0 1 0,0-1-1,0 1 1,0-1 0,0 1 0,1-1 0,4 1 0,-3 0 20,0-1 0,0 0 0,0 0 0,1-1 0,-1 1 0,1-1 0,-1 0 0,0 0 0,1 0 0,-1-1 0,0 0 0,1 1 0,-1-2 0,0 1 0,0 0 0,0-1 0,0 0 0,0 0 0,0 0 0,0 0 0,-1-1 0,5-3 0,2-2-38,0-1 1,-1 0 0,-1-1 0,0 0 0,0 0 0,8-16 0,6-14-302,23-62 0,-26 57 161,12-34 38,18-38 385,-54 129-273,1 1-1,0-1 1,-1 15 0,-8 52 573,4-21-207,-4 37-54,12-79-61,0 1 0,1 1 0,4 25 0,-4-42-254,0-1 1,0 1 0,0 0-1,0-1 1,0 1 0,0 0-1,0-1 1,0 1-1,1 0 1,-1-1 0,0 1-1,0 0 1,1-1 0,-1 1-1,0-1 1,1 1-1,-1-1 1,1 1 0,-1-1-1,1 1 1,-1-1-1,1 1 1,-1-1 0,1 1-1,-1-1 1,1 0 0,0 0-1,-1 1 1,1-1-1,0 0 1,-1 0 0,1 1-1,0-1 1,-1 0 0,1 0-1,0 0 1,-1 0-1,1 0 1,0 0 0,-1 0-1,1 0 1,0 0-1,-1-1 1,1 1 0,0 0-1,-1 0 1,1 0 0,-1-1-1,1 1 1,0 0-1,-1-1 1,1 1 0,-1-1-1,1 0 1,5-4 52,-1 0 1,0-1-1,0 0 1,6-10 0,-1 3-25,89-114 72,-75 100-189,1 1 0,45-36 0,-36 36 17,44-25 0,-76 49 38,0 1 1,1 0-1,-1 0 1,0 0-1,0 0 1,1 0 0,-1 1-1,1-1 1,-1 1-1,1-1 1,-1 1-1,1 0 1,3 0-1,-6 0 18,1 0-1,0 1 0,-1-1 1,1 0-1,0 0 0,0 1 1,-1-1-1,1 1 0,-1-1 1,1 1-1,0-1 0,-1 1 1,1-1-1,-1 1 0,1-1 1,-1 1-1,1-1 0,0 2 1,-1 0 8,1 0 0,0 0 0,-1 0 0,1 0 0,-1-1 0,0 1 0,0 0 0,1 0 0,-1 0 0,-1 3-1,-2 32 110,-2 0-1,-10 38 0,-27 73-23,30-118-97,9-23 49,0-1 0,0 0 1,1 1-1,-1 7 0,2-13-33,1-1 0,0 0-1,0 1 1,0-1 0,0 1 0,0-1 0,0 1 0,0-1 0,0 1 0,0-1 0,0 1 0,0-1-1,0 0 1,0 1 0,1-1 0,-1 1 0,0-1 0,0 1 0,0-1 0,1 0 0,-1 1-1,0-1 1,0 1 0,1-1 0,-1 0 0,0 1 0,1-1 0,0 1 1,0-1 0,-1 0 0,1 0 1,0 0-1,-1 0 0,1 0 0,0 0 0,-1 0 1,1 0-1,0 0 0,-1 0 0,1-1 0,0 1 1,-1 0-1,1 0 0,0-1 0,-1 1 0,1 0 1,-1-1-1,2 0 0,11-9 16,0-1 0,-1 0 0,0-1 0,17-23 0,-6 9-5,49-60-422,-71 85 382,0 0 0,0 1-1,-1-1 1,1 0 0,0 0-1,0 0 1,0 0 0,0 1-1,0-1 1,0 0 0,0 1-1,1-1 1,-1 1 0,0-1 0,0 1-1,0 0 1,0 0 0,2-1-1,-2 1 2,0 1 0,-1-1 0,1 0 0,0 0 0,-1 1 0,1-1 0,0 0 0,0 1 0,-1-1 0,1 1 0,-1-1 0,1 0 0,0 1 0,-1 0 0,1-1 0,-1 1 0,1-1 0,-1 1 0,0 0 0,1-1 0,-1 2 0,3 3-33,-2 0 1,1 0 0,0 0 0,-1 0 0,0 0 0,0 8-1,1 5 27,-2-9 16,0 0 0,1-1 0,0 1-1,1-1 1,0 1 0,0-1 0,0 0 0,1 0-1,1 0 1,5 11 0,-7-18 15,-1 1 1,0-1-1,0 1 0,1-1 1,-1 0-1,1 1 1,-1-1-1,1 0 1,-1 0-1,1 0 0,0 0 1,0 0-1,-1-1 1,1 1-1,0 0 0,0-1 1,0 1-1,0-1 1,0 0-1,0 0 1,0 0-1,0 0 0,0 0 1,2 0-1,3-1 54,1-1 1,-1 0-1,0 0 0,14-7 1,6-4-54,-1-1 1,0-1 0,-1-2-1,24-20 1,84-84-35,-108 97 7,-11 12-70,0-2 1,23-29-1,-37 43 77,0 0 0,0 0 0,0 0 0,0 0 1,0 0-1,0 0 0,0 0 0,1 0 0,-1 0 1,0 0-1,0 0 0,0 0 0,0 0 0,0 0 0,0 0 1,0 0-1,0 0 0,0-1 0,0 1 0,0 0 0,0 0 1,0 0-1,0 0 0,0 0 0,0 0 0,0 0 0,0 0 1,0 0-1,0 0 0,0 0 0,0 0 0,0-1 0,0 1 1,0 0-1,0 0 0,0 0 0,0 0 0,0 0 1,0 0-1,0 0 0,0 0 0,0 0 0,0 0 0,0 0 1,0 0-1,0 0 0,0-1 0,0 1 0,0 0 0,0 0 1,0 0-1,0 0 0,0 0 0,0 0 0,0 0 0,0 0 1,-1 0-1,1 0 0,0 0 0,0 0 0,0 0 0,0 0 1,0 0-1,0 0 0,0 0 0,-8 3-286,-14 11-34,-15 17 232,1 1 0,2 2 0,1 1-1,2 2 1,-33 49 0,52-66 105,-13 24 1,21-36-10,1 1 0,-1 0 1,2-1-1,-1 1 1,-2 16-1,5-23 21,0 0 0,0 0 1,0 0-1,0 0 0,0 0 0,1 0 0,-1 0 0,1 0 0,-1 0 0,1 0 0,0 0 1,-1 0-1,1 0 0,0 0 0,0-1 0,1 1 0,-1 0 0,0-1 0,1 1 0,-1-1 1,0 1-1,1-1 0,0 1 0,-1-1 0,1 0 0,0 0 0,0 0 0,0 0 0,-1 0 1,1-1-1,0 1 0,0 0 0,0-1 0,0 1 0,4-1 0,0 0 46,-1-1-1,0 0 1,0 0 0,0 0-1,0-1 1,0 1-1,5-4 1,33-18 363,-34 17-392,0 0-1,-1-1 0,0 0 0,0 0 1,-1-1-1,1 0 0,9-16 0,-14 21-33,20-31 3,-1 0 0,-1-1-1,-2-1 1,16-45-1,-8 16-23,25-100-1,-40 115-7,-2-1-1,5-88 1,-14 123-31,-1 1 1,0 0 0,-5-27-1,4 41 44,1 1 0,0-1 0,0 1 0,0-1 0,0 1 0,0-1 0,0 1 0,-1-1 0,1 1 0,0-1 0,0 1 0,-1 0 0,1-1 0,0 1 0,-1-1 0,1 1 0,0 0 0,-1-1 0,1 1 0,0 0 0,-1-1 0,1 1 0,-1 0 0,1 0 0,-1-1 0,1 1 0,-1 0 0,1 0 0,-1 0 0,1 0 0,-1 0 0,0 0-6,0 0 0,-1 1 0,1-1 0,0 0 0,0 1 0,0 0 0,0-1 0,0 1 0,0-1 0,0 1 0,0 0 0,1 0 0,-1 0 0,-1 1 0,-8 10 22,1 0 0,1 1-1,0 0 1,1 0 0,0 1-1,1 0 1,-7 21 0,6-10 106,0 0 1,2 1 0,-4 42-1,8-32-94,1-1 0,2 1-1,2-1 1,1 0-1,2 0 1,1 0 0,1-1-1,2-1 1,24 50-1,-29-69-137,2 0-1,14 21 1,-17-28-436,0-2 0,1 1 0,-1-1-1,1 0 1,0 0 0,0 0 0,9 4 0,16 8-1983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37 273 5408,'-4'-14'4564,"2"24"1309,-18 262-603,19-224-4903,0 169 687,2-101 1145,-6-184 201,4-70-2366,2 10 23,-6-207-20,5 317-44,5-91 180,-5 73-552,1 44 390,1-1 0,-1 0 0,1 0 0,0 0 0,4 7 0,3 11 56,63 218 621,-22-78-523,8 7 12,-47-145-120,1-1-1,2-1 0,0 0 1,24 30-1,-9-21 31,-26-31-11,-1-1 0,1 0 0,-1 0 0,1 0 1,0 0-1,0 0 0,0 0 0,0-1 0,6 3 0,-8-4-40,0 0 1,0 0-1,0 1 1,0-1-1,0 0 0,0 0 1,0-1-1,0 1 0,0 0 1,0 0-1,0 0 0,0-1 1,0 1-1,0 0 0,0-1 1,0 1-1,0-1 0,-1 1 1,1-1-1,0 1 1,0-1-1,0 0 0,-1 1 1,1-1-1,0 0 0,-1 0 1,1-1-1,2-2 36,-1 0 0,1 0 1,-1-1-1,2-5 0,-1 2-59,8-25 118,-1-1 0,-2-1 0,7-58 0,-5 27-74,37-169-257,-31 162 70,15-124-1407,-18 98-3513,-8 62-2336,-1 27 4165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3904,'-17'-7'2999,"15"5"-2481,1 1-1,-1 0 1,0 1-1,0-1 1,1 0-1,-1 0 1,0 1-1,0-1 1,0 1-1,1 0 1,-1-1-1,0 1 1,0 0-1,0 0 1,0 0-1,-2 1 1,2-1 78,0 0 0,1 1 1,-1-1-1,1 0 0,-1 0 0,0 1 0,1-1 1,-1 0-1,1-1 0,-4 0 1363,6 1-941,12 4-485,376 88 1690,-268-67-2004,22 15 280,-109-29-358,-12-6-109,-22-5-31,0 0-1,0 0 1,0 0-1,0 0 1,0 0 0,1 0-1,-1 0 1,0 0-1,0 0 1,0 0-1,0 0 1,0 0 0,1 0-1,-1 0 1,0 0-1,0 1 1,0-1-1,0 0 1,0 0-1,1 0 1,-1 0 0,0 0-1,0 0 1,0 0-1,0 1 1,0-1-1,0 0 1,0 0 0,0 0-1,0 0 1,0 0-1,0 0 1,1 1-1,-1-1 1,0 0 0,0 0-1,0 0 1,0 0-1,0 1 1,0-1-1,0 0 1,0 0-1,0 0 1,0 0 0,0 0-1,-1 1 1,1-1-1,0 0 1,0 0-1,0 0 1,0 0 0,0 0-1,0 1 1,0-1-1,0 0 1,0 0-1,0 0 1,-1 0 0,1 0-1,0 0 1,0 0-1,0 1 1,0-1-1,0 0 1,-1 0-1,-9 8 70,-45 21 68,-100 49 236,106-48-323,2 3 1,-80 68-1,3 3-1651,91-81-4495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8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159 190 3808,'-1'-1'133,"0"1"0,0-1 1,0 1-1,0-1 0,0 1 1,0-1-1,0 1 0,0 0 1,0-1-1,0 1 0,0 0 1,0 0-1,0 0 0,0 0 0,0 0 1,-1 0-1,1 0 0,0 0 1,0 0-1,-1 1 0,-12 0 3238,-17-4 1184,24 1-3419,0 2 0,0-1 0,0 1 0,-11 0 0,-27 1 3440,68-4-3440,0 0 0,41-13 0,-7 2-913,393-105 727,-358 94-929,-92 24-28,1 1 1,-1 0-1,1 0 0,-1 0 1,0 0-1,1 0 0,-1 0 1,0 0-1,1 0 1,-1 0-1,0 0 0,1 0 1,-1 0-1,1 0 0,-1 0 1,0 0-1,1 0 0,-1 1 1,0-1-1,1 0 0,-1 0 1,0 0-1,1 1 0,-1-1 1,0 0-1,0 0 0,1 0 1,-1 1-1,0-1 0,0 0 1,1 1-1,1 15-114,-8 23 32,5-35 80,-4 22-26,-2 0 0,0-1 0,-2 0-1,-15 31 1,9-30 51,-1-1 0,-27 32-1,-45 43 159,35-41-155,-76 91 138,-131 147 278,210-241-24,57-59-189,1 0-1,-1 1 1,1 0 0,9-2 0,82-14-245,1 4 1,1 5-1,149 4 0,-223 6-110,-2-1-224,0 1-1,0 2 1,26 5 0,-50-8 17,-1 0 0,1 1 0,-1-1 0,1 0 0,0 0 0,-1 0 0,1 1 0,-1-1 0,1 0 1,-1 1-1,1-1 0,-1 0 0,1 1 0,-1-1 0,1 1 0,-1-1 0,0 1 0,1-1 0,-1 1 0,0-1 0,1 1 0,-1-1 0,0 1 1,0-1-1,1 1 0,-1-1 0,0 1 0,0 0 0,0-1 0,0 1 0,0 0 0,0-1 0,0 1 0,0-1 0,0 1 0,0 0 1,0 0-1,0 9-4135,3 6 321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2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170 118 3552,'0'-9'1666,"0"9"-1400,0-1-1,-1 1 1,1-1 0,0 1 0,0-1 0,0 1 0,0-1 0,0 1 0,0-1 0,1 1 0,-1-1 0,0 1 0,0-1-1,0 1 1,0-1 0,1 1 0,-1-1 0,0 1 0,0 0 0,1-1 0,-1 1 0,0-1 0,2-3 3414,-5 9-1948,-7 22-1165,6-16-315,1 1 0,-4 11 0,-42 306 1833,-20 28-688,42-238-1071,26-110 1163,2-27-818,0 5-646,0 1 1,0 0-1,1-1 1,1 1 0,4-14-1,29-62 56,-25 68-121,1-1 0,0 1 0,2 1 0,0 0 0,1 1 0,1 1 0,0 0 0,2 1 0,25-18 0,-41 33 17,1-1-1,-1 0 1,1 1-1,0 0 1,0-1-1,-1 1 1,1 0-1,0 1 1,0-1-1,0 0 1,0 1-1,0 0 1,0 0-1,6 0 1,-7 0 18,1 1 0,-1-1 0,0 1-1,0 0 1,0-1 0,0 1 0,0 0 0,0 0 0,0 0 0,0 1 0,-1-1 0,1 0 0,0 1 0,-1-1 0,1 1 0,-1 0 0,1-1 0,-1 1-1,0 0 1,0 0 0,2 2 0,0 5 37,1 0 1,-1 0-1,0 0 0,-1 1 0,0-1 0,1 17 0,-3 62 155,-1-47-119,1-41-69,0 15 19,1-1-1,2 19 0,-2-30 4,-1 0-1,1 0 1,0 0-1,0 0 1,0 0-1,0 0 1,0 0-1,1-1 1,-1 1 0,1 0-1,0-1 1,-1 1-1,1-1 1,1 0-1,-1 0 1,5 4-1,-6-5 1,0 0 0,1-1 0,-1 1 0,0-1 0,1 0 0,-1 1 0,1-1 0,-1 0 0,1 0 1,-1 0-1,0 0 0,1 0 0,-1 0 0,1 0 0,-1-1 0,1 1 0,-1 0 0,3-2 0,22-12 299,-24 13-314,51-34 100,-2-2 1,78-74 0,-107 88-44,-18 17-139,1 1-1,0 0 0,0 0 0,9-7 1,-17 56-356,-5 14 516,0 16-2,8-65-63,0-1 0,0 1-1,1 0 1,1-1 0,-1 1 0,6 13 0,-7-21 4,0 1 0,1-1 0,-1 0 0,1 1-1,-1-1 1,1 0 0,0 1 0,0-1 0,-1 0 0,1 0 0,0 0-1,0 0 1,0 0 0,0 0 0,0 0 0,0 0 0,1 0-1,-1-1 1,0 1 0,0 0 0,3 0 0,-2-1 0,0 0-1,-1 0 1,1 0 0,0 0-1,0-1 1,-1 1 0,1-1-1,0 1 1,-1-1 0,1 0-1,0 1 1,-1-1 0,1 0-1,-1 0 1,0 0 0,1 0-1,-1-1 1,2-1 0,28-24 73,2 0 0,0 3 0,54-31 0,6 10-34,-60 31-30,-1-2 1,43-28 0,-66 38 38,-1-1 0,11-12 0,-8 8-44,-11 10-31,1 1 0,-1-1 0,1 0 0,-1 1 0,1-1 0,-1 1 0,0-1 0,1 0 0,-1 1 0,0-1 0,0 0 0,1 0 0,-1 1 0,0-1 0,0 0 0,0 1 0,0-1 0,0 0 0,0 0 0,0 1 0,0-1 0,0 0 0,0 0 0,0 1 0,0-1 0,-1 0 0,1 1 0,0-1 0,-1 0 0,1 1 0,0-1 0,-1 0 0,1 1 0,-1-1 0,1 1 0,-1-1 0,1 1 0,-1-1 0,1 1 0,-1-1 0,1 1 0,-1-1 0,-1 0 0,0 1-33,1-1 0,-1 1 1,0 0-1,0-1 0,1 1 1,-1 0-1,0 0 0,1 0 1,-1 0-1,0 0 0,0 1 1,1-1-1,-1 0 0,0 1 1,1-1-1,-1 1 0,0 0 1,1-1-1,-3 2 0,-4 2-67,-17 5 5,0 1-1,1 1 1,1 2-1,0 0 1,-41 31 0,55-36 91,1 0 1,-1 0 0,2 1-1,-1 0 1,1 0 0,1 1 0,-6 11-1,8-14 5,1 1-1,0 0 1,0 0-1,1 0 1,0 0-1,0 0 1,1 0-1,0 1 1,1-1-1,1 17 1,-1-20 18,1 0-1,0 0 1,0 0 0,0-1 0,1 1 0,0 0-1,0 0 1,4 6 0,-5-9 0,-1-1 1,1 0-1,0 0 0,0 1 1,0-1-1,0 0 1,0 0-1,0 0 0,1 0 1,-1 0-1,0 0 0,0-1 1,1 1-1,-1 0 1,1-1-1,-1 1 0,1-1 1,-1 1-1,0-1 1,1 0-1,-1 1 0,1-1 1,0 0-1,-1 0 0,1 0 1,-1 0-1,1-1 1,-1 1-1,1 0 0,-1 0 1,1-1-1,-1 1 1,2-2-1,1 0 30,1 0 1,-1-1-1,0 1 0,0-1 1,0 0-1,0 0 0,-1-1 1,1 1-1,-1-1 0,4-5 1,4-7 277,12-24 0,5-7-60,-16 30-293,-1-1-1,14-31 1,-20 29-158,-5 15-226,-5 16-370,-22 85 390,13-39 420,-12 44 119,-26 90-51,42-162 2,-1-1 0,-1-1 0,-2 0 1,-25 38-1,36-60-24,0-1 0,-1 0 0,0 0 0,0 0 1,0 0-1,0 0 0,0-1 0,-1 0 0,1 0 1,-1 0-1,0-1 0,-8 4 0,10-6-69,1 1 0,0-1 0,-1 0 0,1 0 0,-1-1 0,1 1 0,0 0 0,-1-1 0,1 1 0,0-1 0,-1 0 0,1 0 0,0 0 0,0 0 0,0 0 0,0 0 0,0-1 0,0 1 0,0-1 0,0 1 0,1-1 0,-1 0 0,1 0 0,-1 0 0,-1-2 0,1 2-19,1 0 1,-1 0 0,1-1 0,-1 1 0,1 0-1,0 0 1,0-1 0,0 1 0,0-1 0,0 1-1,1-1 1,-1 1 0,1-1 0,-1 1 0,1-1 0,0 0-1,0 1 1,0-1 0,1 1 0,-1-1 0,1 0-1,0-3 1,1 3 4,1 0 1,-1 0-1,1 0 0,-1 0 0,1 0 0,0 1 0,0-1 0,0 1 1,0 0-1,0 0 0,5-2 0,5-3-56,23-6 1,-24 9 79,24-10-15,0-2 1,-1-1 0,56-35-1,-61 29 58,0 0-1,-1-2 1,-1-1 0,-2-1-1,0-2 1,34-50 0,48-81 13,-4-39 61,-18-7 8,10-22-145,-79 190-387,13-47-1,-41 98-604,-6 14 931,6-5 45,0 1 0,2 0-1,0 0 1,-6 30 0,2-7 59,-129 429 700,138-464-670,1 0 0,1 0 1,0 1-1,-1 13 0,3-25-52,0 0 0,0 1 0,0-1 0,0 0 0,0 0 0,0 1 0,0-1 0,0 0 0,0 0 1,0 1-1,0-1 0,0 0 0,0 0 0,0 1 0,0-1 0,1 0 0,-1 0 0,0 1 0,0-1 0,0 0 0,0 0 0,1 0 0,-1 0 0,0 1 1,0-1-1,0 0 0,1 0 0,-1 0 0,0 0 0,0 0 0,0 1 0,1-1 0,-1 0 0,0 0 0,0 0 0,1 0 0,-1 0 0,0 0 0,0 0 1,1 0-1,-1 0 0,0 0 0,1 0 0,-1 0 0,0 0 0,0 0 0,1 0 0,-1 0 0,0 0 0,0-1 0,0 1 0,1 0 0,-1 0 0,15-9 140,-12 7-86,76-49 193,17-9-533,-94 58 240,1 0-1,0 1 0,0-1 0,0 1 0,0 0 0,0 0 0,0 0 0,1 0 0,-1 1 0,0-1 0,0 1 1,1 0-1,-1 0 0,0 0 0,0 0 0,5 1 0,-5 0-7,0 0-1,0 1 1,-1-1-1,1 1 1,0 0-1,-1-1 1,1 1-1,-1 0 1,0 1-1,0-1 1,0 0-1,0 1 1,0-1-1,0 1 1,0-1-1,2 7 1,1 1 59,1 1 1,0-1-1,1 0 1,0-1-1,1 0 1,15 15 0,-20-21 17,0-1 0,1 1 0,-1-1 0,1 0 0,0 0 1,0 0-1,-1 0 0,1 0 0,1-1 0,-1 0 0,0 0 1,0 0-1,0 0 0,1-1 0,-1 1 0,0-1 0,0 0 1,1-1-1,-1 1 0,0-1 0,8-2 0,-4 1 8,-1-1 0,0-1-1,0 1 1,0-1 0,-1 0 0,1 0-1,-1-1 1,0 0 0,0 0 0,-1-1-1,1 0 1,-1 1 0,0-2 0,7-11-1,-7 9-49,0 0 0,-1-1 0,0 1-1,0-1 1,-1 0 0,0 0 0,-1 0-1,0-1 1,-1 1 0,1-14 0,-2 23-41,0-1 1,0 1 0,0-1-1,0 1 1,0-1 0,-1 1-1,1-1 1,0 1 0,-1-1 0,1 1-1,-1-1 1,-1-1 0,2 3 24,0-1-1,-1 1 1,1 0 0,0-1 0,-1 1 0,1 0 0,0 0 0,-1-1 0,1 1 0,-1 0 0,1 0 0,0 0-1,-1-1 1,1 1 0,-1 0 0,1 0 0,0 0 0,-1 0 0,1 0 0,-1 0 0,1 0 0,-1 0 0,1 0-1,-1 0 1,1 0 0,0 0 0,-1 1 0,-2 0-13,1 0 1,0 0-1,0 1 0,-1-1 0,1 1 1,0 0-1,0-1 0,1 1 1,-1 0-1,0 0 0,-2 4 1,-4 8-33,1 0 1,1 0-1,0 1 0,0-1 1,2 1-1,-6 29 1,9-38 88,1 0 0,-1-1 1,1 1-1,0 0 0,1-1 1,-1 1-1,1 0 0,0-1 0,1 1 1,-1-1-1,1 1 0,3 5 0,-4-8 31,0 0-1,1 0 0,0-1 0,0 1 0,0 0 0,0-1 1,0 1-1,0-1 0,0 0 0,1 1 0,-1-1 0,1 0 1,0-1-1,0 1 0,0 0 0,-1-1 0,2 0 0,-1 1 1,0-1-1,0 0 0,0-1 0,5 2 0,-5-2 1,0-1 0,0 1 1,0 0-1,0-1 0,0 0 0,0 0 0,0 0 0,0 0 0,0 0 1,0 0-1,0-1 0,0 1 0,-1-1 0,5-4 0,3-2 42,-1 0-1,11-13 1,12-16-85,-1-1 1,-1-1-1,-2-1 1,-3-1 0,22-46-1,-46 85-13,1-3-62,0-1-1,1 1 0,6-9 0,-9 14 60,0 0 0,0 0 0,0 0 0,0 0 0,0 0 0,0 0 0,0-1 0,1 1 0,-1 0 1,0 0-1,0 0 0,0 0 0,0 0 0,0 0 0,0 0 0,0 0 0,0 0 0,0 0 0,0 0 0,0 0 0,0 0 0,0 0 1,0 0-1,0 0 0,1 0 0,-1 0 0,0 0 0,0 0 0,0 0 0,0 0 0,0 0 0,0 0 0,0 0 0,0 0 0,0 0 0,0 0 1,0 0-1,0 0 0,1 0 0,-1 0 0,0 0 0,0 0 0,0 0 0,0 0 0,0 0 0,0 1 0,0-1 0,0 0 0,0 0 1,0 0-1,0 0 0,0 0 0,0 0 0,0 0 0,0 0 0,0 0 0,0 0 0,0 0 0,0 0 0,0 0 0,0 0 0,0 1 1,1 7-187,-2 11 52,-9 28 23,-3-1 1,-31 75-1,24-71 227,-14 30 29,27-67-51,5-7-2,-1 0 0,0-1 0,-7 11 0,10-16-78,0 0 0,0 0 1,0 0-1,0 0 0,0 0 0,0 0 0,0 0 0,0 0 1,0 0-1,0 0 0,0 0 0,-1 0 0,1 0 0,0 0 0,0 0 1,0 0-1,0 0 0,0 0 0,0 0 0,0 0 0,0 0 0,0 0 1,0 0-1,0 0 0,-1 0 0,1 0 0,0 0 0,0 0 1,0 0-1,0 0 0,0 0 0,0 0 0,0 0 0,0 0 0,0 0 1,0 0-1,0 0 0,-1 0 0,1 0 0,0 0 0,0 0 0,0 0 1,0 0-1,0 0 0,0 0 0,0 0 0,0-1 0,0 1 1,0 0-1,0 0 0,0 0 0,0 0 0,0 0 0,0 0 0,0 0 1,0 0-1,0 0 0,0-1 0,-2-8 273,1-12-267,2 16-34,0 0-1,0 0 1,0 1 0,1-1-1,-1 0 1,1 1-1,0-1 1,1 1-1,-1 0 1,1 0-1,-1 0 1,1 0-1,0 0 1,1 0-1,-1 1 1,1 0-1,0 0 1,-1 0-1,1 0 1,1 0-1,-1 1 1,0-1-1,1 1 1,-1 0-1,7-1 1,11-2-36,0 2 0,36-1 1,-29 2 80,28-4 0,-46 4 41,11-2 155,43-13-1,-57 14-174,-1 0-1,0 0 1,0-1 0,-1 0 0,1 0-1,-1-1 1,1 1 0,-1-1-1,-1-1 1,6-5 0,0-3 25,-2 0 0,1-1 0,-2 0 0,0-1 0,-1 0 0,8-24 0,23-105-164,-31 115 85,63-257-46,-66 272 30,-2 0 0,1-1 1,-1-16-1,-2 24-114,-2 7-120,-2 14-16,-9 51 220,-18 193 229,24 6 117,8-72 157,0-96-1569,-1 0-4921,0-91 4033,-1-7 267,-3-14-1691,-7-10 41,-15-28 0,-22-27 1525,13 32 5433,-44-50 0,74 95-2886,1 0 1,-1 0 0,1-1-1,1 0 1,-7-11-1,10 16-586,-1 0 0,1 0 0,0-1 0,0 1-1,0 0 1,-1 0 0,1 0 0,0 0-1,0 0 1,1-1 0,-1 1 0,0 0 0,0 0-1,1 0 1,-1 0 0,0 0 0,1 0-1,-1 0 1,1 0 0,-1 0 0,1 0 0,0 0-1,-1 0 1,1 0 0,0 0 0,0 0-1,0 1 1,0-1 0,-1 0 0,1 0-1,2 0 1,2-2 112,0 1-1,0-1 1,0 1 0,9-3-1,-12 5-176,37-11 323,74-11 0,43 6-4300,-137 16 1376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2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80 9728,'-95'-43'4384,"37"29"-3808,40 11-384,8 3-224,6-5 224,4 2-96,19-6-960,10 9 480,31-3-1056,3 6 800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3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5 240 3072,'-4'4'7173,"9"-2"-6434,1 0 1,1 1-1,-1-2 0,0 1 1,0-1-1,1 0 0,-1 0 1,1-1-1,11 0 0,-7-1-222,0-1 0,0 0 0,-1 0 0,20-7 0,-23 6-457,-1 1-1,0-1 0,0 0 0,-1-1 0,1 0 0,-1 0 0,1 0 1,-1 0-1,0-1 0,-1 0 0,1 0 0,-1 0 0,0 0 0,0-1 1,-1 0-1,0 1 0,0-1 0,0-1 0,-1 1 0,1 0 1,-1-1-1,-1 1 0,0-1 0,0 1 0,0-1 0,0 0 0,-1 1 1,0-1-1,-1 0 0,1 1 0,-1-1 0,-4-12 0,4 16-72,1 1 0,-1-1-1,0 1 1,-1-1-1,1 1 1,0-1 0,-1 1-1,1 0 1,-1-1-1,0 1 1,0 0 0,0 0-1,0 0 1,0 1-1,0-1 1,0 0 0,-1 1-1,1 0 1,-1-1-1,1 1 1,-1 0 0,1 0-1,-1 0 1,1 1 0,-5-2-1,3 2-15,0 0-1,0 0 1,1 0 0,-1 1-1,0-1 1,0 1-1,0 0 1,0 0 0,0 1-1,1-1 1,-1 1-1,0-1 1,1 1 0,0 0-1,-1 0 1,-4 5-1,0 1 84,-1 0 0,1 1 0,1 0-1,0 0 1,0 1 0,1 0 0,-7 14-1,6-10 69,1 0 1,1 1-1,0 0 0,1 0 0,-2 15 0,4-19-24,2 0 1,-1 0-1,1 0 0,1 0 1,0 1-1,0-1 0,1-1 0,1 1 1,0 0-1,8 19 0,-8-23-23,1 0 0,-1 0 0,2-1-1,-1 1 1,0-1 0,1 0 0,0 0-1,1-1 1,-1 0 0,1 0-1,0 0 1,1 0 0,-1-1 0,1 0-1,-1 0 1,10 3 0,-11-6-10,1 1 0,-1-1 1,1 0-1,-1-1 0,1 1 0,0-1 1,-1 0-1,1 0 0,0-1 0,-1 0 1,1 0-1,0 0 0,8-4 1,6-2 87,-1-2 1,24-13 0,-34 17-148,39-23 90,-1-3 0,68-57 0,-78 56 27,16-14-246,-52 45 114,-1 1-1,1-1 1,-1 1-1,1-1 1,-1 1-1,1-1 1,0 1-1,-1 0 1,1-1-1,-1 1 1,1 0 0,0-1-1,0 1 1,-1 0-1,1 0 1,0 0-1,0-1 1,-1 1-1,1 0 1,0 0-1,0 0 1,-1 0-1,1 0 1,0 1-1,0-1 1,-1 0-1,1 0 1,0 0 0,-1 1-1,1-1 1,0 0-1,-1 1 1,1-1-1,0 0 1,-1 1-1,1-1 1,-1 1-1,1-1 1,-1 1-1,1-1 1,-1 1-1,1 0 1,-1-1-1,1 1 1,-1 0 0,0-1-1,1 1 1,-1 0-1,0-1 1,0 1-1,1 0 1,-1 0-1,0-1 1,0 1-1,0 0 1,0 0-1,0 0 1,1 11 77,-1-1 1,-1 0-1,1 1 1,-4 12-1,1 5 49,-5 13-69,5-31 20,1 0-1,-1 20 0,5-29 143,3-5 27,5-9 41,17-24-256,1 1-1,1 1 0,2 2 1,43-34-1,-70 62-99,1 0-1,1 0 1,-1 1 0,0 0-1,1 0 1,0 0 0,10-3-1,-15 6 61,0-1 1,1 1-1,-1 0 0,0 0 0,1 0 0,-1 0 0,0 0 0,1 0 0,-1 0 0,1 0 1,-1 0-1,0 1 0,0-1 0,1 0 0,-1 1 0,0-1 0,0 1 0,1 0 1,-1-1-1,0 1 0,0 0 0,0 0 0,0 0 0,0 0 0,0 0 0,0 0 0,0 0 1,0 0-1,-1 0 0,1 0 0,0 0 0,-1 0 0,1 1 0,-1-1 0,1 0 1,-1 1-1,0-1 0,1 0 0,-1 1 0,0 0 0,6 32 191,-6-25-144,2-1 1,-1 0 0,6 16 0,-6-21-8,1 0 1,-1 0-1,1 0 1,0 0-1,0-1 1,0 1-1,0-1 1,0 1-1,0-1 1,1 0-1,-1 0 1,1 0-1,0 0 1,3 2 0,-1-2 25,0 1 0,1-1 0,-1 0 0,1-1 0,0 1 0,-1-1 0,1 0 0,0 0 0,0-1 0,10 0 0,-1-1 43,-1-1-1,1-1 1,16-5-1,-21 6-41,1-2 1,-1 1-1,1-1 0,-1-1 1,-1 0-1,1 0 0,17-13 1,-18 9-65,-1 0 1,0 0-1,0-1 1,-1 0-1,0-1 1,0 1-1,-1-1 1,-1 0 0,0-1-1,-1 1 1,0-1-1,0 0 1,3-24-1,-7 34-53,0 0 1,0 0-1,0 0 0,0 0 0,0 0 1,0 1-1,0-1 0,-1 0 0,1 0 1,-1 0-1,1 0 0,-2-2 0,2 4 50,0 0 0,0 0-1,-1-1 1,1 1-1,0 0 1,0 0 0,-1-1-1,1 1 1,0 0-1,-1 0 1,1 0-1,0 0 1,-1-1 0,1 1-1,0 0 1,-1 0-1,1 0 1,-1 0 0,1 0-1,0 0 1,-1 0-1,1 0 1,0 0 0,-1 0-1,-14 7-330,-2 7 305,0 1 0,1 0 0,1 2 0,1-1 0,0 2 0,1 0 0,-13 23 0,24-37 80,1 0 0,-1 0 0,1 0 0,-1 0 0,1 0 0,0 1 0,1-1 1,-1 0-1,1 1 0,0-1 0,0 0 0,0 1 0,1-1 0,-1 0 0,1 1 1,0-1-1,0 0 0,1 0 0,-1 0 0,4 6 0,-4-7-6,1 0 0,0-1 1,0 1-1,0-1 0,0 1 0,0-1 0,0 0 0,1 0 0,-1 0 0,1 0 0,-1 0 1,1 0-1,0-1 0,0 0 0,0 1 0,0-1 0,0 0 0,0 0 0,0 0 0,0-1 1,0 1-1,0-1 0,1 0 0,-1 0 0,0 0 0,0 0 0,0 0 0,7-2 0,2-2 44,1-1-1,-1 0 0,1-1 0,-2 0 0,1-1 0,-1 0 0,12-10 0,6-3-50,238-161 63,-260 176-98,-2 1-60,1 1 0,0-1 1,11-4-1,-16 7 59,-1 1 0,1 0 0,0-1 0,-1 1-1,1 0 1,-1 0 0,1 0 0,0 0 0,-1 0 0,1-1 0,0 1 0,-1 0 0,1 0 0,0 1 0,-1-1 0,1 0 0,0 0 0,-1 0 0,1 0 0,0 0 0,-1 1 0,1-1 0,-1 0 0,1 1 0,0-1 0,-1 0 0,1 1 0,-1-1 0,1 1 0,-1-1-1,0 1 1,1-1 0,-1 1 0,1-1 0,-1 1 0,0-1 0,1 1 0,-1 0 0,0-1 0,0 1 0,1-1 0,-1 1 0,0 0 0,0-1 0,0 1 0,0 1 0,1 12-1,0 1-1,-2 0 1,0 0 0,0-1 0,-7 27 0,7-37 27,0 0 0,1 0 1,-1 0-1,1 1 0,0-1 1,0 0-1,0 0 0,1 1 1,-1-1-1,1 0 1,0 0-1,0 0 0,1 0 1,-1 0-1,1 0 0,0 0 1,0 0-1,0-1 1,0 1-1,1-1 0,0 1 1,-1-1-1,1 0 0,0 0 1,1 0-1,-1-1 1,0 1-1,6 2 0,-3-1 27,1-1 0,0 0 0,0 0-1,0-1 1,0 0 0,0 0 0,1 0-1,-1-1 1,1 0 0,-1-1 0,1 0-1,-1 0 1,0 0 0,1-1 0,8-2-1,-4 0 2,0-2 0,0 1 0,-1-2 0,0 1 0,0-2 0,0 1 0,-1-1 0,1-1 0,-2 0 0,13-12 0,3-7-127,-2-1 0,26-36-1,12-32-115,-58 84-337,-3 12 527,0 0 0,0 0 0,0 0 0,0 0 0,0 0 0,0 0 0,0-1 0,0 1-1,0 0 1,0 0 0,0 0 0,0 0 0,0 0 0,0 0 0,0 0 0,0-1 0,-1 1 0,1 0 0,0 0 0,0 0 0,0 0 0,0 0 0,0 0-1,0 0 1,0 0 0,0 0 0,-1 0 0,1 0 0,0 0 0,0 0 0,0 0 0,0 0 0,0 0 0,0-1 0,-1 1 0,1 0 0,0 0 0,0 1 0,0-1-1,-1 0-24,-1 0-1,1 1 1,0-1-1,0 1 1,0-1-1,0 1 1,0-1-1,0 1 1,0 0-1,0 0 1,0-1-1,-1 3 1,-10 12-246,-17 28 1,6-7 159,6-12 149,2 0 0,1 1 0,-13 32 0,22-45 42,0 1-1,1 0 0,1 1 0,0-1 0,1 1 0,0-1 1,1 1-1,2 25 0,-1-38-36,0 1 1,0-1-1,0 0 0,1 0 1,-1 0-1,0 0 0,1 0 1,-1 1-1,1-1 0,-1 0 1,2 1-1,-2-1-10,1-1 1,-1 0 0,1 1-1,-1-1 1,0 0-1,1 0 1,-1 0-1,1 1 1,-1-1-1,1 0 1,-1 0 0,1 0-1,-1 0 1,0 0-1,1 0 1,-1 0-1,1 0 1,-1 0-1,1 0 1,-1 0 0,1 0-1,-1 0 1,1 0-1,-1 0 1,1-1-1,-1 1 1,0 0-1,1 0 1,-1-1 0,1 1-1,-1 0 1,0 0-1,1-1 1,-1 1-1,1-1 1,5-4 120,-1 0-1,1-1 1,-1 1 0,0-1 0,6-11-1,21-38 140,-15 25-212,1-5-78,-1-1 0,19-54 0,-35 85-171,-1 6 21,-6 12-100,-8 26-23,-65 314 394,59-239 232,-46 146 0,61-243-302,-17 43 67,19-52-60,-1-1 0,0 0-1,0 0 1,0 0-1,-8 9 1,11-14-51,-1-1 0,1 1 1,-1 0-1,0-1 0,1 1 1,-1-1-1,0 1 0,0-1 1,0 0-1,0 0 0,0 0 1,0 0-1,0 0 0,0-1 1,0 1-1,0-1 0,-1 1 0,1-1 1,0 0-1,0 1 0,-1-1 1,1 0-1,0-1 0,0 1 1,-1 0-1,1-1 0,0 1 1,0-1-1,0 0 0,0 0 1,0 1-1,0-1 0,0-1 1,0 1-1,0 0 0,0 0 0,-2-3 1,-1 0-101,0-1 0,1 0 1,0 1-1,0-1 0,0-1 1,0 1-1,1-1 0,0 1 1,-5-12-1,7 15 95,1-1 0,-1 0 0,0 0 0,0 1 0,1-1 1,0 0-1,0 0 0,-1 0 0,1 1 0,1-1 0,-1 0 0,0 0 0,1 0 0,0 1 0,-1-1 1,1 0-1,0 1 0,0-1 0,1 1 0,-1-1 0,0 1 0,1-1 0,0 1 0,3-4 0,6-5-118,1 1-1,1 0 0,24-14 0,45-19 179,6-3 61,-49 23-34,132-87 486,-117 70-393,94-95 0,-50 22 130,-84 94-282,-1 0-1,0-1 1,-1-1-1,12-29 1,17-45 27,-40 90-274,-6 14 57,-10 37-34,-13 45 399,24-75-96,1 0 1,0 1-1,0 27 1,3-42-81,0 0 0,0 0 0,0 0 0,0 0 0,1 0 0,-1 0 0,1-1 0,-1 1 0,1 0 0,0 0 0,0-1 0,-1 1 0,1 0 0,2 1 0,-3-3-3,1 1-1,-1-1 1,1 1 0,-1-1 0,1 1 0,0-1 0,-1 0 0,1 1 0,0-1-1,-1 0 1,1 0 0,0 1 0,0-1 0,-1 0 0,1 0 0,0 0 0,0 0-1,-1 0 1,1 0 0,0 0 0,0 0 0,-1 0 0,1 0 0,0 0 0,0-1-1,-1 1 1,1 0 0,0-1 0,-1 1 0,1 0 0,0-1 0,-1 1 0,1-1 0,0 0-1,3-2 41,-1 0 0,0 1 0,0-2 0,0 1 0,-1 0 0,5-7 0,1-1 40,67-96 128,38-49-599,-112 155 361,0 0 1,-1 0-1,1 0 1,0 1-1,0-1 1,0 0-1,0 0 0,0 1 1,0-1-1,0 1 1,0-1-1,2 0 1,-3 1 6,1 0 0,-1 0 1,0 0-1,0 0 0,1 0 0,-1 0 1,0 0-1,0 0 0,0 0 1,1 0-1,-1 0 0,0 0 1,0 1-1,0-1 0,1 0 1,-1 0-1,0 0 0,0 0 1,0 0-1,1 0 0,-1 1 1,0-1-1,0 0 0,0 0 0,0 0 1,0 0-1,1 1 0,-1-1 1,1 12-104,-16 58-78,-40 153 118,-75 283 319,121-477-182,-15 30-1,20-51-26,0 0-1,0 0 0,-1-1 0,0 0 0,0 0 0,-1 0 0,0 0 0,-8 6 0,12-11-37,-1 0 0,1 0 0,-1-1 0,1 0 0,-1 1 0,0-1-1,0 0 1,0 0 0,0 0 0,0-1 0,0 1 0,0-1-1,0 0 1,0 1 0,-5-2 0,3 1-8,-1-1 0,1-1-1,0 1 1,0-1 0,-1 1 0,1-2 0,0 1 0,-6-4-1,4 1 22,0 0 0,0 0-1,0 0 1,1-1 0,0 0-1,0 0 1,0-1 0,1 1-1,0-1 1,1 0-1,-7-13 1,8 14 0,1 0 1,0 0-1,1-1 0,0 1 1,0-1-1,0 1 0,0-1 0,1 1 1,0-1-1,1 1 0,-1-1 1,1 1-1,1 0 0,-1-1 1,1 1-1,0 0 0,0 0 1,1 0-1,0 0 0,0 0 0,4-5 1,-1 2-13,1 1 0,0 0 0,0 0 0,1 1 0,-1 0 0,2 0 0,-1 1 0,1 0 0,0 1 0,0 0 0,1 0 0,15-5 0,14-3-9,1 2 1,0 2-1,55-5 1,15 7-1470,0 8-4021,-74 1 594,-4 5 1563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1111 2656,'-2'1'260,"-15"16"13144,19-19-14034,1 0 883,9-5 320,0-1-1,0 0 1,20-18 0,-5-1-125,-2 4-290,-1-2 1,-2 0 0,32-46 0,28-50 342,-81 120-479,0 0-1,-1 0 1,1 0 0,0 1-1,0-1 1,-1 0 0,1 0-1,0 1 1,0-1-1,0 1 1,0-1 0,0 1-1,0-1 1,0 1 0,0-1-1,0 1 1,2 0 0,-3 0-9,1 0 1,-1 0-1,1 0 1,-1 0 0,1 1-1,-1-1 1,1 0 0,-1 1-1,0-1 1,1 0-1,-1 1 1,1-1 0,-1 0-1,0 1 1,1-1 0,-1 0-1,0 1 1,0-1-1,1 1 1,-1-1 0,0 1-1,0-1 1,0 1 0,1-1-1,-1 1 1,0-1-1,0 1 1,0-1 0,0 1-1,0-1 1,0 1 0,0-1-1,0 1 1,0-1-1,-1 1 1,-1 39 180,-2 1-1,-15 64 1,0-4 244,18-92-404,-1 4 72,2-12-99,0-1 0,0 0 0,0 0-1,0 0 1,0 1 0,0-1 0,1 0-1,-1 0 1,0 0 0,0 0-1,0 1 1,0-1 0,1 0 0,-1 0-1,0 0 1,0 0 0,0 0 0,1 1-1,-1-1 1,0 0 0,0 0 0,0 0-1,1 0 1,-1 0 0,0 0-1,0 0 1,1 0 0,-1 0 0,0 0-1,0 0 1,0 0 0,1 0 0,-1 0-1,0 0 1,0 0 0,1 0 0,-1 0-1,0 0 1,0-1 0,0 1 0,1 0-1,-1 0 1,0 0 0,0 0-1,0 0 1,0-1 0,1 1 0,90-46 170,-3-3 1,127-94 0,-212 141-169,4-4-13,1 0 1,0 1-1,0 0 0,0 1 0,1-1 0,-1 2 0,13-5 1,-20 8 19,0 0 1,0 0-1,0 0 1,1 0-1,-1 0 1,0 0-1,0 0 1,0 0-1,0 1 1,0-1-1,1 0 1,-1 1-1,0-1 1,0 0-1,0 1 1,0 0-1,0-1 1,0 1-1,0 0 1,0-1-1,0 1 1,-1 0-1,1 0 1,0 0 0,0 0-1,-1 0 1,1 0-1,0 0 1,-1 0-1,1 0 1,-1 0-1,1 0 1,-1 0-1,0 0 1,1 0-1,-1 0 1,0 1-1,0 0 1,1 6 112,0 0 0,0 0-1,-1 1 1,-1 8 0,0-14-111,-6 53 342,-1 13 94,8-62-409,0 0 0,0-1 0,1 1 0,0 0 0,0 0 0,1 0 0,3 10 0,-4-15-19,-1 0 1,1 0-1,0 0 1,0 0-1,1-1 1,-1 1 0,0 0-1,1 0 1,-1-1-1,1 1 1,-1-1-1,1 1 1,0-1 0,0 0-1,-1 1 1,1-1-1,0 0 1,2 1-1,-1-2 18,0 1 0,0 0 0,0-1 0,0 0 0,1 1 0,-1-1 0,0 0 0,0-1 0,0 1 0,0 0 0,5-2 0,0-1-30,0 0 1,1-1-1,-1 1 1,0-1-1,-1-1 1,1 0-1,-1 0 1,7-6-1,2-4-158,-1 0 0,0-1 0,-1-1 0,22-34 0,-30 40 97,0 0 0,0 0 0,-1 0 0,-1 0 0,0-1 0,-1 1 0,0-1 0,-1 0 0,0 0 0,0-16 0,-2 23 19,0 1 0,0-1-1,0 0 1,-1 1 0,0-1 0,-1-4 0,2 8 25,-1 1-1,1 0 1,0-1 0,0 1 0,0 0 0,0-1 0,0 1 0,-1-1 0,1 1 0,0 0 0,0-1 0,-1 1 0,1 0 0,0 0 0,0-1 0,-1 1-1,1 0 1,0 0 0,-1-1 0,1 1 0,0 0 0,-1 0 0,1 0 0,-1 0 0,1-1 0,0 1 0,-1 0 0,1 0 0,-1 0 0,1 0 0,0 0 0,-1 0-1,0 0 1,0 1-2,0-1-1,0 0 1,-1 1-1,1 0 0,0-1 1,0 1-1,0 0 0,0-1 1,-1 1-1,0 1 0,-3 3-1,0 0-1,1 0 0,-6 8 0,2 1 55,0 0 0,0 1-1,1-1 1,1 1 0,-5 19-1,9-25 58,0 0-1,0 0 1,1 0-1,0 0 1,0 0-1,1 0 1,1 0-1,-1 0 1,2 0-1,3 16 1,-4-21-47,0 0-1,1-1 1,-1 1 0,1-1-1,0 1 1,0-1 0,0 1-1,0-1 1,1 0 0,-1 0-1,1 0 1,0 0 0,0-1-1,0 1 1,0-1-1,1 0 1,-1 0 0,0 0-1,1 0 1,0 0 0,-1-1-1,1 0 1,0 0 0,0 0-1,0 0 1,-1 0 0,1-1-1,0 1 1,0-1 0,0 0-1,5-1 1,28-2-158,0-2 1,-1-1-1,0-2 0,0-1 1,-1-2-1,0-1 1,43-22-1,-61 24 34,0-1-1,0-1 1,-1 0 0,15-16-1,55-60-294,-77 81 258,-9 12-136,-9 17-45,8-19 317,-12 25 51,4-13 36,2 1 0,0 0 1,1 1-1,1 0 0,0 0 0,-3 22 0,8-36-110,-1 4 113,0 1-1,1-1 1,0 0-1,2 13 1,-1-19-102,-1 0 0,0 0 0,0 0 0,1 0 1,-1 0-1,1 0 0,-1 0 0,1-1 0,-1 1 0,1 0 0,-1 0 1,1 0-1,0 0 0,0-1 0,-1 1 0,1 0 0,1 0 0,-1 0-12,0-1-1,0 0 1,0 0-1,0 1 1,0-1-1,1 0 1,-1 0-1,0 0 1,0 0-1,0 0 1,0 0-1,0-1 0,0 1 1,0 0-1,0-1 1,0 1-1,0 0 1,0-1-1,0 1 1,1-2-1,8-3-97,-1 0 1,0-1-1,-1-1 0,15-13 0,29-36-283,-23 23 257,48-59-215,-92 143 214,12-45 134,-4 7 21,2 1 0,-6 19 1,10-30-17,0 1 1,0-1-1,1 1 0,-1-1 1,1 1-1,0 0 1,0-1-1,0 1 0,1-1 1,-1 1-1,1-1 1,0 1-1,0-1 0,0 1 1,2 3-1,-2-6-12,-1 0 0,1-1-1,0 1 1,-1 0 0,1-1 0,0 1-1,-1-1 1,1 1 0,0-1-1,0 1 1,0-1 0,0 1 0,-1-1-1,1 0 1,0 0 0,0 1-1,0-1 1,0 0 0,0 0 0,0 0-1,0 0 1,0 0 0,0 0-1,0 0 1,1 0 0,27-7 56,-24 5-60,24-6-115,-1-1 0,0-2 0,42-23-1,-53 23 80,-1-1-1,0-1 0,0 0 1,-2-1-1,0-1 1,0 0-1,19-30 1,-7 3-37,41-87 0,31-113-285,-67 141 306,33-197 1,-62 268-166,-3 19 74,0 11 61,-2 6-7,-4 13-34,-7 38 0,2-5 53,-17 53 104,-17 121 0,19 2 309,22-153-20,4 82 1,4-126-57,1 1 1,17 58 0,-20-85-246,-1-3-202,0-1 0,0 1-1,0-1 1,1 0 0,-1 1 0,0-1 0,1 0 0,-1 1 0,1-1 0,-1 0 0,1 1 0,0-1 0,0 0 0,-1 0 0,3 1 0,1 0-1857,11-22-11954,-3 7 10748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 10880,'-9'-7'3827,"16"6"289,6 1-3137,172-11 1953,-165 10-2909,-7 0-59,85-2-1591,-34 5-3441,-54-1 3228,0 0 0,0 1 0,19 5 0,2 4-1162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23 340 6048,'-5'3'957,"-10"8"1349,15-11-2187,0 1 0,-1-1 0,1 0 0,0 1 0,0-1 0,0 1 0,-1-1 0,1 0 0,0 1 1,0-1-1,0 0 0,0 1 0,0-1 0,0 1 0,0-1 0,0 1 0,0-1 0,0 0 0,0 1 0,0-1 1,0 1-1,0-1 0,1 0 0,-1 1 0,0-1 0,0 0 0,0 1 0,0-1 0,1 0 0,-1 1 0,0-1 0,0 0 1,1 1-1,-1-1 0,0 0 0,1 0 0,-1 1 0,0-1 0,1 0 0,0 1 40,0-1-1,0 1 1,1-1 0,-1 1-1,0-1 1,0 0-1,0 0 1,0 1-1,0-1 1,1 0 0,-1 0-1,0 0 1,0-1-1,0 1 1,1 0 0,-1 0-1,0 0 1,0-1-1,0 1 1,0-1 0,2 0-1,26-14 971,-23 11-899,62-33 773,25-14-65,172-123 1564,-262 172-2464,1-2 119,1 1 0,0 0 0,10-4 0,-15 6-138,1 1 0,-1 0 1,1 0-1,-1-1 0,1 1 0,-1 0 1,1 0-1,-1 0 0,1 0 0,-1 0 1,1-1-1,-1 1 0,1 0 0,-1 0 0,1 0 1,0 1-1,-1-1 0,1 0 0,-1 0 1,1 0-1,-1 0 0,1 0 0,-1 1 0,1-1 1,-1 0-1,1 0 0,-1 1 0,1-1 1,-1 0-1,0 1 0,1-1 0,-1 1 0,0-1 1,1 0-1,-1 1 0,0-1 0,1 1 1,-1-1-1,0 1 0,0-1 0,1 1 1,-1-1-1,0 1 0,0-1 0,0 1 0,0-1 1,0 2-1,1 2 33,-1 0-1,0 0 1,0 0 0,-1 0-1,1 0 1,-1 0 0,0 0 0,0 0-1,-3 6 1,-18 39 397,5-15-39,15-31-382,-1 5 23,0-1 0,0 1 0,1 0 0,-1 0 0,-1 15 0,4-21-37,0 0-1,0 0 1,0 0-1,1 0 1,-1 0-1,0 0 1,1-1-1,-1 1 1,1 0-1,0 0 1,-1 0-1,1-1 0,0 1 1,0 0-1,0-1 1,1 1-1,-1-1 1,0 1-1,0-1 1,1 1-1,-1-1 1,1 0-1,-1 0 1,1 0-1,0 0 1,-1 0-1,1 0 0,0 0 1,0 0-1,3 0 1,3 1 6,0 0 1,0 0-1,0-1 0,0-1 1,0 1-1,0-1 0,0 0 1,0-1-1,-1 0 0,1 0 1,0-1-1,13-4 1,6-5-180,0 0 1,30-19 0,-3 3 21,-29 13 64,-17 10 13,0-1-1,0 1 1,15-5 0,-26 20 136,-2-1 0,-5 12 1,8-19-31,-3 3 52,0 1 1,1 1-1,-5 11 1,8-18-64,0 1 0,1-1 0,-1 1 0,1 0 0,-1-1 0,1 1 0,0 0 0,0-1 0,0 1 0,0 0 0,0-1 0,0 1 0,0 0 0,0 0 0,1-1 0,-1 1 0,1 0 0,-1-1 0,1 1 0,-1-1 0,1 1 0,0-1 0,2 4 0,-2-4 0,1 0 0,-1 0-1,1 0 1,-1 0 0,1-1 0,0 1 0,-1 0 0,1-1-1,0 1 1,0-1 0,-1 1 0,1-1 0,0 0 0,0 0 0,2 0-1,30-2 230,-20-1-253,1 0 0,-1-1 0,0 0 0,0-1 1,0 0-1,24-15 0,-33 17-59,0 0 1,0-1 0,0 1-1,-1-1 1,0 0 0,1-1-1,-2 1 1,1-1 0,0 0-1,-1 0 1,0 0 0,0 0-1,0 0 1,-1-1 0,0 0-1,0 1 1,0-1 0,-1 0-1,2-11 1,-3 11 29,1-1 0,-1 0 0,-1 0 0,1 0 0,-1 0 0,-1 0 0,1 1 0,-1-1 0,-4-10 0,4 13 10,0 0 0,0 0 0,-1 0-1,1 1 1,-1-1 0,0 1-1,0 0 1,0-1 0,0 1 0,0 1-1,-1-1 1,1 0 0,-1 1 0,0 0-1,0 0 1,-6-3 0,6 4 55,-1 0 1,0-1-1,1 2 1,-7-2 0,-5 0 199,34-2 382,23-2-597,-27 4 48,62-10 18,70-8-73,-141 19-17,0 1-1,0 0 1,0 0-1,0 1 1,0-1-1,0 1 1,0 0-1,0 1 1,0-1-1,-1 1 1,1 0-1,0 0 1,-1 0 0,0 1-1,1 0 1,-1 0-1,0 0 1,-1 0-1,1 0 1,0 1-1,-1-1 1,0 1-1,0 0 1,0 0-1,0 1 1,-1-1-1,1 1 1,-1-1-1,0 1 1,-1-1 0,1 1-1,-1 0 1,1 8-1,0-1 80,-1 1 0,-1 0-1,0-1 1,-1 1 0,-1-1 0,0 1 0,0-1-1,-1 0 1,-1 0 0,-5 15 0,9-27-84,0 0 1,0 0-1,0 0 1,0 0-1,0 0 1,0 0-1,0 0 1,0 0-1,0 0 1,0 0-1,0 0 0,0 0 1,0 0-1,0 0 1,0 1-1,0-1 1,0 0-1,0 0 1,0 0-1,0 0 1,0 0-1,0 0 1,0 0-1,0 0 1,0 0-1,0 0 1,0 0-1,0 0 1,0 0-1,0 0 1,0 0-1,0 0 0,0 0 1,0 0-1,1 0 1,-1 0-1,0 0 1,0 0-1,0 0 1,0 0-1,0 0 1,0 0-1,0 0 1,0 0-1,0 0 1,0 0-1,0 0 1,0 0-1,0 0 1,0 0-1,1 0 1,-1 0-1,0 0 0,0 0 1,0 0-1,0 0 1,0 0-1,0 0 1,0 0-1,0 0 1,0 0-1,0 0 1,0 0-1,0 0 1,9-3 26,7-6-212,44-29-147,6-5 291,-57 39 78,-1-1 0,1 1 0,0 1 0,0 0 0,17-4-1,-23 7 8,1-1 0,0 1 0,0 0 0,-1 0 0,1 1 0,0-1-1,0 1 1,-1 0 0,1 0 0,0 0 0,-1 0 0,1 1 0,-1-1 0,1 1-1,-1 0 1,0 0 0,0 0 0,4 4 0,4 4 38,-1 1 0,1 0 0,11 17 0,7 8-548,-7-16-3888,-13-11 1929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8320,'0'-3'666,"0"-1"0,1 1-1,-1 0 1,1-1 0,-1 1 0,2-4 0,1 14 5525,8 23-4217,-5 9-225,2 76 1,-3-24-1724,-5-89 1,0 2-324,0 0-1,0 0 1,0 0-1,1 0 1,1 5 0,-2-8 53,0-1 0,0 1-1,1-1 1,-1 1 0,0 0 0,1-1 0,-1 1 0,1-1 0,-1 1 0,0-1 0,1 1 0,-1-1 0,1 1 0,0-1 0,-1 1 0,1-1 0,-1 0 0,1 1 0,0-1-1,-1 0 1,1 1 0,-1-1 0,1 0 0,0 0 0,-1 0 0,1 0 0,0 0 0,0 0 0,-1 0 0,1 0 0,0 0 0,-1 0 0,1 0 0,0 0 0,0 0 0,16-1-2716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0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60 554 2656,'2'-5'536,"0"1"-1,1-1 1,-1 1 0,6-7 0,8-4 4086,-4-2 5863,-16 23-7632,-15 31-2070,2 1 0,2 1-1,-15 53 1,24-68-639,-5 28-1,10-44-37,0 0 0,1 0 0,0 1 1,0-1-1,1 0 0,0 0 0,3 11 0,-4-18-82,0 0 1,1 0 0,-1 0-1,1 0 1,-1 0 0,1 0-1,0 0 1,-1 0 0,1 0-1,0 0 1,0 0 0,-1-1-1,1 1 1,0 0 0,0 0-1,0-1 1,0 1 0,0-1 0,0 1-1,0-1 1,0 1 0,0-1-1,0 0 1,1 0 0,-1 1-1,0-1 1,0 0 0,0 0-1,0 0 1,0 0 0,0 0-1,1 0 1,-1-1 0,0 1-1,1 0 1,6-2 116,0-1 1,0 1-1,14-8 1,-11 5-103,29-12 32,-2-3 0,0-1 0,40-30 0,96-90-179,-173 140 109,19-14-187,-9 11-24,-11 4 201,1 0-1,-1 0 1,0 0 0,0 0 0,1 0 0,-1 1 0,0-1 0,1 0 0,-1 0 0,0 0 0,0 0-1,1 0 1,-1 0 0,0 1 0,0-1 0,1 0 0,-1 0 0,0 0 0,0 1 0,1-1 0,-1 0 0,0 0-1,0 0 1,0 1 0,0-1 0,0 0 0,1 1 0,-1-1 0,0 0 0,0 1 0,1 7-6,0 0-1,0 0 1,-1 0 0,0 0 0,0 0-1,-4 16 1,2-3 42,-1 6 44,0-2 4,1-1 0,1 43 0,2-61-39,0 1 0,0-1 1,0 0-1,0 1 0,1-1 0,0 0 0,1 0 0,-1 0 0,1 0 1,0-1-1,0 1 0,1-1 0,0 0 0,0 0 0,7 7 0,-9-10 23,1 1 0,-1-1 0,1-1 0,0 1 0,0 0 0,0-1 0,-1 1 0,2-1 0,-1 0 0,0 0-1,0 0 1,0 0 0,0-1 0,1 1 0,-1-1 0,0 0 0,0 0 0,7-1 0,-6 0-44,0 0 1,-1 0 0,1 0 0,-1 0-1,1-1 1,-1 0 0,0 0 0,1 0-1,-1 0 1,0 0 0,0-1-1,0 1 1,-1-1 0,1 0 0,-1 0-1,3-3 1,4-7-38,-2-1 1,0 1-1,0-1 0,-2-1 0,1 1 0,-2-1 1,0 1-1,-1-1 0,0-1 0,-1 1 1,0-19-1,0 12 27,0-26-133,-2 44 83,0 0 0,-1 0 0,1 1 0,-1-1 0,0 1 0,0-1 0,0 0-1,0 1 1,-1-1 0,-2-3 0,0-1-54,1 4-101,5 8 35,0 0 168,0 1-1,1-1 1,0 1 0,0-1-1,0 0 1,1 0 0,-1 0-1,1-1 1,0 1 0,0-1-1,0 0 1,0 0-1,1 0 1,-1-1 0,1 0-1,8 4 1,7 0-27,0 0 0,36 6 0,-50-11 14,46 7 61,1-2 1,0-2-1,0-3 1,0-2 0,58-9-1,-10-6 40,-94 15-85,3 1-41,-10 0 34,1 0 0,-1 1 0,0-1 0,0 0-1,0 1 1,1-1 0,-1 0 0,0 1-1,0-1 1,0 0 0,0 1 0,0-1 0,1 1-1,-1-1 1,0 1 0,0-1 0,0 0 0,0 1-1,0-1 1,0 1 0,-1-1 0,1 0 0,0 1-1,0 0 1,-4 14 1,0-1 0,-1 0 0,-1 0 0,0 0 0,0-1 0,-13 18 0,-9 20 0,25-45 6,0 0 31,0 0 0,1-1 1,-1 1-1,1 0 0,-2 10 1,4-14-30,0 0 0,0-1 0,0 1 1,0 0-1,0 0 0,1-1 1,-1 1-1,0-1 0,1 1 0,-1 0 1,1-1-1,0 1 0,-1-1 1,1 1-1,0-1 0,0 1 0,0-1 1,0 0-1,0 1 0,0-1 1,0 0-1,1 0 0,-1 0 1,0 0-1,1 0 0,1 1 0,-1-1 12,0 0 0,0 0-1,0 0 1,0 0 0,0 0-1,0 0 1,1-1-1,-1 1 1,0-1 0,0 0-1,1 0 1,-1 0-1,0 0 1,1 0 0,-1 0-1,3-1 1,-1 0 19,0 0 0,-1 0-1,0-1 1,1 1 0,-1-1 0,0 0-1,0 0 1,0 0 0,5-5 0,-4 3-37,1 0 1,-1-1 0,0 0-1,-1 0 1,1 0-1,-1 0 1,0-1-1,0 1 1,0-1-1,-1 0 1,3-10-1,-4 4-81,0 1-1,0-1 1,-2 1-1,1 0 1,-1-1-1,-1 1 1,0-1-1,-1 1 1,0 0-1,-6-14 1,7 20 63,0 1 0,0 1 0,-1-1 0,1 0 0,-1 0 0,0 1 0,0 0 0,0-1 0,-1 1 0,1 0 0,-1 1 0,1-1 0,-1 1 0,0-1 0,0 1 0,0 0 0,-6-1 0,10 3 13,0 0 1,0-1-1,-1 1 1,1 0-1,0 0 1,0 0-1,0 0 1,-1 0-1,1 0 1,0 0-1,0 0 1,-1 0-1,1 0 1,0 0-1,0 0 1,-1 0-1,1 0 1,0 0-1,0 0 1,-1 0-1,1 0 1,0 0-1,0 0 1,0 0-1,-1 0 1,1 1-1,0-1 1,0 0-1,0 0 1,-1 0-1,1 0 1,0 0-1,0 1 1,0-1-1,0 0 1,-1 0-1,1 1 1,0 10 155,8 11-115,-6-19-36,0-1 1,0 0 0,0 0-1,0 0 1,0 0 0,0 0-1,0 0 1,1 0 0,-1-1-1,1 0 1,-1 1 0,1-1-1,-1 0 1,1 0-1,0 0 1,0 0 0,0-1-1,-1 1 1,1-1 0,0 0-1,5 0 1,6 0 39,-1-1 0,1 0 0,15-5 0,-24 5-55,106-22 203,48-9-231,-140 31-72,-18 1 120,-1 0 0,1 0-1,-1 1 1,0-1 0,1 0-1,-1 0 1,1 0 0,-1 1-1,1-1 1,-1 0 0,0 1-1,1-1 1,-1 0 0,0 1-1,1-1 1,-1 1 0,0-1-1,0 0 1,1 1 0,-1-1-1,0 1 1,0-1 0,0 1-1,1-1 1,-1 1-1,0-1 1,0 1 0,0-1-1,0 1 1,0-1 0,0 1-1,0 0 1,-1 4-20,0-1-1,0 1 1,0-1-1,-1 1 1,0-1 0,1 0-1,-2 1 1,1-1 0,0 0-1,-1 0 1,0-1-1,0 1 1,-5 5 0,-13 19 35,1 3-40,-10 18 36,27-44-9,0 1 0,1-1 0,0 1 0,0 0 0,0 0 1,-1 9-1,3-12 3,-1-1 0,1 0 0,0 0 0,0 1 0,0-1 0,0 0 0,0 0 0,1 0 0,-1 1-1,1-1 1,-1 0 0,1 0 0,0 0 0,0 0 0,0 0 0,2 4 0,-1-5 6,-1 0 0,1 1-1,0-1 1,-1 0 0,1 0 0,0 0-1,0 0 1,0 0 0,0-1 0,0 1-1,0-1 1,0 1 0,0-1-1,0 0 1,0 1 0,0-1 0,4-1-1,7 1 50,0-1-1,0-1 1,1 0-1,-1-1 0,-1-1 1,1 0-1,12-5 1,4-5-82,48-29 0,-37 13 81,-29 21-221,0 1-1,22-13 1,-33 21 150,0 0 0,1 0 1,-1 0-1,0 0 1,0 0-1,0 0 0,0 0 1,0 0-1,0 0 1,0 0-1,0 0 0,1 0 1,-1 0-1,0 0 0,0 0 1,0 0-1,0 0 1,0 0-1,0 0 0,0 0 1,1 0-1,-1 0 0,0 0 1,0 0-1,0 0 1,0 0-1,0 0 0,0 0 1,0 0-1,0 0 0,0 0 1,1 0-1,-1 0 1,0 1-1,0-1 0,0 0 1,0 0-1,0 0 0,0 0 1,0 0-1,0 0 1,0 0-1,0 0 0,0 1 1,0-1-1,1 8-78,-4 14-18,2-18-4,0 4 39,-1 1 86,1-1-1,0 0 1,1 1 0,-1-1 0,2 1 0,-1-1 0,1 1 0,4 14-1,-5-21-11,0-1 0,1 0-1,-1 0 1,1 0-1,0 0 1,-1 0 0,1 0-1,0 0 1,-1 0 0,1-1-1,0 1 1,0 0-1,0 0 1,0-1 0,0 1-1,0 0 1,0-1-1,0 1 1,0-1 0,2 1-1,-1 0 11,1-1 1,-1 1-1,1-1 0,-1 0 0,1 0 0,-1 0 1,1-1-1,-1 1 0,4-1 0,3-2 7,1 0 1,-1 0-1,15-9 0,4-4-23,0-1 0,-2-1 0,0-2 1,32-30-1,-19 10-25,-1-2 0,-2-1 1,34-54-1,68-138-318,-122 204 236,-2-1 1,-1-1-1,-2 0 1,10-45-1,-19 68 75,-1 8 16,0-1 0,-1 1-1,1 0 1,-1 0 0,0-1 0,0 1-1,0 0 1,0-1 0,0 1 0,0 0-1,0-1 1,-1 1 0,0-2 0,1 3 11,0 1 0,0 0 1,0 0-1,0 0 0,-1 0 0,1-1 1,0 1-1,0 0 0,0 0 1,0 0-1,0 0 0,0 0 0,-1 0 1,1 0-1,0 0 0,0-1 1,0 1-1,-1 0 0,1 0 0,0 0 1,0 0-1,0 0 0,0 0 0,-1 0 1,1 0-1,0 0 0,0 0 1,0 0-1,0 0 0,-1 0 0,1 0 1,0 0-1,0 1 0,0-1 1,-1 0-1,1 0 0,0 0 0,0 0 1,0 0-1,0 0 0,0 0 1,-1 0-1,1 1 0,0-1 0,0 0 1,0 0-1,0 0 0,0 1 0,-19 11-76,0 1 0,1 1 0,1 1-1,1 1 1,0 0 0,-26 36 0,17-16 155,2 2-1,1 1 1,3 1 0,-22 60-1,32-75-16,1 0 0,1 0-1,1 1 1,2 0 0,0 0-1,1 36 1,3-56-42,0 1 1,1-1-1,-1 0 1,1 0-1,1 1 0,-1-1 1,1 0-1,0-1 1,1 1-1,0 0 0,-1 0 1,2-1-1,-1 0 0,1 0 1,-1 0-1,1 0 1,1 0-1,-1-1 0,1 1 1,0-1-1,0-1 1,0 1-1,0-1 0,0 1 1,1-2-1,8 5 0,-3-5 47,0 0-1,1 0 0,-1-1 0,0 0 0,0-1 0,0-1 0,1 1 0,-1-2 0,0 0 1,0 0-1,20-7 0,-8 1-147,1-2 1,-2 0 0,0-1-1,36-25 1,75-66-171,-81 61 263,-26 19-36,-7 6 27,36-22 1,-54 37-33,0 0 1,0 1-1,0-1 0,-1 1 1,1 0-1,0-1 1,0 1-1,0 0 0,0 0 1,0-1-1,0 1 1,0 0-1,1 0 0,-2 0 26,1 0 0,-1 0-1,0 0 1,0 1-1,0-1 1,1 0-1,-1 0 1,0 0-1,0 0 1,0 1 0,0-1-1,0 0 1,0 0-1,1 0 1,-1 0-1,0 1 1,0-1-1,0 0 1,0 0 0,0 1-1,0-1 1,0 0-1,0 0 1,0 0-1,0 1 1,0-1 0,0 0-1,0 0 1,0 1-1,0-1 1,0 0-1,0 0 1,0 1-1,-10 21-185,-63 93 177,27-45 132,29-42-71,-32 52 93,42-66-75,0 1 1,0 0-1,-6 23 0,13-37-55,-2 4 38,1 0-1,0 0 1,0 0 0,0 9-1,1-13-37,0-1 0,0 1 0,0 0 0,0-1 0,1 1 0,-1 0 0,0-1 0,0 1 0,0 0 0,1-1 0,-1 1 0,0 0 0,1-1 0,-1 1 0,0 0 0,1-1 0,-1 1 0,1-1 0,-1 1 0,1-1 0,-1 1 0,1-1 0,-1 0-1,1 1 1,0-1 0,-1 1 0,1-1 0,-1 0 0,1 0 0,0 1 0,-1-1 0,1 0 0,0 0 0,0 0 0,-1 0 0,1 0 0,0 0 0,-1 0 0,1 0 0,0 0 0,0 0 0,9-2 45,-1 0 0,0 0 0,0-1 0,0 0 0,-1-1-1,1 0 1,10-7 0,-7 4-16,3-1-24,-1-1 0,0 0 0,-1-1 1,0-1-1,0 0 0,17-21 0,-11 7 8,0-1 0,23-40 1,-9 6-283,-1-2 1,41-119-1,-46 96-268,-5-1 0,21-156 0,-43 235 526,1-12-29,-4 15 6,-4 9-2,2 1 27,-1 0 1,1 0-1,1 0 0,-1 1 1,-6 13-1,3-4 14,-10 19 97,1 1 0,-20 61 1,-6 75 92,34-123-138,3 1-1,1-1 0,3 1 0,8 91 0,-4-124-703,1 0 1,1 0 0,10 30 0,3-6-937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2656,'0'-2'234,"1"0"-1,-1 0 1,1 0 0,-1 0 0,1 0 0,0 0-1,-1 0 1,1 1 0,0-1 0,0 0-1,1 1 1,-1-1 0,0 0 0,0 1-1,1 0 1,-1-1 0,2 0 0,10-12 2246,8-13 3861,-21 34-1744,-3 26-3072,-43 241 935,33-198-2034,10-65-384,-1 11 195,-2 41 1,6-63-224,0 0 1,0 0-1,-1 1 0,1-1 0,0 0 1,0 0-1,0 1 0,0-1 1,0 0-1,0 0 0,0 1 0,0-1 1,0 0-1,0 0 0,0 1 1,1-1-1,-1 0 0,0 0 1,0 1-1,0-1 0,0 0 0,0 0 1,0 0-1,0 1 0,1-1 1,-1 0-1,0 0 0,0 0 1,0 1-1,1-1 0,-1 0 0,0 0 1,0 0-1,0 0 0,1 0 1,-1 1-1,0-1 0,0 0 0,1 0 1,-1 0-1,0 0 0,0 0 1,1 0-1,-1 0 0,0 0 1,0 0-1,1 0 0,-1 0 0,0 0 1,0 0-1,1 0 0,-1 0 1,0 0-1,0 0 0,1-1 1,-1 1-1,0 0 0,0 0 0,0 0 1,1 0-1,-1-1 0,14-10 181,-13 10-129,26-28-96,-3-1 1,41-63 0,-43 62 143,-16 21-93,82-115 11,-69 101-21,2 1 0,42-38 0,-41 46 164,-21 14-158,0 1 0,-1 0 0,1-1-1,0 1 1,-1 0 0,1 0-1,0 0 1,0-1 0,-1 1 0,1 0-1,0 0 1,0 0 0,0 0-1,-1 0 1,1 0 0,0 0 0,0 0-1,-1 1 1,1-1 0,0 0-1,-1 0 1,1 1 0,0-1 0,0 0-1,-1 1 1,1-1 0,-1 1-1,1-1 1,1 2 0,0 2 53,0 0 1,0 1-1,0 0 0,0-1 1,-1 1-1,0 0 1,0 0-1,0 0 0,0 0 1,-1 0-1,0 8 1,0-1 33,1 67 370,-15 132 1,9-166-549,-1 11-753,6-55 675,0-1-1,0 1 1,0 0-1,0 0 1,0-1 0,0 1-1,1 0 1,-1-1-1,0 1 1,0 0 0,0-1-1,1 1 1,-1 0-1,0-1 1,1 1 0,-1 0-1,1 0 1,0-1-56,-1 0 1,0 1-1,1-1 1,-1 0-1,0 0 1,1 0 0,-1 0-1,1 0 1,-1 1-1,1-1 1,-1 0-1,0 0 1,1 0-1,-1 0 1,1 0-1,-1 0 1,1 0-1,-1-1 1,0 1 0,1 0-1,-1 0 1,1 0-1,0 0 1,7-1-2135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53 7712,'-5'-5'5446,"5"19"-2615,-7 50 1212,-4 81 394,11-138-4238,0 0 0,1 0 0,0-1 0,0 1 1,0 0-1,1-1 0,0 1 0,0-1 0,1 0 1,6 12-1,-6-14-80,-1 0 1,1-1-1,0 1 1,0-1-1,1 0 0,-1 0 1,1 0-1,-1 0 1,1-1-1,0 1 1,0-1-1,0 0 1,0 0-1,0-1 0,1 1 1,-1-1-1,5 1 1,1 0-11,0-1 0,-1-1 1,1 1-1,0-1 0,0-1 0,0 0 1,-1 0-1,1-1 0,-1-1 0,1 1 1,-1-1-1,0-1 0,0 0 0,0 0 1,0-1-1,11-8 0,-7 4-150,-1-1 1,-1 0-1,0-1 0,0 0 1,-1 0-1,0-2 0,-1 1 1,-1-1-1,14-27 0,-10 13-827,-2 0 0,10-40 0,-2-17-7615,-17 82 8047,3-10-4345,-4 11 4527,1 1-1,-1 0 1,1-1 0,-1 1-1,1 0 1,-1-1 0,0 1-1,1 0 1,0 0-1,-1 0 1,1 0 0,-1-1-1,1 1 1,-1 0-1,1 0 1,-1 0 0,1 0-1,-1 0 1,1 0 0,-1 0-1,1 0 1,-1 1-1,1-1 1,0 0 0,-1 0-1,1 1 1,16 6-2834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 7136,'17'-12'8794,"-29"29"-3431,7-8-4513,-14 23-135,1 1 0,2 0-1,2 2 1,1 0 0,1 0-1,-9 51 1,20-80-630,0 0 0,0 1 0,1-1 0,-1 0 1,1 0-1,0 0 0,1 1 0,0-1 0,0 0 0,0 0 0,1 0 0,2 8 1,-2-11-66,0 1 1,0-1 0,0 1-1,1-1 1,-1 0 0,1 0-1,0 0 1,-1 0 0,1 0-1,1-1 1,-1 0 0,0 1-1,0-1 1,1 0-1,0 0 1,-1-1 0,1 1-1,0-1 1,7 2 0,6 0-351,1 0 1,-1-1 0,1-1-1,-1-1 1,1 0-1,0-2 1,18-3 0,-21 3-710,-1-1 0,0-1 0,-1-1 1,1 0-1,-1 0 0,1-1 1,-2-1-1,24-16 0,0-6-1723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58 6816,'-11'-31'2197,"10"22"-1344,2 6-536,1-4-85,-1 0 3481,3 34 3031,1 7-5217,0 305 4056,-6-212-5145,0-53-287,0-26-82,1 0 0,11 78 0,-6-106-65,3-2-3415,-8-17 3170,1-1-1,-1 1 0,0-1 0,0 1 0,1-1 1,-1 0-1,1 1 0,-1-1 0,1 0 1,-1 1-1,0-1 0,1 0 0,-1 1 1,1-1-1,-1 0 0,1 0 0,-1 1 0,1-1 1,0 0-1,-1 0 0,1 0 0,-1 0 1,1 0-1,0 0 0,0 0-223,0-1 1,0 1-1,0-1 1,0 1-1,0-1 0,0 0 1,0 1-1,0-1 1,0 0-1,0 0 1,0 0-1,-1 0 0,1 0 1,0 0-1,0 0 1,0-1-1,8-16-4431,4 1 1691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9:5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0 350 7712,'0'1'401,"0"-1"-1,1 1 1,-1 0 0,0 0 0,0 0 0,0-1 0,1 1 0,-1 0-1,0 0 1,0-1 0,1 1 0,-1 0 0,1-1 0,-1 1-1,1 0 1,-1-1 0,1 1 0,0 0 0,15 7 2658,-9-6-2455,-1 0 1,1-1-1,9 1 1,-4-2-250,1 0 0,-1-1 1,0 0-1,0 0 0,0-2 1,-1 1-1,1-1 0,0-1 1,11-6-1,-12 6-286,0-2 0,-1 0 1,0 0-1,0 0 0,-1-2 0,0 1 1,0-1-1,-1 0 0,0-1 0,0 0 1,-1 0-1,0-1 0,0 1 0,-1-2 1,4-10-1,-8 19-47,-1-1 0,0 1 1,0-1-1,-1 1 0,1-1 0,-1 1 1,1-1-1,-1 0 0,0 1 0,0-1 1,0 0-1,0 1 0,0-1 1,0 0-1,-1 1 0,0-1 0,1 1 1,-1-1-1,0 0 0,0 1 0,0 0 1,-2-3-1,2 4-10,0 1-1,0-1 1,0 1 0,0-1-1,0 1 1,0-1 0,0 1 0,0 0-1,0-1 1,0 1 0,0 0-1,0 0 1,-1 0 0,1 0 0,0 0-1,0 0 1,0 0 0,0 0-1,0 1 1,0-1 0,0 0-1,0 1 1,0-1 0,0 1 0,0-1-1,-2 2 1,2-2-8,-7 5 33,-1 0 0,1 0 0,0 1 1,0 0-1,0 0 0,1 1 0,0 0 1,-12 15-1,5-3 50,1 1 1,-16 33-1,23-43 28,1 1-1,0 1 1,1-1-1,1 0 1,-5 23 0,8-31-93,-1 0 1,1 0-1,0 1 1,0-1-1,0 0 1,0 0-1,1 1 1,0-1-1,-1 0 1,1 0 0,0 0-1,0 0 1,1 1-1,-1-2 1,1 1-1,-1 0 1,1 0-1,0 0 1,0-1-1,0 1 1,0-1-1,1 0 1,-1 1 0,1-1-1,-1 0 1,5 2-1,0-1 33,0 0 0,0 0 0,0-1 0,0 0 0,0 0 0,1 0-1,-1-1 1,1 0 0,13-1 0,5-1-97,39-6-1,-44 4-14,0-1-1,1-2 1,-2 0 0,1-1-1,-1-1 1,0-1 0,28-17-1,-31 16 24,36-26-38,-53 36 72,1 0 0,-1 0 1,0 0-1,0 0 0,0 0 0,0 0 1,0 0-1,0 0 0,0 0 1,0 0-1,0 0 0,1 0 0,-1 0 1,0-1-1,0 1 0,0 0 0,0 0 1,0 0-1,0 0 0,0 0 1,1 0-1,-1 0 0,0 0 0,0 0 1,0 0-1,0 1 0,0-1 1,0 0-1,0 0 0,1 0 0,-1 0 1,0 0-1,0 0 0,0 0 0,0 0 1,0 0-1,0 0 0,0 0 1,0 0-1,0 0 0,1 0 0,-1 1 1,0-1-1,0 0 0,0 0 0,0 0 1,0 0-1,0 0 0,0 0 1,0 0-1,0 1 0,0-1 0,0 0 1,0 0-1,0 0 0,0 0 1,0 0-1,0 0 0,0 1 0,0 12-38,-5 16 1,4-24 59,0 0 0,0 1-1,0-1 1,0 0 0,1 1 0,0-1 0,1 8-1,-1-11 1,0 0-1,1 0 0,-1 0 0,1 0 0,0 0 0,0 0 1,0 0-1,0-1 0,0 1 0,0 0 0,0-1 1,0 1-1,1 0 0,-1-1 0,1 0 0,-1 1 0,1-1 1,-1 0-1,1 0 0,0 1 0,0-1 0,2 0 0,1 1 18,0 0 0,0-1 0,0 0 0,0-1 0,0 1 0,0-1 0,0 0 0,0 0 0,1 0 0,-1-1 0,0 1-1,0-1 1,5-2 0,-5 2-26,0-1-1,-1 0 1,1 1-1,-1-1 1,1-1-1,-1 1 1,0-1-1,0 1 1,0-1-1,0-1 1,-1 1-1,1 0 1,4-7-1,-6 7-44,-1 0-1,0 1 0,0-1 0,-1 0 0,1 0 0,0 1 0,-1-1 0,0 0 0,1 0 0,-1 0 0,0 0 1,-1 0-1,1 1 0,0-1 0,-1 0 0,0 0 0,1 0 0,-3-4 0,0 0-47,0 0-1,0 1 0,-1-1 0,0 0 1,-8-9-1,9 11 99,-2 1 0,1 0 1,0 0-1,-1 0 0,0 0 0,-8-4 0,10 7-18,1-1 0,-1 1-1,0 0 1,1 0 0,-1 0-1,0 0 1,0 1 0,0-1 0,0 1-1,0-1 1,1 1 0,-1 0-1,0 0 1,-5 1 0,7 0 12,1-1 0,-1 0 0,0 0 0,0 1 0,0-1 0,1 0 0,-1 0 0,0 0 0,0 0 0,1 0 0,-1 0 0,0 0 0,0 0 0,0-1 0,0 1 0,0 0-1,1-1-1,0 1 1,0 0 0,0 0-1,0-1 1,0 1-1,0 0 1,0 0 0,0 0-1,0-1 1,0 1 0,0 0-1,0 0 1,0-1 0,0 1-1,0 0 1,0 0-1,0-1 1,0 1 0,0 0-1,0 0 1,0-1 0,0 1-1,1 0 1,-1 0 0,0 0-1,0-1 1,0 1 0,0 0-1,1 0 1,18-19 192,-10 12-213,1 0-1,0 1 1,0 1-1,20-8 1,46-13 82,-60 22-12,18-7-29,1 3 0,1 0 0,-1 3 0,57-3 0,-84 8-19,-1 1 1,1-1-1,-1 1 1,1 0-1,-1 1 0,0 0 1,1 0-1,-1 0 1,0 1-1,0 0 1,-1 1-1,8 4 0,-9-4 14,0 0-1,0 0 0,-1 1 0,1 0 0,-1 0 0,0 0 0,0 0 0,0 1 1,-1-1-1,0 1 0,0 0 0,-1 0 0,1 0 0,1 7 0,-2 2 87,1 0-1,-2 0 0,0 0 0,-1 0 1,0 0-1,-4 22 0,3-30-56,0 12 132,1-18-185,0-1-1,0 0 1,0 0 0,0 0 0,0 0-1,0 0 1,0 1 0,0-1 0,0 0 0,1 0-1,-1 0 1,0 0 0,0 0 0,0 0-1,0 0 1,0 1 0,0-1 0,0 0 0,0 0-1,0 0 1,1 0 0,-1 0 0,0 0-1,0 0 1,0 0 0,0 0 0,0 0 0,0 0-1,1 0 1,-1 0 0,0 0 0,0 0-1,0 0 1,0 0 0,0 0 0,1 0 0,8-6 21,2-7-137,0 0 1,-1-1 0,-1-1 0,15-28 0,14-23-20,-38 65 128,1 0 0,0 0 0,-1 1 1,1-1-1,-1 0 0,1 0 0,0 0 0,0 0 0,0 1 0,-1-1 0,1 0 0,0 1 1,0-1-1,0 1 0,0-1 0,0 1 0,0-1 0,0 1 0,0 0 0,0-1 0,0 1 0,0 0 1,0 0-1,0 0 0,1 0 0,0 0 0,-1 0-4,1 1 1,-1 0-1,0-1 0,0 1 1,0 0-1,1 0 0,-1 0 0,0-1 1,0 1-1,0 0 0,-1 1 1,1-1-1,0 0 0,0 0 1,-1 0-1,1 0 0,0 1 1,-1-1-1,1 0 0,0 2 0,11 37-40,-8-26 149,0 0 0,1 0 0,12 23-1,-15-33-77,1 0-1,-1-1 1,1 1-1,0-1 1,0 0-1,0 0 1,0 0-1,0 0 0,1 0 1,-1-1-1,1 1 1,0-1-1,0 0 1,0 0-1,0-1 1,0 1-1,6 0 0,-4 0 28,0-1 0,0 0-1,1-1 1,-1 0 0,1 0-1,-1 0 1,0-1-1,1 0 1,-1 0 0,8-3-1,-5 1-9,0 0 0,-1-1 0,1 0 0,-1-1 1,1 0-1,8-7 0,-1-2 19,-1-1 0,0 0 0,-1 0 0,0-2 1,15-25-1,53-96-29,-40 65-160,-26 44 83,-10 16 52,1 1 0,1 0 0,13-17 0,-21 29-6,0 0-1,0 0 0,0-1 0,0 1 1,0 0-1,0 0 0,0 0 0,0-1 1,1 1-1,-1 0 0,0 0 0,0 0 1,0 0-1,0-1 0,1 1 0,-1 0 1,0 0-1,0 0 0,0 0 0,0 0 1,1 0-1,-1 0 0,0 0 0,0-1 1,0 1-1,1 0 0,-1 0 0,0 0 1,0 0-1,1 0 0,-1 0 0,0 0 1,0 0-1,0 0 0,1 0 0,-1 0 1,0 1-1,0-1 0,1 0 1,-1 0-1,0 0 0,0 0 0,0 0 1,0 0-1,1 0 0,-1 1 0,0-1 1,0 0-1,0 0 0,0 0 0,1 0 1,-1 0-1,0 1 0,0-1 0,0 0 1,3 16-105,-3-15 111,8 89 258,-5 0-1,-9 102 0,6-182-234,-2 0 1,-4 19-1,6-26-22,-1-1 0,0 0 0,0 0 1,0 1-1,0-1 0,0 0 0,0 0 1,0 0-1,-1 0 0,1 0 1,-1 0-1,1-1 0,-1 1 0,0 0 1,0-1-1,0 1 0,-2 0 0,3-1-35,-1-1-1,1 0 0,-1 1 1,0-1-1,1 0 0,-1 0 1,1 0-1,-1 0 0,1-1 1,-1 1-1,1 0 0,-1-1 1,1 1-1,-1-1 0,1 1 0,0-1 1,-1 0-1,1 1 0,0-1 1,-1 0-1,1 0 0,0 0 1,0 0-1,0 0 0,0 0 1,-1-2-1,-3-2-6,0-1 0,1 0 0,-7-10 0,8 12 89,1-1-1,0 1 0,0-1 0,0 0 0,0 0 1,1 0-1,0 0 0,0 1 0,-1-11 0,2 14-40,0 0 1,0 1-1,1-1 0,-1 0 0,0 1 0,0-1 0,1 0 0,-1 1 0,0-1 0,1 1 0,-1-1 0,1 1 0,-1-1 0,1 1 0,-1-1 1,1 1-1,-1-1 0,1 1 0,-1 0 0,1-1 0,0 1 0,-1 0 0,1 0 0,0-1 0,-1 1 0,1 0 0,0 0 0,-1 0 1,1 0-1,0 0 0,-1 0 0,1 0 0,0 0 0,-1 0 0,1 0 0,0 0 0,0 0 0,3 1 20,1-1 0,-1 1 0,0-1 0,7 3 0,70 33 16,-52-23-48,0-1-1,42 13 1,2-11-535,-24-11-7728,-42-4 3919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0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10 802 4896,'0'0'135,"-1"0"-1,1 0 1,0 0 0,-1 0-1,1 0 1,0 0 0,-1 0 0,1 0-1,0 0 1,-1 0 0,1 0-1,0 0 1,-1 0 0,1 0 0,0 1-1,-1-1 1,1 0 0,0 0 0,-1 0-1,1 0 1,0 1 0,0-1-1,-1 0 1,1 0 0,0 1 0,0-1-1,0 0 1,-1 1 0,1-1-1,0 0 1,0 0 0,0 1 0,0-1-1,0 0 1,0 1 0,-1 0-1,4 14 3932,0-4-3575,-2-5-45,0 0 0,1-1 0,0 1 0,0 0 1,0-1-1,0 1 0,1-1 0,0 0 0,5 7 0,-6-10-305,-1 0-1,1 0 1,0 0-1,0 0 1,0 0-1,0 0 1,0-1-1,1 1 1,-1-1-1,0 1 0,1-1 1,-1 0-1,1 0 1,-1 0-1,1 0 1,0-1-1,0 1 1,-1-1-1,1 1 1,0-1-1,3 0 1,0-1-18,1 0 0,-1-1 0,1 0 0,-1 0 0,0 0 1,0 0-1,7-5 0,39-26 337,-41 25-321,7-5 84,0-1 0,-1-1 0,-1-1 0,0-1 0,19-26 0,-33 41-199,-1 0 0,1 0 0,-1-1 1,0 1-1,0-1 0,0 1 0,0-1 0,0 1 0,1-5 0,-2 6-9,0 0-1,0 0 1,0 0-1,0 0 1,0-1-1,0 1 1,0 0 0,-1 0-1,1 0 1,0 0-1,-1 0 1,1 0 0,-1 0-1,1 0 1,-1 0-1,1 0 1,-1 0 0,0 0-1,1 0 1,-1 0-1,0 0 1,0 0 0,0 1-1,0-1 1,1 0-1,-3 0 1,-1-1 22,0 0 0,0 1 0,0 0-1,-1 0 1,1 0 0,0 0 0,0 1 0,-1 0 0,1-1 0,0 2 0,-1-1 0,1 0 0,0 1-1,-1 0 1,-7 2 0,2 1-37,-1-1 1,1 2-1,0-1 0,0 2 1,-13 8-1,14-7 32,1 0 1,0 1-1,0 0 1,1 0-1,0 1 0,1 0 1,0 0-1,0 0 1,1 1-1,0 0 0,0 0 1,-2 12-1,0-3 75,2 1 0,0 1-1,2-1 1,0 1 0,0 31-1,3-42-31,0 0 0,1-1 0,0 1 0,0 0 0,1-1 0,0 1 0,6 16 0,-6-23-45,0 1 0,0-1 0,0 1 0,1-1 0,-1 0 0,1 0 0,0 0 0,0 0 0,0 0 0,0 0 0,1-1-1,-1 0 1,1 0 0,-1 0 0,1 0 0,0 0 0,-1-1 0,1 1 0,0-1 0,0 0 0,6 0 0,20 3 141,0-1 0,0-1 1,46-5-1,-25-2-42,64-14 1,-74 8-134,-1-1 0,0-3 0,70-35 0,101-76 9,-78 33-85,-115 78-28,21-21 0,-33 30 57,-6 6 35,1-1-1,-1 0 1,1 1-1,0-1 1,-1 1-1,1-1 1,-1 0-1,0 1 1,1-1-1,-1 0 0,1 0 1,-1 1-1,0-1 1,0 0-1,1 0 1,-1 1-1,0-3 1,0 3 4,0 0 0,0-1 0,0 1 0,-1 0 0,1-1 0,0 1 0,0 0 0,0-1 0,-1 1 1,1 0-1,0-1 0,-1 1 0,1 0 0,0 0 0,0-1 0,-1 1 0,1 0 0,0 0 0,-1 0 0,1-1 0,-1 1 1,1 0-1,0 0 0,-1 0 0,0 0 0,-1-1-29,-1 1 0,0 0 0,0-1-1,0 1 1,0 0 0,0 1 0,0-1 0,0 1 0,-3 0 0,-8 4 35,0-1 1,1 2 0,0 0-1,1 1 1,-1 0 0,1 1-1,0 0 1,1 1 0,0 0-1,0 0 1,-12 16 0,-5 9 19,2 0 0,1 2-1,2 1 1,-21 45 0,41-75 17,0 0 0,0 0 0,1 1 0,0 0 0,0-1 0,1 1 0,0 0 0,0 10 0,1-16-9,0 0-1,0 0 1,1-1-1,-1 1 1,1 0-1,-1 0 1,1-1-1,-1 1 1,1 0-1,0-1 1,0 1-1,0 0 1,0-1 0,0 1-1,0-1 1,2 3-1,-1-3 7,0 0-1,0 0 1,0 0-1,0 0 1,0-1-1,0 1 1,0-1-1,0 1 1,0-1-1,0 1 1,0-1-1,0 0 1,0 0-1,0 0 1,0 0 0,0-1-1,1 1 1,1-1-1,10-2 15,-1-1 1,0 0-1,-1-1 0,1-1 0,-1 0 0,0 0 1,0-1-1,0 0 0,-1-1 0,17-16 1,0-5-60,0-1 1,31-45 0,-25 26-821,-60 91 644,-39 47 1,-26 44 166,50-58 45,-41 108-1,-1 53 334,66-191-227,-15 36 156,29-75-249,2-5-18,0 1 1,0 0 0,1-1 0,-1 1 0,0 0 0,1-1 0,-1 1 0,1 0 0,-1 0 0,1 0 0,0 0 0,0 0 0,0-1 0,0 4 0,0-5-12,0 0 1,0 0 0,0 1-1,1-1 1,-1 0-1,0 0 1,0 0 0,0 1-1,0-1 1,0 0 0,0 0-1,0 0 1,0 0-1,1 1 1,-1-1 0,0 0-1,0 0 1,0 0-1,0 0 1,1 0 0,-1 1-1,0-1 1,0 0 0,0 0-1,1 0 1,-1 0-1,0 0 1,0 0 0,0 0-1,1 0 1,-1 0 0,0 0-1,0 0 1,0 0-1,1 0 1,-1 0 0,0 0-1,10-6 99,-6 3-78,0-1 1,0 0 0,-1 0 0,3-5-1,36-57 166,38-56-54,104-89-62,-149 174-79,14-17-48,-3-1-1,59-95 1,117-254-411,-215 394 380,-7 10 83,0 0 0,0 0 0,0 0 0,0 0 0,0 0 0,0 0 0,0 0 0,0-1-1,0 1 1,0 0 0,0 0 0,0 0 0,0 0 0,0 0 0,0 0 0,0 0 0,0 0 0,0 0 0,0 0 0,0 0 0,0 0 0,0 0 0,0 0 0,0 0 0,0 0 0,0 0 0,0 0 0,0 0 0,0 0 0,0 0 0,0 0 0,0 0 0,0 0 0,0 0 0,1 0 0,-1 0 0,0 0 0,0 0-1,0 0 1,0 0 0,0 0 0,0 0 0,0 0 0,0 0 0,0 0 0,0 0 0,0 0 0,0 0 0,0 0 0,0 0 0,0 0 0,0 0 0,0 0 0,0 0 0,0 0 0,0 0 0,1 0 0,-1 0 0,0 0 0,0 0 0,0 0 0,0 0 0,0 0 0,0 0 0,0 0 0,0 0 0,0 0 0,0 1 0,0-1-1,-2 17-26,0-8 90,-21 117 150,-12 93 40,33-206-205,1 0-1,1-1 1,0 1-1,1 0 1,0-1-1,4 15 1,-5-26-31,0-1-1,0 1 1,1 0 0,-1 0 0,0-1 0,1 1 0,-1 0-1,0 0 1,1-1 0,-1 1 0,1 0 0,-1-1 0,1 1-1,0-1 1,-1 1 0,1-1 0,0 1 0,-1-1 0,1 1 0,0-1-1,-1 1 1,1-1 0,1 1 0,0-1-2,-1 0 0,1 0 0,-1 0 0,1 0 0,0 0 0,-1-1 0,1 1 0,-1 0 0,1-1 0,-1 1 0,1-1 0,0 0 0,6-3 21,0-1-1,0 0 0,10-8 0,-12 8 8,53-45-63,-2-2 0,54-65 1,-88 92 39,22-25-110,55-55-404,-100 105 492,0 0 0,0 0 0,0 0-1,0 0 1,0 1 0,0-1 0,0 0 0,0 0 0,0 0 0,0 0 0,0 1 0,0-1 0,0 0 0,0 0 0,0 0 0,0 0 0,0 0 0,0 0 0,1 1 0,-1-1-1,0 0 1,0 0 0,0 0 0,0 0 0,0 0 0,0 0 0,1 0 0,-1 0 0,0 1 0,0-1 0,0 0 0,0 0 0,0 0 0,1 0 0,-1 0 0,0 0 0,0 0-1,0 0 1,0 0 0,1 0 0,-1 0 0,0 0 0,0 0 0,0 0 0,0 0 0,0 0 0,1-1 0,-1 1 0,0 0 0,0 0 0,0 0 0,0 0 0,0 0-1,1 0 1,-1 0 0,0 0 0,0 0 0,0-1 0,0 1 0,0 0 0,0 0 0,0 0 0,0 0 0,0 0 0,1-1 0,-1 1 0,0 0 0,0 0 0,-2 16-116,1-13 91,-27 116-289,15-70 454,-7 60 1,19-103-100,0-1 1,1 1 0,0-1 0,0 1-1,1-1 1,0 0 0,0 1-1,0-1 1,0 0 0,1 1-1,3 6 1,-4-10-24,0 0 0,1 0 0,-1 1 1,1-1-1,-1 0 0,1 0 0,0-1 0,0 1 0,0 0 0,0-1 1,0 1-1,1-1 0,-1 1 0,0-1 0,1 0 0,-1 0 0,1 0 0,-1 0 1,1-1-1,-1 1 0,1-1 0,0 1 0,-1-1 0,5 0 0,-3-1 0,1 1 0,-1-1 0,1 0 0,-1 0-1,0 0 1,1 0 0,-1-1 0,0 0 0,0 0-1,0 0 1,0 0 0,-1-1 0,5-3 0,3-3 15,-1-1 1,18-20-1,2-11-14,34-58 1,-10 14-18,-4 14-202,-44 66 107,-3 7-36,-4 18-34,-12 36 144,4-16 86,1 0 0,1 1 0,0 43 0,7-82-52,0 0-1,0 0 1,0 0-1,0 0 0,1 0 1,-1 0-1,0-1 0,1 1 1,-1 0-1,1 0 0,0 0 1,0 0-1,0-1 1,0 1-1,0 0 0,0-1 1,0 1-1,0-1 0,3 3 1,-2-3 3,0 0 0,-1 0 1,1 0-1,0 0 0,0 0 0,0-1 1,0 1-1,0-1 0,0 0 0,0 1 1,0-1-1,1 0 0,-1 0 0,0 0 1,3-1-1,5-1 14,1-1 0,0 0 0,-1-1 0,0 0 0,14-7 0,-7 1-63,0-1 0,-1 0 0,-1-1 0,18-16 1,-32 27 31,49-45-227,78-95-1,-95 98 17,-2-2 0,-2-2-1,31-68 1,148-389-1574,-206 499 1760,1-1-1,-1-1 0,-1 1 0,1 0 0,-1 0 0,0 0 1,0-1-1,-1-8 0,0 14 19,0 1 0,0-1 0,0 1 0,0-1 0,0 1 0,0-1 0,0 1 0,0-1 0,-1 1 0,1-1 0,0 1 0,0-1 0,0 1 1,-1-1-1,1 1 0,0-1 0,-1 1 0,1-1 0,0 1 0,-1 0 0,1-1 0,0 1 0,-1 0 0,1-1 0,-1 1 0,1 0 0,-1-1 0,1 1 0,-1 0 0,1 0 0,-1 0 0,1 0 0,-1-1 0,1 1 1,-1 0-1,1 0 0,-1 0 0,1 0 0,-1 0 0,0 0 0,1 0 0,-1 0 0,1 1 0,-1-1 0,1 0 0,-1 0 0,1 0 0,-1 0 0,1 1 0,-1-1 0,-2 2-7,0-1 0,0 1 0,1 0-1,-1 0 1,1 0 0,-1 0 0,1 1 0,0-1-1,-3 5 1,-7 12 62,0 0 0,-12 31 0,-17 51 37,30-74-69,6-14 8,-105 303 516,100-279-372,2 0 0,2 1 0,1 0 0,2 1 0,1-1 0,7 64 0,-5-96-113,1 4 26,1-1 0,3 15 1,-4-22-61,0 1-1,0-1 1,0 0 0,0 1-1,0-1 1,0 0 0,1 0-1,-1 0 1,1 0 0,0 0-1,0 0 1,-1-1 0,1 1-1,3 1 1,-4-2-9,0-1-1,-1 1 1,1-1-1,0 1 1,0-1-1,0 0 1,0 1 0,0-1-1,0 0 1,0 0-1,0 0 1,0 0-1,0 0 1,0 0 0,0 0-1,0 0 1,0 0-1,0 0 1,1-1-1,0 0 2,0 0-1,0 0 0,0 0 0,0 0 0,0-1 0,0 1 1,-1-1-1,3-2 0,3-4-61,0 0 0,11-20 0,-13 19-63,152-212-825,-152 215 881,-1 0-1,1 0 0,3-8 1,-23 45 129,1 2 0,-15 53 0,27-75-35,-17 81 249,17-81-257,1-1 0,1 0 0,0 0 0,0 1 0,1-1 0,4 20 0,-5-28-9,1 0 0,-1 0 0,1 0-1,0 0 1,-1-1 0,1 1-1,0 0 1,0 0 0,0 0 0,0-1-1,1 1 1,-1-1 0,0 1-1,1-1 1,-1 1 0,1-1 0,-1 0-1,1 0 1,0 1 0,-1-1-1,1 0 1,0-1 0,0 1 0,0 0-1,0 0 1,0-1 0,-1 0-1,1 1 1,0-1 0,0 0 0,1 0-1,1 0 1,2 0 13,0-1 0,0-1 0,-1 1 0,1-1 1,-1 0-1,1 0 0,-1-1 0,0 1 0,8-6 0,10-9-63,-1 0-1,31-30 1,32-44-263,-62 66 239,4-4-94,-2-1 0,-1-1-1,-1-1 1,31-58 0,25-94-711,-14-12 360,-48 145 475,16-60 258,-33 106-212,1 3-24,0 0 0,-1 0 0,1 0 0,-1 1-1,0-1 1,0 0 0,0 0 0,0 0-1,0 0 1,0 0 0,0 0 0,-1 0 0,1 0-1,-2-3 1,0 4-43,-2 5 12,-4 9 18,1 0 0,0 0 0,-7 23 0,-30 107 48,18-56 112,21-71-127,-58 218 691,60-220-678,-28 166 331,25-138-210,3 1-1,2 55 1,1-91-135,0 3 89,1 1-1,4 21 0,-4-31-81,-1 1 0,0 0 0,1-1 0,-1 1 0,1-1 0,-1 1 0,1-1 0,0 1 0,0-1 0,0 1 0,0-1 0,0 0 0,0 1 0,0-1 0,0 0 0,0 0 0,1 0 0,-1 0 0,0 0 0,1 0 0,-1 0 0,1 0 0,-1-1 0,1 1-1,-1-1 1,3 2 0,-2-3-23,1 1 1,-1 0-1,0-1 0,0 0 0,0 1 0,0-1 0,0 0 0,0 0 0,0 0 0,0 0 0,0 0 0,0-1 1,-1 1-1,1-1 0,0 1 0,-1-1 0,1 1 0,-1-1 0,0 0 0,1 0 0,1-3 0,5-9-110,13-27 0,-17 30 83,52-135-221,-23 52 208,-28 79 69,0-1 1,0 0-1,-2-1 0,0 1 1,-1-1-1,-1 1 0,0-20 1,-1 35-24,1 0 1,-1 0 0,1 1-1,-1-1 1,1 0 0,-1 0 0,1 0-1,0 1 1,0-1 0,-1 0-1,1 1 1,0-1 0,0 1-1,0-1 1,-1 1 0,1-1-1,0 1 1,0 0 0,0-1-1,0 1 1,2 0 0,26-8 57,-27 8-78,16-3 17,0 2-1,0 0 1,31 3-1,-4-1 47,-27 0-57,-1 0 1,1 1-1,23 5 1,-32-5 1,1 1-1,-1 0 1,0 1 0,0 0 0,0 0-1,0 1 1,11 8 0,-16-10 21,-1 0 0,0 0 0,0 1 1,0-1-1,-1 1 0,1 0 0,-1-1 1,1 1-1,-1 0 0,-1 1 0,1-1 0,-1 0 1,1 0-1,-1 1 0,1 6 0,0 7 95,-1 0 0,-2 29 0,1-5 53,1-30-150,0 0 0,1-1 0,0 1 1,1-1-1,0 1 0,9 17 0,-10-24-6,0 0 0,0 0 0,1-1 0,0 1-1,0-1 1,0 0 0,1 1 0,-1-1-1,1-1 1,0 1 0,0-1 0,1 1 0,-1-1-1,1 0 1,-1-1 0,9 4 0,-10-5-2,0-1 1,-1 1 0,1-1-1,0 0 1,0 0 0,0 0-1,0 0 1,0 0 0,0-1-1,-1 0 1,1 1-1,0-1 1,0 0 0,-1 0-1,1 0 1,0-1 0,-1 1-1,1-1 1,-1 1 0,4-4-1,4-4 39,-1 1 0,0-2-1,9-11 1,-15 19-28,17-24-52,0-1 1,20-36-1,-38 59 21,1 0 0,-1-1 0,0 0 0,-1 1 0,3-10 0,-4 13 7,0 1 1,0-1-1,0 1 0,1-1 1,-1 0-1,0 1 1,0-1-1,0 1 1,-1-1-1,1 0 1,0 1-1,0-1 0,0 1 1,0-1-1,0 1 1,-1-1-1,1 1 1,0-1-1,-1 0 0,1 1 1,-1 0 0,1 0 0,-1-1 0,1 1 0,-1 0 0,1 0 1,-1 0-1,1 0 0,-1 0 0,1 0 0,-1 0 0,1 0 0,-1 1 0,1-1 0,-1 0 0,1 0 0,-1 0 0,1 0 0,0 1 0,-1-1 0,1 0 0,-1 0 0,1 1 0,0-1 0,-1 0 0,1 1 0,0-1 0,-1 0 0,1 1 0,-1 0 0,-14 14-20,1 2 0,1-1 1,0 2-1,1 0 0,1 0 1,-11 25-1,12-23 29,2-4 67,0-1 0,2 1 0,-1 1 0,-4 19 0,11-34-65,0 0 0,-1 0 1,1 0-1,0 0 0,0 0 1,0 0-1,1-1 0,-1 1 1,0 0-1,1 0 0,-1 0 1,1 0-1,-1-1 0,1 1 1,0 0-1,0 0 0,1 1 1,-1-2-16,-1 0 1,1-1 0,0 1 0,0 0 0,0-1 0,0 1 0,-1-1 0,1 1 0,0-1 0,0 1-1,0-1 1,0 0 0,0 1 0,0-1 0,0 0 0,0 0 0,0 0 0,1 0 0,-1 0 0,0 0-1,0 0 1,0 0 0,0 0 0,0 0 0,0-1 0,0 1 0,0 0 0,0-1 0,0 1 0,0-1-1,1 0 1,6-5-36,1 0 0,-1 0 0,-1 0 0,1-1-1,-1-1 1,0 1 0,-1-1 0,0 0 0,6-11-1,19-21-61,-31 39 101,0 1 0,1-1 0,-1 1 0,1-1 0,-1 1 0,1-1 0,-1 1 0,1-1 0,-1 1 0,1 0 0,-1-1 0,1 1 0,0 0 0,-1-1 0,1 1 0,-1 0 0,1 0 0,0 0 1,0-1-1,0 2-6,-1-1 0,0 0 0,1 0 0,-1 0 0,0 0 1,1 1-1,-1-1 0,0 0 0,0 0 0,1 1 0,-1-1 1,0 0-1,0 1 0,1-1 0,-1 0 0,0 0 0,0 1 1,0-1-1,0 1 0,1-1 0,-1 0 0,0 1 0,0-1 1,0 1-1,1 2-19,-1 1 0,0 0 0,1-1 1,-1 1-1,-1 5 0,-1 8 116,1-1 0,1 1 0,0 0-1,2-1 1,-1 1 0,8 26 0,-9-42-72,0 1 0,0-1 1,1 0-1,-1 1 0,1-1 1,-1 0-1,1 1 0,-1-1 0,1 0 1,0 0-1,0 0 0,-1 1 1,1-1-1,0 0 0,0 0 1,0 0-1,0 0 0,0-1 1,1 1-1,-1 0 0,0 0 0,0-1 1,0 1-1,1-1 0,-1 1 1,0-1-1,1 1 0,-1-1 1,0 0-1,1 1 0,-1-1 0,1 0 1,-1 0-1,0 0 0,1 0 1,-1-1-1,1 1 0,1-1 1,3 0 27,0-2 1,0 1 0,0-1-1,-1 0 1,1 0 0,-1 0-1,7-6 1,4-4 18,0-1-1,-1-1 1,19-25 0,33-53 122,-48 67-122,11-17-20,-2-1 0,40-84 0,-4-28-500,52-196-1,-111 330 362,-5 22 98,0 0-1,0 0 0,0 0 0,0 0 0,0 0 0,0 0 0,0 0 0,-1 0 0,1 0 0,0 0 1,0 0-1,0 0 0,0 0 0,0 0 0,0 0 0,0 0 0,0 0 0,0 0 0,0 0 0,0 0 1,0 0-1,0-1 0,0 1 0,0 0 0,0 0 0,0 0 0,0 0 0,0 0 0,0 0 0,0 0 1,0 0-1,0 0 0,0 0 0,0 0 0,0 0 0,0 0 0,-6 15-67,-53 166 123,31-99 68,-28 129-1,47-161-85,2 0-1,2 0 1,4 101-1,2-134 83,1 0 0,8 32 1,-9-43-88,1-1 0,0 0 0,0 0 0,0-1 0,0 1 0,1 0 0,0-1 1,0 1-1,0-1 0,0 0 0,1 0 0,0 0 0,4 3 0,-7-6-11,0 0-1,1 0 0,-1 0 1,1 0-1,-1-1 0,1 1 1,-1 0-1,1-1 0,-1 1 0,1-1 1,0 1-1,-1-1 0,1 0 1,0 0-1,-1 0 0,1 0 1,0 0-1,-1 0 0,1 0 1,0-1-1,-1 1 0,1-1 0,0 1 1,-1-1-1,1 1 0,-1-1 1,1 0-1,-1 0 0,3-1 1,0-2 7,1 0 0,-1-1 0,0 1 0,0-1 0,0 0 0,-1 0 0,5-8 0,18-43-230,36-107 0,-51 132 174,-8 22 16,0 3-5,-1 1 0,0-1 1,-1 1-1,1-1 0,-1 1 0,0-1 0,-1 0 0,1 0 1,-1-7-1,0 13 13,0-1 1,0 1 0,0 0-1,0-1 1,0 1 0,-1 0-1,1 0 1,0-1 0,0 1-1,0 0 1,0 0 0,0-1-1,0 1 1,-1 0-1,1 0 1,0 0 0,0-1-1,0 1 1,-1 0 0,1 0-1,0 0 1,0-1 0,-1 1-1,1 0 1,0 0 0,0 0-1,-1 0 1,1 0 0,0 0-1,-1 0 1,1 0 0,0 0-1,0 0 1,-1 0 0,1 0-1,0 0 1,0 0-1,-1 0 1,1 0 0,0 0-1,-1 0 1,1 0 0,0 0-1,0 0 1,-1 0 0,1 0-1,0 1 1,0-1 0,-1 0-1,1 0 1,0 0 0,0 1-1,0-1 1,-1 0 0,1 0-1,0 0 1,0 1 0,0-1-1,-1 1 1,-11 13 6,8-7 55,0 1 0,1 0 0,0 0 0,0 0 0,1 0 0,-1 0 0,0 10 0,-3 59 197,5-69-256,-1 30 171,6 66 0,-3-94-173,1 1 0,0 0-1,0 0 1,1-1 0,1 1-1,0-1 1,0 0 0,1 0-1,0 0 1,11 15 0,-13-22-190,0 0 0,0 0 0,0-1 1,0 1-1,0-1 0,0 1 0,1-1 1,-1 0-1,1 0 0,5 1 0,-6-2-196,-1 0-1,0 0 0,0-1 0,1 1 0,-1-1 0,1 0 0,-1 0 0,0 1 0,1-2 0,-1 1 0,1 0 0,-1 0 0,0-1 0,1 1 0,-1-1 0,0 0 1,1 0-1,2-1 0,-4 1 143,0 0-1,1 0 1,-1 0 0,0-1 0,0 1 0,0 0 0,0 0 0,-1 0 0,1-1 0,0 1-1,0-1 1,-1 1 0,1 0 0,-1-1 0,1 1 0,-1-1 0,0 1 0,0-1 0,0 1-1,1-1 1,-1 0 0,-1 1 0,1-1 0,0-2 0,-1-3-723,1-2 86,0 1 1,-1-1-1,0 1 1,-1 0-1,0 0 0,0-1 1,-7-13-1,1-1-888,-15-45-1772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0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1920 180 11040,'-32'-4'5663,"37"4"-2335,8 0-1952,14 0 224,4 4-960,9-4-288,5 0-224,-3 0-1280,-2 5 608,-9-2-3168,1 0 2080,-9-3-4575,-1 5 3519</inkml:trace>
  <inkml:trace contextRef="#ctx0" brushRef="#br0" timeOffset="1">27 8 8640,'-26'-8'3904,"29"8"-3392,2 0-1600,8 8 480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132 544 3552,'0'0'1147,"12"-5"8967,-11 5-9842,-1 1 0,0-1 0,0 0 0,0 1 0,0-1 0,0 0 0,1 1-1,-1-1 1,0 1 0,0-1 0,0 0 0,0 1 0,0-1 0,0 0-1,0 1 1,0-1 0,0 0 0,-1 1 0,1-1 0,0 1 0,0-1 0,0 0-1,0 1 1,0-1 0,-1 1 0,-59 78 2640,49-62-2693,0 0-1,2 1 1,0 1 0,1-1-1,-7 25 1,9-25-100,2-1-1,-5 32 1,8-42-63,0 0 1,1-1-1,0 1 0,0-1 1,1 1-1,0 0 0,0-1 1,0 1-1,1-1 0,3 9 1,-5-14-34,1 0 0,-1 0 0,0 0 0,1 0 0,-1 0 0,1-1 0,-1 1 0,1 0 0,0 0 0,-1-1 0,1 1 0,0-1 0,-1 1 0,1 0 0,0-1 0,0 1 0,0-1 0,-1 0 0,1 1 0,0-1 0,0 1 0,0-1 0,0 0 0,0 0 0,0 0 0,0 0 0,0 0 0,0 0 0,0 0 0,0 0 0,-1 0 0,1 0 1,0 0-1,0 0 0,0-1 0,0 1 0,0 0 0,0-1 0,0 1 0,0-1 0,3-1 21,0-1 0,-1 1 0,1-1 0,-1 0 0,0 0 0,0 0 0,5-7 0,28-35-90,61-61 1,-66 72 9,-22 24-5,0-1-1,13-9 1,-22 20 33,0 0-1,1 0 1,-1 0 0,0 0-1,0 0 1,1 0-1,-1 1 1,0-1 0,0 0-1,0 0 1,1 0 0,-1 0-1,0 1 1,0-1-1,0 0 1,1 0 0,-1 1-1,0-1 1,0 0 0,0 0-1,0 1 1,0-1-1,0 0 1,0 0 0,0 1-1,1-1 1,-1 0-1,0 0 1,0 1 0,0-1-1,0 0 1,0 1 0,0-1-1,-1 0 1,-5 96-129,2-67 238,2 1-1,3 49 1,0-66-38,1 0 0,1-1 0,0 1 0,0 0 0,2-1 0,-1 0 0,9 15 0,-11-23-23,0 0 1,1-1-1,0 1 0,0 0 1,0-1-1,0 0 1,0 0-1,1 0 0,0 0 1,5 3-1,-6-4 2,0-1 1,0 0-1,0 0 1,0 0-1,0 0 1,0 0-1,1-1 0,-1 1 1,0-1-1,1 0 1,-1 0-1,0 0 1,1 0-1,-1-1 0,6-1 1,-2 0-1,-1-1 0,0 1-1,0-1 1,0-1 0,0 1 0,-1-1 0,1 0 0,-1 0 0,0 0 0,0-1-1,5-7 1,3-3-7,-1-1 1,15-27-1,2-11 2,32-81 0,-53 112-64,7-25-1,-13 40-18,0 0 1,-1-1 0,0 1-1,0 0 1,-1 0-1,-1-14 1,0-1-175,2 14-3,-1 9 216,0 0 0,0-1 0,0 1-1,1 0 1,-1 0 0,0-1 0,0 1-1,1 0 1,-1 0 0,0-1 0,0 1-1,1 0 1,-1 0 0,0 0-1,1 0 1,-1 0 0,0-1 0,1 1-1,-1 0 1,0 0 0,1 0 0,-1 0-1,0 0 1,1 0 0,-1 0 0,1 0-1,-1 0 1,0 0 0,1 0-1,-1 0 1,0 1 0,1-1 0,-1 0-1,0 0 1,1 0 0,-1 0 0,1 1-1,0-1-14,50 6 19,-1-2 0,1-2 1,89-9-1,-132 6 11,-5 0-2,1 1 1,-1-1 0,0 1 0,0 0-1,1 0 1,-1 0 0,0 0-1,1 1 1,-1-1 0,0 1-1,0 0 1,0 0 0,6 2-1,-9-2-2,1-1-1,-1 1 0,0 0 0,1 0 0,-1 0 1,0 0-1,0-1 0,0 1 0,0 0 0,0 0 1,0 0-1,0 0 0,0 0 0,0-1 0,0 1 1,0 0-1,0 0 0,-1 0 0,1 0 0,0-1 1,-1 1-1,1 0 0,-1 1 0,-14 29 71,11-22-65,-9 19 64,1 0 0,2 1-1,1 0 1,-8 47-1,12-49-15,0-6-21,0 23-1,5-39-32,-1 0 0,1 0-1,1 0 1,-1 0 0,1 0-1,0 0 1,0 0-1,0 0 1,4 9 0,-4-13 3,0 0 1,-1 0-1,1 1 1,0-1 0,0 0-1,-1 0 1,1 0-1,0 0 1,0 0-1,0 0 1,1 0 0,-1 0-1,0-1 1,0 1-1,0 0 1,1-1-1,-1 1 1,0-1 0,0 1-1,1-1 1,-1 0-1,1 1 1,-1-1-1,0 0 1,1 0-1,-1 0 1,1 0 0,-1 0-1,0 0 1,3-1-1,2-1 31,0 0-1,0 0 0,0 0 0,0-1 1,11-6-1,36-27 152,71-62 1,-80 62-155,1-2-80,-2-1-1,44-52 1,-63 61 1,-2-2 1,31-55-1,25-72-9,1-3-35,-2 8-215,-76 152 279,4-11-118,-5 12 137,0 1-1,0 0 1,0-1-1,0 1 1,0 0-1,0 0 1,0-1-1,0 1 1,0 0-1,0-1 1,0 1-1,0 0 0,-1 0 1,1-1-1,0 1 1,0 0-1,0 0 1,0-1-1,0 1 1,0 0-1,-1 0 1,1-1-1,0 1 0,0 0 1,0 0-1,-1 0 1,1-1-1,0 1 1,0 0-1,-1 0 1,1 0-1,0 0 1,0 0-1,-1 0 0,1 0 1,0-1-1,-1 1 1,1 0 0,-1 0 1,0 1 0,1-1-1,-1 0 1,1 0 0,-1 0-1,1 0 1,-1 1 0,1-1-1,-1 0 1,1 0 0,-1 1-1,1-1 1,-1 0 0,1 1-1,0-1 1,-1 1 0,1-1-1,-1 1 1,1-1 0,-1 2-1,-6 7 22,1 1-1,-1 0 0,1 0 0,1 1 0,-5 12 0,-23 64-3,-41 172 0,12 103 7,53-257 94,8-85 9,2 0 1,5 41-1,-6-60-100,0 0 0,0 0 1,0 1-1,1-1 0,-1 0 0,0 0 1,1 0-1,0 0 0,-1 1 0,1-1 1,-1 0-1,1 0 0,1 1 1,-2-2-18,1 0 1,-1 1 0,0-1 0,1 0 0,-1 0 0,0 0-1,1 0 1,-1 0 0,0 0 0,1 0 0,-1 0 0,0 0-1,1 0 1,-1 0 0,0 0 0,1 0 0,-1 0 0,0 0-1,1 0 1,-1 0 0,0 0 0,1 0 0,-1 0 0,0 0-1,1-1 1,-1 1 0,0 0 0,1-1 0,1 0 21,0-2 0,1 1 0,-1 0 1,-1 0-1,1-1 0,0 1 0,2-5 0,9-17 60,3-7-105,1 2 0,31-41-1,67-68-34,75-149-59,-87 95 228,-42 75-72,3 4-407,-60 107 274,-3 10 61,-4 20 61,1-16-23,-9 54 89,-3-1 1,-25 68 0,-66 116 299,78-192-264,-128 279 157,154-330-144,4-5-18,10-12 50,0-2-142,9-9-153,2 0 1,0 2-1,1 0 0,2 2 1,51-33-1,-76 54 102,1-1 1,-1 1-1,1 0 1,-1 0-1,1 0 1,0 0-1,0 0 1,-1 0-1,1 1 0,0 0 1,0-1-1,0 1 1,0 0-1,-1 0 1,1 1-1,0-1 1,0 1-1,0-1 0,-1 1 1,1 0-1,0 0 1,-1 0-1,1 0 1,0 0-1,-1 1 1,0-1-1,1 1 0,-1 0 1,0 0-1,3 2 1,2 6 18,-1 0 0,0 0 0,0 1 0,-1 0 0,0 0 0,-1 0 0,3 13 0,15 49 38,-1-1-1095,-5-26-2699,-13-37 510,-9-30-8979,2 10 11769,-11-24-4270,-3-2 1600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0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446 257 10464,'-32'-17'4736,"37"25"-4096,-2-4 2015,2 9-1567,5 2 1408,7 10-1440,14-2-288,6 5-480,21-4-128,5 1-96,14-5-256,-6-1 96,-8-7-2784,0 0 1600,-18-7-3711,-8 3 2815</inkml:trace>
  <inkml:trace contextRef="#ctx0" brushRef="#br0" timeOffset="1">127 18 8896,'-72'-9'4032,"31"4"-3520,32 2-480,4 6-128,10-3-608,17 0-864,6 5 832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7648,'0'0'73,"1"0"0,-1 0 0,0 0 0,0 0 0,0 0 0,0 0 0,0 0 0,0 0 0,0 0 0,0 0 0,1 0 0,-1 0 0,0 0 0,0 0 0,0 0 0,0 0 0,0 0-1,0 0 1,0 0 0,1 0 0,-1 0 0,0 0 0,0 0 0,0 0 0,0 0 0,1 1 438,-1-1-438,0 0 0,0 0 0,0 0 0,0 0 0,0 0 0,0 0 0,0 1 0,0-1 0,0 0 0,0 0 0,0 0 0,0 0 0,0 0 0,0 0 0,2 11 1626,-4 15 331,-5 1-1101,0-1 1,-2 0 0,0-1 0,-2 0-1,-1-1 1,-1 0 0,-1-1 0,-17 22-1,5-9-438,1 0 0,3 1-1,1 2 1,-22 52 0,-7 69-1046,49-155 73,-1 1-1,0 0 1,-6 10 0,8-16 454,-3 4-2791,4-12-295,6-17-1913,5 1 2526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1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436 133 4224,'-11'-14'1831,"10"14"-1672,1-1-1,0 1 1,-1 0 0,1 0-1,0-1 1,0 1 0,-1 0 0,1-1-1,0 1 1,0 0 0,0-1-1,0 1 1,-1-1 0,1 1-1,0 0 1,0-1 0,0 1-1,0-1 1,2-6 6331,-2 7-6344,0 0-74,-1 0 0,1 0-1,0 0 1,0 0 0,-1 0 0,1 0 0,0 0 0,0 1-1,0-1 1,-1 0 0,1 0 0,0 0 0,0 0 0,0 1 0,-1-1-1,1 0 1,0 0 0,0 1 0,0-1 0,0 0 0,0 0-1,-1 0 1,1 1 0,0-1 0,0 0 0,0 0 0,0 1-1,0-1 1,0 0 0,0 1 0,0-1 0,-22 96 3560,7-48-2886,-24 53 1,-68 104 736,76-147-1185,-31 66 692,-72 211-1,133-332-892,0 1-1,-1 0 1,1-1-1,1 1 1,-1 0 0,0 5-1,1-9-88,0 0 0,0 0-1,0 0 1,0 1-1,0-1 1,0 0-1,0 0 1,0 0 0,1 0-1,-1 0 1,0 0-1,0 1 1,0-1-1,0 0 1,0 0 0,0 0-1,0 0 1,1 0-1,-1 0 1,0 0-1,0 0 1,0 0-1,0 1 1,0-1 0,0 0-1,1 0 1,-1 0-1,0 0 1,0 0-1,0 0 1,0 0 0,1 0-1,-1 0 1,0 0-1,0 0 1,0 0-1,0 0 1,0 0 0,1 0-1,-1 0 1,0-1-1,0 1 1,0 0-1,0 0 1,0 0 0,1 0-1,-1 0 1,0 0-1,0 0 1,0 0-1,0-1 1,18-14 298,39-50-161,-16 19-154,59-55 1,-85 89-44,-2 0-11,0 1-1,0 1 1,2 0 0,29-16 0,-43 26 59,0-1-1,0 1 1,0-1 0,1 1-1,-1 0 1,0-1 0,0 1-1,1 0 1,-1 0 0,0 0 0,0 0-1,1 0 1,-1 0 0,0 0-1,0 0 1,0 1 0,1-1-1,-1 0 1,0 1 0,0-1 0,0 1-1,0-1 1,1 1 0,-1 0-1,0-1 1,0 1 0,0 0 0,-1 0-1,1 0 1,0 0 0,0 0-1,0 0 1,-1 0 0,1 0-1,0 1 1,4 12 21,-1-1 0,-1 1-1,0 0 1,1 26 0,-4-33-10,3 22 28,-2-6 87,1 1 0,2 0 0,0-1 0,14 43 0,-17-63-93,0-1 0,1 1-1,-1-1 1,0 0 0,1 0 0,-1 1-1,1-1 1,0 0 0,-1 0-1,1 0 1,0-1 0,0 1 0,1 0-1,2 1 1,-4-3-8,1 1 0,-1-1 0,1 1 0,-1-1 0,1 0 0,-1 1 0,1-1 0,-1 0 0,1 0 0,0 0 0,-1 0-1,1-1 1,-1 1 0,1 0 0,0-1 0,-1 1 0,1-1 0,-1 1 0,0-1 0,1 0 0,-1 0 0,1 1 0,-1-1 0,2-2 0,9-9 46,0 0 0,-1-1 0,18-26 0,-10 13-21,18-22-71,3 3 0,1 1-1,84-68 1,-118 105 3,6-5 2,-12 12 11,-1-1 1,1 1-1,-1-1 0,1 1 1,-1 0-1,1-1 0,0 1 1,-1 0-1,1 0 0,-1-1 1,1 1-1,0 0 0,-1 0 1,1 0-1,0 0 0,-1 0 1,1 0-1,0 0 0,-1 0 1,2 0-1,-2 1 6,1-1 1,-1 1-1,0-1 1,0 1-1,1-1 0,-1 1 1,0-1-1,0 1 0,1-1 1,-1 1-1,0-1 1,0 1-1,0 0 0,0-1 1,0 1-1,0-1 1,0 1-1,0-1 0,0 1 1,0 0-1,0-1 0,-1 1 1,1 0-1,-5 21 51,3-17-38,-4 20 28,-1-1 44,1 0 1,-2 26-1,7-42-35,1 0 0,0 0 1,0 0-1,1 0 0,0 0 1,0 0-1,1-1 0,0 1 0,0 0 1,6 11-1,-7-16-34,0 0 0,1 0 0,-1-1 0,1 1 0,0-1 0,0 0 0,0 1 0,0-1 0,0 0 0,1 0 0,-1 0 0,1 0 0,-1-1 0,1 1 0,-1-1 0,1 1 0,0-1 0,0 0 0,0 0 0,0 0 0,0-1 0,0 1 0,0-1 0,3 1 0,4-1 12,0-1 0,0 0 0,0 0 0,0-1 0,0 0 0,0-1 0,0 0 0,-1 0 0,0-1 0,14-7 0,8-8-59,46-35 0,-50 33 14,32-20 34,1 2 1,72-33-1,-59 40 27,18-9 56,-81 34-174,-9 3-35,-2 3 96,-1 1 1,1-1-1,0 1 1,-1 0-1,1 0 1,0 0 0,-1 0-1,1 0 1,0 0-1,-1 0 1,1 0-1,0 0 1,-1 0 0,0 1-1,-13 2 8,1 1-1,0 0 0,0 1 1,0 1-1,0 0 1,1 1-1,0 0 0,1 1 1,0 1-1,0 0 1,0 0-1,1 1 1,1 0-1,0 1 0,0 1 1,1-1-1,0 2 1,1-1-1,1 1 0,0 0 1,1 0-1,-9 27 1,9-23 28,4-11-4,-1 0-1,1 0 1,1 0-1,-1 0 1,1 1-1,0-1 0,0 12 1,1-17-12,0-1 1,0 1-1,0 0 0,0-1 1,1 1-1,-1 0 1,0-1-1,0 1 1,0-1-1,0 1 0,1 0 1,-1-1-1,0 1 1,1-1-1,-1 1 1,0-1-1,1 1 0,-1-1 1,1 1-1,-1-1 1,1 1-1,-1-1 0,1 1 1,-1-1-1,1 0 1,-1 1-1,1-1 1,-1 0-1,1 0 0,0 1 1,-1-1-1,1 0 1,-1 0-1,1 0 1,0 0-1,-1 0 0,1 0 1,0 0-1,-1 0 1,1 0-1,0 0 1,-1 0-1,1 0 0,-1 0 1,1-1-1,1 1 1,1-2 11,1 0 1,0 0 0,-1 0 0,0 0 0,0 0-1,5-4 1,7-10-54,16-20 1,-5 6-83,11-15 94,-25 29 67,0 1 0,16-14 0,-28 30-48,-1-1-1,1 0 0,0 0 1,0 0-1,0 0 0,0 1 0,0-1 1,1 0-1,-1 0 0,0 0 1,0 1-1,0-1 0,0 0 0,0 0 1,0 0-1,0 0 0,0 1 1,0-1-1,0 0 0,1 0 0,-1 0 1,0 0-1,0 0 0,0 1 1,0-1-1,0 0 0,0 0 0,1 0 1,-1 0-1,0 0 0,0 0 1,0 0-1,1 0 0,-1 0 1,0 0-1,0 0 0,0 0 0,0 0 1,1 1-1,-1-1 0,0-1 1,0 1-1,0 0 0,1 0 0,-1 0 1,0 0-1,0 0 0,0 0 1,0 0-1,1 0 0,-1 0 0,0 0 1,0 0-1,0 0 0,0 0 1,1-1-1,-1 1 0,0 0 0,0 0 1,0 0-1,0 0 0,0 0 1,0-1-1,0 1 0,1 0 0,-5 24-176,2-13 111,-13 65-69,-3 0 1,-43 112-1,14-60 360,-20 48 170,39-108-149,28-67-238,-1 0-1,1 1 1,-1-1-1,0 0 1,1 1-1,-1-1 1,0 0-1,0 0 1,0 0-1,0 0 1,0 0-1,0 0 1,0 0-1,0 0 1,0 0-1,-1 0 1,1-1 0,-2 2-1,2-2-12,1 0 0,-1 0 1,1 0-1,0 0 0,-1 0 0,1 0 1,-1 0-1,1 0 0,0 0 0,-1-1 1,1 1-1,-1 0 0,1 0 0,0 0 0,-1 0 1,1-1-1,0 1 0,-1 0 0,1 0 1,0-1-1,-1 1 0,1 0 0,-1-1 0,1-1-36,-1 1-1,0-1 0,0 1 0,0-1 0,1 1 0,-1-1 0,1 0 0,-1-2 0,-1-7-38,1 0-1,0-1 0,1 1 1,0 0-1,1 0 1,0 0-1,1-1 1,4-13-1,0 4 30,1 0 0,1 1-1,14-26 1,-13 30 10,1 0 1,1 1-1,0 1 0,20-21 0,57-44 93,-48 45-2,228-189 105,-98 78 91,-130 109-113,-1-2 0,-2-2 0,39-55 0,83-139 206,-146 213-310,65-97 612,-75 113-609,4-7 7,-7 12-34,0 0 0,0 0 1,1 0-1,-1-1 0,0 1 0,0 0 0,0 0 0,0 0 0,0-1 1,0 1-1,0 0 0,0 0 0,0 0 0,0-1 0,0 1 0,0 0 1,0 0-1,0 0 0,0-1 0,0 1 0,0 0 0,0 0 0,0 0 1,0-1-1,0 1 0,0 0 0,0 0 0,-1 0 0,1 0 0,0-1 1,0 1-1,0 0 0,0 0 0,0 0 0,0 0 0,-1 0 0,1 0 1,0-1-1,0 1 0,0 0 0,0 0 0,-1 0 0,1 0 0,-1 0-1,0 0-1,1 0 0,-1 0 0,0 1 0,1-1 1,-1 0-1,1 0 0,-1 1 0,0-1 0,1 0 1,-1 1-1,1-1 0,-1 1 0,1-1 0,-1 1 1,1-1-1,-1 1 0,1-1 0,-1 1 1,0 0-1,-24 31-72,1 1-1,-28 50 1,41-65 71,-182 323 362,183-322-308,2-1-1,0 1 1,1 0 0,0 1 0,-3 20-1,10-28 146,3-9-126,11-12-146,-2 0-3,16-8-48,2 1 0,0 1 0,1 2 0,54-16 0,-79 27 106,0 1 1,0 0-1,1 0 1,-1 0-1,0 1 0,1 0 1,-1 1-1,0-1 1,0 1-1,1 0 0,7 3 1,-6-1 10,1 1 0,-1 0 0,0 0 0,0 1 0,-1 0 0,1 0 0,7 8 0,-7-6 24,1 2 40,1-1 0,0 0-1,1-1 1,11 7 0,-19-13-22,0 1-1,1-1 1,-1 0-1,0 0 0,1 0 1,-1 0-1,1-1 1,-1 1-1,1-1 0,-1 0 1,1 0-1,-1 0 1,1-1-1,-1 1 1,0-1-1,1 0 0,-1 1 1,1-2-1,4-1 1,22-14-5,0-1 1,-1-1 0,35-32-1,-53 42-26,0 0-1,-1-1 0,0 0 1,0-1-1,-1 0 0,-1 0 1,9-14-1,-15 20-25,0 0 0,0 0 0,-1-1 0,3-9 0,-4 13-40,1-1 0,-1 1-1,0-1 1,0 1 0,0-1-1,0 1 1,0-1 0,-1 0-1,1 1 1,-1-1 0,0 1-1,-1-4 1,1 5 52,1 0 0,0 1 0,-1-1 0,1 1 0,0-1 0,-1 1 0,1-1 0,-1 1 0,1-1 0,-1 1 0,1-1-1,-1 1 1,1-1 0,-1 1 0,0 0 0,1 0 0,-1-1 0,0 1 0,1 0 0,-1 0 0,0-1 0,1 1 0,-1 0 0,-1 0 0,1 0 1,-1 1 1,1-1 0,-1 0-1,1 1 1,-1-1 0,1 1-1,0 0 1,-1-1 0,1 1-1,0 0 1,-2 1 0,-2 2-10,1 0 0,-1 0 1,1 0-1,-6 9 0,3-3 32,1 0 0,0 0 1,1 1-1,0 0 0,1-1 0,0 2 0,0-1 0,1 0 0,-2 17 0,5-25 13,0 0 0,0 1 0,0-1 0,0 0 0,1 0 0,-1 1 0,1-1 0,0 0 0,0 0 0,0 0 0,0 0 0,0 0 0,1 0 0,-1 0 0,1-1 0,0 1 0,0 0 0,0-1-1,0 1 1,4 2 0,-2-2 13,0 0-1,1 0 1,-1-1 0,1 0-1,-1 1 1,1-2-1,0 1 1,0 0-1,0-1 1,0 0-1,0 0 1,8 0-1,5-1 52,1 0 0,-1-1 0,1-1 0,32-8 0,-19 2-211,56-24 0,-68 23 83,-1 0 0,0-2 1,0 0-1,28-24 0,-22 13 13,0-2 0,26-32 0,-47 51 4,-3 4 17,0-1 0,0 1-1,-1 0 1,1 0 0,0 0-1,0 0 1,0 1 0,0-1 0,0 0-1,0 0 1,1 1 0,-1-1-1,0 0 1,2 0 0,-3 1 1,0 0 1,1 0 0,-1 1-1,0-1 1,1 0 0,-1 0-1,0 0 1,0 0 0,1 1-1,-1-1 1,0 0 0,0 0-1,1 0 1,-1 1 0,0-1-1,0 0 1,0 0 0,0 1-1,1-1 1,-1 0 0,0 1-1,0-1 1,0 0 0,0 0-1,0 1 1,0-1 0,0 0-1,0 1 1,0-1 0,0 0-1,0 1 1,0-1 0,0 0-1,0 1 1,0 6 6,-1-1 0,0 0-1,0 1 1,-1-1 0,0 0-1,0 1 1,-4 6 0,-23 43-29,22-45 61,-4 9 17,-1 0 0,-1-2 1,0 0-1,-2 0 0,0-1 0,-28 24 1,40-38-46,-1 0 0,1-1 0,-1 0 0,-6 3 0,9-4-9,1-1 1,0 0-1,-1 0 0,1 0 1,-1 1-1,1-1 1,0 0-1,-1 0 0,1 0 1,-1 0-1,1 0 0,0 0 1,-1 0-1,1 0 1,-1 0-1,1 0 0,-1 0 1,1 0-1,0 0 0,-1 0 1,1 0-1,-1-1 0,1 1 1,0 0-1,-1 0 1,1 0-1,0 0 0,-1-1 1,1 1-1,0 0 0,-1-1 1,1 1-1,0 0 1,-1 0-1,1-1 0,0 1 1,0-1-1,-1 1 0,1 0 1,0-1-1,0 1 1,0 0-1,0-1 0,0 1 1,0-1-1,-1 1 0,1 0 1,0-1-1,0 1 1,0-1-1,0 1 0,0-1 1,1 0-1,-1-1-23,0 0 1,1 0-1,-1 0 0,1 1 1,0-1-1,0 0 0,0 0 0,0 0 1,0 1-1,0-1 0,0 0 1,0 1-1,1-1 0,-1 1 0,2-2 1,25-19-154,-24 19 179,20-13-42,0 1-1,35-15 1,13-8 280,-29 14 3,-17 10-104,36-27 0,-26 14 66,-2-1 1,39-43 0,-25 17-9,-2-2 1,-3-2 0,-3-2-1,-2-1 1,49-110 0,-85 167-146,1-6-94,-4 10-39,-6 6-12,-3 5 115,0 0 1,1 1-1,1 0 1,0 0-1,1 1 1,-8 16-1,-27 86 111,27-69-85,2 1 0,2 1 0,2 0 0,2 0 0,2 1 0,2 56 0,4-91-125,-1 0-370,0 0-1,2-1 1,-1 1 0,8 24 0,-8-34-45,4 12-2253,-5-16 2610,0 0 0,0 1 0,0-1 0,0 0-1,0 0 1,0 0 0,0 1 0,0-1 0,0 0 0,0 0-1,0 0 1,0 1 0,0-1 0,0 0 0,-1 0 0,1 0 0,0 0-1,0 1 1,-3 0-2487,3-1 2487,0 0 0,0 0 0,-1 0 0,1 0 0,0 0 0,0 0-1,0 0 1,-1 0 0,1 0 0,0 0 0,0 0 0,0 0-1,0 0 1,-1 0 0,1 0 0,0 0 0,-1-2-1106,-44-21-7872,-19-14 6265,45 24 3454,2 0 0,0-1 1,-17-19-1,18 16 1426,1-1 0,1 0 1,1-2-1,-21-38 0,32 55-1737,0-1 0,0 1 0,1-1 0,-1 1 0,1-1 0,0 0-1,0 0 1,1 1 0,-1-1 0,1 0 0,0 0 0,0 0 0,0 0 0,0 0-1,1 1 1,-1-1 0,1 0 0,2-7 0,0 7-124,-1 0 0,1 0 1,0-1-1,1 2 0,-1-1 0,0 0 1,1 1-1,0-1 0,0 1 0,0 0 1,0 1-1,1-1 0,-1 1 0,6-3 1,15-5-3,0 0 1,1 2 0,49-10 0,88-5-871,-115 17-38,-7 0-2474,-8 5 901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1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 12544,'-64'-32'5695,"51"24"-4959,13 0-1088,5 8 32,13-7-1440,4 2 993,15 2-4225,7 6 2784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1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7 220 5408,'-1'0'178,"1"1"0,-1-1 0,1 0 1,0 1-1,-1-1 0,1 1 0,-1-1 0,1 1 0,0-1 1,-1 1-1,1 0 0,0-1 0,0 1 0,-1-1 0,1 1 1,0-1-1,0 1 0,0 0 0,0-1 0,0 1 1,0 0-1,0-1 0,0 1 0,0-1 0,0 1 0,0 0 1,2 20 3452,-1-18-3339,0-1-1,0 1 1,0 0-1,1-1 0,-1 1 1,0-1-1,1 0 1,0 1-1,0-1 1,-1 0-1,1 0 1,1 0-1,-1 0 0,0-1 1,0 1-1,1-1 1,-1 1-1,5 1 1,-3-1-34,1-1 0,0 0 1,0 0-1,0 0 1,0-1-1,0 1 0,0-1 1,0 0-1,9-2 1,7-3 134,0 0 1,-1-1-1,38-17 1,-50 20-202,-3 1-152,36-15 185,-1-1-1,0-3 1,49-32 0,-74 41-79,22-21 0,-32 28-112,0-1 0,-1 1 0,1-1 0,-1 1 0,0-1 1,-1 0-1,4-10 0,-6 15-28,-1 0 0,1 0 0,-1 0 1,0 0-1,1 0 0,-1 0 0,0 0 0,0 0 0,1 0 0,-1 0 1,0 0-1,0 0 0,0 0 0,-1 0 0,1 0 0,0-1 0,0 1 1,-1 0-1,1 0 0,0 0 0,-1 0 0,1 0 0,-1 0 1,1 0-1,-2-1 0,0 1-2,1 0 0,-1 0-1,1 0 1,-1 0 0,1 1 0,-1-1 0,0 1 0,1-1-1,-1 1 1,0-1 0,1 1 0,-1 0 0,0 0 0,-2 0-1,-7 1 14,0 0-1,0 0 0,-19 6 0,29-7-10,-12 4 34,-1 1 1,1 0-1,0 0 1,0 2-1,0-1 1,1 2-1,0 0 1,1 0-1,-1 1 1,-18 19-1,23-20 54,0 0-1,1 0 1,0 1-1,0 0 1,1 0-1,0 1 1,0-1-1,1 1 1,1 0-1,-1 0 1,2 1-1,-1-1 1,1 1-1,1-1 1,0 14-1,1-17-29,0 1 0,1-1 0,0 0 0,0 0 0,1 0 0,3 8 0,-4-11-21,1 0 1,0 0-1,0 0 1,0 0-1,1-1 1,-1 1-1,1-1 1,0 1-1,0-1 1,0 0-1,0 0 1,4 2-1,-2-2 13,0 0 0,0 0-1,0-1 1,1 0 0,-1 0-1,1 0 1,-1-1 0,1 0-1,0 0 1,-1 0-1,1-1 1,0 0 0,0 0-1,-1 0 1,1-1 0,0 0-1,-1 0 1,1 0 0,-1-1-1,1 0 1,6-3 0,10-5 39,-1-1 0,-1-1 0,34-25 0,-51 34-89,5-2 6,54-40 27,69-38 1,-40 34 88,134-51 0,-190 90 16,-32 9-135,1 0 0,-1 1-1,0-1 1,1 1 0,-1 0 0,0 0 0,1 0 0,4 1 0,-7-1-10,-1 0 0,0 0-1,1 1 1,-1-1 0,1 0 0,-1 0 0,0 0 0,1 1 0,-1-1 0,0 0 0,1 0-1,-1 1 1,0-1 0,0 0 0,1 1 0,-1-1 0,0 0 0,0 1 0,0-1-1,1 1 1,-1-1 0,0 0 0,0 1 0,0-1 0,0 1 0,0-1 0,0 0 0,0 1-1,0 0 1,-3 13-24,-10 13 121,-1 0 0,-19 25-1,6-9 2,-2 5 12,-30 68 1,59-116-107,0 0 0,0 0 0,1 0 0,-1 0 0,0 0 0,0 0 0,0 0 0,0 0 1,0 0-1,0 0 0,0 0 0,0 0 0,0 0 0,0 0 0,0 0 0,0 0 0,0 0 0,0 0 0,0 0 1,0 0-1,0 0 0,0 0 0,0 0 0,0 0 0,0 0 0,0 0 0,0 0 0,0 0 0,0 1 1,1-1-1,-1 0 0,0 0 0,0 0 0,0 0 0,0 0 0,0 0 0,0 0 0,0 0 0,0 0 0,0 0 1,0 0-1,0 0 0,0 0 0,0 0 0,0 0 0,0 0 0,0 0 0,0 0 0,0 0 0,0 0 0,0 0 1,0 0-1,0 0 0,0 1 0,0-1 0,6-6 93,15-13-9,-13 11-43,281-231 36,-285 236-102,1-1 0,0 1 0,0 0 0,0 0 0,8-3 1,-12 6 12,0 0 1,0 0 0,0-1 0,0 1-1,0 0 1,0 0 0,0 0-1,0 0 1,0 0 0,0 0 0,0 0-1,0 1 1,0-1 0,0 0 0,-1 0-1,1 1 1,0-1 0,0 1 0,0-1-1,0 1 1,0-1 0,-1 1 0,1-1-1,0 1 1,0 0 0,-1-1-1,1 1 1,-1 0 0,1 0 0,0-1-1,-1 1 1,0 0 0,1 0 0,-1 0-1,1 0 1,-1 0 0,0 0 0,1 1-1,1 6 16,0 0 0,-1 0 0,0 0 0,0 1-1,-1-1 1,-1 12 0,1-14 31,-1 0 0,1 1 1,0-1-1,1 0 0,-1 0 0,1 0 0,0 1 0,1-1 1,0 0-1,0-1 0,0 1 0,6 11 0,-7-16-33,0 1 0,0-1 0,1 0 0,-1 1-1,0-1 1,1 0 0,-1 0 0,1 0 0,-1 0 0,1 0-1,0-1 1,-1 1 0,1 0 0,0-1 0,0 1-1,-1-1 1,1 1 0,0-1 0,0 0 0,0 0 0,-1 0-1,1 0 1,0 0 0,3-1 0,4-1 1,0 0 0,0 0 0,15-8 1,-23 10-3,258-124 63,-223 105-65,-22 12-20,0 0-1,0-1 1,-1-1 0,0 0 0,-1 0-1,21-21 1,-32 29 29,9-15-147,-9 16 124,-1-1-1,0 1 1,0 0 0,0-1 0,0 1 0,0 0 0,0-1 0,0 1 0,0-1 0,0 1 0,0 0-1,0-1 1,0 1 0,0-1 0,0 1 0,0 0 0,-1-1 0,1 1 0,0 0 0,0-1-1,0 1 1,0 0 0,-1-1 0,1 1 0,0 0 0,0-1 0,-1 1 0,1 0 0,0 0 0,-1-1-1,1 1 1,0 0 0,-1 0 0,1 0 0,0-1 0,-1 1 0,1 0 0,0 0 0,-1 0-1,1 0 1,-1 0 0,1 0 0,0 0 0,-1 0 0,1 0 0,-1 0 0,1 0 0,0 0 0,-1 0-1,-8 0-19,0 0-1,0 0 0,0 1 0,0 0 0,0 0 0,0 1 1,-16 6-1,5-1-20,1 2 0,-24 13 0,33-16 55,-1 1 0,1 0 0,0 1 0,1 0 0,0 0 0,0 1 0,1 0-1,-13 19 1,17-21 1,0-1 0,0 1-1,1-1 1,0 1-1,0 0 1,1 1-1,0-1 1,0 0 0,1 1-1,0-1 1,0 1-1,1-1 1,0 1 0,0-1-1,2 11 1,-1-14 12,0 0 1,0 0-1,0 0 1,0-1-1,1 1 1,0 0-1,0-1 1,0 1-1,0-1 0,0 0 1,1 0-1,-1 0 1,1 0-1,0 0 1,0 0-1,0-1 1,0 1-1,0-1 1,1 0-1,-1 0 1,1 0-1,0-1 1,-1 1-1,8 1 1,-2-1 28,0 0 1,0-1-1,1 0 1,-1 0-1,0-1 1,1 0-1,-1-1 1,0 0-1,17-4 1,-7-1-18,0 0 0,0-2 0,-1 0 0,0-1 1,27-17-1,78-67-39,-48 33 127,-44 36-32,18-13-246,-31 20 16,-8 7-31,-14 20 66,1 1 0,-5 21 0,5-15 147,1 0 1,0 0-1,1 0 0,1 0 1,3 29-1,-2-35-28,1-1-1,0 1 0,1-1 1,0 1-1,1-1 1,0 0-1,0-1 0,1 1 1,1-1-1,8 12 1,-10-16 6,0-1 1,1 0-1,-1 0 1,1 0-1,0 0 1,0-1 0,0 0-1,1 0 1,-1-1-1,1 1 1,0-1-1,-1 0 1,1-1-1,0 1 1,0-1 0,0 0-1,8 0 1,-1-1 10,-1 0 0,1-1 0,0 0 0,-1-1 1,1-1-1,-1 0 0,17-6 0,-9 1-6,0-1 1,0-1-1,-1-1 1,0-1-1,33-28 1,73-82-153,-64 58 50,-57 61 2,-1-1 0,0 1 0,-1-1 0,5-6 0,-7 10 73,0 0 1,1 0-1,-1 0 1,0 0-1,0 0 1,0-1-1,0 1 1,0 0-1,0 0 1,0 0-1,1 0 1,-1 0-1,0-1 1,0 1-1,0 0 1,0 0-1,0 0 1,0-1-1,0 1 1,0 0-1,0 0 1,0 0-1,0-1 1,0 1 0,0 0-1,0 0 1,0 0-1,0 0 1,0-1-1,0 1 1,-1 0-1,1 0 1,0 0-1,0 0 1,0-1-1,0 1 1,0 0-1,0 0 1,0 0-1,-1 0 1,1 0-1,0-1 1,0 1-1,0 0 1,0 0-1,-1 0 1,1 0-5,-1 0 1,0 0 0,0 0-1,1 0 1,-1 0-1,0 0 1,1 1 0,-1-1-1,0 0 1,1 0-1,-1 1 1,1-1 0,-1 0-1,0 1 1,0 0-1,-8 6-5,1 1 0,0-1-1,0 2 1,1-1 0,0 1-1,0 0 1,1 1-1,0 0 1,0 0 0,1 0-1,-5 16 1,3-3 66,0 0 1,1 0-1,2 1 0,-3 38 1,6-51-45,1 0 0,1-1 0,0 1 0,0 0 0,1 0 0,0-1 0,1 1 0,1-1 0,-1 1 0,1-1 0,7 10 0,-11-19 2,0 0 1,1 0-1,-1-1 1,1 1-1,-1 0 0,0-1 1,1 1-1,-1 0 1,1-1-1,0 1 1,-1-1-1,1 1 1,0-1-1,-1 1 0,1-1 1,0 0-1,-1 1 1,1-1-1,0 0 1,0 1-1,-1-1 1,1 0-1,0 0 0,0 0 1,0 0-1,0 1 1,1-2-14,-1 1 1,0-1 0,0 1-1,1-1 1,-1 1 0,0-1-1,0 0 1,0 0 0,0 0-1,0 1 1,0-1-1,0 0 1,0 0 0,1-2-1,2-3-37,1-1-1,-1 1 1,-1-1-1,4-8 1,17-53 19,-2-1 0,13-82 0,-33 141 51,0 0 0,-1-1 0,0 1-1,-2-13 1,1-1 10,-33 416 985,30-366-895,-1 9-54,-2-1 1,-2 1-1,-1-1 0,-1-1 0,-2 1 1,-1-2-1,-2 0 0,-20 33 1,29-56-68,0-1 1,0 1-1,-1-1 0,-1 0 1,1 0-1,-1-1 1,0 0-1,-1-1 1,-16 10-1,17-12-35,0 0 0,-1 0-1,1-1 1,-1-1 0,0 1-1,0-1 1,0-1 0,-1 0-1,1 0 1,0-1 0,-18-1-1,15-1-135,-1 0 0,1 0 0,-1-1-1,1-1 1,0 0 0,0 0 0,0-1 0,1-1-1,0 0 1,0-1 0,-12-9 0,21 15 139,0-1 1,1 1-1,-1-1 1,1 0-1,0 1 0,-1-1 1,1 0-1,0 0 1,0 0-1,0 0 1,0 0-1,1 0 1,-1 0-1,0 0 1,1 0-1,0 0 1,-1 0-1,1-1 0,0 1 1,0 0-1,0 0 1,0 0-1,1 0 1,-1 0-1,0-1 1,1 1-1,0 0 1,-1 0-1,1 0 0,0 0 1,0 0-1,0 0 1,0 1-1,1-1 1,-1 0-1,0 0 1,1 1-1,-1-1 1,1 1-1,0 0 1,-1-1-1,4-1 0,9-5 21,0 1 0,1 1-1,27-9 1,53-10-115,-58 16 150,-20 5-22,55-14 304,137-53 0,-172 53-153,-1 0 0,-1-2 0,-1-2 0,37-31 0,-29 16-45,-3-1 1,41-52 0,58-91 892,-126 164-860,14-21 371,-30 45-511,0 0-1,0 0 1,1 0-1,0 1 0,1-1 1,-1 1-1,2 0 1,-1-1-1,0 10 0,-1 15 59,1 32 0,2-56-61,0 0 1,0 0 0,1 1 0,0-1-1,1 0 1,0 0 0,0 0 0,0 0-1,5 7 1,-7-14-4,0 0 0,1 0 0,-1 0 0,0-1 0,1 1 0,-1 0 0,1 0 0,-1-1 0,1 1 0,-1 0 0,1-1 0,-1 1 0,1-1 0,0 1 0,-1-1 0,1 1 0,0-1 0,-1 1 0,1-1 0,0 1 0,0-1 0,0 0 0,-1 0 0,1 1 0,0-1 0,1 0 0,1 0 0,-1-1 0,1 0 0,-1 0 0,1 0 0,-1 0 0,0 0 0,1 0 0,-1 0 0,0-1 0,4-3 0,12-10 0,23-25 0,-21 20 0,23-19 0,0 8 0,1 2 0,86-42 0,-54 39 0,-72 31 0,-1 0 0,1 0 0,0 0 0,-1 1 0,1-1 0,0 1 0,5 0 0,-8 1 0,0-1 0,0 0 0,0 0 0,0 0 0,1 0 0,-1 1 0,0-1 0,0 1 0,0-1 0,0 1 0,0-1 0,0 1 0,0-1 0,0 1 0,0 0 0,0 0 0,-1-1 0,1 1 0,0 0 0,0 0 0,-1 0 0,1 0 0,0 0 0,-1 0 0,1 0 0,-1 0 0,0 0 0,1 2 0,0 8-2,-1 0 0,0 0 1,-1 0-1,0-1 0,-1 1 0,0 0 1,-1-1-1,-3 11 0,-22 53-16,-3-1 0,-43 72 1,-90 189 81,31-64-59,121-251-5,-1 0 0,0-1 0,-20 22 0,24-30 0,0-1 0,-18 15 0,23-22 0,1 1 0,-1-1 0,1 0 0,-1 0 0,0-1 0,0 1 0,0-1 0,0 0 0,0 0 0,0 0 0,0 0 0,-7-1 0,6 0 0,1 0 0,-1 0 0,1-1 0,-1 0 0,1 0 0,-1 0 0,1-1 0,0 1 0,0-1 0,0 0 0,0 0 0,0-1 0,0 1 0,0-1 0,-4-3 0,3 0-1,0-1 0,0 0 0,1 0 0,-1 0 0,2-1 0,-1 1 0,1-1 0,-4-14 1,3 6-20,0 0 1,1 0 0,-1-29 0,4 27 23,1-1 0,1 0 0,0 1 1,1 0-1,1-1 0,1 1 0,0 1 0,2-1 1,0 1-1,0 0 0,11-16 0,-10 20-1,1 1-1,0 0 0,0 1 1,1-1-1,1 2 0,0 0 0,0 0 1,1 1-1,0 0 0,1 1 1,0 1-1,0 0 0,0 0 1,21-6-1,18-2 35,67-11 1,54 2-1051,-19 3-4593,-107 15 3158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2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1064 4992,'-7'2'4463,"24"-10"-398,-2-5-3264,0 0 0,0-1 1,-1 0-1,-1-1 0,21-33 1,44-92 668,-48 83-767,106-182 1905,-115 199-1819,-21 49-298,-21 51-337,-16 79-80,0 2 78,25-103-38,-29 61 0,-29 34 94,11-24 234,-80 178 625,128-263-505,9-18-144,7-13 346,19-35-218,-8 12-368,25-34-1,-7 19-136,3-5-28,-1-1 0,35-69 0,-20 4-13,-27 59-43,36-64 1,-41 90 15,1 2-1,0 0 1,3 1 0,0 2 0,2 0 0,0 1 0,2 2 0,1 1-1,0 1 1,38-21 0,-59 38-9,0 1 0,1 0 0,0 0 0,-1 0-1,1 1 1,0 0 0,0 1 0,12-2 0,-18 3 29,0 0-1,0 0 1,-1 0 0,1 0 0,0 0 0,0 0 0,0 1 0,0-1-1,0 1 1,0-1 0,-1 1 0,1 0 0,0 0 0,0-1-1,-1 1 1,1 0 0,-1 1 0,1-1 0,-1 0 0,1 0 0,-1 1-1,1-1 1,-1 1 0,0-1 0,0 1 0,0-1 0,0 1-1,0 0 1,0-1 0,-1 1 0,1 0 0,0 0 0,-1 0 0,0 0-1,1 0 1,-1-1 0,0 1 0,0 0 0,0 0 0,0 2-1,-1 7 22,1 1 0,-2-1 0,0 0-1,-6 20 1,-19 41 27,26-69-39,-13 27 41,-1 0 0,-2-1-1,-1-1 1,0-1 0,-3 0-1,0-2 1,-1 0 0,-1-1-1,-2-2 1,-44 33 0,60-48 15,-1-1 1,0 0 0,-15 6-1,24-12-51,0 0-1,0 1 1,0-1-1,0 0 1,0 0-1,1 0 1,-1 0-1,0 0 1,0 0-1,0 0 1,0-1-1,0 1 1,0 0-1,1 0 1,-3-1-1,0-3-76,9-2-102,13 0 141,0 0 1,0 0 0,0 2-1,23-3 1,24-5-5,-35 5 66,-1-2 0,-1-2 0,0 0 0,0-2 0,-2-2 0,1 0 0,-2-1 0,0-2 0,-1-1 0,27-26 0,212-194 1191,-257 233-1160,5-4 65,-1 0 0,0-1 0,15-19 0,-24 27-153,-1 1-1,0 0 0,1 0 1,-1-1-1,0 1 0,-1-1 1,1 1-1,1-4 0,6 11-261,-3 0 283,-1 0-1,1 0 0,-1 0 1,0 1-1,-1 0 0,0-1 1,0 1-1,4 10 1,14 56 83,-4-12-52,-13-49-13,1-1 0,-1 1 0,2-1 0,-1 0 0,1-1 0,1 1 0,9 9-1,-13-15 3,1 0-1,0-1 1,1 1-1,-1-1 0,1 0 1,-1 0-1,1-1 1,0 1-1,0-1 0,0 0 1,0 0-1,0-1 0,0 0 1,1 0-1,-1 0 1,1 0-1,6-1 0,-3 0-5,-1-1 0,1 0 0,0-1 0,0 0 0,-1 0 0,1-1 0,-1 0-1,0 0 1,0-1 0,12-7 0,6-7 29,39-34-1,-20 16-12,-37 28-89,-17 26-75,-13 35 1,18-43 95,-16 42-61,-26 106 0,44-151 136,1 0 1,1 0 0,-1 1-1,1-1 1,0 1 0,2 9-1,-2-14-20,1-1-1,-1 0 0,1 1 1,0-1-1,-1 1 1,1-1-1,0 0 0,0 0 1,1 1-1,-1-1 1,0 0-1,1 0 0,-1 0 1,1-1-1,0 1 1,0 0-1,-1 0 0,1-1 1,0 1-1,0-1 1,1 0-1,1 2 0,-2-3-4,-1 0-1,1 0 1,0 1 0,-1-1-1,1 0 1,0 0-1,0-1 1,-1 1-1,1 0 1,-1-1-1,1 1 1,0-1-1,-1 1 1,1-1 0,-1 1-1,1-1 1,-1 0-1,1 0 1,-1 0-1,0 0 1,1 0-1,-1 0 1,0 0 0,0-1-1,2-1 1,1-2-19,0 0 1,-1 1-1,1-2 1,-1 1-1,5-11 1,-2-5-43,0 0 1,-1 0 0,-1-1-1,-1 1 1,-1-1 0,-1 0-1,-2-29 1,0 38-48,-1 0 1,0 1-1,-1 0 1,-1 0-1,0 0 1,-7-15-1,11 26 87,-1 0 1,0-1-1,0 1 0,0 0 0,0 0 0,0 0 1,0-1-1,0 1 0,-1 0 0,1 1 1,0-1-1,-1 0 0,1 0 0,0 0 1,-1 1-1,1-1 0,-3 0 0,3 1 9,1 0-1,-1 0 0,1 0 0,-1 0 1,0 0-1,1 0 0,-1 0 0,1 0 1,-1 0-1,0 0 0,1 0 0,-1 1 1,0-1-1,1 0 0,-1 0 0,1 1 1,-1-1-1,1 0 0,-1 1 0,1-1 1,-1 0-1,1 1 0,-1-1 0,1 1 1,0-1-1,-1 1 0,1-1 0,-1 1 1,1-1-1,0 1 0,0-1 0,-1 1 1,1 0-1,0-1 0,0 1 1,0-1-1,0 1 0,-1 0 0,1-1 1,0 1-1,0-1 0,0 1 0,0 0 1,1-1-1,-1 2 0,0 1 0,0-1 1,0 1-1,0-1 0,1 1 0,-1-1 1,1 1-1,-1-1 0,1 1 0,0-1 1,0 1-1,2 1 0,-3-3 6,1 1 1,0-1-1,0 0 0,0 0 0,0 0 0,0 0 1,1-1-1,-1 1 0,0 0 0,0 0 1,1-1-1,-1 1 0,0-1 0,1 1 0,-1-1 1,0 1-1,1-1 0,-1 0 0,1 0 0,-1 1 1,0-1-1,2 0 0,4-1 11,0 0 1,0 0-1,0-1 0,-1 0 0,1 0 1,-1-1-1,1 1 0,-1-1 0,7-5 1,10-3 110,50-22-37,-5 3 70,84-51-1,-135 70-138,-1-1 0,0-1 0,-1 0 0,-1-1 0,0-1 0,-1 0 0,-1-1 0,0 0 0,-1-1 0,-1 0 0,0-1 0,11-29 0,12-38-80,32-135 0,-60 197-21,-5 16-17,-2 8 49,-4 11 5,-3 11 29,-7 26 0,3-8 4,-44 114-88,28-83 139,4 1 0,-17 80 0,33-107 3,2 0 0,3 0-1,1 79 1,4-112-9,1 1-1,0-1 1,1 0 0,1 1-1,0-1 1,0-1-1,1 1 1,14 22 0,-18-31-16,1-1 1,0 0-1,0 0 1,0 0-1,0 0 0,1-1 1,-1 1-1,1-1 1,0 1-1,0-1 1,0 0-1,0 0 1,0 0-1,0 0 1,0-1-1,1 1 0,-1-1 1,1 0-1,-1 0 1,1 0-1,-1 0 1,1-1-1,-1 0 1,1 1-1,0-1 0,-1 0 1,1-1-1,0 1 1,-1-1-1,5-1 1,-1 0-7,0-1-1,0 0 1,0 0 0,0-1 0,-1 0 0,1 0 0,-1 0 0,0-1 0,0 0-1,0 0 1,8-11 0,-2 1-7,0 0-1,-2-1 0,14-26 1,-21 36 17,9-17-67,-12 23 41,1-1 1,-1 0-1,0 1 0,0-1 0,1 1 0,-1-1 0,0 0 0,0 1 0,0-1 1,0 0-1,0 1 0,0-1 0,0 0 0,0 1 0,0-1 0,0 0 0,0 1 1,0-1-1,0 1 0,-1-1 0,1 0 0,0 1 0,0-1 0,-1 1 0,1-1 1,0 0-1,-1 1 0,1-1 0,-1 0 0,0 1 0,1 0-1,-1 0 0,0 0 1,1 0-1,-1 0 1,0 0-1,1 0 1,-1 0-1,1 1 1,-1-1-1,0 0 1,1 0-1,-1 1 0,1-1 1,-1 0-1,0 0 1,1 1-1,-1-1 1,1 1-1,-1-1 1,1 0-1,0 1 1,-1-1-1,1 1 1,-1-1-1,1 1 0,0-1 1,-1 1-1,1 0 1,-14 21-26,13-20 25,-7 13 28,1 1-1,1-1 0,0 1 1,1 0-1,1 0 0,-4 28 0,7-39-10,1 0 1,0 0-1,0-1 0,0 1 0,0 0 0,1-1 0,0 1 0,0 0 0,0-1 0,1 1 0,3 7 0,-4-9 5,1-1-1,-1 0 1,1 0-1,0 1 1,0-1 0,0-1-1,0 1 1,0 0-1,0 0 1,1-1-1,-1 1 1,1-1 0,-1 0-1,1 0 1,-1 0-1,1 0 1,0 0-1,-1 0 1,1-1 0,0 1-1,3-1 1,3 1 7,0-1 0,0 0-1,0 0 1,0-1 0,0 0 0,0-1 0,-1 0 0,1 0 0,0-1 0,-1 0 0,1 0-1,-1-1 1,0 0 0,-1-1 0,1 0 0,-1 0 0,1 0 0,-1-1 0,-1 0 0,1-1 0,-1 1-1,-1-1 1,1 0 0,-1-1 0,6-10 0,-6 8-51,-1-1 0,1 0 0,-2-1 0,1 1 0,-2-1 0,1 1 0,-2-1 0,1 0 0,-2 0 0,0-16 0,-1 21 9,1 0 1,-2 0 0,1 0-1,-1 1 1,0-1 0,0 0-1,-1 1 1,0-1 0,0 1-1,-1 0 1,1 0 0,-1 0-1,-1 1 1,1-1 0,-1 1-1,0 0 1,0 0 0,-11-7-1,2 3-7,-1 2 0,0 0-1,0 0 1,-1 2 0,-28-7-1,33 9-12,7 2 71,10 0 10,5 0-43,227-18 75,-214 18-100,-12 1 25,8-1 15,0 0-1,0 2 1,26 3 0,-41-3-9,0 0 1,-1 0 0,1 0 0,0 1-1,0-1 1,-1 1 0,1 0 0,-1 1-1,0-1 1,0 1 0,0 0 0,0 0 0,0 0-1,0 1 1,-1-1 0,0 1 0,1 0-1,3 7 1,-2-2 28,0 1 1,-1 0-1,0 1 0,-1-1 1,0 1-1,-1-1 0,1 13 1,1 76 343,-5-70-324,6 10 339,-4-39-385,-1 0 0,0 1 0,0-1 0,0 0 0,1 0 0,-1 0 0,0 0 0,0 1 0,1-1 0,-1 0 0,0 0 0,0 0 0,1 0 0,-1 0-1,0 0 1,1 0 0,-1 0 0,0 0 0,0 0 0,1 0 0,-1 0 0,0 0 0,1 0 0,-1 0 0,0 0 0,0 0 0,1 0 0,-1 0 0,0 0 0,1 0 0,-1-1 0,0 1 0,1 0 0,-1 0 2,2-1-4,1-1 1,0 1-1,-1-1 0,1 0 1,-1 0-1,0 1 1,1-2-1,-1 1 1,0 0-1,0 0 0,1-3 1,21-33 71,-14 21 22,5-7-93,2 1 0,0 1 0,41-39 0,-58 60-3,1 1 1,-1-1-1,1 1 1,-1-1-1,1 1 0,-1 0 1,1-1-1,-1 1 1,1 0-1,0-1 0,-1 1 1,1 0-1,0 0 0,-1-1 1,1 1-1,0 0 1,-1 0-1,1 0 0,1 0 1,-2 0 1,1 0 0,-1 0 0,0 1 0,1-1 0,-1 0 0,1 0 0,-1 1 0,0-1 0,1 0-1,-1 1 1,0-1 0,1 0 0,-1 1 0,0-1 0,0 1 0,1-1 0,-1 0 0,0 1 0,0-1 0,0 1 0,1 0 0,0 3 38,0 1 0,-1-1 0,1 1 1,-1 8-1,-2 23 131,-9 53-1,6-57-155,1 0-1,0 59 0,4-86-16,1-1-1,0 1 1,0 0-1,0-1 1,1 1-1,-1-1 1,1 0-1,0 0 1,4 6-1,-5-8-90,1 1 1,0-1-1,-1 0 0,1 0 1,0 0-1,0 0 0,0 0 1,0 0-1,1 0 0,-1-1 1,0 1-1,1-1 0,-1 0 1,1 0-1,-1 0 0,5 1 1,-6-1-35,-1-1 1,0 0-1,0 0 0,0 0 1,0 0-1,1 0 0,-1 0 1,0 0-1,0 0 1,1 0-1,-1 0 0,0 0 1,0 0-1,0 0 1,1 0-1,-1 0 0,0 0 1,0 0-1,0 0 0,1 0 1,-1 0-1,0 0 1,0 0-1,1 0 0,-1 0 1,0 0-1,0 0 1,0 0-1,0-1 0,1 1 1,-1 0-1,0 0 0,0 0 1,0 0-1,0 0 1,1-1-1,-1 1 0,0 0 1,0 0-1,0 0 1,0-1-1,0 1 0,0 0 1,0 0-1,0 0 1,0-1-1,0 1 0,-5-13-7487,-2-5 798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2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 11712,'-130'-6'4352,"107"9"-3393,6-3-255,12 3 2368,27 6-224,33-4-1632,34-2 192,11 0-832,6-3-384,31-3-96,15 0-1440,-9-2 736,-25 1-4064,-20-1 2592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2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26 980 4480,'-15'20'1445,"14"-19"-1220,0 0 0,0 1-1,0-1 1,0 1 0,0-1-1,0 1 1,1-1 0,-1 1 0,1 0-1,-1-1 1,1 1 0,-1 0-1,1-1 1,0 1 0,0 0-1,0 0 1,0-1 0,0 1 0,0 0-1,1 2 1,0 8 4544,0-12-4490,0 0 0,0 0 0,-1 0 0,1-1 0,0 1 0,0 0 0,0 0 0,-1-1 0,1 1 0,0 0 0,0-1 0,-1 1 0,1-1 0,0 1 0,-1-1 0,1 1 0,-1-1 0,1 0 0,0 0 0,21-19 1255,-6 0-675,-6 7-328,21-21-1,20-10 57,70-47 0,-63 51-487,-2-2 0,-1-2 0,-3-2 1,49-57-1,-95 95-46,1 1 0,-1-1 0,1 2 0,0-1-1,1 1 1,0 0 0,0 1 0,12-7 0,-20 12-35,1-1-1,0 1 0,-1 0 1,1-1-1,0 1 1,-1 0-1,1 0 0,0 0 1,0 0-1,-1 0 0,1-1 1,0 1-1,0 1 1,-1-1-1,1 0 0,0 0 1,0 0-1,-1 0 1,1 0-1,0 1 0,-1-1 1,1 0-1,1 1 0,-1 0 3,0 0-1,-1 0 0,1 0 1,0 0-1,0 0 0,0 0 0,-1 0 1,1 0-1,-1 1 0,1-1 1,-1 0-1,1 2 0,1 5 37,-1 0 0,0-1 0,-1 15 1,-3 35 44,-3 0 0,-14 62 0,8-51 13,-3-1-64,8-42 70,-4 35 0,11-47 133,0-13-250,0 0 0,1 0-1,-1 0 1,0 0 0,0 0-1,0 0 1,0 0 0,0 0-1,0 0 1,0 1-1,0-1 1,0 0 0,0 0-1,0 0 1,0 0 0,0 0-1,1 0 1,-1 0-1,0 0 1,0 0 0,0 0-1,0 0 1,0 0 0,0 0-1,0 0 1,0 0 0,1 0-1,-1 0 1,0 0-1,0 0 1,0 0 0,0 0-1,0 0 1,0 0 0,0 0-1,0 0 1,0 0 0,1 0-1,-1 0 1,0 0-1,0 0 1,0 0 0,0 0-1,0 0 1,0-1 0,0 1-1,0 0 1,0 0 0,0 0-1,0 0 1,14-19 207,-5 5-153,14-16-15,0 1 0,42-39-1,-18 28-58,3 2 0,1 2 0,77-41 0,-122 74-3,1 0-1,-1 0 1,0 1-1,1-1 0,-1 1 1,1 1-1,11-2 0,-16 3 31,0 0 0,0 0-1,0 0 1,0 0-1,0 0 1,-1 1-1,1-1 1,0 1 0,0-1-1,0 1 1,-1 0-1,1-1 1,0 1-1,-1 0 1,1 0 0,-1 0-1,1 1 1,-1-1-1,1 0 1,-1 0 0,0 1-1,0-1 1,1 1-1,-1-1 1,0 1-1,0 0 1,-1-1 0,1 1-1,0 0 1,0 0-1,-1-1 1,1 3-1,1 5 10,-1-1-1,0 0 0,0 1 0,-1-1 0,0 0 0,-2 12 0,-10 53 144,8-53-49,0-5 15,2-4-67,-1 0 0,2 0 0,-1 0 0,2 0 0,0 20 0,0-31-52,0 1-1,0-1 1,0 0-1,0 1 1,0-1-1,0 0 1,0 1-1,0-1 0,0 0 1,0 0-1,0 1 1,0-1-1,0 0 1,1 1-1,-1-1 1,0 0-1,0 1 0,0-1 1,0 0-1,1 0 1,-1 1-1,0-1 1,0 0-1,1 0 1,-1 0-1,0 1 0,1-1 1,-1 0-1,0 0 1,0 0-1,1 0 1,-1 0-1,0 0 1,1 1-1,-1-1 0,0 0 1,1 0-1,-1 0 1,0 0-1,1 0 1,-1 0-1,0 0 1,1 0-1,-1 0 0,0-1 1,1 1-1,-1 0 1,0 0-1,1 0 1,12-11 182,-11 9-137,21-21 36,-2-1 0,35-50 0,-17 22-113,60-89-549,-99 141 568,0 0-1,0 0 1,0 0-1,0 0 1,0 0 0,0 0-1,0 0 1,0 0-1,0 0 1,0 0-1,0 1 1,0-1-1,0 0 1,0 0-1,0 0 1,0 0-1,0 0 1,0 0-1,0 0 1,0 0-1,0 0 1,0 1-1,0-1 1,0 0-1,0 0 1,0 0-1,0 0 1,0 0 0,0 0-1,0 0 1,0 0-1,0 0 1,0 0-1,0 0 1,0 1-1,1-1 1,-1 0-1,0 0 1,0 0-1,0 0 1,0 0-1,0 0 1,0 0-1,0 0 1,0 0-1,0 0 1,0 0-1,1 0 1,-1 0-1,0 0 1,0 0 0,0 0-1,0 0 1,0 0-1,0 0 1,0 0-1,0 0 1,0 0-1,1 0 1,-1 0-1,0 0 1,0 0-1,0 0 1,0 0-1,0 0 1,0 0-1,0 0 1,0 0-1,0 0 1,1 9-36,-2 10 0,-1-1 1,-1 1 0,-7 21-1,1 2 81,2 1 66,1-1 0,3 1 0,3 74 0,1-114-86,-1 3 39,0 0-1,1-1 1,0 1-1,0 0 1,3 9-1,-3-15-50,-1 1-1,0 0 0,1-1 1,-1 1-1,1 0 0,-1-1 1,1 1-1,-1 0 0,1-1 1,-1 1-1,1-1 1,-1 1-1,1-1 0,0 1 1,0-1-1,-1 1 0,1-1 1,0 0-1,1 1 0,-1-1 1,0 0 0,1 0 0,-1 0 0,0 0 0,0-1 0,1 1 0,-1 0 0,0 0 0,0-1 0,1 1 0,-1-1-1,0 1 1,0-1 0,0 0 0,0 1 0,2-3 0,11-9 56,0-1-1,0 0 1,20-27-1,21-22-18,108-84 127,-68 63-534,-94 82 342,1-1 1,-1 1-1,0 0 1,0 0-1,1 0 1,-1 0-1,1 1 1,-1-1 0,1 0-1,-1 1 1,4-2-1,-5 2 14,0 0-1,0 0 1,0 0-1,1 0 1,-1 0-1,0 0 1,0 1-1,0-1 1,0 0 0,1 0-1,-1 0 1,0 0-1,0 0 1,0 0-1,0 0 1,1 0-1,-1 0 1,0 1-1,0-1 1,0 0 0,0 0-1,0 0 1,0 0-1,0 1 1,1-1-1,-1 0 1,0 0-1,0 0 1,0 0-1,0 1 1,0-1-1,-1 12-90,-2 1 41,-2 4 22,1 1 1,-2 21 0,6-33 42,0 0 0,0 0 1,0-1-1,1 1 1,0 0-1,0 0 1,0-1-1,1 1 1,0-1-1,0 1 1,3 5-1,-3-8 15,-1 1 0,1-1 0,0 0 1,1 0-1,-1 0 0,0-1 0,1 1 0,0 0 0,5 3 0,-6-4-14,0-1 0,1 0-1,-1-1 1,0 1-1,0 0 1,1 0 0,-1-1-1,0 0 1,1 1-1,-1-1 1,1 0 0,-1 0-1,0 0 1,1-1-1,-1 1 1,4-1 0,12-5-10,0-1 1,-1-1 0,0 0-1,-1-1 1,21-14 0,15-9 7,-2 7-123,60-22 0,55-10 37,-109 39 64,-42 13-20,-11 3 5,1 0-1,0 1 0,0 0 1,0 0-1,7-1 0,-11 2 19,0 0 0,0 0-1,0 1 1,1-1 0,-1 0-1,0 1 1,0-1 0,0 0-1,0 0 1,0 1 0,0-1-1,0 0 1,0 1 0,0-1-1,0 0 1,0 0 0,0 1-1,0-1 1,0 0 0,0 1-1,-1-1 1,1 0 0,0 0-1,0 1 1,0-1 0,0 0-1,0 0 1,-1 1 0,1-1-1,0 0 1,0 0 0,-8 7-32,1 0-1,-1-1 1,1 0 0,-2 0 0,-16 8 0,-17 13 16,29-17 46,0 1 0,1 0 0,0 1 0,1 0 0,0 0 0,1 2 0,1-1 0,0 1 0,1 0 0,0 1 0,1 0 0,1 0 0,0 1 0,1-1 1,1 1-1,0 1 0,1-1 0,-1 29 0,4-40-9,1 0 0,-1 0 0,1 0 1,0 0-1,0-1 0,0 1 0,0 0 0,4 5 1,-4-7-4,0-1 0,1 1 0,-1-1 0,1 1 0,0-1 0,0 0 1,0 0-1,0 0 0,0 0 0,0 0 0,1 0 0,-1-1 0,0 1 0,1-1 1,3 2-1,0-1-3,1 0 1,-1-1 0,1 1-1,-1-2 1,1 1 0,-1-1-1,1 0 1,0 0 0,-1 0-1,1-1 1,0 0 0,-1-1 0,0 1-1,1-1 1,-1 0 0,0-1-1,6-3 1,7-4 19,-1 0 0,0-2 0,-1 0 0,16-15 0,23-25-244,94-110-1,-102 100-103,72-121 1,-103 155 271,66-111-265,79-184 0,-159 317 252,-1-1 0,0 1 0,0-1 0,1-12 0,-2 18 51,-1 0 0,0 0 0,0 0 1,0 0-1,0 0 0,0 0 0,-1 0 0,1 0 1,0 0-1,0 0 0,-1 0 0,1 0 0,0 1 1,-1-1-1,1 0 0,-1 0 0,0-1 0,0 1 3,0 1 0,0-1 0,0 1-1,0 0 1,0-1 0,1 1-1,-1 0 1,0 0 0,0-1 0,0 1-1,0 0 1,0 0 0,0 0 0,0 0-1,0 0 1,0 0 0,0 1-1,0-1 1,0 0 0,0 0 0,1 1-1,-3 0 1,-2 1 20,-1 0-1,1 0 1,0 1 0,0 0-1,0 0 1,0 0 0,0 1-1,1 0 1,-1 0 0,1 0-1,0 0 1,-5 8 0,-10 15-65,2 1 0,-21 43 1,-22 69-26,34-71 174,4 0 0,-19 96 0,36-138-46,1 0 0,1 1 1,2-1-1,1 0 1,1 1-1,1-1 0,1 0 1,2 0-1,10 36 0,-12-54-17,0-1-1,1 1 0,0-1 0,0 0 0,1 0 0,0 0 0,10 11 1,-11-15-4,1 1 0,0-1 0,0 0 0,0 0 0,1 0 0,-1-1 0,1 0 1,0 0-1,0 0 0,0-1 0,7 2 0,-3-1-1,-1-1-1,1-1 1,0 0-1,-1 0 1,1-1-1,0 0 1,-1-1-1,19-3 1,-13 1-33,-1-1 0,1-1 0,-1-1 0,0 0 0,15-8 0,1-5-26,-1-1 0,-1-2 0,-1 0 0,29-31 0,-43 40 45,0-2 1,-1 1 0,0-1 0,-2-1-1,1 0 1,14-33 0,-24 47-27,-1 1 1,1-1-1,0 1 1,-1-1-1,0 1 1,1-1-1,-1 1 1,0-1-1,0 0 1,0 1-1,0-3 1,0 3 6,-1 1 0,1-1 0,0 1 0,0-1 0,-1 1 0,1-1 0,0 1 0,-1 0 0,1-1 0,0 1 0,-1 0 0,1-1 0,-1 1 0,1 0 0,-1-1-1,1 1 1,-1 0 0,1 0 0,-1 0 0,1-1 0,-1 1 0,1 0 0,-1 0 0,1 0 0,-1 0 0,1 0 0,-1 0 0,1 0 0,-1 0 0,1 0 0,-1 0 0,1 0 0,-1 1 0,1-1 0,-1 0 0,1 0 0,-2 1 0,-3 1-2,0-1 0,1 2 0,-1-1 1,0 0-1,1 1 0,-1 0 0,1 0 0,0 1 0,0-1 0,-5 6 0,0 1 59,1 0-1,-15 23 0,17-22-37,0 0 0,2 0 0,-1 0 0,1 1 0,1-1 0,0 1 0,-2 17 0,4-21 6,0 0 0,1-1 0,0 1 0,0 0 0,1-1 0,-1 1 0,2 0 1,-1-1-1,1 1 0,1-1 0,-1 0 0,7 13 0,-8-17-11,1-1 0,-1 0 1,0 0-1,1 0 0,0 0 0,-1 0 0,1 0 0,0 0 1,0-1-1,0 1 0,0 0 0,0-1 0,0 0 0,1 0 1,-1 1-1,0-1 0,1-1 0,-1 1 0,1 0 0,-1 0 1,5 0-1,-1-2-3,0 1 1,0-1-1,0 0 1,0-1-1,-1 1 1,1-1-1,-1 0 1,1-1-1,5-2 1,130-70-53,29-13 30,63-32-63,-222 114-99,-21 13-22,-6 3 229,4-2-4,0 1-1,1 1 1,0 0 0,0 0 0,1 1-1,1 1 1,0-1 0,-14 26 0,18-28-16,0 0 0,1 0 1,1 0-1,-1 1 0,1 0 1,1 0-1,0 0 0,1 0 1,-1 0-1,2 0 0,0 0 1,0 0-1,3 19 0,-2-25 10,0 0-1,0 0 1,0 0-1,0 0 0,1 0 1,0 0-1,0 0 1,0-1-1,0 1 0,1-1 1,-1 1-1,1-1 1,0 0-1,0 0 1,0 0-1,0 0 0,0-1 1,6 3-1,-7-3-6,1-1 0,0 0 0,0 0 0,0 0 0,0 0-1,0-1 1,0 1 0,0-1 0,0 0 0,0 0 0,1 0 0,-1 0 0,0-1-1,0 1 1,0-1 0,0 1 0,0-1 0,0 0 0,0-1 0,-1 1 0,1 0-1,0-1 1,0 1 0,4-5 0,0 0-16,0 0 0,-1 0 0,0-1 0,0 0 1,0-1-1,-1 1 0,0-1 0,0 0 0,-1 0 0,4-10 0,3-13-165,11-49 0,-18 67 84,-2 1 5,1 1 0,-1-1 0,0-16 0,-2 23 60,0 1 1,0 0 0,-1-1 0,1 1 0,-1 0 0,0-1-1,0 1 1,-1 0 0,1 0 0,-1 0 0,0 0 0,-3-5-1,3 7 15,1 0 0,-1 1-1,1-1 1,-1 1-1,0-1 1,1 1 0,-1 0-1,0-1 1,0 1-1,0 0 1,0 0 0,0 1-1,0-1 1,-1 0-1,-3 0 1,-1 0-15,-1 0 1,1 1-1,-10 0 0,5 0-39,4 2 107,7 0-56,2-1 9,-1-1 1,1 1-1,-1-1 0,1 1 0,0-1 1,-1 0-1,1 0 0,-1 1 0,1-1 1,0 0-1,-1 0 0,1 0 0,0 1 1,-1-1-1,1 0 0,0 0 0,-1 0 1,2 0-1,119-5 384,-46 3-356,26 0-184,-76 2 174,5 1 86,32 5 0,-53-5-72,0 1 0,0 0-1,-1 0 1,1 1 0,-1 0-1,1 1 1,14 9 0,-20-11-17,0 0 1,0 0-1,0 1 1,-1-1-1,1 1 1,-1 0-1,0 0 1,0 0-1,0 0 1,0 0-1,0 0 0,-1 0 1,0 0-1,1 1 1,-1-1-1,0 1 1,0-1-1,-1 1 1,1-1-1,-1 8 1,0 3 66,-1 0 0,-1 0 0,0 0 0,-5 14 0,1-2 84,-7 26-43,13-35-128,0-16 7,0-1 0,0 0 0,0 1 0,0-1 0,0 1 0,1-1 0,-1 0 0,0 1 0,0-1 0,0 0 0,0 1 0,1-1 0,-1 0 0,0 1 0,0-1 0,1 0 0,-1 0 0,0 1 0,0-1 0,1 0 0,-1 0 0,0 0 0,1 1 0,-1-1 0,0 0 0,1 0 0,-1 0 0,0 0 0,1 0 0,-1 0 0,1 1 0,-1-1 0,0 0 0,1 0 0,-1 0 0,0 0-1,1 0 1,-1-1 0,1 1 0,-1 0 0,0 0 0,1 0 0,-1 0 0,0 0 0,1 0 0,-1-1 0,1 1 0,6-5 13,0 1 0,0-2 0,0 1 0,-1-1 0,0 0-1,0 0 1,6-8 0,1-2-80,36-39 19,-25 27-15,0 1-1,36-29 1,-59 54 52,0 1 0,1 0 0,-1 0-1,1 0 1,-1 0 0,1 0 0,0 1-1,-1-1 1,1 0 0,0 1 0,0-1-1,-1 1 1,1-1 0,0 1 0,0 0-1,0 0 1,0 0 0,-1 0 0,3 0-1,-3 1 2,1-1 0,-1 1-1,0 0 1,1-1-1,-1 1 1,0 0 0,0 0-1,0 0 1,0 0 0,0 0-1,0 0 1,0 0-1,0 0 1,0 0 0,0 0-1,0 1 1,-1-1-1,1 0 1,-1 1 0,1-1-1,-1 0 1,1 1-1,-1-1 1,0 2 0,3 15 85,-1 0 0,0 24 1,1 17 84,-2-54-148,0 7 26,1-1 1,0 0 0,0 0 0,1 0-1,0 0 1,7 13 0,-9-22-29,0-1-1,-1 1 1,1-1 0,0 0 0,0 0-1,0 0 1,0 1 0,0-1-1,0 0 1,0 0 0,0 0-1,1 0 1,-1-1 0,0 1 0,0 0-1,1 0 1,2 0 0,-2-1 0,0 1 1,-1-1 0,1 0 0,0 0-1,0-1 1,0 1 0,0 0-1,0 0 1,-1-1 0,1 1-1,0-1 1,0 0 0,-1 0 0,1 1-1,0-1 1,1-2 0,11-7 28,0-1 0,-1-1 0,22-25 1,-4 5 70,24-18-39,87-60-1,-97 77-121,67-46 28,-110 77 11,0 1-1,0 0 1,0-1 0,1 1 0,-1 0 0,4-1 0,-5 2 12,-1-1 1,0 1-1,1 0 1,-1 0-1,0 0 1,1 0-1,-1 0 1,1 0-1,-1 0 1,0 0-1,1 0 1,-1 0-1,1 0 1,-1 0-1,0 1 1,1-1-1,-1 0 1,0 0-1,1 0 0,-1 0 1,1 1-1,-1-1 1,0 0-1,0 0 1,1 1-1,-1-1 1,0 0-1,1 0 1,-1 1-1,0-1 1,0 0-1,0 1 1,1-1-1,-1 0 1,0 1-1,0-1 1,0 1-1,0-1 1,0 0-1,0 1 1,1-1-1,-1 0 1,0 1-1,0-1 1,0 1-1,0-1 1,-1 0-1,1 1 0,0 0 1,-1 14 22,-1 0-1,-1 0 1,0-1 0,-1 1-1,-1 0 1,-8 18-1,2-5-20,2-3 9,-42 105 8,41-107-21,-1-1-1,-2-1 1,-24 32-1,32-47 1,0 0 0,0 0 0,-1-1 0,1 0 0,-8 4 0,11-7 0,0-1 0,-1 1 0,1-1 0,-1 0 0,1 0 0,-1 0 0,1 0 0,-1 0 0,0 0 0,1-1 0,-1 1 0,0-1 0,0 0 0,1 0 0,-6 0 0,7-1 0,-1 0 0,0 1 0,0-1 0,0 0 0,1 0 0,-1 0 0,1 0 0,-1 0 0,0 0 0,1 0 0,0-1 0,-1 1 0,1-1 0,0 1 0,0-1 0,0 1 0,0-1 0,0 0 0,0 1 0,0-1 0,0 0 0,0-3 0,-1 0 0,1 0 0,0-1 0,0 1 0,0 0 0,1 0 0,0-11 0,1 10 3,0-1 1,0 0-1,0 1 0,1-1 0,0 0 1,0 1-1,0 0 0,1 0 1,0-1-1,1 2 0,-1-1 0,1 0 1,7-7-1,-8 9-5,1 1-1,0-1 1,0 1-1,1 0 1,-1 1-1,1-1 1,-1 1 0,1 0-1,0 0 1,0 0-1,0 0 1,0 1 0,0 0-1,0 0 1,0 0-1,0 1 1,0 0-1,7 0 1,3 1 1,-1 1 0,1 1 0,-1 0 0,22 7 0,52 27 89,-5-1-2496,-61-26-2373,9 11-10976,-16-10 10493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2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76 4320,'0'-3'27,"-5"-38"3394,4 39-2777,1-1 0,0 1 1,0 0-1,0 0 0,0 0 0,1 0 0,-1-1 0,1 1 0,7-9 8575,-4 32-8052,-1 47 380,-10 130-1,-32 68-308,23-175-884,-6 98 1,21-180-273,1-5-39,-1-1 0,1 1 0,0 0 0,0-1 0,0 1 1,1 0-1,1 4 0,-2-8-30,0 0 1,0 1-1,0-1 1,0 0 0,0 0-1,1 0 1,-1 1-1,0-1 1,0 0-1,0 0 1,1 0 0,-1 0-1,0 0 1,0 1-1,0-1 1,1 0-1,-1 0 1,0 0 0,0 0-1,1 0 1,-1 0-1,0 0 1,0 0-1,1 0 1,-1 0 0,0 0-1,0 0 1,1 0-1,-1 0 1,0 0-1,0 0 1,1 0 0,-1 0-1,0 0 1,0 0-1,1-1 1,-1 1-1,0 0 1,0 0-1,1 0 1,8-7 134,42-55 27,-38 45-213,0 0-1,1 1 1,21-18-1,-24 25 20,1 0 0,0 1 0,1 0 1,-1 1-1,23-8 0,-27 12-5,0 0-1,0 1 1,1 0 0,-1 1 0,0 0 0,1 0 0,-1 1 0,1 0 0,0 0 0,14 3-1,-19-2 51,0 0 0,0 0 0,1 1 0,-1-1 0,0 1 0,0 0 0,0 0 0,-1 1 0,1-1 0,0 1 0,-1 0 0,0 0 0,0 0 0,0 0 0,0 0 0,0 1 0,0-1 0,-1 1 0,0 0 0,0 0 0,0 0 0,0 0 0,0 0 0,-1 0 0,0 0 0,0 1 0,0-1 0,0 0 0,-1 1 0,0-1 0,0 9 0,-2 0 88,-1 0 0,0 1 0,-1-1-1,-1 0 1,0-1 0,0 1-1,-14 20 1,7-14-6,-1 0 0,-1-2 1,-1 0-1,-17 16 0,22-23-56,-1-2 0,0 1-1,-1-2 1,1 1 0,-1-2 0,-13 6 0,20-10-51,0-1 0,1 0 0,-1 0 0,0 0 0,1-1 1,-1 1-1,0-1 0,0 0 0,1-1 0,-1 1 0,0-1 1,1 0-1,-1 0 0,0-1 0,-4-1 0,2 0-54,-1 0 0,2-1 0,-1 0 0,0 0 0,1-1 0,-1 0 0,1 0 0,-5-6 0,8 8 36,1 0 0,-1 0 1,1 0-1,0-1 0,-1 1 0,2-1 1,-1 0-1,0 1 0,1-1 0,-2-8 1,2 11 11,1 0 0,0-1 0,0 1 0,0 0 1,0-1-1,0 1 0,0-1 0,0 1 1,1 0-1,-1-1 0,0 1 0,1 0 0,-1-1 1,1 1-1,-1 0 0,1 0 0,0 0 0,0-1 1,-1 1-1,1 0 0,0 0 0,0 0 1,0 0-1,0 0 0,0 1 0,0-1 0,0 0 1,1 0-1,-1 1 0,0-1 0,0 0 0,1 1 1,-1-1-1,2 1 0,9-3-25,0 1-1,-1 0 1,1 1-1,0 0 1,20 2 0,16-1 4,18-3 224,0-3 0,121-28 0,-151 24-108,0-2 1,0 0-1,-1-3 1,0-1-1,-1-1 0,49-35 1,-15-4-198,-68 56 108,0 0-1,0 0 1,1 0 0,-1 0 0,0 0-1,0 0 1,0 0 0,0 0-1,0-1 1,0 1 0,0 0 0,0 0-1,0 0 1,0 0 0,0 0 0,0 0-1,1 0 1,-1 0 0,0 0-1,0 0 1,0 0 0,0 0 0,0 0-1,0 0 1,0 0 0,1 0-1,-1 0 1,0 0 0,0 0 0,0 0-1,0 0 1,0 0 0,0 0-1,0 0 1,0 0 0,1 0 0,-1 0-1,0 0 1,0 0 0,0 0-1,0 0 1,0 0 0,0 0 0,0 0-1,0 0 1,0 0 0,1 1 0,-1-1-1,0 0 1,0 0 0,0 0-1,0 0 1,0 0 0,0 0 0,0 0-1,0 10 26,-6 21-29,4-23-23,-8 50 37,-4 66 0,13-116 2,1-5-7,-1 1 1,1 0-1,0-1 0,0 1 1,0-1-1,1 1 0,0 4 1,0-8-7,-1 1 0,0-1 0,0 0 0,1 0 0,-1 1 0,0-1 1,1 0-1,-1 0 0,0 1 0,1-1 0,-1 0 0,0 0 0,1 0 0,-1 0 0,0 0 1,1 0-1,-1 1 0,0-1 0,1 0 0,-1 0 0,1 0 0,-1 0 0,0 0 1,1 0-1,-1 0 0,1-1 0,-1 1 0,0 0 0,1 0 0,-1 0 0,0 0 1,1 0-1,-1 0 0,0-1 0,1 1 0,-1 0 0,0 0 0,1-1 0,-1 1 1,0 0-1,0 0 0,1-1 0,-1 0 0,42-37-10,53-43-103,-60 56 133,1 3-1,1 1 0,1 1 0,77-27 0,-108 45-13,1 0 0,-1 0-1,14-1 1,-20 3-6,1 0 0,-1-1 1,1 1-1,0 0 0,0 1 0,-1-1 0,1 0 0,-1 0 1,1 1-1,0-1 0,-1 1 0,1-1 0,-1 1 0,1 0 1,-1 0-1,1 0 0,-1 0 0,0 0 0,1 0 0,-1 0 1,0 0-1,0 0 0,2 3 0,0 1 0,-1 1 0,0-1 0,0 1 0,-1 0 0,0 0 0,0 0 0,0 0 0,-1 0 0,1 0 0,-2 0 0,0 12 0,-5 16-24,-1 0 0,-1-1 0,-2 0 0,-2 0 0,-26 53 0,-68 101-32,30-57 107,41-64-7,-62 105 37,73-134-102,-1-1 1,-43 47 0,63-77 14,-2 0 1,1 0 0,0-1-1,-1 0 1,0 0 0,0 0-1,-15 6 1,21-10 5,-1-1 0,1 1 0,0-1 0,-1 1 0,0-1 0,1 1 0,-1-1 0,1 0 0,-1 0 0,1 0 0,-1 0 0,1 0 0,-1 0 0,0 0 0,1-1 0,-1 1-1,1 0 1,-1-1 0,1 1 0,-1-1 0,1 0 0,0 1 0,-1-1 0,1 0 0,0 0 0,-2-1 0,0-1 1,0-1 0,1 1 0,-1-1 0,1 1 0,0-1 0,0 0 0,0 0 1,1 0-1,-1 0 0,0-4 0,-3-16 12,2 0 0,0 0 0,1 0-1,2 0 1,1-1 0,4-29 0,-1 27-31,1 0 0,16-47-1,-16 60 14,1 0 0,0 0 0,1 0 0,1 1 0,0 0 0,16-19 0,-18 26 6,1-1 0,0 1 0,0 0-1,0 0 1,1 1 0,0 0 0,0 1 0,1-1 0,-1 2 0,1-1 0,0 1 0,13-3 0,8 1-254,0 1 0,47 0 0,-55 3 29,30 0-3403,74 7 1,-76 1 991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2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14 430 1248,'0'0'103,"1"-1"0,0 0 1,0 0-1,-1 0 0,1 1 0,0-1 0,0 0 1,0 1-1,0-1 0,0 1 0,0-1 0,0 1 1,0 0-1,0-1 0,0 1 0,0 0 0,1 0 1,-1 0-1,0 0 0,2 0 0,-2-1 117,1 1 0,0 0 0,0 0-1,0-1 1,-1 1 0,1-1 0,0 1 0,-1-1 0,1 0-1,0 1 1,1-3 0,0 1 351,0 1-1,0-1 0,0 1 1,0-1-1,6-1 1,11-6 2209,3-2 1623,-14 9-1521,-9 2-2831,0 0-1,0 0 1,0 0-1,0 0 1,0 0-1,0 0 1,0 0-1,1 0 0,-1 0 1,0 0-1,0 0 1,0 0-1,0 0 1,0 0-1,0 0 1,0 0-1,0 0 1,0 0-1,0 0 0,0 0 1,1 0-1,-1 0 1,0 0-1,0 0 1,0 0-1,0 1 1,0-1-1,0 0 1,0 0-1,0 0 1,0 0-1,0 0 0,0 0 1,0 0-1,0 0 1,0 0-1,0 0 1,0 1-1,0-1 1,0 0-1,0 0 1,0 0-1,0 0 0,0 0 1,0 0-1,0 0 1,0 0-1,0 0 1,0 0-1,0 1 1,0-1-1,0 0 1,0 0-1,-5 10 711,0 0 0,0-1 0,-12 17 0,-7 11-221,12-15-317,2 0 0,0 1 0,2 0 0,-8 31 1,8-15 135,-7 77 0,15-112-299,-1 1-1,1 0 0,0 0 1,1 0-1,-1 0 0,1 0 1,0-1-1,0 1 0,3 6 1,-4-10-37,1 0 1,-1 0-1,1 0 1,0-1 0,-1 1-1,1 0 1,0 0-1,-1 0 1,1-1 0,0 1-1,0 0 1,0-1-1,0 1 1,-1-1-1,1 1 1,0-1 0,0 1-1,0-1 1,2 1-1,-1-1 11,0 0-1,0 0 0,0 0 0,1-1 1,-1 1-1,0 0 0,0-1 1,0 1-1,0-1 0,0 0 0,0 0 1,-1 0-1,5-2 0,23-17 126,-1-1 0,-1-2-1,36-37 1,16-14-362,-38 41 154,-14 12 127,25-27 0,8-9-94,-53 50-61,-2 3 66,-6 11 105,-2 4 1,2-8-79,-10 38 141,-8 65 0,17-94-115,1 0 0,1 0 0,0 0-1,1 0 1,0 0 0,1 0-1,0 0 1,0 0 0,2-1 0,6 18-1,-9-28-27,13 23 213,-13-23-220,-1-1-1,1 1 0,-1 0 1,1-1-1,-1 1 1,1 0-1,0-1 1,-1 1-1,1-1 1,0 1-1,0-1 1,-1 0-1,1 1 1,0-1-1,0 0 1,0 1-1,0-1 1,-1 0-1,1 0 1,0 0-1,0 0 1,0 0-1,0 0 1,0 0-1,0 0 1,-1 0-1,1 0 0,0 0 1,0 0-1,0-1 1,0 1-1,5-4 13,-1-1-1,0 0 1,0 1-1,-1-1 1,1-1-1,-1 1 0,0-1 1,5-10-1,3-3 24,7-8-43,1 0 0,2 1-1,0 1 1,2 1 0,0 2-1,2 0 1,31-21 0,-38 31-74,-12 7 55,0 0 1,1 0-1,0 0 1,0 1-1,0 0 1,1 1-1,-1 0 1,15-3-1,-22 6 18,-1 0 0,0-1 0,1 1 0,-1 0-1,1 0 1,-1 0 0,1 0 0,-1 0 0,1 0 0,-1 0 0,1 0-1,-1 0 1,0 0 0,1 0 0,-1 0 0,1 0 0,-1 1 0,1-1 0,-1 0-1,1 0 1,-1 0 0,0 1 0,1-1 0,-1 0 0,0 0 0,1 1-1,-1-1 1,0 0 0,1 1 0,-1-1 0,0 0 0,1 1 0,-1-1-1,0 1 1,0-1 0,0 1 0,1-1 0,-1 0 0,0 1 0,0-1 0,0 1-1,0-1 1,0 1 0,0-1 0,0 1 0,0-1 0,0 0 0,0 2-1,-1 1 11,0 1-1,0 0 0,0 0 0,-4 6 0,4-6-13,-11 21 46,-44 106 368,54-127-412,1-1-6,0 0 1,0-1 0,0 1-1,0 0 1,1 0 0,-1 0 0,1 0-1,-1-1 1,1 1 0,0 4 0,0-7 11,0 1 1,0-1-1,0 0 1,0 1-1,1-1 1,-1 0-1,0 1 1,0-1-1,0 0 1,0 1-1,1-1 1,-1 0-1,0 1 1,0-1-1,0 0 1,1 0-1,-1 1 0,0-1 1,0 0-1,1 0 1,-1 0-1,0 1 1,1-1-1,-1 0 1,0 0-1,1 0 1,-1 0-1,0 0 1,1 0-1,-1 0 1,1 1-1,11-5 47,73-46-38,-20 9-76,-10 9 55,-16 9-60,65-30 1,-102 52 59,1 0 1,-1 0-1,1 0 0,0 0 1,0 1-1,-1-1 0,1 1 1,0 0-1,5 0 0,-7 0 10,0 1-1,1-1 0,-1 0 1,0 1-1,0-1 0,0 1 1,1 0-1,-1-1 1,0 1-1,0 0 0,0-1 1,0 1-1,0 0 0,0 0 1,0 0-1,-1 0 0,1 0 1,0 0-1,0 0 1,-1 0-1,1 1 0,-1-1 1,2 2-1,1 9 4,1 1-1,-2-1 0,0 1 1,1 18-1,-1-15-54,0-1 0,6 27 0,-7-40 52,-1-1 0,1 1-1,0 0 1,-1 0 0,1 0 0,0-1-1,0 1 1,1-1 0,-1 1 0,0-1-1,0 1 1,1-1 0,-1 0-1,1 1 1,-1-1 0,1 0 0,-1 0-1,1 0 1,0 0 0,-1-1 0,1 1-1,0 0 1,0-1 0,0 1 0,0-1-1,0 1 1,-1-1 0,1 0 0,0 0-1,0 0 1,0 0 0,0 0 0,4-1-1,5-2-112,1 1 0,-1-2 0,0 0 0,16-7 0,-10 3-44,87-33-187,110-48 48,-194 81 230,26-17-1,-40 20-62,-11 4 35,-11 4 50,7 0 29,0 1 0,0 1-1,-13 8 1,4-2-14,-7 4 56,1 2 1,0 1-1,1 1 0,1 0 1,0 2-1,-23 31 1,18-18 28,1 2 0,3 1 0,-31 63 0,46-84-55,6-12 5,-1 0 1,1 1 0,0-1-1,0 1 1,0-1 0,1 1 0,-1 0-1,1-1 1,1 1 0,-1 0-1,0 0 1,1 0 0,0 0-1,1 5 1,-1-8 1,0-1 1,1 0-1,-1 0 0,1 0 0,-1 0 1,0 0-1,1 1 0,0-1 0,-1 0 1,1 0-1,0 0 0,0 0 0,-1 0 1,1-1-1,0 1 0,0 0 0,0 0 1,0-1-1,0 1 0,1 0 0,0 0-2,1 0 0,-1 0 0,0-1-1,0 0 1,0 1 0,0-1-1,1 0 1,-1 0 0,0 0-1,4 0 1,1-2-47,1 1 0,0-1 0,-1-1 0,1 0 0,10-5-1,-5 1 5,1-1 0,-2-1 0,1 0 0,-1-1 0,-1-1-1,20-21 1,52-79-42,-62 80 40,16-22-116,-2-1 0,40-86 1,-47 72 183,-3-2-1,-3-1 1,-3-1 0,18-137 0,-36 172 216,-2 26-145,-2 8-69,2 4-33,0 0-1,0 0 1,0-1 0,1 1 0,-1 0-1,0 0 1,1 0 0,-1 0 0,0 0-1,1 0 1,-1 0 0,0 2-1,-5 14 26,0 1 0,-4 18 0,2-6 42,-18 57-38,-25 99 406,41-144-314,3-1-1,-3 65 1,9-68 31,7 73 0,-4-97-118,0-1 1,1 0-1,1 1 1,0-1-1,1-1 0,0 1 1,1-1-1,12 21 1,-16-31-32,-1 1 0,1-1 1,0 0-1,0 0 0,0 0 1,0 0-1,0 0 0,0 0 0,1-1 1,-1 1-1,1-1 0,-1 1 1,1-1-1,3 1 0,-3-1 2,-1-1-1,0 0 1,0 1 0,1-1-1,-1 0 1,0-1 0,0 1-1,1 0 1,-1-1-1,0 1 1,0-1 0,1 0-1,-1 1 1,3-3-1,4-3 1,0 0 0,0-1 0,-1 0 0,0-1 0,0 1 0,6-10-1,-8 11-11,1-2-12,98-114-363,-86 96 353,-1 0 1,-1-1-1,14-30 0,-30 54 26,0 1 0,1 0 0,-1-1 0,0 1 0,0-1 0,0 1 0,0-1 0,-1 0 0,1 1 0,-1-1 0,0 0 0,0 0 0,1 1 0,-2-1 0,1 0 0,-1-4 0,1 6 0,-1 0 0,1 0 0,-1-1 0,0 1 0,1 0 0,-1 0 0,0-1 0,0 1 0,0 0 0,0 0 0,0 0 0,0 0 0,0 0 0,0 1 0,0-1 0,0 0 0,-1 0 0,1 1 0,0-1 0,-1 1 0,1-1 0,0 1 0,-1 0 0,1-1 0,0 1 0,-1 0 0,1 0 0,-1 0 0,1 0 0,-1 0 0,1 0 0,-3 1 0,-3 0-49,1 0-1,-1 1 1,1 0 0,-1 0-1,-6 3 1,5-1 74,-1 1 0,1 1 0,0-1 0,0 1 0,1 1 0,0-1 0,0 1-1,0 0 1,1 1 0,0 0 0,1 0 0,-1 0 0,1 0 0,1 1 0,0 0 0,-5 15 0,2-2 26,1 1-1,1-1 1,1 1 0,1 0 0,0 43-1,3-60-12,0 1-1,0 0 1,1 0-1,0 0 1,1-1-1,3 14 1,-4-18-24,0 0 1,0 0-1,0 0 1,0-1-1,0 1 1,0 0-1,1 0 1,-1-1-1,1 1 1,-1-1-1,1 1 1,-1-1-1,1 0 1,0 0-1,0 0 1,-1 0-1,1 0 1,0 0-1,0 0 1,0 0-1,0-1 1,0 1 0,0-1-1,0 1 1,4-1-1,1 0-14,0-1 0,0 0-1,1 0 1,-1-1 0,0 0 0,0 0-1,0 0 1,-1-1 0,1 0 0,-1-1 0,9-5-1,-14 9 5,63-40-49,-1-3 1,61-53-1,87-86-62,-203 175 127,12-9 52,-19 15-62,0 1 0,0-1 0,0 0 0,0 1 0,1-1 0,-1 1-1,0 0 1,0-1 0,1 1 0,-1 0 0,0 0 0,0 0 0,1 0-1,-1 0 1,0 0 0,3 0 0,-4 0 1,1 1-1,-1-1 1,1 0 0,-1 0-1,1 1 1,-1-1 0,1 0 0,-1 1-1,1-1 1,-1 0 0,1 1-1,-1-1 1,0 1 0,1-1-1,-1 1 1,0-1 0,0 1-1,1-1 1,-1 1 0,0-1-1,0 1 1,0-1 0,1 1-1,-1-1 1,0 1 0,0 1-1,-1 18 170,1-14-140,-6 81 447,8 145 1,-1-216-379,1 0-1,1-1 1,0 1-1,11 28 1,-12-39-208,0 0-1,0 0 0,1 0 1,0-1-1,0 1 1,0-1-1,8 8 1,-9-10-139,1-1 1,-1 1 0,1 0 0,-1-1 0,1 1 0,-1-1 0,1 0 0,0 0 0,0 0 0,0 0 0,0 0 0,-1 0-1,1-1 1,0 0 0,4 1 0,-5-1-86,0 0 0,-1-1 0,1 1 0,0 0-1,-1-1 1,1 1 0,0-1 0,-1 1 0,1-1 0,-1 0-1,1 1 1,-1-1 0,1 0 0,-1 0 0,0 0 0,1 0 0,-1-1-1,2-1 1,2-2-813,17-12-2155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3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53 8480,'-30'-14'3923,"24"12"-3612,1 0-1,-1 1 1,1 0-1,-1 0 1,0 0-1,0 1 0,1 0 1,-1 0-1,0 0 1,-9 3-1,-4-1 504,0 2 0,1 0 0,0 1 0,-33 13-1,38-10-477,0 0 0,1 0 0,0 1 0,0 1 0,1 0 0,0 1 0,0 0 0,-13 19 0,12-13-107,1 1-1,0 0 1,2 1-1,0 0 0,0 0 1,2 1-1,1 0 1,0 0-1,2 1 1,0 0-1,-1 36 1,4-48-182,1-1 0,0 1 1,1-1-1,0 1 0,2 8 0,-2-15-36,-1 1 0,1-1 0,0 1 0,0-1 0,0 1 0,0-1 0,0 0-1,1 0 1,-1 1 0,1-1 0,0 0 0,-1 0 0,1-1 0,0 1-1,0 0 1,0 0 0,0-1 0,0 1 0,1-1 0,2 2 0,-4-3-17,0 0 0,0 1 1,0-1-1,0 0 1,0 0-1,0 0 0,1 1 1,-1-1-1,0 0 1,0-1-1,0 1 1,0 0-1,0 0 0,0 0 1,0-1-1,1 1 1,-1 0-1,0-1 1,1 0-1,16-15-312,-13 11 236,2-3 15,-1 0 1,0 0-1,0-1 1,0 0 0,-1 0-1,5-14 1,-2 7 24,68-133-79,30-64 621,-99 198-347,-2 5 103,-1 0 1,4-13-1,-8 19 3,-2 6-155,-8 14-61,-2 9-86,-15 42 0,-64 248 209,24 13 97,-11 45 1324,47-273-987,25-83-419,-1-1 0,-1 0-1,-16 25 1,21-36-126,2-4-76,0 1 0,0 0 0,0-1 0,0 1 0,-1-1-1,1 1 1,0-1 0,-1 1 0,1-1 0,-1 0 0,1 0-1,-1 0 1,0 0 0,1 0 0,-1 0 0,0 0 0,-3 1-1,4-2-4,0 0-1,0 0 0,0 0 0,0 1 1,1-1-1,-1 0 0,0-1 0,0 1 1,0 0-1,0 0 0,0 0 0,0 0 0,1-1 1,-1 1-1,0 0 0,0-1 0,0 1 1,1 0-1,-1-1 0,0 1 0,1-1 1,-1 1-1,0-1 0,1 0 0,-1 1 1,1-1-1,-1 0 0,0 1 0,1-1 1,0 0-1,-1-1 0,-1-2-58,0-1 0,0 0 0,0 1 0,1-1 1,0 0-1,0-6 0,-3-27-142,3 0 0,1 1 1,8-64-1,-1 57-2,1 1 0,2 0-1,2 1 1,19-46 0,-25 75 96,1 1 0,0-1 0,1 1 0,1 1 0,0 0 0,0 0 1,1 0-1,0 1 0,1 1 0,19-14 0,-3 6-48,0 0 0,2 2-1,46-16 1,-2 3 87,88-37 94,-123 48 304,-2-2-1,41-27 0,-57 31 243,-1 0-1,22-23 1,-53 90 158,9-45-631,2 0-1,-1 0 0,1 0 1,0 0-1,0 0 0,1 0 1,0 0-1,0 0 1,1 1-1,0-1 0,0 0 1,1 0-1,3 10 0,-4-16-41,-1 1 0,1 0 0,0-1-1,0 1 1,-1-1 0,1 0-1,0 1 1,0-1 0,1 0-1,-1 0 1,0 1 0,0-1-1,1 0 1,-1 0 0,0 0-1,3 1 1,-3-2-12,1 1 0,-1-1 0,0 0 0,1 0-1,-1 0 1,0 0 0,1 0 0,-1 0 0,0 0 0,1 0-1,-1 0 1,0-1 0,1 1 0,-1 0 0,0-1 0,2 0 0,2-2-13,-1 0 0,1 0 0,-1 0 0,0 0 0,1-1-1,-2 0 1,1 0 0,4-6 0,1-2-23,0-1 0,-1-1 0,-1 0-1,0 0 1,6-20 0,-4 13 3,4-13-65,10-41 0,-20 62 40,0-1 1,-1 1 0,0-1-1,-1 1 1,-1-1 0,-2-20-1,2 31 49,-1 0-1,1-1 0,-1 1 0,0 0 0,0 0 1,0 0-1,0 0 0,-1 0 0,1 0 0,-1 0 1,0 1-1,0-1 0,0 0 0,0 1 0,0 0 1,0-1-1,-1 1 0,1 0 0,-1 0 0,1 0 1,-1 1-1,-4-3 0,4 3 1,0 0-1,0 0 1,0 1-1,0-1 1,-1 1-1,1 0 1,0 0 0,0 0-1,0 0 1,-1 0-1,1 1 1,0-1 0,0 1-1,0 0 1,0 0-1,0 0 1,0 0 0,0 1-1,0-1 1,0 1-1,1 0 1,-4 2-1,5-3 7,-1 0 0,1 0 0,0 0 0,-1 0 0,1 0 0,0 0 0,0 1 0,0-1 0,0 1 0,0-1 0,0 1 0,0-1 0,0 1 0,1-1 0,-1 1 0,0 0 0,1-1-1,0 1 1,-1 0 0,1-1 0,0 1 0,0 0 0,0 0 0,0-1 0,0 1 0,0 0 0,0 0 0,1-1 0,-1 1 0,1 0 0,-1-1 0,1 1 0,1 2 0,0-1 16,0 0 1,0 0 0,1 0 0,-1 0 0,1 0 0,0 0-1,0 0 1,0-1 0,0 0 0,0 1 0,0-1 0,1 0-1,-1-1 1,5 3 0,6 0 4,0-1 0,-1 0 0,1 0 0,0-1 0,0-1 0,1-1 1,22-2-1,-7-1 10,1-1-1,44-14 1,52-25-55,-106 34 41,-1-1 0,0 0-1,35-27 1,58-53-166,-105 87 71,-8 3 60,0 0 0,1 1 0,-1-1 0,0 0 1,0 0-1,0 0 0,0 0 0,0 0 0,0 0 0,0 1 0,1-1 0,-1 0 0,0 0 1,0 0-1,0 0 0,0 0 0,0 1 0,0-1 0,0 0 0,0 0 0,0 0 0,0 0 1,0 1-1,0-1 0,0 0 0,0 0 0,0 0 0,0 0 0,0 1 0,0-1 0,0 0 1,0 0-1,0 0 0,0 0 0,0 1 0,-1-1 0,1 0 0,0 0 0,0 0 0,0 0 1,0 0-1,0 1 0,0-1 0,-1 0 0,1 0 0,0 0 0,0 0 0,0 0 0,0 0 1,0 0-1,-1 0 0,-2 4-5,-4 5 25,1 1 0,-11 18 1,10-12 24,1 1 1,0-1 0,-6 33-1,10-41-29,1 0 0,1 0-1,-1 1 1,1-1 0,1 0 0,0 0-1,0 1 1,0-1 0,1 0-1,4 12 1,-6-19-12,1 0-1,-1 0 1,1 0-1,0 0 1,-1 0 0,1 0-1,0 0 1,-1 0 0,1 0-1,0 0 1,0 0-1,0 0 1,0-1 0,0 1-1,0 0 1,0-1-1,0 1 1,0 0 0,0-1-1,0 1 1,0-1-1,1 0 1,-1 1 0,0-1-1,0 0 1,0 0-1,1 0 1,-1 0 0,2 0-1,3-1 1,0 0 0,0 0 0,0-1-1,-1 0 1,7-3 0,-6 3-18,279-123-942,-118 49 726,-162 73 260,0 1 0,0 0-1,0 1 1,0-1 0,0 1-1,9-1 1,-13 2-13,0 0 0,-1 0 0,1 0 0,0 0 0,-1 0 0,1 0 0,0 1 0,-1-1 0,1 0 0,0 0 0,-1 1 0,1-1 0,0 0 0,-1 0 0,1 1 0,-1-1 0,1 1 0,-1-1 0,1 1 0,-1-1 0,1 1 0,-1-1 0,1 2 0,0-1 3,-1 1 1,0-1 0,1 1 0,-1-1-1,0 1 1,0 0 0,0-1 0,0 1-1,0-1 1,-1 1 0,1-1 0,0 1-1,-1-1 1,1 1 0,-2 1 0,-29 71 406,19-49-275,-12 38 0,23-62-162,1-1 1,0 1-1,0-1 0,-1 1 1,1-1-1,0 1 0,0-1 1,0 1-1,0-1 0,0 1 0,0-1 1,0 1-1,0-1 0,0 1 1,0-1-1,0 1 0,0 0 1,0-1-1,0 1 0,0-1 1,1 1-1,-1-1 0,0 1 1,1 0-1,-1-1-13,1 0 0,-1 0 0,1 0 0,-1 0 0,1 0 0,-1 0 0,1-1 1,-1 1-1,1 0 0,-1 0 0,1 0 0,-1 0 0,1-1 0,-1 1 0,1 0 0,-1 0 0,1-1 0,-1 1 1,1-1-1,25-21-809,-24 19 799,133-119-237,-135 122 277,0 0-1,0 0 0,0 0 0,0-1 0,0 1 0,0 0 0,0 0 0,0 0 1,1 0-1,-1 0 0,0 0 0,0 0 0,0 0 0,0 0 0,0 0 0,0 0 1,0 0-1,0 0 0,1 0 0,-1 0 0,0 0 0,0 0 0,0 0 0,0 0 1,0 0-1,0 0 0,1 0 0,-1 0 0,0 0 0,0 0 0,0 0 1,0 0-1,0 0 0,0 0 0,0 0 0,0 0 0,1 0 0,-1 0 0,0 0 1,0 0-1,0 1 0,0-1 0,0 0 0,0 0 0,0 0 0,0 0 0,0 0 1,0 0-1,0 0 0,0 0 0,0 1 0,0-1 0,1 0 0,-1 0 0,0 0 1,0 0-1,0 0 0,0 0 0,0 0 0,0 1 0,0-1 0,0 10 158,0-8-142,0 1 18,-1 11 18,1 0 0,1 0 0,0 0 1,1-1-1,0 1 0,7 18 1,-9-31-55,0 0-1,1 0 1,0 1 0,-1-1 0,1 0 0,0 0 0,-1 0-1,1 0 1,0 0 0,0 0 0,0 0 0,0-1 0,0 1-1,0 0 1,0 0 0,0-1 0,0 1 0,0-1 0,1 1 0,-1-1-1,2 1 1,1 0-33,-1-1 0,1 0 0,0 0-1,0 0 1,5-1 0,0 0-52,19-2-93,1-2-1,-1-2 1,36-12-1,-21 6-45,5-2 122,-1-2 0,-1-2 0,47-26 0,-88 43 130,-4 2-19,-1 0 0,1-1 0,0 1 0,0 0 0,-1-1 0,1 1 0,0 0 0,-1-1 0,1 1 0,-1-1 0,1 1 0,0-1 0,-1 1 0,1-1 0,-1 1 0,1-1 0,-1 0 0,0 1 0,1-1 0,-1 0 0,0 1 0,1-1 0,-1 0-1,0 0 1,0 0 60,-4 2-24,-20 7 22,0 2-1,0 1 1,2 1 0,-1 0-1,1 2 1,1 1 0,1 0 0,-29 29-1,37-32 12,0 0 0,1 1 0,0 1 0,-13 23 0,23-36-92,0 1-1,0 0 0,1 1 0,-1-1 0,1 0 0,-1 0 1,1 4-1,0-6 10,0 0-1,0 1 1,0-1 0,0 1 0,0-1-1,0 1 1,0-1 0,0 0 0,0 1-1,0-1 1,0 1 0,0-1 0,1 1-1,-1-1 1,0 0 0,0 1 0,1-1-1,-1 0 1,0 1 0,0-1 0,1 0 0,-1 1-1,0-1 1,1 0 0,-1 1 0,0-1-1,1 0 1,-1 0 0,1 0 0,-1 1-1,0-1 1,1 0 0,-1 0 0,1 0-1,-1 0 1,1 0 0,-1 0 0,0 0-1,1 0 1,-1 0 0,1 0 0,-1 0 0,1 0-1,-1 0 1,1 0 0,-1 0 0,0 0-1,1-1 1,9-2-43,0 0 0,0-1 0,0 0 0,-1-1-1,1 0 1,9-7 0,53-43-149,-40 30 126,-6 4 23,-4 3 100,1 1 1,40-23 0,-63 40-52,0-1 0,1 1-1,-1 0 1,0 0 0,0 0 0,0-1 0,1 1 0,-1 0 0,0 0-1,1 0 1,-1 0 0,0 0 0,0-1 0,1 1 0,-1 0 0,0 0 0,1 0-1,-1 0 1,0 0 0,0 0 0,1 0 0,-1 0 0,0 0 0,1 0-1,-1 0 1,0 0 0,1 0 0,-1 1 0,0-1 0,0 0 0,1 0 0,-1 0-1,0 0 1,0 0 0,1 1 0,-1-1 0,0 0 0,0 0 0,1 0-1,-1 1 1,0-1 0,0 0 0,0 0 0,0 1 0,1-1 0,-1 0 0,0 0-1,0 1 1,0-1 0,0 0 0,0 1 0,0-1 0,0 0 0,0 0-1,0 1 1,0-1 0,0 0 0,0 1 0,0-1 0,0 0 0,0 1 0,0-1-1,0 0 1,0 1 0,-7 25 174,4-18-119,-4 15 64,-2 0 1,0 0-1,-19 31 0,27-51-110,-39 66 122,-54 74-1,40-66-106,-110 205-32,18-25 132,123-223-128,-2-2 0,0-1 0,-2-1 0,-40 34 0,59-57-78,-1 0 0,0 0 0,-11 6 0,17-11 17,1-1 1,-1 1-1,0-1 1,0 0-1,0 0 0,0 0 1,0 0-1,0-1 1,0 1-1,0-1 1,0 0-1,0 0 0,0 0 1,-1 0-1,-3-1 1,6 1 12,0-1-1,0 1 1,1 0 0,-1-1 0,0 0 0,0 1 0,0-1-1,1 1 1,-1-1 0,0 0 0,1 1 0,-1-1-1,0 0 1,1 0 0,-1 0 0,1 1 0,-1-1 0,1 0-1,0 0 1,-1 0 0,1 0 0,0 0 0,0 0-1,-1 0 1,1 0 0,0 0 0,0 0 0,0 0 0,0 0-1,0 0 1,1 0 0,-1 0 0,0 1 0,0-1 0,1-2-1,1-2-260,-1-1 0,1 1-1,0-1 1,3-4-1,18-31-1768,-13 26 292,10-26 0,-2-3-2421,4-2 1334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11648,'-37'0'5247,"29"8"-4543,3-4-384,10 4-320,0 0-224,8 4 128,14 4-2495,9-1 1407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6880,'-6'-9'9094,"6"9"-8980,10 0 4995,0 1-6371,25 2 2336,-27-3-905,0 1 0,0-1 0,0 1 0,0 1 1,0-1-1,-1 1 0,14 6 0,-20-8-139,1 1-1,-1 0 1,0 0-1,0 0 1,1 0-1,-1 0 1,0 0-1,0 0 1,0 0-1,0 0 1,0 0-1,0 1 1,0-1-1,-1 0 1,1 1-1,0-1 1,-1 1-1,1-1 1,-1 1-1,1-1 1,-1 1-1,0-1 1,0 1-1,1-1 1,-1 1 0,0-1-1,-1 1 1,1 0-1,0-1 1,0 1-1,-1-1 1,1 1-1,-1-1 1,1 1-1,-2 2 1,-3 5 94,0 0 0,0 0 0,-1 0 0,-9 11 0,5-8-138,8-9 11,0-1-1,0 1 0,1 0 0,-1 0 1,1 0-1,-1 0 0,1 0 1,0 0-1,0 0 0,0 0 0,1 0 1,-1 1-1,1 4 0,0-3 42,1-1 0,0 1-1,0-1 1,0 0 0,0 0-1,1 0 1,0 0 0,0 0 0,0 0-1,3 4 1,36 53 622,18 32 1282,-58-91-1861,0 0 0,0 0-1,0 1 1,0-1-1,0 0 1,0 0-1,-1 1 1,1-1-1,-1 0 1,0 1-1,1-1 1,-1 1 0,0-1-1,-1 0 1,1 1-1,0-1 1,-1 0-1,0 5 1,-1-4-48,1-1 0,-1 0 0,1 1 0,-1-1 0,0 0 0,0 0 0,0 1 0,0-2 0,0 1 0,-1 0 0,1 0 0,0-1 0,-5 3 0,-5 1-413,0 0 0,0-1 0,0-1 0,-1 0 0,-21 3 0,-51 3-6202,29-7-3476,40-2 6261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3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1710 2400,'-3'17'299,"1"25"479,2 23 469,0 9 3490,0-64-4615,6 5 8941,1-20-6648,-2-2-2096,0 1 0,0-1 0,-1 0 0,1-1 0,-2 1 0,1 0 0,3-15 0,12-59 422,-12 48-344,47-202 1166,9-28-225,4-44-100,-4 70-520,-53 202-626,12-43 18,47-111-1,-56 161-110,1 2 0,1-1 0,1 2-1,1 0 1,2 1 0,0 1 0,1 1 0,2 0-1,0 2 1,1 0 0,1 2 0,1 0 0,0 2-1,1 1 1,1 1 0,0 1 0,57-18 0,-76 29 34,1-1 1,0 1-1,0 0 0,1 1 1,-1 0-1,0 1 0,0 0 1,0 0-1,11 2 1,-16-1-23,0 0 0,0 1 0,0-1 0,0 1 1,0-1-1,-1 1 0,1 1 0,-1-1 1,1 0-1,-1 1 0,0-1 0,0 1 0,0 0 1,0 0-1,0 1 0,-1-1 0,1 0 1,-1 1-1,0 0 0,0-1 0,0 1 1,2 8-1,-1-2 26,0 1 1,-1 0 0,0 0-1,-1 0 1,1 18-1,-3-2 11,-5 32-1,4-43-24,-1 0-1,0 0 1,-1 0 0,-1 0 0,-1-1-1,0 1 1,-1-1 0,-1-1 0,0 1 0,-15 19-1,8-18 8,1 0 0,-2-1-1,0-1 1,-1-1 0,0 0-1,-21 11 1,-118 56 65,144-75-62,-59 22-395,70-27 355,0 0 1,1 1 0,-1-1 0,1 0 0,-1 0-1,1 0 1,-1 1 0,1-1 0,0 0-1,-1 1 1,1-1 0,-1 0 0,1 1 0,0-1-1,-1 1 1,1-1 0,0 1 0,-1-1-1,1 1 1,0-1 0,-1 1 0,1 0 3,1-1 0,-1 1 0,0-1-1,0 0 1,0 1 0,0-1 0,0 1 0,0-1 0,1 0 0,-1 1 0,0-1 0,0 1 0,1-1 0,-1 0-1,0 1 1,1-1 0,-1 0 0,0 1 0,1-1 0,0 0 0,25 13-85,-22-11 47,26 10-4,0 2-1,-1 0 1,47 34 0,-60-36 58,-1 1 0,0 1 0,-1 1-1,-1 0 1,0 1 0,19 30 0,-25-35-2,-1 1 0,0 0 1,-1 0-1,0 1 0,-1 0 0,0 0 0,-1 0 0,-1 0 0,0 0 0,-1 1 1,0 14-1,-1-22 16,-1-1 0,1 1 0,-1-1 0,0 0 1,-1 1-1,1-1 0,-1 0 0,0 0 0,-1 0 0,1 0 1,-1 0-1,-3 4 0,2-4 12,-1 1 1,0-1-1,0 0 0,-1-1 1,1 1-1,-1-1 0,0 0 1,0-1-1,-9 4 0,-15 5 52,-1-2 0,0-1-1,-46 6 1,47-9-279,0-2 0,-50 1-1,71-5-170,1-1-1,-1 1 0,1-2 0,0 1 0,-1-1 0,1 0 0,0-1 1,0 0-1,0 0 0,1 0 0,-1-1 0,1 0 0,0-1 0,-9-7 1,14 10 8,0 1 0,0-1 1,0 0-1,1-1 0,-1 1 1,1 0-1,-1 0 0,1-1 1,0 1-1,0-1 0,0 1 1,0-1-1,0 1 0,1-1 1,-1 1-1,1-1 0,0 0 1,-1 1-1,1-1 1,1 0-1,-1 0 0,0 1 1,1-1-1,0-3 0,1 0-608,0 0 0,1 0 0,-1 0 0,1 0 1,1 0-1,-1 1 0,1-1 0,8-8 0,21-19-2513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3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 4224,'-8'-3'497,"7"2"-380,-1 1 1,1-1-1,-1 0 0,0 1 0,1-1 0,-1 1 1,0-1-1,0 1 0,1 0 0,-1 0 1,-3 0-1,-2 0 710,-1 1 1,0 0-1,1 0 1,-1 0-1,-7 3 1,12-3-308,0 0 0,0 0 0,0-1 0,0 1 0,0-1 0,0 0 1,0 0-1,-4 0 0,-3 0 4025,10 0-4511,0 0-1,0 0 1,0 0-1,0 0 1,-1 0-1,1 0 0,0 0 1,0 0-1,0 0 1,0 0-1,0 0 1,0 0-1,0 0 0,0 0 1,0 0-1,0 0 1,0 0-1,0 0 1,0 0-1,0 0 0,0 0 1,0 0-1,0 0 1,0 0-1,0 0 1,0 1-1,0-1 0,0 0 1,0 0-1,-1 0 1,1 0-1,0 0 1,0 0-1,0 0 0,0 0 1,0 0-1,0 0 1,0 0-1,0 0 1,0 0-1,0 0 0,0 0 1,1 0-1,-1 0 1,0 1-1,0-1 1,0 0-1,0 0 0,0 0 1,0 0-1,0 0 1,0 0-1,0 0 1,0 0-1,0 0 0,0 0 1,0 0-1,0 0 1,0 0-1,0 0 1,0 0-1,0 0 0,0 0 1,0 0-1,0 0 1,0 0-1,0 0 1,1 0-1,5 6 1817,11 6-673,-8-8-969,0 0 1,1-1 0,-1 0 0,1 0-1,13 2 1,53 2 300,-43-4-361,49 4-48,248 14 397,-311-20-3759,-16 0 287,-11 0 87,0 0-3586,0 3 2106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38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324 757 1728,'6'-6'946,"-1"0"-1,0 0 1,0 0-1,6-10 1,-10 14-411,0-1 0,0 1-1,0-1 1,0 1 0,0-1 0,0 1 0,-1-1-1,1 0 1,-1 1 0,1-1 0,-1 0 0,0 0-1,0 1 1,-1-1 0,0-4 0,1 6-398,-1 0 0,1 0 0,-1 1 0,1-1 0,-1 0 0,1 0 1,-1 0-1,0 1 0,1-1 0,-1 0 0,0 1 0,0-1 0,1 0 0,-1 1 0,0-1 0,0 1 1,0-1-1,0 1 0,0 0 0,0-1 0,0 1 0,0 0 0,0 0 0,0-1 0,0 1 1,0 0-1,0 0 0,-2 1 0,-2-1 59,0 0-1,0 0 1,1 1 0,-8 2-1,3 0-75,1 0 0,0 1 0,0-1 1,1 2-1,-1-1 0,1 1 0,0 0 0,0 1 0,0 0 0,1 0 0,-9 10 0,-3 8 84,-31 51 0,49-75-202,-35 60 194,2 2-1,-27 75 1,57-128-145,0 1 1,0-1-1,1 0 0,1 1 1,-1-1-1,1 11 1,1-17-26,0 1 1,0-1-1,1 1 1,-1-1-1,1 1 1,0-1-1,0 0 1,0 1-1,0-1 1,0 0-1,1 0 1,-1 0 0,1 0-1,0 0 1,0 0-1,0 0 1,1 0-1,-1-1 1,3 3-1,0-2 41,0 0-1,-1 0 1,1-1-1,0 1 1,0-1-1,1 0 0,-1-1 1,0 1-1,1-1 1,-1 0-1,1-1 1,-1 1-1,1-1 0,-1 0 1,1 0-1,-1-1 1,1 0-1,-1 0 1,1 0-1,-1-1 1,0 1-1,1-1 0,7-4 1,-4-1 19,1 0 0,0-1 1,-1 0-1,-1-1 0,0 1 1,11-15-1,37-61 14,47-90-297,80-141-91,-140 225 266,46-143 1,-85 222-1,27-96-31,-28 95 20,-1 0-1,0 0 1,-1 0-1,-1 0 1,0 0-1,-2-20 1,2 30 13,-1-1 0,1 1 1,-1-1-1,1 1 1,-1-1-1,0 1 1,0 0-1,0 0 1,0-1-1,0 1 0,-1 0 1,1 0-1,-1 0 1,1 0-1,-1 0 1,0 1-1,-3-3 1,5 3 11,-1 0 1,0 1 0,0-1 0,0 1 0,0-1-1,0 1 1,0 0 0,0-1 0,0 1 0,0 0-1,0 0 1,0-1 0,0 1 0,0 0 0,0 0-1,0 0 1,-1 0 0,1 1 0,-2-1-1,-16 10 12,15-7-7,-5 4 6,0-1 1,1 2-1,0 0 1,0 0-1,1 0 1,0 1-1,0 0 1,-8 15-1,14-22-2,-23 38 69,2 1 0,1 1 0,-17 51 0,-29 143 508,53-170-369,3 1 0,3 0 0,3 0 0,3 1 0,6 67 0,-2-120-130,0 1 0,1-1 1,5 16-1,-6-26-38,-1 0 0,2 0 1,-1 0-1,0 0 0,1 0 0,0-1 0,0 1 1,1-1-1,-1 0 0,1 0 0,0 0 1,4 3-1,-2-2 8,0-1 0,0-1 1,1 1-1,-1-1 0,1-1 0,0 1 0,0-1 1,0 0-1,10 1 0,-4-1 49,0-1 0,0-1-1,1 0 1,16-3 0,-17 1-84,0 0 0,1-1 0,-1 0 0,-1-2-1,1 1 1,0-1 0,-1-1 0,0 0 0,0-1 0,-1 0 0,0-1 0,0 0-1,-1-1 1,12-12 0,-2-2-47,0-1-1,-1 0 1,-1-2 0,-2 0-1,0-1 1,-2 0 0,-1-1-1,-1-1 1,-2 0 0,-1-1-1,6-32 1,-13 56-16,-2 0 0,1 0 0,0 0 1,-1 0-1,0 0 0,-1 0 0,1 0 0,-1 0 0,0 0 0,-1 0 0,-3-10 0,5 15 35,-1 0 0,0 1 0,1-1 0,-1 0-1,0 0 1,1 1 0,-1-1 0,0 0-1,0 1 1,0-1 0,0 1 0,1-1-1,-1 1 1,0-1 0,0 1 0,0 0 0,0-1-1,0 1 1,0 0 0,0 0 0,0 0-1,0 0 1,0 0 0,0 0 0,0 0-1,-2 0 1,-1 1-12,0 0 1,0 0-1,0 1 0,0-1 1,-6 5-1,1-1 12,0 1 0,1 0 1,0 1-1,1 0 0,-1 0 1,1 1-1,1 0 0,0 0 0,0 1 1,0-1-1,1 1 0,-6 13 0,1 4 66,0-1-1,1 2 0,-6 37 1,11-45-1,0 1 0,2 0 1,0 0-1,1 0 0,2 0 1,2 24-1,-2-35-20,1 0 1,0-1 0,1 1-1,0-1 1,0 1-1,0-1 1,1 0-1,1 0 1,-1-1-1,1 1 1,0-1-1,1 0 1,0 0-1,0-1 1,14 12-1,-15-15 11,0 1 0,0-1 0,0 0 0,0 0 0,1-1 0,-1 1 0,1-1 0,0 0 0,0-1 0,0 1 0,0-1 0,0-1 0,0 1 0,0-1-1,0 0 1,0 0 0,0 0 0,0-1 0,0 0 0,0-1 0,-1 1 0,1-1 0,0 0 0,-1 0 0,1-1 0,-1 0 0,1 0 0,8-7-1,3-3-1,0-1-1,30-33 0,28-42 46,-16 17-42,-38 47-66,107-116 146,-102 116-200,1 0 0,1 2 0,37-24 0,-63 46 64,-1 0 0,1 0 0,0 0 0,0 0 0,-1 1 0,1-1 0,0 0 0,0 1 0,0-1 1,0 1-1,0 0 0,-1 0 0,1 0 0,0 0 0,0 0 0,0 0 0,0 0 0,0 0 0,0 1 0,0-1 0,-1 1 0,1 0 0,0-1 1,0 1-1,-1 0 0,1 0 0,0 0 0,-1 0 0,1 0 0,-1 0 0,1 1 0,-1-1 0,0 1 0,1-1 0,-1 1 0,1 1 1,4 7-29,0-1 1,-1 1-1,0 0 0,7 20 1,-11-27 38,40 138 493,-38-121-240,-3-14 28,-3-11-100,-7-32 13,5 27-261,0 1 1,0-1-1,-1 1 0,0 0 1,0 1-1,-1 0 1,0 0-1,-1 0 0,-8-6 1,10 10 30,1 0-1,-1 0 1,0 1 0,0 0 0,0 0 0,0 1 0,-1-1 0,1 1 0,-1 1 0,0-1 0,1 1-1,-1 0 1,0 1 0,0 0 0,-13 1 0,10 1 42,0 0-1,-1 1 0,1 0 1,0 1-1,1 0 1,-1 1-1,1-1 0,-1 2 1,2 0-1,-1 0 1,0 0-1,1 1 1,1 0-1,-1 1 0,-9 12 1,4-4 1,1 1 0,1 0 0,0 1 0,1 0 1,1 1-1,1 0 0,-5 20 0,10-30 0,1 0 0,0 0 0,0 0 0,1 0 0,1 0 0,-1 0 0,1 0 0,1 1 0,3 15 0,-3-18 13,1 0-1,1-1 0,-1 1 1,1-1-1,0 0 0,0 0 1,1 0-1,0 0 1,0 0-1,0-1 0,1 0 1,0 0-1,7 6 0,0-1 24,1-2-1,-1 0 1,1 0-1,1-1 0,0-1 1,0 0-1,0-1 0,0 0 1,1-1-1,0-1 0,0 0 1,24 0-1,-9-2 7,-1-2 0,0-1-1,0-1 1,0-2 0,51-14 0,-23 0-104,0-3 0,88-46 0,-102 43 41,-2-3 0,0-1 0,-2-2 0,-2-1 0,-1-2 0,41-50 0,-50 55-81,-17 19 43,0-1 0,-1 0 0,0 0 0,-1-1 0,11-19 0,-18 26-25,-3 6-8,-9 12-9,-30 51 70,-127 154 35,109-148 30,47-55-3,2-1 1,-1 2 0,2-1-1,0 1 1,1 1-1,-7 17 1,14-30-30,0-1 0,0 0 1,0 1-1,0-1 0,1 0 0,-1 1 1,1-1-1,0 1 0,0-1 0,0 1 1,0-1-1,1 0 0,1 5 0,-2-6 4,1 0 0,0 0 0,0 0 0,0-1 0,1 1 0,-1 0 0,0-1-1,1 1 1,-1 0 0,1-1 0,-1 0 0,1 1 0,0-1 0,0 0 0,-1 0 0,1 0-1,0 0 1,0 0 0,0 0 0,0-1 0,0 1 0,4 0 0,2 0 5,-1 0 1,1 0-1,0-1 0,-1 1 1,1-2-1,0 1 1,-1-1-1,1-1 1,-1 1-1,1-1 0,-1 0 1,0-1-1,13-6 1,-11 4-19,-1 0 0,1-1 0,-1 0 0,0 0 0,0-1 0,-1 0 0,0 0 0,0-1 0,-1 0 0,8-12 0,-3 0-59,0 0 0,14-39 0,8-48 8,-1 2-106,-25 80-3,-5 15 31,-2 9 6,0 4-60,-6 50 108,2-20 40,0 0 1,3 0-1,0 1 0,6 40 0,-4-66 76,1-1-1,-1 0 1,1 0 0,1 0-1,-1 0 1,1 0 0,1 0-1,5 9 1,-8-14-21,1 1-1,0-1 0,0 0 1,0 0-1,0 0 1,1 0-1,-1 0 1,1 0-1,-1-1 1,1 1-1,-1-1 0,1 0 1,0 0-1,0 0 1,0 0-1,-1 0 1,1 0-1,0-1 0,0 1 1,0-1-1,0 0 1,0 0-1,0 0 1,4-1-1,0 0 6,1-1 0,-1 0-1,0-1 1,0 0 0,0 0-1,0 0 1,-1-1 0,1 0-1,8-6 1,3-5-68,-1 0-1,17-18 1,81-115 289,-92 116-190,16-25-3,35-43-123,-74 99 68,0 1 0,1-1 1,-1 0-1,0 1 0,1-1 0,-1 1 0,1-1 0,-1 1 0,1 0 1,-1-1-1,1 1 0,-1-1 0,1 1 0,0 0 0,-1-1 0,1 1 0,-1 0 1,1 0-1,0-1 0,-1 1 0,1 0 0,0 0 0,-1 0 0,1 0 1,0 0-1,-1 0 0,2 0 0,-1 1-7,-1 0 0,1 0 0,0 0 1,-1 0-1,1 0 0,-1 0 0,1 0 0,-1 0 0,1 1 0,-1-1 0,0 0 1,0 0-1,0 0 0,1 0 0,-1 1 0,0-1 0,0 0 0,-1 2 0,-8 107-109,1-22 80,6-62 117,0 32 105,2-53-159,0 0 1,1 0-1,0-1 1,0 1-1,0 0 0,1 0 1,-1-1-1,6 10 1,-6-13-6,0 1 1,0 0-1,1 0 1,-1-1-1,1 1 1,-1-1-1,1 0 1,0 1-1,0-1 1,-1 0-1,1 0 1,0 0-1,0 0 1,0 0-1,0 0 1,0-1-1,0 1 1,1-1 0,-1 1-1,2-1 1,0 0 3,-1 0 1,0 0 0,1 0-1,-1 0 1,1-1 0,-1 0 0,1 1-1,-1-1 1,0 0 0,0-1-1,6-2 1,-4 1-23,0-1 1,0 0-1,0 0 0,-1 0 0,1-1 0,-1 1 1,4-7-1,24-38-22,-24 36 26,16-29-4,3 1 0,46-56 0,-69 93-12,1-1 1,-1 1-1,1 0 0,0 0 0,0 1 1,0-1-1,0 1 0,1 1 0,10-5 1,-14 6 7,-1 1-1,1 0 1,-1-1 0,1 1 0,-1 0-1,0 0 1,1 0 0,-1 0 0,1 0-1,-1 0 1,1 1 0,-1-1 0,1 0-1,-1 1 1,1-1 0,-1 1 0,0 0-1,2 0 1,-1 1 2,-1-1 0,1 1-1,-1 0 1,1 0 0,-1-1-1,0 1 1,1 0 0,-1 0-1,0 0 1,-1 0 0,1 0 0,0 1-1,0-1 1,-1 0 0,1 4-1,1 8 16,-1-1-1,0 1 1,-1 0-1,-1-1 1,0 1-1,-4 16 1,-26 87 79,24-93-96,-89 308-188,36-147 119,45-146 72,-3 0 1,-32 53 0,42-78-35,-1-1 0,0 0 0,0 0 0,-2-1 0,0 0-1,-23 19 1,32-30 33,1 0 1,0 0-1,0 0 0,-1 0 0,1 0 0,-1 0 0,1 0 0,-1-1 0,1 1 0,-1-1 0,1 1 0,-1-1 0,0 0 0,1 1 0,-1-1 0,1 0 0,-1 0 0,-3 0 0,5-1 5,0 1-1,-1 0 1,1 0 0,0-1-1,-1 1 1,1 0 0,0 0-1,-1-1 1,1 1-1,0 0 1,0-1 0,-1 1-1,1 0 1,0-1-1,0 1 1,0-1 0,-1 1-1,1 0 1,0-1 0,0 1-1,0-1 1,0 1-1,0 0 1,0-1 0,0 1-1,0-1 1,0-2 7,0 1 1,1 0-1,-1 0 1,1-1-1,0 1 1,0 0-1,1-4 1,21-40 39,89-178 145,-104 208-148,1 0 0,1 0 0,1 1 0,0 0 0,0 1 0,2 0 0,0 1 0,0 0-1,20-13 1,-11 12-73,1 1 0,0 0 1,0 2-1,2 1 0,27-8 0,133-27-6009,-136 35 1612,-18 4 452,0 4-3577,-7 1 2796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0:5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10 663 2240,'-9'12'11034,"48"-4"-2202,-36-8-8672,0 0 0,0 0 1,0 0-1,0-1 0,-1 1 0,1-1 0,0 0 1,0 0-1,0 0 0,-1 0 0,1 0 0,-1-1 1,1 1-1,-1-1 0,3-2 0,-1 0-70,0 0 1,0 0-1,-1-1 0,0 1 0,0-1 1,0 0-1,3-7 0,17-43 226,-3-1 0,18-79-1,-2 5-88,28-52 423,-36 117 694,-28 65-1328,0 0 1,0 0-1,0 0 0,1 0 0,-1 0 0,0 0 0,0 0 1,0 0-1,0 0 0,0-1 0,1 1 0,-1 0 1,0 0-1,0 0 0,0 0 0,0 0 0,1 1 1,-1-1-1,0 0 0,0 0 0,0 0 0,0 0 0,0 0 1,1 0-1,-1 0 0,0 0 0,0 0 0,0 0 1,0 0-1,0 0 0,1 1 0,-1-1 0,0 0 1,0 0-1,0 0 0,0 0 0,0 0 0,0 0 0,0 1 1,0-1-1,11 12 289,8 15-122,-13-14-176,0 0-1,-1 0 1,0 0-1,3 19 1,7 58 140,-13-73-108,5 37 187,0 56-1,-7-80-187,-2-1 0,0 0 0,-11 48-1,11-71-5,0-1-1,0 1 0,0-1 0,-1 1 1,1-1-1,-1 0 0,0 0 1,-1 0-1,0 0 0,1-1 0,-1 0 1,-1 1-1,1-1 0,-1-1 0,1 1 1,-1-1-1,0 1 0,0-1 0,-9 3 1,7-3-48,1-1 0,-1 0 0,1 0-1,-1-1 1,0 0 0,0 0 0,1-1 0,-1 1 0,0-1 0,0-1 0,0 0 0,0 0 0,1 0 0,-1 0 0,1-1-1,-12-5 1,-2-2 16,-22-15 0,38 21 111,6 2 159,11 3 229,-10-1-499,30 4 269,0-2 0,38-1 0,-19-1-212,208-1-1489,-204-3-2861,-1-1-3608,-22 0 3235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0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6 604 2144,'0'3'104,"0"-2"-52,1-1 0,-1 1 0,0-1 0,0 1 0,0 0 0,0-1 1,0 1-1,-1-1 0,1 1 0,0 0 0,0-1 0,0 1 0,0-1 0,-2 2 0,2-2 1,0 1-1,0-1 0,-1 1 0,1-1 0,-1 1 0,1-1 0,0 1 0,-2 0 1,2 52 9088,0-53-9009,1 1 0,-1 0 0,0 0 0,0 0-1,1-1 1,-1 2 0,0-1 0,1-1 0,-1 1 0,1 0 0,-1 0 0,2-1 0,-2 1 0,1-1 0,-1 1 0,1-1 0,0 1 0,-1-1 0,1 1 0,0-1 0,0 1 0,-1-1 0,1 0 0,0 2 0,0-2 0,2 0 0,24 4 939,-19-4-864,0 0 0,-1-1 1,1 0-1,-1-1 0,0 0 0,13-4 0,40-24 620,-59 29-821,16-9 125,0-1 0,0 0 1,-1-1-1,0-1 0,-2-2 1,0 1-1,22-26 0,5-14 134,-3-2 0,-1-1 0,-3-2 0,-3-2 0,30-82 0,-54 126-52,-5 13-152,0 0-1,1-1 0,-1 0 1,-1 0-1,1 1 0,-1-2 0,0 2 1,-1 0-1,1-2 0,-1 0 0,0 2 1,0-9-1,-1 13-63,1 0 1,0 0 0,0 0-1,0 0 1,0 0-1,0 0 1,0 0-1,0-1 1,0 1-1,0 0 1,0 0-1,0 0 1,0 0-1,-1 0 1,1 0-1,0 0 1,0 0-1,0 0 1,0 0-1,0 0 1,0 0-1,0 0 1,0 0-1,-1 0 1,1 0-1,0 0 1,0 0-1,0 0 1,0 0-1,0 0 1,0 0-1,0 0 1,0 0-1,0 0 1,-1 0-1,1 0 1,0 0-1,0 0 1,0 1-1,0-1 1,0 0-1,0 0 1,0 0-1,0 0 1,0 0 0,0 0-1,0 0 1,0 0-1,0 0 1,-1 0-1,1 1 1,0-1-1,-8 10-79,-5 11 24,2 2 151,1 1 0,2 2 0,1-2 0,0 1-1,-4 38 1,7-37-15,1-13-48,-19 135 340,21-130-305,0 2 0,1 0 0,1-1-1,1 1 1,7 29 0,-8-44-35,0-1-1,2 1 1,-2-1-1,1 0 1,0 1-1,1-1 1,5 8 0,-7-11-21,-1 1 1,1-2-1,0 1 1,1 0-1,-1 0 1,0 0-1,-1-1 1,1 1-1,0 0 1,0-1-1,0 1 1,1-1 0,-1 1-1,1-1 1,-1 0-1,0 1 1,0-1-1,0 0 1,0 0-1,1 0 1,-1 0-1,0 0 1,1 0 0,-1 0-1,0 0 1,1 0-1,-1-1 1,0 1-1,0 0 1,0-1-1,1 1 1,-1-1-1,0 1 1,2-2 0,0 0 11,1-2 1,0 1-1,-1 0 1,1-1-1,-2 0 1,1 1-1,1-1 1,-2 0 0,3-6-1,16-37-33,-21 47 11,59-179-20,-15 10 112,-36 147-43,-1 0 0,-1 0 0,-2-1 0,1 0 0,0-38 0,1 121 688,-16 306 629,10-275-1182,1-40-2041,-2-50 1438,1-1-1,0 1 1,0 0-1,1 1 1,-1-2-1,0 1 1,0 0-1,0 0 1,0-1-1,1 1 1,-1 0-1,0 0 1,1-1-1,-1 1 1,1 0-1,-1-1 1,1 1 0,-1-1-1,1 2 1,-1-1-1,2 0 1,16 5-8541,-5-2 6538,13 8-830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06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7552,'-21'18'2448,"20"-17"-2396,1-1 1,-1 0 0,1 1 0,0-1-1,-1 0 1,1 1 0,0-1 0,-2 0-1,2 1 1,0-1 0,0 1 0,-1-1-1,1 1 1,0-1 0,0 1 0,0-1-1,-1 1 1,-2 12 881,0-1 0,0 1 0,1-1 0,1 1 0,0-1 0,1 26 0,0-32-780,1 0 1,0 0 0,0-1 0,0 1-1,2-1 1,-1 1 0,-1-1-1,2 1 1,-1-2 0,2 2-1,-2-2 1,1 2 0,1-2 0,0 0-1,-1 1 1,2-1 0,-1 0-1,7 5 1,-9-7-72,1-1 0,-1 1 0,1-1 0,-1 0 0,0 0 0,2 0 0,-2-1 0,0 1 0,2-1 0,-2 2-1,0-2 1,1 0 0,-1 0 0,2 0 0,-2 0 0,6-2 0,-4 1-4,1 0 0,-1 0 0,0-1 0,0 0 0,0 1 0,-1-2 0,2 0 0,-2 1 0,7-6 0,-4 3 29,0-2-1,0 0 0,0 1 1,-1-2-1,0 0 1,0 2-1,-1-2 1,0-1-1,6-14 1,-9 19-73,-1 0 1,2 1 0,-1-1 0,-1 0 0,1 0 0,-1 1 0,0-2 0,-1 2-1,1-2 1,0 2 0,-1-1 0,-1 0 0,1 1 0,0-1 0,0 0-1,0 1 1,-1 0 0,1-1 0,-1 1 0,-1 0 0,1-1 0,0 1 0,-1 0-1,0 1 1,1-2 0,-1 2 0,0 0 0,0 0 0,0 0 0,0-1-1,-1 1 1,1 0 0,-1 1 0,0 0 0,1 0 0,-1-1 0,0 1 0,1 0-1,-5 0 1,1 0-391,-1 0 0,0 1 0,2 0-1,-2 0 1,0 0 0,0 1 0,2 0 0,-2 0 0,-11 5-1,3 3-1036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1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120 153 3808,'-1'1'7827,"1"5"-3466,0 27-3198,1-5-669,2 481 2204,-3-508-2659,0 0-1,0 1 0,-1-2 1,1 1-1,0 0 0,0 0 0,-1 0 1,1 0-1,-1 0 0,1-1 0,-1 1 1,1 0-1,-1 0 0,0-1 1,1 2-1,-1-2 0,0 1 0,1 0 1,-1-1-1,-1 1 0,1-1 1,0 1-1,1-1 0,-1 0 0,0 1 1,0-1-1,0 0 0,0 0 1,0 0-1,-1 1 0,1-1 0,0 0 1,1 0-1,-1 0 0,0 0 0,0-1 1,0 1-1,0 0 0,0 0 1,0 0-1,-1-1 0,1 1 0,1-1 1,-3 0-1,-2-3-30,-1 1 0,0 0-1,2 0 1,-1-2 0,0 2 0,1-2 0,-1 1-1,1-1 1,0 0 0,0 0 0,0 0-1,0 0 1,2-1 0,-1 1 0,1-2 0,-2 1-1,2 1 1,1-2 0,-1 1 0,0-8 0,-2-11-20,1-1 0,2 0 0,1-38 0,0 59 24,1-27-128,1 0 0,2 0 0,13-55 0,-10 59-5,2 1 0,1 0-1,23-47 1,-26 62 110,0 1 1,1 0-1,1 0 0,-1 0 1,1 1-1,1 1 0,0-1 0,0 1 1,1 2-1,14-10 0,-17 12 25,1 0-1,-1 2 0,1-2 0,-1 2 1,1 0-1,1 1 0,-1-1 0,1 2 1,10-2-1,-16 3 7,1 0 1,-2 0-1,1 1 1,1-1-1,-1 1 0,1 0 1,-2 0-1,1 1 1,1-1-1,-2 1 1,1-1-1,0 1 1,-1 0-1,1 1 0,0-1 1,-1 1-1,0-1 1,1 2-1,-2-1 1,1-1-1,-1 1 1,6 7-1,-6-5 69,2-1 0,-2 2 0,1-2 1,-1 2-1,-1-2 0,2 2 0,-2-1 0,1 1 0,-1-2 0,-1 1 0,1 1 0,-1 0 1,0-1-1,0 1 0,0-1 0,-1 1 0,1-1 0,-1 1 0,0-2 0,-1 2 1,1-1-1,-2-1 0,1 2 0,0-2 0,-1 2 0,0-2 0,0 1 0,0-1 1,-1 1-1,1-1 0,-1-1 0,0 2 0,0-2 0,0 0 0,-1 1 0,1-1 1,-1-1-1,1 1 0,-2 0 0,2-1 0,-1 0 0,-1-1 0,2 1 0,-10 1 1,2-1-515,-1 0 0,0-1 0,-2-1 1,2 0-1,0-1 0,-25-3 1,25 0-1684,-1 1 1,1-1 0,-18-7-1,10 1-1038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4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19 684 3648,'0'-1'64,"0"1"-1,0 0 1,-1 0 0,1-1-1,0 1 1,0 0 0,0 0 0,0-1-1,0 1 1,0 0 0,0 0-1,0-1 1,0 1 0,0 0 0,0-1-1,0 1 1,0 0 0,0 0-1,0-1 1,0 1 0,0 0 0,0-1-1,0 1 1,0 0 0,0 0-1,1-1 1,-1 1 0,0 0 0,0 0-1,0 0 1,0-1 0,1 1-1,-1 0 1,0 0 0,0 0 0,1-1-1,-1 1 1,14-10 7154,-3 1 1212,-16 30-7924,-2 3-292,1 0-1,-3 28 0,-9 145 395,18-163-565,1 0 0,1 0-1,13 61 1,-13-88-19,-1 0-1,2 0 1,-1 0-1,6 10 1,-8-16 11,1 0 0,-1 0 0,0 0 0,1 0 0,0 0 0,-1 0 0,1 0 0,0-1 0,-1 1 0,1 0 0,0 0-1,0-1 1,-1 1 0,1-1 0,0 1 0,0 0 0,0-1 0,0 0 0,0 1 0,0-1 0,0 0 0,0 1 0,0-1 0,0 0 0,0 0 0,0 0 0,0 0 0,0 0 0,0 0 0,0 0 0,0 0 0,0 0 0,0 0 0,0-1 0,0 1 0,0 0-1,0-1 1,0 1 0,0-1 0,0 1 0,0-1 0,1 0 0,3-4 10,0 1 1,-1-1-1,1 1 0,-1-1 0,0 0 1,0-1-1,-1 1 0,1-1 0,-1 1 1,2-8-1,5-11 117,7-29 0,14-50-133,48-109 0,-67 182 96,-3 9-78,11-20 0,-19 38-135,1 1 0,-1-1 0,0 1 0,0-1 0,0 0 0,0 1 0,-1-1 0,1 0 0,-1-4 0,-8 31-424,1 15 543,1 0-1,0 64 1,6-75-21,1 0 1,2 0-1,1 0 1,11 40-1,-13-58 28,2-1 0,-1 0 0,1 0-1,1 0 1,-1-1 0,12 16 0,-13-21 12,-1 0 1,0 0-1,1-1 0,0 1 0,-1-1 1,1 1-1,0-1 0,0 0 0,0 0 1,1-1-1,-1 1 0,0-1 0,1 1 1,-1-1-1,1 0 0,-1 0 0,1-1 1,0 1-1,-1-1 0,1 1 0,5-2 1,0 0-13,1 0 0,-1-2 1,0 1-1,0-1 1,0 0-1,0-1 1,-1 0-1,1 0 1,-1-1-1,0 0 1,0 0-1,-1-1 1,0 0-1,0 0 1,8-10-1,6-9-19,-2-1 0,-1-1 0,18-34-1,-17 25 13,27-34-1,-44 68-28,3-5-8,0 1 0,0 0 1,8-7-1,-12 13-8,-1 0-1,1 0 1,-1 0 0,1 0-1,-1 0 1,1 0 0,-1 0-1,1 1 1,-1-1 0,0 0-1,1 0 1,-1 1 0,1-1-1,-1 0 1,0 0-1,1 1 1,-1-1 0,0 0-1,1 1 1,-1-1 0,0 1-1,1-1 1,-1 0 0,0 1-1,1 0 1,0 3-15,1-1 1,-1 1-1,1 0 1,-1 0-1,0 0 1,-1 0-1,2 8 1,-2 33-38,-1-22 35,1 137 25,0-159 18,0 1 0,0-1 1,0 1-1,0 0 0,1-1 0,-1 1 0,0-1 0,1 1 0,-1-1 0,2 3 1,-1-4 8,-1 0 1,1 0-1,-1 0 1,0 0-1,1 0 1,-1 0 0,1-1-1,-1 1 1,1 0-1,-1 0 1,1 0-1,-1-1 1,0 1 0,1 0-1,-1 0 1,0-1-1,1 1 1,-1 0-1,0-1 1,1 1 0,0-1-1,3-5-3,0 0-1,0 0 1,-1 0-1,0-1 1,0 1-1,0-1 1,3-11-1,1-3-13,1-3-15,2 0 0,1 1-1,1 0 1,1 1 0,1 0-1,1 1 1,30-34 0,-44 54 0,0 0 1,0 0-1,0 0 1,0 0 0,-1 0-1,1 0 1,0 1 0,1-1-1,-1 0 1,0 1-1,0-1 1,0 1 0,0-1-1,0 1 1,1-1 0,-1 1-1,0 0 1,0 0-1,1-1 1,-1 1 0,0 0-1,0 0 1,1 0 0,-1 0-1,0 1 1,0-1-1,3 1 1,-3 0 4,1 0 0,-1 0 0,1 1 0,-1-1 0,1 1 0,-1-1 0,0 1-1,1 0 1,-1 0 0,0-1 0,0 1 0,0 0 0,-1 0 0,1 0 0,0 0 0,-1 0 0,1 2 0,14 88-155,-3-15 124,-10-65 69,1 0-1,0-1 0,1 1 1,0-1-1,1 0 1,0-1-1,1 1 0,8 12 1,-11-21-19,0 1-1,0 0 1,0-1 0,0 0 0,0 0-1,0 0 1,0 0 0,1 0 0,-1 0-1,1-1 1,-1 0 0,1 0 0,0 0-1,-1 0 1,1 0 0,0-1 0,0 0-1,0 1 1,4-2 0,3 1 48,0-1 1,0-1-1,0 1 1,0-2-1,13-4 1,-16 4-61,0-1 0,-1 0 0,1 0 0,-1-1 0,0 0 0,0 0 0,0-1 0,-1 1 0,0-2 0,0 1 0,7-10 0,5-10 60,26-49 0,-38 63-62,50-101 246,5-9-250,-32 65-22,29-81-1,10-64-143,-48 141-8,-20 60 174,31-103 22,-26 85-49,-2-1-1,0 1 1,1-29 0,-4 47 8,0 0 0,0 0 1,0 1-1,0-1 1,-1 0-1,1 0 1,0 1-1,0-1 1,0 0-1,-1 1 1,1-1-1,0 0 1,-1 0-1,1 0 0,-1 1 5,1 0-1,0 0 1,0-1-1,0 1 0,-1 0 1,1 0-1,0 0 0,0 0 1,-1 0-1,1-1 1,0 1-1,-1 0 0,1 0 1,0 0-1,0 0 0,-1 0 1,1 0-1,0 0 1,-1 0-1,1 0 0,0 0 1,0 0-1,-1 0 0,1 0 1,0 1-1,-2-1-37,1 1 0,-1 0 0,1-1 0,0 1 0,0 0 0,-1 0 0,1 0 0,0 0 0,0 0-1,0 1 1,0-1 0,-1 3 0,-7 12-11,2 1 0,0 0-1,1 0 1,1 0 0,-6 37 0,7-36 40,-38 193-111,23-109 365,5 0 0,-2 205 0,16-303-221,2 22 357,-2-24-329,0-1 0,1 0 0,-1 0 0,0 0 0,1 1 0,-1-1 0,1 0 0,-1 0 0,1 0 0,0 0 0,-1 0 0,1 0 0,0 0 0,0 0 0,0 0 0,1 1 0,-1-2-14,0 1 1,0-1-1,-1 0 1,1 0 0,0 0-1,0 0 1,-1 0 0,1 0-1,0 0 1,0 0 0,-1-1-1,1 1 1,0 0-1,0 0 1,-1-1 0,1 1-1,0 0 1,-1-1 0,1 1-1,0 0 1,-1-1 0,1 1-1,-1-1 1,1 1-1,-1-1 1,1 0 0,-1 1-1,1-1 1,0-1 0,1 0 25,57-65 303,8-7-253,-45 51-74,-8 9-66,0 1 0,1 0-1,18-13 1,-25 20 13,-2 3-230,-3 14 65,-1 38-54,2 12 268,-2-44-74,2 13-6,11 41 1,-13-62 71,1 0-1,0-1 1,1 1-1,0-1 1,0 0-1,1 0 1,0 0-1,0-1 1,7 8 0,-10-13 20,0 0 0,0 0 0,0 0 0,0 0 1,1-1-1,-1 1 0,0-1 0,1 1 1,-1-1-1,1 0 0,0 0 0,-1 0 0,1 0 1,0 0-1,0-1 0,0 1 0,-1-1 0,1 0 1,0 0-1,0 0 0,0 0 0,0 0 1,-1-1-1,1 1 0,0-1 0,0 0 0,0 1 1,-1-1-1,4-2 0,1-1-3,0 0 0,-1 0 0,0-1 0,0 0 0,0 0 0,0-1 0,-1 1 0,0-1 0,7-10-1,26-44 95,32-70 0,-48 87-93,46-77 207,-38 70-239,43-97 0,22-148-48,-94 292 27,0 0-15,0 0 0,0 1 0,-1-1 0,1 0 0,-1 0 0,1 0 0,-1 0-1,0 0 1,0 0 0,0 0 0,0 1 0,-2-5 0,2 6 27,0 1 0,0 0 0,0 0 0,0 0 0,0 0 0,-1 0 0,1 0 0,0 0 0,0 0-1,0 0 1,0 0 0,0 0 0,-1 0 0,1 0 0,0 0 0,0 0 0,0 0 0,0 0 0,-1 0 0,1 0 0,0 0 0,0 0 0,0 0 0,0 0 0,0 0 0,-1 0 0,1 0 0,0 0 0,0 0 0,0 0 0,0 0 0,0 0 0,-1 0 0,1 1 0,0-1 0,0 0 0,0 0 0,-3 3-31,0-1 0,0 1 1,1 0-1,-1 0 0,1 0 1,0 0-1,0 0 1,0 1-1,0-1 0,-2 6 1,1-2 12,-25 55 141,-30 96 0,-3 74 681,54-205-760,3-1 0,0 1 0,1 0 0,2 0 0,0 0 0,2 0 0,9 52 0,-8-71-21,0-1 1,0 1-1,1-1 1,0 0-1,0 0 1,6 8-1,-7-12-339,0 0 0,0 0 0,1 0 0,-1 0 0,1-1 0,0 1 0,-1-1-1,1 1 1,0-1 0,1 0 0,-1 0 0,0-1 0,1 1 0,5 1 0,-9-3 154,1 1 0,-1-1 0,0 0 0,1 0 0,-1 0 0,1 0 1,-1 0-1,1 0 0,-1 0 0,1 0 0,-1-1 0,1 1 0,-1 0 1,0 0-1,1 0 0,-1 0 0,1-1 0,-1 1 0,0 0 0,1 0 1,-1-1-1,1 1 0,-1 0 0,0 0 0,1-1 0,-1 1 0,0-1 1,0 1-1,1-1 0,5-14-5204,-2 0 2303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4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10048,'-8'-9'3712,"3"-2"-2880,-5 11 2911,20 3-3743,3 5-32,1-4-224,-1 4 160,-3 0-2111,-2-4 1183,0 1-5536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4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69 12800,'-23'-13'4735,"28"13"-3679,3 0-288,2 0 704,4-4-960,12-4 128,6 0-352,8-4-352,20 0 32,16 4-1536,9 5 832,4 3-5247,-7 3 3327,-16-6-3872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3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9216,'-6'-9'3218,"11"15"580,12 19-244,7 11-1439,56 63-1,-70-88-1919,121 124 1434,-112-115-1447,-1 1 0,-1 1 0,0 1 0,-2 0 0,-1 1 0,0 1 0,16 45 0,-3 5 442,22 109 0,-38-134-434,-3 0 0,-2 1 0,-3 0 0,-1 0-1,-3 0 1,-2 1 0,-3-2 0,-1 1 0,-18 62 0,16-82-157,-1-1 1,-2 0-1,0-1 1,-2 0-1,-2-1 1,-31 45-1,-104 105-175,55-70-2964,95-106 3041,-7 8-1046,0-1 0,-1 1-1,0-2 1,-11 9 0,2-4-1273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48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2 739 4160,'0'0'63,"0"0"0,0 0 0,-1 0 1,1 0-1,0 0 0,0 1 0,0-1 0,0 0 0,0 0 1,0 0-1,0 0 0,0 0 0,0 0 0,0 1 1,0-1-1,0 0 0,0 0 0,0 0 0,0 0 0,0 0 1,0 0-1,0 1 0,0-1 0,0 0 0,0 0 1,0 0-1,0 0 0,0 0 0,0 0 0,0 0 0,1 1 1,-1-1-1,0 0 0,0 0 0,0 0 0,0 0 0,0 0 1,0 0-1,0 0 0,0 0 0,0 0 0,1 0 1,-1 0-1,0 0 0,0 1 0,0-1 0,0 0 0,0 0 1,0 0-1,0 0 0,1 0 0,-1 0 0,0 0 1,0 0-1,0 0 0,0 0 0,15 2 6756,7-3-653,-12-2-6838,-5 0 919,0-1 0,0 1 0,-1-1 0,1-1 1,-1 1-1,0-1 0,0 1 0,0-1 0,-1 0 0,4-7 0,-2 5-112,83-153 1925,-29 47-1208,-2 15-408,43-79 115,-74 120-383,11-18-443,-28 89-154,-3 2 347,-1 0 1,0 0 0,-1 1-1,-1 0 1,1 22-1,-3-34 35,3 51 172,-2 1 1,-3 0-1,-14 103 0,13-147-105,0-1 0,-1 1 0,-1-1 0,0 0 0,0 0 0,-1 0 0,-8 13 0,11-21-6,0-1 0,0 0 0,-1 0 0,1 1 0,-1-2 0,1 1 0,-1 0-1,0 0 1,0-1 0,0 0 0,-1 1 0,1-1 0,0 0 0,-1-1 0,0 1 0,1-1 0,-1 1-1,0-1 1,0 0 0,1-1 0,-1 1 0,0-1 0,0 1 0,0-1 0,0 0 0,0-1 0,-5 0 0,1-1-11,-1-1 1,2 1-1,-1-2 1,0 1-1,1-1 1,-1 0-1,1 0 1,-9-9-1,-6-5-92,-22-23 0,31 28 20,7 6-38,-1 0 0,-12-9 1,8 9-502,20 14-269,4 5 748,1 0 61,0-2-1,0 0 0,20 11 1,50 21 176,-66-34-80,11 7 243,1-2-1,51 15 1,-72-26-212,1 0-1,0 0 0,0-1 1,0 0-1,0-1 0,-1 0 1,1 0-1,0-1 0,0 0 1,0-1-1,0 0 0,-1-1 1,12-4-1,-3-2-19,-1 0 0,0-1 0,-1-1 0,29-25 0,53-60 323,-90 88-330,13-15 95,-1 0-1,-1-2 0,-1 0 1,20-39-1,-34 58-95,-1-1-1,-1 0 1,1 0-1,-1-1 1,-1 1-1,1 0 1,0-13-1,-2 17-54,0 1 0,0-1 0,0 0-1,-1 1 1,1-1 0,-1 1 0,0-1 0,1 0 0,-1 1-1,-3-5 1,4 5-24,-1 1 1,0 0-1,-1 0 0,1-1 0,0 1 0,0 0 0,0 0 1,-1 0-1,1 1 0,0-1 0,-1 0 0,1 0 0,-1 1 1,1-1-1,-1 0 0,1 1 0,-1 0 0,1-1 0,-4 1 1,1 0-4,0 0 0,-1 0 0,1 1 0,0-1 0,0 1 1,-1 0-1,1 1 0,0-1 0,0 1 0,0 0 0,0 0 1,1 0-1,-1 0 0,-4 4 0,1-1 19,0 1-1,0 0 1,0 1-1,1-1 1,-9 13-1,9-10 36,0 0 0,1 1-1,1-1 1,0 1 0,0 0-1,1 0 1,0 0 0,1 1-1,0-1 1,0 1 0,1-1-1,1 1 1,0 0 0,0-1-1,1 1 1,0-1 0,5 19 0,-3-19 7,1 1 0,-1-1 0,2 1 0,-1-1 0,2 0 1,-1-1-1,1 0 0,0 1 0,1-2 0,0 1 0,1-1 1,0 0-1,0-1 0,1 0 0,-1 0 0,19 10 1,-14-10 42,0-2 1,0 1 0,0-1 0,0-1 0,1-1 0,0 0 0,0 0 0,18 0 0,-22-3-29,1 0 0,-1-1 0,0 0 0,1 0 0,-1-1 0,0 0 1,0-1-1,0 0 0,0-1 0,0 0 0,16-10 0,-5 0 54,35-34 1,-19 16-50,34-25 48,81-72-33,-133 111-26,-14 15 15,-1-1-1,1 0 0,-1 0 0,0 0 1,0-1-1,-1 1 0,7-11 0,-10 15-48,0-1 0,0 1 0,0 0 0,1-1 0,-1 1 0,0-1 0,0 1 0,0 0 0,0-1 0,0 1-1,0-1 1,0 1 0,0-1 0,0 1 0,0-1 0,0 1 0,0 0 0,0-1 0,0 1 0,-1-1 0,1 1-1,0 0 1,0-1 0,0 1 0,0-1 0,-1 1 0,1 0 0,-1-1 0,1 0-11,-1 1 0,0-1 0,0 1 1,0 0-1,0-1 0,0 1 0,0 0 0,1-1 0,-1 1 1,0 0-1,0 0 0,-2 0 0,-1 0-33,0 0 1,1 0-1,-1 1 0,0-1 1,-7 3-1,0 1 1,1 1 0,0 1 0,1-1 0,-1 2 0,1-1 0,0 1 0,1 1 0,0-1 0,0 1 0,0 1 0,1-1 0,1 2 0,-1-1 0,1 0 0,-6 14 0,-4 11 134,1 0-1,1 1 1,2 0-1,1 1 1,-10 69-1,20-102-47,1 0 0,-1 0-1,1 0 1,0 0-1,0 0 1,1 0-1,-1 0 1,0 0-1,1 0 1,0 0 0,1 3-1,-1-7 4,0 1-1,-1 0 1,1-1-1,0 1 1,0-1 0,-1 1-1,1-1 1,0 0-1,-1 1 1,1-1-1,0 0 1,0-1-1,6-10-33,0 0 0,-1 0-1,-1 0 1,0-1 0,-1 0-1,4-15 1,7-21-144,-2 12 131,-6 17-47,1 0-1,0 0 1,19-31-1,-27 51 51,0 0-1,0 0 1,0 0-1,0 0 0,0-1 1,0 1-1,0 0 0,0 0 1,0 0-1,1 0 1,-1 0-1,0 0 0,0-1 1,0 1-1,0 0 0,0 0 1,0 0-1,0 0 0,1 0 1,-1 0-1,0 0 1,0 0-1,0 0 0,0 0 1,0 0-1,1 0 0,-1-1 1,0 1-1,0 0 1,0 0-1,0 0 0,0 0 1,1 0-1,-1 0 0,0 1 1,0-1-1,0 0 1,0 0-1,0 0 0,1 0 1,-1 0-1,0 0 0,0 0 1,0 0-1,0 0 0,4 9-165,1 17-6,-5-24 160,3 26-141,1 9 63,2-1-1,13 49 1,-16-74 134,1-1-1,0 1 1,1 0 0,0-1 0,1 0 0,0 0 0,0-1-1,1 0 1,1 0 0,-1 0 0,18 14 0,-21-20 5,1 0-1,-1-1 1,1 1 0,-1-1-1,1 0 1,0 0 0,-1-1 0,1 1-1,0-1 1,0 0 0,0 0 0,1-1-1,-1 0 1,0 0 0,0 0-1,0 0 1,0-1 0,0 1 0,6-3-1,-3 1 13,1-1 0,-1 0 0,0-1-1,0 1 1,0-2 0,0 1 0,-1-1-1,0 0 1,0 0 0,9-9 0,-7 4-60,0-1 0,-1 0 0,0 0 0,13-25 1,19-55 45,-24 52-17,71-172 49,-56 150-186,-30 111-704,-1-26 848,-3 162 52,0-129 101,-15 73 0,17-124-175,0-1 1,0 1 0,-1-1 0,0 0-1,0 1 1,-1-1 0,0 0-1,-5 8 1,7-12 6,0 1 0,0-1-1,-1 0 1,1 1 0,0-1-1,-1 0 1,1 0 0,-1 0-1,1 0 1,-1 0 0,0-1-1,1 1 1,-1 0 0,0-1-1,1 1 1,-1-1 0,0 1-1,0-1 1,0 0 0,1 0-1,-1 0 1,0 0 0,0 0-1,0 0 1,1-1 0,-1 1-1,0 0 1,0-1 0,1 0-1,-4-1 1,2 0 0,0 0 0,0 0-1,0 0 1,0-1 0,1 1 0,-1-1-1,1 0 1,-1 0 0,1 0 0,-2-3-1,-18-34-147,20 36 131,-6-18-4,8 22 6,0-1 1,0 1-1,0 0 0,0-1 1,0 1-1,0-1 0,0 1 1,1 0-1,-1-1 0,0 1 1,0-1-1,0 1 0,0 0 1,0-1-1,1 1 0,-1 0 1,0-1-1,0 1 0,1 0 1,-1-1-1,0 1 0,0 0 1,1 0-1,-1-1 0,0 1 1,1 0-1,-1 0 0,0-1 1,1 1-1,-1 0 0,1 0 1,-1 0-1,0 0 0,1 0 0,-1 0 1,0-1-1,1 1 0,-1 0 1,1 0-1,-1 0 0,1 0 1,-1 1-1,0-1 0,1 0 1,-1 0-1,0 0 0,1 0 1,-1 0-1,1 1 0,11 1 88,0 2-1,0 0 1,0 0-1,-1 1 0,17 9 1,-12-6-50,0 0 0,18 5-1,29 3-172,102 12 0,-57-11-6720,-78-9 1098,-5 3 1857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71 2912,'0'-2'210,"0"0"-1,0 0 1,1 0 0,-1-1-1,0 1 1,1 0 0,-1 0-1,1 0 1,0 0 0,-1 0 0,1 0-1,0 0 1,0 0 0,1 0-1,-1 1 1,0-1 0,1 0-1,-1 1 1,1-1 0,-1 1-1,3-3 1,-2 2 571,0 1-1,-1-1 0,0 0 1,1 0-1,-1 0 1,0 0-1,0 0 0,0-1 1,-1 1-1,1 0 1,0-3-1,-6 6 1684,-3 4-2113,-1 1-1,1-1 1,1 1-1,-1 1 1,1 0-1,-12 13 1,-34 51 374,46-59-650,-1 1 1,2-1-1,-1 1 1,2 0-1,0 1 1,-4 15-1,8-23-46,-1 1 0,1 0 0,0 0-1,1 0 1,0 0 0,0 0 0,0 0-1,1-1 1,0 1 0,0 0 0,1 0-1,0 0 1,0-1 0,5 11 0,-6-15 3,0 0 1,0 0 0,0 0-1,1-1 1,-1 1-1,1 0 1,-1-1 0,1 1-1,-1-1 1,1 1 0,0-1-1,0 0 1,0 0 0,0 0-1,0 0 1,0 0-1,0 0 1,0 0 0,0-1-1,0 1 1,0-1 0,0 1-1,1-1 1,-1 0 0,0 0-1,0 0 1,0 0-1,1 0 1,-1-1 0,0 1-1,0-1 1,0 1 0,4-3-1,2 0 34,-1 0 0,0-1 0,1 0 0,-1-1 0,0 1 0,-1-1 0,10-10 0,1-1 113,-2-2-1,0 0 1,-1 0 0,0-2-1,20-41 1,-23 46-263,-9 13-25,-1 0 1,1 1-1,-1-1 0,0 0 0,0 0 0,0 0 0,2-4 0,-3 29-39,2 93 61,0-95 182,0 0 0,2 0 0,8 29-1,-12-49-64,0 0-1,0 0 0,0 0 1,1 0-1,-1 0 0,1 0 1,-1 0-1,0 0 0,1 0 1,0-1-1,-1 1 0,1 0 1,-1 0-1,1 0 0,0-1 1,0 1-1,0 0 1,-1-1-1,1 1 0,0 0 1,0-1-1,1 1 0,-1-1 4,0 0 0,0 0 0,0 0 0,-1 0 0,1-1 0,0 1 0,0 0 0,0 0 0,0-1 0,0 1 0,-1 0 0,1-1 0,0 1 0,0-1 0,-1 1 0,1-1 0,0 0 0,-1 1-1,2-2 1,3-4 48,0-1 0,-1 0 0,0 1 0,5-11 0,67-156 111,-73 167-210,-1 1 1,1-1-1,0 1 1,0 0-1,1 0 1,6-7-1,-10 12-7,1-1-1,0 1 0,-1 0 1,1 0-1,0 0 1,-1 0-1,1 0 1,0 0-1,0 0 1,-1 0-1,1 0 0,0 0 1,0 0-1,-1 0 1,1 0-1,0 1 1,-1-1-1,1 0 0,0 0 1,0 1-1,14 8-74,-13-8 76,63 47-145,-44-32 197,45 27 1,-51-34 65,1-2-1,0 0 1,1 0 0,-1-2 0,31 7-1,-42-11-54,0-1-1,0 1 1,0-1-1,0 0 1,0 0 0,0 0-1,0-1 1,0 0-1,0 0 1,0 0-1,0-1 1,-1 1-1,1-1 1,-1 0-1,1-1 1,-1 1-1,1-1 1,-1 0-1,0 0 1,-1 0-1,1 0 1,0-1-1,-1 0 1,4-5-1,-1 2 24,-1-1 1,0 0-1,-1-1 0,7-15 0,-10 20-66,1 0 0,-1 1 0,-1-1 0,1 0 0,0 0 0,-1 0 0,0 1 0,0-1 0,0 0 0,0 0 0,-1 0 0,0 0 0,1 1 0,-3-7 0,2 9-24,1 0 0,0 1 0,-1-1 0,1 0 0,0 0 0,-1 1 0,1-1 0,-1 1 0,1-1 0,-1 0 0,1 1 0,-1-1 0,0 1 0,1-1 0,-1 1 0,0-1 0,1 1 0,-1 0 0,0-1 0,1 1 0,-1 0 0,0-1 0,0 1 0,0 0 0,0 0 0,-1 0-29,0 0 1,1 0-1,-1 1 1,0-1-1,1 0 1,-1 1-1,1-1 1,-1 1-1,0 0 1,1-1-1,-3 3 1,0 0-14,0 0-1,0 0 1,0 0 0,0 1 0,0-1-1,1 1 1,-4 6 0,3-3 107,1 0 0,0 0 1,0 0-1,0 0 0,1 1 0,1-1 1,-1 1-1,0 12 0,1-1 20,1 0 0,3 25 1,-1-25 38,8 28 1,-9-40-51,1-1 0,0 1 0,1-1-1,0 1 1,0-1 0,0 0 0,7 9 0,-9-14-32,0 0 1,0 0-1,0 1 1,0-1-1,0 0 1,0 0-1,1 0 1,-1 0 0,0-1-1,1 1 1,-1 0-1,1-1 1,-1 1-1,1 0 1,-1-1-1,1 0 1,-1 1 0,1-1-1,-1 0 1,1 0-1,-1 0 1,1 0-1,-1 0 1,1 0-1,0 0 1,-1-1 0,1 1-1,-1 0 1,1-1-1,-1 1 1,1-1-1,-1 0 1,0 1-1,2-2 1,4-3 47,-1 0 0,1-1 0,-1 1 0,-1-1 0,8-9-1,-7 7-35,39-48 197,-28 33-192,1 1-1,26-25 1,87-62-101,-130 108 65,1-1-1,-1 1 0,1 0 0,-1 0 0,1 0 0,0 1 0,0-1 0,-1 0 0,1 1 0,0-1 0,0 1 0,0-1 0,0 1 0,0 0 0,0 0 0,0 0 1,-1 0-1,3 1 0,-1-1-11,-1 1 0,1 0-1,-1 0 1,0 0 0,0 0 0,1 1 0,-1-1 0,0 1 0,0-1 0,0 1 0,-1 0 0,1 0 0,2 3-1,74 87-51,32 34 352,-105-121-265,0 0 1,0-1-1,0 1 1,0-1-1,1 0 1,0-1 0,-1 0-1,1 0 1,1 0-1,10 4 1,-14-7-4,0 1 0,0 0 0,1-1 0,-1 0 0,0 0 0,1 0 0,-1 0 0,0 0 0,1-1 0,-1 1 0,0-1 0,0 0 0,1 0 0,-1 0 0,0-1 0,0 1 0,0-1 0,0 1 0,-1-1 0,1 0 0,0 0 0,4-5 0,0-1 70,0-1 0,0 1 0,-1-1-1,0 0 1,-1-1 0,0 0 0,6-16 0,-2-2-91,9-44 0,-16 59-50,0 0 0,-1 1 0,0-18 0,-1 30 36,-1 1 1,1-1-1,0 0 0,0 1 1,0-1-1,-1 1 0,1-1 1,0 0-1,0 0 0,-1 1 1,1-1-1,0 0 1,-1 0-1,1 1 0,0-1 1,-1 0-1,1 0 0,0 0 1,-1 1-1,1-1 0,0 0 1,-1 0-1,1 0 1,-1 0-1,1 0 0,0 0 1,-1 0-1,1 0 0,-1 0 1,1 0-1,0 0 0,-1 0 1,1 0-1,-1 0 1,1 0-1,0-1 0,-1 1 1,1 0-1,0 0 0,-1 0 1,1 0-1,0-1 0,-1 1 1,1 0-1,0-1 1,-1 1-1,1 0 0,0 0 1,0-1-1,-1 1 0,1 0 1,0-1-1,0 1 0,0 0 1,0-1-1,-1 1 1,1-1-1,0 1 0,0 0 1,0-1-1,0 1 0,0-1 1,0 1-1,0 0 0,0-1 1,-2 5 54,0 1 0,0 0 0,0 0-1,1 0 1,-1 0 0,1 1 0,0-1 0,1 0 0,0 7 0,0 7 260,4 23-1,-3-27-230,2-1 0,-1 0 0,2 1-1,0-2 1,0 1 0,10 17 0,-12-25-55,2-1 0,-1 1 0,1-1 0,0 0 0,0-1 0,0 1 0,0-1 0,1 0 0,0 0 0,0 0 0,0 0 0,0-1 0,1 0-1,-1 0 1,1-1 0,0 1 0,9 1 0,-1 0-202,1-2 0,0 0 0,1-1 0,-1 0 0,0-1 0,0-1 0,0-1 0,0 0 0,21-6 0,0-2-2239,-1-1 0,57-28 0,-66 27-75,14-6-2266,47-30 0,-7-13-208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 7552,'-1'-1'135,"1"1"-1,-1-1 1,1 0 0,0 0 0,0 1 0,-1-1 0,1 0-1,0 0 1,0 0 0,0 1 0,0-1 0,0 0 0,0 0-1,0 0 1,0 1 0,0-1 0,0 0 0,0 0 0,1 0-1,-1 1 1,6-9 7369,-12 36-6249,3-13-461,0 1 0,-8 17 1,7-22-1244,1-1 0,-1 1 0,2 0 1,-1 0-1,1 0 0,0 15 0,2-25 305,0 0 0,0 1 0,0-1 0,0 0-1,0 0 1,0 1 0,0-1 0,0 0 0,0 1-1,0-1 1,0 0 0,0 0 0,0 1 0,1-1-1,-1 0 1,0 0 0,0 1 0,0-1-1,0 0 1,1 0 0,-1 0 0,0 1 0,0-1-1,1 0 1,8 1-2346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10304,'-13'3'3808,"13"2"-2944,-5 4-256,-3-1 2335,-11 7-1727,-2 2 352,-2-2-928,4 1-352,-2 4-160,2-3-128,1 3 32,5-5-192,0 1 96,3 1-3552,6-6 1952,4 4-4575,9 2 3519,4 3-1984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1125 7392,'0'1'103,"0"-1"0,-1 1 0,1 0 0,0-1 0,0 1 0,0 0 0,0-1 0,0 1 0,0 0 0,0 0 0,0-1 1,0 1-1,0 0 0,0-1 0,1 1 0,-1 0 0,0-1 0,0 1 0,1 0 0,-1-1 0,0 1 0,1-1 0,-1 1 0,0 0 0,1-1 0,-1 1 0,1-1 1,-1 1-1,2 0 0,-1-1 82,1 1 0,-1 0 1,1-1-1,-1 1 1,1-1-1,-1 0 1,1 0-1,-1 1 0,1-1 1,-1 0-1,1 0 1,-1 0-1,1-1 0,0 1 1,1-1-1,5-1 221,0-1 0,-1-1 0,1 1 0,-1-1 0,0-1 0,0 1 0,0-1 0,6-6 0,2-1-97,141-122 1750,-77 63-1441,-59 54-467,-2 0 1,0-2-1,-1 0 0,-1-1 1,-1-1-1,-1 0 0,17-32 1,7-36 224,50-173 0,-79 231-315,27-104 112,-30 108 161,-1-1 1,1-54-1,-6 81-305,-1-16-11,1 17-24,0 0 0,0 0 0,0 0 0,0 1 0,0-1-1,0 0 1,0 0 0,-1 0 0,1 0 0,0 0 0,0 0-1,0 1 1,0-1 0,0 0 0,0 0 0,-1 0 0,1 0-1,0 0 1,0 0 0,0 0 0,0 0 0,-1 0-1,1 0 1,0 0 0,0 0 0,0 0 0,0 0 0,-1 0-1,1 0 1,0 0 0,0 0 0,0 0 0,0 0 0,-1 0-1,1 0 1,0 0 0,0 0 0,0 0 0,0 0 0,-1 0-1,1 0 1,0 0 0,0 0 0,0-1 0,0 1 0,0 0-1,-1 0 1,1 0 0,0 0 0,0 0 0,0 0-1,0-1 1,0 1 0,0 0 0,0 0 0,0 0 0,0 0-1,0-1 1,0 1 0,0 0 0,0 0 0,-1 0 0,-5 10-10,1 0 1,-1 1-1,1 0 1,1 0 0,0 1-1,-2 12 1,-10 75 100,11-66 114,-13 200 542,18-208-593,0-1 0,8 47 0,-6-60-104,0 1 1,2 0-1,-1-1 1,1 0-1,1 1 1,0-2-1,12 20 1,-13-25 22,0 0 0,1 0 1,0-1-1,0 0 0,0 0 0,0 0 0,0 0 1,1-1-1,0 0 0,0 0 0,0 0 1,0-1-1,0 0 0,0 0 0,0-1 0,1 1 1,-1-1-1,1-1 0,9 1 0,2-1 58,0-1-1,-1-1 0,1 0 1,0-2-1,30-8 1,-34 7-84,0-1 1,0 0-1,0-1 1,-1 0-1,23-17 1,-29 19-25,-1 0 0,0 0 1,0-1-1,0 0 0,-1 0 1,0-1-1,0 1 0,0-1 1,-1 0-1,0 0 0,0-1 1,2-8-1,-5 15-42,-1 0 0,0 0 0,1 1-1,-1-1 1,0 0 0,0 0 0,0 0 0,0 1 0,1-1-1,-1 0 1,0 0 0,0 0 0,-1 0 0,1 1-1,0-1 1,0 0 0,0 0 0,0 0 0,-1 1 0,0-2-1,1 2 4,0-1 0,-1 1 0,1 0 0,-1 0 0,1 0 0,-1 0 0,1 0 0,-1-1 0,1 1 0,-1 0 0,1 0 0,-1 0 0,1 0 0,-1 0-1,1 1 1,-1-1 0,1 0 0,-1 0 0,1 0 0,-1 0 0,1 0 0,-1 1 0,0-1 0,-5 4-100,0-1 0,0 1 1,-6 5-1,11-8 131,-13 11-3,0 1-1,1 1 0,1 0 1,0 1-1,-12 21 0,19-28 56,0 1-1,1-1 0,0 1 1,1 0-1,0 1 0,0-1 1,1 0-1,0 1 0,1 0 1,0-1-1,0 1 0,1 0 1,1-1-1,2 17 0,-2-15-16,2 0-1,-1 0 1,2-1 0,-1 1-1,1-1 1,1 0-1,0 0 1,0-1 0,1 0-1,0 0 1,1 0 0,12 13-1,-16-19-7,0 0-1,1 0 0,-1-1 1,1 1-1,-1-1 1,1 0-1,0 0 1,-1 0-1,1-1 0,0 0 1,8 2-1,-9-2-4,1-1 0,-1 0 1,0 0-1,0 0 0,0 0 0,1 0 0,-1-1 0,0 0 1,0 1-1,0-1 0,0-1 0,0 1 0,0 0 0,0-1 1,0 1-1,4-4 0,7-7 36,-1-1-1,0-1 1,-1 0 0,-1 0-1,0-1 1,11-21 0,-7 12-1,-2 2-68,13-31 1,-19 37 6,1 0 0,1 0 0,0 1-1,15-19 1,-24 33-14,0 1-1,0 0 0,0 0 0,0 0 0,0 0 0,0 0 0,0 0 0,0 0 0,0 0 0,0 0 1,0 0-1,1 0 0,-1 0 0,0 0 0,0 0 0,0 0 0,0 0 0,0 0 0,0 0 0,0 0 1,0 0-1,0 0 0,0 0 0,0 0 0,1 0 0,-1 0 0,0 0 0,0 0 0,0 0 1,0 0-1,0 0 0,0 0 0,0 0 0,0 0 0,0 0 0,0 0 0,0 0 0,0 1 0,0-1 1,0 0-1,1 0 0,-1 0 0,0 0 0,0 0 0,0 0 0,0 0 0,0 0 0,0 0 0,0 0 1,0 0-1,0 0 0,0 1 0,0-1 0,0 0 0,0 0 0,0 0 0,0 0 0,0 0 0,0 0 1,0 0-1,0 0 0,0 0 0,1 11-247,0 18 277,-1-26-8,0 68 79,13 88 0,-12-142-58,0-13-5,-1 1 1,0 0-1,1 0 0,0 0 1,0-1-1,1 1 0,-1-1 0,5 9 1,-6-13-22,0 1 1,1-1-1,-1 0 1,0 1-1,0-1 1,1 0-1,-1 1 1,0-1-1,1 0 1,-1 0-1,1 1 1,-1-1-1,0 0 1,1 0-1,-1 0 1,1 1-1,-1-1 1,0 0-1,1 0 0,-1 0 1,1 0-1,-1 0 1,1 0-1,-1 0 1,1 0-1,-1 0 1,0 0-1,1 0 1,-1 0-1,1 0 1,-1-1-1,1 1 1,-1 0-1,0 0 1,1 0-1,-1-1 1,0 1-1,1 0 1,-1 0-1,1-1 1,-1 1-1,0 0 1,0-1-1,1 1 1,-1 0-1,0-1 1,1 0-1,12-18 140,21-53 37,4-6-192,-27 57-60,8-13-114,1 1 1,41-53-1,-60 85 157,0-1 0,0 1 1,0 0-1,0 0 0,0 0 0,0 0 0,0 0 1,1 0-1,-1 0 0,0 1 0,0-1 0,1 0 0,-1 1 1,1-1-1,-1 0 0,0 1 0,1 0 0,-1-1 1,1 1-1,2 0 0,-2 0-6,0 1-1,0 0 1,0 0-1,-1-1 1,1 1 0,0 0-1,0 0 1,-1 1-1,1-1 1,-1 0 0,1 0-1,-1 1 1,0-1 0,2 3-1,4 2 60,-1 1 0,1-2 0,0 1 0,1-1 0,13 8 0,44 18 81,-55-27-50,0 0-1,0-1 0,1 0 1,-1-1-1,1 0 0,0 0 1,0-2-1,0 1 0,19-2 1,-24 0-37,1 0 1,-1 0-1,0 0 0,0-1 1,1 0-1,-1-1 1,0 1-1,0-1 0,-1 0 1,1 0-1,-1-1 1,0 0-1,1 0 1,-2 0-1,1 0 0,0-1 1,6-9-1,-6 8-14,0-1 0,-1 0 0,0 0-1,0-1 1,-1 1 0,0-1 0,0 0 0,0 0 0,-1 0-1,-1 0 1,1 0 0,-1 0 0,-1 0 0,0-16-1,0 23-21,0 1-1,0 0 1,1-1-1,-1 1 1,0-1-1,0 1 1,0 0-1,-1-1 1,1 1-1,0 0 1,0-1-1,0 1 1,0 0-1,0-1 1,0 1-1,0 0 0,-1-1 1,1 1-1,0 0 1,0-1-1,0 1 1,-1 0-1,1-1 1,0 1-1,-1 0 1,1 0-1,0-1 1,0 1-1,-1 0 1,1 0-1,0 0 1,-1 0-1,1-1 0,-1 1 1,1 0-1,0 0 1,-1 0-1,1 0 1,0 0-1,-1 0 1,1 0-1,0 0 1,-1 0-1,1 0 1,-1 0-1,1 0 1,0 0-1,-1 0 1,1 1-1,0-1 0,-1 0 1,1 0-1,0 0 1,-1 0-1,1 1 1,0-1-1,-1 0 1,1 0-1,-1 1 1,-16 17-492,15-16 513,-1 3-22,-1 0 1,1 1-1,0 0 0,0 0 1,-3 7-1,-3 8 66,5-13-14,1 0 1,1 0 0,-1 0 0,1 0 0,1 0-1,-1 1 1,1-1 0,1 0 0,0 13 0,0-14-8,1 0 0,0-1 1,0 1-1,0-1 1,1 1-1,0-1 0,0 1 1,1-1-1,0 0 1,0 0-1,0 0 0,6 7 1,-7-11-8,-1-1 0,1 0-1,-1 1 1,1-1 0,-1 0 0,1 0 0,0 0 0,0 0 0,0 0 0,-1 0-1,1-1 1,0 1 0,0-1 0,0 1 0,0-1 0,0 0 0,0 0 0,0 0-1,0 0 1,0 0 0,4 0 0,4-2 76,-1 0 0,0-1 0,13-5 0,-20 7-92,242-102 367,-227 95-374,-1-1 1,0-1-1,0 0 1,-1-1-1,0-1 1,-1 0-1,0-1 1,-1 0-1,-1-1 1,20-28-1,-13 13-14,-3-1 0,18-43-1,20-69-141,-33 85 24,-2 0 60,21-93 0,-36 115-105,-4 33 135,0 0 0,0 0 0,0 0-1,0 1 1,0-1 0,0 0 0,-1 0-1,1 0 1,-1 1 0,0-1-1,1 0 1,-1 1 0,0-1 0,0 0-1,-2-2 1,3 4 22,0 0 0,-1 0-1,1-1 1,0 1 0,-1 0 0,1 0 0,0-1-1,-1 1 1,1 0 0,0 0 0,-1 0-1,1 0 1,0 0 0,-1 0 0,1-1-1,-1 1 1,1 0 0,0 0 0,-1 0 0,1 0-1,-1 0 1,1 0 0,0 1 0,-1-1-1,1 0 1,0 0 0,-1 0 0,1 0-1,-1 0 1,1 1 0,-12 9-247,11-10 260,-7 9-42,1 0 1,-1 1-1,2 0 1,-1 0-1,1 0 0,1 1 1,-8 19-1,-19 84 38,31-112 11,-70 331 565,68-310-512,0 0-1,1 0 1,3 46-1,0-58-3,1 1 0,0-1 0,1 0 0,0 0-1,0 0 1,1 0 0,1 0 0,0-1 0,10 17 0,-13-25-32,0 1 0,0-1 0,0 0-1,0 0 1,0 0 0,1 0 0,-1 0 0,0 0 0,1-1 0,0 1 0,-1-1 0,1 0 0,0 1 0,0-1 0,0 0 0,0-1-1,0 1 1,0-1 0,0 1 0,0-1 0,0 0 0,0 0 0,0 0 0,0 0 0,0-1 0,4 0 0,7-3 78,0 0 1,0-1 0,-1-1-1,18-9 1,-7 4-50,101-36-212,-10 5-41,-39 14 527,-74 28-358,-2-1-93,0 1 132,0 0 1,0 0-1,0-1 1,0 1 0,0 0-1,0 0 1,0-1-1,0 1 1,0 0 0,0-1-1,0 1 1,0 0-1,-1 0 1,1-1-1,0 1 1,0 0 0,0 0-1,0-1 1,0 1-1,-1 0 1,1 0 0,0-1-1,0 1 1,0 0-1,-1 0 1,1 0 0,0-1-1,0 1 1,0 0-1,-1 0 1,1 0-1,0 0 1,0 0 0,-1 0-1,1-1 1,-2 1-46,1-1-1,-1 0 1,1 1 0,0-1 0,-1 0 0,1 0-1,0 0 1,0 0 0,0 0 0,0 0 0,0-1 0,0 1-1,0 0 1,0 0 0,0-1 0,1 1 0,-2-3-1,-5-7-231,1 3 182,-8-10-59,-27-29 0,36 43 74,1-1 0,-1 1 0,0 0 0,-1 1-1,1-1 1,-1 1 0,1 0 0,-1 0 0,0 1 0,0 0 0,-8-2 0,11 4 39,0 0 0,-1 0 0,1 0 0,0 0 0,-1 1 0,1-1 0,0 1 0,0 0 1,-1 0-1,1 1 0,0-1 0,0 0 0,0 1 0,0 0 0,1 0 0,-1-1 1,0 2-1,1-1 0,-5 4 0,2 1 78,-1-1-1,1 0 1,0 1 0,0 0 0,0 0-1,-5 14 1,5-10 47,1 0 0,1 1 0,0-1 0,0 1 0,1-1 0,-1 19 0,3-24-31,0 0 1,0 0-1,1 0 1,0 0 0,0 0-1,1 0 1,-1 0-1,1-1 1,1 1 0,-1 0-1,1-1 1,0 0-1,0 0 1,6 8 0,-4-8-15,-1 0 0,1 0 0,0 0 0,1-1 1,-1 0-1,1 0 0,0 0 0,0-1 0,0 0 1,7 3-1,-3-3 16,0 0 1,1 0 0,-1-1-1,1-1 1,19 1-1,2-3 51,-1-2 1,0-1-1,43-11 0,-48 9-66,0-1-1,0-1 1,-1-2-1,35-17 1,-21 6 14,-12 7 58,0-1 0,0-1 0,47-39-1,-74 54-126,1 1 0,0-1-1,-1 0 1,1 0 0,-1 1-1,1-1 1,-1 0 0,1 0-1,-1 0 1,1 0 0,-1 0-1,0 0 1,1 0-1,-1-1 1,-3-3-367,-7 6-100,3 1 383,1 2-1,0-1 1,1 1 0,-1 0-1,0 0 1,1 0-1,0 1 1,0 0 0,-5 7-1,-2 2 123,0 2 0,-10 18 0,19-28-4,1 0 0,-1 0 0,1 0 0,0 0 0,0 0 0,-1 12 0,2-15-6,1 1 0,0-1 0,0 1 0,0-1 0,0 1 0,0-1 0,1 1 0,-1-1 0,1 0 0,0 1 0,0-1 0,0 0 0,4 6 0,-5-8 1,1-1 1,-1 1-1,1 0 0,-1-1 0,1 1 0,0-1 1,-1 1-1,1-1 0,0 1 0,0-1 0,-1 0 0,1 1 1,0-1-1,0 0 0,0 1 0,-1-1 0,1 0 1,0 0-1,0 0 0,0 0 0,0 0 0,-1 0 1,1 0-1,0 0 0,0 0 0,0 0 0,0-1 1,-1 1-1,1 0 0,1-1 0,2-1 35,0 1 0,0-2 0,0 1-1,5-4 1,33-26 100,-3-3-1,39-41 0,-75 73-160,11-13-30,0-1 0,-1 1-1,0-2 1,11-22-1,32-76-155,-42 84 175,141-352-522,-152 376 565,0 0 0,-1-1 1,0 1-1,0-1 0,0-8 1,-2 16-23,0 1 0,0-1 1,0 1-1,0-1 0,0 1 0,0-1 1,0 1-1,0-1 0,0 1 0,0-1 1,-1 1-1,1-1 0,0 1 0,0-1 1,0 1-1,-1-1 0,1 1 0,0 0 1,-1-1-1,1 1 0,0-1 0,-1 1 1,1 0-1,0-1 0,-1 1 0,1 0 1,-1 0-1,1-1 0,-1 1 0,1 0 1,0 0-1,-1 0 0,1-1 1,-1 1-1,1 0 0,-1 0 0,1 0 1,-1 0-1,1 0 0,-1 0 0,1 0 1,-1 0-1,1 0 0,-1 0 0,1 0 1,-1 1-1,1-1 0,-1 0 0,1 0 1,-1 0-1,1 1 0,-1-1 0,-4 3-13,-1-1 0,2 1 0,-9 5 0,5-2 28,0 0 0,1 1 0,0 0-1,0 0 1,1 1 0,-1-1 0,2 2 0,-1-1 0,-4 9 0,-4 13 93,-15 43 0,20-48-39,-20 56 216,-38 167-1,60-211-337,2 0 0,2 0 0,1 0-1,2 1 1,1-1 0,2 0 0,9 42-1,-8-61-402,1 1 0,1-1-1,1 0 1,0-1-1,2 0 1,14 23 0,-19-32-155,1-1 1,0-1-1,1 1 0,0-1 1,0 1-1,0-2 1,1 1-1,0-1 1,0 0-1,0 0 1,0-1-1,1 0 1,0 0-1,0-1 1,15 5-1,-13-7-1066,0 0 0,-1 0 0,1-1 0,10-1 0,-20 1 1674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3328,'16'-24'1602,"3"-7"4390,-18 30-5684,-1 0-1,0 0 0,1 0 0,-1 1 0,1-1 1,-1 0-1,1 0 0,0 0 0,-1 1 0,1-1 1,0 0-1,-1 1 0,1-1 0,1 0 0,-2 1-185,0 0-1,0 0 0,1 0 0,-1 0 1,0 0-1,0 0 0,1 0 0,-1 0 1,0 0-1,0 0 0,1 1 0,-1-1 1,0 0-1,0 0 0,0 0 0,0 0 1,1 0-1,-1 1 0,0-1 0,0 0 1,0 0-1,0 0 0,1 1 0,-1-1 1,0 0-1,0 0 0,0 0 0,0 1 1,0-1-1,0 0 0,0 0 0,0 1 1,0-1-1,1 4 295,0 0 0,-1 0 0,1 0 0,-1 0 0,-1 7 0,-2 13 488,-12 41 0,9-46-656,2-1 1,0 2-1,1-1 1,-1 20-1,4-36-213,0 0-1,1 0 1,-1-1-1,1 1 1,-1 0 0,1 0-1,0 0 1,0 0-1,0-1 1,0 1-1,0 0 1,1-1-1,-1 1 1,3 2 0,-2-4 8,-1 1 1,0-1 0,1 0 0,-1 0 0,0 0 0,1 0 0,-1 0-1,1 0 1,0-1 0,-1 1 0,1 0 0,0-1 0,-1 1 0,1-1-1,0 0 1,0 0 0,-1 1 0,1-1 0,0 0 0,0 0 0,0-1-1,-1 1 1,1 0 0,0-1 0,1 0 0,6-2 15,-1 0 0,0 0 0,0-1 1,0-1-1,-1 1 0,1-1 0,-1 0 0,0-1 0,-1 0 1,1 0-1,-1 0 0,0-1 0,4-7 0,9-13-32,-2-1 0,16-35-1,-11 20-17,-11 27-131,-11 16 115,0 0 0,0 0 0,0 0-1,0 0 1,1 0 0,-1-1 0,0 1-1,0 0 1,0 0 0,0 0 0,0 0 0,0 0-1,0 0 1,1 0 0,-1 0 0,0 0 0,0 0-1,0 0 1,0 0 0,0 0 0,1 0 0,-1 0-1,0 0 1,0 0 0,0 0 0,0 0 0,0 0-1,0 0 1,1 0 0,-1 0 0,0 0 0,0 0-1,0 0 1,0 0 0,0 0 0,1 0 0,-1 0-1,0 0 1,0 0 0,0 0 0,0 0 0,0 1-1,0-1 1,0 0 0,0 0 0,0 0-1,1 0 1,-1 0 0,0 1 0,1 3-77,0 0 0,-1 0 0,0 0 0,1 1 0,-2 5 0,0 73-171,0-19 695,2 0 1,10 70-1,-1-89-271,-9-41-138,0 0 0,1 0 0,-1 0 0,1-1 0,0 1 0,0 0 0,1-1 0,4 6 0,-6-8-5,0 0 1,0 0-1,0 0 0,0 0 0,0-1 1,0 1-1,0-1 0,1 1 0,-1 0 1,0-1-1,0 0 0,0 1 0,1-1 1,-1 0-1,0 0 0,1 0 1,-1 1-1,1-2 0,1 1 10,0 0-1,-1-1 1,1 0-1,0 1 1,-1-1 0,1 0-1,-1 0 1,4-2-1,4-4 40,0 0 0,0-1 0,9-10 0,-10 10-37,147-129 53,-141 125-170,0 1 1,1 0-1,19-9 0,-34 19 60,0 0 0,1 1-1,-1-1 1,0 0-1,1 1 1,-1-1 0,1 1-1,-1-1 1,1 1-1,-1 0 1,1 0-1,-1 0 1,1 0 0,-1 0-1,3 0 1,-4 0 14,1 0 1,0 1-1,-1-1 0,1 0 1,-1 1-1,1-1 1,-1 1-1,1-1 1,-1 1-1,1-1 1,-1 1-1,1-1 0,-1 1 1,0-1-1,1 1 1,-1 0-1,0-1 1,0 1-1,1-1 0,-1 1 1,0 0-1,0-1 1,0 1-1,0 0 1,1 7 11,-1-1 0,-1 1 0,1-1 0,-2 1 0,-1 7 0,1-5 2,-60 261-71,39-196 216,-53 119-1,50-136 98,11-23-70,-34 58 1,49-92-161,-1-1 1,1 0 0,0 1-1,0-1 1,-1 1-1,1-1 1,0 0 0,0 1-1,-1-1 1,1 0 0,-1 1-1,1-1 1,0 0-1,-1 0 1,1 1 0,-1-1-1,1 0 1,0 0-1,-2 1 1,-3-6 261,0-16-81,5 8-163,-1 1-1,2-1 1,0 0-1,1 1 1,3-17-1,2-6-24,45-217-153,-37 199 102,2 0 0,42-86 0,-29 82-102,2 1 0,67-86 1,-91 132 114,0 0 0,1 1 1,15-13-1,-22 20 11,0 0 1,1 0-1,-1 1 1,0 0-1,1-1 1,-1 1-1,1 0 0,-1 0 1,1 0-1,-1 0 1,1 1-1,0-1 1,-1 1-1,1-1 0,0 1 1,0 0-1,-1 0 1,1 0-1,0 1 0,-1-1 1,1 1-1,4 0 1,-4 1 3,1 0-1,-1-1 1,1 1 0,-1 0 0,0 1 0,0-1 0,0 1-1,0-1 1,-1 1 0,1 0 0,-1 0 0,1 0-1,2 5 1,-2-2 27,-1-1-1,1 1 0,-1 0 1,0 0-1,0 0 0,-1 0 1,1 12-1,-1-8 80,-1 1 0,0-1 0,-1 1 1,0-1-1,0 1 0,-1-1 0,-1 0 0,0 0 0,-7 17 0,8-22-96,0-1 0,-1 1 0,1-1 1,-1 0-1,0 0 0,0 0 0,-1 0 0,1 0 0,-1-1 0,0 0 1,-8 6-1,9-7-54,-1 0 1,1-1-1,-1 0 1,0 0-1,0 0 1,0 0-1,1 0 1,-1-1-1,0 0 1,0 1-1,0-1 0,0-1 1,0 1-1,0-1 1,-6-1-1,4 0-347,0 0-1,0 0 1,0 0-1,0-1 0,1 0 1,-1-1-1,-7-5 1,-1-3-3769,-17-16 1,30 27 3845,1 0-1,-1 0 0,0 0 0,0 0 0,1 0 0,-1 0 0,0 0 0,1 0 1,-1 0-1,0-2 0,0-16-5921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 8640,'-1'-3'363,"1"1"1,-1-1-1,1 0 0,0 1 1,0-1-1,0 0 1,0 0-1,0 1 0,0-1 1,2-3-1,-2 4-197,1 1-1,-1 0 1,1 0 0,0 0-1,0 0 1,-1 0 0,1 0-1,0 0 1,0 0-1,0 1 1,0-1 0,0 0-1,0 0 1,0 1 0,0-1-1,1 1 1,-1-1-1,0 1 1,0-1 0,0 1-1,1 0 1,-1-1 0,0 1-1,0 0 1,2 0-1,-1 0 111,1 0 0,-1 0-1,0 1 1,0-1-1,1 1 1,-1-1-1,0 1 1,0 0-1,0 0 1,0 0-1,0 0 1,0 0-1,0 0 1,0 1-1,0-1 1,-1 1-1,1-1 1,0 1-1,-1 0 1,1-1-1,-1 1 1,1 2-1,4 4 358,-1 1 0,0-1 1,7 19-1,-8-15-312,0 1 1,-1 0 0,0 0 0,-1 0-1,-1 0 1,0 27 0,-13 80-153,6-73-319,4-35-25,-5 33-1941,6-41 997,0 0 1,0 0 0,-1 0 0,-2 6 0,-1-6-2524,6-13-1388,8-13 1372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12128,'0'8'5231,"5"17"-4646,-3-14 217,9 121 5609,-20 64-3196,-11 60-3602,17-171-2532,5 1-3652,1-46 3308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1:5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35 17055,'-107'9'6304,"85"-4"-4896,-1-2-416,14 0-864,1-3-288,-7 0-1856,2 0 1120,9-26-12703,4-3 7967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231 137 2656,'1'-2'314,"0"0"-1,0 0 1,0 0-1,1 0 1,-1 0 0,1 1-1,-1-1 1,1 0 0,0 1-1,3-3 1,-4 3-41,1 0 1,-1 0 0,1 0-1,-1 0 1,0 0 0,0 0-1,1 0 1,-1 0 0,0-1-1,0 1 1,0-1 0,0 1-1,0 0 1,-1-1 0,1 0 0,0 1-1,-1-1 1,1 1 0,-1-1-1,1 0 1,-1 1 0,0-1-1,0 0 1,0 0 0,0 1-1,0-1 1,0 0 0,-1-3-1,0 2-47,1 0 0,-1-1-1,0 1 1,-1 0-1,1-1 1,0 1 0,-1 0-1,0 0 1,0 0 0,0 0-1,0 1 1,0-1 0,0 0-1,-1 1 1,1 0 0,-1-1-1,0 1 1,0 0 0,0 0-1,0 1 1,0-1 0,0 1-1,0-1 1,0 1-1,-1 0 1,1 0 0,-1 0-1,-5 0 1,-8 0 226,1 0 0,-30 2 1,37 0-393,1 1 1,-1-1 0,0 1-1,1 1 1,0 0 0,-16 7-1,21-8-44,0 0 0,0 0 0,0 0-1,1 0 1,-1 0 0,0 1 0,1-1 0,0 1-1,0-1 1,0 1 0,0 0 0,0 0 0,0 0-1,1 0 1,-1 0 0,1 1 0,0-1-1,0 0 1,0 1 0,1-1 0,-1 1 0,1-1-1,0 0 1,-1 1 0,2 5 0,1 6 39,0-1 1,1 1-1,1 0 1,9 21-1,-10-26-7,22 56 294,15 52 871,-36-102-1023,0-1 1,-2 1 0,0 0-1,-1 0 1,-2 31 0,1-35-129,-1-1 1,-1 0-1,0 1 0,-1-1 1,0 0-1,0 0 1,-1 0-1,-1 0 0,-7 13 1,3-9-116,-9 12-230,16-26-76,1 0 0,-1 1-1,1-1 1,-1 0 0,1 0 0,-1 1-1,0-1 1,0-1 0,0 1 0,0 0-1,1 0 1,-1-1 0,-3 1 0,-1 2-1663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40 5312,'-38'-13'3077,"34"12"-2319,0 0 0,1 1 0,-1-1 0,0 1 0,0-1 0,0 1 0,1 1 0,-1-1-1,-4 1 1,-10 0 2111,6-2-184,16-1-1307,21-2-498,-23 3-789,148-16 1361,-123 16-1355,-1 2 0,0 0 0,47 9 0,-66-9-97,-1 1 0,1 0 0,-1 0 0,1 1 0,6 3 0,-12-5 6,0-1-1,0 1 0,0 0 1,0-1-1,0 1 1,-1 0-1,1 0 0,0 0 1,0-1-1,-1 1 0,1 0 1,-1 0-1,1 0 0,-1 0 1,1 0-1,-1 0 0,1 2 1,-1-2 16,0 0-1,0 0 1,0 0 0,-1 0 0,1 0-1,0 0 1,0 0 0,-1 0 0,1 0 0,-1 0-1,1 0 1,-1 0 0,1 0 0,-1 0 0,0 0-1,0 0 1,1 0 0,-1 0 0,0-1 0,0 1-1,-1 0 1,-11 9 43,0-1 0,-16 7 0,-9 7-52,-15 17 111,47-36-96,1 1 0,1 0 0,-1 0 0,1 0-1,0 1 1,0-1 0,-5 10 0,8-13-13,1 1-1,-1-1 1,0 0 0,1 1 0,0-1-1,-1 1 1,1-1 0,0 1-1,0-1 1,1 1 0,-1-1 0,0 0-1,1 1 1,0-1 0,-1 1 0,1-1-1,0 0 1,0 0 0,0 1-1,0-1 1,1 0 0,2 3 0,3 4 91,0-1 0,1 1 0,13 10 0,25 21 574,-2 3 1,49 60 0,-89-98-575,-1 0 0,1 0 0,-1 0 0,0 1 0,0-1 0,-1 1 0,3 7 0,-5-10-68,1-1 0,-1 1 0,1-1 0,-1 1 0,0 0-1,0-1 1,0 1 0,-1-1 0,1 1 0,0-1 0,-1 1 0,0-1-1,0 1 1,1-1 0,-1 1 0,-1-1 0,1 0 0,0 1 0,-3 3-1,-1-2-25,1 1 0,-1-1 0,1 0 0,-1 0 0,0-1 0,0 0 0,-1 1 0,1-1 0,-1-1 0,0 1 0,-9 2 0,-7 0-1063,-39 7 1,-37-3-4880,36-11-2539,33-1 4325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8640,'0'-1'198,"0"0"0,0 1 0,0-1 0,0 1 0,0-1 0,0 0 1,0 1-1,0-1 0,1 1 0,-1-1 0,0 1 0,1-1 0,-1 1 0,0-1 0,1 1 1,-1-1-1,0 1 0,1-1 0,-1 1 0,1 0 0,-1-1 0,1 1 0,-1-1 0,1 1 1,-1 0-1,1 0 0,-1-1 0,1 1 0,-1 0 0,1 0 0,0 0 0,-1 0 1,1 0-1,0 0 0,27 1 2001,-15 0-1151,156-14 2719,-39 0-3449,-27 6-2156,-70 2-3459,0-1-5269,-21 5 7921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4576,'-9'-5'2048,"14"18"-1760,-5-10 2368,0 1-1504,0 4 1728,0 4-1664,0 4 352,0 4-929,-5-3 129,5 3-448,-5-5-256,5 5-64,-3-7-288,6 7 160,-3-13-3327,0 6 1887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7040,'0'40'7222,"0"-16"-5794,-8 171 3919,-11 0-3400,16-168-1860,-2 17 50,2-26-235,1 1 0,0-1-1,2 27 1,1-21-1328,-1-15-1745,0-4 1241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3808,'1'10'9940,"1"10"-6437,-1-2-2297,-1 24 0,-5 60 1704,-13 127 20,-4-37-2796,23-173-262,0-17-151,-1-1 0,0 1 0,0 0 1,0-1-1,0 1 0,0 0 0,0 0 0,0-1 1,-1 1-1,0 2 0,-2-3-2558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6656,'21'9'7982,"11"0"-5260,-28-9-2651,-1 1 0,1-1 0,-1 1-1,1-1 1,-1 0 0,1 0 0,-1-1 0,1 1-1,-1-1 1,1 1 0,-1-1 0,1 0-1,-1-1 1,0 1 0,1-1 0,-1 1-1,4-4 1,-6 4-47,0 0 1,0-1-1,0 1 0,0 0 1,0-1-1,-1 1 0,1-1 1,0 1-1,-1-1 0,1 0 1,-1 1-1,1-1 0,-1 1 1,0-1-1,0 0 0,0 1 1,0-1-1,0 0 1,0 1-1,0-1 0,-1 0 1,1 1-1,-1-1 0,1 0 1,-1 1-1,1-1 0,-1 1 1,0-1-1,0 1 0,-1-2 1,1 1 39,0 0 0,0 1 0,0-1 0,0 1 0,0 0 0,-1-1 0,1 1 0,0 0 0,-1-1 1,1 1-1,-1 0 0,0 0 0,1 0 0,-1 1 0,0-1 0,1 0 0,-1 0 0,0 1 0,0-1 0,1 1 1,-1 0-1,0 0 0,0-1 0,0 1 0,0 0 0,0 0 0,1 1 0,-3-1 0,0 2 97,0-1-1,1 1 0,-1 0 1,1 0-1,0 0 0,-1 0 1,1 0-1,0 1 1,1 0-1,-1-1 0,0 1 1,1 0-1,-1 0 0,1 0 1,0 1-1,-2 4 0,1-2 47,0 0-1,1 0 0,0 0 0,0 1 0,1-1 0,-1 1 0,1-1 0,0 12 1,2-14-200,-1 0 0,1-1 0,0 1 0,0-1 0,0 1-1,0-1 1,0 0 0,1 1 0,-1-1 0,1 0 0,0 0 0,0 0 0,0 0 0,1 0 0,-1 0 0,1-1 0,-1 1 0,1-1 0,0 0 0,0 0 0,0 0 0,0 0 0,1 0 0,-1 0 0,0-1 0,1 0 0,-1 0 0,5 1 0,7-1-1285,0-1 1,0-1-1,-1-1 0,22-4 0,59-19-5251,-71 18 5101,110-41-2698,-62 24 9832,-83 37-3753,-18 21-397,18-21-357,8-10-1051,1 1 0,-1 0 1,0-1-1,1 1 0,0 0 1,0 0-1,0 1 0,0-1 1,1 0-1,0 1 0,0-1 1,-1 9-1,2-11-136,0 0 0,0 0 0,0 1 0,0-1 0,1 0-1,-1 0 1,1 0 0,0 0 0,0 0 0,-1 0 0,1 0 0,1 0 0,-1 0 0,0 0-1,0-1 1,1 1 0,-1 0 0,1-1 0,-1 1 0,1-1 0,-1 0 0,1 1 0,0-1-1,0 0 1,0 0 0,0 0 0,4 1 0,-3 0 33,0-1 0,1 0 0,-1 0 1,1 0-1,0 0 0,-1-1 0,1 0 0,-1 1 0,1-1 0,0 0 0,-1-1 0,1 1 1,0-1-1,-1 1 0,7-3 0,-6 1-6,0 0-1,-1 0 1,1 0 0,0-1 0,-1 0-1,1 1 1,-1-1 0,0 0-1,0 0 1,0-1 0,-1 1 0,1-1-1,2-3 1,2-6-15,-1 1 1,1-1-1,7-27 0,6-50-137,-4-18 513,5-184 0,-23 273 14,-1 14-30,3 5-363,-1 0 1,1 0 0,0 0-1,-1 0 1,1 1 0,0-1-1,0 0 1,-1 0-1,1 0 1,0 1 0,0-1-1,-1 0 1,1 0 0,0 1-1,0-1 1,0 0 0,0 0-1,-1 1 1,1-1-1,0 0 1,0 1 0,0-1-1,0 0 1,0 1 0,-6 20 385,1-1 1,1 1 0,0 1-1,0 36 1,0-4-169,-12 256-2714,20-265 1067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3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30 2496,'11'-11'1383,"-10"11"-1221,-1 0-1,0 0 1,1 0 0,-1-1-1,0 1 1,1 0 0,-1 0-1,0-1 1,0 1-1,1 0 1,-1 0 0,0-1-1,0 1 1,1 0 0,-1-1-1,0 1 1,0 0 0,0-1-1,0 1 1,0 0 0,1-1-1,-1 1 1,0-1 0,0 1-1,0 0 1,0-1 0,0 1-1,0 0 1,0-1 0,0 0-1,-6 0 838,3-1-688,-1 1 0,0 0 1,1 0-1,-1 0 0,0 0 0,0 1 1,0 0-1,1 0 0,-1 0 1,0 0-1,0 0 0,-5 2 1,-19 2 827,1 1 1,-31 10-1,28-4-607,13-7-281,1 2 0,0 1 0,0 0 0,-23 14 0,37-19-236,0-1 0,0 0 0,1 1 0,-1-1 0,0 1 1,1-1-1,-1 1 0,1 0 0,0 0 0,0 0 0,0 0 0,-1 2 0,1-3-16,1 0 0,0-1 0,0 1 0,0 0 0,0 0 0,0 0 0,0 0 0,0 0 0,0 0 0,0 0 0,0 0 0,1 0 0,-1 0 0,0-1 0,1 1 0,-1 0 0,0 0 0,1 0 0,-1 0 0,1-1-1,0 1 1,-1 0 0,1 0 0,-1-1 0,1 1 0,0-1 0,0 1 0,-1-1 0,3 2 0,8 4 3,1 0-1,0-1 0,0 0 1,0 0-1,21 3 1,7 4 64,-18-5 149,-1 2 0,0 0 0,-1 2 0,0 0 0,28 21 0,-45-29-59,1 0-1,-1 0 0,0 0 0,-1 1 0,6 6 0,-7-9-69,0 1-1,0-1 1,-1 1-1,1 0 1,0-1-1,-1 1 1,1 0-1,-1-1 1,1 1-1,-1 0 1,0 0-1,1 0 1,-1-1-1,0 1 0,-1 3 1,0-1-6,-1-1 0,1 0 0,-1 0 0,0 0 1,0 0-1,0 0 0,-1 0 0,1 0 0,-1-1 0,1 1 0,-6 3 0,-1 0-9,1 0-1,-2 0 0,-8 4 1,-24 7-256,-53 14 1,64-21-477,-11-1-1384,16-7-3120,21-2 3144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4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4064,'0'-1'129,"0"0"0,0 0 1,0 0-1,1 0 0,-1 0 0,0 0 1,0 0-1,1 0 0,-1 0 1,1 0-1,-1 0 0,1 1 0,-1-1 1,1 0-1,-1 0 0,1 0 0,0 1 1,-1-1-1,1 0 0,0 1 0,0-1 1,-1 0-1,2 0 0,-1 1 28,-1 0-1,1 0 1,-1 0-1,1-1 0,-1 1 1,1 0-1,-1 0 1,1 0-1,-1 0 1,1 0-1,-1 0 0,1 0 1,-1 0-1,1 0 1,-1 1-1,1-1 1,-1 0-1,1 0 1,-1 0-1,1 0 0,-1 1 1,1-1-1,-1 0 1,0 0-1,1 1 1,-1-1-1,1 0 0,-1 1 1,0-1-1,1 1 1,-1-1-1,0 0 1,0 1-1,1-1 0,-1 1 1,0-1-1,0 1 1,0-1-1,1 1 1,-1-1-1,0 1 0,0 0 1,8 40 5004,-7-30-4458,-1 0 0,0 1 0,-3 15 0,-3 5 487,-1 0 1,-19 49-1,14-46-695,-12 58-1,19-66-352,-1 6 133,-3 38 0,9-62-273,0 0 1,0 1-1,1-1 0,0 0 0,0 0 1,1 0-1,0 0 0,1 0 0,3 9 1,-5-16 2,0-1 1,0 1 0,1-1 0,-1 1 0,0-1-1,0 1 1,1-1 0,-1 0 0,1 0 0,-1 0-1,1 0 1,-1 0 0,1 0 0,0 0 0,-1 0-1,1-1 1,0 1 0,0-1 0,-1 1 0,1-1-1,0 0 1,0 0 0,0 0 0,0 0 0,2 0-1,5 0-8,0-1 0,-1-1 0,18-4 0,57-23-334,25-6-1870,-89 30 1267,-7 2-1764,22-4 1,-30 6 1869,-1 1 0,0 0 1,0 0-1,0 0 1,0 1-1,0-1 1,0 1-1,0-1 1,0 1-1,0 0 1,0 0-1,4 2 1,8 9-2367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8128,'-7'-8'1574,"8"5"1483,14 2 3542,3 1-5360,26-6 1294,47-5-581,132 7-496,-207 4-1751,46 1 561,-22 3-3757,-38-3 2893,-1-1-1,0 1 1,0-1 0,0 0 0,0 1-1,0 0 1,1-1 0,-1 1-1,0 0 1,1 1 0,3 2-2207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4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117 465 7232,'-1'0'436,"0"0"-1,1 0 1,-1 1 0,0-1 0,0 0-1,0 0 1,0 1 0,0-1 0,0 1-1,0-1 1,0 1 0,1-1 0,-1 1-1,0-1 1,-1 2 0,-10 15 3209,8-8-2752,0 1-1,-3 11 1,6-16-514,-63 230 5146,62-228-5422,-5 35 77,7-39-194,0 0 1,0 0-1,0 1 0,0-1 1,0 0-1,1 1 1,-1-1-1,1 0 1,0 0-1,1 4 1,-2-7 3,0 1 0,1-1 0,-1 0 0,0 1 0,0-1 1,1 1-1,-1-1 0,0 0 0,1 1 0,-1-1 1,0 0-1,1 1 0,-1-1 0,0 0 0,1 1 1,-1-1-1,1 0 0,-1 0 0,1 0 0,-1 1 1,1-1-1,-1 0 0,0 0 0,1 0 0,-1 0 1,1 0-1,-1 0 0,2 0 0,-1 0-21,0-1-1,1 1 1,-1 0 0,0-1-1,0 0 1,0 1-1,0-1 1,1 0 0,-1 1-1,1-3 1,2 0-107,0-1 1,-1 0-1,0 0 1,5-8-1,2-9-171,0-1 1,-2-1-1,8-34 0,7-19 867,-21 69-512,1 0 336,1 17 129,10 106 1062,-13-109-1525,1 4-66,1 1 0,6 18 1,-8-28 14,-1 0 0,1-1 1,-1 1-1,1 0 0,0-1 1,0 1-1,0 0 0,0-1 1,0 1-1,0-1 0,0 0 1,1 1-1,-1-1 0,0 0 1,1 0-1,-1 0 0,1 0 1,-1 0-1,1 0 0,0 0 1,-1-1-1,1 1 0,0 0 1,0-1-1,2 1 0,-2-1-8,-1 0-1,1-1 0,0 1 1,-1 0-1,1-1 1,0 0-1,-1 1 0,1-1 1,-1 0-1,1 0 1,-1 0-1,1 0 1,-1 0-1,3-2 0,18-22-241,-16 17 179,29-40-708,42-78 0,-40 63 309,-13 24 235,-7 12 47,-1-1 0,15-36 0,-5-4 487,-4-2 0,-2 0 0,12-87 0,-31 150-178,-1 6-87,1 0 0,-1 0 1,0 0-1,0 1 0,1-1 0,-1 0 1,0 0-1,0 0 0,0 0 0,0 0 1,0 0-1,0 0 0,0 0 0,0 0 0,0 0 1,-1 0-1,1 0 0,0 0 0,-1 1 1,1-1-1,-1-2 0,0 3-21,1 0-1,0 0 1,0 0-1,-1 0 1,1 1-1,0-1 1,0 0-1,-1 0 1,1 0 0,0 0-1,0 0 1,0 0-1,-1 0 1,1 1-1,0-1 1,0 0-1,0 0 1,-1 0-1,1 0 1,0 1-1,0-1 1,0 0 0,0 0-1,0 0 1,-1 1-1,1-1 1,0 0-1,0 0 1,0 1-1,0-1 1,0 0-1,0 1 1,-8 16 242,1 0-1,-9 33 1,8-25 65,-5 19 151,2 1 0,-9 73 1,17-85-464,1 1-1,2-1 1,1 1 0,8 42 0,13 41-357,-1-42-3536,-21-73 3381,1 2-282,1-1 1,-1 1-1,0-1 0,1 0 1,2 4-1,3 0-3955,-6-7 4514,-1 0 1,1 0-1,-1-1 1,0 1-1,1 0 1,-1 0-1,1 0 1,-1 0 0,0-1-1,1 1 1,-1 0-1,0 0 1,1-1-1,-1 1 1,0 0 0,0-1-1,1 1 1,-1 0-1,0-1 1,0 1-1,1 0 1,-1-1-1,0 1 1,0 0 0,0-1-1,0 1 1,0-1-1,1 0 1,0-1-1187,8-11-1714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7648,'-33'-10'2453,"19"7"1376,22 4 96,71 1 818,39 2-3678,-96-3-926,95 9-335,-68-3-3155,-30-4 1463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36 137 5408,'-35'-27'19267,"35"27"-19234,0 0 1,0 0 0,0 0 0,0 0-1,0 0 1,0 0 0,0 0-1,0 1 540,-1-1-539,2 0 665,0-1-560,-1 0 1,1 1-1,-1-1 1,1 0-1,-1 1 1,1-1-1,0 1 1,-1-1-1,1 1 1,0-1-1,-1 1 1,2-1-1,92-26 1029,-24 7-995,1 2 1,0 3-1,76-5 0,-136 19-157,-7 0-11,0 1 1,-1 0-1,1 0 0,0 0 1,7 1-1,-4 0 1324,0-1-4421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8480,'15'-8'6659,"-4"3"-5345,-6 2-987,0 0 0,0 0 0,-1 0 0,1-1 0,-1 0 0,0 0 0,0 0 0,0 0 0,-1-1-1,0 1 1,1-1 0,4-10 0,2-9 646,14-46 0,-21 59-780,-1 1 0,0-1 0,0 0 0,-1-1 0,-1 1-1,-1-21 1,1 31-170,-1 0 1,1-1-1,0 1 0,0-1 0,-1 1 0,1 0 0,0 0 0,-1-1 0,1 1 1,-1 0-1,0 0 0,0-1 0,1 1 0,-1 0 0,0 0 0,-1-1 0,1 1-12,1 1-1,0 0 0,-1 0 1,1 0-1,0 0 0,-1 0 1,1 0-1,-1 0 0,1 0 1,0-1-1,-1 1 0,1 0 1,0 1-1,-1-1 0,1 0 1,-1 0-1,1 0 0,0 0 1,-1 0-1,1 0 0,-1 1 1,-10 9 286,6-2-81,1 1 1,-1-1-1,1 1 1,1 0-1,0 0 1,0 1-1,0-1 1,2 1-1,-1-1 1,0 14-1,1-4-15,1-1 0,1 0 0,0 0 0,8 34 0,-7-43-181,1-1 0,0 1-1,0-1 1,6 10 0,-8-15-32,0-1 1,1 0 0,-1 0-1,1 0 1,-1 1 0,1-2-1,-1 1 1,1 0 0,0 0-1,0-1 1,0 1 0,0-1-1,0 1 1,1-1 0,-1 0-1,0 0 1,1 0 0,-1 0-1,5 1 1,-1-2-234,1 0 0,-1-1 0,0 0 1,1 0-1,-1 0 0,0-1 0,0 0 0,0 0 0,0 0 0,-1-1 0,1 0 1,-1 0-1,1-1 0,-1 1 0,8-8 0,5-6-767,0 0 0,24-31 0,-25 26 902,-1-2 0,-1 0 0,-1-1 0,14-35 0,-19 38 797,0 0 0,-2-1-1,8-36 1,-14 28 1628,-10 123-241,-7 50-1178,5-68-179,3-32-517,8-40-198,-7 29 151,7-31-150,0 1 0,0 0 0,0 0 0,-1 0 0,1 0 0,0 0 0,-1-1 0,1 1 0,-1 0 0,1 0 0,-1-1 0,1 1 0,-1 0-1,0-1 1,1 1 0,-1 0 0,0-1 0,0 1 0,1-1 0,-1 1 0,0-1 0,0 0 0,0 1 0,1-1 0,-1 0 0,-1 1 0,1-1-25,0-1 1,0 1-1,0 0 0,0-1 1,1 1-1,-1-1 0,0 1 0,0-1 1,1 1-1,-1-1 0,0 1 1,1-1-1,-1 0 0,0 1 1,1-1-1,-1 0 0,1 0 0,-1 1 1,1-1-1,-1 0 0,1 0 1,-1-1-1,-5-19-178,5 19 188,1 0-1,-1-1 0,1 1 1,0 0-1,0 0 0,0-1 1,0 1-1,0 0 0,1 0 0,-1-1 1,1 1-1,-1 0 0,1 0 1,0 0-1,0 0 0,0 0 0,0 0 1,0 0-1,0 0 0,0 0 1,1 0-1,-1 0 0,1 1 1,-1-1-1,1 1 0,0-1 0,0 1 1,-1 0-1,1-1 0,0 1 1,0 0-1,0 0 0,4-1 0,6-2-931,0 1 1,1 0-1,-1 1 0,24-2 0,-9 4-1142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2:57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1092 26 1824,'-6'-10'5268,"6"10"-5111,0-1 0,-1 0-1,1 1 1,0-1 0,-1 1-1,1-1 1,0 1 0,-1-1 0,1 1-1,-1-1 1,1 1 0,-1-1-1,1 1 1,-1 0 0,1-1-1,-1 1 1,1 0 0,-1-1 0,1 1-1,-1 0 1,0 0 0,1-1-1,-2 1 1,-21-3 1215,0 1 0,-43 1-1,28 2-985,4 1 261,0 1-1,-43 10 1,-4 2 186,-108 12 181,188-27-1012,-204 44 500,181-37-457,1 0 0,0 2 1,0 1-1,1 1 0,1 1 1,-29 20-1,39-23-50,0 0-1,1 1 1,0 0 0,1 0-1,0 1 1,1 0-1,0 1 1,-11 21 0,16-25-6,-1 0 1,1 0 0,0 0-1,1 0 1,0 0 0,1 0 0,-1 1-1,1-1 1,1 1 0,0-1-1,0 1 1,1-1 0,0 1-1,0-1 1,4 12 0,-3-11 52,2-1 0,-1 0 0,1 0-1,0 0 1,0 0 0,1-1 0,0 1 0,1-1 0,-1-1 0,1 1 0,1-1 0,-1 0 0,1 0 0,0-1 0,0 0 0,1 0 0,-1-1 0,1 0 0,0 0-1,0 0 1,15 3 0,20 3 107,0-2-1,0-2 0,0-2 0,1-1 0,0-3 1,80-9-1,-29-5-5,0-4 0,99-34 0,-149 38-106,72-33-1,-97 37 74,0-1-1,-1 0 1,-1-1 0,0-2-1,29-26 1,-41 34-63,0 1 0,-1-1 0,0 0 0,0 0 1,-1 0-1,0-1 0,0 0 0,0 0 0,-1 0 0,0 0 1,0 0-1,2-13 0,-4 16-25,-1-1-1,1 0 1,-1 1 0,-1-1 0,1 0-1,0 1 1,-1-1 0,0 1 0,0-1-1,-1 1 1,1-1 0,-1 1-1,0 0 1,-4-8 0,2 7-34,0 0 1,0 0-1,-1 0 1,0 0-1,0 1 0,0 0 1,0 0-1,0 0 0,-1 1 1,0-1-1,-7-2 1,-15-5-134,-1 1-1,0 2 1,0 0 0,-46-4 0,49 10-25,1 1-1,-1 1 0,0 1 1,-30 6-1,36-3-1182,0 1 0,-38 15 0,38-8-231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125 166 2976,'0'4'9365,"21"-24"-6954,-16 13-2271,-1 1 1,1 0 0,0 0 0,0 1 0,0-1 0,1 1 0,0 0 0,0 0 0,0 1-1,1 0 1,11-6 0,12-2-126,0 1 0,0 1 0,1 1 0,36-4 1,131-10-24,-190 23 10,38-2 14,0 2 0,0 2 0,-1 2 0,1 3 0,85 22-1,-98-19-64,1 1 0,-2 2 0,58 31 0,-70-32 36,0 1-1,-1 1 0,-1 1 0,0 0 0,0 1 0,21 28 0,46 66 286,29 35 11,-80-103-169,-2 1 1,-2 2 0,44 87-1,83 232 201,-144-324-224,-1 2 1,8 61-1,-1 81 147,-12 153-73,-13-189 121,-34 198-1,17-236 64,-43 124 1,-71 108 338,80-229-336,45-89-289,-35 64 114,6-25-33,-58 67 1,-60 51 232,-224 214-25,237-260 219,55-51-272,-163 156 181,200-185-648,4 2 1,1 2-1,4 2 1,-62 110-1,95-150-722,-16 44-1,26-59 172,0 1 0,0-1 0,1 1 0,0-1-1,0 1 1,0 0 0,1 0 0,0 0 0,0-1 0,1 1 0,2 10 0,5 4-2470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2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300 219 2144,'6'-16'905,"-1"0"0,10-19 0,14-32 3293,-26 57-3109,0 0 0,-1 0-1,0 1 1,0-1-1,0-14 1,-2 23-1015,0 1 0,0-1 0,0 1 0,0-1 0,0 1 1,0-1-1,0 1 0,0-1 0,-1 0 0,1 1 0,0-1 0,0 1 0,0-1 0,-1 1 1,1-1-1,0 1 0,0-1 0,-1 0 0,0 1-38,1 0 1,0 0-1,0 0 1,-1 0-1,1 0 0,0 0 1,0 0-1,-1 0 0,1 0 1,0 0-1,-1 0 1,1 0-1,0 0 0,0 1 1,-1-1-1,1 0 1,0 0-1,0 0 0,-1 0 1,1 1-1,0-1 0,0 0 1,0 0-1,-1 0 1,1 1-1,-15 21 474,4 0-267,0 1 1,-10 35-1,-3 8 163,7-25-130,-40 89 402,-60 116 438,95-189-997,2 2-1,-18 83 1,36-132-50,0 1-1,1-1 0,0 1 0,1 0 0,0 0 1,1-1-1,4 20 0,-5-25-36,2-1-1,-1 0 1,0 0 0,1 0 0,0-1-1,0 1 1,0 0 0,0-1-1,0 1 1,1-1 0,0 1-1,-1-1 1,1 0 0,1 0-1,-1-1 1,0 1 0,1-1 0,-1 1-1,1-1 1,0 0 0,-1-1-1,8 3 1,-1-1 92,1-1 0,0 0 0,-1-1 0,1 0 0,0 0 0,17-3 0,65-12 90,-46 6-288,-22 4-141,-5 2-114,0-1 1,-1-1 0,1-1 0,21-8 0,-35 8-907,-8 1-1923,-15-3-2691,16 7 5750,-17-5-2466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2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14 369 8128,'-14'-7'2618,"14"7"-2557,0-1-1,0 1 1,0-1-1,0 1 0,0 0 1,0-1-1,0 1 1,0-1-1,1 1 1,-1 0-1,0-1 0,0 1 1,0 0-1,0-1 1,1 1-1,-1-1 1,0 1-1,0 0 0,1 0 1,-1-1-1,0 1 1,1 0-1,-1-1 0,0 1 1,1 0-1,0-1 140,5-3 303,0-1 0,0 1 1,0 0-1,1 0 0,0 1 0,11-5 1,-10 5-91,81-35 1323,86-37-902,46-19-1085,-142 62-2532,-48 19 239,42-26 0,-28 13 667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3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26 3328,'13'-25'4874,"-9"32"-2494,0 0-1549,-1 4-311,0 0 0,-1 0 0,0-1-1,-1 1 1,-1 0 0,0 20 0,0-16-84,-2 39 470,-3 0 1,-2 0-1,-2-1 1,-2 0 0,-25 69-1,-17 34 237,-63 223 50,115-373-1174,0-4 9,1-1 0,-1 1 1,1-1-1,-1 1 1,1 0-1,0-1 1,0 1-1,0 0 0,0 0 1,0-1-1,0 1 1,0 0-1,0-1 0,1 1 1,-1 0-1,1-1 1,-1 1-1,1-1 1,0 3-1,0-4-15,-1 0 0,0 1 0,0-1 0,1 0 0,-1 1 0,0-1 0,1 0 0,-1 1 0,1-1 0,-1 0 0,0 0 0,1 1 0,-1-1 0,1 0 0,-1 0 0,0 0 0,1 0 0,-1 1 0,1-1 0,-1 0 0,1 0 0,-1 0 1,1 0-1,-1 0 0,1 0 0,-1 0 0,1 0 0,-1-1 0,1 1 0,13-8 160,-9 4-108,3-2-49,0-1-1,0 0 1,0 0 0,-1-1-1,8-11 1,28-47-129,-19 28 106,56-98-255,-76 129 193,0 1-1,1 0 0,10-10 1,-14 15 51,0 0-1,0 0 1,1 0 0,-1 0-1,0 0 1,1 1 0,-1-1-1,0 0 1,1 1 0,-1-1-1,3 0 1,-3 1 8,0 0 0,0 0 0,-1 0 0,1 0 0,0 1 0,0-1 0,-1 0 0,1 0 0,0 0 0,-1 1 0,1-1 0,0 0 0,-1 1 0,1-1 1,0 1-1,-1-1 0,1 1 0,-1-1 0,1 1 0,-1-1 0,1 1 0,-1-1 0,1 1 0,-1 0 0,1 0 0,4 9 67,0 0 0,-1 0 0,0 0 0,4 19 0,6 46 341,-7-11 60,3 18-289,-8-69-133,1-1 1,0 0 0,1 0 0,8 17-1,-11-27-9,0 0-1,0 0 1,0 0-1,1 0 1,-1-1-1,0 1 1,1 0-1,-1-1 1,1 1 0,0-1-1,0 0 1,-1 1-1,1-1 1,0 0-1,0 0 1,0 0-1,0-1 1,0 1-1,0 0 1,0-1-1,1 1 1,-1-1-1,0 0 1,0 1 0,0-1-1,3-1 1,4 0 87,1 0 0,-1-1 0,0 0 1,16-6-1,-19 5-84,8-2 9,-1-1 1,0 0 0,0-1-1,-1 0 1,0-1 0,0-1-1,-1 0 1,0 0 0,0-1-1,-1-1 1,0 1 0,-1-2-1,10-15 1,-12 15-29,0 1 1,-1-2-1,0 1 0,-1-1 1,-1 1-1,0-1 0,0-1 1,-1 1-1,-1 0 0,0-1 1,-1 1-1,-1-1 0,0 0 1,-2-14-1,2 24-69,-1 0 1,0 0-1,0 0 1,0 0-1,-1 1 1,1-1-1,-1 0 1,0 1 0,0-1-1,0 1 1,-3-5-1,4 8 29,0-1 0,1 0 0,-1 0 0,0 1 0,0-1 0,0 1 0,0-1 0,0 1-1,0-1 1,0 1 0,0-1 0,0 1 0,0 0 0,0-1 0,0 1 0,0 0 0,0 0 0,-1 0 0,0 0-1,1 1 0,-1-1 0,0 1 0,1-1 0,-1 1 0,1-1 0,-1 1 0,1 0-1,0 0 1,-1 0 0,1 0 0,0 0 0,0 0 0,-1 0 0,0 2 0,-6 7 14,1 0 0,0 1-1,1-1 1,0 1 0,0 0-1,2 1 1,-1 0 0,1-1 0,1 1-1,0 1 1,1-1 0,0 0-1,1 1 1,0-1 0,1 0 0,1 1-1,2 18 1,-1-24 23,0 0 1,0 0-1,1 1 0,0-1 1,0-1-1,1 1 1,0 0-1,0-1 0,1 0 1,0 0-1,0 0 0,0-1 1,0 1-1,1-1 1,0-1-1,0 1 0,1-1 1,-1 0-1,11 5 0,-8-5 61,1 0 0,0 0-1,0-1 1,0 0-1,0-1 1,0 0-1,0-1 1,0 0-1,1 0 1,-1-1 0,0-1-1,1 0 1,18-4-1,-21 3-24,0-1-1,-1 0 0,1-1 1,-1 0-1,0 0 0,0-1 1,0 0-1,-1 0 1,1-1-1,-1 1 0,-1-1 1,10-13-1,4-7-39,30-58-1,-35 59-62,13-35-196,-26 62 200,1 0 1,-1 0-1,0 0 0,0 0 1,0 0-1,0 0 0,1 5 1,1-1 15,8 19-2,-2-3 40,2 0 0,15 23 0,-22-39 5,1 1 0,0-1 0,0 0 0,1 0 0,0-1-1,0 1 1,0-2 0,0 1 0,1 0 0,11 5 0,-7-6 54,0 1-1,-1-2 1,2 1 0,-1-1-1,0-1 1,0 0 0,1-1 0,-1 0-1,19-1 1,-23-1-23,0 0 0,0 0 0,0 0 0,0-1 0,-1 0 0,1 0 0,-1-1 0,1 0 0,-1 0 0,0 0 0,0-1 0,0 0 0,0 0 0,-1 0 0,0-1 0,0 0 0,6-7 0,-3 3-11,-1-2 0,0 1 0,0-1 0,-1 0 0,-1 0 0,0-1 0,0 1 0,-1-1 1,0 0-1,-1-1 0,1-15 0,-2 12-41,2-43-122,-4 54 83,0 0 1,0-1-1,-1 1 1,0 0-1,0 0 1,0 0-1,-1 0 1,-3-8-1,5 12 34,0 0-1,-1-1 1,1 1-1,-1 0 1,0 0-1,1 0 1,-1 0-1,0 0 1,1 0-1,-1 1 1,0-1-1,0 0 1,0 0-1,0 0 1,0 1-1,0-1 1,0 0-1,0 1 1,0-1-1,0 1 1,0-1-1,0 1 1,0 0-1,-1 0 1,1-1-1,0 1 1,0 0-1,0 0 1,-1 0-1,1 0 1,0 0 0,0 0-1,0 1 1,-1-1-1,1 0 1,0 0-1,0 1 1,0-1-1,0 1 1,0-1-1,0 1 1,0 0-1,0-1 1,-2 2-1,-1 2 8,-1 0-1,1 0 1,0 1-1,0-1 0,0 1 1,1 0-1,-5 8 1,2-1 87,1-1 0,0 1 1,1 0-1,0 0 0,1 1 0,0-1 0,1 0 1,1 1-1,0 0 0,1-1 0,0 1 1,3 21-1,-2-24 20,1-1 1,1 1-1,0-1 0,0 0 1,0 0-1,1 0 1,1 0-1,-1 0 1,2-1-1,-1 0 0,1 0 1,0 0-1,1-1 1,-1 0-1,1 0 0,15 10 1,-15-12-178,1 0-1,-1-1 1,1 0 0,0 0-1,0-1 1,0 0 0,1 0-1,-1-1 1,1 0 0,-1-1 0,1 0-1,0 0 1,0 0 0,-1-1-1,1-1 1,0 0 0,-1 0-1,1 0 1,0-1 0,-1-1 0,9-2-1,-7 1-1133,-1-1-1,0 0 0,0 0 0,0-1 1,0 0-1,-1-1 0,0 0 1,11-11-1,12-14-2400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5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52 2976,'6'-8'832,"-4"5"-504,1 0 1,-1 0-1,0 1 0,1-1 1,0 1-1,5-5 0,2 1 2345,-9 1-211,-2 4-2191,0 0-1,0 1 1,1-1 0,-1 0 0,0 1-1,0-1 1,0 1 0,0 0 0,0-1-1,0 1 1,0 0 0,0 0 0,0-1-1,-1 1 1,-7-1 494,1 0 0,-1 1 0,-11 0 0,13 2-659,0 0-1,-1 0 1,1 0-1,0 1 1,1 0 0,-1 0-1,0 1 1,1 0-1,0 0 1,-7 6 0,0 0 74,1 2 0,1-1 0,-15 20 1,3 1 21,2 1 0,1 1-1,2 1 1,1 1 0,2 0 0,-12 43 0,26-78-200,-4 18 177,-5 22 1,9-36-124,1 0 0,-1 0 0,1 0 0,0 0 1,0 1-1,1-1 0,-1 0 0,1 0 0,2 8 1,-2-12-31,-1 0 1,1 1 0,-1-1 0,1 1-1,0-1 1,0 0 0,0 1 0,0-1-1,-1 0 1,2 0 0,-1 0 0,0 0-1,0 0 1,0 0 0,0 0-1,1 0 1,-1 0 0,0-1 0,1 1-1,1 0 1,0 0 0,-1-1 1,0 1-1,1-1 0,-1 0 0,1 0 0,-1 0 0,1-1 1,-1 1-1,1 0 0,-1-1 0,4-1 0,4-2 80,0-1 0,0 0 0,0 0 0,11-10-1,-20 15-87,15-13 53,-1 0 0,0-1 0,0 0 0,-2-1 0,1-1 0,-2 0 1,12-21-1,6-15 58,25-61 0,-9-3-114,-43 109-73,-1 7-54,1 13 39,-1 16 149,1 20 54,14 67-1,-14-100-77,1-1 0,1 0 0,0 0 0,1 0 0,0-1 1,2 0-1,-1 0 0,17 21 0,-20-31-27,-1 0 0,0 0-1,1 0 1,0-1 0,0 1 0,0-1 0,1 0 0,-1 0 0,1-1-1,-1 1 1,1-1 0,0 0 0,0 0 0,0-1 0,9 2 0,-9-2 10,0-1 1,0 0-1,0 0 1,0-1-1,0 0 1,0 0-1,0 0 1,0 0-1,-1-1 1,1 1-1,-1-1 1,1 0-1,-1-1 1,1 1-1,-1-1 1,5-4 0,2-4 19,0 0-1,0-1 1,-1-1 0,0 0 0,-1 0 0,13-28 0,-17 33-53,35-72 34,-26 49-21,26-39 1,-36 62-121,-3 6-67,0 5 8,3 5 89,0 1 49,-1 0 1,5 20-1,4 10 29,-4-19 10,1-1 0,1 1 0,0-2 0,17 23 0,-20-32 17,0 0 0,1 0 0,1-1 0,-1 0 0,1-1-1,1 1 1,-1-2 0,1 1 0,16 6 0,-17-8 13,1-1 0,0 0 0,0-1 0,0 0 0,1-1 0,-1 0 1,17 1-1,-22-3-11,0 0 0,1-1 0,-1 1 0,0-1 1,0-1-1,1 1 0,-1-1 0,0 0 1,0 0-1,-1 0 0,1-1 0,0 1 0,-1-1 1,0 0-1,1-1 0,6-7 0,-1 0 20,0-2 1,-1 1-1,0-1 0,8-18 1,-11 17-15,-1-1 1,-1 0-1,0 0 1,0 0-1,-2 0 1,2-26-1,-2 18 5,-1-18-54,-1 39-14,0 0 0,0 0 0,-1 0 0,1 0 0,0 0 0,-1 0 1,0 0-1,1 0 0,-1 1 0,0-1 0,0 0 0,0 0 0,0 0 0,0 1 1,0-1-1,-3-2 0,4 4 15,0 0 0,-1 0 0,1-1 0,0 1 0,-1 0 0,1 0 0,0 0 0,-1 0-1,1 0 1,0 0 0,-1 0 0,1 0 0,0 0 0,-1 0 0,1 0 0,0 0 0,-1 0 0,1 0 0,0 0 0,-1 0 0,1 0 0,0 0 0,-1 0 0,1 1 0,0-1 0,0 0 0,-1 0 0,1 0 0,0 0 0,-1 1 0,1-1 0,0 0 0,-1 1 0,-5 10-144,4-7 117,-1 4 39,-1 0 0,2 0 0,0 0 0,0 1 0,0-1 1,1 1-1,0 15 0,0-7 63,2 0-1,0 0 1,5 18 0,-3-21-20,0 0 1,1 0-1,1 0 0,0-1 1,1 0-1,1 0 1,13 21-1,-16-28-42,1 0 0,0-1 0,-1 0 0,2 0 0,-1 0 0,0-1 0,1 0 0,0 0 0,0 0 0,0-1 0,1 1 0,-1-2 0,1 1 0,-1-1 0,1 0 0,0 0 0,11 1-1,-4-2-417,-1-1 0,1 0 0,0 0 0,27-6 0,-24 2-1035,0-1 0,0 0 0,24-12 0,-32 13 419,0-1 0,-1-1 1,1 1-1,-1-1 0,0-1 0,0 0 1,-1 0-1,0 0 0,0-1 0,6-10 0,24-34-4004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7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11 946 5216,'-10'3'1543,"10"-3"-1480,0 0-1,0 0 0,0 0 0,0 1 1,0-1-1,0 0 0,0 0 0,0 0 1,0 1-1,0-1 0,0 0 0,0 0 1,0 0-1,0 0 0,0 1 0,0-1 1,0 0-1,0 0 0,0 0 0,0 1 1,0-1-1,0 0 0,0 0 0,0 0 1,0 0-1,0 1 0,0-1 0,1 0 1,-1 0-1,0 0 0,0 0 0,1 2 233,1-1 0,-1 0 0,0 0 0,1 0-1,-1 0 1,1 0 0,-1 0 0,1 0 0,0 0-1,2 0 1,8 2 238,0 0 0,0-2 0,0 1 0,0-1 0,0-1 0,1 0 0,-1-1 0,0 0 0,22-6 0,-20 4-255,-1-1 1,1 0-1,-1-2 1,1 1-1,-2-2 1,1 0-1,23-16 0,-28 15-180,0 1-1,0-1 0,-1-1 0,0 1 1,0-1-1,-1 0 0,-1-1 1,1 0-1,-1 0 0,-1 0 0,0 0 1,0-1-1,-1 1 0,-1-1 0,2-11 1,-2 13-80,-1 1 1,-1-1 0,0 0 0,0 1-1,0-1 1,-1 0 0,-1 1-1,1-1 1,-1 1 0,-1 0 0,0-1-1,0 1 1,0 0 0,-1 1-1,0-1 1,-1 1 0,1-1 0,-1 1-1,-7-7 1,8 11-47,0-1 1,0 1-1,0 0 1,0 0-1,0 0 1,-1 1-1,1 0 1,-1 0-1,0 0 0,0 0 1,-9-2-1,11 3 17,0 0-1,-1 1 1,1-1-1,0 1 1,-1-1-1,1 1 1,0 0-1,-1 0 1,1 1-1,0-1 1,-1 1-1,1-1 1,0 1-1,0 0 1,-1 0-1,1 1 1,-3 1-1,2 0 23,-1 0-1,1 0 1,0 0-1,0 1 1,1 0-1,-1 0 0,1 0 1,0 0-1,-6 9 1,1 3 111,1 1 0,0 0 0,1 0 0,1 0 0,-4 24 0,6-22-14,0 0 0,1 1 0,1-1 0,1 1 1,1-1-1,6 38 0,-5-47-49,0 0-1,1-1 1,0 1 0,1-1-1,0 1 1,0-1 0,1 0-1,0-1 1,1 1 0,0-1-1,0 0 1,1-1 0,0 0-1,0 0 1,10 8 0,-2-5 99,-1-1 0,1-1 1,1 0-1,0-1 1,29 9-1,-35-13-91,0 0 0,0-1 0,0-1 0,1 1 0,-1-2 0,0 1 0,1-2 0,-1 1 0,1-1 0,-1-1 0,11-3 0,-8 1-8,0-1-1,0-1 0,-1 0 1,0-1-1,0-1 0,0 1 1,-1-2-1,11-10 0,9-11-9,35-46 0,-59 67-42,33-42 54,-21 25-21,2 0 0,39-36 0,-59 61-38,0-1 1,0 1-1,0 0 0,1 0 1,-1 0-1,0 1 1,1-1-1,-1 0 0,0 0 1,1 1-1,-1-1 1,1 1-1,0-1 0,-1 1 1,1 0-1,-1-1 1,1 1-1,0 0 1,2 0-1,-3 1 4,0-1 1,0 1-1,0 0 0,1 0 0,-1 0 1,0-1-1,0 1 0,0 0 1,0 0-1,0 0 0,0 0 1,0 1-1,-1-1 0,1 0 0,0 0 1,-1 0-1,1 1 0,-1-1 1,1 0-1,-1 1 0,1 1 1,2 8 29,-1 0 0,0 0 1,-1 0-1,0 0 1,-1 0-1,0 0 1,-1 1-1,-2 12 0,-24 90-4,13-63 222,14-51-248,0 1 0,0-1 1,0 0-1,0 0 0,0 0 0,0 0 1,0 0-1,0 1 0,0-1 0,0 0 1,0 0-1,0 0 0,0 0 0,0 0 1,0 0-1,0 1 0,0-1 0,1 0 1,-1 0-1,0 0 0,0 0 0,0 0 1,0 0-1,0 0 0,0 0 0,0 0 1,1 1-1,-1-1 0,0 0 0,0 0 1,0 0-1,0 0 0,0 0 0,1 0 1,-1 0-1,0 0 0,0 0 0,0 0 1,0 0-1,0 0 0,1 0 0,-1 0 1,0 0-1,0 0 0,0 0 0,0 0 1,0 0-1,1-1 0,-1 1 0,0 0 1,0 0-1,16-5 215,17-12-26,-18 5-161,0 0-1,-1-1 0,15-18 1,-8 9-67,108-109-276,-125 127 288,0 1 0,0-1 0,0 1-1,0 0 1,0 1 0,1-1 0,-1 1 0,10-4-1,-13 5 16,1 1-1,-1 0 0,1 0 1,-1-1-1,1 1 0,-1 0 1,1 0-1,-1 0 0,1 1 1,0-1-1,-1 0 0,1 0 1,-1 1-1,0-1 0,1 1 1,-1 0-1,1-1 0,-1 1 1,0 0-1,1 0 0,-1 0 1,0 0-1,0 0 0,0 0 1,0 0-1,0 0 1,0 0-1,0 0 0,0 1 1,0-1-1,0 0 0,0 3 1,5 8 87,-1 0 0,0 0 0,-1 1 0,0 0 0,-1 0 0,3 21 0,-2 83 310,-4-107-358,0-10-26,0 0 0,0 0 0,1 0 0,-1 0 0,0 0 0,0 0 0,0 0 0,0 0-1,0 0 1,0 0 0,0 0 0,0 0 0,0-1 0,0 1 0,1 0 0,-1 0 0,0 0-1,0 0 1,0 0 0,0 0 0,0 0 0,0 0 0,0 0 0,1 0 0,-1 0-1,0 0 1,0 0 0,0 1 0,0-1 0,0 0 0,0 0 0,0 0 0,0 0 0,0 0-1,1 0 1,-1 0 0,0 0 0,0 0 0,0 0 0,0 0 0,0 0 0,0 0 0,0 0-1,0 1 1,0-1 0,0 0 0,0 0 0,0 0 0,0 0 0,0 0 0,0 0-1,0 0 1,0 0 0,0 1 0,0-1 0,0 0 0,6-8 60,-6 8-52,54-103-148,-54 102 126,0 1 1,1-1-1,-1 1 1,0-1-1,0 1 1,1 0-1,-1-1 1,0 1-1,1-1 1,-1 1-1,1-1 1,-1 1-1,1 0 1,-1 0 0,0-1-1,1 1 1,-1 0-1,1-1 1,-1 1-1,1 0 1,0 0-1,-1 0 1,1 0-1,-1 0 1,1 0-1,-1-1 1,1 1-1,-1 0 1,1 1-1,0-1 1,-1 0-1,1 0 1,-1 0-1,1 0 1,-1 0-1,1 0 1,-1 1-1,1-1 1,-1 0-1,1 0 1,-1 1-1,1-1 1,-1 0-1,0 1 1,1-1-1,-1 1 1,1-1-1,-1 0 1,0 1 0,1 0-1,2 2 11,-1 1 1,1-1-1,-1 0 1,0 1-1,2 4 1,2 8 17,-3-8-19,0 0 0,1 1 1,5 8-1,-8-15 4,0-1 0,0 1 0,1 0 0,-1-1 0,0 1 0,1-1 0,-1 1 0,1-1 0,0 0 0,-1 0 1,1 0-1,0 0 0,0 0 0,0 0 0,0 0 0,-1 0 0,1-1 0,0 1 0,3 0 0,0-1 27,1 0 0,-1-1 0,0 1 0,0-1 0,1 0 1,-1-1-1,0 1 0,0-1 0,8-4 0,2-1-47,27-20-1,5-8 166,-31 21-151,1 1 0,1 1-1,31-17 1,-45 27-24,-1 1 0,1-1 0,-1 1 0,1 0 0,0 0 0,-1 1 0,1-1 1,0 1-1,7 0 0,-9 0 12,0 0 1,1 1 0,-1 0-1,1-1 1,-1 1 0,0 0-1,0 0 1,1 0 0,-1 0-1,0 1 1,0-1 0,0 1-1,0-1 1,-1 1-1,1 0 1,1 1 0,4 6 17,-1-1 1,0 1-1,0 1 1,-1-1-1,-1 1 1,7 19-1,-2 0 111,5 35 0,-4 1 134,3 128 0,-24 61 454,8-241-571,2-13-133,1 0 1,0 0-1,0 0 0,0 0 0,0 0 0,0 0 1,-1 0-1,1 0 0,0 0 0,0 0 0,0 0 1,0 0-1,0 0 0,-1 0 0,1 0 0,0 0 1,0 0-1,0 0 0,0 0 0,0 0 0,0 0 1,-1 0-1,1-1 0,0 1 0,0 0 0,0 0 1,0 0-1,0 0 0,0 0 0,0 0 0,-1 0 1,1-1-1,0 1 0,0 0 0,0 0 0,0 0 1,0 0-1,0 0 0,0-1 0,-7-17 106,4-23-80,1 1-1,6-73 0,-3 93-50,2-16 5,1 1 1,1-1 0,17-53-1,-7 31-83,26-79-221,-34 116 232,1 1-1,1 0 1,1 0 0,16-23 0,-24 40 44,0 0 3,0 0 1,1 0-1,-1 0 0,1 0 0,3-3 0,-5 5 36,-1 1 1,1 0-1,0-1 0,-1 1 1,1 0-1,-1 0 1,1-1-1,0 1 0,-1 0 1,1 0-1,-1 0 0,1 0 1,0 0-1,-1 0 1,1 0-1,0 0 0,-1 0 1,1 0-1,-1 0 0,1 0 1,0 0-1,-1 1 1,1-1-1,-1 0 0,1 0 1,0 1-1,-1-1 0,1 0 1,-1 1-1,1-1 1,-1 0-1,1 1 0,-1-1 1,0 1-1,1-1 0,-1 1 1,1 0-1,2 4 0,0-1 0,-1 1 0,0-1-1,0 1 1,0 0 0,0 0 0,-1 0 0,0 0-1,0 1 1,0-1 0,0 10 0,-1 2 9,0-1 0,-5 28 0,2-28 17,-1 0 0,-1 0 0,-1 0 0,0-1 0,0 0 0,-18 26 0,102-76-408,1 11 387,-44 15 6,-1-2 1,61-29-1,-72 26 22,0 0 0,0-2 1,-2 0-1,0-2 0,34-37 0,-30 27 99,-2-2 0,-1-1-1,32-60 1,-49 82-83,16-29 132,-2-2 1,14-43-1,-22 42-81,-1-2-1,8-75 0,-13 46-201,-7-117 0,2 181 94,0 7-8,0-1 1,0 1-1,0 0 1,0-1-1,-1 1 0,1 0 1,0-1-1,-1 1 1,1 0-1,0 0 1,-1-1-1,1 1 1,-2-1-1,0 4-196,-8 50-13,-5 70 0,10-77 211,-3 33 136,4 1-1,3 0 1,4 0 0,3 0-1,25 122 1,-29-191-62,1 3-9,7 21 1,-10-32-27,1 0 1,0 0 0,0 0 0,0 0 0,0 0 0,1 0-1,-1 0 1,0 0 0,1 0 0,0 0 0,-1-1-1,1 1 1,0 0 0,0-1 0,4 3 0,-5-4-5,1 0 0,-1 1 0,1-1 0,0 0-1,-1 0 1,1 0 0,-1 0 0,1 0 0,0 0 0,-1-1 0,1 1 0,-1-1 0,1 1 0,-1-1 0,1 1 0,-1-1 0,1 0 0,-1 0 0,1 0 0,-1 0-1,0 0 1,2-1 0,4-4 6,0-1-1,9-11 0,-10 11-19,66-87 83,-49 60-82,34-36 1,-36 46 28,-10 11-82,21-19-1,-25 24-8,0 2-60,-7 6 116,0 0 0,1 0 0,-1 0 0,0 0 0,0 0 0,0 0 0,1 0 0,-1 0 0,0 0 0,0 0 0,0 1 0,0-1-1,1 0 1,-1 0 0,0 0 0,0 0 0,0 0 0,0 1 0,0-1 0,1 0 0,-1 0 0,0 0 0,0 1 0,0-1 0,0 0 0,0 0 0,0 0 0,0 1 0,0-1 0,0 0 0,0 0 0,0 0-1,0 1 1,0-1 0,0 0 0,0 0 0,0 0 0,0 1 0,0-1 0,17 138-28,-7-55 50,-7-57 0,2-1 0,1 1 0,1-2 0,12 28 0,-18-48-10,1-1-1,-1 0 0,1 0 1,0 0-1,0 0 0,0 0 1,0 0-1,0-1 0,1 1 0,-1-1 1,6 5-1,-6-6 15,0 0-1,0 0 1,0 0-1,0-1 0,0 1 1,1 0-1,-1-1 1,0 1-1,0-1 1,0 0-1,1 0 1,-1 0-1,0 0 1,1 0-1,-1-1 1,0 1-1,0 0 1,0-1-1,4-1 1,-1 0 6,-1-1 1,1 1 0,-1-1-1,0 1 1,0-2 0,0 1 0,0 0-1,0-1 1,-1 1 0,1-1-1,-1 0 1,3-5 0,5-8-70,14-32 1,-11 22 116,-5 10-57,13-38 1,-20 48-53,0 0 0,1 0 0,0 0 0,0 1 0,1-1 0,0 1 0,5-7 0,-9 13 30,0-1 0,0 1 0,1 0 0,-1 0 0,0 0 0,0 0 0,0 0 0,0-1 0,1 1 0,-1 0 0,0 0 0,0 0 0,0 0 0,1 0 0,-1 0-1,0 0 1,0 0 0,0 0 0,1 0 0,-1 0 0,0 0 0,0 0 0,1 0 0,-1 0 0,0 0 0,0 0 0,0 0 0,1 0 0,-1 0 0,0 0 0,0 0 0,0 0 0,1 1 0,-1-1 0,0 0 0,0 0 0,0 0 0,0 0 0,1 0 0,-1 1 0,0-1 0,4 10-56,0 17 31,-2 0 0,-1 0-1,-1 0 1,-4 28 0,1-19 9,-7 77 138,-49 212-1,52-296-87,-1-1-1,-15 33 1,18-49-1,0-1 0,-2 0 0,1-1-1,-1 1 1,-1-1 0,1-1 0,-18 16 0,20-20-11,0-1-1,0 0 1,0-1-1,-1 0 0,-7 4 1,11-6-19,-1 0 1,1 0-1,-1 0 1,0 0-1,1-1 1,-1 1-1,0-1 1,1 0-1,-1 0 0,0 0 1,1 0-1,-1 0 1,0-1-1,0 1 1,-3-2-1,2 0 5,1 0 0,0 0 0,0 0 0,0 0-1,0 0 1,0-1 0,1 0 0,-1 1 0,1-1 0,0 0 0,-1 0 0,1 0-1,0-1 1,1 1 0,-1 0 0,1-1 0,-1 1 0,1-1 0,-1-6 0,0-1 0,0 0 1,0 0 0,1-1 0,0 1 0,3-19 0,-1 13 5,1 1 0,1-1 0,0 1 0,2 0 0,0 0-1,0 0 1,2 1 0,0 0 0,0 0 0,1 1 0,1 0 0,1 0 0,0 1 0,19-20 0,-7 13-176,1 1 1,1 2-1,0 0 0,1 1 0,45-20 1,-40 24-1735,31-9 0,-49 17 833,-7 2-415,0 0-1,1 1 0,-1-1 1,8 0-1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08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37 112 11392,'-36'-20'5151,"67"-3"-4479,-7 11 1056,2 7-1088,19-6 448,5 2-640,21-2-192,6 2-160,31 1-352,-5 5 128,5 3-2144,-9 3 1248,-4-3-7167,-10 5 4543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0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1182 6048,'-22'-2'1952,"22"2"-1931,0 0-1,0 0 1,0 0 0,0 0 0,-1 0 0,1 0-1,0 0 1,0 0 0,0 0 0,0 0-1,0 0 1,0 0 0,0 0 0,0 0 0,0 0-1,0 0 1,-1 0 0,1 0 0,0 0 0,0 0-1,0 0 1,0 0 0,0 0 0,0 0 0,0 0-1,0 0 1,0 1 0,0-1 0,0 0-1,0 0 1,0 0 0,0 0 0,0 0 0,-1 0-1,1 0 1,0 0 0,0 0 0,0 0 0,0 1-1,0-1 1,0 0 0,0 0 0,0 0 0,0 0-1,0 0 1,0 0 0,0 0 0,0 0 0,1 0-1,-1 1 1,0-1 0,0 0 0,0 0-1,0 0 1,0 0 0,0 0 0,0 0 0,0 0-1,0 0 1,6 4 1238,13-4 1093,1-1-1,25-6 1,-27 3-1759,0 0 1,0-2-1,0 0 0,27-14 0,-35 14-348,0-1 0,0 0-1,-1-1 1,0 0 0,0 0-1,-1-1 1,0 0-1,11-16 1,1-5 444,22-48-1,1-15 979,43-130-1,-84 216-1482,6-16 27,-4 18-245,-1 13-108,0 16 106,0-1-8,2 42 1,-12 151 127,1-159-11,-22 107 0,24-148-4,-1 0 0,0-1 0,-1 1 0,-1-1 0,-1 0 0,-14 23 0,19-34-42,-1 0 1,0 1 0,0-1-1,0 0 1,0-1 0,0 1-1,-1-1 1,0 0 0,-10 5-1,11-6-28,0-1 1,0 1-1,0-1 0,-1-1 0,1 1 0,-1 0 0,1-1 0,0 0 0,-1 0 1,1-1-1,-1 1 0,1-1 0,0 0 0,-6-1 0,2-1-52,0 0 0,1 0 0,0-1 0,-8-4 0,12 6 30,-1 0 1,1-1-1,-1 1 0,1-1 0,0 0 0,0 0 0,1 0 0,-1-1 0,1 1 0,-3-4 0,4 6 9,1 0-1,-1-1 1,1 1 0,-1 0 0,1 0-1,0-1 1,-1 1 0,1 0 0,0 0 0,0-1-1,0 1 1,0 0 0,0-1 0,0 1-1,0 0 1,0-1 0,1 1 0,-1 0-1,0 0 1,1-1 0,1-1 0,-1 1-4,1 0 1,-1 0 0,1 0 0,0 0-1,-1 1 1,1-1 0,0 1-1,0-1 1,1 1 0,3-3-1,5 0-69,0 0-1,1 0 0,20-4 1,-30 8 72,141-18-160,7-2 340,-131 16-154,0-1-1,0-1 0,0-1 1,-1 0-1,29-17 1,-27 12 67,-1-1-1,0 0 1,-1-2 0,-1 0-1,0-1 1,16-21 0,-5-1 43,-2-2 0,-1-1 0,-2-1 0,-3 0 1,-1-2-1,24-83 0,-31 79-124,-2 0 0,-2-1 1,2-65-1,-9-163 254,-2 266-315,0 1 0,0 0 0,-1-1 0,-3-11 0,5 22 63,-6-11-146,1 10 70,-2 8 14,0 13 48,1-1 0,1 1 1,-5 38-1,-22 264-97,31-211 123,4 1-1,6-1 1,4-1 0,5 0-1,35 118 1,-49-214-630,-1-6-131,-1 0 0,0 0 1,0 0-1,0 15 0,-2-23 663,0 1-1,0-1 0,0 1 0,0-1 0,0 1 1,0-1-1,0 1 0,0-1 0,0 1 1,0-1-1,0 1 0,0-1 0,0 1 1,-1-1-1,1 0 0,0 1 0,0-1 1,-1 1-1,1-1 0,0 0 0,0 1 1,-1-1-1,1 0 0,0 1 0,-1-1 1,1 0-1,-1 1 0,1-1 0,-2 0-127,1 0-1,-1 0 1,1 0-1,0 0 1,-1 0-1,1-1 1,0 1-1,-1 0 0,1-1 1,0 1-1,0-1 1,-1 1-1,0-2 1,-97-58-2334,55 32 2565,6 3 1050,-52-44 0,72 53-342,2 0 1,0-1-1,0 0 1,-24-39-1,38 54-662,1-1-1,0 1 1,-1 0 0,1-1 0,0 1-1,1-1 1,-1 1 0,0-1 0,1 1-1,-1-1 1,1 0 0,0 1 0,0-1-1,0 0 1,0 1 0,0-1-1,1 1 1,-1-1 0,1 0 0,0 1-1,2-5 1,-1 3 13,0 0 0,0 1 0,1-1-1,0 1 1,0 0 0,0 0 0,0 0-1,0 0 1,1 1 0,-1-1 0,1 1 0,0 0-1,4-2 1,20-8 80,1 1 0,49-11-1,65-7-5,-124 25-138,44-7 56,89-5 0,-12 16 253,-137 0-251,-1 0 0,1 0 0,0 1 0,0 0 0,-1-1 0,1 1 0,3 2 0,-5-3-24,0 1-1,0-1 1,0 1 0,0-1-1,-1 1 1,1 0 0,0-1-1,0 1 1,-1 0 0,1 0-1,-1 0 1,1-1 0,-1 1-1,1 0 1,-1 0 0,1 0-1,-1 0 1,1 0 0,-1 0-1,0 0 1,0 0 0,0 0 0,1 0-1,-1 1 1,-2 8 81,1 0 0,-1-1-1,0 0 1,-1 1 0,0-1 0,-1 0 0,-5 9 0,2-2-93,-39 84 202,19-43-57,2 0-1,-21 75 1,45-127-154,0 0 1,0 0-1,0 0 1,1-1 0,0 1-1,0 5 1,0-9-15,0 0 1,0-1-1,1 1 1,-1 0 0,0 0-1,0-1 1,1 1-1,-1 0 1,0-1-1,1 1 1,-1 0 0,0-1-1,1 1 1,-1 0-1,1-1 1,-1 1-1,1-1 1,1 2 0,-2-2 0,1 0 0,0 0 0,0 1 0,0-1 1,0 0-1,0 0 0,0 0 0,-1 0 0,1 0 1,0 0-1,0 0 0,0 0 0,0-1 0,0 1 1,0 0-1,-1-1 0,1 1 0,0 0 0,0-1 1,1 0-1,6-4-7,0 0-1,0-1 1,-1 0 0,0 0 0,10-11-1,31-41-209,-34 41 176,9-14-27,26-30 45,-39 54-54,-10 7 59,1 0 1,-1-1 0,0 1-1,0 0 1,0 1 0,1-1-1,-1 0 1,0 0 0,0 0-1,0 0 1,0 0 0,1 0-1,-1 0 1,0 0 0,0 0 0,0 0-1,0 0 1,1 0 0,-1 0-1,0 1 1,0-1 0,0 0-1,0 0 1,0 0 0,0 0-1,1 0 1,-1 1 0,0-1-1,0 0 1,0 0 0,0 0-1,0 0 1,0 1 0,1 23-390,-1-13 417,0-4-42,1 1 1,-1-1-1,1 0 0,0 0 0,1 0 1,0 0-1,0 0 0,6 13 0,-6-16 33,1-1-1,-1 1 0,0 0 1,1-1-1,0 0 0,0 0 1,0 1-1,0-2 0,0 1 0,1 0 1,-1-1-1,1 1 0,0-1 1,0 0-1,0-1 0,7 3 0,-4-1 26,1-2-1,-1 1 1,1-1-1,0 0 0,-1-1 1,1 0-1,0 0 1,0-1-1,-1 0 0,1 0 1,0 0-1,-1-1 0,1-1 1,-1 1-1,0-1 1,0 0-1,0-1 0,0 0 1,-1 0-1,1 0 0,-1-1 1,0 0-1,0 0 1,-1 0-1,1-1 0,-1 0 1,7-10-1,-4 2-29,-1 0 0,-1-1 0,9-27 1,10-52-20,-22 79 11,16-73 41,10-117 0,-5-138 56,-22 279-22,0 1-7,-7-83 0,5 141-68,-4-17-15,4 21 12,0 0-1,0 1 1,-1-1 0,1 1-1,0-1 1,0 1-1,-1-1 1,1 1 0,0-1-1,-1 1 1,1-1 0,0 1-1,-1-1 1,1 1-1,-1 0 1,1-1 0,0 1-1,-1-1 1,1 1 0,-1 0-1,1 0 1,-1-1-1,0 1 1,1 0 0,-1 0-1,1 0 1,-1-1-1,0 1 1,0 0 1,1 1 0,-1-1 0,0 0 0,1 0 0,-1 1 0,1-1 0,-1 0 0,1 1 0,-1-1 0,1 0 0,-1 1 0,1-1-1,-1 1 1,1-1 0,-1 1 0,1-1 0,0 1 0,-1-1 0,1 1 0,0 0 0,0-1 0,-1 1 0,1-1 0,0 1 0,0 0 0,0-1 0,0 2 0,-6 17-26,1 0 0,-4 27 0,-2 48-36,9-73 62,-10 245 216,13-187-138,4 1 0,3-1-1,30 128 1,-32-183-46,1 0 1,1-1-1,23 44 0,-29-63-17,1 0 0,-1 1 0,1-1 0,0 0 0,1-1 0,-1 1 0,1-1 0,0 1 0,-1-1 0,1 0 0,1 0 0,-1-1 0,0 1 0,1-1 0,-1 0 0,1 0 0,0-1 0,-1 1 0,1-1 0,0 0 0,0 0 0,0-1 0,0 1 0,0-1 0,0 0 0,0-1 0,0 1 0,0-1 0,0 0 0,0 0 0,8-3 0,-5 1-19,-1 0-1,1 0 1,-1 0-1,0-1 1,0 0-1,0 0 0,0-1 1,-1 0-1,1 0 1,-1-1-1,-1 0 0,1 0 1,-1 0-1,0 0 1,0-1-1,-1 0 1,0 0-1,4-9 0,-4 1-2,1 0-1,-2-1 0,0 0 1,-1 1-1,-1-1 0,0 0 1,-1 0-1,-1 0 0,0 0 1,-1 0-1,-6-23 0,6 34-12,0-1 0,0 0-1,-1 0 1,1 0-1,-1 1 1,-5-7 0,7 10 7,0 0-1,0 1 1,-1-1 0,1 1 0,0 0 0,-1-1 0,1 1 0,0 0 0,-1 0 0,0 0 0,1 0 0,-1 0 0,0 0 0,1 0 0,-1 1 0,0-1-1,0 1 1,0-1 0,1 1 0,-1 0 0,0-1 0,-4 1 0,4 1 18,0 0 0,0 0-1,0 0 1,0 0 0,0 0 0,1 0-1,-1 1 1,0-1 0,0 1 0,1-1-1,-1 1 1,1 0 0,0-1 0,-1 1-1,1 0 1,0 0 0,0 0 0,-1 2-1,1-3 3,-5 12-8,0 1-1,1-1 1,1 1-1,0 0 1,0 0-1,2 0 1,0 0-1,0 1 1,1-1-1,1 1 1,0-1-1,4 23 1,-2-29 38,0-1 0,0 0 0,0 0 0,1 0 0,0 0 0,0 0 0,1 0 1,0-1-1,0 0 0,0 0 0,6 6 0,-7-8-15,1-1 0,-1 0 0,1 0 1,0 0-1,0 0 0,0-1 0,0 1 0,1-1 0,-1 0 1,1-1-1,-1 1 0,1-1 0,0 0 0,-1 0 0,1 0 1,0 0-1,0-1 0,5 0 0,-3-1 17,-1 1 1,0-2-1,0 1 0,0-1 1,0 1-1,0-2 0,0 1 1,9-6-1,-5 2 0,0-1-1,-1 0 1,14-14-1,-9 7-7,-1-1 0,-1-1 0,0 0 0,-2 0 1,13-24-1,35-93 34,-28 58 59,-25 63-94,4-9-114,1 1 0,12-20 0,-22 40 85,0 0 1,0 0 0,0 0-1,0-1 1,0 1-1,0 0 1,1 0 0,-1-1-1,0 1 1,0 0-1,0 0 1,0 0 0,0-1-1,0 1 1,1 0 0,-1 0-1,0 0 1,0 0-1,0-1 1,1 1 0,-1 0-1,0 0 1,0 0-1,1 0 1,-1 0 0,0 0-1,0 0 1,0 0 0,1-1-1,-1 1 1,0 0-1,0 0 1,1 0 0,-1 0-1,0 0 1,0 0-1,1 0 1,-1 1 0,0-1-1,0 0 1,1 0 0,-1 0-1,0 0 1,0 0-1,1 0 1,-1 0 0,0 0-1,0 1 1,0-1-1,1 0 1,-1 0 0,0 0-1,0 0 1,0 1-1,0-1 1,0 0 0,1 0-1,-1 1 1,5 17 51,4 56 21,-2 98 1,-5-90-45,-1-42 87,-1-1 0,-10 78 0,7-108-41,-1-9-132,4-1 52,0 0-1,-1 0 0,1 0 0,0 0 1,0 0-1,-1 0 0,1 0 1,0 0-1,0 0 0,0 0 0,0 0 1,0 0-1,0 0 0,1-1 0,0-3-2,0 0 1,1 0-1,0 0 0,0 0 0,0 0 0,1 0 0,-1 1 0,1 0 0,0-1 0,1 1 0,-1 0 0,1 0 0,-1 1 0,1-1 0,6-3 0,-1 1-143,0 1 0,0 0 0,0 0-1,1 1 1,0 1 0,14-5-1,-20 7-686,-1 0 0,1 0 0,-1-1-1,1 1 1,-1-1 0,0 0 0,0 0-1,3-3 1,-1 4-1539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10976,'-6'1'1594,"-1"1"3193,12-2-1686,82 7 2238,112-20-2620,-1-20-3945,-156 22-2110,-15 1-3196,-21 8 4379,6 1-1116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1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44 11456,'-17'-12'5215,"34"9"-4543,-8-2 1120,5 10-1120,12-10 352,11 2-608,26-6-448,0 6 0,30-2-224,-3 5 128,1-3-4160,-11 3 2369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3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73 176 2656,'-3'-9'311,"2"7"-225,0-1 0,0 1 0,0 0 1,1 0-1,0-1 0,-1 1 0,1 0 1,0-1-1,0-2 0,-7-61 5461,3 39-2893,2 23-1863,1-1-1,0 0 0,1 1 0,-1-1 0,1 0 0,0 1 0,0-9 0,1 11 590,-1 3-659,-4 26-107,-7 256 547,-1 34 9,-1-106-617,4-38-24,10-123 538,-1-66-1021,1 0 1,1 1-1,0-1 1,2 1-1,-1 0 1,12-27-1,-5 18-12,2 0-1,1 2 0,20-29 1,-22 36-84,0 2 0,1-1 0,0 2 0,25-20 0,-30 26 21,1 0 0,1 1 0,-1 0-1,1 0 1,0 1 0,0 0 0,0 0 0,0 1-1,1 1 1,11-3 0,-17 5 12,-1-1 1,0 1-1,1 0 1,-1 0-1,0 1 1,1-1-1,-1 1 1,0-1 0,1 1-1,-1 0 1,0 0-1,0 0 1,0 1-1,0-1 1,0 1-1,5 4 1,-4-3 15,-1 0 0,0 1 1,0 0-1,0-1 0,-1 1 1,1 0-1,-1 0 0,0 1 1,0-1-1,-1 0 1,3 7-1,6 32 82,-2 0 1,-1 0-1,0 51 0,5 32 53,-11-118-117,0 0 1,1 0-1,-1-1 1,2 1-1,-1-1 1,1 1-1,6 9 1,-8-16-3,0 1 1,0 0-1,0-1 0,0 1 1,1-1-1,-1 1 1,1-1-1,-1 0 1,1 1-1,-1-1 1,1 0-1,0 0 1,0 0-1,-1-1 1,1 1-1,0 0 1,0-1-1,0 1 1,0-1-1,0 1 1,0-1-1,0 0 0,0 0 1,0 0-1,0 0 1,0 0-1,0 0 1,0-1-1,0 1 1,0-1-1,-1 1 1,5-3-1,0 1-8,0-1 0,-1-1 1,1 1-1,-1-1 0,1 0 0,-1 0 0,0-1 0,0 1 0,-1-1 1,0 0-1,0-1 0,0 1 0,3-6 0,7-14 87,18-47-1,-17 37-124,-2 3 129,-1 0 0,13-60 0,-24 86-113,0 0 1,-1 0-1,1 1 1,-1-1-1,-1 0 1,1 0-1,-1 0 1,0 0 0,-1 1-1,1-1 1,-1 0-1,0 1 1,0 0-1,-1-1 1,0 1 0,-4-6-1,7 10-6,-1 0-1,0 0 1,0 0-1,0 0 0,0 0 1,0 0-1,0 0 1,0 1-1,0-1 1,0 0-1,0 1 1,-1-1-1,1 1 0,0-1 1,0 1-1,-1-1 1,1 1-1,0 0 1,0 0-1,-1-1 1,1 1-1,0 0 1,-1 0-1,1 1 0,0-1 1,-1 0-1,1 0 1,-3 1-1,3 0 1,-1 0-1,0-1 1,1 1-1,-1 0 1,0 0-1,1 0 1,-1 0-1,1 0 0,0 0 1,-1 1-1,1-1 1,0 0-1,0 1 1,0-1-1,0 1 1,0-1-1,0 1 1,0 0-1,0-1 1,1 1-1,-2 1 1,0 16 24,0-1 1,1 1 0,1-1 0,4 37-1,-3-45 16,1 9 18,1 0 0,0 0-1,1-1 1,1 0 0,1 0 0,0 0 0,2-1 0,0 1 0,1-2-1,14 22 1,-20-34-14,1 1-1,0-1 1,0 0-1,0 0 1,0 0-1,0-1 1,1 0 0,0 1-1,0-2 1,0 1-1,0 0 1,0-1-1,0 0 1,1 0-1,-1-1 1,1 1-1,-1-1 1,1-1-1,0 1 1,-1-1-1,1 0 1,0 0 0,-1 0-1,1-1 1,0 0-1,-1 0 1,1 0-1,-1-1 1,0 0-1,7-3 1,2-2 61,0-2 0,-1 0 0,0 0-1,0-1 1,-1-1 0,21-22 0,56-81 209,5-22-197,-83 120-86,-9 12-37,0 1 0,0-1 0,1 0 0,-1 1 0,1 0 0,-1 0 0,1 0 0,0 0 0,1 0 0,-1 0 0,0 1 0,1 0 0,-1-1 0,1 2 0,5-3 1,-9 4 10,1-1 0,0 1 0,-1 0 1,1 0-1,-1 0 0,1 0 0,0 0 1,-1 1-1,1-1 0,0 0 0,-1 0 1,1 0-1,-1 0 0,1 1 0,-1-1 1,1 0-1,0 1 0,-1-1 1,1 0-1,-1 1 0,1-1 0,-1 1 1,0-1-1,1 1 0,-1-1 0,1 1 1,-1-1-1,1 1 0,7 19 64,-5-13-61,38 104 100,0-2 98,-36-100-139,0 0 0,0 0-1,1-1 1,0 0 0,1 0-1,12 11 1,-18-17-25,1-1 0,-1 0 0,0 0 0,1 0 0,-1-1 0,0 1 0,1 0 0,-1 0 0,1-1 0,0 1 0,-1-1 0,1 1 0,-1-1 0,1 0 0,0 0 0,-1 0 0,1 1 0,0-2 0,-1 1 0,1 0 0,0 0 0,-1 0 1,1-1-1,-1 1 0,1-1 0,-1 1 0,1-1 0,-1 0 0,1 0 0,-1 1 0,1-1 0,-1 0 0,0 0 0,2-2 0,3-2 23,0-1 1,-1 0-1,0-1 1,0 1-1,5-10 1,6-9 52,20-45 0,-31 60-87,-1-1 0,-1 0-1,1 0 1,-2 0 0,0-1-1,0 1 1,0-15 0,-2 22-35,0 1 1,0-1-1,-1 0 1,0 0-1,1 0 1,-1 1-1,-1-1 1,1 0-1,0 1 0,-1-1 1,-3-5-1,4 8 8,0 0-1,1 0 1,-1 1-1,0-1 1,0 0-1,0 0 0,0 0 1,0 1-1,0-1 1,0 1-1,0-1 1,0 0-1,0 1 0,-1 0 1,1-1-1,0 1 1,0 0-1,0 0 0,-1-1 1,1 1-1,0 0 1,0 0-1,0 0 1,-1 1-1,1-1 0,0 0 1,0 0-1,0 1 1,-1-1-1,1 0 1,0 1-1,0-1 0,0 1 1,0 0-1,0-1 1,0 1-1,0 0 1,0 0-1,-1 0 0,-1 3 43,-1-1 0,1 0-1,0 1 1,0 0-1,0 0 1,0 0-1,1 0 1,0 0-1,0 1 1,0-1-1,0 0 1,1 1-1,-1 0 1,0 8 0,0 0 72,0-1 0,2 1 0,-1-1 0,3 20 0,-1-21-64,1 0 0,0 0 1,1 0-1,0-1 0,1 1 0,0-1 1,1 0-1,0 0 0,0 0 0,1-1 1,0 1-1,1-1 0,0-1 1,0 0-1,1 0 0,0 0 0,0-1 1,1 0-1,0 0 0,13 6 0,-7-4-194,1-1 0,0-1-1,0 0 1,1-1-1,0-1 1,0-1-1,0 0 1,29 2-1,-33-5-785,0-1-1,0-1 0,0 0 0,0 0 1,15-5-1,-18 4-637,0-2 0,0 1 0,-1-1 1,1-1-1,-1 1 0,0-2 0,8-5 0,18-15-3497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5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1268 4896,'-14'9'1584,"14"-8"-1541,0-1 0,0 0 0,-1 1 0,1-1 0,0 1 0,0-1 0,0 0 0,0 1 0,0-1 0,-1 1 0,1-1 0,0 1 0,0-1 0,0 0 1,0 1-1,0-1 0,0 1 0,0-1 0,1 1 0,-1-1 0,0 0 0,0 1 0,0-1 0,0 1 0,0-1 0,1 0 0,-1 1 0,1 1 187,-1 0 0,1-1 0,-1 1 0,1-1 0,0 1 0,0-1 0,0 0-1,0 1 1,0-1 0,0 0 0,0 1 0,0-1 0,0 0 0,0 0 0,1 0 0,-1 0 0,0 0 0,1 0 0,-1-1-1,1 1 1,-1 0 0,1-1 0,-1 1 0,1-1 0,0 1 0,-1-1 0,1 0 0,-1 0 0,1 0 0,0 0 0,-1 0-1,1 0 1,2 0 0,5-2 204,1 1 0,-1-1 1,1 0-1,9-4 0,-15 4-204,8-2 14,0-1 0,0-1 0,-1 0 0,1 0 0,-2-1 0,1-1 0,15-14 0,16-15 74,-1-2-1,-2-1 0,38-54 1,-29 32-46,69-118 0,-73 93 5,-3-1 0,44-146 1,-71 193-230,-16 69-136,-7 38 0,3-28 50,-2 21-10,-11 86 54,13-92 88,0 0 93,2 0 1,4 89-1,0-139-166,0-1 16,0 0 1,0 1-1,1-1 0,-1 0 0,0 1 0,1-1 0,-1 0 0,1 1 0,0-1 0,0 0 0,0 0 0,0 0 0,0 0 0,1 0 0,-1 0 0,0 0 0,1 0 0,0 0 1,-1-1-1,3 3 0,-3-4-11,0 1 0,1-1 0,-1 1 0,0-1-1,0 0 1,1 1 0,-1-1 0,0 0 0,1 0 0,-1 0 0,0 0 0,0 0 0,1 0 0,-1-1 0,0 1 0,1 0 0,-1-1 0,0 1 0,0 0 0,0-1 0,1 0 0,-1 1 0,0-1 0,0 0 0,0 1 0,1-2 0,6-5 111,0 0-1,10-12 1,-8 9-38,36-37 289,-13 15-292,-2-1 1,-2-1-1,37-54 1,-19 2-81,48-122 0,33-172 261,-126 372-273,0 1 53,0 0-1,0-1 0,0 0 0,-1 1 0,0-9 0,-1 15-56,0 1-1,0 0 1,0 0-1,0 0 0,0 0 1,0 0-1,0-1 1,0 1-1,0 0 1,0 0-1,0 0 1,0 0-1,0-1 1,0 1-1,0 0 1,0 0-1,0 0 0,0 0 1,0 0-1,0-1 1,0 1-1,0 0 1,0 0-1,0 0 1,0 0-1,0 0 1,0-1-1,0 1 1,-1 0-1,1 0 0,0 0 1,0 0-1,0 0 1,0 0-1,0 0 1,0 0-1,-1-1 1,1 1-1,0 0 1,0 0-1,0 0 0,0 0 1,-1 0-1,-4 7-124,-6 17-19,-12 49 347,-152 449 666,162-490-796,-2 5 88,1 1-1,2 0 0,-8 47 0,20-85-154,0 0-1,0 0 0,0 1 0,0-1 0,-1 0 0,1 0 0,0 1 0,0-1 0,0 0 0,0 1 0,0-1 0,0 0 1,0 1-1,0-1 0,0 0 0,0 0 0,0 1 0,0-1 0,1 0 0,-1 1 0,0-1 0,0 0 0,0 0 0,0 1 1,0-1-1,0 0 0,1 0 0,-1 1 0,0-1 0,0 0 0,0 0 0,1 1 0,-1-1 0,0 0 0,0 0 0,1 0 1,-1 0-1,0 0 0,1 1 0,-1-1 0,1 0 0,0 0 10,0-1 1,1 1-1,-1 0 1,0-1-1,1 1 1,-1-1-1,0 0 1,0 1-1,0-1 1,2-1-1,35-30 227,-33 27-206,43-37 72,30-28-232,-8 5-106,-68 64 225,-1-1-1,1 1 1,-1 0-1,1 0 0,0 0 1,-1 0-1,1 0 0,0 0 1,0 1-1,0-1 0,-1 0 1,1 1-1,0 0 0,0-1 1,3 1-1,-3 0-4,-1 0-1,0 1 1,1-1-1,-1 0 1,0 1-1,1-1 1,-1 1-1,0 0 1,0-1 0,0 1-1,0 0 1,1 0-1,-1 0 1,0-1-1,0 1 1,-1 0-1,2 2 1,1 1-17,0 1 0,-1 0 0,1-1 0,-1 1-1,-1 0 1,1 0 0,-1 0 0,0 0 0,1 11 0,2 41 85,3 29 44,-6-82-90,0 0-1,0 0 0,0-1 1,0 1-1,1 0 1,0 0-1,-1-1 0,1 1 1,5 6-1,-6-9-8,1 0 0,-1 1 0,0-1 0,0 0 0,1 0 0,-1 0 0,0 0 0,1 0 0,-1 0 0,1 0 0,-1-1 0,1 1 0,0 0 0,-1-1 0,1 1 0,0-1 0,-1 0 0,1 0 0,0 1 0,-1-1 0,1 0 0,0 0 0,0-1 0,-1 1 0,4-1 0,3-2 71,0-1-1,0 1 1,0-1-1,-1-1 1,8-5 0,8-5-68,17-8-6,32-20 11,52-39 106,-119 79-117,-5 3-2,0 0-1,0 0 1,0 0 0,0 0-1,0 0 1,1 0-1,-1 0 1,0 0 0,0 0-1,0 0 1,0 0-1,0-1 1,1 1 0,-1 0-1,0 0 1,0 0-1,0 0 1,0 0 0,0 0-1,0 0 1,0 0-1,1-1 1,-1 1 0,0 0-1,0 0 1,0 0-1,0 0 1,0 0 0,0 0-1,0-1 1,0 1-1,0 0 1,0 0 0,0 0-1,0 0 1,0 0-1,0-1 1,0 1 0,0 0-1,0 0 1,0 0-1,0 0 1,0 0 0,0-1-1,0 1 1,0 0-1,0 0 1,0 0 0,0 0-1,0 0 1,0-1-1,0 1 1,-1 0 0,1 0-1,0 0 1,0 0-1,0 0 1,0 0 0,0 0-1,-4 0-93,-6 3 29,1 1 0,-1 0 1,1 0-1,0 1 0,1 0 0,-1 1 0,-12 11 0,2-1 63,1 2-1,-16 20 0,22-22 43,0 0 0,1 1 0,0 0 1,2 1-1,-15 36 0,21-48-44,2-3 5,0-1-1,0 1 0,1-1 0,-1 1 0,0-1 0,1 1 0,-1-1 0,1 1 0,0 0 0,0 3 0,0-6 10,0 1-1,0-1 0,0 0 0,1 0 0,-1 1 0,0-1 0,0 0 0,0 0 0,0 0 0,1 1 0,-1-1 0,0 0 1,0 0-1,0 0 0,1 0 0,-1 1 0,0-1 0,0 0 0,1 0 0,-1 0 0,0 0 0,0 0 0,1 0 0,-1 0 0,0 0 1,0 0-1,1 0 0,-1 0 0,0 0 0,1 0 0,-1 0 0,0 0 0,0 0 0,1 0 0,-1 0 0,0 0 0,11-5 110,8-12 45,-1 0-1,17-23 0,8-7-165,-16 18 47,36-34-94,-56 56-2,1 1 0,1-1 0,-1 2 0,1-1 0,0 1 0,13-5 0,-20 10 30,-1-1 0,1 1 0,0-1 0,0 1 0,0 0 0,0 0 0,0 0 0,-1 0 0,1 0 0,0 0 0,0 1 0,0-1 0,0 1 0,0-1 0,-1 1 0,1-1 0,0 1 0,-1 0 0,1 0 0,0 0 0,-1 0 0,1 0 0,-1 1 0,1-1 0,-1 0 0,0 1 0,2 1 0,3 5-36,0 1-1,0-1 1,8 18 0,-6-9 194,0-2-50,8 22 0,-12-28-44,-1 1-1,2-1 0,-1 1 1,1-1-1,1-1 1,12 16-1,-17-22-30,1 0 0,0 0 1,0-1-1,0 1 0,0-1 0,0 0 0,5 3 0,-6-4-6,-1 1 0,1-1-1,0 0 1,0 0 0,0 0-1,0 0 1,0 1 0,0-1 0,0 0-1,0-1 1,0 1 0,0 0-1,0 0 1,0 0 0,0-1 0,0 1-1,0 0 1,0-1 0,0 1-1,-1-1 1,1 1 0,0-1 0,0 1-1,0-1 1,-1 1 0,2-2-1,4-5 81,-1-1-1,0 0 0,-1 0 0,1 0 0,4-14 0,-2 7 26,9-24 14,-2-1 0,-2 0-1,9-48 1,62-365-187,-82 430-154,-1 20 84,0 15 70,-7 205 405,9-20-31,-1-165-185,2 1 0,11 56 0,26 60-2052,-37-135-1225,-3-14 2832,0 0 160,-8 3-6329,6-3 5809,1-1 0,-1 0 0,0 0 0,1 0-1,-1 0 1,1 0 0,-1 0 0,1 0 0,-3-3 0,-12-12-3880,2 0 1584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5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32 296 9568,'-31'-7'4320,"44"-6"-3776,5 2 352,9-1-608,13-13 1503,4 2-991,11-9 288,-2 4-672,16-9-96,-6 14-192,13-5-96,-4 8 0,-4 0-896,-15 12 480,-17-1-3999,-9 9 2431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5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49 157 10560,'-48'-5'4768,"51"1"-4128,7 1-97,8 3-415,36-13 864,9 6-544,36-18 96,-1 5-352,47-23-96,-5 7-64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7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395 541 4480,'-1'-3'483,"0"0"0,0 0 0,0 0 0,-1 0 0,0 0 0,1 0 0,-1 0 0,0 0 0,0 1 0,0-1 0,-1 1 0,1-1-1,0 1 1,-1 0 0,0 0 0,1 0 0,-1 0 0,0 1 0,0-1 0,0 1 0,0 0 0,0 0 0,-1 0 0,-2-1 0,-5 0-302,1 1 0,0 1 0,0-1 0,-1 1 0,1 1 0,0 0 0,0 0 0,0 1 0,0 1 0,0 0 0,0 0 0,0 1 0,1 0 0,0 0-1,-1 1 1,2 0 0,-1 1 0,-12 10 0,8-5-123,0 1 0,1 1 0,1 0 0,0 0 0,0 1-1,1 0 1,1 1 0,1 0 0,0 1 0,-8 21 0,13-27-28,0-1 0,0 1 0,1 1 0,0-1 0,1 0 0,0 0 0,1 1 1,0-1-1,1 0 0,2 18 0,-1-22 2,0 1 1,0-1 0,0 0-1,1 0 1,-1 0-1,2 0 1,-1 0-1,1 0 1,-1-1 0,2 0-1,-1 0 1,0 0-1,1 0 1,0-1-1,0 1 1,1-1-1,8 5 1,0-2 39,0 0 0,0-1 0,1 0 0,0-2 0,0 1 0,0-2 0,0 0 0,1-1 0,-1 0 0,1-1 0,-1-1 0,1-1 0,16-2 0,-10-2-8,0 0 0,-1-2 0,0 0 0,0-2 0,-1 0 0,28-16 0,3-9 115,-2-1-1,-1-3 1,63-64 0,-111 102-185,1 0 0,-1 0 0,0-1-1,1 1 1,-1 0 0,0 0 0,1-1 0,-1 1 0,0 0 0,1-1 0,-1 1 0,0 0 0,0-1 0,1 1 0,-1 0 0,0-1 0,0 1 0,0 0 0,1-1 0,-1 1 0,0-1 0,0 1 0,0 0 0,0-1 0,0 1 0,0-1 0,0 1 0,0 0 0,0-1 0,0 1 0,0-1 0,0 1 0,0-1 0,-1 1-15,0 0 0,1 0 0,-1 0 0,1 0 1,-1 0-1,1 0 0,-1 0 0,0 0 1,1 0-1,-1 0 0,1 0 0,-1 1 1,1-1-1,-1 0 0,1 0 0,-1 1 1,1-1-1,-1 0 0,1 1 0,0-1 0,-1 0 1,0 1-1,-3 4-18,0-1-1,0 1 1,1 0 0,-1 0-1,1 0 1,0 0 0,0 0-1,1 1 1,-3 8 0,-1 1 21,0-2 24,1 0-1,0 1 1,1-1-1,1 1 0,0 0 1,-1 23-1,4-33 22,-1 1-1,2-1 1,-1 1-1,0-1 0,1 1 1,0-1-1,0 1 1,0-1-1,1 0 1,-1 0-1,1 0 0,0 0 1,0 0-1,0 0 1,1 0-1,0 0 1,-1-1-1,1 0 0,0 1 1,1-1-1,-1 0 1,1 0-1,-1-1 1,8 5-1,-1-3 54,0 1-1,-1-2 1,2 0 0,-1 0 0,0-1-1,1 0 1,-1 0 0,1-1-1,-1-1 1,1 0 0,-1 0 0,1-1-1,-1 0 1,1-1 0,-1 0-1,1-1 1,-1 0 0,19-9 0,-25 9-48,1 0 1,-1 1 0,0-2 0,1 1 0,-1 0 0,-1-1 0,1 0 0,-1 0-1,1 0 1,-1 0 0,0-1 0,0 1 0,-1-1 0,0 0 0,0 1 0,0-1-1,0 0 1,0 0 0,0-9 0,1-1-15,-1 0-1,-1-1 1,0 1-1,-1-1 1,-3-21-1,2 28-46,-1 0 0,0-1-1,0 1 1,-1 0-1,0 0 1,-1 1 0,0-1-1,0 1 1,-1-1 0,-8-10-1,11 16 8,0 1 0,0-1 0,-1 0 1,1 1-1,-1-1 0,0 1 0,0 0 0,0 0 0,0 0 0,0 0 0,0 1 0,-1-1 0,1 1 0,-1 0 0,1 0 0,0 0 0,-1 0 0,0 1 0,1 0 0,-1-1 0,1 1 1,-1 0-1,0 1 0,1-1 0,-1 1 0,1-1 0,-1 1 0,1 0 0,-6 2 0,2 0 26,0 0-1,0 1 1,0-1 0,0 1 0,1 1-1,-1-1 1,1 1 0,0 0 0,1 1-1,-1-1 1,1 1 0,0 0-1,1 1 1,-1-1 0,1 1 0,0 0-1,1 0 1,0 0 0,-3 7 0,6-12 4,-1 1 0,1-1 0,-1 0 1,1 0-1,0 0 0,0 1 0,0-1 0,0 0 1,0 0-1,1 1 0,-1-1 0,1 0 1,-1 0-1,1 0 0,0 0 0,0 0 1,0 0-1,0 0 0,0 0 0,0 0 0,1 0 1,-1 0-1,0-1 0,1 1 0,0-1 1,-1 1-1,1-1 0,0 1 0,0-1 1,3 2-1,1-1 16,-1 1 1,2-1 0,-1 0-1,0 0 1,0 0-1,1-1 1,-1 0 0,0-1-1,9 1 1,-2-2 31,-1 0 1,1-1-1,0 0 0,-1-1 1,0 0-1,0-1 0,0-1 1,0 0-1,0 0 0,19-13 1,6-8 31,58-52 1,-23 18-86,-48 41 31,-13 10-24,1-1 0,0 2 1,24-14-1,-25 20-188,-10 2 176,-1 0 0,0 0 0,0 0-1,0 0 1,1 0 0,-1 0 0,0 0 0,0 0-1,0 0 1,1 0 0,-1 1 0,0-1 0,0 0-1,0 0 1,0 0 0,0 0 0,1 0 0,-1 1-1,0-1 1,0 0 0,0 0 0,0 0-1,0 1 1,0-1 0,0 0 0,0 0 0,0 0-1,1 1 1,-5 17 38,3-12-22,-49 200 252,42-175-287,-28 125 608,35-150-546,0-1 0,0 0 0,1 0 1,0 1-1,0-1 0,1 7 0,0-11-20,-1 0 0,0 0 0,0 0-1,1 0 1,-1 0 0,0-1 0,1 1 0,-1 0 0,1 0-1,-1 0 1,1-1 0,0 1 0,-1 0 0,1-1-1,0 1 1,-1 0 0,2 0 0,-1-1 1,0 1 0,0-1 0,1 0 0,-1 1 0,0-1 0,0 0 1,0 0-1,0 0 0,1 0 0,-1 0 0,0 0 0,0 0 0,0-1 0,1 1 0,-1 0 1,0-1-1,1 0 0,6-2 7,-1 0 1,-1-1 0,1 0-1,0 0 1,11-10 0,30-31-206,-27 23 131,30-29 39,45-42-180,-92 88 161,1 1-23,0-1-1,0 1 1,0 0 0,11-5 0,-16 8 40,1 1 0,-1 0 0,0 0 0,1 0 0,-1-1 1,1 1-1,-1 0 0,1 0 0,0 0 0,-1 0 1,1 0-1,-1 0 0,1 0 0,-1 0 0,1 0 0,-1 0 1,1 1-1,-1-1 0,1 0 0,-1 0 0,0 0 1,1 1-1,-1-1 0,1 0 0,-1 0 0,1 1 0,-1-1 1,0 0-1,1 1 0,-1-1 0,0 1 0,1-1 1,-1 0-1,0 1 0,1-1 0,-1 1 0,0-1 0,0 1 1,0-1-1,1 1 0,-1-1 0,0 1 0,0 0 1,3 24-111,-3-21 78,1 48-127,3 33 59,-2-76 113,-1 0 1,2 1 0,-1-1 0,1 0 0,0-1-1,1 1 1,5 9 0,-8-16 16,1 1 1,0-1-1,0 0 0,0 1 1,1-1-1,-1 0 0,1 0 1,-1 0-1,1-1 0,-1 1 1,1-1-1,0 1 0,0-1 1,0 0-1,0 0 0,0 0 1,0-1-1,0 1 0,0 0 1,0-1-1,0 0 1,0 0-1,0 0 0,0 0 1,0-1-1,0 1 0,0-1 1,0 0-1,0 1 0,0-1 1,0-1-1,0 1 0,0 0 1,0-1-1,-1 1 0,1-1 1,-1 0-1,1 0 0,-1 0 1,0 0-1,4-5 0,4-5 32,0-2-1,-1 1 1,-1-2-1,11-22 0,23-70 62,-37 94-97,84-241 46,-58 145-240,25-159 0,-42 143-111,-13 113 228,-1 9 22,1 0 0,-1 1-1,0-1 1,0 0 0,0 1-1,0-1 1,0 0-1,-1 1 1,1-1 0,-1 0-1,1 1 1,-1-1 0,0 1-1,0-1 1,-2-2 0,3 5 32,0 0 0,0 0 0,0-1 0,0 1 0,-1 0 0,1 0 0,0 0 0,0-1 0,0 1 0,0 0 0,-1 0 0,1 0 0,0 0 0,0 0 0,0-1 1,-1 1-1,1 0 0,0 0 0,0 0 0,-1 0 0,1 0 0,0 0 0,0 0 0,-1 0 0,1 0 0,0 0 0,0 0 0,-1 0 0,1 0 0,0 0 0,0 0 1,0 0-1,-1 0 0,1 0 0,0 0 0,0 0 0,-1 1 0,1-1 0,0 0 0,0 0 0,0 0 0,-1 0 0,1 0 0,0 1 0,0-1 0,0 0 0,0 0 1,0 0-1,-1 1 0,1-1 0,0 0 0,0 0 0,0 1 0,-7 10-37,1 1 0,1 0 1,-1 0-1,2 1 0,-4 13 0,-7 32 97,-14 105 1,12 64 164,16-190-208,1 0-1,2 0 1,2-1 0,14 64 0,-15-89 8,1-1 1,0 0-1,0-1 0,1 1 1,0-1-1,0 0 1,14 17-1,-14-20-3,1 0-1,-1-1 0,1 1 0,0-1 0,1-1 0,0 1 0,-1-1 0,1 0 0,0 0 1,1-1-1,9 3 0,-6-3 16,-1-1 1,1-1-1,-1 0 1,1 0 0,0-1-1,0 0 1,-1-1-1,1 0 1,0-1-1,-1 0 1,0-1-1,1 0 1,-1-1-1,0 0 1,0 0-1,-1-1 1,1 0-1,-1-1 1,13-10-1,-4 1-62,-1-2 0,-1 0 0,15-20 0,40-61-9,-58 80 113,-5 7-125,-1-1 1,-1 1-1,7-16 1,-11 21-360,-4 8 49,-5 9 124,-77 239-9,82-239 257,-1-1 1,2 0-1,-1 1 0,2-1 0,-1 1 1,2 10-1,-1-17 0,1 0 1,0 1-1,0-1 1,0 0 0,0 0-1,1 0 1,3 7-1,-4-9-3,0 0 0,1 0-1,-1-1 1,1 1-1,-1 0 1,1 0 0,0-1-1,0 1 1,0-1 0,0 0-1,0 1 1,0-1 0,0 0-1,0 0 1,3 0 0,-4 0 14,1-1 0,0 0 1,0 1-1,0-1 0,0 0 1,0 0-1,-1 0 0,1 0 1,0-1-1,0 1 0,0 0 1,0-1-1,0 1 0,-1-1 1,1 0-1,0 1 0,-1-1 1,1 0-1,0 0 1,-1 0-1,1-1 0,-1 1 1,1 0-1,1-3 0,1-1 20,1 0 0,-1-1 0,0 1 0,-1-1 0,4-8 0,0 0-9,-2-1 1,0 0-1,5-22 0,-6 19-22,36-182 282,-20-10-362,-19 174 49,1 4-153,-2 0 1,-1 0 0,-7-37 0,4 55-40,4 14 208,0 0-1,0 0 1,0 0 0,0-1 0,0 1 0,0 0-1,-1 0 1,1 0 0,0 0 0,0-1 0,0 1-1,0 0 1,0 0 0,0 0 0,-1 0 0,1 0-1,0 0 1,0-1 0,0 1 0,0 0 0,-1 0-1,1 0 1,0 0 0,0 0 0,0 0 0,-1 0-1,1 0 1,0 0 0,0 0 0,0 0 0,-1 0-1,0 1 0,0 0-1,0 0 0,0 1 1,1-1-1,-1 0 0,0 1 1,0-1-1,1 0 0,-1 1 0,1-1 1,-1 1-1,1-1 0,0 1 1,0 2-1,-14 92-149,6 23 9,8 145-1,13-136-1077,6-44-2587,-2-35 1539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18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75 6048,'-3'-10'805,"-3"-26"940,6 32-1057,0 1 0,0-1-1,1 1 1,-1-1 0,2-4 0,-2 8-625,0 0 0,0 0 0,0 0 0,0 0 0,1 0-1,-1 0 1,0 0 0,0 0 0,0 0 0,0 1 0,0-1 0,0 0 0,0 0 0,0 0 0,0 0 0,1 0 0,-1 0-1,0 0 1,0 0 0,0 0 0,0 0 0,0 0 0,0 0 0,0 0 0,0 0 0,1 0 0,-1 0 0,0 0 0,0 0-1,0 0 1,0 0 0,0 0 0,0 0 0,0 0 0,0-1 0,1 1 0,-1 0 0,0 0 0,0 0 0,0 0 0,0 0-1,0 0 1,0 0 0,0 0 0,0 0 0,0 0 0,0 0 0,0-1 0,0 1 0,0 0 0,0 0 0,0 0 0,1 0-1,-1 0 1,0 0 0,0 0 0,0 0 0,0-1 0,0 1 0,0 0 0,0 0 0,0 0 0,-1 0 0,7 15 1339,-3 5-696,0 1 0,-1 27-1,-10 311 2272,-33 1-1388,32-308-1451,2-9 313,-3 69 0,11-99-64,-1-13-382,0 0-1,0 0 1,0 0 0,0 0-1,0 0 1,0 0 0,0 0-1,0 0 1,0 0 0,0 0 0,0 0-1,0 0 1,0 1 0,0-1-1,0 0 1,0 0 0,0 0-1,0 0 1,0 0 0,0 0-1,0 0 1,0 0 0,1 0 0,-1 0-1,0 0 1,0 0 0,0 0-1,0 0 1,0 0 0,0 0-1,0 0 1,0 0 0,0 0-1,0 0 1,0 0 0,0 0 0,0 0-1,1 0 1,-1 0 0,0 0-1,0 0 1,0 0 0,0 0-1,0 0 1,0 0 0,0 0 0,0 0-1,0 0 1,0 0 0,0 0-1,0 0 1,0 0 0,0 0-1,0 0 1,0 0 0,0-1-1,1 1 1,-1 0 0,0 0 0,0 0-1,0 0 1,0 0 0,0 0-1,8-18 364,-5 10-298,47-96 284,-29 63-340,-4 9-91,23-35 0,-33 57 3,0 1 1,0-1 0,1 2-1,0-1 1,1 1-1,0 0 1,17-11 0,-22 17 64,-1 0 1,1 0 0,-1 0 0,1 1 0,0 0 0,0 0 0,0 0 0,0 0 0,-1 0 0,1 1 0,0 0 0,0 0 0,0 0 0,0 0 0,0 0 0,0 1-1,0 0 1,0 0 0,0 0 0,0 0 0,0 1 0,-1-1 0,1 1 0,-1 0 0,1 0 0,-1 0 0,0 1 0,0-1 0,0 1 0,0 0 0,0 0 0,0 0-1,-1 0 1,0 0 0,1 0 0,-1 1 0,0-1 0,-1 1 0,1 0 0,-1-1 0,1 1 0,0 4 0,-1 3 84,0 0 0,0 0 0,-1 0-1,0-1 1,-1 1 0,0 0 0,-4 13 0,-1-1 91,-1 1 1,-11 23-1,12-32-110,-2 0 1,1 0-1,-2-1 0,0 0 0,-1-1 1,0 0-1,-12 12 0,13-17-10,0 0 0,0 0 1,-1-1-1,1 0 0,-2-1 0,1 0 0,-1-1 0,0 0 0,0 0 0,-14 3 0,-4-2 26,-1-1 0,-40 1 0,-25 4-228,135-15-56,-12 2 194,44-10 0,-27-1 140,84-39-1,34-33-37,23-25 361,-140 81-298,78-68 0,-114 89-90,-1-1 1,13-15 0,-20 22-56,0 0-1,0 1 1,0-1 0,-1 0 0,1 0 0,-1 0 0,0 0 0,0 0-1,0-1 1,0 1 0,0 0 0,-1 0 0,1-1 0,-1-5-1,0 8-19,-1 0 0,1 1-1,0-1 1,-1 0-1,1 0 1,0 1 0,-1-1-1,1 0 1,-1 1-1,1-1 1,-1 0 0,1 1-1,-1-1 1,0 1-1,1-1 1,-1 1 0,0-1-1,1 1 1,-1-1-1,0 1 1,1 0-1,-1-1 1,0 1 0,0 0-1,0 0 1,1 0-1,-1-1 1,0 1 0,0 0-1,0 0 1,0 0-1,1 0 1,-1 0 0,0 1-1,0-1 1,0 0-1,-1 1 1,-3 0-52,0 0-1,-1 0 1,1 1 0,-6 2-1,5-1 66,-1 1-1,1 0 1,0 0-1,1 1 1,-1-1-1,1 1 1,0 0-1,0 1 1,0 0-1,-5 7 1,2 0 76,1-1 1,-1 1-1,-9 28 0,12-28-8,1 0 0,1 0 0,0 1 0,1-1 0,0 0-1,1 1 1,1 22 0,1-27-27,0-1 0,0 0 0,1 0 0,0 0 0,1 0 0,0-1 0,0 1 0,1-1 0,0 1 1,0-1-1,0 0 0,1-1 0,10 13 0,-5-10-116,1-1-1,-1 1 1,1-1 0,1-1 0,-1 0 0,1-1 0,0 0 0,1-1-1,0 0 1,-1-1 0,1-1 0,1 0 0,-1 0 0,0-1-1,1-1 1,-1-1 0,1 1 0,24-5 0,11-6-2924,1 3 875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23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364 211 3136,'11'-18'1398,"-9"16"-962,-1 0 0,1 1 1,-1-1-1,1 0 1,-1 0-1,0-1 0,0 1 1,0 0-1,0 0 1,0 0-1,0-5 0,-1 6-286,0 1 0,0-1 0,0 0 0,0 1 0,0-1 0,-1 0 0,1 1 0,0-1 0,0 1 0,-1-1 0,1 0 0,0 1 0,-1-1 0,1 1 0,-1-1 0,1 1 0,0-1 0,-1 1 0,1-1 0,-1 1 0,1 0 0,-1-1 0,0 1 0,1 0 0,-1-1 0,1 1 0,-1 0 0,0 0 0,1-1 0,-1 1 0,0 0 0,1 0 0,-1 0 0,0 0 0,1 0 0,-2 0 0,-3 0 65,0 0 0,0 1-1,1-1 1,-7 2 0,-5 3 3,0 0-1,1 0 0,0 2 1,0-1-1,1 2 0,0 0 1,0 1-1,1 0 0,0 1 1,1 1-1,-13 13 1,5-2-29,0 0 0,2 2 0,0 0 1,2 2-1,-16 32 0,26-45-138,0 0-1,1 0 1,0 0-1,1 1 1,1 0-1,-3 21 1,5-30-12,1-1 0,-1 1 0,1-1 0,1 1 1,-1-1-1,1 1 0,-1-1 0,1 1 0,0-1 1,1 1-1,-1-1 0,1 0 0,0 0 0,0 0 0,0 0 1,1 0-1,-1 0 0,1-1 0,0 1 0,0-1 1,0 0-1,1 1 0,-1-2 0,5 4 0,-1-2 40,0-1-1,0 0 0,1 0 1,-1-1-1,1 0 0,-1 0 1,1-1-1,0 0 0,0 0 1,15-1-1,-3-1 158,1-1-1,40-9 0,-54 9-184,1 0-1,-1 0 0,0-1 0,0 0 1,0 0-1,0 0 0,0-1 1,-1 0-1,0-1 0,1 1 0,-2-1 1,1 0-1,8-10 0,-9 8 31,0-1 0,0 0-1,-1 0 1,0 0 0,-1-1-1,0 1 1,0-1 0,-1 0-1,0 1 1,1-16 0,-2 11-66,-1 1 1,0 0-1,0 0 1,-2-1-1,1 1 0,-2 0 1,-6-22-1,6 25-60,-1 1 0,0-1-1,0 1 1,0 0-1,-1 0 1,0 1 0,-1-1-1,0 1 1,0 0 0,-12-10-1,13 13-15,-1 0 0,0 1-1,1-1 1,-1 1 0,-1 0-1,1 1 1,0-1 0,-1 1-1,1 0 1,-1 1 0,0 0-1,0 0 1,1 0 0,-1 1-1,-10 0 1,13 1 41,0-1 1,1 1-1,-1 0 1,1 0 0,-1 0-1,1 0 1,-1 0-1,1 1 1,0 0-1,-1 0 1,1 0-1,0 0 1,0 0-1,0 0 1,1 1-1,-4 3 1,4-4 28,1 0 1,-1 0-1,1 1 1,-1-1 0,1 1-1,0-1 1,0 1-1,0-1 1,0 1 0,1 0-1,-1-1 1,0 1-1,1 0 1,0-1-1,0 1 1,0 0 0,0 0-1,0-1 1,1 1-1,-1 0 1,1-1-1,-1 1 1,2 3 0,0-2-8,1 1 0,-1-1 0,1 0 0,-1 0 0,1 0 0,0 0 0,1 0 0,-1-1 0,1 1 0,0-1 0,-1 0 0,1 0 0,1-1 0,-1 1 0,0-1 0,1 0 0,-1 0 0,7 2 0,2 0 70,0-1 0,0 0 0,1-1-1,-1 0 1,22-1 0,-16-2-21,1-1 0,-1 0 0,0-2 0,1 0 0,34-13 0,92-48 146,-80 34-44,164-64 45,-78 35-204,-148 58 3,0 0 0,0 0-1,0 1 1,0 0 0,1 0 0,-1 0 0,1 0 0,-1 0 0,0 1-1,1 0 1,-1 0 0,1 0 0,-1 1 0,1 0 0,-1-1-1,0 1 1,1 1 0,-1-1 0,0 1 0,0-1 0,6 5 0,-5-3 10,17 15 165,-21-17-157,0-1-1,-1 1 1,1-1-1,-1 1 0,0 0 1,1-1-1,-1 1 0,1 0 1,-1-1-1,0 1 1,0 0-1,1-1 0,-1 1 1,0 0-1,0 0 1,0-1-1,0 1 0,0 0 1,0 0-1,0-1 0,0 1 1,0 0-1,0 0 1,0-1-1,0 1 0,-1 0 1,1-1-1,0 1 0,0 0 1,-1-1-1,0 2 1,-1 1 14,0-1 0,0 0 0,-1 0 1,1 0-1,-1 0 0,0 0 1,1 0-1,-1-1 0,0 1 1,0-1-1,0 0 0,-6 2 0,-7 1 41,-22 2-1,6-1-44,-3 3 24,1 1 1,-61 26 0,78-27-68,1 0 1,0 1 0,0 1-1,1 1 1,0 0 0,1 1 0,-17 18-1,27-26-8,0 1-1,0 0 0,1 0 0,0 0 1,0 0-1,0 0 0,0 1 1,1-1-1,-2 7 0,3-9 24,1 0-1,-1-1 1,1 1-1,0 0 1,0-1-1,0 1 1,0 0-1,0-1 1,0 1 0,1 0-1,-1-1 1,1 1-1,0 0 1,0-1-1,0 1 1,0-1-1,0 1 1,1-1-1,-1 0 1,1 0-1,-1 1 1,4 2 0,1 0 34,0 0 1,0 0 0,1 0 0,-1-1 0,1 0 0,0 0 0,0-1 0,1 0 0,-1 0-1,11 2 1,2-1 47,-1-1 0,40 2-1,-41-5 9,0-1-1,0 0 1,0-2-1,28-6 1,68-29 104,-97 32-207,24-7-78,0 1 0,1 2 0,84-8 0,-53 13 93,109 8 0,-153-1 22,0 0 0,0 3 1,39 10-1,-51-12 20,-14-3-51,0 1-1,0-1 1,-1 1-1,1 0 1,0 0-1,-1 0 1,6 3 975,-7-15-912,-1 6-71,-1 8-97,1-2 41,9-12 100,-6 9-82,-2 2 55,-1 0 0,1-1 0,-1 1 0,0 0 0,1-1 0,-1 1 0,1 0 0,-1-1-1,0 1 1,1-1 0,-1 1 0,0 0 0,0-1 0,1 1 0,-1-1 0,0 1 0,0-1 0,0 1 0,1-1-1,-1 1 1,0-1 0,0 1 0,0-1 0,0 1 0,0-1 0,0 0 0,0-2 10,1 0 1,0 0 0,0 1-1,0-1 1,0 0-1,0 1 1,1-1-1,-1 1 1,3-3 0,8-19-111,-10 19 75,-1 1 51,0 1 0,0-1 0,0 1 0,0 0 0,1 0 0,3-6 0,-5 9-19,0-1 0,0 1-1,0 0 1,0-1 0,0 1 0,0 0 0,0 0-1,0-1 1,0 1 0,0 0 0,0 0 0,0-1 0,0 1-1,0 0 1,0 0 0,0-1 0,-1 1 0,1 0 0,0 0-1,0-1 1,0 1 0,0 0 0,0 0 0,-1-1 0,1 1-1,0 0 1,0 0 0,0 0 0,-1 0 0,1-1 0,0 1-1,0 0 1,-1 0 0,1 0 0,0 0 0,0 0 0,-1 0-1,1 0 1,-1-1-6,0 1 1,0-1-1,0 1 0,1-1 0,-1 1 0,0 0 0,0 0 0,0-1 0,0 1 1,0 0-1,0 0 0,0 0 0,-1 0 0,-8 4-51,0 1 0,0-1 0,0 2 0,0-1-1,-10 10 1,-11 5 44,-11 5 51,1 2 0,1 2 0,-46 43 0,80-67-35,1 0 1,1 0 0,-1 0 0,1 1 0,0 0 0,0 0 0,1 0-1,-4 8 1,6-12-10,0 1-1,1-1 0,-1 0 1,1 0-1,-1 0 0,1 1 1,0-1-1,0 0 0,0 0 1,0 1-1,0-1 0,1 0 1,-1 0-1,1 1 0,0-1 1,-1 0-1,1 0 0,0 0 1,0 0-1,0 0 0,0 0 1,1 0-1,-1 0 0,0-1 1,1 1-1,-1 0 0,1-1 1,2 3-1,4 1 12,0 1 1,1-1 0,-1-1-1,1 1 1,0-1 0,0-1-1,10 3 1,70 14 257,-87-20-258,19 3 55,1-1-1,-1-1 1,0-1-1,0-1 1,0-1-1,0-1 1,28-7-1,142-51 145,-187 60-208,21-9 26,1-2-1,-2 0 1,0-1 0,-1-2-1,26-20 1,-14 6-30,-1-2 0,39-46 0,-67 70 0,-3 3-11,-1 1 0,1 0 0,0 1 0,0-1 0,3-2 0,-5 4 8,-1 1 1,0 0-1,0 0 0,0 0 0,0 0 0,1 0 0,-1-1 1,0 1-1,0 0 0,0 0 0,1 0 0,-1 0 0,0 0 1,0 0-1,1 0 0,-1 0 0,0 0 0,0 0 0,1 0 1,-1 0-1,0 0 0,0 0 0,0 0 0,1 0 1,-1 0-1,0 0 0,0 0 0,1 0 0,-1 0 0,0 0 1,0 0-1,0 0 0,1 0 0,-1 1 0,0-1 0,0 0 1,0 0-1,1 0 0,-1 0 0,0 1 0,0-1 1,0 0-1,0 0 0,0 0 0,1 1 0,-1-1 0,0 0 1,0 0-1,0 0 0,0 1 0,0-1 0,0 0 0,0 0 1,0 1-1,0-1 0,0 0 0,0 0 0,0 1 1,0-1-1,0 0 0,-2 19-23,2-14 9,-5 34 3,-16 69 0,17-94 18,1 1-1,0 0 1,0 23 0,3-32 36,0 0 1,1 0-1,-1 0 1,1-1 0,0 1-1,1 0 1,0 0-1,-1 0 1,2-1-1,-1 1 1,5 7-1,-7-12-15,1 0 0,0-1-1,-1 1 1,1 0 0,0 0 0,0 0-1,0 0 1,0-1 0,-1 1-1,1 0 1,0-1 0,0 1 0,0-1-1,0 1 1,1-1 0,-1 1 0,0-1-1,0 0 1,0 1 0,0-1-1,0 0 1,0 0 0,2 0 0,0 0-11,-1-1 0,1 1 0,-1-1 0,1 0 0,-1 0 0,1 0 0,-1 0 0,1 0 0,3-3 0,2-1 10,0-1 1,0-1 0,-1 0-1,8-9 1,0-2 30,-2-1 0,19-33 0,-12 18-116,-6 9 18,-10 17 2,1 1-1,-1-1 1,8-8-1,-12 16 34,0 0 0,1 0 0,-1 0 0,0 0-1,0 0 1,0 0 0,0 0 0,0 0 0,0 0 0,0 0 0,0 0-1,0 0 1,1 0 0,-1 0 0,0 0 0,0 0 0,0 0 0,0 0-1,0 0 1,0 1 0,0-1 0,0 0 0,0 0 0,0 0 0,0 0-1,0 0 1,1 0 0,-1 0 0,0 0 0,0 0 0,0 0 0,0 0-1,0 0 1,0 1 0,0-1 0,0 0 0,0 0 0,0 0 0,0 0-1,0 0 1,0 0 0,0 0 0,0 0 0,0 0 0,0 0 0,0 1-1,0-1 1,0 0 0,0 0 0,0 0 0,0 0 0,0 0 0,0 0-1,0 0 1,0 0 0,-1 0 0,2 13-243,-2 14 103,-9 30 188,6-39 80,1 1-1,-1 20 1,3-34-84,1 0 0,0 0 1,1 0-1,-1 0 0,1 0 1,0 0-1,1 0 0,-1-1 1,1 1-1,0 0 0,0-1 1,4 7-1,-6-10-16,1 0 0,0 0 0,0 0 0,0 0 0,0-1 0,0 1 0,0 0 0,0 0 0,0-1 0,0 1 0,1-1 0,-1 1 0,0-1 0,0 0 0,0 1-1,1-1 1,-1 0 0,0 0 0,0 0 0,1 0 0,-1 0 0,0 0 0,3 0 0,3-1 22,0-1 0,0 1 0,8-4 0,-7 2-12,17-6-41,1-1 0,-1-2 1,-1 0-1,28-20 1,-14 6-74,58-53 0,-94 78 81,4-5-29,1 0-1,0 0 0,1 0 0,8-4 1,-14 9 22,0 1 0,-1-1-1,1 0 1,-1 1 0,1-1 0,0 1 0,0 0 0,-1-1 0,1 1 0,0 0 0,-1 0 0,4 0-1,-4 1 3,0-1 1,0 0-1,0 1 0,0-1 0,0 1 0,0-1 0,0 1 0,0-1 0,0 1 0,0 0 0,-1 0 0,1-1 0,0 1 0,0 0 0,-1 0 0,1 0 0,0 0 0,-1 0 0,1 0 0,-1 0 0,1 1 0,3 9-17,-1 0 0,0-1 0,-1 1 0,0 0 0,-1 0 0,1 20-1,-9 70 146,3-64-163,-5 77 75,-22 181 345,23-260-268,5-26 46,1-1 1,0 1-1,0 15 0,10-70-51,24-153-454,-18 128 204,3 1 0,3 0 0,40-90 0,-57 152 106,1 0 0,0 1 1,0-1-1,1 1 0,0 0 1,0 1-1,11-11 0,-14 15 39,0 1-1,0-1 0,0 1 0,0 0 1,0-1-1,1 1 0,-1 0 0,0 0 0,1 0 1,-1 1-1,0-1 0,1 0 0,-1 1 1,1 0-1,-1 0 0,1 0 0,0 0 1,-1 0-1,1 0 0,-1 0 0,1 1 1,-1-1-1,0 1 0,1 0 0,-1 0 0,1 0 1,-1 0-1,3 2 0,-2-1 24,0 0 1,0 0-1,0 1 0,-1-1 0,1 1 1,-1-1-1,0 1 0,0 0 0,0 0 1,0 0-1,0 0 0,-1 0 0,1 1 1,-1-1-1,0 0 0,0 1 0,0-1 1,0 1-1,-1-1 0,1 6 0,-1-5 16,0 0 0,0 0-1,0 0 1,0 0 0,-1 0-1,1-1 1,-1 1-1,0 0 1,-1 0 0,1 0-1,-1-1 1,1 1 0,-1-1-1,0 1 1,0-1 0,-1 0-1,-4 6 1,5-7-53,-1 0 1,0-1 0,1 1-1,-1 0 1,0-1-1,0 0 1,0 1 0,0-1-1,0 0 1,0-1-1,-1 1 1,1 0 0,0-1-1,0 0 1,-1 0-1,-2 0 1,-2-1-143,0 0 0,0 0 0,0-1 1,0 0-1,-10-4 0,9 6-88,9 0 238,0 0-1,0 0 1,0 0-1,0 0 1,0 0-1,0 0 1,0 0-1,0 0 1,0 0-1,0 0 1,0 0-1,0 0 0,0 0 1,0 0-1,0 0 1,0 0-1,0 0 1,0 1-1,0-1 1,0 0-1,0 0 1,0 0-1,0 0 1,0 0-1,0 0 0,0 0 1,0 0-1,0 0 1,0 0-1,0 0 1,0 0-1,0 0 1,0 0-1,12 7-105,-6-2 187,-1-2-32,-1 0-1,1-1 0,0 0 0,0 0 1,0 0-1,0-1 0,0 0 0,0 0 1,0 0-1,0 0 0,0-1 0,0 0 1,8 0-1,45-10 55,-1-3 0,88-31 0,-109 32-18,-1-2 0,46-26 0,-65 31-71,0 0-1,-2-2 0,1 0 0,-1-1 0,-1 0 0,0-1 1,12-15-1,-19 20 15,19-23 63,-24 30-82,0-1-1,1 1 1,-1-1 0,1 1-1,-1 0 1,1 0 0,-1-1-1,1 1 1,0 0 0,0 1-1,-1-1 1,1 0 0,0 0-1,3 0 1,-5 1 5,1 0 1,-1 0 0,1 0-1,-1 0 1,1 1 0,0-1-1,-1 0 1,1 0 0,-1 0-1,1 1 1,-1-1 0,1 0-1,-1 1 1,1-1 0,-1 0-1,0 1 1,1-1 0,-1 1-1,1-1 1,-1 0 0,0 1-1,1-1 1,-1 1 0,0-1-1,0 1 1,1-1 0,-1 1-1,0 0 1,0 0 0,3 19 54,-3-14-34,2 87 235,1 4 235,-3-89-460,1 1 0,0 0 0,1 0 0,0-1 0,0 1 0,1-1 0,4 11 0,-6-18-28,-1-1 0,1 1 0,-1 0 0,1 0 0,0-1 0,0 1 0,-1-1 0,1 1 0,0 0-1,0-1 1,0 1 0,0-1 0,-1 0 0,1 1 0,0-1 0,0 0 0,0 0 0,0 1 0,0-1 0,0 0 0,0 0 0,0 0 0,0 0 0,0 0 0,0 0-1,0 0 1,0-1 0,0 1 0,0 0 0,0 0 0,0-1 0,-1 1 0,1-1 0,1 0 0,5-2 20,-1-1 1,-1 0-1,11-9 0,-5 4-51,47-33-164,30-23 61,-72 52 75,-1-2 0,0 0 0,16-20 0,-19 19 18,19-33-1,-28 44 18,0 0-1,-1-1 0,0 1 0,0-1 1,0 0-1,-1 1 0,0-1 0,0 0 1,0 0-1,0-11 0,-1 16 7,0 1 0,-1-1 0,1 0 0,0 0 0,0 0 0,0 0 0,0 0 0,-1 0 0,1 1 0,0-1 0,-1 0 0,1 0 0,-1 0 0,1 1 0,-1-1 0,1 0-1,-1 0 1,0 1 0,1-1 0,-1 1 0,0-1 0,1 1 0,-1-1 0,0 1 0,0-1 0,1 1 0,-1-1 0,0 1 0,0 0 0,0 0 0,0-1 0,0 1 0,1 0 0,-1 0 0,0 0 0,-1 0 0,-2 0-4,1 0 1,-1 1-1,0 0 0,1 0 1,0 0-1,-1 0 1,-3 2-1,-1 1 20,1 0-1,0 0 0,1 1 1,-1 0-1,1 1 1,0-1-1,1 1 0,-1 0 1,1 0-1,-6 10 1,-2 4 56,1 1-1,-10 26 1,19-41-63,0 0 0,1 0 0,0 1 0,1-1-1,0 0 1,0 1 0,-1 11 0,2-15 2,0 0 0,1-1 0,-1 1 0,0 0 1,1-1-1,0 1 0,-1-1 0,1 1 0,0-1 0,0 1 1,1-1-1,-1 1 0,0-1 0,1 0 0,-1 0 0,1 0 1,0 0-1,0 0 0,0 0 0,0 0 0,3 2 0,3 0-11,0-1 0,0 1-1,0-1 1,0-1 0,1 0 0,-1 0-1,13 1 1,2 0 91,37-2 0,-34-3-100,0-1-1,0-2 0,-1 0 0,1-2 0,-1 0 0,0-2 0,-1-1 0,0-1 1,-1 0-1,23-17 0,25-12 4,-71 40 15,0 0 0,1 0 0,-1-1 0,0 1 0,0 0 0,0 0 0,0 0 0,0 0 0,0 0 0,0 0 1,0 0-1,0 0 0,0 0 0,0 0 0,0 0 0,1 0 0,-1 0 0,0 0 0,0-1 0,0 1 0,0 0 0,0 0 0,0 0 1,0 0-1,0 0 0,1 0 0,-1 0 0,0 0 0,0 0 0,0 0 0,0 0 0,0 0 0,0 1 0,0-1 0,0 0 0,0 0 0,1 0 1,-1 0-1,0 0 0,0 0 0,0 0 0,0 0 0,0 0 0,0 0 0,0 0 0,0 0 0,0 0 0,0 0 0,0 0 0,0 1 0,1-1 1,-1 0-1,0 0 0,0 0 0,0 0 0,0 0 0,0 0 0,0 0 0,0 0 0,0 0 0,0 1 0,0-1 0,0 0 0,0 0 0,0 0 1,0 0-1,-4 13-110,-12 22-107,11-24 182,0 0 34,0 1 0,1-1-1,0 1 1,1 0 0,0 0-1,-1 21 1,4-26-9,1-1-1,0 0 1,0 1-1,0-1 1,1 0-1,2 8 1,-3-12 24,0 0 1,0 0-1,1 0 1,-1 0 0,0 0-1,1 0 1,-1 0-1,1-1 1,1 3-1,-2-3 3,0-1 0,0 1-1,0 0 1,0-1 0,0 1-1,0-1 1,0 0 0,0 1-1,1-1 1,-1 0 0,0 0-1,0 1 1,0-1 0,0 0-1,0 0 1,0 0-1,0 0 1,1-1 0,-1 1-1,1 0 1,3-3-18,0 1-1,1-1 1,-2 0-1,1 0 1,0-1 0,-1 1-1,1-1 1,5-6-1,0 0-23,-2 2 33,-1 1 1,0-1-1,0-1 0,-1 1 0,6-11 1,-10 15 1,7-11-1,-1-1-1,0 0 0,-1 0 0,-1 0 0,5-24 1,-10 38-9,59-250 210,-35 140-306,-13 62 42,0 2 69,5-52 0,-16 95 9,-1-6 65,0 11-84,0 0 0,0 0 0,0 0-1,0 0 1,0 0 0,0 0 0,0-1 0,0 1 0,0 0 0,-1 0 0,1 0 0,0 0 0,0 0 0,0 0 0,0 0 0,0 0 0,-1 0 0,1-1 0,0 1 0,0 0 0,0 0 0,0 0 0,0 0 0,-1 0 0,1 0-1,0 0 1,0 0 0,0 0 0,0 0 0,0 0 0,-1 0 0,1 0 0,0 0 0,0 0 0,0 0 0,0 0 0,0 1 0,-1-1 0,1 0 0,0 0 0,0 0 0,0 0 0,0 0 0,0 0 0,0 0 0,-1 0-1,1 0 1,0 1 0,-1-1 4,1 1 0,-1 0 0,0 0 0,1-1 0,-1 1-1,1 0 1,-1 0 0,1 0 0,0-1 0,-1 1-1,1 0 1,0 0 0,-1 0 0,1 1 0,-15 52-17,2 1 1,-10 98-1,6 122 22,14-205-11,3 50-3511,1-51-4278,-1-44 5020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23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 10304,'-32'-19'4672,"27"14"-4064,2 1 192,3 1-2336,3-2 832,10-7-4512,6 1 2880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53:25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8224,'-14'-8'2476,"19"18"86,-1-4-1051,-2-1-738,-1-1 0,1 1-1,-1-1 1,1 1 0,-1-1 0,-1 1 0,1-1 0,-1 7-1,2 7 582,1 13 616,-2-17 72,2-36-2049,0 2-2851,6-4 772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6880,'-8'-20'9669,"9"28"-6699,6 11-1888,-1 0 0,-1 0 0,5 33 0,1 63 340,-6-53-665,-1-20-423,4 30 245,-3 104 1,-5-174-584,-24 281-696,17-255-1032,7-27 1567,-1-1-1,1 1 0,0 0 0,-1 0 0,1-1 1,-1 1-1,1 0 0,-1-1 0,1 1 0,-1 0 1,1-1-1,-1 1 0,0-1 0,1 1 0,-1-1 1,0 1-1,1-1 0,-1 1 0,0-1 0,0 0 1,1 1-1,-1-1 0,0 0 0,0 0 0,-1 1 1,-4-1-1889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49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1056,'0'-12'416,"5"7"480,-10 5-800,0 9-128,2-1 160,3 0-64,0 1-384,0-3 192,-5 3-768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49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2656,'0'0'3525,"2"9"-58,2-9-3394,-1 1 0,1-1 0,-1 1 0,1 0 0,6 3 0,-6-3-65,0 1-1,0-1 1,0 0-1,1 0 1,-1 0-1,5 0 0,8 0 157,23 3-1,-23-1-75,24 0-1,51 6 83,69-9 406,-159-1-576,-1 1 0,0 0 0,0 0 0,0 0 0,0 0-1,1 0 1,-1 1 0,0-1 0,0 0 0,0 0 0,0 1 0,2 0 0,-2 0 7,1-1 1,-1 1 0,0-1 0,1 0 0,-1 1 0,1-1 0,-1 0 0,0 0 0,1 0 0,-1 0 0,1 0 0,1 0 0,24 0 2157,-32-8-1568,-10 4-324,0 1 1,1 0-1,-1 2 0,-22-1 1,-11-1-158,20 1-23,0 2 0,-44 4 1,-11 1-225,77-5 127,1 1 0,-1 0 0,0 0 0,-7 2 0,8-1-20,0-1 0,0 0 1,0 0-1,-6 0 1,2-3 183,8 1 107,6 0-241,37 1-108,100 3 15,-64-4 182,-25-1 26,-53 2-127,1 1 0,-1-1 0,1 0 0,-1 0 0,1 0 0,-1 0 0,1 0 1,-1 0-1,1 0 0,-1 0 0,0 0 0,1-1 0,-1 1 0,1 0 0,-1 0 1,1 0-1,-1 0 0,0-1 0,1 1 0,-1 0 0,1 0 0,-1-1 0,0 1 1,1 0-1,-1-1 0,0 1 0,1 0 0,-1-1 0,0 1 0,0 0 0,1-1 1,-1 1-1,0-1 0,0 1 0,0-1 0,1 1 0,-1-1 7,-172 4 625,140-2-629,-62 7 8,52-2-103,19-4-851,2 1 1,-37 11 0,41-8-528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0:21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 2080,'0'0'20,"0"0"0,0 0 1,-1 0-1,1 0 0,0 0 1,0 0-1,0-1 0,-1 1 0,1 0 1,0 0-1,0 0 0,0 0 0,-1 0 1,1-1-1,0 1 0,0 0 0,0 0 1,0 0-1,-1-1 0,1 1 0,0 0 1,0 0-1,0-1 0,0 1 1,0 0-1,0 0 0,0 0 0,0-1 1,0 1-1,0 0 0,0 0 0,0-1 1,0 1-1,0 0 0,0 0 0,0-1 1,0 1-1,0 0 0,0 0 0,0-1 1,0 1-1,0 0 0,1 0 1,-1-1-1,3-3 3276,-2 14-2454,2-6-797,-1-1 71,0 1-1,0-1 1,0 1 0,1-1 0,-1 0-1,1 0 1,4 4 0,22 15 257,-22-16-323,-1-1 1,2 0-1,-1 0 0,9 5 0,46 17 1214,-29-10-1253,-7-2 129,-21-12-135,0 0 0,0 0 0,0 0 0,1 0 0,9 2 0,1-1 224,0 1-1,-1 0 0,1 1 0,23 14 1,3 4-64,-38-21-45,1 0 0,-1-1-1,1 0 1,0 0 0,9 3 0,3 1 20,-1 0 14,1-1-1,0-1 1,18 2 0,-34-6-151,146 16 872,-47-7-663,10 2-40,-60-3 83,-27-5-65,36 9 0,-23-3-115,1-2 0,42 3 0,2 1-156,-9-1 192,45 9 114,240 48 68,-194-48-202,-32-5-129,76 16 369,167 15 290,-253-33-560,-8 0-109,-90-9 46,44 10-1,-44-8 35,39 5 0,92 8-59,69 9 267,-142-14-122,-46-8-33,-26-3-73,0-1 1,16 2-1,18-3 255,-41 0-16,-2 0-228,0 0 1,1 0-1,-1 0 1,1 0-1,-1 0 1,0 0-1,1 1 1,-1-1-1,0 0 1,1 0-1,-1 0 1,1 0-1,-1 0 1,0-1-1,1 1 1,-1 0-1,0 0 1,1 0 0,-1 0-1,1 0 1,-1 0-1,0-1 1,1 1-1,-1 0 1,0 0-1,0 0 1,1-1-1,-1 1 1,0 0-1,1-1 1,-1 1-1,0 0 1,0-1-1,2-12 629,-2 11-845,-9-3 140,7 2 64,1 0-1,-1 0 0,0 0 1,0 0-1,0 1 1,-1-1-1,1 1 1,-5-4-1,7 6-8,-9-8-39,-1 1-1,0 0 1,0 1 0,-15-8-1,-48-17-162,44 20 155,15 6 45,-24-6-1,28 9-9,0 0-1,0-1 1,0-1-1,0 1 1,-9-7-1,13 7 280,4 2-1076,11 1 193,-6 0 588,1 1 1,-1-1-1,1 1 0,-1 0 0,0 0 1,1 0-1,4 3 0,13 3 8,27 4-138,78 22 72,-47-6 201,-68-22-141,-1-2-14,-1 0 0,0 1 0,9 6 0,20 9 337,-36-19-336,4 10 69,-6-9-10,1 1 1,-1-1 0,1 1 0,-1-1-1,0 0 1,0 1 0,1-1-1,-1 1 1,0-1 0,0 1-1,0-1 1,-1 0 0,1 1-1,0-1 1,0 1 0,-1-1-1,1 0 1,-1 1 0,1-1-1,-1 0 1,0 1 0,1-1-1,-1 0 1,0 0 0,0 0-1,0 0 1,0 0 0,0 0-1,-2 2 1,-4 3 87,0 1 0,-1-1-1,-10 6 1,13-9-99,-133 84 528,88-54 53,49-32-579,-1 0 1,1 0-1,-1 0 0,0-1 1,1 1-1,-1 0 0,0-1 1,1 1-1,-1-1 0,0 1 1,-2-1-1,3 0 494,1-6 191,1-18-171,2-1-1,7-32 0,-5 33-551,-1-1 0,1-34 0,-5 51-172,-1-23-817,0 29 683,1 0 1,0 1 0,-1-1 0,1 0 0,-1 1-1,0-1 1,1 1 0,-1-1 0,0 1-1,0-1 1,0 1 0,0 0 0,0-1-1,-3-1 1,4 3 43,-1-1 1,1 1-1,-1 0 0,0-1 0,1 1 0,-1 0 1,1 0-1,-1-1 0,0 1 0,1 0 0,-1 0 1,0 0-1,0 0 0,1 0 0,-1 0 0,0 0 0,1 0 1,-2 0-1,-8 1-2509,9-2 2559,-1 1-1,0-1 1,1 1 0,-1-1-1,1 0 1,-1 1 0,1-1-1,0 0 1,-1 0 0,1 0 0,0 0-1,-1 0 1,1 0 0,0 0-1,-2-3 1,-1-3-431,0 0 0,1 0 0,-5-14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0:2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1 676 2560,'1'0'146,"-1"1"-111,1-1 0,-1 0 0,1 0 0,-1 0 0,0 0 0,1 0 0,-1 0 0,0 0 0,1 0 0,-1 0 0,1 0 1,-1 0-1,0 0 0,1 0 0,-1 0 0,0-1 0,1 1 0,-1 0 0,1 0 0,-1 0 0,0-1 0,0 1 0,1 0 1,-1 0-1,0 0 0,1-1 0,-1 1 0,0 0 0,0-1 0,1 1 0,-1 0 0,0-1 0,0 1 0,0 0 0,0-1 0,1-2 2615,0-5-388,25-49 420,-25 55-2621,0 0 0,0 0 0,-1 0 0,1-1 0,-1 1 0,1 0-1,-1-4 1,0 3 26,0 0-1,1 0 1,-1 1-1,1-1 1,-1 0-1,1 1 0,1-4 1,11-27 586,-11 25-572,1 0 0,5-12 0,1 0 47,13-39-1,-15 36-54,15-30-1,-12 31-99,13-24 107,34-51-1,-48 83-102,1 1-1,1 0 1,0 1 0,1 0-1,0 0 1,0 1 0,27-16-1,-25 18-93,1 1-1,1 1 1,-1 0-1,1 1 1,0 1-1,31-6 1,-43 11 59,0-1 0,0 1 1,0 0-1,0 1 0,0-1 1,1 1-1,-1-1 0,0 1 1,0 1-1,0-1 0,0 0 1,-1 1-1,1 0 1,0 0-1,-1 0 0,6 4 1,-3 1 28,0 1 0,-1-1 1,0 1-1,0 0 1,-1 0-1,0 0 1,-1 1-1,0 0 1,4 13-1,-5-9 36,1 0-1,-2 1 1,0-1 0,0 1 0,-3 24-1,1-32 18,1-1-1,-1 0 1,0 0-1,-1 1 0,1-1 1,-1 0-1,0-1 1,-1 1-1,-2 5 1,3-8-11,1 0 1,-1 0 0,1 0 0,-1 0 0,0-1 0,0 1-1,0-1 1,0 1 0,0-1 0,0 0 0,0 0 0,-1 1-1,1-2 1,0 1 0,-1 0 0,1 0 0,0-1 0,-1 0-1,1 1 1,-1-1 0,-2 0 0,1 0 10,0 1 1,0-1-1,0-1 1,0 1-1,0 0 1,0-1-1,0 0 0,1 0 1,-1 0-1,0 0 1,1-1-1,-1 1 1,0-1-1,-5-4 1,-10-5-865,19 11 251,5 2 464,9 4 58,-1 1-1,0 0 1,0 0-1,-1 2 1,0-1-1,-1 1 1,0 1-1,0 0 1,-1 1-1,14 18 1,-21-24 52,-1-1 1,0 1 0,0 0-1,0 0 1,-1 0 0,0 0-1,0 0 1,0 0 0,-1 0-1,1 0 1,-1 0 0,0 0 0,-1 1-1,-1 7 1,1-10 35,0-1 0,0 1-1,-1 0 1,1-1 0,-1 0 0,1 1 0,-1-1-1,0 0 1,0 0 0,0 0 0,0 0 0,-1 0 0,1 0-1,-3 1 1,-2 1 102,1 0 0,-1 0 1,0-1-1,-9 4 0,-6 1 132,0-2 1,-1 0 0,0-1-1,0-1 1,-33 2-1,-133-13 349,176 7-821,-24-4-815,15-5-3752,17 5 2519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0:25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3 102 6464,'-1'0'131,"1"-1"0,0 0 1,0 0-1,-1 0 0,1 1 1,0-1-1,0 0 0,0 0 1,0 0-1,0 0 0,0 1 0,0-1 1,0 0-1,0 0 0,0 0 1,0 0-1,1 1 0,-1-1 1,0 0-1,1 0 0,-1 0 1,1 1-1,-1-1 0,0 0 0,1 1 1,-1-1-1,1 0 0,1 0 1,-2 0-104,1 1 0,-1 0 0,1-1 0,-1 1 0,1-1 0,-1 1 0,0-1 0,1 1 0,-1-1 0,0 1 0,1-1 0,-1 1 0,0-1 1,0 0-1,1 1 0,-1-1 0,0 1 0,0-1 0,0 0 0,0 1 0,0-1 0,0 0 0,0 1 0,0-1 0,0 0 0,0 1 0,0-1 0,-1 0 0,1-3 1127,0 3-1089,0 1 1,1-1 0,-1 0-1,0 0 1,1 0 0,-1 0 0,1 1-1,-1-1 1,1 0 0,-1 0-1,1 1 1,-1-1 0,1 0 0,0 1-1,0-1 1,-1 1 0,1-1-1,0 1 1,0-1 0,-1 1 0,1-1-1,0 1 1,0 0 0,0 0-1,2-1 1,28-6-246,-26 6 298,163-14-221,-99 11 172,53 3-199,-69 1 93,-52 0 81,0 0 1,1 0 0,-1 0-1,0 1 1,0-1-1,0 0 1,0 1-1,1-1 1,-1 0 0,2 2-1,-4-1 803,-9-2-394,-103-12 197,83 11-470,-15-1-565,-75 6 0,112-2-85,0 0 0,-1 0 0,1 1 1,-9 3-1,14-4-34,-1 1 1,1-1 0,-1 1-1,1 0 1,0 0-1,0 0 1,0 0-1,0 0 1,0 1-1,0-1 1,-3 5-1,-7 14-3411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0:26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13 1984,'-2'-1'211,"2"0"356,6 0-358,-5 0-263,11-7 193,-13 13 3992,-7 34-2406,-2 15-1164,-2 1 0,-31 82 0,28-93-234,8-23-78,-12 22 0,-4 7 448,-67 193 1196,71-180-1501,-11 67 0,29-125-360,-2 17 126,4-18-170,-2 0 0,1 0 0,0-1 0,-1 1 0,0 0 0,0-1 0,0 1 0,0 0 0,-3 5 0,23-18-4020,11-21-1616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245 264 2400,'1'14'7307,"-5"45"-7084,4-56-166,-1 0 0,0 0 0,1 0-1,-1-1 1,0 1 0,0 0-1,0 0 1,-1-1 0,1 1 0,-1-1-1,1 1 1,-1-1 0,0 0 0,0 0-1,0 0 1,0 0 0,0 0-1,-1 0 1,1 0 0,0-1 0,-1 1-1,1-1 1,-1 0 0,0 1 0,0-1-1,1 0 1,-1-1 0,0 1-1,0-1 1,0 1 0,0-1 0,-5 0-1,-42-5 46,44 4-91,2 0 11,1 1 1,-1-1-1,1 0 1,-1 0-1,1 0 1,0 0-1,0-1 1,-4-1-1,-11-6 162,15 8-206,-1-1-1,1 1 1,0-1 0,0 0 0,-1 0 0,2 0-1,-1 0 1,-5-5 0,6 4 27,-3-2 24,1 0-1,1 0 1,-1 0 0,-4-10 0,7 12-29,0 0 0,0 0 0,1 0 0,-1-1 0,1 1 0,-1 0 0,1 0 0,0-1 0,0 1 0,1 0 0,0-7 0,4-14-96,1 0 0,0 0 0,2 1 0,1 0 0,1 0 0,23-38 0,-30 56 87,1 0 0,0 0 0,0 0 0,0 1 0,1 0 0,0 0 0,0 0 0,0 0 0,0 1 0,0 0 0,1 0 0,0 0 0,-1 1 0,1 0 0,0 0 0,0 0 0,0 1 0,0 0 0,0 0 0,1 0 0,-1 1 0,0 0 0,0 0 0,1 1 0,-1-1 0,0 2 0,0-1 0,0 0 0,0 1 0,0 0 0,8 5 0,32 16 5,110 62 307,-131-69-196,0-2 1,2-1-1,-1-1 1,2-1-1,0-2 1,34 8-1,-18-6 53,56 22 0,-93-30-65,1-1 1,0 1 0,0-1-1,-1-1 1,1 0-1,1 0 1,-1-1-1,0 1 1,0-2-1,13-1 1,-16 1-265,0 0-1,0-1 1,-1 0 0,1 0 0,0 0 0,-1 0-1,1-1 1,-1 1 0,0-1 0,0-1 0,0 1-1,0 0 1,-1-1 0,1 0 0,-1 0 0,0 0 0,5-8-1,7-16-2976,-2 3 1002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2080,'-15'0'2786,"9"0"-624,9 0-124,-12 0-1046,10 1-1015,0 1-1,-1-1 1,1 0-1,-1 0 1,1 1-1,-1-1 1,0 0-1,0 1 0,1-1 1,-1 0-1,0 1 1,0-1-1,0 0 1,0 1-1,-1 1 1,2 14 63,16 42 280,12 49-93,-13-52-155,16 45-8,-29-89-64,6 25 165,9 73 1,-12 143 860,-6-238-852,0-11-45,0-1 1,0 0 0,-1 1-1,1-1 1,-1 1 0,-1 3-1,1-6-24,1 0-1,0 0 1,-1 0 0,1 0-1,-1-1 1,1 1-1,-1 0 1,1 0-1,-1-1 1,1 1-1,-1 0 1,0-1-1,1 1 1,-1-1-1,0 1 1,0-1-1,1 1 1,-1-1-1,0 1 1,0-1-1,0 0 1,0 0 0,0 1-1,1-1 1,-1 0-1,0 0 1,-2 0-1,-208 5 435,95-3 294,57-1-1794,-1 0-4335,49-1 3659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4160,'3'-1'4690,"-1"0"-4554,0 0 0,0 1 0,0-1 0,0 1 0,0 0 0,0-1 0,0 1 0,0 0 0,0 0 0,3 1 0,2 0-70,0 0 0,0 0 0,15-1 0,11 2 22,15 8 800,-25-4-496,0-2 0,0 0 0,0-2 0,43 0 0,-14-5-89,-4 1-2335,-16-2-3604,-6 1 2239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64 311 1568,'1'1'321,"-1"-1"1,1 1-1,0-1 1,0 1-1,0-1 0,-1 1 1,1-1-1,0 0 0,0 0 1,0 0-1,0 1 1,0-1-1,0 0 0,-1 0 1,1 0-1,0 0 1,0 0-1,0 0 0,0-1 1,1 1-1,2 0-1006,-2 0 751,1-1 1,-1 1-1,1 0 0,-1-1 1,1 1-1,-1-1 1,1 0-1,-1 0 0,0 0 1,0 0-1,1 0 1,-1-1-1,0 1 1,0-1-1,0 1 0,-1-1 1,1 0-1,0 0 1,0 0-1,-1 1 0,1-2 1,-1 1-1,0 0 1,0 0-1,2-5 0,2-5 158,-1-1-1,-1 1 1,4-26-1,-2 13 85,-2 13-135,0-1 0,-1 1 1,0 0-1,-1-1 0,-1 1 1,0-1-1,-1 1 0,0-1 1,-5-20-1,6 32-191,-1-1-1,1 0 1,-1 1 0,1-1-1,-1 1 1,0-1 0,0 1-1,0-1 1,0 1-1,0 0 1,0-1 0,0 1-1,0 0 1,-1 0 0,1 0-1,0 0 1,-1 0 0,1 0-1,-1 0 1,1 0 0,-1 0-1,0 1 1,1-1 0,-1 1-1,0-1 1,1 1 0,-1 0-1,0-1 1,1 1-1,-3 0 1,1 1-24,0-1 0,1 0 0,-1 1-1,0 0 1,0-1 0,0 1 0,1 0 0,-1 1 0,1-1-1,-1 0 1,1 1 0,-1-1 0,1 1 0,0 0 0,0 0-1,0 0 1,-3 3 0,-4 7-11,1 0 0,1 0 0,0 1 0,1 0-1,0 1 1,-5 19 0,4-10 75,1 1 1,2 1-1,-2 24 0,5-38-14,1 1 0,0-1 0,1 1 0,0-1 0,1 1 0,1-1 0,-1 0 0,8 17 0,-7-20 39,1-1 0,0 1 0,0 0 0,0-1 0,1 0 0,1 0 0,-1-1 0,1 1 0,0-1 0,1 0 0,-1-1 0,10 7 0,-13-10 8,0-1-1,0 1 1,0-1-1,0 0 1,0 0-1,0 0 1,0 0-1,0 0 1,1-1-1,-1 0 1,0 1-1,0-1 1,5-1 0,-3 1 22,1-1 0,-1-1 0,0 1 0,1-1 0,-1 0 0,0 0 0,6-3 0,2-4 38,1 0 1,-2 0-1,1-1 1,18-20-1,61-78 158,-32 36-119,8-13-388,-28 32 404,-31 45-260,-9 8 79,0 0 0,0 0 0,0 0 0,1 0 0,-1 0 0,0 0 0,0 0 0,0 0 0,0 0 0,1 0 0,-1 0 0,0 0 0,0 0 0,0 0 0,0 0 0,0 1 0,0-1 0,1 0 0,-1 0 0,0 0 0,0 0 0,0 0 0,0 0 0,0 0 0,0 0 0,0 1 0,1-1 0,-1 0 0,0 0 0,0 0 0,0 0 0,0 0 0,0 0 0,0 1 0,0-1 0,0 0 0,1 22-644,-1-14 794,1 9-177,1-1 0,1 1 0,9 30-1,-6-25-22,-1-6 70,0 0-1,1 0 1,14 25-1,-16-33 52,0-1 0,1 1 0,0-1 0,1-1 0,-1 1 1,1-1-1,0 0 0,1 0 0,7 5 0,-13-11-22,1 1 1,-1 0-1,1-1 0,-1 0 1,1 1-1,-1-1 0,1 0 1,0 1-1,-1-1 1,1 0-1,-1 0 0,1-1 1,0 1-1,-1 0 0,1 0 1,-1-1-1,1 1 0,-1-1 1,1 1-1,-1-1 0,1 0 1,-1 0-1,1 1 1,-1-1-1,3-2 0,2-2 56,0-1 0,0 1 0,-1-1 0,6-6 0,2-7-18,0-1 1,-1 0-1,15-38 1,12-20-298,-29 63 147,0-3 53,2 0-1,19-23 0,-25 34-28,13-12-350,-18 18 388,0 0 0,0 1 1,0-1-1,0 0 1,0 1-1,0-1 0,0 1 1,0-1-1,0 1 1,0 0-1,1 0 0,-1-1 1,0 1-1,0 0 1,0 0-1,0 0 0,1 0 1,-1 0-1,1 1 1,-1-1 14,0 1 0,0-1 0,0 1 0,0-1 0,-1 1 1,1 0-1,0 0 0,0-1 0,-1 1 0,1 0 1,0 0-1,-1 0 0,1 0 0,-1 0 0,1 0 0,-1 0 1,0 0-1,1 0 0,-1 0 0,0 1 0,5 23 122,-5-22-119,4 28 113,1 4-24,0 39 0,-5-70-66,1-1 0,-1 1 1,1-1-1,-1 1 0,1-1 0,0 1 0,0-1 0,3 6 0,-4-9-12,1 1 0,-1 0 0,0-1 0,1 1 0,-1-1 0,0 1 0,1-1 1,-1 1-1,1-1 0,-1 1 0,1-1 0,-1 1 0,1-1 0,-1 0 0,1 1 0,-1-1 0,1 0 0,0 1 0,-1-1 0,1 0 0,0 0 0,-1 0 0,1 1 0,0-1 0,-1 0 0,1 0 0,0 0 0,-1 0 0,1 0 0,0 0 0,-1 0 0,1-1 0,0 1 0,-1 0 0,1 0 0,-1 0 0,1-1 0,0 1 0,-1 0 1,1-1-1,-1 1 0,1 0 0,-1-1 0,1 1 0,-1-1 0,1 1 0,-1-1 0,1 1 0,-1-1 0,1 0 0,7-7 200,1-1-168,0 0 1,-1 0 0,8-12 0,-4 2-61,1 2 1,2-1-1,-1 1 0,2 1 1,29-24-1,-44 39-7,1 1 0,-1-1 0,0 0-1,0 1 1,0-1 0,0 0 0,0 1 0,1 0 0,-1-1 0,0 1 0,0 0-1,1-1 1,-1 1 0,0 0 0,0 0 0,1 0 0,-1 0 0,0 0 0,1 1 0,-1-1-1,0 0 1,0 0 0,0 1 0,1-1 0,-1 1 0,0-1 0,0 1 0,0 0-1,0-1 1,0 1 0,0 0 0,0 0 0,0 0 0,0 0 0,0-1 0,0 1 0,0 1-1,-1-1 1,2 1 0,1 4 23,1 0-1,-1 0 1,0 0-1,0 1 1,-1-1-1,2 9 1,32 143 293,-34-149-204,1-1-1,0 0 0,0 1 1,0-1-1,7 11 0,-9-20-34,0 1 1,0 0-1,0 0 0,0 0 0,0-1 1,0 1-1,0-1 0,0 1 0,0-1 1,0 1-1,0-1 0,0 1 0,-1-1 0,1 0 1,0 1-1,1-2 0,19-19 161,-14 11-184,0-2 0,-1 1 1,-1-1-1,8-21 0,0 0 23,0 2-116,14-34-169,-8 22 153,-15 34 14,1-1 0,3-11-1,-7 16-15,1-4-355,-2 9 422,0 0-1,0 0 0,0 0 1,0 0-1,1 0 0,-1 0 1,0 0-1,0-1 0,0 1 1,0 0-1,0 0 0,0 0 1,0 0-1,0 0 0,1 0 1,-1 0-1,0 0 0,0 0 1,0 0-1,0 0 0,0 0 1,0 0-1,1 0 0,-1 0 1,0 0-1,0 0 0,0 0 1,0 0-1,0 0 0,0 0 1,0 0-1,1 0 0,-1 0 1,0 0-1,0 0 0,0 0 1,0 1-1,0-1 0,0 0 1,0 0-1,0 0 0,1 0 1,-1 0-1,0 0 0,0 0 1,0 0-1,0 0 0,0 1 1,0-1-1,0 0 0,0 0 1,0 0-1,0 0 0,0 0 1,0 0-1,0 0 0,0 1 1,1 0-21,-1-1 0,0 1 1,0 0-1,1 0 1,-1-1-1,0 1 1,0 0-1,0 0 1,0 0-1,0-1 1,0 1-1,0 0 0,0 1 1,0 7 17,7 11-96,-1 0 1,3 23-1,-3-4 114,-5-26 36,0 0 0,1 0 0,1-1 1,0 1-1,1-1 0,8 19 0,-12-30-29,1 0-1,-1 0 1,1 0-1,-1 0 1,1 0 0,-1-1-1,1 1 1,0 0-1,-1-1 1,1 1-1,0 0 1,0-1-1,-1 1 1,1-1 0,0 1-1,0-1 1,0 1-1,0-1 1,1 1-1,-1-1 18,0 0-1,-1 0 0,1 0 1,0-1-1,0 1 1,-1 0-1,1 0 0,0-1 1,-1 1-1,1 0 0,-1-1 1,1 1-1,0-1 0,-1 1 1,1 0-1,-1-1 0,1 0 1,-1 1-1,1-1 0,0 0 1,2-5 80,1 1 1,-1-1 0,0-1-1,3-8 1,-6 14-150,55-129 262,-46 109-471,-9 20 197,1 0 0,-1 0-1,1 0 1,-1 1-1,1-1 1,-1 0-1,1 0 1,-1 1 0,1-1-1,0 0 1,-1 1-1,1-1 1,0 1-1,-1-1 1,1 1-1,0-1 1,0 1 0,1-1-1,-2 1 37,0 0-1,1 1 1,-1-1 0,0 0-1,0 0 1,0 0-1,1 0 1,-1 1 0,0-1-1,0 0 1,0 0-1,0 0 1,1 1 0,-1-1-1,0 0 1,0 0-1,0 0 1,0 1 0,0-1-1,0 0 1,0 0-1,0 1 1,0-1 0,0 0-1,0 0 1,0 1-1,3 6-33,6 8-8,-1 1 1,9 24 0,-10-23 0,1 0 0,15 26 0,-20-38 77,4 5 38,0 1 0,1-1 0,14 14 0,-19-21-5,0 0 1,0-1-1,1 0 0,-1 0 0,1 0 1,-1 0-1,1 0 0,-1-1 1,1 1-1,0-1 0,0 0 1,0 0-1,0 0 0,0-1 1,6 1-1,-2-2 14,-1 0 0,0 0 1,0 0-1,0-1 0,0 0 0,0 0 1,-1-1-1,1 0 0,-1 0 0,0-1 0,1 1 1,6-7-1,8-7-1259,36-36 1,-47 42 103,46-50-5821,-35 44 4998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9312,'-3'1'447,"1"-1"-1,0 0 1,0 1 0,0-1 0,-1 1 0,1 0 0,0 0 0,0 0-1,0 0 1,0 0 0,0 0 0,1 1 0,-1-1 0,0 0 0,0 1-1,1 0 1,-3 3 0,-3 4 529,0 0 1,-7 14-1,4-5-258,-51 91 1634,-7 9-1008,34-71-862,-3-1-1,-56 56 1,58-68 265,35-34-738,-1 1-1,1-1 1,0 0 0,0 0 0,0 0 0,0 1-1,0-1 1,0 0 0,0 0 0,-1 1 0,1-1 0,0 0-1,0 0 1,0 1 0,0-1 0,0 0 0,0 0-1,0 1 1,0-1 0,0 0 0,0 1 0,0-1-1,0 0 1,1 0 0,-1 1 0,0-1 0,0 0-1,0 0 1,0 0 0,0 1 0,0-1 0,1 0-1,-1 0 1,0 0 0,0 1 0,0-1 0,0 0-1,1 0 1,-1 0 0,0 0 0,0 1 0,1-1 0,-1 0-1,0 0 1,0 0 0,1 0 0,12 5 337,-12-5-338,13 3 255,1 0 0,-1-1 0,0-1 0,25-1 0,60-9 28,-12 0-265,32 9-344,-54 1-1215,-55-1-702,0 1 0,18 4 1,-19-3-1233,1 0 1,19 1 0,-3-3-86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44 8640,'-49'-8'3904,"26"1"-3392,5 2-256,10 5-256,-16-8-160,6 5 96,1-6-2208,2 6 1216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215 640 3808,'-1'-4'468,"-9"-8"7491,1 9-4911,2 5-4625,-1 2 1534,0 1 0,0 0 0,1 0 1,-1 0-1,2 1 0,-1 0 0,0 0 0,1 1 0,0 0 0,1 0 0,0 0 0,-8 14 0,-1 7 35,2 1 1,-13 40-1,6-14-83,13-39 39,-8 34 0,13-45 26,0-1-1,0 0 0,1 1 0,0-1 0,0 1 0,0-1 0,0 1 0,1-1 0,0 0 1,0 1-1,0-1 0,3 8 0,-3-9 36,0-1 1,1 1-1,-1-1 1,1 1-1,-1-1 1,1 0-1,0 0 0,0 0 1,-1 0-1,2 0 1,-1 0-1,0-1 1,0 1-1,0 0 0,1-1 1,-1 0-1,1 0 1,-1 0-1,1 0 1,0 0-1,-1 0 1,1 0-1,0-1 0,0 0 1,3 1-1,-4-2 40,-1 1-1,1 0 1,0-1 0,0 1-1,0-1 1,0 0-1,0 0 1,-1 1 0,1-1-1,0 0 1,-1-1-1,1 1 1,-1 0-1,1 0 1,-1-1 0,0 1-1,1-1 1,-1 1-1,0-1 1,0 1 0,0-1-1,1-2 1,4-7 72,-2 0-1,7-18 1,-10 26-107,35-156 654,-35 157-664,30-183 102,-5-1-100,-12 83 636,-1-130 1,-13 233-638,0-11-60,0 1 1,0 0 0,-1 0-1,-3-13 1,3 23 41,1-1-1,0 1 1,0 0-1,0 0 1,0 0-1,0 0 1,0 0-1,0 0 1,-1 0-1,1 0 1,0 0-1,0 0 1,0 0-1,0 0 1,0 0-1,0 0 1,0 0-1,-1 0 1,1 0 0,0 0-1,0 0 1,0 0-1,0 0 1,0 0-1,0 0 1,0 0-1,0 1 1,-1-1-1,1 0 1,0 0-1,0 0 1,0 0-1,0 0 1,0 0-1,0 0 1,0 0-1,0 0 1,0 0-1,0 1 1,0-1-1,0 0 1,0 0-1,0 0 1,0 0-1,0 0 1,-1 0-1,1 0 1,0 1 0,0-1-1,0 0 1,0 0-1,0 0 1,1 0-1,-1 0 1,-5 11-227,-2 17-301,-7 44 0,11-48 407,-13 96-148,-1 11 265,2-29 65,-3 124 0,19-107-129,0-107 176,0 0 0,1 0-1,1 0 1,0-1 0,0 1 0,1-1 0,10 20 0,-13-29-51,0-1 0,0 1 0,0-1 0,0 1 0,0-1 0,0 0 0,0 1 0,0-1 0,1 0 0,-1 0 0,0 0 0,1 0 0,-1 0 0,1 0 0,-1 0 0,1 0 0,0-1 0,-1 1 0,1-1 0,0 1 0,-1-1 0,1 1 0,0-1 0,-1 0 0,4 0 0,-2-1-3,0 1 0,-1-1-1,1 0 1,0 0 0,0 0 0,-1 0 0,1-1-1,-1 1 1,1-1 0,-1 0 0,0 1 0,1-1-1,-1 0 1,0-1 0,2-1 0,26-35 382,49-83 1,-54 81-359,-6 8-59,-14 22-99,1 1 1,0 0-1,0 0 1,1 0-1,17-16 0,-24 26 74,0-1-1,1 1 0,-1 0 1,0 0-1,1-1 0,-1 1 1,1 0-1,-1 0 0,0-1 1,1 1-1,-1 0 0,1 0 0,-1 0 1,0 0-1,1 0 0,-1 0 1,1-1-1,-1 1 0,1 0 1,-1 0-1,1 1 0,-1-1 0,0 0 1,1 0-1,-1 0 0,1 0 1,-1 0-1,1 0 0,-1 0 1,0 1-1,1-1 0,-1 0 0,1 0 1,-1 1-1,0-1 0,1 0 1,-1 1-1,0-1 0,0 0 1,1 1-1,-1-1 0,0 0 0,0 1 1,1-1-1,-1 0 0,0 1 1,0-1-1,0 1 0,1 0 1,7 26-233,-7-23 267,46 153-443,-40-140 448,0-1 1,1 0-1,0-1 0,1 0 0,1 0 0,0-1 0,18 18 1,-24-28 28,0-1 0,1 1 0,-1-1 0,1 0 0,0 0 1,5 3-1,12 5 364,-20-10-368,0 1 0,0-1 0,0 0 0,0-1 0,1 1 0,-1 0 0,0-1 0,1 1 0,-1-1 0,0 1 0,1-1 0,-1 0 0,1 0 0,-1-1 0,0 1 0,1 0 0,-1-1 0,0 1 1,1-1-1,-1 0 0,0 0 0,0 0 0,1 0 0,-1 0 0,0 0 0,2-2 0,1-1 33,-1 1 1,1-1-1,-1 0 1,0 0-1,0 0 1,0 0-1,-1-1 1,0 1-1,4-8 1,2-5 176,8-26-1,-14 35-210,1-3 66,-1 0 0,-1-1 0,0 0 0,1-11 0,4-26-196,-5 34-1008,-3 24 28,6 74 1040,-5-79 57,1 23 227,-1 0 1,-2 0-1,-1-1 0,-10 47 0,13-72-240,-1 0 1,1-1-1,0 1 0,0-1 0,-1 1 0,1 0 0,0-1 0,-1 1 0,1-1 0,0 1 0,-1-1 0,1 1 0,-1-1 0,1 1 0,-1-1 0,1 0 0,-1 1 0,1-1 0,-1 0 0,1 1 0,-1-1 0,0 0 0,1 0 0,-1 1 0,1-1 1,-1 0-1,0 0 0,-17-3-348,15 2-324,9 1-211,-3 1 754,0-1 1,0 1 0,0-1 0,0 0-1,0 0 1,0-1 0,0 1 0,5-2 0,-1-2 181,-1 0 0,0 0 0,0-1 0,-1 0 1,0 0-1,1 0 0,-2-1 0,1 0 1,-1 0-1,0 0 0,0 0 0,0-1 1,2-7-1,35-79 200,-11 24-185,46-78-1,15-5 507,-78 126-530,-1 0 0,-2-1-1,0 0 1,8-39-1,10-110 277,-15 23-178,-15 125-238,-2 15-230,4 13 284,0 0 0,0 0 0,-1-1 0,1 1 1,0 0-1,0 0 0,0 0 0,0-1 0,-1 1 0,1 0 0,0 0 0,0 0 0,0 0 0,-1-1 0,1 1 0,0 0 0,0 0 0,-1 0 0,1 0 0,0 0 0,0 0 0,-1 0 0,1 0 0,0 0 1,-1 0-1,1 0 0,0 0 0,0 0 0,-1 0 0,-6 6-403,-3 13 216,1 0 1,1 1-1,1 0 0,-6 26 0,6-20 156,-14 42 133,2-8-285,3 1-1,-11 77 1,26-122 222,1 1 0,0 0 0,1 0 1,1-1-1,1 1 0,0-1 0,1 1 0,1-1 0,0 0 1,2-1-1,-1 1 0,13 18 0,-13-24 72,2 0-1,-1 0 0,1-1 1,0 0-1,1-1 1,0 0-1,0 0 1,1-1-1,0 0 0,17 8 1,-12-8-308,-1 0 0,29 7 0,-25-10-1440,1 0 1,21 1 0,-18-2-153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7232,'0'-4'3264,"18"-4"-2848,-9 0 576,6 8-640,6-9 288,6 1-384,9-4-160,1 9-32,8-2-224,0 5 96,4 0-2144,0 8 1184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42 795 2720,'-14'7'956,"12"-6"-782,0 0 0,0 0 0,-1 0 0,1 0-1,0 0 1,0 1 0,0-1 0,0 0 0,1 1-1,-1 0 1,0-1 0,-2 4 0,4-5-115,0 0 1,0 1-1,0-1 1,0 0 0,0 0-1,0 0 1,0 1-1,0-1 1,0 0-1,0 0 1,0 0-1,1 0 1,-1 1-1,0-1 1,0 0 0,0 0-1,0 0 1,0 0-1,0 1 1,0-1-1,0 0 1,1 0-1,-1 0 1,0 0 0,0 0-1,0 0 1,0 1-1,0-1 1,1 0-1,-1 0 1,0 0-1,0 0 1,0 0-1,0 0 1,1 0 0,-1 0-1,0 0 1,0 0-1,0 0 1,1 0-1,13 2 1094,-9-2-877,0-1 1,0 1-1,0-1 0,8-2 1,-1-2 6,-1 0 0,0-1 1,0 0-1,0-1 0,-1-1 0,1 1 1,-2-2-1,13-12 0,5-10 498,30-44-1,-26 32-288,50-78 1028,-70 103-1313,-8 15-176,-1 0 1,0 0-1,0-1 0,0 1 1,0 0-1,-1-1 0,1 0 1,-1 1-1,0-1 0,0 0 1,0 0-1,-1 1 0,1-7 0,0 9-97,-1 1 0,1-1 0,0 0-1,-1 0 1,1 1 0,0-1 0,0 0-1,0 1 1,0-1 0,0 1-1,0-1 1,0 1 0,0-1 0,0 1-1,0 0 1,0-1 0,0 1 0,0 0-1,1 0 1,24-5-763,-12 3 753,43-3-366,-51 5 404,1 0 0,-1 0 0,1 1 0,-1 0 0,0 0 0,10 3 0,-12-2 47,-1 0 0,0-1 0,0 1 0,0 1 0,0-1 0,0 0 0,0 1 0,0-1 0,-1 1 0,0 0 0,1 0 0,-1 0 0,0 0 0,0 0 0,2 6 0,2 6 47,-1-1 0,6 22 0,-9-27-53,11 46-51,-7-24 23,16 42-1,-19-64 52,1-1 0,0 1 0,0-1 0,1 0-1,0 0 1,0 0 0,1-1 0,0 0 0,9 9 0,-13-15 0,0 1 0,0-1 1,0 1-1,0-1 1,0 0-1,0 0 1,0 1-1,0-2 0,0 1 1,0 0-1,1 0 1,-1-1-1,0 1 1,1-1-1,-1 0 0,1 1 1,-1-1-1,5-1 1,-3 0 3,-1 0 0,1 0 0,-1 0 1,0-1-1,1 1 0,-1-1 0,0 0 1,0 0-1,0 0 0,0 0 0,3-4 0,5-6 114,-1 0-1,0-1 0,0 0 1,10-20-1,-20 33-141,14-22 236,-7 10-272,12-22 1,-18 27-833,-1 15 404,8 16 284,0 1 0,22 42-1,-27-60 176,-2-4 64,1 0 1,-1 0 0,1 0 0,-1 0 0,1-1 0,0 1 0,0 0-1,1-1 1,-1 0 0,0 1 0,1-1 0,-1 0 0,1 0 0,3 1 0,-2-1 26,-1-1 0,1 0-1,0 0 1,0-1 0,-1 1 0,1-1 0,0 0 0,0 1 0,0-2 0,0 1 0,6-1 0,-5-1-16,1 1-1,0-1 1,-1 0-1,1 0 0,-1 0 1,0-1-1,0 0 0,0 0 1,0 0-1,0-1 0,4-4 1,6-6 137,22-28 1,-36 41-206,184-234 284,-149 192-131,-26 33-178,-2 0 1,1 0-1,-1-1 0,0 0 0,8-19 0,-11 24-1095,-5 6 1104,0 0 1,0 0-1,0 0 1,0 0-1,0 0 1,0 0-1,0 0 1,0 0 0,0 0-1,0 0 1,0 0-1,0 0 1,1 0-1,-1 0 1,0-1-1,0 1 1,0 0 0,0 0-1,0 0 1,0 0-1,0 0 1,0 0-1,0 0 1,0 0 0,0 0-1,0 0 1,0 0-1,1 0 1,-1 0-1,0 0 1,0 0-1,0 0 1,0 0 0,0 1-1,0-1 1,0 0-1,0 0 1,0 0-1,0 0 1,0 0-1,0 0 1,0 0 0,0 0-1,1 0 1,-1 0-1,0 0 1,0 0-1,0 0 1,0 0-1,0 0 1,0 0 0,0 0-1,0 0 1,0 1-1,0-1 1,0 0-1,0 0 1,0 0-1,0 1-158,0 0 111,0 1 64,-1-1 1,1 0-1,0 1 0,1-1 1,-1 1-1,0-1 0,0 0 1,1 1-1,-1-1 1,0 0-1,1 1 0,0-1 1,-1 0-1,2 2 0,-2-3-8,0 0 0,0 0 0,0 1 0,0-1 0,0 0 0,0 0-1,1 0 1,-1 0 0,0 0 0,0 0 0,0 1 0,0-1 0,0 0 0,0 0 0,0 0 0,0 0 0,0 1-1,0-1 1,0 0 0,0 0 0,0 0 0,0 0 0,0 0 0,0 1 0,-1-1 0,1 0 0,0 0-1,0 0 1,0 0 0,0 0 0,0 1 0,0-1 0,0 0 0,0 0 0,0 0 0,-1 0 0,1 2 153,2-4-15,1-3-110,-1 1 0,1-1 0,-1 1-1,-1-1 1,1 0 0,-1 0 0,1 0 0,0-6 0,1-3-15,3-17-79,5-54-1,-6 35 81,-5 12-38,-1-1-130,1 36 32,1 0 0,-1 0 0,0 0 0,1 0 0,0 0 0,0 0 0,0 0 0,0 0 0,2-4 0,-2 28-1070,-2-1 1044,-7 36 0,0 7 21,-7 32 152,2-16 15,-4 171-213,12-137 309,4-104-151,0 6 20,0 0 0,1 0 1,1 0-1,0 0 0,4 21 0,-5-36 27,0 1 1,1 0-1,-1 0 1,0 0-1,0-1 1,0 1-1,1 0 1,-1 0-1,1-1 0,-1 1 1,0 0-1,1 0 1,-1-1-1,1 1 1,0-1-1,-1 1 1,1 0-1,-1-1 1,1 1-1,0-1 0,-1 1 1,2 0-1,-1-2 1,0 1 0,-1 0 0,1 0-1,-1 0 1,1 0 0,0 0 0,-1-1-1,1 1 1,0 0 0,-1-1 0,1 1-1,-1 0 1,1-1 0,-1 1-1,1-1 1,-1 1 0,1 0 0,-1-1-1,1 0 1,0 0 0,2-5 132,1 0 1,-1 0-1,5-10 1,-8 15-163,11-31 31,-1-1 0,-1 0 0,4-37 0,-8 44 26,12-107 82,-16 120-852,-1 8-92,0 7 195,0-1 237,2 0 21,18 16 193,-18-14 166,0-1 1,0 0 0,0 0-1,0 0 1,1-1-1,-1 1 1,1 0 0,-1-1-1,1 0 1,0 1 0,-1-1-1,1 0 1,0 0 0,0-1-1,0 1 1,0-1 0,5 1-1,3-1 127,1-2 1,-1 1-1,1-1 0,-1-1 0,0 0 1,0 0-1,0-1 0,-1-1 0,0 0 0,1 0 1,16-13-1,9-9-214,-35 26 66,0 1 1,0-1 0,1 0-1,-1 1 1,0-1-1,0 1 1,1 0-1,-1 0 1,0-1 0,0 1-1,1 0 1,-1 0-1,0 0 1,2 0-1,8-1-141,31-21 427,-28 16-184,28-14 0,-44 33-273,-1 1 0,-4 13 0,-27 95 106,29-97 28,0-1 0,2 1 0,0 27 0,3-47 114,0 1 1,1-1-1,-1 0 0,3 9 0,-3-13-41,1 0 0,-1 0 1,0-1-1,0 1 0,0 0 0,1-1 1,-1 1-1,0 0 0,1-1 0,-1 1 1,1 0-1,-1-1 0,0 1 0,1-1 1,-1 1-1,1 0 0,0-1 0,-1 0 1,1 1-1,-1-1 0,1 1 0,0-1 0,-1 0 1,1 1-1,0-1 0,0 0 0,-1 0 1,1 1-1,0-1 0,0 0 0,-1 0 1,1 0-1,0 0 0,0 0 0,-1 0 1,1 0-1,0 0 0,0-1 0,1 1 1,3-2 33,-1 0 0,1-1 0,0 0 0,-1 1 0,1-1 0,-1-1 1,8-6-1,23-32-78,-26 30-129,1 1-1,14-14 1,-24 25 134,0-1 0,0 1 0,1 0 0,-1 0 1,0 0-1,0 0 0,0 0 0,0 0 0,1-1 0,-1 1 0,0 0 1,0 0-1,0 0 0,1 0 0,-1 0 0,0 0 0,0 0 1,0 0-1,1 0 0,-1 0 0,0 0 0,0 0 0,0 0 0,1 0 1,-1 0-1,0 0 0,0 0 0,0 0 0,1 1 0,-1-1 0,0 0 1,0 0-1,0 0 0,0 0 0,1 0 0,-1 1 0,5 8-329,3 20 68,-7-23 198,2 7 60,1-1 1,0 0-1,0 0 1,1 0-1,10 15 1,-11-20 66,0-1 1,1 0-1,0 0 1,0 0-1,0-1 1,1 1-1,0-1 1,0-1-1,0 1 1,9 4-1,-13-8-14,1 0 0,-1 0 1,0 0-1,0 0 0,1-1 0,-1 1 0,1-1 0,-1 1 0,0-1 0,1 0 0,-1 0 1,1 0-1,-1 0 0,1-1 0,-1 1 0,0-1 0,1 1 0,-1-1 0,0 0 0,1 0 1,-1 0-1,0 0 0,0 0 0,0-1 0,0 1 0,0-1 0,0 1 0,0-1 0,-1 1 1,1-1-1,1-2 0,5-7 48,0 1 0,-1-1-1,0-1 1,8-16 0,-9 16 13,160-292 913,-150 278-860,-1-1 0,-1-1-1,-1 0 1,-1-1 0,7-31-1,-13 34-538,-1 1 0,-2-1 0,1-36 1,-4 71 245,-2 0 1,1 1-1,-1-1 1,-4 12-1,-1 2 84,-19 61-10,17-60-24,1 1-1,2-1 1,0 1-1,1 0 1,-1 40 0,6-30 71,9 63 1,-5-78 41,1 0 0,0 0 1,1 0-1,15 29 0,-17-41 18,1 1 0,0-1 0,0 0-1,1 0 1,0-1 0,14 14 0,-16-17-24,1 0 0,0 0 1,0-1-1,0 0 0,0 0 0,0-1 0,1 1 0,-1-1 1,1 0-1,0 0 0,-1-1 0,11 2 0,4-2-1488,1 0 0,38-3-1,-46 1 364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6144,'0'0'82,"0"-1"-1,0 1 1,0 0 0,0 0 0,-1-1 0,1 1-1,0 0 1,0-1 0,0 1 0,0 0 0,0-1-1,0 1 1,0 0 0,0-1 0,0 1 0,0 0-1,0-1 1,0 1 0,1 0 0,-1 0 0,0-1-1,0 1 1,0 0 0,0-1 0,0 1-1,1 0 1,-1 0 0,0-1 0,12-7 1487,22-6 265,-18 8-948,0 1-753,1-1 1,0 2-1,0 0 1,1 1-1,20-1 1,-2 2-249,55 5 0,-54 1-1000,-1 0 0,0 3 1,41 12-1,-37-6-250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95 162 4224,'0'3'1920,"-5"14"-1664,1-10 1344,4 6-928,-4 18 768,-1 1-800,-3 8-160,-2 5-288,-3-2 96,4 2-192,-4-10-32,8-7-32,-8-8-1248,8 0 672</inkml:trace>
  <inkml:trace contextRef="#ctx0" brushRef="#br0" timeOffset="1">117 29 5888,'0'-15'2688,"-3"7"-2336,-2 3 864,5 10-736,-5-5-480,1 0-2240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4576,'-1'8'987,"1"0"0,-4 14 0,0 1-12,0 1-191,2-15-525,0 0 0,0 18 1,2-23-231,1 0 0,-1-1-1,1 1 1,0-1 0,0 1 0,0-1 0,0 1 0,0-1 0,1 1 0,0-1 0,2 4 0,0-1 172,1 0 1,-1-1-1,1 1 1,0-1-1,1 0 1,-1 0-1,1-1 0,0 0 1,0 0-1,1 0 1,8 4-1,-11-7-47,0 1 0,0-1 0,1 0 0,-1 0-1,0 0 1,0 0 0,1-1 0,-1 0 0,1 0 0,-1 0-1,0 0 1,0-1 0,1 1 0,-1-1 0,0 0 0,0-1-1,0 1 1,0-1 0,0 0 0,5-2 0,-3-1 3,1 0-1,-2 0 1,1-1 0,-1 1-1,1-1 1,-2 0 0,1-1-1,-1 1 1,0-1 0,0 0-1,0 0 1,-1 0 0,-1 0-1,1 0 1,2-11 0,-2 3-61,-1 1 0,0-1 0,0 0 0,-2 0 0,0 1 0,0-1-1,-4-19 1,3 30-175,0 0 0,0 0-1,0 1 1,0-1 0,-1 0-1,-2-5 1,3 7 24,0 1-1,0-1 0,0 1 1,0 0-1,0 0 1,0 0-1,-1 0 0,1 0 1,0 0-1,0 0 1,-1 0-1,1 0 1,-1 0-1,1 1 0,-1-1 1,1 1-1,-1-1 1,1 1-1,-1-1 0,-1 1 1,-3 0-242,0 0 0,0 0 1,0 0-1,0 1 1,1 0-1,-1 0 0,0 1 1,0 0-1,1 0 0,0 0 1,-1 1-1,1-1 0,-6 5 1,4-2-305,1-1 0,-1 2 1,1-1-1,1 0 0,-1 1 1,1 0-1,0 1 0,0-1 1,-3 8-1,-3 10-1068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5312,'5'16'4245,"-16"123"-820,3-64-2983,8-44-74,0-32-345,0 1 0,0 0 0,0 0 0,0 0 1,1-1-1,-1 1 0,0 0 0,0 0 0,0 0 1,0 0-1,0-1 0,1 1 0,-1 0 0,0 0 1,0 0-1,0 0 0,1 0 0,-1 0 0,0 0 1,0-1-1,0 1 0,1 0 0,-1 0 0,0 0 1,0 0-1,0 0 0,1 0 0,-1 0 0,0 0 1,0 0-1,1 0 0,-1 0 0,0 0 0,0 0 1,0 0-1,1 0 0,-1 1 0,0-1 1,0 0-1,0 0 0,1 0 0,-1 0 0,0 0 1,0 0-1,0 1 0,0-1 0,1 0 0,-1 0 1,0 0-1,0 0 0,0 1 0,0-1 0,0 0 1,0 0-1,1 0 0,-1 1 0,0-1 0,0 0 1,0 0-1,0 0 0,0 1 0,0-1 0,0 0 1,0 0-1,0 1 0,9-17 590,14-44 21,-7 18-221,25-49 1,-32 73-260,15-25 23,-22 40-204,0 1 0,-1 0 1,1-1-1,0 1 0,0 0 1,0 0-1,0 1 0,0-1 1,1 0-1,-1 1 0,1-1 1,-1 1-1,5-2 0,-5 2 8,-1 1-1,0 0 1,0 0 0,0 0-1,0 0 1,0 0 0,1 0-1,-1 0 1,0 0 0,0 0-1,0 0 1,0 1 0,0-1-1,1 0 1,-1 1 0,0-1-1,0 1 1,0-1 0,0 1-1,0 0 1,-1 0 0,1-1-1,0 1 1,0 0 0,0 0-1,0 0 1,0 1 0,2 2 16,0 1 0,-1-1 1,0 1-1,3 8 1,-4-11 1,15 48 331,10 55 0,9 33-2285,-21-96 723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19 172 9152,'-18'-24'4128,"28"-12"-3584,-5 16-96,-2 3-352,-3-23-864,0 5 384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1248,'0'-4'433,"0"1"0,0-1 0,-1 1 0,0-1 0,1 1 0,-1-1 0,-1 1 0,-1-5-1,1 3 322,-3-2 1034,7 7-1725,-2 17 401,2 12-169,1 0-1,2 0 1,14 48-1,0 7-309,-13-60 160,12 32 0,2 7 103,63 310 536,-38-179-442,-32-146-140,53 293-95,-45-215 229,-15-75-85,0 102-1,-1-28-31,-6-26 80,-13 101-1,7-139-322,-8 49-16,-14 92 203,24-157 26,-3 128-39,11-25-220,11-52 428,-1-12-289,-9 146 304,-5-137-405,6-1 304,-5-88-278,0 0 0,1 0 0,0 0 0,0 0 0,0 0 0,2 5 0,2 9 54,-4-11-105,-1-6 58,0-1 0,0 1 0,0-1 0,0 0-1,0 1 1,0-1 0,0 1 0,0-1 0,1 1 0,-1-1-1,0 0 1,0 1 0,0-1 0,0 0 0,1 1-1,-1-1 1,0 1 0,0-1 0,1 0 0,-1 1 0,0-1-1,2 1 823,-1-1-1319,-1 0 486,1 0-1,0 0 1,-1 0 0,1 0-1,0 0 1,-1 0 0,1 0-1,-1-1 1,1 1 0,0 0-1,-1 0 1,1-1 0,0 0 0,2 0-67,0 0-1,0-1 1,-1 1 0,1-1 0,0 0 0,-1 0 0,0 0 0,3-3 0,3-2 19,0 1-1,1-1 0,0 2 1,10-6-1,-14 8 30,-1 0-1,0 0 1,0 0-1,6-5 1,-8 5 17,1 1 1,-1 0-1,1 0 0,-1 0 0,1 0 0,0 0 1,0 0-1,0 1 0,0-1 0,0 1 1,4-1-1,36-7-340,75-12 192,-90 19 83,37 2 0,-22 1 98,99 6-494,-56-2 562,57 10-139,-47-3 265,39-10-351,-71-3 149,203 9-23,-40 15 15,-39-3 217,-96-12-92,202 11 179,-113-10 17,-37-12 325,-72-1-342,279-30-161,-342 32-158,48-2 101,88 3-1,-67 2 65,225-1-21,-124-11-95,-69 2 23,-108 9-62,94-1 107,-45 2-76,75-7 0,3-1-40,-3 0 62,-125 7-52,111-5 68,-86 6 110,43 8 1,11 0-38,203-3 333,-173 1-240,0 1-1654,-105-8 379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12704,'-22'-3'5759,"12"-2"-4991,5 1-1408,10 8 864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10400,'-1'-4'4504,"7"9"-1798,-3 4-1801,0 0-1,-1 0 1,0 0 0,0 0-1,-1 1 1,1 10-1,-4 62 1119,0-8-1359,4-36-949,-2-1 1,-10 69-1,9-94-4389,4-22-710,1-2 2307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1984,'0'-2'435,"0"0"0,0 0 0,0 0 0,0 0 1,0 0-1,0 0 0,0 0 0,2-4 0,0-11 251,-2-1 2765,3 107-1806,17 102 1,-18-168-1539,-1 33 0,-1-35-70,5 39 0,-5-32 112,0-27-64,0-17-191,1-4 162,5-26 0,1-8-8,12-104 48,-1 67-52,-2 8 200,-12 60 136,-4 16-83,-2 14 252,-26 156 205,0 3-628,-7 11-2424,14-89-2833,19-63 3654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1 768 3136,'8'0'5901,"29"-5"-4533,-31 2-1237,0 0 0,0 0 0,-1-1 0,1 0 1,-1 0-1,1 0 0,-1-1 0,-1 0 0,1 0 0,-1 0 0,6-9 0,11-16 161,19-34-1,-6 8-212,11-9-48,-21 32 57,27-49 1,-27 33-44,19-54 0,-38 90 16,39-116 534,-45 144-709,0 0-1,3 18 1,-2 41-113,-1-52 268,-2 3-64,2 0 1,0-1-1,2 1 0,1 0 0,6 31 0,5 19-95,-13-75 125,1 1 0,-1 0-1,0-1 1,0 1 0,0-1 0,0 0-1,0 1 1,0-1 0,1 1 0,-1-1-1,0 1 1,0-1 0,1 1-1,-1-1 1,0 0 0,1 1 0,-1-1-1,0 1 1,1-1 0,-1 0 0,1 0-1,-1 1 1,0-1 0,1 0-1,-1 0 1,1 1 0,-1-1 0,1 0-1,0 0 1,0 0 19,0 0 0,0 0-1,1 0 1,-1 0 0,0-1 0,0 1 0,0 0-1,0-1 1,0 1 0,0-1 0,0 0 0,2 0-1,3-3 52,-1-1-1,1 0 1,6-7-1,75-102-153,-71 91 69,37-59 170,67-141 0,-119 220-161,6-12 62,-1 2 159,-5 15-44,0 8 47,-1 10-43,0 109 92,18 145 1,-6-135-992,-11-79-4289,-1-57 3247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6 174 4480,'-2'28'1980,"0"-20"-1414,1 1 1,1 17 0,2 3 130,-3-23-570,1-1 0,1 1 1,-1-1-1,1 1 0,0-1 1,0 0-1,0 1 1,1-1-1,-1 0 0,1 0 1,1 0-1,-1 0 0,6 7 1,-5-8-9,0 0 1,0 0 0,1-1-1,0 1 1,-1-1-1,6 3 1,-7-5-67,0 0-1,1 0 1,-1 0-1,1 0 1,-1 0-1,1 0 1,-1-1 0,1 1-1,-1-1 1,1 0-1,0 0 1,-1 0-1,4 0 1,3-2 98,0 1 0,0-2 0,0 1 0,0-2 0,-1 1 0,0-1 0,1 0 0,-1-1 1,-1 1-1,1-2 0,-1 1 0,0-1 0,0 0 0,0-1 0,8-10 0,-4 3 7,-1 0 1,0-1 0,-1 0-1,-1 0 1,0-1-1,-1 0 1,7-23-1,-12 32-87,-1 1-1,0 0 0,0 0 1,0-1-1,0 1 0,-1 0 1,0-1-1,-1 1 1,1 0-1,-1-1 0,-1 1 1,1 0-1,-1 0 1,-5-11-1,5 12-78,0 1-1,-1 0 1,0 0-1,0 0 1,0 1 0,0-1-1,-1 1 1,1-1 0,-1 1-1,0 0 1,0 1-1,0-1 1,0 1 0,0-1-1,-1 1 1,1 1 0,-1-1-1,0 1 1,1-1 0,-7 0-1,7 1-66,0 1 1,0 0-1,0-1 0,0 1 1,0 0-1,0 1 0,0-1 1,0 1-1,0 0 0,0 0 1,1 0-1,-1 0 0,0 0 1,1 1-1,-1 0 0,-5 4 1,4-3-75,1 1 0,0 0 0,0 1 0,0-1 0,0 1 1,1-1-1,0 1 0,0 0 0,0 0 0,-2 7 0,-2 9-582,0 1 1,2-1-1,0 1 0,-2 34 1,7-55 698,-3 28-2650,1 50-1,7-33 166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1888,'3'0'11290,"-2"15"-11039,3 9 53,-4-23 96,0 11-416,1-11 32,-1 0-1,0 0 1,0 0 0,1 0-1,-1 0 1,1 0 0,-1 0 0,1 0-1,-1 0 1,1 0 0,-1 0-1,1 0 1,0 0 0,0 0 0,-1 0-1,1-1 1,0 1 0,0 0-1,0-1 1,0 1 0,0-1 0,0 1-1,0-1 1,0 1 0,0-1-1,0 1 1,0-1 0,0 0-1,0 0 1,2 0 0,2 1 42,0 0 1,1 0-1,-1-1 0,0 0 1,7-1-1,80-15 388,96-29-1,-164 38-473,1 1 0,1 1 0,-1 1 0,1 2 1,0 0-1,-1 2 0,1 1 0,31 5 0,-40-3 45,0-1-1,-1 0 1,1-1 0,0-1-1,0-1 1,0 0-1,0-1 1,20-6 0,84-20-103,-14 3 209,-47 13-155,-38 8-51,0 1 0,0 2 0,29 1 0,-27 0-60,-13 1 210,-1 0 1,1 1-1,-1 0 0,0 1 0,0 0 0,0 0 0,11 6 1,-18-8-14,-3-1-20,0 0-1,0 0 0,1 0 1,-1 0-1,0 1 1,0-1-1,0 0 1,1 0-1,-1 0 1,0 0-1,0 0 0,0 0 1,0 0-1,1 0 1,-1 1-1,0-1 1,0 0-1,0 0 0,0 0 1,0 0-1,0 0 1,1 1-1,-1-1 1,0 0-1,0 0 1,0 0-1,0 1 0,0-1 1,0 0-1,0 0 1,0 0-1,0 1 1,0-1-1,0 0 0,0 0 1,0 0-1,0 1 1,0-1-1,0 0 1,0 0-1,0 0 1,0 1-1,0-1 0,0 0 1,0 0-1,-1 0 1,1 0-1,0 1 1,0-1-1,0 0 0,0 0 1,0 0-1,0 0 1,-1 0-1,1 1 1,0-1-1,0 0 1,0 0-1,0 0 0,-1 0 1,1 0-1,0 0 1,0 0-1,-1 0 1,0 1 7,0 0 1,0 0 0,-1-1 0,1 1 0,0-1 0,-1 1 0,1-1-1,-1 0 1,-1 1 0,-3-2 80,0 1 0,0-1 1,0 0-1,0 0 0,1-1 0,-1 0 0,0 0 0,-5-3 0,-8-5-7,-16-12-1,0 1-45,1 2 71,-54-29 8,58 32-404,-27-12 118,21 12 56,28 12 107,0 0-1,-1 1 0,-16-5 1,7 5 27,-4-2-163,13 3-553,13 3-880,1 0 1477,0 0 0,1 0-1,-1 1 1,0-1 0,0 1 0,5 3 0,17 5 36,24 6-151,139 45 188,-181-58-4,22 8 106,-2 1-1,53 29 1,-81-40-46,1-1 0,-1 1 0,0 0 0,0 0 1,0-1-1,0 1 0,0 0 0,0 0 0,-1 0 0,1 0 0,0 0 0,0 0 0,-1 1 0,1-1 0,0 0 0,-1 0 0,1 0 0,-1 1 1,0-1-1,1 0 0,-1 0 0,0 3 0,0 0 125,-1 0 1,0-1-1,0 1 1,0 0-1,0 0 1,-2 4-1,0 0-207,-2 3 67,0 0 0,-1-1 0,0 0 0,-1 0 1,-11 14-1,-45 42-425,51-53 206,-18 12-856,23-19 297,-1 0 0,1 0 1,0 1-1,1 0 0,-1 0 0,-5 9 1,11-14 371,0 0 1,1 0 0,-1 0-1,0 0 1,1 0 0,-1 0-1,1 0 1,-1 1 0,1-1-1,0 0 1,0 0 0,0 0-1,0 0 1,1 1 0,0 1-1,7 16-2115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2656,'0'-1'102,"0"-2"377,0 0 1,-1 0-1,2 1 1,-1-1-1,0 0 1,0 1-1,1-1 1,9-8 8168,1 50-8445,-2 13-153,14 74 225,1 45 185,-18-115-221,-4-26-27,1 8 312,-2-21 11,-1-9-196,0-7 3,-9 2 554,11-3-875,-1 0 0,0 0 0,0 1 0,0-1 0,0 0 0,0 1 1,0-1-1,1 0 0,-1 1 0,0 0 0,0-1 0,0 1 0,1 0 0,-2 0-12,5 0 7,-1 0 0,1-1 0,-1 1 0,1-1 0,-1 0 0,1 0 0,-1-1 0,1 1 0,-1-1 0,1 0 1,-1 0-1,6-2 0,-5 1-7,58-9-137,-55 10 116,-1 0 0,1 0 0,0 1 0,-1 0 0,12 3 0,12-1 100,-30-2-45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5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6144,'-6'-9'2946,"8"13"-1199,-2-4-1589,1 0-1,-1 1 1,1-1 0,-1 0 0,1 0-1,-1 0 1,1 0 0,-1 0 0,1 0-1,-1 0 1,1 0 0,0 0-1,-1 0 1,1 0 0,-1 0 0,1-1-1,-1 1 1,1 0 0,-1 0-1,1-1 1,-1 1 0,0 0 0,1 0-1,-1-1 1,1 1 0,-1 0-1,0-1 1,1 0 0,22-16 626,-11 7-505,-9 8-285,1 0-1,-1 0 1,1 1 0,0-1-1,0 1 1,0 0 0,0 0-1,0 0 1,0 0-1,0 1 1,0 0 0,0 0-1,0 0 1,7 1 0,23-1-139,89-5-527,-98 6-773,-2-4-2422,-9 2 2161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3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6144,'7'-6'7967,"31"-17"-6004,-7 7-1485,55-21 1,-68 31-1508,1 0 0,-1 2 1,1 0-1,33-2 1,-16 3-2956,3 3 1264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382 164 2144,'1'-20'949,"-1"-17"1878,0 34-2671,0 1 0,-1-1 1,1 0-1,-1 1 0,1-1 0,-1 1 0,0-1 0,0 1 0,0-1 0,-3-3 0,-8-11 383,9 12-419,1 1 0,-1 0 1,0 0-1,0 1 1,0-1-1,-1 1 1,1-1-1,-1 1 1,0 0-1,0 0 1,-5-2-1,6 3-73,0 0 0,0 1 0,0-1 0,-1 1-1,1 0 1,-1 0 0,1 0 0,-1 0 0,1 1 0,-1-1 0,1 1 0,-1 0-1,0 0 1,1 0 0,-1 1 0,1-1 0,-1 1 0,-4 1 0,-4 2-49,0 0 1,0 1 0,0 0 0,0 0 0,1 2 0,0-1-1,0 1 1,1 1 0,0 0 0,-16 17 0,14-13 13,1 2 0,0-1 1,1 1-1,1 1 0,0-1 0,1 2 1,-10 24-1,14-30 2,1-1 1,0 0-1,1 0 1,0 1-1,0 0 0,1-1 1,0 1-1,0 0 1,2 10-1,0-7 9,1 0 1,1 0-1,5 19 0,-5-26-18,0 0 0,-1 1 0,2-1 0,-1-1 1,1 1-1,0-1 0,0 1 0,9 8 0,59 65 352,-61-69-269,-1 2 0,0-1 0,-1 2-1,0-1 1,13 28 0,-18-33 32,0 1 0,-1 0 0,0 1 0,-1-1-1,0 0 1,0 1 0,-1-1 0,0 1 0,0-1 0,-1 1 0,0 0-1,-2 9 1,1-7 24,-1 1 0,-1-1 0,0 0 0,-1 0 0,0 0 0,-1 0 0,0-1 0,0 1 0,-8 10 0,-13 12-162,-1-1 1,-61 55-1,79-77-626,-3 2-1019,8-9 204,7-10-2524,5-7 676,5 2 1062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4576,'-15'-4'1450,"12"3"-868,6 0-177,-1 1-1,1-1 1,0 0 0,-1-1-1,1 1 1,3-3 0,14-5 874,9 2-945,0 1 0,1 1 0,-1 2 0,1 1 0,0 1 0,0 1 0,49 8 0,-71-7-592,0 0 0,1 1 0,-1-1 0,0 2 0,0-1 0,-1 1 0,9 5 0,2 3-958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 2720,'-1'-1'80,"0"1"0,0 0 0,1 0 0,-1 0 0,0 0 0,1 0 0,-1 0 0,0 0 0,0 0 0,1 0 0,-1 0 0,0 0 0,1 1 0,-1-1 0,0 0 0,1 0 0,-1 1 0,0-1 0,1 0 0,-1 1 0,1-1 0,-1 1 0,0 0 0,-17 14 521,12-10-200,-24 20 483,1 1-1,1 2 1,-25 32-1,17-13-348,-39 67-1,64-96-473,-7 10 145,2 1-1,-17 42 0,13-15-33,3 0-1,2 1 0,2 0 1,3 1-1,3 1 0,2 0 1,4 62-1,2-91-7,2-1 0,1 0 1,13 48-1,-10-54-443,1-1 0,13 26 1,-12-32-1513,15 23 1,-8-18-599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7808,'3'-10'4581,"5"20"-218,3 22-513,-6 3-1932,-2 0 0,-3 66 0,-1-41-1555,1-43-474,0 30 312,0-16-2925,-2-25 2058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2496,'-1'0'139,"1"1"0,-1-1-1,1 0 1,0 0 0,-1 1 0,1-1 0,0 1-1,-1-1 1,1 0 0,0 1 0,-1-1 0,1 1 0,0-1-1,0 0 1,0 1 0,-1-1 0,1 1 0,0-1 0,0 1-1,0-1 1,0 1 0,0-1 0,0 1 0,0 0-1,-2 18 447,2-12-203,-5 44 642,-22 101 0,12-81-329,-11 132 0,17-107-378,4 32 76,5-119-274,0-7-59,0-1 1,0 1 0,0 0-1,0-1 1,0 1-1,0-1 1,0 1 0,1-1-1,-1 1 1,1-1-1,-1 1 1,1-1 0,0 2-1,0-2-5,0-1 0,0 1 0,-1-1-1,1 0 1,0 1 0,0-1 0,0 1-1,-1-1 1,1 0 0,0 0 0,0 0-1,0 1 1,0-1 0,0 0 0,-1 0-1,1 0 1,0 0 0,0-1 0,0 1-1,0 0 1,1 0 0,8-3 31,1 0 0,0-1 1,-1 0-1,0 0 0,0-1 0,14-10 1,19-8 290,-32 18-342,3-2-38,25-7 1,-34 12 8,0 1 0,0 0 0,0 0 0,0 1 0,0-1 1,0 1-1,0 0 0,0 1 0,8 1 0,-7-1-269,0 0 0,0 0 0,12 0 0,-16-1-220,-1 0 0,1-1 1,0 1-1,0 0 0,0 0 0,0-1 1,-1 1-1,1-1 0,0 0 1,-1 1-1,1-1 0,0 0 0,-1 0 1,1 0-1,-1 0 0,3-3 1,1 0-1545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4576,'0'-8'1338,"-1"1"0,0 0 0,-3-10 0,2 11-917,1-1-1,0 0 1,-1-8-1,6-8-580,-3 24 224,0 0 0,0 0 0,1 0 0,-1-1 0,0 1 0,1 0 0,-1 0 0,1-1 0,-1 1 0,1-1 0,-1 0 0,1 1 0,1-1 0,30 5 907,73-5-275,-59 0-5787,-35 0 3273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1728,'3'-27'2233,"-4"25"-1890,1 0-1,0 0 1,0 0 0,1 0-1,-1 0 1,0 0 0,0 0-1,1 0 1,-1 0 0,1 0-1,0 1 1,0-1 0,0 0-1,-1 0 1,2 1 0,1-4-1,-2 5-221,1 0-1,0-1 1,-1 1-1,1 0 1,0 0-1,-1 0 0,1 1 1,0-1-1,-1 0 1,1 1-1,-1-1 1,1 1-1,0-1 0,-1 1 1,1 0-1,1 1 1,31 15 39,52 27 174,-60-32-513,-3-1 30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3808,'0'0'65,"0"0"0,0-1 0,0 1 0,0-1 0,0 1 0,0-1 1,0 1-1,0 0 0,0-1 0,1 1 0,-1-1 0,0 1 0,0 0 0,0-1 0,1 1 0,-1-1 1,0 1-1,0 0 0,1-1 0,-1 1 0,0 0 0,1-1 0,-1 1 0,0 0 0,1 0 0,-1-1 0,1 1 1,14 0 1043,14 11 337,-16-4-1229,-2 0 0,1 1 0,-1 1 0,-1 0 0,1 0-1,-2 1 1,1 0 0,-1 0 0,-1 1 0,12 20 0,1 5-31,-2 2 0,17 49 0,-19-36 221,-2 1 1,10 69-1,-15-65-99,-3 1 0,-2-1 1,-4 111-1,-3-142-389,-1-1 0,-1 0 0,-1 0 0,-1 0 0,-1 0 0,-1-1 0,-2 0 0,0-1 0,-1 0 0,-1-1 0,-26 35 0,1-12-3210,8-3 881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18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2400,'5'-16'8826,"-5"10"-8494,0 4-214,0 5-88,18-2 98,-12-1-27,-1-1 0,1 0 1,8-3-1,9-1 44,-1 0-39,-18 4-61,0 0 0,1 0 0,-1 0 0,0 0 0,1 1 0,-1 0 0,0 0 0,8 0 1,-8 1-12,1-1 1,-1 0 0,0 0 0,1 0 0,-1-1 0,8-1 0,-8 1-85,0 1 1,1-1-1,-1 1 0,1-1 1,6 2-1,8 1 7,-11-1 58,0 0 0,0 0-1,7 3 1,-5-2 21,-1-1 0,0 0-1,1 0 1,-1-1 0,1 0-1,-1 0 1,1-1 0,11-3-1,-9 2 29,-1 0 0,1 1 0,0 1-1,15 0 1,53 8 78,88-3-1,-67 1 414,6 0-379,-65-7-88,-15-1-28,46 5 0,-54-2-15,0 0 0,0-2 1,35-5-1,2-1 78,223-4-113,-272 10 2,14 0 14,32 1 0,50 2-81,-57-3 46,-6-2 128,-27 2-130,0 0 0,14 1 0,99 4-53,95 18 138,-185-20-84,-12-1 2,42 7 0,-29-3-14,-23-3 25,1 1 1,13 3 0,-23-5 31,-1 0-1,1-1 1,-1 1 0,1-1-1,-1 0 1,1-1 0,6 0-1,-5 0-54,-1 0 0,0 1-1,0 0 1,7 1 0,7 1-37,0-1 0,30-2 1,-10-1 71,43-1 32,30 1 168,-34-1-302,-55 2 32,1 0 0,25 2 1,-1 1 178,8 1-264,-11 5 180,-22-4-51,1 0-1,28-1 0,228-3 519,-254 0-478,37-7 1,39-6 114,-57 9-352,-26 3 162,-17 1 53,0 0-1,0 0 1,0 0 0,0 0 0,0 0 0,0-1-1,-1 1 1,1 0 0,0-1 0,0 0 0,0 1-1,2-3 1,-2 3-4,0-1 0,0 1 0,0-1-1,-1 1 1,1 0 0,0 0 0,0 0 0,0 0 0,3 0-1,-3 1-2,0-1-1,0 0 0,0 0 0,0 0 0,0 0 1,0 0-1,0-1 0,0 1 0,1 0 0,-2-1 0,1 0 1,0 1-1,0-1 0,3-2 0,-4 3-1,0-1 1,1 1-1,-1-1 0,0 1 0,0-1 0,1 1 1,-1 0-1,0-1 0,1 1 0,-1 0 1,1 0-1,-1 0 0,2 0 0,12-1 75,46-7 50,-49 7-191,-1 1 1,21 0 0,13 2 269,-44-2-117,1 1-78,1-1 0,-1 1 0,1-1 0,-1 1-1,1-1 1,4 0 0,-6 0-71,26 0 443,-24 1-357,-1-1-1,0 1 1,1 0 0,-1 0 0,0 0 0,0 0-1,0 0 1,0 0 0,1 0 0,-2 1-1,1-1 1,0 1 0,0 0 0,0-1 0,-1 1-1,1 0 1,-1 0 0,0 0 0,1 0-1,0 2 1,2 2 2,-1 0 0,0 1 0,-1-1-1,1 0 1,-1 1 0,2 9 0,-2 4 80,0 28 0,-1-5-222,5 126 258,6 57-253,-12-225 113,13 165 80,-16-59-46,1 60-143,-1-55 190,1-73-116,2 49 0,2-66 107,0 1-1,-2 0 1,-1 0 0,-1 0-1,-1-1 1,-8 30-1,2-18 26,-6 57-1,5-28 47,4-33-165,-8 64-110,11 0 151,3-91-12,-4 30 71,3-26-94,0-1-1,0 1 1,1-1-1,0 1 1,1 9-1,-1-11 29,1 0 0,-1 0 1,-1 0-1,1 0 0,-1-1 0,0 1 0,0 0 0,0 0 0,0 0 0,-1-1 1,0 1-1,-3 5 0,-8 23 33,-3 15 3,12-36-16,-1 0 0,2 0 0,-5 23 0,4 59 26,3-70-199,1-13 74,-1 0 0,1-1 0,1 1 0,0-1 0,0 1 0,1-1 0,4 12 0,-5-20-1069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21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 1984,'-9'0'5834,"4"0"-2970,10 56-1514,-10 133-641,4-110-519,-2 29 159,0-57-70,-2 22-94,4-66-135,0-4-1,1 0 0,-1 0 0,1 0 0,0 0 0,0 0-1,0 0 1,0 0 0,1 5 0,0-2 572,-6 6-8564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22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5 400 4640,'0'-2'405,"-1"1"-1,0 0 1,1-1 0,-1 1 0,1 0-1,-1-1 1,1 1 0,-1-3-1,14-1 3329,25-8-2506,57-28-187,155-92 0,-195 105-988,0 3 1,97-29-1,-85 31-123,-25 9 102,44-16-1220,-75 24 210,-7 4 391,-1 0-1,1 1 0,0-1 1,-1 1-1,1 0 0,0 0 0,0 0 1,6 0-1,4 4-1464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22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1 162 3808,'0'0'7429,"1"-5"-5808,2 3-1378,1-1-1,-1 1 0,1 0 1,-1 0-1,1 1 0,0-1 1,6-1-1,9-5 102,26-17 68,8-4 67,-24 16-435,0 1 0,57-14 1,22 9-85,-49 10-208,-51 5 206,-8 2 10,0 0-1,0 0 0,0 0 0,0 0 1,0 0-1,0 0 0,0 0 0,1-1 0,-1 1 1,0 0-1,0 0 0,0 0 0,0 0 1,0 0-1,0 0 0,1 0 0,-1 0 0,0 0 1,0 0-1,0 0 0,0 0 0,0 0 1,0 0-1,1 0 0,-1 0 0,0 0 1,0 0-1,0 0 0,0 0 0,0 0 0,0 0 1,1 0-1,-1 1 0,0-1 0,0 0 1,0 0-1,0 0 0,0 0 0,0 0 1,0 0-1,0 0 0,1 1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23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12 137 3488,'0'-1'131,"0"0"0,0 0 0,0-1 0,0 1 0,-1 0 0,1-1 0,0 1 0,-1 0 0,1 0 0,0-1 0,-1 1 0,0 0 0,1 0 1,-1 0-1,0 0 0,1 0 0,-1 0 0,0 0 0,0 0 0,-1-1 0,3-9 2541,-2 3 1707,3 6-3146,9-4-233,12-8-498,0 2 178,-9 4-564,0 0 0,0 1-1,1 1 1,0 0 0,0 1-1,1 0 1,21-2-1,-16 4-144,-14 1-34,0 1 1,-1 1 0,1-1-1,12 2 1,12-1 505,-30 0-358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24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98 4800,'2'-4'4273,"-6"9"-2381,-2 2-1650,1 1-1,-1-1 1,1 1-1,1 1 1,-7 15 0,1-3-23,-92 210 331,97-219-526,1 0 0,1 0 1,0 1-1,1-1 0,0 1 1,0 22-1,3-24 9,0-1 1,0 0-1,1 0 0,0 0 0,1 0 0,0 0 1,1 0-1,8 16 0,-5-15 115,-1 1 1,2-2-1,-1 1 0,1-1 1,1 0-1,0-1 1,0 0-1,1-1 0,0 1 1,1-2-1,0 0 1,18 10-1,-18-12-90,-1-1 1,1 0-1,0-1 1,0 0-1,0-1 0,0 0 1,1 0-1,-1-1 1,1-1-1,-1 0 1,0-1-1,1 0 0,-1 0 1,18-6-1,10-6 199,0-3 0,50-26 0,-54 25-180,-13 6-15,0-1 0,-2-1-1,29-22 1,-39 27 22,-1-1 0,0 0 0,0 0 0,-1-1 0,-1 0 0,1 0 0,-2-1 0,9-15 0,-12 17-31,0 0 0,0 1 0,-1-1 1,-1 0-1,1 0 0,-1-1 0,-1 1 1,0 0-1,-1-15 0,-3-6 145,-11-43 0,8 43-228,-2 0-1,-23-50 1,26 68-14,0 1 1,-1 0-1,-1 0 1,0 1-1,0 0 0,-1 1 1,0-1-1,0 2 1,-1-1-1,-1 1 0,1 1 1,-1 0-1,0 1 0,-1 0 1,0 0-1,0 1 1,0 1-1,0 0 0,-1 0 1,1 2-1,-1-1 0,0 2 1,0-1-1,0 2 1,0 0-1,0 0 0,-16 4 1,19-2-31,1 1 0,0 0 1,0 1-1,0 0 1,0 0-1,0 1 0,-15 11 1,2 1-192,-27 29 1,46-44 235,-35 38-2056,-53 68 0,50-57-1435,8-7 1088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24 131 8896,'-14'-2'2220,"5"1"4925,16 1-5924,1-1 0,-1 0-1,12-3 1,42-16 1309,-18 4-1367,218-46 395,-200 49-1591,-14 4-984,-18 7-4217,-23 4 152,3 4 1621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4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1824,'20'-11'3530,"-7"4"-3203,0 1 0,0 1-1,27-7 1,-25 11 62,0 0 1,24 3-1,-5-1 139,-31-1-504,33 0 247,0-1 0,42-7 0,-68 6-345,-8 1 82,0 1-1,1-1 0,-1 1 1,0 0-1,0-1 1,1 1-1,-1 0 1,0 0-1,5 1 0,-4 0 39,1-1-1,-1 1 1,1-1-1,0 0 0,-1 0 1,1 0-1,0-1 0,-1 0 1,5-1-1,-4 2-4,-1-1 0,1 0 0,-1 1 1,0-1-1,1 1 0,6 1 0,5 0 92,-1 0 1,1 0 0,16-3 0,2 1 115,155 1-127,-178 1-97,1 0 0,16 4 0,-18-3-87,1 0 0,17 0-1,86 5 645,-107-6-580,0 0 1,0 0 0,0 1-1,0 0 1,0 0 0,7 4-1,2 0 33,29 10-115,-13-5-75,-6-1 232,-21-8-5,-1-1 0,1 1 0,0 0 0,7 1 1,14 0 107,0-1 1,36-2-1,-33 0-103,57-6 286,23-2-256,-26 6-230,-52 1 148,-4 1-61,38 3-1,-14 3-150,-16-1 214,53-2 0,-40-3 54,90 3-93,-74-1-59,4 1 195,14 0-252,-45 0 265,-18-3-48,23 5 0,-12-3 122,-22-2-219,-1 1 1,1-1 0,8 2-1,50 14 16,116 44 0,-118-35 201,-25-11-204,46 24 0,-56-22 34,-1 2 0,-1 0 0,-1 2 0,0 1 0,33 36 1,-34-28-41,-16-19 4,0 0 0,0-1 0,11 10-1,-8-10 12,17 21 0,-22-21 20,2-1 0,-1 0 0,1-1 0,13 10 0,-1-2-85,-16-11 53,0-1-1,1 0 1,-1 0-1,9 5 1,54 22 302,-32-16-233,-21-8-125,22 7 0,55 19 64,-33-12 193,-53-18-199,1 0 0,0 0 1,-1 0-1,0 1 0,1 0 1,4 3-1,19 10 51,-22-13-37,-1 1-1,1-1 0,-1 1 1,0 0-1,6 6 0,12 7 141,-21-15-171,0 1 0,-1-1 0,1 1 0,-1 0 0,5 5 1,4 7 51,-3-5-54,-1 0 0,0 1 0,-1 0 0,10 22-1,-8-15 12,13 21-1,-15-29-41,0 1 0,4 12 0,-6-11 35,2-1 0,7 13 0,35 61 513,-38-70-304,40 57-178,-37-54 51,-10-13-99,0 0 0,1-1 0,0 1 0,0-1 0,0 0 0,0 0 0,0-1 0,6 5 0,11 5 173,-6-3-28,20 10 0,-22-13-120,19 13 1,9 6 241,-32-21-269,0 1 0,-1-1 0,0 2 0,0-1 0,8 10-1,3 2 36,-10-10 7,0 1-1,-2 0 1,1 0-1,9 17 1,22 44 44,-29-52-52,21 53-4,-21-44-3,-8-22 6,-1 0-1,1 0 1,0 0 0,5 8-1,21 36 84,-21-36-37,0 0 0,1-1 0,1 0-1,0 0 1,17 17 0,-23-25-46,1 0 0,-1 0 0,0 1 0,3 4 0,-4-6-17,0 1 0,1-1 0,-1 0-1,0 0 1,1 0 0,0-1 0,-1 1 0,5 2 0,-2-1 49,-1-1 0,1 2 0,7 7 0,-9-9-20,0 0 0,0 0 1,0 0-1,1 0 0,-1 0 1,1-1-1,-1 1 0,1-1 1,6 2-1,119 32 221,-24-9-296,-23-7 210,-53-11-47,81 27-286,-51-14 389,-41-16-181,1 0 1,-1 2 0,25 14 0,-28-15 43,0 0 1,1-1-1,0 0 1,0-1-1,29 5 1,-2 0-77,101 18 242,-72-13-339,-49-11 102,0 0 0,0 2 0,27 11 0,-23-4 45,30 19 0,19 10 52,-61-35-162,23 18 0,-27-18 83,-1 0 1,0-1-1,1 0 0,20 7 0,-11-8 47,0-1 0,1-1 0,31 1 0,-5 0-262,31 10 299,-66-12-200,34 3-321,-42-4 209,-1 0 1,0 0-1,1 0 0,-1 0 0,0 1 0,4 2 1,-6-4-445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5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30 108 2976,'-1'0'131,"0"1"0,0-1 0,0 0 0,0 0 0,0 0 0,0 0 0,0 0 1,0 0-1,0 0 0,0 0 0,0 0 0,0-1 0,0 1 0,0 0 0,0-1 0,0 1 0,0-1 0,0 1 1,1-1-1,-1 1 0,0-1 0,0 1 0,0-1 0,1 0 0,-1 0 0,0 1 0,1-1 0,-1 0 0,0 0 0,1 0 1,-1 1-1,1-1 0,0 0 0,-1 0 0,1 0 0,2-3 3084,-2 4-3147,0-1 1,0 1 0,0 0-1,0 0 1,63-8 2064,98-10-1505,-86 8-265,85-1 1,75 1 399,-151 1-735,73-9-750,-120 14 120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6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0 916 1984,'0'0'6490,"19"-5"-5066,21-19 85,77-54 134,-74 44-1456,71-75 0,-36 25-106,5 2 0,2 5 0,4 3 0,190-120 0,-58 73-65,-210 116-329,0-1-1,0 0 1,12-10 0,-19 16-727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7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6880,'0'0'2229,"13"5"-368,-12-3-1768,0-1 0,0 1 0,0 0-1,1 0 1,-1 0 0,-1 0 0,1 0 0,0 0-1,0 0 1,-1 0 0,1 4 0,1 26 333,-1-20-302,0 48 214,-7 62-1,-15 61-171,-3 54 289,24-104-638,7-46-4311,-6-75 1230,-1-3 1019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6 159 4992,'-1'-6'803,"-1"0"0,1 0 0,1 0 1,-1 0-1,1 0 0,0-6 0,0 10-527,1 0-195,-1 0-1,0 0 0,1 0 0,0 0 1,0 0-1,-1 0 0,1 1 0,0-1 1,0 0-1,1 0 0,-1 1 0,0-1 1,0 0-1,1 1 0,-1-1 0,1 1 1,2-2-1,2-1 49,0-1 0,0 2 0,0-1 1,9-3-1,11-3 46,1 1 1,0 1-1,0 2 0,46-5 0,113 3 32,-143 8-437,0 2 1,74 14 0,-112-15-78,1 1 1,0 0 0,0 0-1,-1 0 1,1 0-1,-1 1 1,1 0 0,8 6-1,9 9-1095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3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6304,'1'-7'8463,"3"14"-5798,5 0-3479,211 98 569,-197-93 293,-1-1-59,43 16 0,149 35 161,-183-56-149,193 34 339,-189-37-350,119 7 809,-152-10 263,-23 7-518,-58 7-680,-129 38 0,153-34 148,1 2 1,-53 29-1,-28 12 266,79-37-593,45-19 193,0 1 0,-11 9 1,8-6-234,-2 3-707,0 0 0,-23 25 0,30-29 413,-11 15-401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40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288 195 3712,'5'-28'7946,"-5"27"-7876,1 1 0,-1 0 0,0-1 0,0 1 0,0-1 0,0 1 0,0 0 0,0-1-1,0 1 1,0 0 0,0-1 0,-1 1 0,1-1 0,0 1 0,0 0 0,0-1 0,0 1 0,-1 0 0,1-1-1,0 1 1,0 0 0,0-1 0,-1 1 0,1 0 0,0-1 0,-1 1 0,1 0 0,0 0 0,0 0 0,-1-1-1,1 1 1,-1 0 0,1 0 0,0 0 0,-1 0 0,1-1 0,0 1 0,-1 0 0,1 0 0,-1 0 0,1 0-1,0 0 1,-1 0 0,1 0 0,-1 0 0,1 0 0,0 0 0,-1 0 0,1 1 0,0-1 0,-1 0 0,1 0-1,-1 0 1,1 0 0,0 1 0,-1-1 0,-23 16-158,21-13 133,-16 12-45,1 2 1,1 0-1,0 1 1,-20 30-1,15-17 61,2 1 1,-18 41-1,24-44-40,-14 47 0,24-63-32,1 0 1,0 0-1,1 1 1,1-1-1,0 0 1,1 20-1,1-30 13,0 19 33,1 0 0,2 0 0,0 0-1,9 26 1,-7-29-72,2-1 0,0 0 0,1 0-1,16 23 1,-21-34 63,2-1 0,-1 1 0,1-1 0,0-1 0,0 1-1,1-1 1,-1 0 0,1 0 0,1-1 0,-1 0 0,0 0-1,1-1 1,10 4 0,-2-2 32,1-1 0,-1 0 0,1-2 0,0 0 0,0 0 0,0-2 0,0 0 0,0 0 0,0-2 0,0 0 0,0-2 0,0 1 1,-1-2-1,0 0 0,0-1 0,0-1 0,-1 0 0,1-1 0,-2-1 0,1 0 0,-1-1 0,-1 0 0,0-1 0,21-24 0,11-18 46,27-29 133,-36 44 41,67-70 95,-95 99-294,0 0 0,-1 0 0,0-1 0,-1 0 0,0 0 0,-1-1 1,0 1-1,-1-1 0,0-1 0,-1 1 0,0 0 0,0-1 0,-1 1 0,-1-1 0,0 0 1,-1 0-1,-1-21 0,-2 14-39,-1 0 1,-1 0-1,0 1 0,-1 0 1,-2 0-1,1 0 1,-2 1-1,-14-22 0,9 19-74,-1 1 0,0 1-1,-1 0 1,-1 1-1,0 1 1,-31-21-1,48 37 36,-4-3-41,0-1 1,-1 1 0,1 0 0,-1 1-1,1-1 1,-1 1 0,0 0 0,0 0-1,0 0 1,0 1 0,0 0 0,-1 0-1,-9-1 1,2 2-6,0 1-1,0 0 1,0 1 0,0 0-1,1 0 1,-1 2 0,-15 5-1,-32 17-228,2 2 0,1 3 0,-102 74-1,117-72-1611,-40 42 0,28-23-5548,39-32 3946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58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50 2144,'-7'-7'584,"9"4"-280,-1 3-246,-1 0-1,0 0 1,0 0-1,1 0 1,-1-1-1,0 1 1,1 0-1,-1 0 1,0-1-1,0 1 1,0 0-1,1 0 1,-1-1-1,0 1 1,0 0 0,0-1-1,0 1 1,1 0-1,-1-1 1,0 1-1,0 0 1,0-1-1,0 1 1,0 0-1,0-1 1,0-1 128,1 1 1,-1 0-1,1 0 0,-1 0 1,1 0-1,0-1 1,-1 1-1,1 0 0,0 0 1,0 0-1,0 0 1,1-1-1,6-9 1135,-8 11-1288,0-1 0,0 1 1,0 0-1,0 0 0,-1 0 1,1 0-1,0 0 0,0-1 1,0 1-1,0 0 0,-1 0 1,1 0-1,0 0 0,0 0 1,0 0-1,-1 0 0,1 0 0,0-1 1,0 1-1,0 0 0,-1 0 1,1 0-1,0 0 0,0 0 1,0 0-1,-1 0 0,1 0 1,0 0-1,0 0 0,0 1 1,-1-1-1,-1 1 357,4-1-65,-1 0-74,-1 0-238,0 0 1,0-1-1,0 1 1,0 0-1,0 0 1,0 0-1,0-1 1,0 1-1,0 0 1,0 0-1,-1 0 1,1-1 0,0 1-1,0 0 1,0 0-1,0 0 1,0 0-1,-1-1 1,1 1-1,0 0 1,0 0-1,0 0 1,-1 0-1,1 0 1,0 0-1,0 0 1,0 0-1,-1 0 1,1-1-1,0 1 1,0 0 0,0 0-1,-1 0 1,1 0-1,0 0 1,0 0-1,0 0 1,-1 0-1,1 1 1,-11 5 112,8-3-137,0 1 0,0-1 1,0 0-1,-3 7 0,-40 65 443,20-35-59,-65 109 465,78-123-755,1 0 1,1 1-1,1 1 1,2 0-1,-8 42 1,5-2 316,-1 81 0,10-130-370,2 1 0,1 0 1,0 0-1,2 0 0,0-1 0,1 1 0,1-1 1,0 0-1,2 0 0,0-1 0,1 0 1,1 0-1,1-1 0,18 25 0,-16-26-16,2-1-1,0 0 1,22 17 0,53 33 287,-71-52-235,37 31 35,-52-41-71,-1-1 0,0 0 0,0 1 0,0 0 0,0-1 0,-1 1 0,3 3 0,8 13-958,-11-29-4347,-1 1 3761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58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 2912,'1'-15'2500,"0"12"-148,0 11 806,1 37-3385,0-26 290,-2 29 0,-6 107 53,-1 28-40,6-107 13,3-32 73,-2-43-148,0-1 1,0 0-1,0 0 0,0 1 1,-1-1-1,1 0 1,0 1-1,0-1 1,0 0-1,0 0 1,0 1-1,0-1 1,0 0-1,0 0 0,-1 0 1,1 1-1,0-1 1,0 0-1,0 0 1,-1 0-1,1 1 1,0-1-1,0 0 1,0 0-1,-1 0 0,1 0 1,0 0-1,0 0 1,-1 1-1,1-1 1,0 0-1,0 0 1,-1 0-1,1 0 1,0 0-13,0 0 1,0 0 0,0 0-1,0 0 1,0 0 0,0 0 0,0 0-1,0 0 1,0 0 0,0 0 0,0 0-1,0 0 1,0 0 0,0 0 0,0 0-1,0 0 1,0 0 0,0 1-1,0-1 1,0 0 0,0 0 0,0 0-1,0 0 1,0 0 0,0 0 0,0 0-1,0 0 1,0 0 0,0 0 0,0 0-1,0 0 1,0 0 0,0 0-1,0 0 1,0 0 0,0 0 0,0 0-1,0 1 1,0-1 0,0 0 0,0 0-1,0 0 1,0 0 0,0 0 0,0 0-1,0 0 1,0 0 0,0 0-1,0 0 1,0 0 0,1 4 36,-1-4-46,0 1 0,0-1-1,0 0 1,0 0 0,0 0-1,0 0 1,0 0-1,0 1 1,0-1 0,0 0-1,0 0 1,0 0 0,0 0-1,0 0 1,0 1-1,1-1 1,-1 0 0,0 0-1,0 0 1,0 0 0,0 0-1,0 1 1,0-1 0,0 0-1,0 0 1,1 0-1,-1 0 1,0 0 0,0 0-1,0 0 1,0 0 0,0 0-1,1 0 1,-1 0-1,0 0 1,0 1 0,0-1-1,0 0 1,0 0 0,1 0-1,-1 0 1,0 0-1,0 0 1,0 0 0,0-1-1,1 1 1,-1 0 0,0 0-1,0 0 1,0 0-1,0 0 1,0 0 0,1 0-1,-1 0 1,0 0 0,22-1 132,-1-1 0,1-1-1,0 0 1,-1-2 0,0-1 0,21-8 0,172-56 190,-156 53-241,-51 16-132,0-1 1,0 1-1,0 0 0,0 1 0,0 0 0,9 1 0,-3-1-699,-9 0-376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59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12 214 2656,'-1'0'92,"0"-1"0,0 1-1,1-1 1,-1 1 0,0-1 0,1 0 0,-1 1 0,0-1-1,1 0 1,-1 1 0,1-1 0,-1 0 0,1 0 0,-1 0-1,1 1 1,0-1 0,-1 0 0,1 0 0,0 0 0,0 0-1,-1 0 1,1 0 0,0 0 0,0 0 0,0 1 0,0-1-1,0 0 1,0 0 0,1 0 0,-1 0 0,0-1-1,2-14 1084,-2 14-1020,0-1 0,0 1 0,1-1 0,-1 0 0,1 1 0,0-1 0,-1 1 0,1-1 0,0 1 0,3-4 0,7-12 419,0 1 0,2 0 0,18-18 0,-26 30-550,0 0 0,1 1 1,-1 0-1,1 0 0,0 0 0,0 1 0,0 0 1,1 0-1,-1 0 0,1 1 0,0 0 1,0 0-1,10 0 0,202-5-2597,-152 7-1451,-53 0 2936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 8800,'-9'2'1107,"-10"0"2507,19-2-3551,0 0 0,0 0 0,0 0 0,0-1 1,0 1-1,1 0 0,-1 0 0,0 0 0,0 0 1,0 0-1,0 0 0,0 0 0,0 0 0,-1-2 1328,1 2-1328,0 0 0,-1 0 0,1 0 1,0 0-1,0 0 0,0 0 0,0 0 0,0 0 1,0 0-1,0 0 0,0 0 0,0 0 0,0 0 1,-1 0-1,1 0 0,0 0 0,0 0 0,0 0 1,0 0-1,7-4 3735,28 2 896,18-5-2693,4-1-1224,691-33 1164,-660 41-2951,-41 1-2124,-32 0-759,-1 6 1210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4:59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19 149 4224,'-19'-5'1904,"20"4"-1707,0 0 0,0 0 1,0 0-1,0 0 0,0 1 1,0-1-1,0 0 0,0 1 0,0-1 1,0 1-1,0-1 0,0 1 1,0-1-1,0 1 0,0 0 1,3 0-1,5-3 294,70-31 1400,78-30-1433,-132 56-1129,0 2-1,1 0 1,0 1 0,39-2-1,-20 7-453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1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11 116 2912,'-1'0'120,"1"0"1,-1-1-1,0 1 0,1 0 1,-1-1-1,1 1 0,-1-1 1,0 1-1,1-1 0,-1 1 1,1-1-1,0 1 0,-1-1 1,1 0-1,-1 1 0,1-1 1,0 0-1,-1 1 0,1-1 1,0 0-1,0 1 1,0-2-1,0 1 80,0-1 1,1 1-1,-1 0 0,1 0 1,-1 0-1,1 0 1,0 0-1,-1 0 0,1 0 1,1-2-1,10-13 422,-9 11-577,0-1 0,1 1 0,-1 1-1,1-1 1,1 0 0,-1 1 0,1 0-1,-1 0 1,1 0 0,0 1 0,0-1-1,1 1 1,-1 0 0,1 1 0,-1 0-1,1-1 1,0 2 0,0-1 0,0 1-1,0 0 1,0 0 0,11 0 0,-14 1-4,0 1 0,0-1 0,0 1 1,0 0-1,0 0 0,0 0 0,0 0 1,0 0-1,0 1 0,-1-1 0,1 1 1,0 0-1,-1 0 0,1 0 0,-1 0 0,0 0 1,0 0-1,0 1 0,0-1 0,0 1 1,0 0-1,-1-1 0,3 6 0,3 6 58,-1 1 0,0 0-1,4 22 1,-6-22-54,4 14 116,-1-1-159,1-2-1,22 50 0,-25-69 44,-1 0 0,1 0-1,1 0 1,-1 0 0,10 8-1,-1-2-13,-9-7-36,1-1 1,-1 0-1,1 0 1,1 0-1,-1-1 1,1 0-1,-1-1 0,1 1 1,0-1-1,0 0 1,1-1-1,-1 0 1,8 2-1,11 2-368,-22-5-321,0 0-1,0 0 1,0 0-1,-1 0 0,1-1 1,0 1-1,1-1 1,6-1-1,-3 1-942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1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477 18 3648,'-4'-18'6934,"-7"20"-5620,-13 6-1146,8 0 1,0 2-1,1-1 1,0 2 0,-19 17 0,-51 57 7,43-41-210,-90 106-462,101-112 134,16-21-98,9-8-1147,-1-1 1,-11 10-1,12-10 199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2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0 4576,'0'0'1450,"-18"0"2113,5 1-3351,-1 0 0,0 1 0,1 1 0,-1 0 0,1 0 0,0 2 0,0 0 0,0 0 0,1 1 1,-1 0-1,2 1 0,-1 1 0,1 0 0,0 0 0,-11 12 0,5-3-252,1 0 1,0 1-1,1 1 1,1 1 0,1 0-1,1 1 1,-18 40-1,27-55-3,1 0 0,0 0-1,1-1 1,-1 1 0,1 0-1,0 1 1,0-1 0,1 0-1,0 11 1,1-14 26,-1 1-1,1-1 1,0 0 0,0 0-1,1 1 1,-1-1 0,1 0-1,-1 0 1,1 0 0,0-1-1,0 1 1,0 0 0,0-1-1,1 1 1,-1-1 0,1 1-1,-1-1 1,7 3 0,-1 0 38,1-1 0,0 0 0,0 0 0,0-1-1,0 0 1,0 0 0,1-1 0,-1-1 0,1 0 0,15 1 0,-8-3-10,-1 0-1,0-1 1,0 0-1,0-1 1,24-8-1,-25 5-1294,-1-1 0,0 0-1,0 0 1,19-16 0,-10 10-588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2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72 300 5472,'5'-4'2496,"-10"16"-2176,0-9 1376,10 9-992,-10 5 288,5 3-608,-8 8-96,0 0-160,-7 4-224,6-1 32,-4-3-672,8 1 416,-3-9-1728,8 0 1152</inkml:trace>
  <inkml:trace contextRef="#ctx0" brushRef="#br0" timeOffset="1">64 16 3328,'-10'-12'1504,"-3"9"-1312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2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 5056,'4'3'2003,"-3"1"-647,-3 5-657,-24 155 143,-14 114-361,34 8-286,7-176-113,-1-59-78,-2-18-30,3 1 0,4 36 0,-4-31-1100,-1-37 369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3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81 4640,'0'0'42,"0"0"0,0-1 0,0 1 0,0 0 0,0 0 0,0 0 0,0 0 0,0 0 0,0 0 0,0 0 0,0 0 1,0 0-1,0 0 0,0 0 0,0-1 0,0 1 0,0 0 0,0 0 0,0 0 0,0 0 0,0 0 0,0 0 0,0 0 0,0 0 0,0 0 0,0 0 0,0 0 0,0-1 0,0 1 1,0 0-1,0 0 0,0 0 0,0 0 0,0 0 0,0 0 0,0 0 0,0 0 0,0 0 0,-1 0 0,1 0 0,0 0 0,0 0 0,0 0 0,0 0 0,0 0 0,0-1 0,0 1 1,0 0-1,0 0 0,0 0 0,0 0 0,-1 0 0,1 0 0,0 0 0,0 0 0,0 0 0,0 0 0,0 0 0,0 0 0,2-3 901,-1 3-777,1 0-1,-1 0 1,1 0-1,-1 0 1,0 0-1,1-1 1,-1 1-1,1 0 0,-1-1 1,0 1-1,3-2 1,3 0 62,24-9 707,47-13-36,-27 13-858,0 2 0,88-3 0,-126 12-562,0 1-1,1 0 1,23 6 0,-31-5-113,1 0 1,-1 0-1,0 1 0,1 0 1,-1 0-1,0 0 1,-1 1-1,1 0 0,7 6 1,6 13-1623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4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1 284 3648,'8'-1'463,"0"0"1,0-1 0,0 0-1,0 0 1,0-1-1,0 0 1,0 0-1,-1-1 1,11-6-1,1-1-192,2 0 43,-1-1-1,27-21 1,-37 26-194,-1-2 0,0 1 0,0-1 0,-1-1 0,0 1 1,9-17-1,-16 24-111,1 0 1,-1-1 0,1 1-1,-1-1 1,0 1 0,0-1-1,0 1 1,-1-1 0,1 0-1,0 1 1,-1-1 0,0 0-1,0 1 1,0-1 0,0 0-1,0 0 1,0 1 0,-1-1-1,1 0 1,-1 1 0,0-1-1,0 0 1,0 1 0,0-1-1,0 1 1,-1-1 0,1 1-1,-1 0 1,1 0 0,-1 0-1,-2-3 1,1 2-59,0 1 1,1 0-1,-1 0 0,0 0 1,-1 0-1,1 0 0,0 0 1,0 1-1,-1-1 0,1 1 0,-1 0 1,1 0-1,-1 1 0,1-1 1,-1 1-1,0 0 0,1-1 1,-1 1-1,0 1 0,1-1 1,-1 1-1,-4 0 0,3 1 49,1 0 0,-1 0-1,1 0 1,-1 0 0,1 1-1,0 0 1,0 0 0,0 0-1,0 0 1,0 1 0,1-1-1,-1 1 1,1 0 0,0 0-1,1 0 1,-4 5 0,0 5 200,1 1 0,0-1 0,1 1 0,0 0 0,-2 28 0,5-35-190,-1 5 199,1 0-1,1 0 1,0 1-1,1-1 0,0 0 1,1 0-1,1 0 1,0 0-1,0 0 0,2-1 1,-1 1-1,11 18 1,-12-26-59,0-1 0,1 0 1,-1 0-1,1 0 1,0 0-1,0 0 1,0-1-1,0 1 0,0-1 1,1 0-1,0-1 1,0 1-1,-1-1 0,2 0 1,-1 0-1,0 0 1,8 1-1,8 0-8,-1-1 0,0 0 0,28-2 0,-25 0-175,-1-1-134,42-7-1,-30 1-2318,-32 6 2102,0 1 0,0-1-1,0 0 1,-1 0 0,1 0 0,0 0-1,-1 0 1,1 0 0,-1 0 0,2-2 0,0 0-697,6-1-241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4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53 480 3968,'3'13'4881,"3"25"-4536,-6-37-310,0-1-1,0 0 0,0 0 1,0 0-1,0 0 0,0 0 0,0 1 1,0-1-1,0 0 0,0 0 1,0 0-1,1 0 0,-1 0 1,0 1-1,0-1 0,0 0 0,0 0 1,0 0-1,0 0 0,0 0 1,0 0-1,0 1 0,0-1 1,0 0-1,1 0 0,-1 0 0,0 0 1,0 0-1,0 0 0,0 0 1,0 0-1,0 0 0,1 0 1,-1 1-1,0-1 0,0 0 0,0 0 1,0 0-1,1 0 0,-1 0 1,0 0-1,0 0 0,0 0 1,0 0-1,0 0 0,1 0 0,3-9 954,-3 6-899,0 0 0,-1 0 0,1 1 0,-1-1 0,0 0 0,1 0 0,-2-6 0,0 3-6,0 3-12,1-1 0,-1 0 1,0 1-1,0-1 1,0 1-1,-1 0 1,1-1-1,-3-2 1,1 2-7,-8-10 4,10 13-90,1 1 0,-1 0 0,1 0 0,-1 0 0,1 0 0,-1-1 0,1 1 0,-1 0 0,1 0 0,-1 0-1,1 0 1,-1 0 0,0 0 0,1 0 0,-1 1 0,1-1 0,-1 0 0,1 0 0,-1 0 0,1 1 0,0-1 0,-1 0 0,1 0 0,-1 1 0,1-1 0,-1 0 0,1 1 0,0-1 0,-1 0 0,1 1-1,0-1 1,-1 1 0,1 0 0,-3 2-52,1 1-1,-1-1 1,1 1-1,0 0 1,1 0-1,-1 0 0,1 0 1,-1 0-1,1 1 1,-1 5-1,-2 49-134,2-33 79,1-15 106,-2 57-211,3-60 201,1 0-1,0 0 1,0-1-1,1 1 1,0 0-1,4 11 1,-5-17 51,-1 0 0,1-1-1,0 1 1,0 0 0,0 0 0,0-1 0,1 1-1,-1 0 1,0-1 0,1 1 0,-1-1 0,1 0-1,-1 0 1,1 1 0,0-1 0,-1 0 0,1 0-1,0 0 1,0-1 0,0 1 0,0 0 0,0-1-1,0 1 1,0-1 0,0 0 0,0 1 0,0-1-1,0 0 1,0 0 0,0-1 0,2 1 0,-1-1 35,0 0 0,1 0 1,-1 0-1,0-1 0,0 1 1,0-1-1,0 1 1,0-1-1,-1 0 0,1 0 1,-1 0-1,1-1 1,-1 1-1,1-1 0,-1 1 1,0-1-1,0 0 1,2-5-1,13-29 230,-2-1-1,15-55 1,12-86-11,-37 155-181,0 0 120,-1 0 1,-1 0 0,-1-48 0,-2 58-131,-2 0 0,0 0 1,-1 1-1,0-1 0,-1 0 0,0 1 1,-1 0-1,-9-17 0,6 13-28,-12-20-52,19 37-10,1 0 1,0-1 0,0 1 0,0 0-1,0 0 1,-1-1 0,1 1 0,0 0 0,0 0-1,0-1 1,-1 1 0,1 0 0,0 0 0,0 0-1,0 0 1,-1 0 0,1-1 0,0 1 0,-1 0-1,1 0 1,0 0 0,0 0 0,-1 0-1,1 0 1,0 0 0,-1 0 0,1 0 0,0 0-1,0 0 1,-1 0 0,1 0 0,-7 8-255,0 17-81,5 13 364,0 0-1,3 1 1,1-1-1,1 1 1,14 57 0,38 137 577,-51-215-744,1-1 1,1 0-1,0 0 0,1-1 1,19 31-1,-24-45-81,0 1 1,0-1 0,0 1-1,0-1 1,1 0-1,-1 0 1,1 0 0,0 0-1,-1 0 1,1-1-1,0 1 1,0-1-1,4 2 1,15 5-1394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6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2720,'3'-19'6576,"4"28"-5447,0-1-866,-4-1-204,1-1 0,-1 1 0,0 0 0,0 0 0,-1 0 0,0 0 0,2 15 0,0 55 25,-4-46-11,1-3-54,2 48-181,-1-65 223,-1 0-1,1-1 1,1 1-1,6 18 1,-9-28-46,1-1 0,-1 1 1,0-1-1,1 1 0,-1 0 0,0-1 0,1 1 0,-1-1 1,1 1-1,-1-1 0,1 1 0,-1-1 0,1 1 1,-1-1-1,2 1 0,-2-1 0,0 0 0,1 0 0,-1 0 0,1 0 0,-1 0 0,1-1 0,-1 1 0,1 0 0,-1 0 0,1 0 0,-1-1 0,1 1 0,-1 0 1,0 0-1,1-1 0,-1 1 0,0 0 0,1-1 0,-1 1 0,0-1 0,1 1 0,-1 0 0,0-1 0,0 1 0,1-1 0,-1 1 0,0-1 0,0 1 0,0-1 0,1 0 0,19-45-61,15-52 0,13-27-139,-35 95 187,1 1 0,34-51-1,-45 77 34,-1 0-1,1 0 1,0-1-1,0 1 1,0 1-1,0-1 1,6-3-1,-8 6-6,-1-1-1,1 1 1,0-1-1,0 1 1,0 0-1,-1 0 1,1-1 0,0 1-1,0 0 1,0 0-1,0 0 1,0 0-1,-1 0 1,1 0-1,0 0 1,0 0-1,0 1 1,0-1 0,-1 0-1,1 0 1,0 1-1,0-1 1,0 0-1,-1 1 1,1-1-1,0 1 1,-1-1 0,1 1-1,0-1 1,-1 1-1,1 0 1,-1-1-1,1 1 1,-1 0-1,1-1 1,-1 1-1,1 0 1,-1 0 0,0-1-1,1 1 1,-1 0-1,0 0 1,1 1-1,3 11 163,-1 1-1,0-1 0,0 1 1,-1 0-1,-1 0 0,-1 0 1,-1 20-1,1-10-114,-7 88 45,1-1-720,9-51-2419,-3-59 2720,0 0 0,0 1 0,0-1 0,0 0 0,0 1 0,1-1 0,-1 0-1,0 1 1,1-1 0,-1 0 0,1 1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8480,'-21'0'4666,"30"-5"913,23-12-3238,-7 3-1434,110-50 1529,-119 58-2217,1 0 0,0 1-1,0 1 1,1 1 0,-1 0 0,25 0 0,-37 3-178,-1 1 1,1-1 0,0 1 0,0 0 0,0 0 0,0 1 0,-1-1 0,1 1 0,-1 0 0,1 1 0,-1-1 0,0 1 0,0 0 0,0 0 0,0 0 0,0 0 0,-1 0 0,1 1 0,-1 0-1,0 0 1,0 0 0,0 0 0,-1 0 0,0 1 0,1-1 0,-1 1 0,-1-1 0,1 1 0,-1 0 0,0 0 0,0 0 0,0 0 0,-1-1 0,1 1 0,-1 0 0,-1 6-1,0 3 4,-1 0-1,-1-1 0,0 1 1,0-1-1,-1 0 0,-1 0 1,0 0-1,-1-1 0,-1 0 1,1 0-1,-2 0 0,0-1 1,0 0-1,-1-1 0,-14 14 1,16-18-63,3-3 14,0 0 1,1 1-1,-1-1 0,1 1 1,-4 4-1,6-7 8,1 0-1,-1 1 0,1-1 0,-1 0 0,1 0 1,-1 0-1,1 0 0,0 1 0,0-1 1,-1 0-1,1 0 0,0 0 0,0 1 1,0-1-1,0 0 0,0 0 0,1 1 1,-1-1-1,0 0 0,1 0 0,-1 0 1,0 0-1,1 1 0,0-1 0,-1 0 1,2 1-1,4 5 33,0 0 0,1 0 1,0-1-1,0 0 0,1 0 1,10 5-1,-2 0 99,10 7 283,-9-7-168,20 18-1,-31-24-105,-1 0 0,0 0 0,0 1 0,-1 0 0,1 0 0,-1 0 0,4 10 0,-7-14-117,0 1 0,0 0 0,-1 0 0,1 0 0,-1 0 0,1 0 0,-1 1 0,0-1 0,0 0 0,-1 0 0,1 0 0,0 0 0,-1 0 0,0 0 0,0 0 0,0 0 0,0 0 0,0-1 0,-1 1 0,-2 4 0,1-2-81,0-2-1,0 1 0,0 0 1,0-1-1,-1 1 1,1-1-1,-1 0 1,0 0-1,0 0 0,0-1 1,0 1-1,0-1 1,-8 3-1,-5-1-743,0 0 1,0-1-1,-29 1 0,-55-5-4907,63 1 3609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6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95 4384,'-3'3'4138,"3"-3"-4000,0 1 0,0-1 0,0 0 0,0 9 1249,6 14-2179,-4-17 1261,9 37-347,18 57 297,-25-90-309,1 0 1,-1 0-1,1 0 1,1-1-1,0 0 0,0 0 1,12 12-1,-16-20-49,0 1-1,-1 0 1,1-1 0,0 0-1,0 1 1,0-1-1,0 0 1,0 0 0,1 0-1,-1 0 1,0 0-1,0 0 1,1-1 0,-1 1-1,0-1 1,1 0-1,-1 1 1,0-1 0,1 0-1,-1 0 1,1-1-1,-1 1 1,0 0-1,1-1 1,-1 0 0,0 1-1,0-1 1,1 0-1,-1 0 1,0 0 0,0-1-1,0 1 1,0 0-1,0-1 1,2-2 0,1-1 33,0 0 0,-1 0 0,0-1 0,0 0 0,0 1 0,4-12 0,16-43 292,-14 35-252,4-15-264,16-79-1,-28 105-1643,0 0 0,-1-22-1,0 29-1131,3 3 954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6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25 2912,'-2'-2'190,"1"1"-1,-1-1 1,1 0 0,-1 1 0,0-1 0,0 1-1,-2-2 1,-6-5 2894,7 7-2689,0 0 0,0 1-1,1 0 1,-1-1 0,0 1-1,1 0 1,-1 1 0,0-1-1,0 0 1,1 1 0,-5 0-1,-13 9 176,0 0 0,1 2 0,-36 26 0,46-31-498,-13 10 99,1 1 0,0 2-1,2 0 1,-29 38 0,42-50-158,1 0 0,0 0 0,1 0 0,0 1 0,0-1 0,1 1 0,0 0 0,0 0 0,1 0 0,-1 10 1,3-16-7,0 0 0,0 0 0,1-1 0,-1 1 1,1 0-1,-1 0 0,1 0 0,0-1 0,0 1 1,1 0-1,-1-1 0,0 1 0,1-1 0,0 0 1,1 3-1,1-2 25,-1 1 0,1-1 0,-1-1 0,1 1 0,0 0 0,0-1 0,0 0 0,7 3 0,1-1 35,0-1 1,0 0-1,0 0 0,0-2 1,0 1-1,15-1 0,-17-1-401,0-1-1,0 0 1,19-5-1,-21 4-928,1-1 0,-1 0 0,-1 0 0,15-9 0,-9 6-454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7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5408,'1'-1'350,"-1"1"-1,1 0 1,-1 0 0,1 0 0,-1 0-1,1 0 1,-1 0 0,1 0 0,-1 0-1,1 0 1,0 0 0,-1 0 0,1 0 0,-1 0-1,1 0 1,-1 0 0,1 0 0,-1 1-1,1-1 1,0 0 0,8 10 1326,-7-5-1666,0-1 0,-1 1 0,1 0 0,1 5 1,1 20 98,0 0 1,-2 0-1,-3 43 1,1-30-52,9 432 742,-6-401-831,8 114-162,-8-150 7,1 12-434,3-16-2692,-7-34 3210,0 0-1,0 1 1,0-1-1,0 0 1,0 1-1,1-1 1,-1 0-1,0 1 1,0-1-1,0 0 1,0 1-1,1-1 1,-1 0-1,0 0 1,0 1-1,1-1 1,-1 0-1,0 0 1,0 1-1,1-1 1,-1 0-1,0 0 1,0 0-1,1 0 1,-1 1-1,0-1 1,1 0-1,-1 0 1,0 0-1,1 0 1,0 0-1,4 0-1139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8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0 220 3648,'3'1'563,"0"-1"0,0 0 0,-1 0-1,1 0 1,0 0 0,0 0 0,-1 0 0,1-1 0,0 1 0,-1-1 0,1 0-1,5-2 1,6-3 48,21-10-1,-18 6-380,1-1-1,-2-1 0,0-1 1,0 0-1,26-30 0,-40 40-233,0 0 0,0 0-1,0-1 1,0 1 0,-1 0-1,1-1 1,-1 1 0,0-1-1,0 0 1,0 1 0,0-8-1,0 10-29,-1-1-1,0 0 0,0 1 1,0-1-1,0 1 0,-1-1 0,1 0 1,0 1-1,-1-1 0,1 1 1,-1-1-1,0 1 0,1-1 0,-1 1 1,0-1-1,0 1 0,0-1 1,0 1-1,0 0 0,0 0 0,0 0 1,0-1-1,-1 1 0,1 0 1,0 1-1,-1-1 0,1 0 0,-1 0 1,-2-1-1,2 2-21,-1-1-1,1 1 1,-1 0 0,1-1-1,-1 1 1,0 0 0,1 0 0,-1 1-1,1-1 1,-1 1 0,1-1-1,-1 1 1,1 0 0,-1 0 0,1 0-1,-1 0 1,1 0 0,0 0-1,0 1 1,0-1 0,-3 3 0,0 0 12,0 1 1,-1 0 0,2 0-1,-1 1 1,0-1 0,-5 10 0,5-4 162,1-1 1,0 1 0,0 0 0,1 0 0,0 1 0,1-1-1,0 0 1,1 1 0,0-1 0,1 1 0,0 0-1,1-1 1,1 1 0,2 13 0,-2-19 74,0 0 0,1 0 0,-1 0 0,1-1 0,0 1 0,1-1 0,-1 1 0,1-1 0,0 0 0,0 0 0,1-1 0,0 1 0,-1-1 0,1 0 0,10 6 0,-11-8-148,1 0 0,-1-1-1,1 1 1,0-1 0,-1 0 0,1 0 0,0-1 0,5 1-1,10 2-57,-13-3-106,-5 1-52,-1-1 0,1 0-1,-1 0 1,1 0 0,-1 1 0,1-1-1,-1 1 1,3 1 0,4 8-5044,-3 2 2078,0 3 1035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8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8 177 4224,'-8'-9'8442,"9"11"-8433,0 0-1,0 0 1,0 0-1,-1 0 0,1 0 1,0 0-1,-1 0 1,0 0-1,1 0 1,-1 0-1,0 0 1,0 0-1,0 0 0,0 0 1,-1 3-1,0 6-4,2 12-38,1-1-1,1 0 1,0 0 0,2 0 0,1-1-1,9 24 1,-12-38 76,0-1 0,0 1 0,1-1 0,-1 1 0,7 6 0,-8-11 18,0 1-1,0-1 0,0 0 0,0 0 1,0 0-1,1 0 0,-1-1 0,0 1 0,1-1 1,0 1-1,-1-1 0,1 0 0,0 0 0,-1 0 1,5 0-1,-6-1-16,1 0-1,-1 0 1,1 0 0,-1 0-1,1-1 1,-1 1-1,1 0 1,-1-1 0,0 1-1,1-1 1,-1 0 0,0 1-1,0-1 1,1 0 0,-1 0-1,0 0 1,0 0 0,0 0-1,0 0 1,1-2 0,19-28 630,-16 22-455,14-26 201,-1-1 0,14-44 1,-7 16-41,-18 50-441,-1-1 0,-1 0 0,0-1 0,-1 1 0,-1-1 0,0 0 0,0-24 0,-3 37-299,0 1-1,0-1 1,-1 0 0,0 0-1,1 0 1,-1 1 0,-2-6 0,2 6-447,0 0 0,0 0 0,0 0 0,1 0 0,-1 0 0,1 0-1,-1-3 1,3 4-642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 2400,'10'0'296,"-6"-1"-166,-1 1 0,1 0 0,-1 0 1,1 1-1,5 0 0,5 0 837,-1 0 0,1-1-1,25-3 1,-24 2 824,-14 1-1492,1 0 1,0 0 0,0 0-1,-1-1 1,1 1-1,0 0 1,-1-1 0,1 1-1,0-1 1,-1 1 0,3-2-1,-4 2-282,0 0 0,0 0 0,0 0 0,-1 0 0,1 0 0,0 0 0,0 0-1,0 0 1,0 0 0,0 0 0,0 0 0,0 0 0,0 0 0,0 0 0,0 0 0,0 0 0,0 0-1,0 0 1,0 0 0,0 0 0,0 0 0,0 0 0,0 0 0,0-1 0,0 1 0,0 0 0,0 0 0,0 0-1,0 0 1,0 0 0,0 0 0,0 0 0,0 0 0,0 0 0,0 0 0,0 0 0,0 0 0,0 0-1,0 0 1,0 0 0,0 0 0,0 0 0,0 0 0,0 0 0,0 0 0,0 0 0,0-1 0,0 1-1,0 0 1,0 0 0,0 0 0,0 0 0,0 0 0,0 0 0,0 0 0,0 0 0,0 0 0,0 0-1,0 0 1,0 0 0,-7 0 450,-13 3-77,8-1-322,0 2-1,-1-1 1,2 2-1,-20 8 1,25-10-152,0 1 0,0-1 0,1 1 0,-1 0 0,1 0 0,0 0 0,0 1 0,1 0 0,-1 0 0,-5 9 0,9-13 65,1 1 0,-1-1 1,1 1-1,-1-1 0,1 1 1,0-1-1,0 1 0,-1-1 1,1 1-1,0-1 0,0 1 1,1 0-1,-1-1 0,0 1 1,0-1-1,1 1 0,-1-1 1,1 1-1,0-1 0,-1 0 1,1 1-1,1 1 0,2 4 17,1 0 0,0 0 0,7 5 0,-6-4 34,98 100 1879,-23-26 1037,-81-81-2873,1 0 1,0-1 0,0 1 0,-1 0-1,1 0 1,0 0 0,-1 0 0,1 0-1,-1 0 1,1 0 0,-1 0 0,0 0-1,1 0 1,-1 0 0,0 0-1,0 0 1,0 0 0,0 0 0,0 0-1,0 0 1,0 1 0,0 0-23,-1-1 0,0 0 0,1 0 1,-1 1-1,0-1 0,0 0 0,0 0 0,1 0 1,-1 0-1,-1 0 0,1 0 0,0 0 1,0-1-1,0 1 0,0 0 0,-3 1 0,-22 11-689,-1 0 0,-37 10 0,28-12-4226,-51 8 1,67-14 2445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5:09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11 4992,'0'-1'165,"1"0"0,0 1 1,-1-1-1,1 0 0,0 0 1,0 1-1,0-1 0,0 0 1,-1 1-1,1-1 0,0 1 0,0 0 1,0-1-1,0 1 0,0-1 1,0 1-1,0 0 0,1 0 1,-1 0-1,0 0 0,0 0 0,0 0 1,0 0-1,0 0 0,0 0 1,0 0-1,0 0 0,0 1 1,0-1-1,2 1 0,0 1 113,1-1 0,-1 1 0,0-1 0,0 1 0,0 0 0,0 0 0,0 1 0,4 3 0,28 35 1532,45 66 1,-40-49-1117,12 15 588,56 102 1,-97-152-1129,-1 1 0,0 0 0,-2 1 0,-1-1 0,-1 1-1,4 35 1,-7-34-17,0 0 0,-1 38 0,-5-38-24,-1 0-1,-1-1 1,0 0 0,-3 0-1,-10 28 1,-3-4-166,-39 67 1,-104 124-1815,19-69-947,-15-17-1694,58-60-762,16-12 1692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2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16 1312,'0'-16'1957,"-5"17"1973,4-1-3811,-1 0 1,0 0-1,1 0 0,-1 0 1,1 0-1,-1 1 1,1-1-1,-1 1 0,1-1 1,-1 1-1,1-1 0,-1 1 1,1 0-1,0 0 1,-3 1-1,-4 8 90,0 1 0,0-1 1,1 1-1,-10 22 0,-16 52-42,22-53 12,-28 71 197,-87 165 0,61-140 155,-11 19-198,71-139-198,-1 0 0,-11 12 0,-5 5-1015,22-24 816,-1-1-41,1 1 0,0-1 0,0 0 0,0 1 0,0-1 0,-1 0 1,1 1-1,0-1 0,0 0 0,-1 0 0,1 1 0,0-1 0,0 0 1,-1 0-1,1 1 0,0-1 0,-1 0 0,1 0 0,0 0 0,-1 0 1,1 0-1,0 0 0,-1 1 0,1-1 0,0 0 0,-1 0 0,1 0 0,-1 0 1,0 0-1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4736,'9'-5'5474,"41"-9"-4655,-29 11-560,0 2 0,32 2 1,-6 1 55,344 3 384,-313-4-400,87-11-1,-111 1 14,-10 2-1826,-15 5-3780,-21 4 2820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2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269 665 2304,'-4'3'621,"3"-5"40,1 2-618,0 0 1,0 0-1,0 0 1,-1 0-1,1 0 1,0 0-1,0-1 1,0 1-1,0 0 1,0 0 0,0 0-1,0 0 1,0 0-1,0 0 1,-1 0-1,1 0 1,0-1-1,0 1 1,0 0-1,0 0 1,0 0-1,0 0 1,-1 0-1,1 0 1,0 0 0,0 0-1,0 0 1,0 0-1,0 0 1,0 0-1,-1 0 1,1 0-1,0 0 1,0 0-1,0 0 1,0 0-1,0 0 1,-1 0-1,1 0 1,0 1 0,-5 0 829,0-1 0,0 1 1,0-1-1,-1 1 1,1-2-1,-7 0 0,7 1-791,-1-1 0,1 1 0,0 0-1,-1 1 1,1-1 0,-1 1 0,-7 2-1,-25 8 112,31-9-188,0-1 1,1 1 0,-1 0 0,0 1-1,1 0 1,-1 0 0,1 0 0,0 1-1,0-1 1,1 1 0,-11 10 0,11-9-52,1-1 0,1 1 1,-1 0-1,1 1 0,0-1 1,0 0-1,0 1 0,1 0 1,0 0-1,0-1 0,0 1 1,1 1-1,0-1 0,0 0 1,0 12-1,1-1 6,1-1 0,0 1 0,6 24-1,-4-31 90,0 0 0,0-1 0,1 1-1,0-1 1,1 0 0,0 0 0,7 9-1,-10-16 16,0 1 1,-1-1-1,1 0 0,0 0 0,0 0 0,1 0 0,-1 0 0,0 0 0,1 0 1,-1-1-1,1 1 0,-1-1 0,1 0 0,0 0 0,0 0 0,-1 0 0,1 0 1,6 0-1,-5-1 15,0 0 0,0-1 0,0 1 0,0-1 0,1 0-1,-1 0 1,0-1 0,-1 1 0,1-1 0,0 0 0,6-4 0,6-5 82,-2-1 0,1 0 0,-1-1 0,19-24 0,-21 23-76,0 0 0,-2-1-1,10-16 1,-17 25-46,0 1 0,0-1-1,-1 0 1,0 0 0,0 0 0,-1 0-1,1 0 1,-1 0 0,-1 0-1,1 0 1,-1-1 0,-1-6 0,0 8-51,0 0 0,0 0 1,-1 0-1,0 0 1,0 0-1,0 1 0,-1-1 1,0 1-1,1 0 1,-2-1-1,1 1 0,0 1 1,-1-1-1,0 0 1,1 1-1,-1 0 0,-1 0 1,1 0-1,0 0 1,-1 1-1,1 0 0,-10-4 1,8 4-136,6 2 110,-1 0 0,1-1 0,-1 1 0,1 0 0,-1-1 1,0 1-1,1 0 0,-1 0 0,1 0 0,-1-1 0,0 1 0,1 0 0,-1 0 1,1 0-1,-1 0 0,0 0 0,1 0 0,-1 0 0,0 0 0,1 1 0,-1-1 1,1 0-1,-1 0 0,1 0 0,-1 1 0,0-1 0,1 0 0,-1 1 0,0 0 1,3 0-32,0 1 0,1-1 0,-1 0 0,0 0 1,1 0-1,-1 0 0,1 0 0,-1 0 0,1 0 0,-1-1 1,1 0-1,0 1 0,2-1 0,13 0 183,0-1-1,0-1 0,0 0 0,-1-1 1,1-1-1,32-12 0,-40 10-62,0 1-1,0-1 1,-1-1-1,1 0 1,-2 0-1,1-1 1,-1 0-1,0-1 1,0 1-1,-1-2 1,11-18-1,2-7 118,29-75-1,-44 98-216,106-230 347,-89 198-110,18-48 0,-38 78-748,-5 11-199,-4 8 347,1 3 319,0 0 0,0 1 0,-7 16 0,7-12 119,-4 8 7,1 1 0,0 0 0,-6 32 1,-9 72-133,15-78 150,-16 134-211,16-113 227,8-55 41,0 1 0,1-1-1,0 0 1,1 1 0,1-1 0,0 0-1,1 0 1,1 0 0,8 22 0,-11-33-49,1-1 0,-1 0 1,1 0-1,-1 0 0,1 0 1,0 0-1,0 0 0,0-1 0,0 1 1,0 0-1,1-1 0,-1 0 1,0 1-1,1-1 0,-1 0 0,1 0 1,-1-1-1,1 1 0,-1 0 0,1-1 1,-1 1-1,1-1 0,0 0 1,-1 0-1,6-1 0,5 0-97,-1 0 0,1-2 0,-1 1-1,15-6 1,76-31 267,-94 34-230,0 1 0,-1-2 0,15-10 0,10-8 0,-1 3-175,-24 15 87,1 0 0,-1 1-1,1 0 1,0 0 0,19-6 0,-14 7 65,-10 2-19,1 1 0,0 0 0,0 0 0,-1 0 0,1 0 0,0 1 0,0 0 1,5 0-1,8 2-157,-14-2 186,-1 1 0,1-1-1,-1 0 1,1 1 0,-1 0 0,0 0 0,5 2 0,32 20 605,-39-22-91,-1-6 640,0 4-1135,0 0-1,0 1 1,0-1 0,0 0-1,0 0 1,0 0-1,0 0 1,-1 1 0,1-1-1,0 0 1,0 0-1,-1 0 1,1 1 0,0-1-1,-1 0 1,1 0-1,-1 1 1,1-1 0,-1 0-1,1 1 1,-1-1-1,1 1 1,-1-1 0,-1 0-1,-3-5-70,4 5 37,0-1-1,0 1 1,0 0 0,0-1 0,0 1 0,0 0-1,0 0 1,0 0 0,0 0 0,-1 0 0,1 0-1,0 0 1,-3-1 0,3 2 1,0 0 1,0-1-1,0 1 0,0 0 0,0 0 1,1 0-1,-1 0 0,0 0 0,0 0 0,0 0 1,0 1-1,0-1 0,0 0 0,0 0 1,1 1-1,-1-1 0,-1 1 0,-2 2-92,0 0 0,1 0 1,-1 0-1,1 0 0,0 1 0,-5 7 0,2-4-1,0 1 50,1-1 1,-1 1-1,1 0 1,1 0-1,0 1 1,-6 15 0,8-19 49,1 0 0,0 0 0,0 0 0,0 0 0,1 0 0,0 1 0,0-1 1,0 0-1,0 0 0,1 0 0,0 1 0,0-1 0,0 0 0,3 7 1,-3-10 90,0 0 0,0 1 0,0-1 0,0 0 0,0 0 0,0 0 0,1 0 0,-1 0 1,1 0-1,-1 0 0,1 0 0,0-1 0,0 1 0,0 0 0,0-1 0,0 0 0,4 3 1,-5-4-13,-1 0 0,1 0 0,0 1 0,0-1 1,-1 0-1,1 0 0,0 0 0,0 0 0,-1 0 1,1 0-1,0-1 0,-1 1 0,1 0 0,0 0 1,0 0-1,-1-1 0,1 1 0,0 0 0,-1-1 1,2 0-1,12-14 517,6-21-115,-20 35-427,13-30-195,15-58 0,-21 63-216,-7 26 361,0 0 0,0-1 0,0 1 0,0 0 0,0 0 0,0 0 0,0 0-1,0-1 1,0 1 0,0 0 0,0 0 0,0 0 0,0-1 0,0 1 0,0 0-1,0 0 1,1 0 0,-1 0 0,0 0 0,0-1 0,0 1 0,0 0 0,0 0-1,0 0 1,0 0 0,0 0 0,1-1 0,-1 1 0,0 0 0,0 0 0,0 0-1,0 0 1,0 0 0,1 0 0,-1 0 0,0 0 0,0 0 0,0 0 0,0 0-1,1 0 1,-1 0 0,0 0 0,0 0 0,0 0 0,0 0 0,1 0 0,-1 0-1,0 0 1,0 0 0,0 0 0,0 0 0,1 0 0,-1 0 0,0 0 0,0 0-1,0 0 1,0 0 0,0 0 0,1 0 0,-1 1 0,1 0-22,-1 0 0,0-1 0,1 1 0,-1 0 0,1 0 0,-1 0 0,0 0 0,0 0 0,1 0 0,-1 0 0,0 0 0,0 2 0,0 1-1,0 6-29,0 0 0,0 0 0,1 0-1,1 0 1,3 14 0,-2-14 36,1 0-1,1 0 1,0 0-1,11 17 1,-15-25 69,1 0 0,-1 0 1,1 0-1,0 0 0,0-1 0,0 1 0,0 0 1,0-1-1,0 1 0,0-1 0,0 0 0,1 1 1,-1-1-1,0 0 0,1-1 0,-1 1 1,1 0-1,-1-1 0,1 1 0,-1-1 0,1 0 1,0 0-1,-1 0 0,1 0 0,4-1 1,9-4 63,0 0 0,0-1 0,0-1 1,-1-1-1,0 0 0,22-16 1,-9 2-54,47-48 0,-58 52-23,-2 0-1,0-2 1,-1 0 0,0 0 0,12-29-1,43-113 20,-56 127-103,72-232 224,-84 263-216,-1 0 0,0 0 0,0 0 0,0 0-1,0 0 1,0 0 0,-1 0 0,0 0 0,-2-7-1,3 11 33,0 0 0,0-1 0,0 1-1,0 0 1,0 0 0,0 0-1,0 0 1,0 0 0,0 0-1,0 0 1,-1 0 0,1 0 0,0 0-1,0 0 1,0 0 0,0 0-1,0 0 1,0-1 0,0 1-1,0 0 1,0 0 0,0 0 0,0 0-1,0 0 1,0 0 0,0 0-1,0 0 1,-1 0 0,1 0-1,0 0 1,0 0 0,0 0 0,0 0-1,0 0 1,0 0 0,0 0-1,0 0 1,0 0 0,0 0-1,0 0 1,0 0 0,-1 0-1,1 0 1,0 0 0,0 0 0,0 0-1,0 0 1,0 1 0,0-1-1,0 0 1,0 0 0,0 0-1,-5 5-367,-4 11 91,6-9 244,0 0 1,1 0-1,-1 10 1,-4 9 86,-10 37-48,2 1 0,3 1-1,-6 101 1,17-145 39,1-1 1,1 1-1,7 39 0,-5-49 8,0 1-1,0-1 0,1 0 1,1-1-1,-1 1 0,2-1 1,0 0-1,10 15 0,-3-8-264,16 14 0,-22-25-952,-1 0 0,14 8 1,-5-4-2173,2 2 1094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38 5888,'-5'-4'639,"-12"-13"1898,8 3 2991,9 14-5459,-1 0 0,1 0 0,0-1 0,0 1 1,0 0-1,0 0 0,0 0 0,-1 0 0,1 0 0,0-1 1,0 1-1,0 0 0,0 0 0,-1 0 0,1 0 1,0 0-1,0 0 0,0 0 0,-1 0 0,1 0 1,0 0-1,0 0 0,0 0 0,-1 0 0,1 0 0,0 0 1,0 0-1,0 0 0,-1 0 0,1 0 0,0 0 1,0 0-1,0 0 0,-1 0 0,1 0 0,0 0 1,0 0-1,0 1 0,-1-1 0,-7 6 987,0 3-442,0 0 0,0 0 0,1 1-1,-10 19 1,-3 5 40,-85 132 1847,62-104-1948,4 2 0,-34 73 0,-15 81 412,72-168-643,3 0 0,-12 89-1,20-87-188,3 0 0,1 0 0,3 0 0,2 0 0,3-1 0,2 1-1,2-2 1,2 1 0,2-2 0,35 76 0,-16-50-30,27 51 214,-48-102-848,1 0 0,34 41-1,-46-63 236,0 1-1,0-1 1,0 0-1,0 0 1,0 0-1,0 0 1,1-1-1,-1 1 0,1-1 1,-1 1-1,1-1 1,-1 0-1,1 0 1,4 1-1,-5-2-111,1 0-1,-1 0 1,1 0-1,-1 0 1,1-1-1,-1 1 1,1-1 0,-1 0-1,0 0 1,1 1-1,-1-2 1,0 1 0,0 0-1,0 0 1,1-1-1,2-2 1,21-20-5288,5 0 1851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2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4736,'0'0'2144,"5"8"-1856,0-4 1664,8-1-1120,9 2 928,9-2-1024,11-6 736,3-2-832,8-10 160,-3-2-480,21-11-320,-3 5-32,27-9-832,0 4 448,8 0-2976,-14 8 1888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4576,'1'0'113,"0"0"0,0 0 1,0 0-1,0 1 0,0-1 0,0 0 1,0 0-1,0 1 0,0-1 0,0 1 1,0-1-1,-1 1 0,1-1 0,0 1 1,0-1-1,0 1 0,-1 0 0,1 0 1,0-1-1,-1 1 0,1 0 0,0 0 1,-1 0-1,1 0 0,-1 0 0,1 1 1,4 6 150,-3-5-191,0-1 0,1 0 0,-1 0-1,0 0 1,1-1 0,-1 1-1,1-1 1,0 1 0,0-1 0,3 2-1,30 7 414,-26-9-247,1-1 1,-1 0 0,0 0-1,1-1 1,-1-1 0,0 0-1,13-4 1,-14 4-120,7-3 15,0 0 0,0-2 0,-1 0 0,1-1 0,-2 0 0,1-1-1,-1-1 1,0 0 0,14-15 0,-23 20-102,-1 0 0,1-1-1,-1 0 1,0 1 0,-1-1-1,1-1 1,-1 1 0,0-1-1,-1 1 1,0-1 0,0 0-1,0 0 1,-1 0 0,1-10-1,-1 12-24,-1 1-1,0-1 1,0 0-1,-1 1 1,1-1-1,-1 1 1,0-1-1,0 1 0,-1-1 1,1 1-1,-1-1 1,0 1-1,0 0 1,0 0-1,-1 0 0,0 0 1,1 1-1,-1-1 1,-1 1-1,1-1 1,0 1-1,-6-4 1,6 5-34,-1 1-1,1-1 1,-1 1 0,0-1 0,1 1 0,-1 0 0,0 0 0,0 1 0,0-1 0,1 1 0,-1 0 0,-4 0 0,6 0 18,-5 0-17,-1 1 0,0 0 1,0 1-1,1-1 0,-1 1 0,1 1 1,-1-1-1,1 1 0,0 1 0,0-1 1,1 1-1,-1 1 0,-6 4 0,0 2-16,2-1-1,-1 2 0,1 0 0,1 0 0,-13 18 1,17-20 93,0 1 1,0-1-1,1 1 1,0 0-1,1 0 1,0 1-1,1-1 0,0 1 1,1 0-1,-2 23 1,4-29-23,0 0 1,0 0-1,1 1 0,0-1 1,0 0-1,0 0 1,1-1-1,0 1 0,0 0 1,0 0-1,1-1 1,0 0-1,0 1 0,0-1 1,1 0-1,0 0 1,0-1-1,0 1 0,0-1 1,1 0-1,-1 0 0,1 0 1,6 3-1,-4-4 87,0 0 0,0 0 0,0-1 0,1 0 0,-1 0 0,1-1 0,-1 1 0,1-2 0,0 1 0,-1-1 0,15-2 0,7-1 325,46-12-1,-68 13-397,31-8 125,0-1 1,-2-2-1,59-28 1,-69 26-168,0 0 1,-1-1 0,-1-2-1,-1 0 1,29-30-1,-13 6-82,31-30-149,-69 71 217,0 0 0,0 0 0,0 0-1,0 0 1,0 0 0,1 0 0,-1 1 0,0-1 0,1 0 0,-1 1 0,0-1 0,1 1-1,-1 0 1,1-1 0,-1 1 0,1 0 0,-1 0 0,2 0 0,-2 0-9,0 0 0,1 1-1,-1-1 1,0 1 0,0-1 0,0 1 0,0-1 0,-1 1-1,1 0 1,0-1 0,0 1 0,0 0 0,0 0 0,-1 0-1,1 0 1,0 0 0,-1 0 0,2 1 0,0 3-48,0 0 0,0 1 0,0-1 0,0 1 0,-1 0 0,0 0 0,0 7 0,0 11 91,0-14 12,-1-1-1,3 14 1,-1-14 86,-2-8-80,0-1-1,0 1 0,0 0 1,0-1-1,0 1 0,0-1 1,1 1-1,-1-1 0,0 1 1,0-1-1,0 0 0,0 1 1,1-1-1,-1 1 0,0-1 1,1 1-1,-1-1 1,0 0-1,1 1 0,0-1-10,0 0-1,0 0 1,0-1-1,0 1 1,0 0-1,0-1 1,0 1-1,0-1 1,-1 1-1,1-1 1,0 1-1,0-1 1,1-1-1,253-159-332,-253 160 276,0 0 1,0 0-1,0 0 0,0 0 1,0 1-1,0-1 0,0 0 0,0 1 1,1 0-1,-1-1 0,0 1 1,0 0-1,0 0 0,1 0 0,-1 1 1,0-1-1,0 0 0,0 1 1,0-1-1,1 1 0,-1 0 0,0 0 1,0 0-1,0 0 0,-1 0 1,1 0-1,0 1 0,0-1 0,-1 0 1,1 1-1,0-1 0,-1 1 1,3 3-1,2 5 17,0 0 1,0 0 0,-1 0-1,0 1 1,4 11-1,-9-20 3,9 26 2,-8-22 6,0-1 0,1 0 0,0 1 0,0-1 0,5 8 1,2 3 0,12 15 39,-19-30 0,-1 1 0,1 0 0,-1-1 1,1 1-1,0-1 0,0 1 0,0-1 0,0 0 0,0 0 0,0 0 0,0 0 0,0 0 0,3 0 0,-1 0 4,0-1-1,0 1 1,1-1 0,-1 0-1,0 0 1,0 0-1,0-1 1,1 0 0,-1 0-1,0 0 1,0 0-1,0 0 1,0-1-1,-1 0 1,1 0 0,0 0-1,-1 0 1,1 0-1,-1-1 1,0 1 0,1-1-1,4-6 1,1-1-30,0 0 1,0-1 0,-1 1-1,-1-2 1,0 1 0,0-1-1,8-23 1,-10 22 35,0 0-1,3-16 1,-7 24-45,0-1 1,0 1-1,-1-1 0,0 1 1,0-1-1,0 0 1,-1 1-1,-1-8 0,2 13-25,0-1-1,0 1 1,0-1-1,0 1 1,0 0-1,0-1 0,0 1 1,0-1-1,0 1 1,0 0-1,0-1 1,-1 1-1,1-1 0,0 1 1,0 0-1,0-1 1,-1 1-1,1 0 1,0-1-1,0 1 0,-1 0 1,1-1-1,0 1 1,-1 0-1,1 0 1,0-1-1,-1 1 0,1 0 1,0 0-1,-1 0 1,1 0-1,-1-1 1,1 1-1,0 0 0,-1 0 1,1 0-1,-1 0 1,1 0-1,0 0 1,-1 0-1,1 0 0,-1 0 1,1 0-1,0 0 1,-1 0-1,1 1 1,-1-1-1,1 0 0,0 0 1,-1 0-1,1 0 1,0 1-1,-1-1 1,1 0-1,0 0 0,-1 1 1,1-1-1,0 0 1,-1 1-1,1-1 0,0 0 1,0 1-1,0-1 1,-1 0-1,1 1 1,-16 24-628,10-11 561,0 0 0,1 0 0,-3 17-1,-1 3 16,6-22-29,0 0-1,0 0 1,2 1 0,-2 22-1,4-31 129,-1 0 0,0 0-1,1 0 1,0 0 0,0 0-1,0 0 1,0-1 0,3 6-1,-4-8 16,0-1 1,1 0-1,-1 1 0,0-1 0,1 0 0,-1 1 1,0-1-1,1 0 0,-1 1 0,1-1 0,-1 0 1,1 0-1,-1 0 0,1 1 0,-1-1 0,1 0 1,-1 0-1,1 0 0,-1 0 0,1 0 0,-1 0 1,1 0-1,-1 0 0,1 0 0,-1 0 0,1 0 0,16-4 762,-15 4-726,12-5 13,0-1-1,0-1 0,-1 1 0,0-2 0,-1 0 0,19-15 0,15-10-75,4 0-135,-33 20 26,1 1 0,1 0 0,34-15 0,-50 27 60,-1-1 0,1 0-1,-1 1 1,1 0 0,-1-1 0,1 1 0,0 0 0,-1 0-1,1 0 1,-1 1 0,1-1 0,-1 1 0,1-1 0,-1 1 0,1 0-1,-1 0 1,1 0 0,-1 0 0,2 2 0,6 3 43,-1 1 0,0 0 0,9 9 0,-3-2-77,33 35-108,-36-35 133,1-1 1,26 21-1,-37-32 69,1 0 0,0-1 0,0 1 0,0-1 0,0 1 0,0-1 0,0 0 0,0 0 0,0 0 0,1-1 0,-1 1 0,0-1 0,0 1 0,1-1 0,-1 0 0,0-1 0,1 1 0,-1-1 0,0 1 0,0-1-1,6-2 1,2-2-139,-1 0-1,0-1 0,0 0 0,16-14 0,-8 7-69,156-127 215,-101 71 827,-69 66-793,-3 3-56,0-1 0,-1 1 0,1-1 0,0 1 0,-1-1 0,1 0 0,0 1 0,-1-1 0,1 0 0,0 0 0,-1 0 0,1 1 0,-1-1 1,0 0-1,1 0 0,-1 0 0,0 0 0,1 0 0,-1 0 0,0-1 0,-20 19-602,1 11 368,-26 38-112,-43 83 0,81-134 292,-10 28 0,15-38 26,1-1 0,0 1 0,0-1 0,0 1 0,1-1 0,-1 1 0,1-1 0,0 1 0,1-1 0,-1 1 0,2 5 0,-2-8 40,1-1 0,-1 0-1,1 1 1,0-1 0,-1 0 0,1 0 0,0 0 0,0 1-1,-1-1 1,1 0 0,0 0 0,0 0 0,0 0 0,1-1-1,-1 1 1,0 0 0,0 0 0,0-1 0,3 2-1,-2-1 23,0-1-1,0 0 0,1 1 0,-1-1 1,0 0-1,0 0 0,1 0 0,-1 0 0,0 0 1,0-1-1,4 0 0,-2 0 33,1-1-1,-1 0 1,0 1-1,0-1 1,0-1-1,0 1 1,0-1-1,0 1 1,0-1-1,-1 0 1,5-6-1,-3 4 60,-1-1 0,0 0 0,-1-1 0,1 1 0,-1 0 0,-1-1 1,4-13-1,-3 7-547,-1 0 1,-1-1-1,0-19 1,0 33 365,0 0 1,0-1-1,0 1 1,0 0-1,0 0 0,1 0 1,-1 0-1,0 0 1,0 0-1,0 1 1,0-1-1,0 0 1,0 0-1,0 1 0,0-1 1,2 2-1,25 8-22,-26-9 63,1 0-1,-1 0 1,0 0-1,0 1 0,0-1 1,-1 1-1,1 0 1,0-1-1,-1 1 1,1 0-1,-1 0 1,1 0-1,-1 0 1,0 0-1,0 0 1,0 1-1,0-1 0,0 0 1,0 0-1,-1 1 1,1 2-1,0 6-5,0-1 1,-1 1-1,-2 19 0,1-8-5,-35 238-108,33-245 120,-5 29 42,-22 68 0,24-96 34,0 0 1,0-1-1,-2 0 1,0-1-1,0 0 1,-2 0-1,-16 19 1,24-31-25,0 1 0,-1-1 0,1 1 1,-1-1-1,0 0 0,0 0 0,0 0 0,0-1 1,0 1-1,0-1 0,0 1 0,-1-1 0,1 0 0,-5 1 1,5-2-61,0 0 0,0-1 0,0 1 1,0 0-1,0-1 0,0 1 1,0-1-1,1 0 0,-1 0 1,0 0-1,0-1 0,1 1 0,-1-1 1,1 1-1,-1-1 0,1 0 1,-5-4-1,3 2-42,0 1-1,0-1 1,1-1 0,-1 1 0,-4-7 0,7 8 3,-1 1 1,1-1 0,0 0-1,0 1 1,0-1 0,0 0-1,0 0 1,1 1 0,-1-1-1,1 0 1,0 0 0,0 0 0,0-3-1,1 2 35,-1 0 0,1 0 0,1 0 0,-1 0 0,1 0 0,-1 0 0,1 0 0,0 1 1,3-4-1,8-12-18,0 2 0,2-1 1,18-16-1,58-46 89,-45 40 169,169-165 1263,-192 180-1353,-2-1-1,0 0 0,28-53 0,-27 39 12,-2-2-1,18-52 0,-13 4 732,-23 83-878,1-2-215,-1 8-235,1 16-260,-3-7 803,3 20-123,-4 41 0,0-23-54,-3-3 23,3-34 66,0 0 1,0 1-1,1-1 1,0 0-1,2 12 1,-1-13-35,-1-6 118,0 0 0,1-1 0,-1 1 1,0 0-1,1-1 0,-1 1 0,1 0 0,1 2 0,-2-4-64,0 0 0,1 0 0,-1 1-1,0-1 1,0 0 0,0 0 0,0 0-1,1 0 1,-1 0 0,0 0 0,0 0 0,0 0-1,1 1 1,-1-1 0,0 0 0,0 0-1,1 0 1,-1 0 0,0 0 0,0 0-1,0 0 1,1 0 0,-1 0 0,0 0-1,0 0 1,1 0 0,-1-1 0,10-7 623,12-19-334,-2 0 1,0-2-1,16-34 0,-35 62-308,41-81 199,20-32-896,-62 113 669,1 0-1,-1 0 1,0 0 0,1 1 0,-1-1 0,1 0-1,0 1 1,-1-1 0,1 0 0,-1 1 0,1-1 0,0 0-1,0 1 1,-1-1 0,1 1 0,0-1 0,0 1 0,-1 0-1,1-1 1,0 1 0,0 0 0,0 0 0,0-1-1,0 1 1,0 0 0,0 0 0,-1 0 0,1 0 0,0 0-1,0 0 1,0 1 0,0-1 0,0 0 0,0 0 0,0 0-1,-1 1 1,1-1 0,0 1 0,1 0 0,0 1-35,1 0 0,-1 0 0,0 0 0,0 0 0,0 0 0,0 1 0,-1-1 0,1 1 0,-1-1 0,3 6 0,3 15-79,0 0 0,-1 1-1,4 45 1,-10-65 125,2 19 8,0 0-1,-2 0 1,-1 0-1,-8 45 0,-29 88-293,30-126 253,-3 11-26,-14 53-252,-53 129 0,62-182 507,-21 41 77,32-73-207,0 0 1,0-1-1,-2 1 0,1-1 0,-1 0 1,-11 9-1,15-14-25,0-1 0,0 1 0,0-1-1,-1 0 1,-4 2 0,8-4-22,-1 1-1,0-1 0,0 0 1,0 1-1,0-1 1,0 0-1,1 0 1,-1 0-1,0 1 1,0-1-1,0 0 0,0 0 1,0-1-1,0 1 1,0 0-1,0 0 1,1 0-1,-1 0 1,0-1-1,0 1 0,0 0 1,0-1-1,1 1 1,-1-1-1,0 1 1,0-1-1,1 1 1,-1-1-1,0 0 0,1 1 1,-1-1-1,0-1 1,-2-3 35,0 0 1,0-1-1,0 1 1,1-1-1,0 0 1,0 0-1,1 0 1,-1 0-1,1 0 1,1 0-1,-1 0 1,1 0-1,0-9 1,2 1 139,0 0 1,1 0-1,1 0 0,10-25 1,-8 23-99,1-1 0,0 1-1,2 1 1,0 0 0,0 0 0,2 0 0,-1 1 0,2 1 0,0 0 0,25-21 0,-20 23-154,0 0 1,1 1-1,0 0 1,0 2-1,26-8 1,27-5-2040,-1 3-4213,-70 18 6315,24-5-2557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341 577 4160,'0'0'1333,"-19"0"2128,-56 3 1485,61-2-4832,0 2-1,0-1 0,0 2 1,1 0-1,-26 11 1,28-10-156,1 1 1,-1 0 0,1 0-1,0 1 1,1 1-1,0 0 1,-13 13-1,17-14 5,0-1-1,0 1 0,1 0 1,0 0-1,0 1 0,1-1 0,0 1 1,0-1-1,1 1 0,0 0 1,-2 15-1,3-17-1,0 0-1,1 1 1,0-1 0,0 0 0,0 1-1,3 11 1,-2-15 65,0 0-1,1 0 1,-1 0-1,1 0 1,-1 0-1,1 0 1,0-1-1,0 1 1,0-1-1,1 1 1,-1-1-1,0 0 1,1 0-1,-1 0 1,5 2-1,-1-1 105,0 0-1,-1 0 0,1-1 1,1 0-1,-1 0 0,0 0 1,0-1-1,1 0 0,-1 0 1,0-1-1,1 0 0,-1 0 1,1 0-1,-1-1 0,0 0 1,11-3-1,-7 1 44,1 0 0,-1-1 0,0 0-1,0-1 1,0 0 0,0-1 0,-1 0 0,16-13 0,-20 14-174,0 0 1,0 0-1,-1-1 1,1 1-1,-1-1 1,0 0-1,-1 0 1,1 0-1,-1-1 1,-1 1-1,1-1 1,-1 0-1,0 0 1,-1 1-1,1-1 1,-1 0-1,-1-1 1,1 1-1,-1 0 0,-1 0 1,1 0-1,-1 0 1,0 0-1,-1 0 1,0 0-1,0 1 1,0-1-1,-1 0 1,0 1-1,-5-8 1,8 13-82,-1-1 0,0 1 0,1 0 0,-1 0 0,0 1 0,0-1 0,0 0 0,0 0 1,0 0-1,0 0 0,0 1 0,0-1 0,0 1 0,0-1 0,-3 0 0,4 1 51,-1 0 0,0 0 0,1 0 1,-1 0-1,0 0 0,1 0 0,-1 0 0,0 0 0,1 0 0,-1 0 0,1 1 0,-1-1 0,0 0 0,1 1 1,-1-1-1,1 0 0,-1 1 0,1-1 0,-1 0 0,1 1 0,-1-1 0,1 1 0,-1-1 0,1 1 1,0-1-1,-1 1 0,1 0 0,-1 1 6,1-1-1,0 0 1,-1 1 0,1-1 0,0 0 0,0 1 0,0-1-1,0 1 1,0-1 0,1 0 0,-1 1 0,0-1 0,1 0-1,-1 1 1,1-1 0,-1 0 0,1 0 0,0 0-1,-1 1 1,1-1 0,0 0 0,0 0 0,1 1 0,0 1 33,0 0 1,1 0-1,-1-1 0,1 1 1,0-1-1,0 0 1,0 0-1,5 3 1,-5-4 45,-1 0-1,1 0 1,0 0 0,0-1-1,-1 1 1,1-1 0,0 0-1,0 0 1,0 0 0,0 0-1,0 0 1,-1-1 0,1 1 0,0-1-1,0 0 1,0 0 0,-1 0-1,1 0 1,-1 0 0,1-1-1,-1 1 1,1-1 0,-1 1-1,0-1 1,0 0 0,0 0-1,0 0 1,0 0 0,2-4-1,4-5 169,-1-1-1,0 0 0,-1-1 0,5-14 0,15-58 346,-13 43-320,-3 9-81,42-149 586,-39 124-854,5-87 1,-17 140 18,-1 0-38,0 0 0,1 0 0,0 0 0,1-5 0,-2 11 98,0-1-1,0 0 1,0 0-1,0 0 1,0 0-1,0 0 1,0 0-1,0 0 1,0 0 0,0 0-1,0 0 1,0 0-1,0 0 1,0 0-1,1 0 1,-1 0-1,0 0 1,0 0-1,0 0 1,0 0-1,0 0 1,0 0 0,0 0-1,0 0 1,0 0-1,0 0 1,0 0-1,0 0 1,0 0-1,0 0 1,0 0-1,1 0 1,-1 0 0,0 0-1,0 0 1,0 0-1,0 0 1,0 0-1,0 0 1,0 0-1,0 0 1,0 0-1,0 0 1,0 0-1,0 0 1,0 0 0,0 0-1,0 0 1,0 0-1,0 0 1,0 0-1,0 0 1,0 0-1,1 0 1,-1-1-1,0 1 1,0 0 0,0 0-1,0 0 1,0 0-1,0 0 1,0 0-1,0 0 1,2 9-540,2 10 318,2 164-678,-15 93 530,4-209 77,-23 273-1172,19-251 1076,-18 139-93,18-177 722,-1 0 0,-25 68-1,31-108-75,0 0 0,-1-1 0,0 1 0,-1-1 0,0 0 0,-1-1 1,1 0-1,-11 11 0,14-18-46,0 1 1,-1-1 0,1 0 0,0 0 0,-1 0 0,1 0 0,-1-1-1,0 1 1,1-1 0,-1 0 0,0 0 0,0 0 0,0-1 0,-6 1-1,8-1-53,-1 0 0,0 0 0,1 0 0,-1-1 0,1 1-1,-1-1 1,0 0 0,1 0 0,-1 0 0,1 0 0,0 0-1,-1 0 1,1-1 0,0 1 0,0-1 0,-1 1 0,1-1-1,1 0 1,-1 0 0,0 0 0,0 0 0,-2-4-1,1-1 61,0 0 0,0-1 0,1 1 0,0-1 0,0 1 0,0-1 0,1 0 0,1 0 0,-1 0 0,1 1 0,1-10 0,1-3 16,0 1 0,2 0 0,7-26 0,-3 19-159,1 0 0,1 1-1,1 0 1,1 1 0,1 0-1,2 1 1,28-36 0,-36 51-145,0 0 1,1 0 0,0 1-1,1 0 1,0 1-1,0 0 1,0 0-1,1 1 1,-1 0-1,1 0 1,1 1 0,18-5-1,-2 8-736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4320,'0'0'2810,"14"0"-479,-9 0-2186,0 0 0,0 0 1,-1-1-1,1 0 0,0 0 0,0 0 0,-1-1 0,1 1 1,-1-1-1,1 0 0,-1-1 0,0 1 0,0-1 0,0 0 0,6-5 1,-5 3-20,0 0 0,-1-1 0,1 0 0,-1 0 0,0 0 0,-1 0 1,1-1-1,-1 0 0,3-11 0,2-3 46,-2-1 0,0 0 0,-2 0 1,0-1-1,-2 0 0,0-42 0,-3 50-102,1 5-122,-1 1 0,0 0 0,-1 0-1,-3-12 1,4 18 11,0 1 0,1 0 0,-2 0-1,1 0 1,0 0 0,0 0 0,0 0-1,-1 1 1,1-1 0,-1 0-1,0 1 1,1-1 0,-1 1 0,0-1-1,0 1 1,0 0 0,0 0 0,0 0-1,0 0 1,0 0 0,-5-1 0,6 2 6,-1 0 0,0-1 1,1 1-1,-1 0 0,1 1 1,-1-1-1,0 0 1,1 0-1,-1 1 0,1-1 1,-1 1-1,1-1 0,-1 1 1,1 0-1,-1-1 0,1 1 1,0 0-1,-1 0 1,1 0-1,0 0 0,0 0 1,0 0-1,0 1 0,0-1 1,0 0-1,0 1 0,-1 0 1,-2 4-24,1 1 0,-1-1 1,1 1-1,-2 7 0,-2 14-51,0 0-1,2 1 1,2-1 0,-1 52 0,3-55 122,-1 2 49,2-1 1,6 46 0,-4-63 73,-1-1 0,1 0 0,0 0 0,1 0 0,0 0 1,0-1-1,1 1 0,-1-1 0,2 0 0,-1 0 0,1 0 0,11 12 0,-15-18-80,1 0 0,-1 0 0,1 0-1,0 0 1,-1 0 0,1 0 0,0 0 0,-1-1 0,1 1 0,0-1-1,0 1 1,0-1 0,0 1 0,0-1 0,-1 0 0,1 0 0,0 0-1,0 0 1,0-1 0,0 1 0,0 0 0,0-1 0,-1 1 0,1-1 0,0 1-1,0-1 1,1-1 0,5-3 107,0 1 1,0-1-1,-1-1 0,8-7 0,-12 11-132,18-18 150,31-36 0,-18 17-138,114-119 37,-140 150-155,0 0 1,1 0-1,0 1 0,0 0 1,0 1-1,1 0 0,0 0 1,15-5-1,-23 10 57,0 1 1,0-1 0,0 1-1,0 0 1,0-1-1,0 1 1,0 0 0,0 0-1,0 1 1,0-1-1,0 0 1,0 1-1,0-1 1,0 1 0,-1 0-1,1-1 1,0 1-1,0 0 1,-1 0 0,1 0-1,0 0 1,-1 1-1,3 1 1,2 3-21,-1 0 1,1 0-1,-2 1 1,7 9-1,-7-9 20,34 54-137,27 40 618,-55-87-313,1-2-1,1 1 1,-1-1-1,2-1 1,16 12-1,-17-14-111,-5-3-20,1 0 1,0-1 0,0 0-1,0 0 1,1-1 0,0 0-1,0-1 1,0 1 0,11 1-1,-14-4-642,-4-1 289,-1 1-1,1-1 1,0 0 0,-1 0-1,1 0 1,-1 0-1,1 0 1,0 0-1,1-1 1,6 1-1025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1 6720,'-32'9'3681,"23"-7"-3379,1 0 0,-15 6-1,-3 2 374,5-2-189,0 1 0,1 1 0,0 0-1,-24 18 1,-111 109 720,122-107-1084,-200 177-228,180-163-117,-4 2-1178,-99 103 1,131-119 472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1032 3552,'0'0'120,"-1"0"0,1 0 1,0 0-1,0 0 0,-3-1 2045,3 1-2045,0-1 0,0 1 1,0 0-1,0 0 0,0 0 0,0 0 1,0 0-1,0-1 0,0 1 0,0 0 1,0 0-1,0 0 0,0 0 0,0-1 1,0 1-1,0 0 0,0 0 0,1-3 2045,0 3-2045,-1 0 0,0 0 1,-12 6 932,3-2-739,1 0 1,-1 1-1,1-1 0,0 2 0,-11 10 0,-6 11-261,2 2-1,1 1 1,-28 50-1,-4 5-230,29-50 104,11-16 6,0 1 0,2 0 0,-20 40 0,31-57 81,0-1 1,0 1 0,1 0-1,-1-1 1,0 1 0,1 0-1,0-1 1,0 1 0,-1 0-1,2 0 1,-1-1 0,0 1-1,0 0 1,1-1 0,0 1 0,-1 0-1,1-1 1,2 4 0,-1-3 40,0 0-1,0 0 1,0 0 0,0-1 0,1 1 0,-1-1 0,1 0 0,0 0 0,0 0 0,0 0 0,0 0 0,5 2 0,1-1 43,-1 0 0,1 0-1,0-1 1,0 0 0,0-1 0,0 0 0,0 0 0,0-1-1,0 0 1,12-2 0,-11 0-3,0-1 0,-1 0 0,1-1 0,-1 0-1,0 0 1,1-1 0,-2 0 0,1 0 0,9-9 0,10-9 49,29-34 0,-47 47-157,29-29 84,87-94 564,-84 90-449,11-14 318,-45 50-1070,-8 7 557,0 0 0,0 0 0,0 0 0,0 0 0,0 0 0,0 0 0,1 0 0,-1 0 0,0 0 0,0 0 0,0 0-1,0 0 1,0 0 0,0 0 0,0 0 0,0 0 0,1 0 0,-1 0 0,0 0 0,0 0 0,0 0 0,0 0 0,0 0 0,0 0 0,0 1-1,0-1 1,0 0 0,0 0 0,0 0 0,0 0 0,0 0 0,1 0 0,-1 0 0,0 0 0,0 0 0,0 1 0,0-1 0,0 0-1,0 0 1,0 0 0,0 0 0,0 0 0,0 0 0,0 0 0,0 1 0,-4 22-478,2-9 576,-1 14-125,-1 5-70,1 0 1,3 39-1,1-37-72,-2-27 187,1 0 0,0 0 0,1 0 0,0-1 0,0 1 0,1 0 0,0 0 0,6 14 1,-8-20 13,1 0 1,1 0 0,-1-1 0,0 1 0,0 0 0,1 0 0,-1-1 0,1 1-1,-1-1 1,1 1 0,0-1 0,0 0 0,-1 0 0,1 1 0,0-1 0,0-1 0,0 1-1,0 0 1,0 0 0,1-1 0,-1 1 0,0-1 0,0 0 0,0 1 0,0-1 0,1 0-1,-1 0 1,0-1 0,0 1 0,0 0 0,0-1 0,1 1 0,-1-1 0,2-1 0,5-1 14,0-1 0,-1 0 0,1-1 0,-1 0 0,0 0 1,9-8-1,-11 7-49,1-1 0,-1 1 0,1-1 0,-2-1 0,1 1 0,4-10 1,24-51 171,-20 38-109,55-123 212,-17 36-276,-32 73 41,45-101 227,-49 104-188,103-241 138,-16 63 104,-95 202-269,29-70 64,-35 82-101,4-12-726,-8 13 108,-5 9-50,-2 5 555,0 0-1,1 0 0,0 1 1,-7 14-1,5-10 46,-4 8 26,2 0 0,-15 38 1,-12 55-13,16-47 138,-8 24-201,4 1 0,-19 128 1,40-182 201,3-1 1,2 67 0,3-83 3,0-1 0,1 0 1,2-1-1,0 1 0,1-1 0,13 29 0,-18-47-63,1 0 0,-1 1 0,1-1 0,0 0 0,0 0 0,1 0 0,-1-1 0,0 1-1,1-1 1,0 1 0,-1-1 0,1 0 0,0 0 0,0 0 0,0 0 0,1 0-1,-1-1 1,4 2 0,-2-2 3,0 0 0,0 0 0,0-1 0,0 1 0,0-1 1,1-1-1,-1 1 0,0 0 0,0-1 0,0 0 0,9-4 0,8-3 25,0-2 0,0-1 1,25-17-1,-28 15 7,0-1 0,-2 0 0,22-22-1,41-53-40,-35 37-221,-39 44 190,1 1-21,-1-1-1,1 1 1,1 1 0,10-9-1,-9 9-15,13-8-139,-20 11 138,1 1 0,0 0-1,0 0 1,0 0 0,0 0 0,0 1 0,1 0-1,-1-1 1,0 1 0,1 0 0,-1 0-1,1 1 1,-1-1 0,7 0 0,-10 1 58,0 0-1,0 0 1,0 0 0,0 0-1,0 0 1,0 0 0,0 0-1,0 0 1,0 0 0,1 1 0,-1-1-1,0 0 1,0 0 0,0 0-1,0 0 1,0 0 0,0 0-1,0 0 1,0 0 0,0 0 0,0 0-1,0 0 1,0 0 0,0 0-1,1 0 1,-1 0 0,0 0 0,0 0-1,0 0 1,0 1 0,0-1-1,0 0 1,0 0 0,0 0-1,0 0 1,0 0 0,0 0 0,0 0-1,0 0 1,0 0 0,0 0-1,0 1 1,0-1 0,0 0-1,0 0 1,0 0 0,0 0 0,0 0-1,0 0 1,0 0 0,0 0-1,0 0 1,0 0 0,0 0-1,0 1 1,-1-1 0,1 0 0,0 0-1,0 0 1,0 0 0,0 0-1,0 0 1,0 0 0,0 0 0,-7 4 368,-8-6-30,13 1-362,1 1-1,-1-1 0,0 1 1,0 0-1,0 0 1,0 0-1,0 0 0,0 0 1,-3 1-1,-1 0-89,1 0 0,0-1 0,-1 1 0,-10-1 0,13-1 40,0 1 0,0 0 0,0 0 0,0 0 0,0 0 0,0 0 0,0 1 0,0 0 0,0-1 0,0 1 0,1 0 0,-1 1 0,0-1 0,0 0 0,1 1 0,-1-1 0,-2 3-1,0 2-25,-1 0 0,1 0 0,1 0 0,-1 1 0,1-1-1,0 1 1,1 0 0,0 0 0,-4 10 0,0 7-31,-8 40 0,11-38 92,-2 32 0,5-49 54,1 1 0,1-1-1,-1 1 1,2-1 0,-1 0-1,6 18 1,-6-24 19,1-1 1,-1 1 0,0-1-1,0 0 1,1 1-1,-1-1 1,1 0-1,0 0 1,2 2 0,-3-3-29,0-1 1,-1 1 0,1-1-1,0 1 1,-1-1-1,1 1 1,0-1 0,-1 0-1,1 0 1,0 1-1,0-1 1,0 0 0,-1 0-1,1 0 1,0 0 0,0 0-1,0 0 1,-1 0-1,1 0 1,0 0 0,0 0-1,0 0 1,-1 0-1,1-1 1,0 1 0,0 0-1,-1 0 1,1-1 0,0 1-1,0-1 1,-1 1-1,1-1 1,-1 1 0,1-1-1,0 1 1,-1-1 0,1 0-1,8-12-31,0 1 0,-2-1-1,1 0 1,-2-1 0,1 1-1,3-17 1,7-11 143,11-21 65,49-121 320,-72 174-1635,-3 15 509,-3 22 307,1-20 307,-1 37-133,0-12 82,4 40 0,-2-64 69,0 0 0,1 0 0,0 0 0,0 0 0,1 0 0,1 0 0,-1-1 0,10 16 0,-10-20-4,0 0 0,0-1 1,0 0-1,0 0 1,0 0-1,1 0 1,6 3-1,-9-4 8,1-1 1,0 0-1,0 0 1,0 0-1,0 0 0,0-1 1,0 1-1,1-1 0,-1 1 1,0-1-1,0 1 0,0-1 1,0 0-1,1 0 0,-1 0 1,4-1-1,-1-1 15,-1 0 1,0 0-1,0-1 0,0 1 1,0-1-1,-1 0 0,5-3 1,23-26-106,-29 30 53,198-237-812,-195 233 794,11-15-69,-1-1-1,-1 0 1,18-42-1,-13 20-13,12-47 0,64-248 441,-29-5 646,-63 329-887,-2 11-91,-1 0 1,1 1-1,0-1 1,-1 0-1,0 1 0,0-1 1,0 0-1,0 0 1,-1 1-1,0-6 1,0 11-73,0-1 1,0 0 0,0 1-1,0-1 1,1 0 0,-1 1 0,0-1-1,1 1 1,-1-1 0,1 1-1,-1 1 1,1-2 72,-72 317-284,54-221 339,-52 368-265,66-401 273,3 0 0,2 0 0,20 124 0,-20-178 10,1 0 0,0-1-1,1 1 1,0 0 0,1-1 0,0 0 0,0 0 0,1 0 0,7 11 0,-11-19-67,-1 0 0,1 0 1,0 0-1,0 0 0,0-1 1,0 1-1,0 0 0,0 0 1,0-1-1,0 1 0,0 0 1,0-1-1,0 1 0,0-1 1,0 1-1,1-1 0,-1 0 1,0 1-1,0-1 1,0 0-1,1 0 0,-1 0 1,0 0-1,0 0 0,1 0 1,-1 0-1,0 0 0,0-1 1,0 1-1,1 0 0,-1-1 1,0 1-1,0-1 0,0 1 1,0-1-1,0 0 0,2-1 1,1-1 27,0-1 1,1 0-1,-2 0 1,1 0-1,0 0 0,-1-1 1,3-5-1,58-101 278,8-12-20,-53 94-220,0 1 0,27-28 0,-42 52-30,7-6-675,-8 11 237,-2 8 212,-5 75-21,1-62 224,1-1 1,2 1 0,0 0 0,1-1 0,7 37 0,-5-44 60,1 0 0,1 0 1,0-1-1,11 22 0,-15-33-51,1 1-1,-1-1 0,0 0 1,1 0-1,0 0 0,-1 0 1,1 0-1,0 0 0,0 0 0,0-1 1,0 1-1,0-1 0,1 1 1,-1-1-1,0 0 0,1 0 0,-1 0 1,1 0-1,-1 0 0,1-1 1,-1 1-1,1-1 0,0 1 1,-1-1-1,1 0 0,0 0 0,-1 0 1,1-1-1,0 1 0,-1-1 1,1 1-1,2-2 0,5-2-17,-1 0 0,0-1 0,0 0 0,0-1 0,0 1 0,-1-2 0,0 1 0,13-15 0,-5 3-14,-1 0 0,22-34-1,-10 11 53,-10 15 35,0-1 0,13-31-1,-27 55-978,-2 7 476,-1 10 224,0-13 149,-4 65-193,2-49 251,1 0 0,0 1 0,2-1 1,-1 0-1,7 29 0,-6-41-7,1 5 82,1-1 0,0 1 0,7 12 0,-9-19-49,0-1-1,0 0 1,0 0 0,0-1-1,1 1 1,-1 0 0,1 0-1,0-1 1,-1 1 0,1-1 0,0 1-1,0-1 1,0 0 0,0 0-1,0 0 1,0 0 0,0 0-1,0 0 1,1 0 0,2 0-1,-4-1-7,0 0 0,1 0 0,-1 0 0,0 0 0,0-1 0,1 1 0,-1 0-1,0-1 1,0 1 0,0 0 0,1-1 0,-1 0 0,0 1 0,0-1-1,0 0 1,0 1 0,0-1 0,0 0 0,0 0 0,0 0 0,-1 0-1,2-1 1,16-28 212,-17 28-221,7-20 76,-1 0 0,-1 0 0,-1-1 0,3-29-1,-5 33-23,-2 8-63,0-1 1,0 0 0,-2 0-1,1 0 1,-1 0-1,-5-21 1,5 28-73,-1 1 0,1-1 0,-1 0 0,0 0 0,0 1 0,-1-1 0,1 1 0,-1 0 0,0 0-1,0 0 1,0 0 0,-1 0 0,1 1 0,-7-6 0,9 9 32,0-1 0,0 1-1,0-1 1,0 1 0,-1-1 0,1 1-1,0 0 1,0-1 0,0 1 0,0 0-1,0 0 1,-1 0 0,1 0-1,0 0 1,0 0 0,0 0 0,0 0-1,-1 1 1,-1 0 0,-9 1-267,10-1 251,0 1-1,1-1 1,-1 1 0,1 0-1,0 0 1,0-1 0,-1 1-1,1 0 1,0 0 0,1 0-1,-2 3 1,1 3 29,0-7 44,1-1-1,0 0 0,0 1 0,0-1 1,0 0-1,0 1 0,0-1 0,0 0 1,0 1-1,0-1 0,0 0 0,0 1 1,0-1-1,0 0 0,0 1 0,0-1 1,0 0-1,0 1 0,0-1 0,1 0 1,-1 1-1,0-1 0,0 0 0,0 0 1,0 1-1,1-1 0,-1 0 0,0 0 1,0 1-1,1-1 0,-1 0 0,0 0 1,1 1-1,-1-1 0,0 0 0,0 0 1,1 0-1,-1 0 0,0 0 1,1 0-1,-1 1 0,0-1 0,1 0 1,-1 0-1,0 0 0,1 0 0,-1 0 1,1 0-1,1 0 16,0 0 0,1 1 0,-1-1-1,0 0 1,0 0 0,0 0 0,1 0 0,-1-1 0,0 1 0,0-1 0,3 0 0,25-12 104,-12 5 20,91-28 891,-90 31-838,0 1-1,0 1 0,38-2 0,-53 5-192,0 1 1,0 0 0,0-1-1,0 1 1,-1 1 0,1-1-1,0 1 1,-1-1 0,1 1-1,-1 0 1,0 0 0,1 0-1,2 4 1,-1-3-18,-1 1 1,0 1 0,0-1-1,0 0 1,0 1 0,-1 0-1,6 10 1,-3 2-9,-1 1 0,0 0 1,-2 0-1,0 0 1,1 32-1,-3-41 33,1 28 14,-1-10 58,6 28 0,-7-54-81,0 0 0,1 0 0,-1 1 0,0-1 0,1 0 0,-1 0 0,1 0 0,-1 0 1,1 0-1,-1 0 0,1 0 0,1 1 0,-2-2-6,0 0 0,0 0 0,1 1-1,-1-1 1,0 0 0,1 0 0,-1 0 0,0 0 0,1 0 0,-1 0 0,0 0-1,0 1 1,1-1 0,-1 0 0,0 0 0,1 0 0,-1 0 0,0-1 0,1 1 0,-1 0-1,0 0 1,1 0 0,-1 0 0,0 0 0,1 0 0,-1 0 0,0-1 0,0 1-1,1 0 1,-1 0 0,0 0 0,0-1 0,1 1 0,-1 0 0,0 0 0,0-1 0,0 1-1,1-1 1,10-14 23,0-1 0,-1 0 0,-1-1 1,13-29-1,4-9-21,-8 22 14,32-63-214,-50 95 153,0 0 0,0 1-1,0-1 1,0 0 0,1 1-1,-1-1 1,0 1 0,0-1-1,1 0 1,-1 1 0,0-1-1,1 1 1,-1-1 0,1 1-1,-1-1 1,1 1 0,-1-1-1,1 1 1,-1 0 0,1-1-1,-1 1 1,1 0 0,-1-1-1,2 1 1,-2 0 3,1 1 1,-1 0-1,1 0 1,-1 0-1,1 0 1,-1 0-1,0 0 1,0 1-1,1-1 1,-1 0 0,0 0-1,0 0 1,0 0-1,0 0 1,-1 2-1,5 55-493,1-1-1,16 64 1,-7-36-4504,-12-72 1546,2-5 1109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7968,'3'-5'3616,"7"2"-3136,-5-2-128,-2 5-288,2-4-800,4 4 384,-9-3-2016,5 3 1280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4 223 6464,'-3'0'2944,"24"0"-2560,6-3 224,5-1-416,27-9 192,3 1-224,19-11 64,-4 6-128,31-11 96,-5 5-128,15-5-96,-10 8 0,-10 0-32,-12 8 0,-14 1-1344,-9 2 768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7136,'9'0'3232,"9"0"-2816,-5 0 1056,2 0-896,12-5 192,-1 5-448,14-6-64,2 6-160,3-5-64,-1 5 0,1-4 32,0 8-32,-5-4-1088,2 0 608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3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7712,'0'-8'3520,"21"-4"-3072,-11 4-800,-2 8 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7232,'-3'-10'15395,"5"14"-16769,2 35 2907,-1 1 1,-3 60 0,-1-38-738,-6 119 859,3 66-596,5-174-1001,-1-36-183,9 67 0,-6-94-2565,2-16-1430,1-2 2717,42-57-11866,-25 40 9675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1065 2144,'-1'-1'69,"1"1"-1,0 0 1,-1 0 0,1-1-1,0 1 1,0 0 0,-1 0 0,1-1-1,0 1 1,0 0 0,0-1-1,0 1 1,-1 0 0,1-1-1,0 1 1,0 0 0,0-1-1,0 1 1,0 0 0,0-1 0,0 1-1,0 0 1,0-1 0,0 1-1,0-1 1,0 1 0,0 0-1,0-1 1,0 1 0,0 0 0,1-1-1,-1 1 1,0 0 0,0-1-1,0 1 1,0 0 0,1-1-1,-1 1 1,0 0 0,0 0-1,1-1 1,-1 1 0,0 0 0,1 0-1,-1 0 1,0-1 0,0 1-1,1 0 1,-1 0 0,0 0-1,1 0 1,-1 0 0,1 0 0,-1 0-1,0-1 1,1 1 0,4-2 1257,-5 2-1240,0 0 0,0 0 0,0 0 0,1-1 0,-1 1 0,0 0 0,0 0 0,0 0 0,0-1 0,0 1 0,0 0 0,1-1 0,-1 1 0,0 0 0,0 0 0,0-1 0,0 1 0,0 0 0,0 0 0,0-1 0,0 1 0,0 0 0,0 0 0,0-1 0,0 1 0,-1 0 0,1-1 0,0 1 0,0 0 0,0 0 0,0-1 0,0 1 0,0 0 0,-1 0 0,1 0-1,0-1 1,0 1 0,0 0 0,-1 0 0,1 0 0,0 0 0,0-1 0,0 1 0,-1 0 0,1 0 0,0 0 0,0 0 0,-1 0 0,1 0 0,0 0 0,0 0 0,-1-1 0,0 1 339,-4-3-240,0 1 1,0 0 0,0 0 0,0 0 0,0 0 0,0 1 0,0 0-1,0 0 1,-8 0 0,-54 1 24,32 1-76,-109 8-123,121-4-107,-1 1 0,-37 13 0,44-13 53,6-2-3,-1 1 0,1 1-1,1-1 1,-1 2 0,1-1-1,0 1 1,1 1 0,-1 0-1,2 0 1,-1 1 0,1 0-1,0 1 1,1-1 0,0 2 0,1-1-1,0 1 1,0-1 0,-4 16-1,-21 70-297,28-83 321,0 0 0,1 0 1,1 0-1,0 0 1,2 23-1,0-7 44,-1-22-18,0 0-1,1 0 1,0 0-1,2 10 1,-2-14 0,0 0 0,0-1 0,0 1 0,1-1 0,-1 1 0,1-1 0,-1 0 1,1 0-1,0 0 0,0 0 0,0 0 0,0 0 0,0 0 0,5 2 0,-4-2 19,0 0 0,0-1 1,0 1-1,1-1 0,-1 0 0,0 0 0,1 0 0,-1-1 0,1 1 0,-1-1 0,0 1 0,1-1 0,-1-1 0,1 1 0,-1 0 1,5-2-1,2 0-6,-1-1 1,1-1 0,-1 0-1,11-6 1,9-7 57,-1 0 0,-1-2 0,-1-2 0,0 0 0,34-38 0,100-135 1226,-140 169-1028,31-45 810,-39 45-2031,-13 28 878,-1-1-1,1 0 1,0 0-1,0 0 1,1 1-1,-1-1 1,0 0-1,0 4 1,-3 10-16,1-6 46,0 0 0,0 0 0,2 0 0,-2 20 0,2 43-187,2-36 213,-1-25 53,0 1 0,1-1 1,0 1-1,1-1 1,0 0-1,1 0 0,1 0 1,0 0-1,6 13 1,-10-24-15,1 1 0,0-1 0,0 0 0,0 1 1,0-1-1,0 0 0,0 0 0,1 0 1,-1 0-1,0 0 0,1 0 0,-1 0 0,0 0 1,1 0-1,-1 0 0,1-1 0,0 1 1,-1-1-1,1 1 0,-1-1 0,1 0 0,0 1 1,-1-1-1,1 0 0,0 0 0,2-1 0,1 1-16,-1-1 0,1 0 0,-1 0 0,0 0 0,0-1 0,1 0 0,-1 1 0,7-6 0,-4 2 34,0-1 0,0 0 0,0 0-1,-1-1 1,0 1 0,8-13 0,63-96 70,-49 81-212,1 1 0,35-30-1,-38 38 104,-5 4 45,-1-2 1,-1 0 0,28-45-1,30-80 40,29-120-167,-81 201 260,-7 15-147,-3 0 0,-2 0 0,-2-1 1,-2-1-1,-3 0 0,0-58 1,-7 104-92,1-1 0,-4-14 0,1 16-194,-1 9-58,-3 13-132,6-12 429,-90 258-963,87-248 947,-88 372-160,74-302 120,-27 207 25,44-266 39,0 0-1,2 0 1,1 0-1,4 25 1,-3-36 46,0 0 1,1 0 0,0 0 0,1 0 0,0 0-1,1-1 1,1 0 0,11 16 0,-17-25-33,1-1 0,0 0 0,0-1-1,0 1 1,0 0 0,0 0 0,0-1 0,0 1 0,1-1 0,-1 0 0,0 0 0,1 0-1,-1 0 1,1 0 0,-1 0 0,1 0 0,0-1 0,-1 0 0,5 1 0,-3-1-11,-1-1 1,0 1 0,1-1-1,-1 1 1,0-1-1,0 0 1,0 0 0,0-1-1,0 1 1,0-1 0,0 1-1,0-1 1,0 0 0,-1 0-1,5-5 1,4-4-37,-2 0 0,0-1 0,0-1 0,13-25 0,-9 11 314,15-45-1,-7 0-489,-13 78-274,0 1 0,1-1 1,18 9-1,-14-11 497,1 0 1,0-1 0,0 0-1,0-2 1,20 1-1,73-6 617,-80 2-538,32-2 435,0-3 0,82-21 1,-81 14 1171,-68 18-1771,0 1 0,0-1 1,0 1-1,1 1 0,0 0 0,0 0 1,0 0-1,1 1 0,-7 7 0,-1 3-63,1 0-1,1 1 1,-13 26 0,18-31 100,2 0 1,0 0 0,-7 26-1,11-32 23,0 1 1,0-1-1,0 1 0,1-1 0,0 1 0,0-1 1,1 1-1,3 13 0,-3-19 14,-1 0 1,1 0-1,0 0 1,0 0-1,0 0 1,0 0-1,0 0 1,1 0 0,-1 0-1,0-1 1,4 4-1,-4-4 1,0-1 0,0 1 0,0 0 0,0-1 0,0 1 0,0-1 0,1 1 0,-1-1 0,0 1 0,0-1 0,1 0 0,-1 0 0,0 0 0,0 0 0,1 0 0,-1 0 0,0 0 0,0 0 0,1 0 0,-1 0 0,0-1 1,3 0-1,2-2 11,0 0 0,0 0 0,0-1 1,0 0-1,-1 0 0,1-1 0,-1 1 0,0-1 1,0 0-1,-1-1 0,0 1 0,7-11 1,2-7 251,19-47 0,-25 54-161,-1 0 1,-1-1 0,5-24 0,-9 34-79,0 1 1,-1-1-1,1 0 0,-1 1 1,-1-1-1,1 0 1,-1 0-1,0 1 0,0-1 1,-1 1-1,-4-11 0,4 13-85,0 1 0,0-1-1,0 1 1,0-1-1,-1 1 1,0 0-1,0 0 1,-3-3-1,5 5 9,0 0-1,-1 0 0,1 0 1,0 0-1,-1 0 1,1 1-1,0-1 0,-1 1 1,1-1-1,-1 1 0,1-1 1,0 1-1,-1 0 1,0 0-1,1-1 0,-1 1 1,1 0-1,-1 1 0,1-1 1,-1 0-1,1 0 1,-3 1-1,4-1 19,-1 1 0,0-1-1,1 0 1,-1 0 0,0 1 0,1-1 0,-1 0 0,1 1 0,-1-1 0,1 1-1,-1-1 1,1 1 0,-1-1 0,1 1 0,-1-1 0,0 2 0,1-1 23,0 0 0,0 0 1,0 0-1,0 0 1,-1-1-1,2 1 1,-1 0-1,0 0 1,0 0-1,0 0 0,0 0 1,1 0-1,-1 0 1,0-1-1,1 1 1,-1 0-1,1 1 1,1 1 35,0 0 0,1-1 0,-1 1 0,0 0 0,1-1 0,0 0 0,0 0 0,-1 0 0,1 0 0,1 0 0,-1 0 0,0-1 0,0 1 0,1-1 0,-1 0 0,0 0 0,1 0 0,-1-1 0,1 1 0,4-1 0,1 1 129,0 0 0,1-1-1,-1-1 1,0 1 0,1-1-1,15-5 1,99-38 627,-43 15-707,-53 18-20,-18 7-24,1 0 1,-1 1-1,17-4 1,-15 5-135,-11 2 40,0-1 0,1 1 0,-1 0 0,0-1 0,1 1 1,-1 0-1,0 0 0,1 0 0,-1 0 0,0 0 1,2 1-1,-2-1 40,0 1 1,-1-1-1,1 1 0,-1-1 1,1 1-1,-1 0 0,1-1 1,-1 1-1,1 0 1,-1-1-1,0 1 0,1 0 1,-1 0-1,0-1 0,0 1 1,0 0-1,1 0 1,-1 0-1,0-1 0,0 1 1,0 0-1,0 0 0,0 0 1,-1 1-1,2 31-44,8 65 0,-7-87 90,-1-1 107,1 0-1,0 0 1,5 12-1,-6-19-91,0-1 0,0 0-1,1 1 1,-1-1-1,0 1 1,1-1 0,0 0-1,0 0 1,-1 0 0,1 0-1,0 0 1,0-1 0,1 1-1,-1 0 1,0-1 0,1 0-1,2 2 1,-3-3 0,-1 1 1,1-1-1,0 0 1,-1 0-1,1 0 0,-1 0 1,1 0-1,0-1 1,-1 1-1,1 0 0,-1-1 1,1 1-1,-1-1 1,1 0-1,-1 1 1,1-1-1,-1 0 0,0 0 1,1 0-1,-1 0 1,2-2-1,25-25 245,123-157-670,-143 172 85,-7 11 209,-1 1 0,1 0 0,0-1 0,0 1 0,0 0 0,0-1 1,0 1-1,0 0 0,2-2 0,-2 4 40,1 0 0,0 0 0,-1 0 0,1 0 0,-1 0 1,1 1-1,-1-1 0,3 3 0,-1-1 32,26 32 15,-23-28 93,-1 0 0,1-1 0,0 1 0,10 7 0,-14-12-34,0-1 0,1 1-1,-1-1 1,1 0 0,0 0 0,-1 0-1,1 0 1,0 0 0,-1 0-1,1-1 1,0 0 0,0 1 0,0-1-1,-1 0 1,1 0 0,0 0-1,0-1 1,3 0 0,14-4 153,0-1 0,0-1 1,0 0-1,-1-2 0,0 0 1,0-1-1,-1-1 0,-1-1 1,0-1-1,-1 0 0,0-1 0,14-16 1,-27 27-211,12-17 165,-15 19-203,1 1 1,-1-1-1,1 0 0,-1 1 0,0-1 1,0 0-1,0 0 0,1 1 1,-1-1-1,0 0 0,0 0 0,0 1 1,0-1-1,0 0 0,0 0 0,0 1 1,0-1-1,-1 0 0,1 0 1,0 1-1,0-1 0,-1 0 0,1 0 1,0 1-1,-1-1 0,1 0 1,-1 1-1,0-2 0,0 2 4,1-1-1,-1 1 1,0 0-1,1-1 0,-1 1 1,0 0-1,1 0 1,-1-1-1,0 1 1,0 0-1,1 0 1,-1 0-1,0 0 1,0 0-1,1 0 1,-1 0-1,0 0 1,0 0-1,1 1 0,-1-1 1,0 0-1,1 0 1,-1 1-1,0-1 1,1 0-1,-1 1 1,0-1-1,0 2 1,-22 15-536,22-15 519,-18 13 238,2 2-1,0 0 0,1 2 1,0-1-1,-12 23 1,26-39-135,1 0 1,0 0 0,0 0-1,0 0 1,0 0 0,1 0-1,-1 0 1,1 0 0,-1 0 0,1 1-1,0-1 1,-1 0 0,1 0-1,0 1 1,1-1 0,-1 0-1,0 0 1,1 0 0,-1 0-1,1 1 1,0-1 0,-1 0-1,1 0 1,0 0 0,0 0-1,1 0 1,-1 0 0,0-1-1,1 1 1,-1 0 0,1-1-1,-1 1 1,1-1 0,0 1-1,2 1 1,3 1 79,1 1 0,-1-1 0,1 0 0,0-1 0,0 0 0,1 0 0,14 3 0,-4-3-480,-1-1 1,0 0-1,1-2 1,29-2 0,-13-2-2628,50-14 1,-45 9 927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52 2560,'0'0'89,"0"-1"0,0 0 0,0 1-1,0-1 1,0 0 0,0 1 0,0-1 0,0 1 0,-1-1 0,1 0 0,0 1-1,-1-1 1,1 1 0,0-1 0,-1 1 0,0-2 0,1 2-63,0 0 1,-1 0 0,1-1-1,0 1 1,0 0-1,0 0 1,0-1 0,-1 1-1,1 0 1,0-1 0,0 1-1,0 0 1,0-1-1,0 1 1,0 0 0,0 0-1,0-1 1,0 1-1,0 0 1,0-1 0,0 1-1,0 0 1,0-1 0,0 1-1,0 0 1,0-1-1,0 1 1,0 0 0,0-1-1,1 1 1,-1-1 21,0 0 0,0 0 0,0 0 0,0 0 1,0 0-1,-1 0 0,1 0 0,0 0 0,0 0 0,-1 0 0,1 0 0,0 0 1,-1 0-1,1 0 0,-1 0 0,1 1 0,-1-1 0,0 0 0,1 0 1,-1 1-1,0-1 0,1 0 0,-1 1 0,0-1 0,0 0 0,-1 0 0,-4-4 706,4 2-37,2 4-656,0-1 0,0 0 0,0 0 0,0 0 0,0 0-1,0 0 1,0 0 0,0 0 0,0 0 0,0 1 0,0-1 0,0 0 0,0 0 0,0 0 0,0 0 0,-1 0 0,1 0 0,0 0 0,0 0 0,0 0 0,0 0 0,0 1 0,0-1-1,0 0 1,0 0 0,0 0 0,0 0 0,0 0 0,0 0 0,0 0 0,-1 0 0,1 0 0,0 0 0,0 0 0,0 0 0,0 0 0,0 0 0,0 0 0,0 0 0,0 0-1,-1 0 1,1 0 0,0 0 0,0 0 0,0 0 0,0 0 0,0 0 0,0 0 0,0 0 0,0 0 0,0 0 0,-1 0 0,1 0 0,0 0 0,0 0 0,0 0 0,0 0 0,0 0-1,0 0 1,0 0 0,0 0 0,0-1 0,0 1 0,0 0 0,-1 0 0,1 0 0,0 0 0,0 0 0,-1 2 846,-13 25-285,1 1-1,2 0 1,-15 53 0,21-62-506,-17 54 198,-42 129 212,49-161-488,-3-1 0,-42 72 1,-63 56 56,100-135-276,6-5-1485,2-12-2380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8384,'4'-3'5048,"20"-13"-4656,8 3 99,2 0 1,63-13-1,-54 15-339,147-51-27,35-8-436,-21 33-63,-166 32-383,0 3-1,0 1 1,55 6 0,-28 7-480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7232,'11'-3'7548,"18"-6"-6207,8-2-1718,187-52-2402,-142 35 123,-43 19 1563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8224,'5'4'3712,"12"-4"-3200,-4-4 896,2 4-864,-2-8 128,5 5-384,-1-9-288,1 7 0,6-3-576,2 8 320,11-7-1664,3 7 1088,9-8-2752,5 8 2016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84 7232,'-21'2'3776,"-1"-1"-2438,13 0-1034,0 1-1,0-1 1,0 2 0,0-1-1,0 1 1,-13 6-1,11-4-129,-17 6 21,0 2 1,1 1 0,0 1-1,1 1 1,-25 20-1,22-10-228,1 0-1,1 2 0,1 0 1,2 2-1,1 1 1,1 1-1,2 1 0,1 1 1,-28 70-1,44-96 72,1 0-1,0 0 1,0 1 0,1-1-1,0 1 1,1 0 0,0-1-1,1 15 1,0-18-22,0 0 1,0 0-1,0 0 1,1 0-1,0 0 1,0 0-1,0 0 1,0 0-1,1-1 1,0 1-1,0-1 1,0 0-1,0 0 1,1 0-1,5 4 1,2 1-12,1-2 0,0 1 1,0-1-1,1-1 0,0-1 0,19 7 1,-2-4 2,57 10 0,-57-15 49,0 0-1,-1-2 1,1-2 0,44-5-1,-31-1 154,-1-2 0,64-23-1,-46 11 234,87-44-1,-132 57-336,-1-1 0,0-1 0,0 0 0,-1-1 0,-1 0 0,15-17 0,-17 16-46,0 0-1,-1-1 1,0 0 0,-1 0 0,9-21 0,-6 9-24,-2-1 1,6-33 0,-7 25-31,-2-1 0,2-46 0,-7 60 16,-1 1 0,-1-1 0,-1 1 0,-1-1 0,-6-26-1,7 41-148,0 1-1,0-1 1,-1 0-1,1 1 1,-1 0-1,0 0 0,-1 0 1,1 0-1,-1 0 1,0 1-1,0-1 0,-1 1 1,1 0-1,-1 0 1,0 1-1,-7-5 1,3 4-308,1 0 0,-1 1 0,0 0 0,0 0 0,0 1 1,0 0-1,0 1 0,-1 0 0,-13 0 0,-20 4-855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4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1478 4224,'-10'3'6533,"16"-6"-5402,20-2-346,-1-2 0,44-17 0,43-28-94,-103 48-601,16-9-37,-1-1 0,0 0 1,-1-2-1,-1-1 0,0 0 1,-2-2-1,38-41 0,50-73-195,6-6 130,-27 45 63,54-66 52,-107 115 11,-3-1 0,-2-2 1,-2-1-1,41-103 0,-16-14 137,-51 161-249,0-1 1,0 1 0,-1 0 0,1-1-1,-1 1 1,0-1 0,-1 1 0,1-1-1,-3-6 1,3 10-25,-1 0 0,0 0 0,0-1-1,0 1 1,0 0 0,0 0 0,0 1 0,0-1-1,-1 0 1,1 0 0,-1 0 0,1 1 0,-1-1 0,0 1-1,1-1 1,-1 1 0,0 0 0,0 0 0,0 0-1,0 0 1,0 0 0,0 0 0,-1 0 0,1 1-1,-4-1 1,-1 0-60,1 1-1,-1 0 0,1 0 1,-1 0-1,0 1 1,1 0-1,0 1 0,-1-1 1,1 1-1,0 1 1,0-1-1,0 1 0,0 0 1,0 0-1,-10 8 1,3 0-11,0 0 0,0 1 0,1 0 0,-20 27 0,-2 11-23,-50 97 1,80-138 106,-14 25-17,2 0 0,1 1 1,2 0-1,-16 68 1,5 66-98,22-138 100,1-1 1,2 1-1,8 49 0,-5-55 146,1-1-1,1 1 0,16 39 1,-19-57-87,1 0 0,-1 0 0,1 0 0,1 0 0,-1-1 0,1 0 1,0 0-1,1 0 0,0-1 0,-1 0 0,2 0 0,-1 0 1,0-1-1,1 0 0,0 0 0,8 3 0,-2-2 34,1-1 0,0 0-1,0-1 1,1 0 0,-1-1-1,1-1 1,-1 0 0,22-3-1,-25 1-112,0 0 0,0-1-1,0 0 1,0-1 0,-1 0-1,1-1 1,-1-1-1,0 1 1,0-1 0,-1-1-1,18-13 1,-7 2 117,0-1 1,24-31-1,-35 37 7,0-1-1,0 0 0,-1 0 0,-1-1 0,11-27 0,-6 10 17,9-28 293,-20 54-326,1-1 0,-1 0-1,0 0 1,-1 1 0,1-1 0,-1 0-1,-1-10 1,1 15-74,0 0 0,0 1 0,0-1 0,-1 0 0,1 0 0,0 0 0,0 0 0,-1 1 0,1-1 0,-1 0 0,1 0 0,-1 1 0,1-1 0,-1 0 0,0 0 0,1 1-5,-1-1 1,1 1 0,0 0-1,-1 0 1,1 0 0,0 0-1,-1 0 1,1 0 0,0 0-1,-1 0 1,1 0 0,0 0-1,-1 0 1,1 0 0,0 0-1,-1 0 1,1 0 0,0 0-1,-1 0 1,1 0 0,0 0-1,-1 0 1,1 1 0,0-1-1,-1 0 1,-1 2-34,1-1 1,-1 0-1,1 1 1,-1 0-1,1-1 1,-1 1-1,1 0 1,0 0-1,0 0 1,-1 3-1,-7 18-25,1 0 0,1 1 1,2 0-1,-4 28 0,5-15 207,2-1 0,3 43 0,-1-72-75,1 1 0,1-1 0,-1 1 1,1-1-1,0 0 0,1 0 1,5 10-1,-7-14-4,1 0-1,0 0 1,0 0-1,0 0 1,0 0-1,0 0 1,1-1-1,-1 1 1,1-1-1,0 1 1,-1-1-1,1 0 1,0 0-1,1-1 1,-1 1-1,0 0 1,5 0-1,-5-1-1,0-1-1,0 0 0,0 0 0,0 0 0,0 0 0,0-1 0,0 1 0,0-1 0,0 0 0,0 0 0,0 0 0,-1 0 0,1 0 0,3-2 0,3-3-24,1 0 0,15-12-1,5-10 131,44-50 0,-35 34-127,35-38-30,66-69 227,-130 139-345,-9 10 10,0 0 1,1 1-1,-1-1 0,1 0 1,-1 1-1,1-1 0,0 1 1,3-3-1,-5 4 90,1 0 1,-1 0-1,0 0 0,0 0 1,1 0-1,-1 0 0,0 0 1,0 0-1,1 0 0,-1 0 0,0 0 1,0 0-1,1 0 0,-1 0 1,0 0-1,0 0 0,1 0 1,-1 0-1,0 1 0,0-1 0,0 0 1,1 0-1,-1 0 0,0 0 1,0 0-1,0 1 0,1-1 1,-1 0-1,0 0 0,0 0 0,0 1 1,0-1-1,0 0 0,0 0 1,1 0-1,-1 1 0,0-1 1,0 0-1,0 0 0,0 1 0,0-1 1,0 0-1,0 0 0,0 1 1,0-1-1,0 0 0,0 0 1,0 1-1,0-1 0,0 0 1,-2 16-149,2-14 83,-5 46-107,4 78 1,2-58 79,-1-56 115,0 1 0,1 0 0,0-1 0,1 1 0,0-1 0,1 0 0,1 0 0,6 17 0,-10-28-1,0 0 1,1-1 0,-1 1 0,1 0 0,-1 0 0,1 0 0,-1 0 0,1 0 0,0-1-1,-1 1 1,1 0 0,0 0 0,-1-1 0,1 1 0,0-1 0,0 1 0,0-1 0,0 1-1,0-1 1,-1 1 0,1-1 0,0 0 0,0 1 0,0-1 0,0 0 0,0 0 0,0 0-1,0 0 1,0 0 0,0 0 0,0 0 0,0 0 0,0 0 0,0 0 0,0-1 0,0 1-1,0 0 1,0-1 0,0 1 0,0 0 0,0-1 0,1-1 0,2-1-12,0 0 0,0 0 1,-1-1-1,0 1 0,1-1 1,-1 0-1,4-7 1,7-17-128,0-1 0,-2 0 1,-2-1-1,8-31 1,3-8 91,27-57-135,-45 117 44,1-7-126,-4 16 252,0-1 0,1 1 1,-1-1-1,0 1 0,0-1 0,0 1 0,1 0 1,-1-1-1,0 1 0,0-1 0,1 1 1,-1 0-1,0-1 0,1 1 0,-1 0 1,0-1-1,1 1 0,-1 0 0,1 0 1,-1-1-1,0 1 0,1 0 0,0 0 1,-1 1-6,1 0 1,-1 0 0,0 0 0,1 0-1,-1 0 1,1 0 0,-1 0 0,1 0-1,0 0 1,0 0 0,-1-1-1,3 3 1,5 5-51,-1-1 87,1 0 0,0 0-1,0-1 1,0 0 0,1 0 0,0-1-1,0 0 1,11 4 0,-5-5 168,0-1 0,0 0 0,0-2 0,1 0 0,-1 0 0,0-1 0,1-1 0,22-5 0,-16 2-82,-1-2 1,1-1 0,-2 0-1,1-2 1,23-12-1,-35 15-32,0 1 0,0-1 0,-1 0 0,11-11 0,-15 14-60,-1-1 0,0 0-1,0 1 1,0-1-1,0 0 1,-1 0-1,1 0 1,-1-1-1,0 1 1,-1-1-1,2-4 1,-2 8-69,-1 0 0,0 0 0,0 0 0,1 0 0,-1 0 1,0 0-1,0 0 0,0 0 0,0-1 0,0 1 0,0 0 0,0 0 1,-1 0-1,1 0 0,0 0 0,-1 0 0,1 0 0,0 0 0,-1 0 0,1 1 1,-1-1-1,0 0 0,0-2 0,0 3-24,-1-1 0,1 1-1,0-1 1,0 1 0,0-1 0,0 1 0,-1 0-1,1 0 1,0-1 0,0 1 0,0 0-1,-1 0 1,1 0 0,0 0 0,0 1 0,-3-1-1,-2 2-38,0-1-1,0 1 1,0 1-1,0-1 1,0 1-1,-7 5 1,5-2 118,1 0 0,0 0 0,1 1 0,0 0 0,0 0 0,0 0 1,1 1-1,0 0 0,0 0 0,1 1 0,0-1 0,1 1 1,-1 0-1,2 0 0,-1 0 0,1 0 0,1 0 0,-1 16 0,1-13 142,1 1 0,0 0 0,1 0-1,0 0 1,1-1 0,1 1-1,0 0 1,0-1 0,2 0 0,-1 0-1,2 0 1,12 21 0,-14-27-57,0-1 0,0 0 0,1 0 0,-1 0 0,1-1 0,0 0 0,0 0 0,11 7 0,-12-9-50,0 0 1,0-1 0,0 1 0,0-1-1,0 0 1,0 0 0,0 0 0,0-1 0,1 1-1,-1-1 1,0 0 0,0 0 0,0-1-1,8-1 1,-4 0 18,-1 0 1,0-1-1,1-1 1,-1 1-1,-1-1 0,1 0 1,-1-1-1,1 1 0,-1-1 1,10-11-1,3-6 110,26-38-1,-32 43-111,147-171-18,-126 152-32,-1-2-2,-1-1-1,-2-2 0,44-81 1,-35 51 256,36-95 0,-56 115-527,-2-1-1,19-104 1,-36 156 224,0-1 1,0 0 0,0 1-1,0-1 1,0 0 0,1 1-1,-1-1 1,0 0 0,0 1-1,-1-1 1,1 0 0,0 1-1,0-1 1,0 0 0,0 1-1,-1-1 1,1 0 0,0 1-1,-1-2 1,0 2-13,0 0-1,0 0 1,0-1-1,1 1 0,-1 0 1,0 0-1,0 0 1,0 0-1,0 0 1,0 0-1,0 0 1,0 1-1,0-1 1,0 0-1,1 0 1,-1 1-1,0-1 1,0 0-1,-1 2 0,-4 0-7,1 1-1,0-1 1,0 1-1,0 0 0,0 1 1,1-1-1,-1 1 0,-5 6 1,-15 17-81,2 1 1,1 1-1,1 1 0,-23 45 1,-55 139 357,94-201-172,4-11-30,-18 39 293,3 2 0,-14 54 0,27-83-202,0 0 0,1-1 0,1 1 0,0 0 1,1 0-1,1 0 0,0 0 0,1 0 0,0 0 1,1 0-1,8 22 0,-5-21 6,0-1 0,2 0-1,0 0 1,0 0 0,1-1 0,1 0 0,14 15-1,-17-21-378,0-1 1,0 0-1,1 0 0,0 0 0,0-1 0,0 0 0,0 0 0,1-1 1,0 0-1,0-1 0,0 0 0,0 0 0,14 1 0,-17-3-374,-1-1 0,1 0 0,-1-1 0,9 0 0,22-7-1566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39 1312,'-1'-6'462,"-6"3"5718,7-11-5266,0-1 2163,1 18-1979,2 10-465,1 22-629,-12 403 620,4-384-471,-15 65 0,12-76 42,4-26-140,-1 1 1,-1-1-1,0 0 1,-8 17-1,-9 26-55,19-54-16,1-1 0,1 1 0,-1 0-1,1 0 1,0 0 0,0 0 0,0 11 0,1-11 81,0 1 0,-1 0 1,0 0-1,-4 11 1,20-28 499,25-22 0,-32 24-583,2 0 0,-1 0 1,1 1-1,0 0 0,1 1 0,-1 0 0,1 0 0,24-7 0,3 2-163,56-10-1,-74 18 146,32-6-37,1 2 0,61 0 1,-42 11-2888,-65-7 123,-5 2 1279,3 0-351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4480,'-1'0'107,"1"-1"1,0 1-1,-1 0 1,1 0-1,0 0 1,-1 0-1,1 0 1,0 0-1,0-1 1,-1 1-1,1 0 1,0 0-1,0 0 1,-1-1-1,1 1 1,0 0-1,0 0 1,0-1-1,-1 1 1,1 0-1,0-1 1,0 1-1,0 0 1,0-1-1,0 1 1,0 0-1,-1 0 1,1-1-1,0 1 0,0 0 1,0-1-1,0 1 1,0 0-1,0-1 1,0 1-1,0 0 1,1-1-1,-1 1 1,0-1-1,12-8 3593,-10 8-3363,-1 1-313,-1-1 0,1 1 0,-1 0 0,1 0 0,-1 0 0,1 0 0,-1 0 0,1 0 0,-1 0 0,1 0 0,0 0 0,-1 0 0,1 0 0,-1 0 0,1 0 0,0 0 0,13 1 384,8-4-227,-1 0 1,1 2-1,36 3 1,-10-1-76,18-2 158,-27-1-396,1 2 1,-1 2 0,45 7-1,-76-7-363,15 3-569,-9 0-6129,-9 0 4719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5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3712,'1'-1'290,"-1"0"1,1 0-1,-1 1 1,1-1-1,-1 0 1,1 0-1,0 0 1,0 1-1,-1-1 1,1 0-1,0 1 0,0-1 1,0 1-1,0-1 1,0 1-1,0-1 1,0 1-1,-1 0 1,1 0-1,0-1 1,0 1-1,0 0 1,1 0-1,0 0 0,33-4 838,-35 4-1117,178-20 1578,-18 2-1616,-131 16-210,57-6-1085,-29 1-2548,-21 3 1705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9376,'0'5'4256,"5"3"-3680,-5-5 1983,0 6-1503,0 2 512,0 1-960,0 5-128,5-2-320,-5 1-160,0 1-32,0-11-1792,0 8 960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3552,'0'0'8085,"13"4"-5978,37-7-754,94-16 1,-6-1-1293,-75 14-113,85-4-46,-145 9-27,1 1 1,0 0-1,0 1 0,-1-1 1,1 0-1,0 1 0,0 0 0,-1 0 1,1 0-1,-1 1 0,1-1 1,-1 1-1,1 0 0,-1-1 0,0 2 1,0-1-1,0 0 0,0 1 1,0-1-1,0 1 0,-1 0 0,0 0 1,1 0-1,-1 0 0,2 4 1,-4-6-146,1 1 1,-1-1 0,1 1 0,-1 0 0,0-1-1,0 1 1,1 0 0,-1-1 0,0 1 0,-1 3-1,0 2-1504,1 2 494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6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2912,'-2'-2'11116,"4"0"-10990,1 1 1,0 0-1,-1-1 1,1 1-1,0 0 1,0 0-1,4 0 1,54-10 262,0 3 0,71 1 1,84 9-199,-208-2-228,0 1 0,-1 0 0,1 1 0,0 0 0,14 5 0,-13-4-26,0 0 0,0-1 0,13 2 0,-1-1-2289,-16-3 1035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0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1472,'-60'0'2101,"55"0"-1499,12 0 919,-7-11 1385,0 11-2804,1 0 0,-1 0 1,0 0-1,0 0 0,0 0 0,0 0 0,1 0 0,-1 0 0,0 0 0,0 1 0,0-1 0,0 0 0,0 0 0,1 0 0,-1 0 0,0 0 0,0 0 0,0 0 0,0 0 0,1 1 307,-1-1-307,0 0 0,0 0 0,0 0 0,0 0 0,0 0 0,0 1 0,0-1 0,1 0 0,-1 0 0,0 0 0,0 0 0,0 0 0,0 1 0,0-1 0,0 0 0,0 0 0,0 0 0,0 1 0,7 15 488,7 22-1008,-9-22 500,2 4-88,-1 0 0,-1 1 1,3 25-1,-6 120 215,-3-88-98,1-44-408,0-19-3214,0-15 3417,0 0 1,0 0-1,0 0 1,0 0-1,0 1 0,0-1 1,0 0-1,-1 0 1,1 0-1,0 0 0,0 0 1,0 0-1,0 1 1,-1-1-750,1 0 750,0 0-1,0 1 1,0-1-1,-1 0 0,1 0 1,0 0-1,0 0 1,0 0-1,0 0 0,0 0 1,0 0-1,-1 0 1,1 0-1,0 0 0,0 0 1,0 0-1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4480,'0'-8'7338,"5"21"-5156,-8 13-1323,2-22-801,0 1-1,1 0 1,-1 0 0,1-1-1,0 10 1,2 12 104,-2 42 1,-1-26-109,1-23-89,9 208-176,-8-187-2626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4800,'5'-15'4839,"12"-7"-3495,-11 15-797,12-16 116,42-36 0,-30 31-549,76-62-159,-30 27 106,-65 54-113,0-1-1,0 2 1,1 0-1,14-8 1,-22 14 37,0 1-1,0-1 1,0 1 0,0-1 0,0 1 0,0 0 0,0 0 0,0 1 0,1 0 0,-1-1 0,0 1 0,1 1-1,-1-1 1,0 0 0,0 1 0,0 0 0,1 0 0,4 2 0,0 2 68,1 0-1,-1 0 1,0 1 0,-1 0-1,12 10 1,36 41 698,-38-37-188,38 32 0,-50-47-490,1 0 0,1 0 0,-1-1 0,1 0 0,0 0 0,0-1 0,0 0 0,0 0 0,15 3 0,-10-5 156,0 0 0,0 0 1,-1-1-1,1-1 1,0 0-1,0-1 0,-1 0 1,1-1-1,-1 0 0,0-1 1,0 0-1,0-1 1,16-10-1,-15 8-529,-1-1 0,0-1 0,-1 0 0,0-1 0,0 0 0,-1 0 0,0-1-1,-1-1 1,0 1 0,-1-2 0,10-18 0,-9 14-1358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0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4160,'-8'-3'8829,"7"2"-8502,4-8 2315,-2 7-2662,1 0 1,0-1 0,0 1 0,0 0 0,0 1 0,3-3 0,-1 1-8,0 1 1,1-1-1,-1 1 1,1 0-1,-1 1 1,1-1-1,0 1 1,0 0-1,5 0 1,-9 0 13,0 1 0,1 0 1,-1 1-1,0-1 0,1 0 1,-1 0-1,0 0 0,1 1 1,-1-1-1,0 1 0,0-1 1,0 1-1,1-1 0,-1 1 0,0 0 1,1 1-1,0-1 7,-1 0 0,0 1 0,-1-1 0,1 1 0,0-1 0,0 1 1,-1-1-1,1 1 0,0-1 0,-1 1 0,0-1 0,1 1 0,-1 0 0,0-1 0,0 1 0,0 3 0,-2 35 59,-12 63 0,6-48-41,-13 46 17,0 1 224,21-100-191,-1 0-1,1 0 1,0 0 0,0 0-1,0 0 1,0 0-1,0 0 1,0 0 0,1 0-1,-1 0 1,0 0-1,1-1 1,0 1 0,-1 0-1,1 0 1,0 0 0,0 0-1,0-1 1,0 1-1,1 0 1,-1-1 0,3 3-1,-1-2 35,0 0 0,0 0-1,0-1 1,1 1 0,-1-1-1,1 0 1,-1 0 0,1 0-1,-1-1 1,1 1 0,5-1-1,25 2-23,-21-2-283,0 1 0,0 0-1,16 4 1,74 21-5975,-66-15 4314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2304,'-15'-4'9061,"47"8"-7701,109-9-806,1 0-521,564 7 1369,-472 6-1988,-225-11-837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3808,'0'0'1712,"-8"0"1509,11 12-661,-22 446 235,7-308-2616,8-92-150,1 174 170,5-127-3737,-2-94 2525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21 4576,'-2'-6'672,"-1"-8"1173,-1 31 3173,-14 19-3859,0 0-787,14-23-269,-2 0 0,0 0-1,0 0 1,-1-1 0,0 0-1,-1 0 1,-10 10 0,-5 2-18,0-1 1,-2-1 0,-39 27 0,-88 46-8,127-79-45,-36 30 0,29-20-8,23-20-59,-6 6-398,11-9 296,4-1 215,33 6 534,22-3-120,-1-2 1,76-7-1,-53 1-373,182-19-227,-215 17 111,57 1 0,-78 5-871,-1 1-1,0 0 0,1 2 1,33 10-1,-24-3-609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3392,'0'0'2858,"-9"16"486,5-11-2691,0-1 0,0 0-1,-8 6 1,-5 4 134,0 3-620,1 0 0,0 1 0,2 1 1,-20 32-1,-37 87 43,39-71-56,18-40-116,-4 8 26,2 1-1,-14 42 1,-32 176-165,-1 212 527,57-389-22,4 0-1,15 145 1,-11-207-287,1 0 1,0 0-1,0 0 1,2-1-1,0 1 1,8 15-1,-10-24-87,0 0 0,1 0 0,0-1 0,0 1 0,0-1 0,1 0 0,0 0 0,0 0 0,0-1-1,1 1 1,-1-1 0,1-1 0,0 1 0,0-1 0,10 4 0,70 19-1098,22 9-6386,-83-24 5502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10048,'-15'19'3232,"14"-18"-3134,1 0 0,-1 0 0,1 0 0,-1 0 0,1 0 0,-1-1 0,1 1 0,0 0 0,-1 0 0,1 0 0,0 0 0,0 2 0,-3 8-45,-7 29 2915,-6 61 0,15-90-2736,1 1 0,0-1 0,0 1 0,1-1-1,1 1 1,0-1 0,1 0 0,0 1 0,0-2 0,1 1-1,1 0 1,-1-1 0,2 1 0,11 15 0,15 11 960,43 39 1,-29-32-288,-41-39-778,0 0 0,-1 1 0,0-1-1,0 1 1,0 0 0,0 0 0,4 11 0,-7-14-76,0 0 1,0 1 0,0-1 0,-1 0 0,1 1 0,-1-1 0,0 0 0,0 1-1,0-1 1,0 0 0,0 1 0,-1-1 0,1 0 0,-1 1 0,0-1-1,0 0 1,0 0 0,-4 6 0,1-2-278,-1 0 1,0 0-1,-1 0 1,1 0-1,-1-1 0,-1 0 1,1 0-1,-1-1 0,0 0 1,0 0-1,-1 0 1,-13 5-1,13-7-592,1 0 0,-1-1 1,0 0-1,0 0 0,-15 1 0,15-3-359,0 0 0,0 0 0,0-1 0,0 0 0,0 0 0,-10-4 0,-3-5-4183,5-2 1808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3072,'0'0'976,"0"16"1712,-2 8-1454,0-1-1,-7 27 1,4-19-823,-15 86 109,-38 125 0,4-83-192,-24 85-192,75-232-156,0 1 0,1-1 0,0 18 0,4-28-79,0-6 102,74-239 605,-65 200-465,6-43 1,-9 43-53,11-95 435,-2 3 337,-11 103-478,1 0 0,13-33 0,-2 16 383,-17 46-819,1 0-1,-1 1 1,0-1-1,1 1 1,-1-1-1,4-3 1,-2 2-53,1 1 96,-3 3 16,0-1-1,-1 1 1,1 0-1,-1-1 0,1 1 1,0 0-1,-1-1 0,1 1 1,-1-1-1,1 1 0,-1-1 1,0 1-1,1-1 0,-1 0 1,1 1-1,-1-2 1,7-11 540,-3 3-265,-13 9-619,22 23-415,1 15 640,13 47 152,-7 3 323,21 70-291,-33-131-101,2 1 0,1-2 0,25 44 1,62 69 309,-77-113-198,48 67-2109,-67-88 1371,0 1 0,-1-1 0,1 1 0,-1-1 0,0 1 0,0 0 0,0-1 0,-1 1 1,0 0-1,0 0 0,0 0 0,-1 6 0,0 9-1602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4896,'5'0'7808,"4"0"-7296,1 0 96,-2 0-352,2 0-256,-2 0 0,5 0-160,1 0 96,4 0-800,0 8 448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4736,'-10'3'10410,"16"-3"-9551,56-4 194,-46 2-1080,0 1 0,0 1 0,0 0 0,0 1 0,26 4-1,-8 3-91,54 17-4572,-66-17 2910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3328,'-1'-1'228,"1"0"0,0 0 0,-1 0 0,1 0 0,0 0-1,0 0 1,0 0 0,0 0 0,0 0 0,0 0 0,0-1 0,1 0 0,-1-7 1315,0 9-1525,0 0 0,0 0 0,0 0 0,0 0 0,0 0 0,0-1 0,0 1 0,0 0 0,0 0 0,0 0 0,0 0 1,0 0-1,0 0 0,0 0 0,0 0 0,0 0 0,-1 0 0,1 0 0,0 0 0,0 0 0,0 0 0,0 0 0,0 0 1,0 0-1,0 0 0,0-1 0,0 1 0,0 0 0,0 0 0,-1 0 0,1 0 0,0 0 0,0 0 0,0 0 0,0 0 1,0 0-1,0 0 0,0 1 0,0-1 0,0 0 0,0 0 0,0 0 0,-1 0 0,1 0 0,0 0 0,0 0 0,0 0 1,0 0-1,0 0 0,0 0 0,0 0 0,0 0 0,0 0 0,0 0 0,0 0 0,0 0 0,0 0 0,0 1 0,0-1 0,0 0 1,0 0-1,0 0 0,-1 0 0,1 0 0,0 0 0,0 0 0,0 0 119,-1 1 0,0-1-1,0 0 1,1 0 0,-1 0 0,0 0 0,0-1 0,1 1-1,-1 0 1,0 0 0,1 0 0,-1 0 0,0-1-1,0 1 1,1 0 0,-1-1 0,1 1 0,-1-1-1,0 1 1,1-1 0,-1 1 0,0-1 0,-8-5 1101,9 6-1227,0 0 0,0 0 1,-1 0-1,1 0 0,0 0 0,0 0 1,0 0-1,0 0 0,0 0 0,0 0 1,-1 0-1,1 0 0,0 0 0,0 0 0,0 0 1,0 0-1,0 0 0,0 0 0,-1 0 1,1 0-1,0 0 0,0 0 0,0 1 1,0-1-1,0 0 0,0 0 0,0 0 1,0 0-1,-1 0 0,1 0 0,0 0 1,0 0-1,0 0 0,0 0 0,0 1 1,0-1-1,0 0 0,0 0 0,0 0 1,0 0-1,0 0 0,0 0 0,0 0 0,0 1 1,0-1-1,0 0 0,0 0 0,0 0 1,0 0-1,0 0 0,0 0 0,0 1 1,0-1-1,22 0 1594,48-1-1450,-14 0-134,0 2 0,62 9 1,-47-2-23,-46-6-1,0 1-1,0 1 1,40 13-1,-37-11-69,-25-6 138,1 1 1,0-1-1,-1 1 0,1 0 1,0 0-1,-1 1 0,7 2 1,-9-3-24,-8 11 47,2-2-156,-1 0 0,0 0 0,0-1 0,-1 0 0,-11 11 0,2-2 20,-53 68-36,-60 68 457,-40 41-338,157-180 35,-16 26-1,16-23-59,-5 2 44,14-17-26,0 0 1,0 1-1,1-1 0,-5 8 1,4-6 57,0-1 1,0 1 0,0-1-1,-1 0 1,-7 7-1,9-8-17,0-3 311,-6 8 26,14-8-53,-1 0 0,1 0 0,0-1 1,10-2-1,305-41-12,-272 39-393,2 0 99,124-8-173,-141 17-274,0-1-3667,-32-3 3719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2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5216,'0'0'9141,"1"2"-8789,10 9-177,-1 1 0,0 1 1,-1-1-1,-1 2 0,0-1 0,11 27 0,25 92-80,-24-66-24,15 42 1,27 146 0,-20 102 831,-38-266-470,-5 0 0,-12 91 0,7-127-308,4-21 215,-12 49-1,12-72-531,-1 1 0,0-2-1,-1 1 1,0 0-1,-1-1 1,0 0 0,0 0-1,-1 0 1,-8 9-1,1-4-1793,-30 23-1,24-20 665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2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3552,'-5'0'10432,"5"18"-9318,20 492-484,-16-396-444,-1-81 1654,-10-45-2416,6 8 561,0 1-1,0-1 1,1 0-1,-1 0 1,1 0 0,0 0-1,1-7 1,1-13-107,0 8 110,0 0 1,1 1-1,1 0 1,1-1 0,6-14-1,3-10-159,-7 17 39,0 0-1,2 1 1,21-38 0,-26 53 109,1 0-1,-1 0 1,1 0-1,1 1 1,-1 0 0,1 0-1,0 1 1,1-1-1,-1 1 1,1 1-1,0-1 1,0 1 0,1 0-1,13-4 1,-17 6 38,0 1 0,0 0-1,0 1 1,0-1 0,0 1 0,1 0 0,-1 0 0,0 0-1,0 0 1,0 1 0,0 0 0,0-1 0,0 2 0,0-1-1,0 0 1,0 1 0,-1 0 0,1-1 0,0 1 0,-1 1 0,0-1-1,1 1 1,-1-1 0,0 1 0,0 0 0,-1 0 0,1 0-1,0 0 1,1 5 0,-1-4-4,0 0 0,-1 1 0,0 0 0,0-1 0,0 1 0,-1 0 0,1 0 0,-1 0 0,-1 0 0,1 0 0,0 1 0,-1-1 0,0 0 0,-1 0 0,1 0 0,-1 0 0,0 0 0,0 0 0,0 0 0,-1 0 0,0 0 0,-4 8 0,3-8-9,0-1 0,0-1 0,0 1 0,-1 0 0,0-1 0,0 1 0,1-1-1,-2 0 1,1-1 0,0 1 0,-1-1 0,1 0 0,-1 0 0,1 0 0,-1 0-1,0-1 1,0 0 0,0 0 0,-6 0 0,4-1-75,0 0 0,0 1 1,0 0-1,0 0 0,-7 2 1,12-2 61,1-1 1,0 0 0,0 0 0,0 1-1,0-1 1,0 1 0,0-1 0,0 1-1,0 0 1,0-1 0,0 1-1,0 0 1,0 0 0,0-1 0,0 1-1,0 0 1,1 0 0,-1 0 0,0 0-1,1 0 1,-1 0 0,1 0 0,-1 0-1,1 1 1,0-1 0,-1 0-1,1 0 1,0 0 0,0 0 0,-1 1-1,1-1 1,0 0 0,0 0 0,1 0-1,-1 1 1,0 1 0,1 0 110,0 1 0,1 0 1,-1-1-1,1 0 0,-1 1 0,1-1 1,0 0-1,0 1 0,0-1 0,1 0 1,-1-1-1,1 1 0,0 0 1,0-1-1,0 0 0,0 1 0,0-1 1,0 0-1,4 1 0,22 14 346,36 17 15,-46-26-420,12 5-3282,-22-9 2004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2912,'0'0'923,"4"-13"346,13 5 1589,7-8 5462,-23 18-8085,12 6 74,-11-7-273,0 0 1,0 1-1,0-1 0,0 0 1,0 1-1,-1-1 1,1 1-1,0 0 0,-1 0 1,3 3-1,5 10-37,-1 2 0,-1-1 0,-1 1 1,0 0-1,6 32 0,3 33 168,-4 1 0,0 114 0,-7-106 569,-4-90-1157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2560,'0'0'832,"14"-3"6544,-3 1-2659,45-4-4229,50-5-32,62-2-459,68 29-28,-158-8 57,-69-7-274,0 1 0,-1 0 0,16 5 0,-22-6 478,10 9-8529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1888,'10'-11'9994,"-15"12"-9162,-28 27-11,-50 53-1,71-68-867,2 1 0,0 0 0,0 0 0,1 1-1,1 1 1,1-1 0,-9 25 0,0 20 169,2 0-1,3 1 1,3 0 0,-1 116-1,9-154-47,1 0 0,1 0 1,1 0-1,1-1 0,1 1 0,1-1 0,1 0 0,1-1 0,15 29 1,-6-19 134,2 0-1,1-2 1,1 0 0,45 46 0,-45-54-629,2-1 0,26 17 0,-29-23-1826,1-1-1,43 18 1,-32-18-271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3552,'0'-9'6202,"0"9"-6129,0 0 0,0 0 1,0 0-1,0 0 0,0 0 1,0 0-1,1 0 0,-1 0 1,0 0-1,0 0 0,0 0 0,0 0 1,0 0-1,0 0 0,0 0 1,0 0-1,6 1 751,-5-1-264,-1 1-477,1 0 1,-1 0-1,1 1 1,-1-1 0,1 0-1,0 0 1,0 0 0,-1 0-1,1 0 1,1 2-1,3 4 54,47 84 474,36 61-86,-78-133-479,0 1 1,-1 0-1,-1 0 0,0 1 1,-2 0-1,7 38 1,11 97 590,-20-114-270,-2 74 0,-5-72 308,-1-1 1,-15 70-1,13-94-394,-12 25 1,4-10-93,-7 15-800,-37 65 1,-7-11-3310,45-77 1584,1-3 747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9632,'-8'-16'3120,"8"16"-3098,-1 0 0,1 0 0,0-1 0,0 1 1,0 0-1,0 0 0,0 0 0,0 0 0,0 0 1,0 0-1,0-1 0,0 1 0,0 0 0,0 0 1,0 0-1,0 0 0,0 0 0,0 0 1,0-1-1,0 1 0,0 0 0,0 0 0,0 0 1,0 0-1,0 0 0,0-1 0,0 1 0,0 0 1,0 0-1,0 0 0,0 0 0,0 0 0,0 0 1,0-1-1,0 1 0,0 0 0,1 0 0,-1 0 1,0 0-1,0 0 0,0 0 0,0 0 0,0 0 1,0 0-1,0 0 0,1 0 0,-1-1 0,0 1 1,0 0-1,0 0 0,0 0 0,0 0 0,0 0 1,1 0-1,13-7 1347,1 0 0,0 1-1,1 1 1,22-5 0,73-10 2107,49 1-3274,-156 19-258,85-6-4143,-75 6 1735,0 1 0,0 0 0,0 1 0,17 5 0,6 5-2000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21 173 2912,'-19'-1'7259,"19"1"-7218,0-1-1,-1 1 0,1 0 0,0 0 1,0 0-1,0 0 0,0 0 0,0 0 1,0 0-1,0 0 0,0 0 0,0 0 0,0 0 1,0 0-1,0 0 0,0 0 0,-1 0 1,1 0-1,0 0 0,0-1 0,0 1 1,0 0-1,0 0 0,0 0 0,0 0 1,0 0-1,0 0 0,0 0 0,0 0 1,0 0-1,0 0 0,0-1 0,0 1 1,0 0-1,0 0 0,0 0 0,0 0 1,0 0-1,0 0 0,0 0 0,0 0 0,0 0 1,1 0-1,-1-1 0,0 1 0,0 0 1,0 0-1,0 0 0,0 0 0,0 0 1,0 0-1,0 0 0,0 0 0,0 0 1,0 0-1,0 0 0,0 0 0,1 0 1,-1 0-1,0 0 0,0 0 0,1-3 326,-1 0-1,0 0 0,1 0 1,-1 0-1,0 0 0,0 0 1,-1-3-1,1 0 62,0 5-395,0-1 1,1 1-1,-1 0 1,0-1 0,1 1-1,0-1 1,-1 1 0,1 0-1,0-1 1,0 1 0,-1 0-1,1 0 1,0 0 0,2-2-1,18-16 134,-4 6-284,1 1-1,1 0 0,37-17 0,-44 23 38,1 1 0,1 1 0,-1 0-1,1 1 1,-1 1 0,1 0-1,19-1 1,-29 4 60,0-1 0,-1 1 0,1-1 0,-1 1 0,1 0 1,-1 0-1,1 1 0,-1-1 0,0 1 0,0 0 0,0 0 0,0 0 0,0 0 0,0 0 0,0 0 0,0 1 0,-1 0 0,0-1 0,4 5 0,-3-2 40,0 0 1,0 0-1,0 0 0,0 1 0,-1-1 0,0 1 0,0 0 1,0-1-1,-1 1 0,2 11 0,-2-5 27,-1 0 0,0-1 0,-1 1 0,0-1 0,0 1 0,-1-1 0,-1 1 0,0-1 0,-1 0 0,0 0 0,0 0 0,-8 11 0,3-6 47,-1-1 0,-1-1 1,0 1-1,-1-2 0,-16 14 0,10-10 28,0-1 109,-34 24 1,44-32 140,8-8-351,0 0-1,0 0 0,0 0 0,0 0 0,0 0 0,0 1 0,0-1 1,0 0-1,0 0 0,0 0 0,0 0 0,0 0 0,0 0 0,0 1 1,0-1-1,0 0 0,0 0 0,0 0 0,0 0 0,0 0 0,0 0 1,0 0-1,1 1 0,-1-1 0,0 0 0,0 0 0,0 0 0,0 0 0,0 0 1,0 0-1,0 0 0,0 0 0,1 0 0,-1 0 0,0 0 0,0 0 1,0 0-1,0 0 0,0 0 0,0 0 0,1 0 0,22 1 1299,-14-1-1385,-1 0 52,23 0-419,0 0 1,0 2 0,0 1 0,47 11 0,-27 0-6036,-34-7 4448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4736,'0'0'1530,"4"3"-575,-3-8-21,-1 4-887,-1 1 0,1 0 0,0-1 0,0 1 0,0-1 1,0 1-1,0-1 0,0 1 0,0 0 0,0-1 0,0 1 0,0-1 1,0 1-1,1-1 0,-1 1 0,0 0 0,0-1 0,0 1 1,0 0-1,1-1 0,-1 1 0,0-1 0,0 1 0,1 0 1,-1 0-1,0-1 0,1 1 0,-1 0 0,0-1 0,1 1 1,-1 0-1,1 0 42,0 0 0,0 0 1,-1 0-1,1-1 1,0 1-1,-1 0 0,1 0 1,0 0-1,-1-1 0,1 1 1,0 0-1,-1-1 1,1 1-1,0 0 0,-1-1 1,1 1-1,-1-1 0,1 1 1,-1-1-1,1 1 1,-1-1-1,1 1 0,-1-1 1,0 0-1,1 1 0,-1-1 1,0 0-1,0 1 0,1-1 1,-1 0-1,0 1 1,0-2-1,1 1-36,-1 1-1,1-1 1,-1 1 0,1 0-1,-1-1 1,1 1 0,-1 0-1,1-1 1,-1 1 0,1 0-1,-1 0 1,1-1-1,-1 1 1,1 0 0,0 0-1,-1 0 1,1 0 0,-1 0-1,1 0 1,0 0 0,-1 0-1,1 0 1,0 0 0,12-2 214,4-3-152,0 1 1,1 1 0,-1 1 0,0 0 0,1 1 0,21 2 0,14-2-53,57-8 358,-24 1-164,114-12 15,366-11 192,-264-8 75,-184 20-263,-34 6-98,186-22 34,-203 29-164,0 4 0,71 6 0,-68 2 103,0 4 0,98 25 0,-151-29-112,26 12 0,-30-12-717,-1 0 0,1-1 0,20 5 0,-25-9-2328,-14-8-2068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3 970 3712,'0'0'52,"0"0"0,0 0 0,0 0 0,0 0 1,0 1-1,0-1 0,0 0 0,0 0 0,0 0 0,0 0 0,0 0 0,0 0 0,0 0 1,0 0-1,0 1 0,0-1 0,0 0 0,0 0 0,0 0 0,0 0 0,0 0 1,0 0-1,0 0 0,0 1 0,0-1 0,0 0 0,0 0 0,0 0 0,0 0 1,0 0-1,0 0 0,0 0 0,0 0 0,0 0 0,0 1 0,-1-1 0,1 0 1,0 0-1,0 0 0,0 0 0,0 0 0,0 0 0,0 0 0,0 0 0,0 0 1,-1 0-1,1 0 0,0 0 0,0 0 0,0 0 0,0 0 0,0 0 0,0 0 1,11 4 2033,-4-4-1750,-1-1 0,0 0 0,1 0 0,-1 0-1,0-1 1,0 0 0,0-1 0,0 1 0,0-1 0,-1 0 0,1 0 0,9-8-1,4-6 346,35-36-1,-26 24-146,98-86 106,-5 6-74,58-87-332,32-69 70,-191 239-246,4-5-569,-27 51-81,-68 261 224,58-221 367,-14 69-163,26-119 144,0 0 0,1-1 1,0 1-1,1 0 1,2 14-1,-2-21 35,-1-1-1,1 0 1,0 0-1,-1 0 1,1 1-1,0-1 1,1 0-1,-1 0 1,0 0-1,0-1 1,1 1-1,2 3 1,-3-4 8,1-1 0,-1 1 0,0 0 1,1 0-1,-1-1 0,1 1 0,-1-1 0,0 0 0,1 1 1,-1-1-1,1 0 0,-1 0 0,1 0 0,-1 0 1,1 0-1,-1 0 0,1 0 0,-1 0 0,1-1 0,-1 1 1,3-1-1,2-2-2,-1 1 1,0 0-1,0-1 1,0 0-1,0 0 1,0-1-1,-1 0 1,8-7-1,1-2-54,18-27 1,64-111 135,14-21 135,56-18 68,-122 142-25,-34 39-250,11-12 394,-19 19-448,0 1 1,0 0 0,0-1-1,0 1 1,0-1 0,0 1-1,0-1 1,-1 1 0,1-1-1,-1 0 1,1 1-1,-1-3 1,-16 24-970,7 2 739,1-1-1,-10 41 0,-3 48 337,19-94-93,-9 55 37,-1 132 0,12-191-216,1-1 1,0 0-1,1 1 1,0-1-1,1 0 1,0 0-1,0 0 1,1 0 0,1-1-1,0 0 1,12 19-1,-9-13-3629,-4-13 2106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82 5568,'-5'4'1265,"4"-3"-1032,-1 0-1,1 0 1,0 0 0,0 0 0,0 1-1,-1-1 1,1 0 0,-1 3 0,2 4 4,-1-4-86,1 0 0,0 0 0,1 0 0,-1 0 0,1 0 0,-1 0 0,2 4 0,0-4-10,-1-1 0,1 1 0,0 0 0,0-1 1,0 1-1,1-1 0,-1 0 0,1 1 0,0-1 0,0 0 0,4 3 0,-5-5-49,0 0 0,1 0 1,-1 1-1,0-1 0,1-1 0,-1 1 0,1 0 0,-1-1 0,1 1 1,-1-1-1,1 0 0,-1 0 0,1 0 0,-1 0 0,1 0 0,-1 0 0,1-1 1,-1 1-1,5-2 0,6-4 260,0-1 0,0 0 0,-1 0 0,0-1 0,0-1 0,13-12 0,-22 18-326,-1 1 0,1-1 0,0 0 1,-1 0-1,0 0 0,1 0 0,-1-1 0,-1 1 0,1-1 1,0 1-1,-1-1 0,0 1 0,0-1 0,0 0 1,0 0-1,0 0 0,-1-6 0,0 7-43,0 0-1,0 1 1,-1-1 0,1 0 0,-1 1-1,0-1 1,0 0 0,0 1-1,0-1 1,0 1 0,0 0-1,-1-1 1,1 1 0,-1 0-1,1 0 1,-1 0 0,0 0 0,0 0-1,0 0 1,0 0 0,-1 1-1,1-1 1,0 1 0,-1-1-1,-3 0 1,4 1-76,0 1-1,0-1 0,0 1 1,0-1-1,0 1 1,0 0-1,0 0 0,0 0 1,0 0-1,0 1 1,0-1-1,0 1 1,-1-1-1,1 1 0,0-1 1,1 1-1,-1 0 1,0 0-1,0 0 0,-3 2 1,-3 3-717,1 0 0,-1 0 0,-6 8 0,-2 3-1467,5 2 757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129 101 2400,'-2'3'2476,"2"-3"-2321,0 0 0,0 0-1,0 0 1,-1 0 0,1 0 0,0 0 0,0 0-1,0 0 1,-1 0 0,1 0 0,0 0-1,0 0 1,-1 0 0,1 0 0,0 0-1,0 0 1,0 0 0,-1 0 0,1 0-1,0 0 1,-1-1 1083,0 1-1083,-14-7 858,3 2-388,-17 8 26,25-2-609,1-1 0,-1 1-1,0 0 1,0 0 0,-4 2 0,-12 2 293,20-5-319,-1 0-1,1 0 0,0 0 0,0 0 0,0 0 1,-1 0-1,1 0 0,0 0 0,0 0 1,-1 0-1,1 0 0,0-1 0,0 1 1,-1 0-1,1 0 0,0 0 0,0 0 1,0 0-1,-1-1 0,1 1 0,0 0 0,0 0 1,0 0-1,0 0 0,0-1 0,-1 1 1,1 0-1,0 0 0,0-1 0,0 1 1,0 0-1,0-1 0,0 1-9,0 0 0,0 0 0,0 0 0,0 0 1,0 0-1,0 0 0,0 0 0,0-1 0,0 1 0,-1 0 0,1 0 0,0 0 0,0 0 0,0 0 0,0 0 1,0 0-1,0 0 0,0 0 0,0 0 0,0-1 0,0 1 0,0 0 0,0 0 0,-1 0 0,1 0 1,0 0-1,0 0 0,0 0 0,0 0 0,0 0 0,0 0 0,0 0 0,0 0 0,-1 0 0,1 0 1,0 0-1,0 0 0,0 0 0,0 0 0,0 0 0,0 0 0,0 0 0,0 0 0,-1 0 0,1 0 0,0 0 1,0 0-1,0 0 0,0 0 0,0 1 0,0-1 0,0 0 0,0 0 0,0 0 0,0 0 0,-1 0 1,1 0-1,0 0 0,0 0 0,0 0 0,-6 2 824,13-3-513,-2 1-170,1-1 0,-1 0 0,1 0 0,-1 0 1,8-4-1,5 0 42,62-17 53,-34 8-166,77-12 0,118 4 432,-177 19-586,113 12 0,-171-8-33,-2 0-473,1-1-1,0 1 1,0-1-1,-1 0 1,1 0-1,8-2 1,-8-1-3054,-5 6 2124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98 2816,'0'-1'227,"0"0"1,0 0-1,-1 0 0,1 0 0,0 1 1,0-1-1,0 0 0,-1 0 1,1 0-1,-1 0 0,1 1 0,0-1 1,-1 0-1,1 0 0,-1 1 1,0-1-1,1 0 0,-1 1 1,0-1-1,0 0 0,-14-12 4449,10 8-3021,6 7-1351,0-1 0,16-2 201,0-1 1,1-1-1,-2-1 1,1 0 0,20-8-1,34-9-312,-22 13-284,1 2 1,0 2-1,88 4 0,-66 1-207,-44-2-4209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2912,'-8'-8'13994,"35"6"-13490,1 0-1,48-12 1,23-3-127,141 12-526,-152 14-1168,-30 2-3051,-44-8 2736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51 1056,'0'0'8,"0"0"1,0 0-1,0 0 0,0 0 1,0 0-1,0-1 0,0 1 0,0 0 1,0 0-1,0 0 0,0 0 1,0 0-1,0 0 0,0 0 1,0 0-1,1 0 0,-1 0 1,0 0-1,0 0 0,0 0 0,0 0 1,0 0-1,0 0 0,0 0 1,0 0-1,0 0 0,0 0 1,1 0-1,-1 0 0,0 0 1,0 0-1,0 0 0,0 0 0,0 0 1,0 0-1,0 0 0,0 0 1,0 0-1,1 0 0,-1 0 1,0 0-1,0 0 0,0 0 1,0 0-1,0 0 0,0 0 1,0 0-1,0 0 0,0 1 0,0-1 1,0 0-1,0 0 0,0 0 1,0 0-1,0 0 0,0 0 1,0 0-1,1 0 0,-1 0 1,-2-4-119,-4 5 1268,4-1-108,2 0-945,-1 0-1,1 0 1,0 0-1,0 0 1,0 0-1,-1 0 1,1 0 0,0 0-1,0 0 1,0 0-1,-1 0 1,1 0-1,0 0 1,0 0-1,0 0 1,0 0-1,-1 0 1,1 0 0,0-1-1,0 1 1,0 0-1,0 0 1,-1 0-1,1 0 1,0 0-1,0 0 1,0 0-1,0-1 1,0 1 0,-1 0-1,1 0 1,0 0-1,0 0 1,0-1-1,0 1 1,0 0-1,0 0 1,0 0-1,0-1 1,0 1 0,0 0-1,0 0 1,0 0-1,0 0 1,0-1-1,0 1 1,0 0-1,0 0 1,0 0-1,0-1 1,0 1 0,0 0-1,0 0 1,0 0-1,0 0 1,0-1-1,1 1 1,0-9-313,-2 9 195,1-1 1,0 1-1,0 0 1,-1 0-1,1 0 1,0-1-1,0 1 1,-1 0-1,1 0 0,0 0 1,-1 0-1,1 0 1,0 0-1,-1 0 1,1-1-1,0 1 1,-1 0-1,1 0 0,0 0 1,-1 0-1,1 0 1,0 0-1,-1 1 1,1-1-1,0 0 1,-1 0-1,1 0 0,0 0 1,0 0-1,-1 1 1,-1-1 38,3-1 66,-4 0 6,0-1-32,5 2-119,-1-8 458,-1 8-302,-1 0-1,0-1 0,1 1 1,-1 0-1,0-1 0,1 1 0,-1 0 1,1-1-1,-1 1 0,1 0 1,-1-1-1,1 1 0,-1-1 1,1 1-1,-1-1 0,1 1 0,-1-1 1,1 0-1,0 1 0,-1-1 1,1-1-1,0 2-67,-1 0-1,1-1 1,0 1 0,0 0 0,0-1-1,0 1 1,0 0 0,-1 0 0,1-1-1,0 1 1,0 0 0,0 0-1,-1-1 1,1 1 0,0 0 0,0 0-1,-1 0 1,1-1 0,0 1 0,-1 0-1,1 0 1,0 0 0,-1 0-1,1 0 1,0 0 0,0-1 0,-1 1-1,1 0 1,0 0 0,-1 0 0,1 0-1,0 0 1,-1 0 0,1 1-1,0-1 1,-1 0 0,1 0 0,0 0-1,-1 0 1,1 0 0,0 0 0,-1 1-1,-9 0 302,10-1-304,-1 0 0,0 0 0,0 0 0,0 0 0,0 0 0,0 0 0,0 0 0,1 0 0,-1 1 0,0-1 0,0 0 0,0 1 0,-1 0 0,-2 1 29,1 0 0,-1 0 0,0-1-1,0 1 1,-6 1 0,-4 1 12,7-1-30,1 0 0,-1 1 0,-12 7 0,3 0 19,-72 33-163,68-33 83,5-2-53,0 0 0,0 1 0,-18 16 0,29-22 56,0 0 1,0 0 0,0 1-1,0 0 1,1 0 0,0 0-1,0 0 1,1 0 0,-1 1-1,1-1 1,0 1 0,0-1-1,1 1 1,-1 7 0,1-2 54,1 1 0,0 0 0,1-1 0,0 1 0,1-1 0,0 1 0,1-1 0,0 0 0,1 0 0,0 0 0,0 0 0,2-1 0,-1 0 0,1 0 0,1 0 0,0-1 0,0 1 0,0-2 0,1 1 0,1-1 0,14 11 0,-19-17-15,0 1 0,0 0 0,1-1 1,-1 0-1,1 0 0,-1 0 1,1 0-1,0-1 0,0 0 0,-1 0 1,1 0-1,0 0 0,0-1 1,8 0-1,-9-1 3,1 0 0,-1 0 0,0 0 0,1 0 0,-1-1 0,0 0 0,0 0 0,0 0 0,0 0-1,0-1 1,-1 1 0,1-1 0,-1 0 0,1 0 0,4-6 0,5-8 94,0-1-1,-1 0 0,0-1 0,-2 0 1,0-1-1,-2 0 0,12-39 1,-2 6-287,-11 36 165,-1-1 0,0 0 0,-2-1 0,3-23-1,-1-60 151,-6 101-158,0 1 0,0-1 0,0 1 0,0-1 0,0 1 0,0 0 0,0-1 0,0 1 0,0-1 0,0 1 0,0-1 1,0 1-1,0-1 0,-1 1 0,1 0 0,0-1 0,0 1 0,0-1 0,-1 1 0,1 0 0,0-1 0,0 1 0,-1 0 0,1-1 0,0 1 0,-1 0 0,1-1 1,-1 1-1,1 0 0,-1-1 0,1 1-5,-1 0 1,1 0 0,-1 0 0,1 1-1,0-1 1,-1 0 0,1 0-1,0 0 1,-1 0 0,1 1-1,0-1 1,-1 0 0,1 0 0,0 0-1,-1 1 1,1-1 0,0 0-1,0 1 1,-1-1 0,1 0 0,0 1-1,0-1 1,-1 0 0,1 1-1,0-1 1,0 0 0,0 1-1,0 0 1,-4 11-91,1 1-1,0 0 1,1 0 0,0 0-1,1 1 1,1 24 0,2-29 97,-1 0 1,1 0-1,0 0 1,1 0-1,0-1 1,0 1-1,1-1 1,0 1-1,1-1 1,10 14-1,0-3 121,2 0 0,1-1 0,0 0-1,41 28 1,-31-26-496,2-2 1,0-1-1,36 14 0,-59-28-162,0-1-1,0 0 1,0 0 0,0-1 0,1 0 0,8 1-1,11 1-1226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 3808,'-2'-2'8898,"-11"9"-7266,-16 13-2221,-135 140 1461,139-131-829,2 1 0,1 0 1,1 2-1,-19 38 0,-19 64 136,-55 187-1,108-300-134,1-1 0,1 1 0,1-1-1,0 1 1,2 0 0,0 0 0,2 0 0,0 0-1,1 0 1,1 0 0,1 0 0,1-1 0,12 31 0,-4-17 141,1-1 1,25 40-1,-30-59-135,1 1 0,1-2 0,0 1 0,0-1 0,2-1 0,26 21 0,-14-14-631,2-2 0,0-1-1,51 22 1,-56-27-240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3392,'-4'5'7466,"4"-5"-7407,-1 0 0,1 0 0,-1 1 0,1-1-1,-1 0 1,1 0 0,-1 1 0,1-1 0,0 0-1,-1 0 1,1 1 0,-1-1 0,1 0 0,0 1 0,-1-1-1,1 1 1,0-1 0,-1 1 0,1-1 0,0 0-1,0 1 1,0-1 0,-1 1 0,1-1 0,0 1 0,0-1-1,0 1 1,0-1 0,0 1 0,0-1 0,0 2-1,-1 19 628,1-16-582,6 120 234,-1-33-468,-3 24 83,3 74 345,-1-30-133,-13-16 923,6-128-804,3-16-253,-1 0 0,1 0 0,0 1 0,0-1 0,0 0 0,0 1 0,0-1 0,0 0 1,0 1-1,-1-1 0,1 0 0,0 1 0,0-1 0,0 0 0,0 1 0,0-1 0,1 1 0,-1-1 0,0 0 0,0 1 0,0-1 0,0 0 0,0 1 1,1 0-48,-7-11-443,4 5 427,0-1-1,0 1 1,1-1 0,0 0 0,0 1 0,0-1-1,1 0 1,0 0 0,0 1 0,2-11 0,-1-15-46,0 16 27,0 1 1,1-1-1,1 0 1,7-24-1,26-58-560,-23 63 579,-7 20 34,0-1 1,1 1-1,0 0 1,1 1-1,1 0 0,18-22 1,-24 32 0,0 0 0,0 0 0,0 0 0,0 0 0,1 1 0,-1 0 0,0 0 0,1 0 0,0 0 0,-1 0 0,1 0 0,0 1-1,0 0 1,0 0 0,0 0 0,0 0 0,0 1 0,0 0 0,1 0 0,-1 0 0,0 0 0,0 0 0,0 1 0,0 0 0,0 0 0,0 0 0,0 0 0,0 1 0,0-1 0,-1 1 0,5 2 0,-4-1-11,1 0 0,-1 0 0,0 1-1,0-1 1,0 1 0,0 0 0,0 0 0,-1 0 0,0 0 0,0 1 0,0-1 0,0 1-1,-1 0 1,0 0 0,0 0 0,0 0 0,1 5 0,-2-6 13,-1 1 1,1-1-1,-1 1 1,1-1-1,-1 0 0,-1 1 1,1-1-1,-1 1 1,1-1-1,-1 0 1,0 1-1,-1-1 0,1 0 1,-1 0-1,0 0 1,0 0-1,0 0 1,0 0-1,-1-1 0,-3 5 1,-6 4-2,0-1 0,0-1 1,-1 0-1,-27 15 0,22-16 209,-37 13 0,32-14 177,15-6-118,6-2-41,6 4-53,-1-2-139,15 16 738,-14-14-654,-1 0 0,1 0 0,0-1 0,0 1 0,8 4 0,0-2-102,-1 1-1,0 0 1,0 0 0,-1 2 0,1-1 0,-2 1-1,0 1 1,0-1 0,9 14 0,14 21-2682,-23-32 1509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10144,'-19'-9'4576,"24"6"-3968,-5-2 991,0 10-991,0-10 64,4 5-448,1-3-1056,0 3 448,-2-5-2111,7 1 1375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0 8320,'0'0'2672,"-4"10"1834,-23 36 363,-19 18-2319,16-25-1622,-3-1 0,-49 44 0,-49 52 198,99-97-1150,-50 76-1,30-21-1997,23-28-4660,28-62 6315,1 0-178,-1-1-1,1 0 0,-1 1 0,0-1 1,1 0-1,-1 1 0,0-1 1,0 0-1,0 0 0,0 0 0,0 0 1,-2 2-1</inkml:trace>
  <inkml:trace contextRef="#ctx0" brushRef="#br0" timeOffset="1">36 108 10208,'1'-1'3617,"-1"1"-3561,4 6 2230,9 17-17,-4-5-626,19 38 1360,10 16-672,4-5-785,-18-31-872,-2 1 0,25 57-1,29 139-2592,-73-219-1063,-2-6 717,0-24-6173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2976,'0'-2'339,"0"1"-1,1 0 1,-1 0-1,0 0 1,1 0 0,-1 0-1,1 0 1,10-4 9210,-7 33-9082,-5 71-421,6 221 137,8-162 249,-12-146-658,6 109 817,-6-38-6246,-5-91 1020,3-1 2678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4384,'-1'0'135,"1"0"1,0 0-1,-1-1 1,1 1-1,0 0 1,-1 0-1,1-1 0,0 1 1,0 0-1,-1 0 1,1-1-1,0 1 1,0 0-1,0-1 0,0 1 1,-1-1-1,1 1 1,0 0-1,0-1 1,0 1-1,0 0 1,0-1-1,0 1 0,0-1 1,0 1-1,0 0 1,0-1-1,0 0 1,7-10 2728,17-8-104,-13 12-2366,1 0 0,0 1 0,0 0 0,1 1 0,0 1 0,-1 0-1,15-3 1,195-26 938,-192 31-1882,-1 1-1,1 2 0,0 1 0,0 1 0,43 10 0,-65-11-168,1 1 0,-1-1-1,0 2 1,1-1 0,-1 1-1,-1 0 1,9 6 0,-2 2-993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2144,'5'-6'7152,"-5"6"-6948,0 0 1,0 0-1,0 0 0,1 0 1,-1 0-1,1 0 0,14 5 2750,20 17-3166,-29-18 829,91 56 218,-56-37-545,-2 2 1,58 47 0,-88-63-205,0 0 0,0 1 1,-1 0-1,0 0 1,-1 1-1,0 0 0,-1 1 1,0-1-1,6 17 1,-4-3 99,-1 0 1,-2 1 0,5 42-1,0 32 275,-4 162 1,-18-172-462,2-21-166,8-47 88,-8 87-142,-26 119 1,32-211-1,-1 1 0,-1-1-1,-9 20 1,12-31-153,0 0 1,-1 0-1,1 0 0,-1 0 0,0-1 0,-1 0 1,1 0-1,-1 0 0,0 0 0,0 0 0,-7 3 1,10-7-24,0 0 0,0 0 1,0 0-1,0 0 1,-1 0-1,1 0 0,0-1 1,0 1-1,-1-1 0,-2 1 1,-11 2-1397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7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11 112 3136,'-5'0'8250,"0"0"-5182,7-8-1709,-1 5-1312,-1 1 0,1 0 0,0-1 0,0 1 0,0 0 0,0 0 0,0 0 0,0 0 0,1 0 0,-1 0 0,1 0 0,-1 0 0,1 0 0,0 1 0,-1-1 0,5-2 0,4-3 3,0 0 0,12-6 0,-7 5-98,0 0 0,19-5 1,-27 10-13,1 1 1,-1 0-1,1 1 1,0 0 0,-1 0-1,1 1 1,10 0 0,-17 0 59,8 1-49,-1 0-1,1 0 0,11 4 1,-17-4 32,0 0-1,-1 0 1,1 0 0,-1 0-1,1 1 1,-1-1 0,0 1-1,1 0 1,-1-1 0,0 1-1,0 0 1,0 1 0,0-1-1,-1 0 1,3 3 0,0 3 32,-1 0 0,0 0 0,0 1 0,0-1 0,-1 1 0,0 0 0,-1-1 0,0 1 0,0 0 0,-1 0 0,0 0 0,-1 0 0,0 0 0,0 0 0,-5 13 1,0 2-38,-2 0 1,-1-1-1,-1 0 1,-16 28-1,14-30 234,-17 22 0,23-35-186,0-1 1,0 0-1,-1 0 0,1-1 1,-1 0-1,-9 6 0,-5 4 186,18-12-138,-1-1 0,0 0 0,0 0 1,0 0-1,-1 0 0,1-1 0,-10 4 0,3-2 262,8-3-174,1 0 0,0 0 0,0-1 0,0 1 0,-1-1 0,1 1 0,-3-1 0,168 4 1732,-105-2-1918,-34-2-236,0 1 1,0 1 0,30 6-1,-9 5-1977,-17 2-3685,-15-8 3362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15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3 195 896,'-3'2'381,"6"-4"1979,8-10 6403,-8 8-9222,-3 3 427,0 0 55,0 1-1,0-1 1,1 0-1,-1 0 1,0 0 0,1 1-1,-1-1 1,0 0 0,1 1-1,0-1 1,-1 0-1,1 1 1,-1-1 0,1 0-1,0 1 1,-1-1 0,1 1-1,0-1 1,0 0-1,7-5 497,3-10 127,-6 8-688,0 1 1,0 0-1,1 0 0,8-8 0,1 0-102,-10 10 189,1 0 0,-1 0 0,0 1 0,1-1 0,0 1 0,8-4 0,30-20 29,-35 21-201,8-3-638,-16 10 753,0-1 0,0 1 0,0 0 0,0 0 1,-1 0-1,1 0 0,0 0 0,0 0 0,0 0 0,0 0 0,0 0 1,0 0-1,-1 0 0,1 0 0,0 1 0,0-1 0,0 0 1,0 1-1,-1-1 0,2 1 0,12 7-8,1-1 1,27 9-1,9 3 612,-36-13-629,27 7-1,5 1-31,-18 2 186,-26-14-111,1 1-1,0-1 0,0 0 1,0 0-1,0 0 1,7 1-1,34 13 64,-23-6-142,-19-9 92,-1 1-1,1-1 0,0 0 0,0 0 0,0 0 0,-1 0 1,1 0-1,5 0 0,-6 0-34,-1-1 0,0 1 0,0-1 1,0 1-1,1-1 0,-1 1 0,0 0 0,0-1 0,0 1 1,1 1-1,4 2-2,0-1 87,0-1-1,1 0 1,0 0 0,-1 0-1,1 0 1,0-1 0,8 0-1,-13-1 92,-1 1 112,1 0-224,-1-1 0,1 1 0,0 0 0,-1-1 0,1 1 0,-1-1 0,1 1 0,0-1 0,-1 0 0,1 0 0,0 0 0,0 0 0,-1 0 0,1 0 0,0 0 0,-1 0 0,1-1 0,0 1 0,-1-1 0,1 1 0,-1-1-1,1 0 1,0 1 0,1-3 0,1 1 77,-1-1-1,1 0 1,-1 0 0,1 0-1,-1 0 1,0-1-1,-1 0 1,4-4-1,3-3 219,-8 11-329,0-1 0,0 0 0,0 0 0,0 0 0,-1 0 0,1 0 1,0-1-1,-1 1 0,1 0 0,0 0 0,0-2 0,-1 2-163,-15 14-3659,6-1 1931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19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207 348 1984,'-1'-3'606,"0"0"0,0 0 0,1 1 1,-1-1-1,1 0 0,-1 0 0,1 0 0,0 0 0,0 0 1,0 0-1,1-5 0,0-3-323,-1 7-86,0 1 0,0 0 0,0-1-1,-1 1 1,1 0 0,-1 0 0,0-1 0,0 1 0,0 0-1,-3-5 1,3-1 187,1 9-380,0 0 1,0 0 0,1 0-1,-1-1 1,0 1 0,0 0-1,0 0 1,0 0 0,0-1 0,0 1-1,0 0 1,0 0 0,0 0-1,0-1 1,0 1 0,0 0-1,0 0 1,0-1 0,0 1-1,0 0 1,0 0 0,0 0 0,-1-1-1,1 1 1,0 0 0,0 0-1,0 0 1,0 0 0,0-1-1,0 1 1,-1 0 0,1 0-1,0 0 1,0 0 0,0 0 0,0-1-1,-1 1 1,1 0 0,0 0-1,0 0 1,0 0 0,-1 0-1,1 0 1,0 0 0,0 0 0,0 0-1,-1 0 1,1 0 0,-1 0-256,-9 10-317,3-3 443,-34 43 167,34-42 149,-1 0-1,-16 12 0,21-19-102,1 0 0,-1 0 0,0-1 0,1 1 0,-1-1 0,0 1 0,1-1 0,-1 0 0,-3 0 0,3 0 56,2 0-131,0-1 1,-1 1-1,1-1 1,-1 1-1,1-1 0,0 1 1,0-1-1,-1 0 1,1 1-1,0-1 0,0 0 1,0 0-1,0 0 1,-1 0-1,2 0 0,-1 0 1,0 0-1,0-1 1,0 1-1,0 0 0,0-2 1,-15-33 228,13 27-224,0 2-112,0 0 1,1-1 0,0 0 0,0 1 0,1-1 0,0 0-1,0-15 1,1 20 54,1-1 0,-1 1 1,1 0-1,-1-1 0,1 1 0,0 0 0,1 0 0,-1 0 0,0 0 0,1 0 0,-1 0 0,1 0 0,0 0 0,0 0 0,0 1 1,1-1-1,-1 1 0,1 0 0,-1 0 0,5-4 0,3 1-26,-1 0 0,1 1 1,0 0-1,1 0 0,-1 1 0,1 1 0,-1-1 1,1 2-1,0-1 0,0 2 0,11-1 0,15 3 239,69 13 0,-69-8-53,88 24-90,-58-11-89,-52-15 169,0 0 1,0 2-1,-1 0 1,24 15-1,-25-13 87,1-1 0,0-1 0,0 0 0,23 7 0,-31-13-56,0 0 1,0 0-1,0-1 1,0 0-1,0 0 1,0 0-1,0-1 1,0 0 0,-1 0-1,1 0 1,0-1-1,0 0 1,-1 0-1,1 0 1,-1-1-1,0 0 1,0 0-1,0 0 1,6-5 0,2-3 1,-1 0 0,0-1 1,-1 0-1,0 0 0,14-25 1,-13 18-531,0-1 0,-2-1-1,-1 0 1,10-33 0,-11 38-2787,-7 30-1627,-5 12 971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0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27 3136,'0'0'91,"0"-1"0,0 1 0,-1 0 0,1-1 0,0 1 0,0-1 0,0 1 0,0-1 0,-1 1 0,1 0 0,0-1 0,0 1 1,0-1-1,0 1 0,0-1 0,0 1 0,0 0 0,0-1 0,1 1 0,-1-1 0,0 0 0,0 1 26,0-1 0,1 1 0,-1-1 0,0 1 1,0 0-1,0-1 0,0 1 0,0-1 0,0 1 0,0 0 0,0-1 0,0 1 1,0-1-1,0 1 0,0-1 0,0 1 0,0 0 0,-1-1 0,1 1 0,0-1 1,0 1-1,0 0 0,-1-1 0,1 1 0,0 0 0,0-1 0,-1 1 0,1 0 1,0-1-1,-1 1 0,1 0 0,0 0 0,-1-1 0,1 1 0,0 0 0,-1 0 1,1 0-1,0 0 0,-1-1 0,0 1 0,-4-1 136,0 0-1,0 1 1,0-1 0,0 1 0,-6 0-1,3 0 493,7 0-489,4 8-560,5 32-73,17 45-1,6 26 3,37 256 1313,-66-356-1009,-1-3 286,1 1-1,-1 0 1,-1 0-1,0 10 1,0-16-64,0 0 0,-1-1 0,1 1 0,-1 0-1,0 0 1,0-1 0,0 1 0,0-1 0,-1 1 0,1-1 0,-1 0-1,1 1 1,-1-1 0,0 0 0,0 0 0,0 0 0,-2 2 0,2-3-72,0 0 1,0 0-1,1-1 1,-1 1 0,0 0-1,0-1 1,0 1 0,0-1-1,0 0 1,0 0-1,0 0 1,0 0 0,-2 0-1,0 0 14,0 0-1,0-1 1,0 0-1,0 0 0,-6-2 1,-1-1-6,-1 0 1,0 0 0,0 1-1,-1 0 1,1 1 0,-15 0-1,24 2-93,0-1 0,0 1 0,0-1 0,0 0 0,0 1 0,-6-4 0,7 3-1,-1 0 0,0 0 0,0 0 0,0 0 0,0 1 0,-6-1 0,3-1-356,3 2-186,4 7-74,0-5 9,0 1 0,1-1 0,0 1 0,-1-1 1,1 1-1,0-1 0,0 0 0,0 0 1,4 3-1,3 4-1691,5 4-1940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0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89 3136,'-1'-3'325,"-1"0"1,1 0 0,0 0-1,0-1 1,0 1-1,0 0 1,0-1 0,1 1-1,-1-1 1,1 1-1,0 0 1,0-6-1,0 6 1624,28 3-1070,-1 0-263,0 0 0,0-2 1,28-5-1,-1-3-279,85-4 1,58 10-442,-177 4 235,0 1 1,25 4-1,-44-5-172,-1 0 0,1 0 0,0 0 0,0 0 0,0 1 0,0-1 1,-1 0-1,1 1 0,0-1 0,0 1 0,-1-1 0,1 1 0,0-1 0,-1 1 0,1 0 0,0-1 0,-1 1 0,1 0 0,-1-1 0,1 1 0,-1 0 0,1 0 0,-1-1 0,0 1 0,1 0 0,-1 0 0,0 0 0,0 0 0,0-1 0,1 1 0,-1 0 0,0 0 0,0 0 1,0 0-1,0 0 0,-1 0 0,1-1 0,0 2 0,-1 4-751,-1 0 0,0 0 1,0-1-1,-4 9 0,6-13 706,-13 26-4186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2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108 133 2656,'0'0'22,"0"0"0,0 0 0,0 0 0,0 0-1,0-1 1,0 1 0,0 0 0,0 0 0,0 0 0,0 0 0,0-1 0,0 1 0,0 0 0,0 0 0,0 0 0,0 0-1,0-1 1,0 1 0,0 0 0,0 0 0,0 0 0,0 0 0,0-1 0,0 1 0,0 0 0,0 0 0,0 0-1,0 0 1,0 0 0,1-1 0,-1 1 0,0 0 0,0 0 0,0 0 0,0 0 0,0 0 0,1 0 0,-1 0-1,0 0 1,0-1 0,0 1 0,0 0 0,1 0 0,-1 0 0,0 0 0,0 0 0,0 0 0,0 0 0,1 0 0,4-1 258,-4 0-25,0 0 0,-1 0 0,1-1 1,0 1-1,-1 0 0,1 0 0,-1 0 0,0 0 0,1-1 1,-1 1-1,0 0 0,0 0 0,0-1 0,0 1 0,0-3 1,-2-18 1810,2 20-1978,-1 0 0,1 0-1,-1 0 1,1 0 0,-1 0 0,0 0 0,0 1-1,0-1 1,0 0 0,0 0 0,0 1 0,0-1-1,0 1 1,-1-1 0,1 1 0,-1 0-1,1-1 1,-1 1 0,1 0 0,-1 0 0,0 0-1,0 0 1,-2-1 0,2 2-117,0 0-1,0 0 1,0 0 0,0 0-1,0 0 1,0 0 0,0 0-1,0 1 1,0-1 0,0 1-1,0-1 1,0 1-1,0 0 1,0 0 0,1 0-1,-1 0 1,0 0 0,1 0-1,-1 1 1,0-1 0,1 0-1,-1 1 1,-1 2 0,-2 1-14,1 1 0,-1-1 1,1 1-1,0 1 0,1-1 1,-1 0-1,1 1 0,0 0 1,1 0-1,0 0 0,0 0 1,-2 11-1,5-14 57,-1-1 0,1 0 0,0 0 0,-1 0 0,1 0 0,1 0 0,-1 0 0,0-1 0,4 6 0,19 24 11,-21-28 4,1-1-1,0 0 0,0 1 1,0-2-1,1 1 0,-1 0 1,1-1-1,-1 0 0,1 0 1,0 0-1,-1-1 0,1 1 0,9 0 1,-8-1 39,-1 0 1,1-1-1,-1 0 0,0 0 1,1 0-1,-1 0 0,1-1 1,-1 0-1,0 0 1,1-1-1,-1 1 0,8-5 1,-9 4 47,1-2 0,-1 1 0,1 0 0,-1-1 0,0 0 0,0 0 0,-1 0 1,1 0-1,-1-1 0,0 1 0,2-6 0,1 1 101,-3 2-153,0 1-1,0-1 1,-1 0-1,3-13 1,-3 12-8,-2 4-33,1 0 1,-1 0 0,0 0-1,0 0 1,-1 0 0,1 0-1,-1 0 1,0 0 0,0 0 0,0 0-1,-1 0 1,1 0 0,-1 1-1,0-1 1,0 0 0,0 1 0,0 0-1,-1 0 1,1-1 0,-1 1-1,0 1 1,0-1 0,0 0-1,0 1 1,-1-1 0,-3-1 0,-16 0-611,22 4 454,-1 0-545,8-1 705,0 0 0,1 0 1,-1-1-1,0 0 0,0 0 0,11-5 0,-10 4-52,-1 0 0,0 0 0,1 1 0,0 0 0,-1 1 0,1-1 0,8 0 0,-8 3 26,0 0 1,0 0-1,0 0 1,0 1-1,0 0 1,0 0-1,0 0 1,-1 1-1,1 0 1,-1 1-1,0-1 1,0 1-1,0 0 1,0 1-1,-1-1 1,8 10-1,0 1 210,-1 0-1,0 0 0,-1 2 1,17 33-1,-24-43-181,0 0 0,1-1 1,8 10-1,-3-5 46,-6-6-16,1-1 0,-1 1 0,1-1 0,0-1 0,0 1 0,0-1 0,0 0 0,1 0 0,10 4 1,4 0 38,29 6 1,-49-13-98,24 5 15,42 4-1,-52-8-1504,0-1-1,19-2 1,-12-2-292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5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3 792 5984,'0'0'65,"0"0"0,0 0 1,-1 0-1,1-1 0,0 1 0,0 0 1,0 0-1,0 0 0,-1-1 0,1 1 1,0 0-1,0 0 0,0-1 0,0 1 1,0 0-1,0 0 0,0-1 0,0 1 1,0 0-1,0 0 0,0-1 0,0 1 1,0 0-1,0 0 0,0-1 0,0 1 1,0 0-1,0 0 0,0-1 0,0 1 1,0 0-1,0 0 0,0-1 0,0 1 1,1 0-1,-1 0 0,0 0 0,0-1 1,0 1-1,0 0 0,1 0 0,-1 0 1,0-1-1,0 1 0,1 0 0,-1 0 1,0 0-1,1 0 0,15-7 339,-8 4 331,2-2-346,0-1 1,-1 0-1,1-1 0,9-10 1,-5 5-220,-8 8-16,-1-1-1,0-1 1,0 1-1,-1-1 1,1 0 0,5-11-1,16-42 454,-11 24 4,-8 17-468,-1-2-1,0 1 1,-2 0 0,0-1-1,0-20 1,-2 23 31,15-65-686,-17 80 425,0 0 1,0-1-1,0 1 1,0 0-1,0 0 1,0-1 0,-1-3-1,0 3-738,7 12 352,2 7 277,-1 1 0,-1 0 0,7 33 0,-7-27 148,7 28 37,14 46 102,-21-82-44,-2 0 1,0 0-1,0 0 0,-1 1 0,0 24 0,-2-18 280,0-15-162,-1 0 0,0 0 0,-1 10 0,1-15-69,0-1 0,-1 1 0,1 0 0,0-1 0,-1 1 0,1 0 0,-1-1 0,0 1 0,1-1 0,-3 4 1,2-5-41,0 1 1,0-1-1,0 1 0,1-1 1,-1 0-1,0 1 1,0-1-1,0 0 1,0 0-1,0 1 1,-1-1-1,1 0 1,0 0-1,0 0 1,0 0-1,0-1 1,0 1-1,0 0 1,-2-1-1,-1 0-12,-1 0 0,0-1 0,0 0 1,1 0-1,-1 0 0,1 0 0,-1-1 0,1 0 0,0 0 0,0 0 0,0 0 0,1 0 0,-1-1 0,-3-4 0,-4-4-151,3 2-1072,11 8 577,9 1 213,-3 1 347,1-1 0,0 0 0,-1 0 0,1 0 0,14-5 0,-19 4 155,0 0 0,0-1 0,0 1 0,-1-1 0,1 0 0,-1 0 0,1 0 0,-1 0 0,0-1 0,-1 0 0,7-7 0,35-50 485,44-53-966,-63 87-315,-25 26 507,8 7-443,-6-3 583,0 1 0,0 0-1,0 0 1,0 0 0,0 0 0,-1 1-1,0-1 1,0 0 0,0 1 0,1 7-1,2 8 60,3 25-1,-5-24-46,4 16 18,-4-19 248,0 0 0,2 28 1536,-5-46-1741,1-1 1,0 1 0,-1 0 0,1 0-1,0-1 1,-1 1 0,1 0 0,0-1-1,-1 1 1,1-1 0,0 1 0,-1-1-1,1 1 1,-1-1 0,1 1 0,-1-1 0,0 0-1,2 0 1,7-16 27,-7 11-37,8-10-20,-3 1-137,1 1 1,1 1 0,0 0-1,1 0 1,17-18 0,-26 30 67,0 0 1,0 0 0,0 0 0,1 0 0,-1 0 0,0 1 0,0-1 0,1 0 0,-1 1 0,0-1 0,1 1 0,-1 0 0,1-1 0,-1 1 0,0 0 0,1 0 0,-1 0 0,1 0 0,-1 0 0,3 0 0,-2 1 7,0-1 1,0 1-1,0 0 0,0 0 1,-1 0-1,1 0 0,0 1 0,-1-1 1,1 0-1,0 1 0,-1-1 1,2 3-1,3 4-10,0 1-1,-1-1 1,-1 1 0,6 13 0,-10-22 63,10 20 347,13 21 1237,-10-56-678,-3 1-917,0-1 0,11-25 0,-14 26-84,0 0 1,1 1 0,18-23 0,-18 25 38,2-1-576,-10 11 604,1 1 1,-1 0-1,0 0 1,1-1-1,-1 1 0,0 0 1,1 0-1,-1-1 1,1 1-1,-1 0 1,0 0-1,1 0 1,-1 0-1,1 0 0,-1 0 1,1 0-1,-1 0 1,0 0-1,1 0 1,-1 0-1,1 0 1,-1 0-1,1 0 0,-1 0 1,0 0-1,1 0 1,-1 0-1,1 1 1,-1-1-1,0 0 0,1 0 1,-1 1-1,0-1 1,1 0-1,-1 0 1,0 1-1,1-1 1,7 18 31,-4-5-97,-2-11 86,-1 0 1,-1 1-1,1-1 1,0 1-1,0-1 0,-1 1 1,1 3-1,2 11-95,2-2-39,-4-11 123,0 1 1,0-1-1,1 1 0,0-1 0,0 0 1,0 1-1,0-1 0,1 0 1,-1-1-1,7 8 0,2 0 131,-9-9-102,-1 0 0,1 0 0,0 0 0,0 0 0,0-1 0,0 1 0,1-1 0,-1 1 1,0-1-1,1 0 0,3 2 0,2-1 134,1 0 0,-1-1 0,1 0 1,0 0-1,0-1 0,-1 0 1,1 0-1,0-1 0,15-3 1,-19 3-74,0 0 0,0-1 1,0 1-1,0-1 0,-1 0 0,1 0 1,-1-1-1,0 0 0,1 1 1,-1-1-1,0-1 0,-1 1 0,1 0 1,0-1-1,-1 0 0,0 0 1,0 0-1,3-6 0,3-12-13,0 0-1,-2-1 1,4-25 0,5 0-939,-16 47 849,0 1 1,0 0-1,0 0 0,1-1 1,-1 1-1,0 0 1,0-1-1,0 1 0,1 0 1,-1 0-1,0 0 1,1-1-1,-1 1 0,0 0 1,1 0-1,-1 0 1,0 0-1,1-1 0,-1 1 1,0 0-1,1 0 1,-1 0-1,0 0 0,1 0 1,-1 0-1,0 0 1,1 0-1,-1 0 0,0 0 1,1 0-1,-1 0 1,0 0-1,1 0 0,-1 1 1,1-1-1,-1 0 1,0 0-1,0 0 0,1 1 1,13 7-490,26 23 199,45 31 365,-69-51 38,-12-7-56,0-1 0,1-1 0,-1 1 1,9 3 2201,-14-9-2184,0 1 0,0 0-1,0-1 1,0 1 0,0 0-1,-1 0 1,1 0 0,-1-1-1,1 1 1,-1 1 0,0-1-1,0 0 1,0 0 0,-3-2-1,2 2 12,-6-6-69,0 1 1,0 1 0,0-1 0,-1 2-1,-18-9 1,24 12-50,1 1 0,-1-1 0,0 1 0,-1 0 0,1 0 1,0 1-1,0-1 0,0 1 0,0 0 0,-1 0 0,1 0 0,0 1 0,0-1 1,0 1-1,0 0 0,-1 0 0,1 1 0,-5 1 0,1 2-51,-1 1 0,1-1 0,0 1 0,0 1-1,1-1 1,0 1 0,0 1 0,1-1 0,0 1 0,-10 15 0,14-19 95,0 1 1,-1-1-1,2 1 1,-1 0-1,0-1 1,1 1-1,0 0 1,0 0 0,0 0-1,1 0 1,0 0-1,0 0 1,0 0-1,0 0 1,1 0-1,0 0 1,0 0-1,0 0 1,1 0 0,0-1-1,0 1 1,4 7-1,-5-11 102,0 0 0,0 0 0,1 0 0,-1-1 0,0 1 0,1-1 0,-1 1 0,1-1 0,-1 1 0,1-1 0,-1 1 0,1-1 0,-1 0 0,1 0 0,-1 0 0,1 0 0,1 0 0,-1-1-38,-1 1 0,1-1 0,-1 1 0,1-1 0,0 0 0,-1 0 0,1 1 0,-1-1 1,0 0-1,1 0 0,-1 0 0,0-1 0,1 1 0,-1 0 0,0 0 0,1-3 0,13-25 332,-13 25-382,-1-1 0,1 1 0,0 1 0,0-1 1,1 0-1,3-4 0,-6 7-310,7-1-1061,1 6 1205,1 1 1,-1 0-1,0 1 0,0 0 1,10 10-1,-8-7 120,0-1-1,17 11 1,-19-14 130,-1-1 0,1-1 0,0 0 1,0 0-1,0 0 0,1-1 1,-1 0-1,15 1 0,-18-3-7,0 0-1,-1 0 1,1 0-1,0-1 0,-1 0 1,1 0-1,-1 0 1,1 0-1,-1-1 1,0 0-1,1 0 1,-1 0-1,0 0 1,0-1-1,0 0 1,-1 1-1,7-7 1,-4 2-21,0 0 1,0-1 0,-1 0 0,0 0 0,0 0 0,-1 0 0,0-1 0,2-9 0,3-7 74,7-46 0,-4-22-8,1-95-1,-12 166-53,-1-22-83,-12-86-1,12 129 16,0-10-52,0 10 13,0-1-1,0 0 0,0 1 0,0-1 0,0 0 0,0 1 1,0-1-1,0 1 0,-1-1 0,1 0 0,-1 1 0,1-1 1,-1 1-1,0-1 0,-1-1 0,2 3 15,0 0 0,0-1 0,-1 1 0,1 0 0,0 0 0,0 0 0,-1 0-1,1 0 1,0 0 0,0 0 0,0 0 0,-1 0 0,1 0 0,0 0 0,0 0 0,-1 0 0,1 0 0,0 0-1,0 0 1,-1 0 0,1 0 0,0 0 0,0 1 0,0-1 0,-1 0 0,1 0 0,0 0 0,0 0-1,0 0 1,-1 1 0,1-1 0,0 0 0,0 0 0,0 0 0,0 1 0,0-1 0,-1 0 0,1 0 0,0 0-1,0 1 1,0-1 0,0 0 0,0 1 0,-5 11-469,5-12 452,-5 18-151,1 0 1,1 0-1,1 1 0,-1 19 0,5 74 178,-1-89-50,0 17 64,2-1 0,2 0-1,1-1 1,3 1 0,0-1-1,18 41 1,-26-74 44,1-1 0,1 0 0,-1 1 0,1-1 0,-1 0 0,1 0-1,0-1 1,1 1 0,-1-1 0,1 1 0,-1-1 0,1 0 0,0 0 0,0-1 0,0 1 0,1-1 0,-1 0 0,0 0 0,1 0 0,0-1-1,-1 1 1,1-1 0,0 0 0,0-1 0,-1 1 0,1-1 0,0 0 0,0 0 0,6-1 0,0-2 37,1 0-1,-1 0 1,0-2 0,0 1 0,0-1 0,-1-1-1,1 0 1,-1 0 0,-1-1 0,1 0-1,11-13 1,-6 5-14,-1 0 0,-1-1 0,0-1-1,-1 0 1,16-32 0,-13 16 48,-1 1-1,-2-2 1,-2 1 0,-1-2-1,-1 1 1,5-70 0,-13 86-116,0 1 1,-1 0 0,-1-1-1,0 1 1,-2 0 0,-10-31-1,14 46-30,0 1-1,-1 0 0,1 0 0,-1 0 0,1 0 0,-1 0 0,0-1 0,1 1 0,-1 0 0,0 0 0,0 0 0,0 1 0,0-1 0,0 0 0,0 0 0,0 0 0,0 1 0,0-1 0,0 0 0,0 1 0,-3-1 0,2 0-34,0 1-1,0 0 1,0 0-1,-1 0 1,1 0-1,0 0 1,0 1 0,0-1-1,0 1 1,0-1-1,0 1 1,-2 1-1,-4 2-100,0 0 0,1 0 1,0 1-1,0 0 0,-10 10 0,10-7 130,1-1 1,0 1-1,0 0 0,1 0 0,0 1 1,0 0-1,1 0 0,0 0 0,-3 11 0,-2 13-135,-6 41 0,14-69 176,-5 32 95,1 0 0,1 58 1,4-76-56,2 0 0,0 0 1,0-1-1,2 1 0,1-1 1,0 0-1,8 18 0,-10-28-8,0-1 0,1-1-1,0 1 1,0 0 0,0-1-1,1 0 1,0 0 0,0 0-1,1-1 1,0 0 0,0 0-1,0 0 1,0 0 0,1-1-1,7 4 1,2-1 263,-8-2-252,0-1-1,1-1 0,-1 0 1,11 3-1,-18-6-76,41 10-4649,-39-9 4192,-1 0-1,1 0 0,0 1 0,0-1 0,-1 0 0,1 1 0,-1 0 0,0 0 0,1-1 0,-1 1 0,2 3 0,2 8-2067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12128,'2'8'5276,"3"2"-4482,0-1-331,0 7 687,-1 0 1,0 0 0,2 31-1,-3 52 733,-6 27 245,-36 220 0,17-182-4155,21-145 209,1-20 1701,0 1 0,0 0 1,0 0-1,1 0 0,-1 0 0,0-1 1,0 1-1,0 0 0,0 0 1,1 0-1,-1 0 0,0 0 1,0-1-1,1 1 0,-1 0 1,0 0-1,0 0 0,1 0 1,-1 0-1,0 0 0,0 0 1,0 0-1,1 0 0,-1 0 1,0 0-1,0 0 0,1 0 1,-1 0-1,0 0 0,0 0 1,1 0-1,-1 1 0,0-1 1,0 0-1,1 0 0,-1 0 0,0 0 1,0 0-1,0 0 0,0 1 1,1-1-1,-1 0 0,0 0 1,0 0-1,0 1 0,0-1 1,1 0-1,-1 0 0,0 0 1,0 1-1,0-1 0,0 0 1,0 0-1,0 1 0,0-1 1,0 0-1,0 0 0,0 1 1,0-1-1,0 0 0,0 0 1,0 1-1,0-1 0,0 0 0,0 0 1,0 1-1,12-16-3398,6-9 395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6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77 1408,'1'-1'226,"1"-1"-1,-1 0 1,0 0 0,1 0 0,-1 0-1,0 0 1,0 0 0,0 0 0,-1-1-1,1 1 1,0 0 0,-1 0 0,0-1-1,1 1 1,-1 0 0,0-4-1,0 4 203,0 0 0,0 0-1,0 0 1,0 0 0,0 1-1,-1-1 1,1 0-1,-1 0 1,1 0 0,-1 0-1,0 0 1,0 1 0,1-1-1,-1 0 1,0 1-1,-1-1 1,1 1 0,-3-4 890,3 5-1322,1 0-1,0 0 1,0 0 0,0 0 0,0-1-1,0 1 1,0 0 0,0 0 0,0 0-1,-1 0 1,1 0 0,0 0 0,0 0 0,0 0-1,0 0 1,0 0 0,0 0 0,0 0-1,-1 0 1,1 0 0,0 0 0,0 0-1,0 0 1,0 0 0,0 1 0,0-1-1,0 0 1,-1 0 0,1 0 0,0 0-1,0 0 1,0 0 0,0 0 0,0 0-1,0 0 1,0 0 0,0 0 0,0 1-1,0-1 1,0 0 0,0 0 0,0 0-1,-1 0 1,4 5-46,-1-1 1,-1 0-1,1 1 0,-1 0 0,1-1 1,-1 1-1,0 9 0,1 38 213,-2-21-120,1 12-11,6 80 182,3 28 348,-6-55-127,1-42 210,-2-30-396,-1 0 0,-2 41 0,1-31 53,0-10-172,-1-24-206,0 1 1,0-1 0,0 1-1,-1-1 1,1 0 0,0 1-1,0-1 1,-1 0 0,1 1-1,0-1 1,-1 0 0,1 1-1,-1-1 1,1 0-1,0 0 1,-1 1 0,1-1-1,-1 0 1,1 0 0,-1 0-1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7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 4800,'-1'-1'181,"0"1"1,0-1-1,0 1 1,0 0-1,0-1 1,-1 1-1,1 0 1,0 0-1,0-1 1,-1 1-1,1 0 1,-2 1-1,-3-1 2036,6-1-1976,0 1 0,0 0 0,0-1 0,0 1 0,0-1-1,0 1 1,0 0 0,0-1 0,0 1 0,0-1 0,0 1 0,0 0 0,0-1 0,0 1 0,0-1 0,0 1 0,1 0 0,-1-1 0,0 1 0,0 0 0,1-1 0,9-1-218,0 0-1,1 1 1,-1 0 0,1 1 0,17 2-1,5-1-14,-11-1 37,188-4 1099,-49 2-482,-89 3-577,30 6 44,-33 0-445,-66-7 299,4 0-573,0 1 1,15 3-1,-20-4 333,-1 1 0,1-1-1,0 1 1,-1-1 0,1 1-1,-1 0 1,0 0 0,1 0 0,-1 0-1,0-1 1,1 2 0,-1-1-1,0 0 1,0 0 0,0 0 0,0 0-1,0 1 1,0-1 0,0 1-1,1 1 1,-1 13-4740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28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50 5568,'-5'-1'11989,"5"-3"-11828,-1 1 0,0-1 0,0 1 0,0-1 0,0 1 0,0-1 0,-1 1 0,1 0 0,-1 0 0,-3-4 0,4 4-103,0 2-82,1 1-1,-1 0 0,1-1 1,-1 1-1,1-1 1,-1 1-1,1 0 1,-1 0-1,1-1 1,-1 1-1,1 0 0,-1 0 1,0-1-1,1 1 1,-1 0-1,1 0 1,-1 0-1,0 0 1,1 0-1,-1 0 1,0 0-1,1 0 0,-1 0 1,1 0-1,-1 1 1,0-1-1,1 0 1,-1 0-1,1 0 1,-1 1-1,1-1 0,-1 0 1,1 1-1,-1 0 1,-19 12-929,19-12 957,-4 3-58,0 0-1,1 1 1,-1 0 0,1 0-1,0 0 1,0 0-1,1 0 1,0 1 0,-5 9-1,8-15 88,0 1 0,-1 0 1,1 0-1,-1-1 0,1 1 0,0 0 0,0 0 0,-1-1 0,1 1 0,0 0 1,0 0-1,0 0 0,0-1 0,0 3 0,1-3 1,0 0 0,-1-1 0,1 1 0,0 0 0,0 0 0,0 0 0,-1-1 0,1 1 0,0 0-1,-1-1 1,1 1 0,0 0 0,-1-1 0,1 1 0,1-2 0,1 0 17,-1 0-1,1 0 0,-1-1 1,0 1-1,1-1 1,-1 0-1,0 0 0,0 0 1,-1 1-1,1-2 1,-1 1-1,1 0 1,-1 0-1,0 0 0,0-1 1,-1 1-1,1 0 1,-1-1-1,1 1 1,-1-1-1,0-4 0,0 7-178,0 30-5247,0-13 527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0:58:30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17 162 3136,'-9'-12'10277,"8"-8"-6363,-5 22-4395,14-5 621,-3 0-24,0 0 1,0-1-1,0 1 0,0-1 0,0-1 1,-1 1-1,0-1 0,0 1 1,0-1-1,0 0 0,-1-1 0,0 1 1,0-1-1,3-7 0,-5-2 475,-1 15-597,0 0 1,0-1-1,1 1 0,-1 0 1,0-1-1,-1 1 1,1 0-1,0-1 0,0 1 1,0 0-1,0-1 0,0 1 1,0 0-1,0 0 1,0-1-1,-1 1 0,1 0 1,0-1-1,0 1 0,0 0 1,0 0-1,-1-1 1,1 1-1,0 0 0,0 0 1,-1 0-1,1-1 1,0 1-1,-1 0 0,1 0 1,0 0-1,-1-1 0,-21-4-692,30 3 1016,-1 0 0,1-1 0,-1 0 1,0 0-1,9-6 0,-16 8-179,4-1-1175,-3 5 221,-1 0 980,0-1-167,0 0 0,1 1-1,-1-1 1,0 0 0,1 1-1,-1-1 1,1 0-1,0 0 1,0 1 0,0-1-1,0 0 1,2 2 0,7 11-3349,-3-5 1469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0:51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2802 1824,'0'0'110,"0"0"0,-1 0 0,1 0 0,0 0 0,-1 0 0,1 0 0,0 0 1,-1 0-1,1 0 0,0 0 0,-1 0 0,1 0 0,0 0 0,-1 0 0,1 0 0,0 0 0,-1 0 0,1 0 0,0 0 0,-1 1 0,1-1 1,0 0-1,-1 0 0,1 0 0,0 1 0,0-1 0,-1 0 0,1 0 0,0 1 0,0-1 0,0 0 0,-1 0 0,1 1 0,0-1 0,0 0 1,0 1-1,0-1 0,0 0 0,0 1 0,-1-1 0,1 0 0,0 1 0,0-1 0,0 1 0,8 15 4139,-5-12-5382,0 0 1188,0 0-1,0 0 1,0-1 0,0 0-1,1 0 1,-1 0-1,9 5 1,31 17 446,-29-18-452,17 9 155,0-2 0,2 0 0,38 10 0,248 40 494,-150-37-463,404 29 373,-284-44-14,-117-7-191,23 0 149,254-27 0,-272 0-8,258-67 0,-303 49-63,-107 30-431,0-1 1,-1 0-1,26-18 1,116-95 266,-34 23-186,20 4-25,-89 59 174,116-91 0,-158 110-220,-2-1-1,0-1 0,16-24 0,44-73 135,-45 64-100,43-53 0,72-45-148,-15 17 17,-76 63 15,55-92-1,-32 45 63,-57 86-45,2 2-1,53-50 1,68-43-157,30-30-33,-75 47 191,24-24 84,-91 98-134,73-51 0,-3 19 22,122-54 0,-48 27-160,-69 34 14,2 4 0,124-40 0,-136 62 63,1 5-1,185-26 1,-217 46 51,136 4 0,-159 7 15,1 1-1,0 3 1,83 24-1,122 58 134,-11 23-168,-213-95 47,0 2-1,32 29 0,-13-11 40,-17-11 0,0 2 1,34 44-1,-57-66 1,104 138 20,-16-20-46,-77-102 38,18 22 39,76 72 0,-18-27 118,-84-80-67,-8-6-113,-1-3 11,-1 0 1,1 0 0,0 0 0,-1 0 0,1 0 0,0 0 0,0 0 0,0 0 0,-1-1 0,1 1-1,0 0 1,0 0 0,0-1 0,0 1 0,0-1 0,0 1 0,1-1 0,-1 0 0,1 1-1,7 11 851,-7-9 465,-8-10-932,-11-8-279,2 3-82,-27-27 72,-68-47 1,-61-49 141,128 96-253,-67-77-1,53 53-181,30 35 113,18 20 48,0 0 0,-1 1 0,0 0 0,0 0 0,0 1 0,-1 0 0,-23-8 0,10 3 45,19 9-28,-1 0 0,1 0 0,-1 0 1,0 1-1,0 0 0,-8-1 0,14 2-57,17 8-1425,-8-4 1471,0 1 1,0-1-1,-1 2 0,1-1 1,12 12-1,36 39-90,-31-29 173,22 24-123,-30-30 54,1-1 0,1-1 1,24 18-1,8-1 130,2-1 0,2-3 0,78 33 0,-112-57-124,1 2 0,-2 1 0,1 1 0,-2 0 0,33 26 0,-27-18 99,-20-16-67,0 1 0,-1 0 0,11 10 0,47 48-78,-53-56 111,-9-6 78,0-1 0,0 1 1,0-1-1,0 1 0,0-1 1,-1 1-1,1 0 1,0-1-1,0 1 0,-1 0 1,1 0-1,0-1 0,-1 1 1,1 0-1,0 0 0,0 2 1,-3-4-28,-1 0 1,1 0 0,0 1-1,0-1 1,1-1 0,-1 1-1,-2-1 1,-95-106 451,82 86-494,-17-34 0,4 6 21,-39-59 33,-70-98-118,112 169 37,-22-25-184,34 46 116,1-1 1,-19-33-1,32 50 10,0 0 0,0-1 1,0 1-1,1-1 0,-1 1 0,1-1 0,-1 1 0,1-1 0,-1 1 0,1-1 0,0 1 0,0-1 0,0 1 0,0-1 0,0 1 1,0-1-1,0 0 0,0 1 0,1-1 0,0-2 0,0 1-96,1 1-1,0-1 1,0 0 0,0 1 0,0 0-1,0-1 1,0 1 0,5-4 0,-6 5 47,0 0 0,1 0 1,-1 1-1,0-1 0,1 0 1,-1 0-1,0 1 0,1-1 1,2 0-1,0 3-674,-7 8 235,1-6-409,0-1 0,-1 1 0,0-1 0,0 0 0,0 1 0,0-2 0,0 1-1,-6 4 1,-9 4-4774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0 992,'-5'0'4608,"7"3"-4508,0 0 124,0 0-1,0 0 0,-1 0 1,1 0-1,-1 0 0,2 7 1,-9 140 1280,-10-45-1116,5-43-312,-11 54 132,0-17 213,19-83-303,0-1 0,-11 26 1,7-21-26,-29 101 94,33-112-155,1 0 0,0 0 0,1 0 0,0 1 0,0 15 0,1-24-17,2 9-276,-1-9 257,0 0 1,0-1-1,-1 1 0,1-1 0,0 0 0,0 1 1,0-1-1,0 0 0,0 1 0,-1-1 0,1 0 1,0 0-1,1 1 0,11 0 33,0-1-1,1 0 1,-1 0 0,0-1-1,0-1 1,19-5 0,9 0 10,4-2 217,45-15-1,-53 13-222,0 2-1,51-6 0,13 1 101,13-1 134,-84 11-80,13 0 165,-43 4-384,0 0 1,0 0 0,0 0 0,0 0 0,0 0-1,1 0 1,-1 0 0,0 0 0,0 0 0,0 0-1,0 0 1,0 0 0,0 0 0,0 0 0,0 0-1,0 0 1,0 0 0,0 0 0,0 0 0,0 0-1,0 0 1,0 0 0,0 0 0,0 0 0,0 0-1,0 0 1,0 0 0,1 0 0,-1 0 0,0 0-1,0 0 1,0 1 0,0-1 0,0 0 0,0 0-1,0 0 1,0 0 0,0 0 0,0 0 0,0 0-1,0 0 1,0 0 0,0 0 0,0 0 0,0 0-1,0 0 1,0 0 0,0 0 0,0 0 0,0 0-1,0 0 1,0 0 0,0 1 0,0-1 0,0 0-1,0 0 1,0 0 0,0 0 0,0 0 0,0 0-1,0 0 1,-1 0 0,1 0 0,0 0 0,-4 5-1435,-12 7-1261,12-9 1535,-14 12-776,0 1 261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1152,'-1'0'44,"0"1"1,0-1-1,0 0 1,0 0-1,1 1 1,-1-1-1,0 0 1,0 1-1,0-1 1,0 1-1,0-1 1,-1 2-1,-1 0 55,-7 6 1400,-2-4 2458,21-3-3770,0 0 0,0 1 0,0 0-1,12 4 1,-11-3-115,-1-1-1,1 0 0,0 0 0,14 1 1,29 0 296,-41-1-221,1-1 0,-1 0 0,1-1 1,23-3-1,-12-1 123,-1-1 0,1-1 0,-1-1 1,-1-2-1,28-12 0,-46 18-2833,-8 6-69,-5 1-658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1984,'-3'-20'3530,"-2"19"-2935,1-2 1424,8 4-1993,-1 0 0,1 0 0,-1 0 0,1-1 0,-1 1 0,1-1 1,5 0-1,19 2 239,-20 0-163,-1-1-1,1 0 0,11-1 0,-12 0 25,1 0-1,0 1 1,12 2-1,-6 0 2,-1-1 1,1-1-1,15 0 0,9 0 52,-8 0-27,-1-2-1,49-6 1,-3-1 364,-15 2-90,27 0 529,-86 6-816,6-4-4113,-6 16-4196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1248,'0'0'389,"7"4"3531,-3-4-3836,156-7 1433,-141 5-1366,0-1 1,0-1-1,-1-1 1,1-1-1,-1 0 1,24-13-1,0 4-3,-8 3-216,-28 10 106,-1 1 0,1 0 0,0 0 0,1 0 0,-1 1 0,0 0 0,10 1 0,1 0-160,-16-1 314,12-5-1494,-20 21-3636,1-4 3402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24 640,'0'-3'6613,"-3"3"-4938,6 1-1673,1 1-18,0-1-1,0 0 1,0 0 0,1 0-1,6 0 1,-2 0 56,0-1 1,15 5 0,-18-4-7,0 0 0,0 0-1,0 0 1,0-1 0,0 0 0,0 0 0,0 0 0,7-2-1,76-11 724,-65 10-634,169-9 624,-192 12-694,1 0-1,-1 0 1,1 0-1,-1 0 1,1-1 0,-1 1-1,0 0 1,1-1 0,-1 1-1,0-1 1,1 0-1,-1 1 1,0-1 0,2-1-1,-2 1 135,-1 11-8800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10304,'0'0'609,"-2"-1"717,-2 10 1368,-15 165 4052,14-94-4394,9 134 0,-3-203-2129,0 0 1,1-1-1,0 1 0,1 0 1,1-1-1,-1 0 0,8 13 0,-10-20-205,0-1-1,1 0 0,-1 1 0,1-1 0,-1 0 0,1 0 0,0 0 1,0 0-1,0 0 0,0 0 0,0 0 0,1-1 0,-1 1 0,0-1 1,1 0-1,-1 0 0,1 0 0,0 0 0,-1 0 0,1 0 0,0 0 1,-1-1-1,1 0 0,0 1 0,0-1 0,-1 0 0,1 0 0,0-1 1,0 1-1,-1-1 0,1 1 0,5-3 0,-2 1-117,0-2-1,1 1 1,-1-1-1,0 0 1,-1 0 0,1 0-1,-1-1 1,8-9-1,-11 13 82,5-7-87,-1 0-1,0 0 0,0 0 0,0-1 1,-1 0-1,8-18 0,15-59-367,-23 66 412,0-1 0,-2 1 0,0-1 0,0-37 0,-3 46 58,-1 1 1,-1-1-1,1 0 0,-2 1 0,1 0 0,-2-1 0,0 1 1,0 0-1,0 1 0,-8-11 0,11 19-18,0 0-1,0 0 0,0 0 1,-1 0-1,1 0 0,-1 1 0,0-1 1,1 0-1,-1 1 0,0 0 1,0-1-1,0 1 0,0 0 1,0 0-1,0 0 0,0 0 1,0 0-1,-1 1 0,-1-1 1,1 1-36,0 0 1,1 0 0,-1 0-1,0 0 1,1 1 0,-1-1-1,0 1 1,1 0 0,-1 0 0,0 0-1,1 0 1,0 0 0,-1 0-1,1 1 1,-3 1 0,-4 5-397,0 1 1,0-1 0,1 1-1,0 1 1,1 0 0,0 0-1,1 0 1,-11 23 0,7-8-1137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1248,'14'-15'448,"-19"10"-352,1 5-32,4-3 384,0-2-512,-5 5-1344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2912,'0'0'4412,"0"14"-3520,-5 24 1,-3-5-809,1 1 1,2-1-1,1 1 0,1 43 0,8-22 455,-5-54 378,13-17-9871,-4 4 7754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2304,'-1'-1'2445,"1"1"-2322,1 0 1,-1 0 0,0 0-1,1 0 1,-1 0 0,1 0-1,-1 0 1,0 1 0,1-1 0,-1 0-1,0 0 1,1 0 0,-1 0-1,0 0 1,1 1 0,-1-1-1,0 0 1,1 0 0,-1 1-1,0-1 1,1 0 0,-1 0 0,0 1-1,0-1 1,0 0 0,1 1-1,-1-1 1,0 1 0,15 106 862,-12-92-833,-2 1 0,1 28 0,-3-25 146,4 22-1,-2-37-295,-1 1-1,0-1 0,-1 0 0,1 0 0,-1 5 0,0-5 14,0-1 0,1 1-1,0 0 1,-1 0-1,2 4 1,1 14 376,0 28 0,-10-39-3176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24 143 2976,'0'0'95,"0"0"1,0 0 0,-1 0-1,1 0 1,0 0-1,0 0 1,0 0-1,-1 0 1,1 0-1,0 0 1,0 0-1,0 0 1,-1 0-1,1 0 1,0 0 0,0 0-1,0 1 1,0-1-1,-1 0 1,1 0-1,0 0 1,0 0-1,0 0 1,0 1-1,0-1 1,-1 0-1,1 0 1,0 0 0,0 1 305,0-4 224,0 3-198,-1-1-311,0 1 1,0 0-1,0-1 1,0 1-1,1-1 1,-1 1-1,0-1 1,0 1-1,0-1 1,0 1-1,1-1 1,-1 0-1,0 1 1,1-1-1,-1 0 1,0 0-1,1 0 1,-1 0-1,1 1 1,-1-1-1,1 0 1,0 0-1,-1 0 1,1 0-1,0 0 1,0 0-1,0 0 1,-1 0-1,1-2 1,0 0-74,0 1 0,0-1 1,0 1-1,0 0 0,0-1 1,0 1-1,0-1 0,1 1 0,-1-1 1,1 1-1,0 0 0,0-1 1,1-2-1,5-4 14,14-18 0,-18 24-91,0 0 0,0 0 0,0 0 1,0 1-1,1 0 0,-1-1 0,1 1 1,0 0-1,5-2 0,11-2-42,-15 4 24,0-1-1,1 1 1,0 1 0,-1-1 0,1 1 0,0 0 0,0 1 0,-1-1 0,1 1 0,0 0 0,0 1 0,0-1 0,9 3 0,94 35 243,-84-29-62,17 10 311,-29-13-262,0 0-1,1-1 1,-1-1-1,18 4 1,5 0 250,-21-4-168,23 2 1,-31-5-105,0-1 0,0 1 0,1-1 0,-1-1 0,0 1 0,0-1 1,0 0-1,0-1 0,0 0 0,0 0 0,0 0 0,0-1 0,-1 0 0,12-8 0,-16 9-10,0 0 1,0 0-1,-1 0 0,1 0 0,-1 0 0,1-1 1,-1 1-1,1-4 0,3-7-915,-5 13 644,0 0-1,0-1 1,0 1 0,0 0 0,0 0-1,0 0 1,0 0 0,0-1 0,0 1-1,0 0 1,0 0 0,0 0 0,1 0-1,-1-1 1,-1 1 0,1 0 0,0 0-1,0 0 1,0-1 0,0 1 0,0 0-1,0 0 1,0 0 0,0 0-1,0-1 1,0 1 0,0 0 0,0 0-1,-1-1-750,-7 1-2004,-2-6-1712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1664,'3'-14'767,"-3"12"-697,0 1-1,1-1 1,-1 1-1,0-1 0,0 1 1,1-1-1,-1 1 0,1 0 1,0-1-1,-1 1 1,2-2-1,-2 2-3,1 1 60,-1 0-1,0-1 0,1 1 1,-1 0-1,0-1 0,1 1 1,-1-1-1,0 1 0,1 0 1,-1-1-1,0 1 0,0-1 1,0 1-1,1-1 0,-1 1 1,0-1-1,0 1 0,0-1 1,0 1-1,0-1 0,0 1 1,0-1-1,0 1 0,0-1 1,1-1-11,0 1 0,0-1 0,1 1 1,-1 0-1,1-1 0,-1 1 0,1 0 1,0 0-1,-1 0 0,4-1 0,-1 0 52,5-5-5,0-1-1,14-12 1,-3 1 15,-15 15-204,0 0 0,0 1 0,0 0 0,0 0 1,1 1-1,-1-1 0,1 1 0,0 0 0,0 0 0,-1 1 1,1 0-1,0 0 0,0 0 0,0 1 0,7 0 0,-10 0 27,0 1 0,0-1-1,1 1 1,-1-1-1,0 1 1,0 0-1,0 0 1,0 0-1,0 1 1,0-1 0,0 1-1,0-1 1,-1 1-1,1 0 1,-1 0-1,1 0 1,-1 1-1,0-1 1,0 0 0,0 1-1,0 0 1,0-1-1,0 1 1,-1 0-1,1 0 1,-1 0-1,0 0 1,0 0 0,1 4-1,-1 1 45,0 0 1,0 0-1,-1 0 1,0 0-1,-1 0 0,0 0 1,0 0-1,0 0 1,-1-1-1,-4 11 0,-4 9 97,-20 37 0,29-62-127,-40 63 274,38-61-340,-7 3-163,10-6 50,1 0 80,7 2 111,-3-1-23,5 3 1,-2 7-5,-6-10 0,5 1 4,1 1 5,3-1 238,-1-1-1,1 1 0,0-1 0,0-1 0,-1 0 0,1-1 1,14-1-1,-3 1 39,21 0 532,-32-11-5286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80 896,'10'-3'1104,"-9"1"-874,0 1 0,0-1-1,0 1 1,0-1 0,0 1 0,1-1 0,-1 1-1,1 0 1,-1 0 0,3-2 0,2-2 239,-2 3-139,1 0-1,0 0 0,-1 1 0,1 0 1,0-1-1,0 2 0,7-2 1,61-6 544,77 2-284,1 0-54,-80 7-458,158-4 537,-155-3 41,46-1 48,-45-1 357,-73 8-1354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3136,'3'-19'1514,"-3"19"-1498,0-1 0,1 1 0,-1-1 1,0 0-1,1 1 0,-1-1 0,0 1 0,1-1 1,-1 1-1,1 0 0,-1-1 0,1 1 1,-1-1-1,1 1 0,-1 0 0,1-1 0,0 1 1,-1 0-1,1 0 0,-1-1 0,1 1 1,0 0-1,-1 0 0,1 0 0,-1 0 0,1 0 1,1 0-1,4 0 3917,-6 3-4432,-7 119 1545,1 20-726,7-50 26,-1-37-165,7 57 1,-2-28-126,-1-11 160,-4-44-270,0-25 132,-1 1 0,1 0 0,0 0 1,1 0-1,-1-1 0,1 1 0,0 0 0,0 0 0,0-1 0,3 6 0,-5-7 336,1-3-469,0 0 0,0 0 0,0 0 0,0 0 0,0 1 0,0-1 0,0 0 0,0 0 0,0 0 0,-1 0 0,1 0 0,0 0 0,0 0 0,0 0 0,0 0 0,0 0 0,0 0 0,0 0 0,0 0 0,0 0 0,-1 0 0,1 0 0,0 0 0,0 0 0,0 0 0,0 0 0,0 0 0,0 0 0,0 0 0,0 0 0,-1 0 0,1 0 0,0 0 0,0 0 0,0 0 0,0 0 0,0 0 0,0 0 0,0-1 0,0 1 0,0 0 0,0 0 0,0 0 0,0 0 0,-1 0 0,1 0 0,0 0 0,0 0 0,0 0 0,0 0 0,0-1 0,0 1 0,0 0 0,0 0 0,0 0 0,0 0 0,0 0 0,0 0 0,0 0 0,0 0 0,0-1 0,0 1 0,0 0 0,0 0 0,0 0 0,-2-8-1822,2-3-1648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1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 1824,'3'-3'4272,"-3"8"-3515,-1 2-687,0 0 0,0 0 0,-1 0 0,0 0 0,-1 0 1,-3 6-1,-4 15 207,4-9-85,0-2-1,-1 1 1,-1-1 0,-1 0-1,0-1 1,-1 0-1,-1 0 1,0-1 0,-2 0-1,1-1 1,-2-1-1,1 0 1,-29 20 0,-124 72 933,155-101-821,22-5-480,27-1 60,42-7 1,-10 0 111,134-22 410,-180 27-324,1 1 0,1 0 0,-1 2 0,44 4 0,-27 5 132,-38-7-280,0 0 1,-1 0 0,1 0 0,0 0 0,0 1 0,0 0-1,-1 0 1,1 0 0,4 3 0,16 17-5283,-14-11 1876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3232,'1'0'137,"-1"0"0,0 0 0,0 0 0,0 1 0,0-1 0,1 0 0,-1 0 0,0 1 0,0-1 0,0 0 0,0 0 0,0 1 0,0-1 0,0 0 0,0 0 0,0 1 0,0-1 0,0 0 0,0 0 0,0 1 0,0-1 0,0 0 0,0 0 0,0 1 0,0-1 0,0 0 0,0 0 0,0 1 0,0-1 0,-5 18 1191,-8 21-873,11-35-87,-3 10-155,-1 0-1,-1-1 1,0 1-1,-1-1 1,0-1-1,-14 16 1,2-1-149,2 0 1,0 1-1,2 1 0,-17 41 0,-36 127 154,51-140-139,-13 75 0,27-112-62,2 0 0,1 1 0,0 0 0,1 0-1,1-1 1,2 1 0,5 28 0,10 17 210,2-1-1,3-1 1,59 114 0,-74-164-119,1-1 0,1 0 0,14 13 0,11 17 350,-34-42-582,4 5-1139,-1-4-2422,4-2 1931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66 1888,'3'-13'530,"2"-22"33,-5 35-546,0-1-1,1 1 0,-1-1 1,0 1-1,0 0 0,0-1 1,0 1-1,0-1 1,0 1-1,1-1 0,-1 1 1,0 0-1,0-1 0,1 1 1,-1 0-1,0-1 0,0 1 1,1-1-1,0 1 117,-1-1-1,0 1 0,1 0 1,-1-1-1,1 1 1,-1-1-1,0 1 0,0-1 1,1 1-1,-1-1 1,0 1-1,0-1 0,0 1 1,0-1-1,1 1 1,-1-1-1,0 1 0,0-2 1,-10 104 3174,3-42-3121,4-28-124,-12 107 382,9-103-97,-19 64 0,-4-15-90,-29 101 371,58-185-608,-1 2 53,1 1 1,-1-1-1,0 0 0,0 0 1,0 1-1,-1-1 1,1 0-1,-1 0 0,1 0 1,-5 4 1258,6-15-804,1-3-426,1-1 0,-1 0 0,2 1 0,3-12 0,-1 6-79,31-96 297,-23 69-252,-3 12-107,6-36-1,25-219 136,-40 278-108,0 0-61,0-1 0,0 0-1,1 1 1,5-16 0,-5 15-590,-1 6-352,6 10 442,1 5 518,0 0-1,-1 1 1,0 0-1,-1 0 1,0 1-1,-1 0 1,3 13-1,-4-15 31,25 76-180,31 77 221,-48-135 176,2 0 1,1-1-1,30 40 1,76 80 618,-117-144-691,9 10 98,-10-9 389,-5-5 682,-13-11-5394,12 8 3602,-5-5-2963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11136,'-13'0'9023,"23"0"-7647,3 0 1152,5 5-1504,-1-5 640,1 3-960,1-3 128,4 0-512,-7 0-256,3 0-64,-6 0-352,-3 0 192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4064,'0'0'48,"0"0"0,1 0 1,-1 0-1,0 0 0,0 0 0,1 0 0,-1 0 1,0 0-1,0-1 0,1 1 0,-1 0 1,0 0-1,0 0 0,1 0 0,-1-1 0,0 1 1,0 0-1,0 0 0,0-1 0,1 1 1,-1 0-1,0 0 0,0-1 0,0 1 0,0 0 1,0 0-1,0-1 0,0 1 0,0 0 1,0 0-1,0-1 0,0 1 0,0 0 0,0-1 1,0 1-1,0 0 0,0-5 189,0 5-242,0 0 0,0-1 0,0 1 0,0 0 0,0 0 0,0 0 0,0-1 0,0 1 0,0 0 0,0 0 1,1 0-1,-1-1 0,0 1 0,0 0 0,0 0 0,0 0 0,0 0 0,1 0 0,-1-1 0,0 1 0,0 0 0,0 0 0,0 0 0,1 0 0,-1 0 0,0 0 0,0 0 0,0 0 0,1 0 0,-1-1 0,0 1 0,0 0 0,0 0 0,1 0 0,-1 0 0,0 0 0,0 0 0,0 0 0,1 1 0,-1-1 0,0 0 1,0 0-1,0 0 0,1 0 0,0 0-9,0 0 0,0 0 0,0 0 1,0 0-1,-1 0 0,1 0 0,0 0 1,0-1-1,0 1 0,0 0 0,0-1 1,0 1-1,1-1 0,4 0 727,-6 1-623,0 0 0,0 0 0,0 0 0,0 0 0,0 0 0,3-1 2074,-3 1-2074,0-1 0,0 1 0,0 0 0,0 0 0,0 0 0,0 0 0,0 0 1,0 0-1,0 0 0,0-1 0,0 1 0,0 0 0,0 0 0,0 0 1,0 0-1,0 0 0,0 0 0,0-1 0,0 1 0,0 0 0,0 0 0,0 0 1,0 0-1,0 0 0,0 0 0,19-16 1878,-12 14-1923,-1 0 1,1 1-1,9 0 0,-8 0-50,13-3-1,-16 3 5,-1 0-1,0 0 1,1 0-1,-1 1 1,0-1 0,1 1-1,-1 0 1,1 0-1,-1 1 1,6 1 0,-9-2-69,12 0-42,-12-1 140,0 1 0,0 0 0,0 0 0,0 0 0,-1 0 0,1 0 0,0 0 0,0 0 0,0 0 0,0 0 0,0 0 0,0 0 0,1 1 0,0-1-36,0-2 103,-5 5-1134,2 0 287,-1-1 0,1 1 0,0 0 0,0 0 0,-2 5-1,2-4 242,-7 22-3691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21 832,'-13'-12'288,"8"9"-224,10-2 0,-10 5-320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2560,'0'3'9626,"6"-6"-8954,-4 3-632,0 0 0,0 0-1,-1-1 1,1 1-1,0 0 1,-1-1 0,1 1-1,0-1 1,-1 1-1,1-1 1,-1 0 0,1 1-1,2-3 1,1 1-49,-1 0 0,1 1 1,0 0-1,0 0 0,0 0 0,0 0 1,0 1-1,-1 0 0,8 0 0,-8 0-20,210-17 692,-190 14-670,155-16 391,-143 17-1928,55 3 0,-83-6-3359,-7 5 4664,11-15-3115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5312,'13'-3'8026,"5"11"-8180,-4-5 180,1 0 0,0-1 0,-1 0 1,1-2-1,0 1 0,17-3 0,5 1 36,62-4-147,11 2 453,-108 3-288,-2 7 10,-1-1-1,0 1 1,0-1 0,0 1 0,-1-1 0,0 1 0,-4 8 0,-3 3 18,-12 19 0,2-3 55,-38 79 15,-51 91-84,102-195-92,-52 78 161,47-73-114,1-1 0,-2 0 1,0-1-1,-15 12 0,-15 12 11,26-21 83,-20 14 1,28-23-161,8-5 28,-1 0 0,0 0 0,0 0 0,0-1 0,1 1 0,-1 0 0,0-1 0,0 1 1,0-1-1,0 1 0,0-1 0,0 1 0,-2-1 0,0 1 49,3 1-31,7 0-43,174 6-631,281 56 821,-454-63-183,0 0 83,1 1 0,-1 0 0,0 0 0,12 5 0,-19-6 25,-1 7-1535,0-4 923,0 0 1,0 0 0,-1 1 0,0-1 0,0 0-1,0 0 1,0 0 0,0 0 0,-1 0-1,0-1 1,-2 5 0,-9 12-4071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3328,'-2'-3'394,"-1"-6"1494,4 10-1952,47 37 872,-24-20-578,0 1 1,27 29-1,-6 1-68,-2 2 0,63 99-1,23 82 917,-21-40 447,-97-175-1402,-2 1 1,0 0-1,7 19 0,-13-27 14,0 1 0,-1-1 0,0 1 0,-1-1 0,0 1 0,0 0 0,-2 15 0,-1-6 106,-1-1 1,-2 0-1,1 0 0,-2 0 0,-16 34 0,-52 84 724,68-126-907,-12 20 42,-70 106 769,77-123-1202,0 0 1,-1-1 0,-1 0 0,0 0-1,-1-2 1,-29 20 0,-1-7-1345,-1-3-1615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1152,'6'-1'1624,"-3"1"1378,2 11-3068,-2 4 260,0-1-1,0 1 1,-2 0 0,1 17 0,0 8-17,25 191-123,-23-210 37,0 0 0,14 36 0,-10-33 85,8 38-1,-13-41-85,2 45 1,0 26 421,-5-79 612,0-18 1731,0-18-1293,0 7-1533,1 1 0,0 0 0,3-16 0,-2 24-68,0 1-1,0 0 1,0-1 0,1 1-1,0 0 1,0 0 0,1 0 0,-1 1-1,7-7 1,8-8-156,2 2 0,0 0-1,0 1 1,24-14 0,-34 25 111,1 0 0,17-6 0,-18 8-61,1-1 0,-1 0 0,13-9 0,-21 13 119,0 0 0,0 1 0,0-1 0,0 0 0,0 1 0,0-1 0,0 1 0,0 0 0,5-1 0,-6 2-12,1-1 0,0-1 0,0 1 1,-1 0-1,1 0 0,0-1 0,-1 1 0,1 0 0,0-1 1,-1 0-1,1 1 0,2-3 0,-3 3 21,0 1 0,0-1 1,0 0-1,-1 1 0,1-1 0,0 1 0,0-1 1,0 1-1,-1 0 0,1-1 0,0 1 0,-1-1 1,1 1-1,-1 0 0,1 0 0,-1-1 0,1 1 1,-1 0-1,1 2 0,2 2 28,-1 0 0,-1 1 0,1-1 0,-1 1 1,0 0-1,0-1 0,-1 1 0,1 0 0,-1 0 0,-1-1 0,0 8 0,1-9 43,0 0 0,-1 0-1,0 0 1,0 0 0,0 0-1,0 0 1,0 0 0,-1-1 0,1 1-1,-1 0 1,0-1 0,0 1-1,-1-1 1,-2 4 0,3-5-16,1-1 1,0 1 0,-1 0 0,1-1 0,-1 1-1,0-1 1,0 1 0,1-1 0,-1 0 0,0 1-1,0-1 1,0 0 0,0 0 0,-1-1-1,1 1 1,0 0 0,0-1 0,0 1 0,-1-1-1,1 0 1,-4 0 0,-34 5-1644,45 12 1327,1-6 220,-4-7 107,1 1 0,0 0 0,-1-1 0,2 0 0,-1 1 0,0-1 0,1 0 0,0-1 0,7 6 0,-10-8-13,1 0 0,0 1 0,-1-1 0,0 0 0,1 1 0,-1-1-1,0 0 1,1 1 0,-1 0 0,1 2 0,-1-2-27,0-1-1,0 1 1,0-1 0,1 0-1,-1 1 1,0-1 0,0 0 0,1 0-1,1 1 1,1 1 21,-3-2 8,14 24 472,-12-15-3959,-3 3 1609,-5-1-1733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1984,'5'-12'6192,"-5"18"-4944,0 60-1057,-1-8 7,11 105-1,17 55 70,-23-190 304,1 49-1,-5-76 134,-10-2-9130,2-6 6362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0 164 832,'1'-1'19,"-1"1"1,0-1-1,1 0 1,-1 1-1,0-1 1,1 0-1,-1 0 1,0 1-1,0-1 1,0 0-1,0 0 1,0 1-1,0-1 1,0 0-1,0 0 1,0 1-1,0-1 1,0-1-1,0 2-22,0-1-1,-1 0 1,1 1-1,0-1 1,0 1-1,0-1 0,0 0 1,0 1-1,0-1 1,0 0-1,1 1 0,-1-1 1,0 1-1,0-1 1,0 1-1,1-1 0,-1 0 1,0 1-1,1-2 1,2-1-15,-1 0 1,0 0 0,0 0 0,0-1-1,2-5 1,-1-9 3065,-2 18-2729,-1-1 1,0 1-1,0-1 1,0 0-1,0 1 1,0-1-1,0 1 1,1-1-1,-1 1 1,0-1-1,0 1 0,1-1 1,-1 1-1,0-1 1,1 1-1,-1 0 1,1-1-1,11-6 1207,15-1-2055,-25 8 811,98-15 354,-26 5-104,107-16 13,-82 13-461,-79 10-290,1 2 0,-1 0 0,1 2 0,30 3 1,-37 1-1049,1 1-1940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4160,'-1'1'144,"-1"-1"-1,1 1 1,0-1-1,-1 1 1,1 0 0,0 0-1,0-1 1,0 1 0,-1 0-1,1 0 1,0 0 0,0 0-1,0 0 1,0 0 0,1 1-1,-1-1 1,0 0 0,-1 3-1,-14 29-181,13-26 381,-11 22-125,2 1 0,2 1-1,0 0 1,-7 45-1,-10 138 165,23-157-274,8 103 0,22 43 544,-21-174-536,2 0 0,2-1 0,0 0 0,25 50 0,-27-66-21,0 0 0,2 0 0,0 0 0,0-1 1,1-1-1,0 1 0,0-2 0,1 1 0,1-2 0,0 1 1,0-2-1,19 10 0,4 0 76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2496,'-5'-3'3984,"23"6"-3542,-5 3-333,0 1 0,-1 1 0,0 0 0,0 0 0,13 13 0,-18-15-37,18 16 112,-1 0 1,-2 2-1,34 45 0,47 87 119,-69-102-351,-15-24 404,-2 1 0,27 65 0,-38-78-212,0 0-1,-1 0 0,-1 0 0,-1 0 0,-1 1 0,0 0 0,-2 24 0,-2-15 226,0 0-1,-3 0 1,-14 52-1,15-67-233,-1 0 0,0 0 0,-1-1 0,-1 0 1,0-1-1,0 1 0,-1-1 0,-1-1 0,0 1 0,-12 11 0,-13 4-126,0-1-1,-2-2 1,-39 20 0,48-28-188,8-4-482,12-7-919,0 0 0,0 0 0,-11 4 0,35-23-3028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10976,'9'-23'3536,"-9"22"-3487,0 1 0,0 0 1,0 0-1,0 0 1,0-1-1,0 1 1,0 0-1,1 0 1,-1 0-1,0 0 1,0 0-1,0-1 0,0 1 1,1 0-1,-1 0 1,0 0-1,0 0 1,0 0-1,0 0 1,1 0-1,-1 0 1,0 0-1,0 0 0,0 0 1,1 0-1,-1 0 1,0 0-1,0 0 1,0 0-1,1 0 1,-1 0-1,0 0 1,0 0-1,0 0 0,1 0 1,-1 0-1,0 0 1,0 0-1,0 0 1,1 0-1,-1 0 1,0 1-1,0-1 1,0 0-1,0 0 0,8 7 2044,-4-2-1497,1 1 0,-2 0-1,1 0 1,-1 1-1,0-1 1,4 11-1,10 44 1071,-14-49-1341,11 53 1273,7 94-1,-20-124-1354,-1 1 0,-2-1 0,-9 51-1,11-82-259,-1-1-53,-3 20-1718,0-9-2967,4-10 2691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5408,'0'-2'491,"1"-2"1384,2 3-1447,-2 0 42,12-11 671,-11 11-1091,0-1-1,0 1 1,0 0-1,1 0 1,-1 0-1,0 0 1,0 0-1,1 1 1,3-2-1,13-4 48,-7 1 107,1-1 0,23-5-1,-30 9-199,1 0 0,-1 1 0,1 0-1,-1 1 1,1 0 0,-1 0 0,0 0 0,8 1-1,-13 0-10,0-1-1,1 0 1,-1 1-1,0-1 0,1 1 1,-1 0-1,0-1 1,0 1-1,1 0 1,-1 0-1,0 0 1,0-1-1,0 1 0,0 0 1,0 0-1,0 1 1,-1-1-1,1 0 1,1 2-1,-1-1 9,0 1 0,0 0 0,0-1 0,-1 1 0,1 0 0,-1 0 0,0-1 0,0 1 0,0 4 0,-1 2 85,0-1 1,0 1 0,-1-1 0,0 0-1,-6 13 1,-23 47 468,24-57-612,7-10 69,-1 0-1,0 0 0,0 1 1,1-1-1,-1 0 0,1 0 1,-1 0-1,1 0 1,-1 1-1,1-1 0,0 2 1,0-3-50,1 7 92,0-6-11,0 0 0,0 0 0,0 0 0,0 0 0,0 0 0,1 0 0,-1 0 0,0 0 1,1-1-1,-1 1 0,1 0 0,-1-1 0,1 1 0,-1-1 0,1 0 0,2 1 0,31 2 375,-19-2-379,-5 0-74,25 3-186,-1 1 0,58 15-1,-88-19-161,-1 1 0,0 0 0,0 0 0,0 0-1,0 0 1,0 1 0,-1-1 0,1 1 0,-1 0 0,1 0-1,-1 1 1,3 3 0,5 16-3654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2496,'-5'-2'928,"6"1"-1399,3-8 7603,-2 8-6957,-1 0 1,1-1-1,-1 1 1,1 0-1,-1 0 1,1 0-1,0 0 1,-1 0-1,4 0 1,20-9 297,-10 4-298,1 0-1,20-4 1,308-38 905,-244 37-843,244-24 509,-162 17-569,-149 15-130,367-29 51,-315 30-134,1 4 0,139 20 0,-165-11 8,38 6-5208,-97-17 5076,-1 0 65,1 1 0,-1-1 0,1 0 0,-1 0 0,1 0 0,-1 0 0,0 0 0,1 0 0,-1 0 0,1 0 0,-1 0 0,1 0 0,-1 0 0,0 0 0,1 0 0,-1 0 0,1 0 0,-1-1 0,0 1 0,1 0 0,-1 0 0,1 0 0,-1-1 0,0 1 0,1 0 0,-1 0 0,0-1 0,1 1 0,-1 0 0,0-1 0,1 1 0,-1-8-3067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1 994 4736,'4'1'2474,"-3"-2"-2031,7 1-112,-2-2-191,-1 0-1,0 0 1,0 0 0,0-1 0,0 0-1,0 0 1,5-5 0,30-27 517,-32 26-560,26-27 723,47-63 1,-2 1 39,-60 76-758,109-126 352,-99 109-333,-1 0-1,23-45 0,-32 51-91,-4 6-25,19-46 1,-20 45-87,-7 17-246,-7 11 312,0 0 1,0 0-1,0 0 1,0 0-1,0 0 0,0 0 1,0 1-1,0-1 1,0 0-1,0 0 1,0 0-1,0 0 1,0 0-1,0 0 0,0 0 1,0 0-1,0 0 1,0 0-1,0 0 1,0 0-1,0 0 1,0 0-1,0 0 0,1 0 1,-1 0-1,0 0 1,0 0-1,0 0 1,0 0-1,0 0 1,0 0-1,0 0 1,0 0-1,0 0 0,0 0 1,0 0-1,0 0 1,0 0-1,1 0 1,-1 0-1,0 0 1,0 0-1,0 0 0,0 0 1,0 0-1,0 0 1,0 0-1,0 0 1,0 0-1,0 0 1,0 0-1,0 0 0,0 0 1,0 0-1,0 0 1,0-1-1,0 1 1,-7 118-407,0 3 108,6-94 322,0-16 11,1 0-1,0 0 1,1 0-1,0 0 1,0 0 0,4 12-1,-4-21 6,-1-1 0,0 1-1,1-1 1,0 1 0,-1-1-1,1 1 1,0-1 0,0 1-1,0-1 1,0 0 0,0 1 0,0-1-1,0 0 1,0 0 0,1 0-1,-1 0 1,0 0 0,1 0-1,-1 0 1,1 0 0,-1-1-1,1 1 1,-1 0 0,1-1-1,0 1 1,-1-1 0,1 0 0,-1 0-1,1 1 1,0-1 0,-1 0-1,1-1 1,2 1 0,4-2 99,-1 0 0,1 0 1,-1-1-1,0 0 1,13-8-1,-8 5-53,48-25 159,85-59 0,-125 76-179,-1-2 1,0 0-1,-1-1 0,-1-1 0,0-1 0,-2 0 0,21-34 0,39-106 378,-73 155-403,4-13-34,0 0 0,4-18 1,-10 19-640,-1 14 200,-2 9 232,-1 13-119,-1 23 1,-1-2 176,-17 160-209,16-126 435,4-48 12,2 1-1,1-1 0,1 0 1,2 1-1,0-1 0,2 0 1,10 33-1,-11-37 72,-4-20-68,1 1-1,-1 0 1,1-1 0,0 1 0,0-1 0,3 8 0,-3-10 146,12 19-11098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6048,'-1'0'105,"1"1"0,-1-1 0,1 1 0,-1-1 0,1 1 0,-1-1 0,1 1 0,-1-1 0,1 1 0,0 0 0,-1-1 0,1 1 0,0-1 0,-1 1 0,1 0 0,0-1 0,0 1 0,0 0 0,0 0 0,-1-1 0,1 1 0,0 0 0,0-1 0,1 2 0,-2 23-490,1-25 427,-1 20 36,1-7-19,0 0 1,1 0-1,3 24 1,-3-33-37,1 0 1,-1 0-1,0 0 1,1 0-1,0 0 1,0 0-1,0-1 1,0 1-1,1-1 1,0 1-1,-1-1 1,1 0-1,0 0 1,0-1-1,1 1 1,4 3-1,-3-3 83,0 0 0,1-1 0,-1 1 0,1-1 0,-1 0 0,1-1 0,0 1 0,0-1 0,0-1 0,-1 1 0,1-1 0,0 0 0,0 0 0,0 0 0,0-1 0,0 0 0,0 0 0,-1-1 0,1 1 0,0-1 0,5-3 0,-1 0 65,-1 0 1,0-1-1,0 1 1,0-2-1,-1 1 1,0-1-1,0-1 1,-1 1 0,0-1-1,12-18 1,-13 18 9,-1-1 0,0 0 0,0-1 0,-1 1 1,4-14-1,-7 20-140,0 0 1,0 0-1,-1-1 1,0 1-1,0 0 1,0 0-1,0-1 1,0 1-1,0 0 1,-1 0-1,0-1 1,1 1-1,-1 0 1,-1 0-1,1 0 1,0 0-1,-1 0 1,1 0-1,-1 1 1,0-1-1,-3-3 1,1 2-55,0 0 1,0 0-1,-1 1 1,0-1-1,1 1 1,-1 0-1,-1 0 1,1 1-1,0 0 1,-1 0-1,1 0 1,-1 0-1,1 1 1,-1 0-1,0 0 1,0 0-1,0 1 1,1 0-1,-10 1 1,6 0-111,1 0 0,0 0 1,0 1-1,0 0 0,1 1 0,-1 0 1,0 0-1,1 0 0,0 1 1,-1 0-1,2 1 0,-1 0 0,-8 7 1,9-5-213,0 0 0,0 0 0,1 1 0,0 0 0,1 0 0,-1 0 1,2 0-1,-1 1 0,1-1 0,-2 11 0,3-13-73,1 1 0,0-1 0,1 1 0,-1-1 0,1 1 0,1 10 0,0-14 193,-1 1-1,1-1 0,0 0 0,0 1 1,0-1-1,1 0 0,-1 1 1,1-1-1,0 0 0,0 0 0,0 0 1,3 4-1,-1-4-106,0 0-1,-1-1 1,1 1 0,0-1 0,0 0-1,7 3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24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0 769 1728,'32'5'4858,"-25"-4"-4547,1 1 0,0-1-1,0-1 1,0 0-1,0 0 1,0 0 0,0-1-1,-1 0 1,11-3-1,9-3 432,34-15-1,-34 12-487,128-54 1305,-131 53-1495,-2-2 1,1 0 0,-2-2 0,29-23 0,-6-4 51,-2-1 0,-2-3 0,34-49 0,86-158 1516,-156 247-1562,-1-1 1,1 1 0,-1-1-1,-1 1 1,1-1 0,-1 0-1,0 0 1,-1 0 0,1 0-1,-2 0 1,1-8 0,-1 15-92,1-1 0,-1 1 0,0 0 1,0-1-1,0 1 0,0-1 1,0 1-1,0 0 0,0-1 0,-1 1 1,1 0-1,0-1 0,0 1 1,0-1-1,0 1 0,0 0 0,0-1 1,-1 1-1,1 0 0,0-1 1,0 1-1,-1 0 0,1 0 1,0-1-1,0 1 0,-1 0 0,1 0 1,0-1-1,-1 1 0,1 0 1,0 0-1,-1 0 0,1 0 0,0-1 1,-1 1-1,1 0 0,0 0 1,-1 0-1,1 0 0,-1 0 1,1 0-1,-1 0 0,0 0-49,0 0 0,0 1 0,0-1 0,0 0 0,0 1-1,0-1 1,0 1 0,1-1 0,-1 1 0,0-1 0,0 1 0,0 0 0,-1 0 0,-5 8-46,0 1 0,0-1 0,1 1 0,0 1 0,1-1 0,0 1 0,1 0 0,0 0 0,-4 18 0,2 4 21,1 0 0,0 35-1,4-47 53,0-1-1,2 0 1,1 0 0,7 33-1,-7-42 113,1-1-1,0 0 0,1 0 0,1 0 0,-1-1 1,1 1-1,1-1 0,0 0 0,0-1 0,13 14 1,-15-18-42,1 0 0,1-1 1,-1 1-1,0-1 1,1 0-1,0 0 1,-1-1-1,1 0 0,0 0 1,1 0-1,-1-1 1,0 0-1,0 0 0,0 0 1,1-1-1,-1 0 1,9-1-1,-4 0 34,-1 0 0,1-1 0,-1 0-1,0-1 1,0 0 0,0-1 0,0 0 0,-1 0 0,0-1-1,10-6 1,-13 5-19,1 1-1,-1-1 1,0-1-1,0 1 1,0-1-1,-1 0 1,0 0-1,5-11 1,27-66 144,-32 71-164,1-2 25,6-15 49,15-57 1,1-23 173,-12 48-215,-14 55-64,2-18-819,-4 25 588,-1 20-896,-8 41 880,3 1 0,3-1 0,8 114 0,-4-155 294,2 0 1,1 0 0,0 0-1,1-1 1,2 0 0,0 0-1,11 22 1,-16-37 85,1 0-1,-1-1 1,1 1 0,0 0 0,0-1 0,0 0-1,0 0 1,1 0 0,-1 0 0,1-1-1,0 1 1,-1-1 0,1 0 0,0 0 0,1 0-1,-1 0 1,0-1 0,0 0 0,1 0-1,-1 0 1,1 0 0,-1-1 0,9 0 0,-12 0-134,-1 0 0,1 0 0,-1 0 0,1 0 0,-1 0 0,1 0 0,-1 0 0,1 0 0,-1 0 0,1 0 1,-1-1-1,1 1 0,-1 0 0,1 0 0,-1-1 0,1 1 0,-1 0 0,1-1 0,-1 1 0,1-1 1,0 20-13655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25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54 3648,'39'-3'3189,"-39"3"-3095,0 0 0,1 0 0,-1 0 0,0 0-1,0 0 1,1 0 0,-1 0 0,0 0 0,0 0 0,1-1 0,-1 1-1,0 0 1,0 0 0,0 0 0,1 0 0,-1 0 0,0 0 0,0-1-1,0 1 1,1 0 0,-1 0 0,0 0 0,0-1 0,0 1 0,0 0-1,0 0 1,1 0 0,-1-1 0,0 1 0,0 0 0,0 0 0,0-1-1,0 1 1,0 0 0,0 0 0,0-1 0,0 1 0,0 0 0,0 0 0,0-1-1,0 1 1,0 0 0,0 0 0,0-1 0,0 1 0,0 0 0,0 0-1,-1 0 1,1-1 0,0 1 0,0 0 0,0 0 0,0-1 0,0 1-1,-1 0 1,1 0 0,0 0 0,-1-1 0,1 1-100,0 0-1,0 0 1,0 0 0,-1 0 0,1 0 0,0 0 0,0 0-1,-1 0 1,1 0 0,0-1 0,0 1 0,-1 0-1,1 0 1,0 0 0,0 0 0,0 1 0,-1-1-1,1 0 1,0 0 0,0 0 0,-1 0 0,1 0-1,0 0 1,0 0 0,-1 0 0,1 1 0,-9 4-55,1 1 1,-1 0 0,1 0-1,1 1 1,-13 13 0,17-16 75,0 1 0,0-1 0,1 0 1,-1 1-1,1 0 0,0-1 0,0 1 0,1 0 0,-1 0 1,1 0-1,0 0 0,0 0 0,0 10 0,1-11 6,1-1-1,-1 0 1,1 1-1,-1-1 0,1 1 1,0-1-1,0 0 1,0 0-1,1 0 1,-1 0-1,1 0 0,0 0 1,0 0-1,0 0 1,0 0-1,0-1 1,1 1-1,-1-1 0,1 0 1,-1 0-1,1 0 1,0 0-1,0 0 0,0 0 1,0-1-1,0 1 1,0-1-1,6 2 1,-3-2 60,0 1 0,0-1 0,0 0 0,0-1-1,0 1 1,0-1 0,0 0 0,1-1 0,-1 1 0,0-1 0,0-1 0,-1 1 0,1-1 0,0 0 0,8-4 0,-6 2 60,1-1 0,-1 0 1,-1-1-1,1 0 0,-1 0 0,0 0 0,-1-1 0,1 0 0,-1 0 0,6-11 0,-7 10-18,-3 5-50,0 0 1,0 0-1,-1 0 1,1-1 0,-1 1-1,1-1 1,-1 1-1,0-1 1,-1 1-1,1-1 1,0 0-1,-1 1 1,0-1-1,0 0 1,0 1 0,0-1-1,-1 0 1,-1-4-1,1 3-76,-1 1 1,1 0-1,-1 0 0,-1-1 1,1 1-1,0 0 0,-1 1 1,0-1-1,0 0 0,0 1 1,0 0-1,-1 0 0,1 0 1,-1 0-1,0 0 0,0 1 0,-5-3 1,3 2-84,1 1 0,-1 0 1,0 1-1,0-1 0,0 1 1,-1 0-1,1 1 0,0-1 0,0 1 1,0 1-1,-1-1 0,-9 3 1,-16 3-251,-50 18 1,67-18 281,1 0-1,0 0 1,1 1-1,0 1 1,-22 16-1,33-22-214,-1 0 0,1 0-1,-1 1 1,1-1 0,0 1-1,0 0 1,0 0 0,0 0-1,1 0 1,-1 0 0,1 0-1,0 0 1,-2 5 0,3-6-17,-1 1 1,1-1-1,0 0 1,0 0-1,0 1 1,1-1-1,-1 0 1,0 0 0,1 1-1,0-1 1,-1 0-1,1 0 1,0 0-1,0 0 1,0 0-1,0 0 1,1 0 0,-1 0-1,0 0 1,4 3-1,16 11-1767,4-4 229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25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2 129 5312,'0'-1'364,"0"1"-243,-1 0 0,1 0 0,0 0 1,0 0-1,0-1 0,0 1 0,0 0 1,0 0-1,0 0 0,0 0 0,0-1 1,0 1-1,0 0 0,0 0 1,0 0-1,0-1 0,0 1 0,0 0 1,0 0-1,0 0 0,0 0 0,0-1 1,0 1-1,0 0 0,0 0 0,1-1 971,0 0-971,7-1 1715,-7 2-1473,8 0 165,-7-1-491,0 0 1,0 0 0,0 0 0,-1 0 0,1 1 0,0-1-1,0 1 1,1-1 0,-1 1 0,0 0 0,3 0-1,18-4 395,-3-3-389,35-6 0,-17 5 42,203-42 165,-205 43-308,-1-1-9,-25 5 120,0 0-1,1 1 1,-1 0 0,13 0 0,16-1-106,-38 3 53,-4 8-5680,-2-1 4069,0 1-1226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26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4640,'12'-1'7445,"45"-6"-6597,68-18 107,-83 13-1039,-31 7 222,1 2 0,17-4 0,-6 3-89,47-5 14,-60 9-62,-1-1 0,0 2 0,0-1 0,1 1 0,12 3 0,-21-3-295,1-1 0,-1 0 0,0 1 0,0-1 0,1 1 0,-1-1 0,0 1 0,0 0 0,0-1 0,0 1 0,0 0 0,0 0 0,0 0 0,0 0 0,0 0 0,0 0 0,-1 0 0,1 0 0,0 0 0,-1 0 0,1 0 0,-1 1 0,1 0 0,4 8-1754,-4-9 1921,-1-1 1,0 1-1,1-1 1,-1 1-1,0-1 1,1 0-1,-1 1 1,0-1-1,1 0 1,-1 1-1,1-1 1,-1 0-1,1 1 1,-1-1-1,1 0 1,-1 0-1,1 0 1,13-1-1709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28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10 131 4224,'0'0'135,"0"-2"28,-1 1 1,1 0-1,-1-1 1,1 1-1,0 0 1,-1-1-1,1 1 1,0 0-1,0-1 0,0 1 1,0-1-1,0 1 1,1 0-1,-1-1 1,0 1-1,1 0 1,0-3-1,-1 3 344,0 1-476,1 0 1,-1 0-1,0 0 1,0 0 0,0 0-1,0 0 1,0 1-1,0-1 1,0 0-1,0 0 1,0 0-1,0 0 1,0 0 0,0 0-1,0 0 1,0 0-1,0 0 1,0 0-1,0 0 1,0 0 0,1 0-1,-1 0 1,0 0-1,0 0 1,0 0-1,0 0 1,0 0-1,0 0 1,0 0 0,0 0-1,0 0 1,0 0-1,0 0 1,0 0-1,0 0 1,0 0 0,0 0-1,0 0 1,1 0-1,-1 0 1,0-1-1,0 1 1,0 0-1,0 0 1,0 0 0,0 0-1,0 0 1,0 0-1,0 0 1,0 0-1,0 0 1,0 0 0,0 0-1,0 0 1,0 0-1,0 0 1,0 0-1,0 0 1,0 0-1,0-1 1,0 1 0,0 0-1,0 0 1,0 0-1,0 0 1,0 0-1,0 0 1,2 6 307,3 56-614,0-23 43,12 124-146,6 20 431,-14-103 237,9 140 972,-15-172-1089,-1-25 4705,-3-32-4572,0 0 1,-3-13 0,0-2-193,-25-144 398,9 65-363,10 53-244,-7-53 25,11 50-199,3 0-1,2 0 1,11-97 0,-9 140 136,1 1 0,0 0 1,0 0-1,1 0 0,8-16 1,-9 21 52,0 1 0,1-1 0,-1 1 0,1 0 0,0-1 0,0 1 0,0 1 0,0-1 0,0 0 1,1 1-1,-1-1 0,1 1 0,0 0 0,0 0 0,4-1 0,-3 1 48,0 0 0,-1 0 0,1 1 0,0-1 0,0 1 0,0 1 0,0-1 0,0 0 0,0 1 0,0 0 0,0 0 0,0 1 0,0 0 0,7 1 0,3 4-12,-2 1 0,1 0-1,-1 1 1,0 0 0,-1 1-1,0 0 1,0 1 0,-1 1-1,0-1 1,-1 2 0,0 0-1,-1 0 1,0 0 0,-1 1-1,10 22 1,-16-30 111,0 0 0,-1 0 1,1 1-1,-1-1 0,0 0 1,-1 1-1,1-1 0,-1 1 0,0-1 1,0 1-1,-1-1 0,0 1 1,0-1-1,0 0 0,0 1 0,-3 6 1,0-5 30,1-1 1,-1 1 0,0 0-1,0-1 1,-1 0 0,0 0-1,0 0 1,0-1 0,-1 0 0,-12 10-1,-6 2 235,-1-1 0,-27 14-1,41-25-1322,-1 0-1,-13 3 1,24-8 698,-1 1 0,1 0-1,0 0 1,-1 0 0,1 0 0,0 0 0,-1 0-1,1 0 1,0 1 0,0-1 0,0 0 0,0 1-1,0-1 1,0 1 0,1-1 0,-1 1 0,0-1 0,1 1-1,-1 0 1,1-1 0,-1 1 0,1 3 0,-1-1-7,-7 23-3247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5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 1568,'0'-1'27,"-1"0"8,1 1-1,0-1 1,0 1 0,0 0 0,-1-1 0,1 1-1,0-1 1,-1 1 0,1 0 0,0-1-1,-1 1 1,1 0 0,0-1 0,-1 1-1,1 0 1,-1-1 0,1 1 0,-1 0 0,1 0-1,-1 0 1,1-1 0,-1 1 0,0 0 349,2 2-758,6 10 585,-1 2-1,0-1 0,-1 1 0,0 0 1,-1 0-1,0 0 0,1 17 1,-1 11 550,-1 52 0,2-45 925,-5-49-1631,0 0 1,0 0-1,0 0 1,0 0-1,0 0 1,-1 1 0,1-1-1,0 0 1,0 0-1,0 0 1,0 0-1,0 0 1,0 1-1,1-1 1,-1 0-1,0 0 1,0 0 0,0 0-1,0 0 1,0 1-1,0-1 1,0 0-1,0 0 1,0 0-1,0 0 1,0 0-1,0 0 1,0 1 0,1-1-1,-1 0 1,0 0-1,0 0 1,0 0-1,0 0 1,0 0-1,0 0 1,1 0-1,-1 0 1,0 0 0,0 0-1,0 0 1,0 0-1,0 0 1,1 0-1,-1 0 1,0 0-1,0 0 1,0 0-1,0 0 1,0 0-1,1 0 1,-1 0 0,7-8 699,3-13-529,0-5-302,-8 19 98,0 0 0,0 1 0,1 0 0,0-1 0,0 1 0,1 1 0,-1-1 1,6-6-1,5-3-160,-11 11 51,1-1 0,0 1 0,1-1 0,-1 1 1,1 0-1,0 1 0,0-1 0,0 1 0,0 0 0,8-3 0,15-3 114,-17 5-92,-1 1-1,1 0 1,0 1-1,12-2 1,-21 4 40,1 0 0,-1 0-1,0 0 1,1 0 0,-1 1 0,1-1-1,-1 1 1,1-1 0,-1 1-1,0 0 1,1 0 0,-1 0 0,0 0-1,0 0 1,0 0 0,1 1 0,-1-1-1,-1 1 1,1-1 0,0 1 0,0 0-1,-1 0 1,3 2 0,-3-2 12,0 0 1,0 1-1,0-1 1,-1 0-1,1 0 1,-1 0-1,1 5 1,4 11 42,-1-8-30,-1 0 0,0 0 0,2 18 0,1-10 143,-6-17-127,1 1 0,0-1 0,-1 1 1,1-1-1,-1 1 0,1-1 0,-1 1 0,0-1 0,0 1 0,0 0 0,0-1 0,0 3 0,-4 2 1878,9-11-1020,53-105-938,-50 91-44,-7 17 59,-1 0 0,1 0 0,-1 1 1,1-1-1,0 0 0,0 1 0,-1-1 1,1 0-1,1 1 0,-1-1 1,0 1-1,0 0 0,0-1 0,1 1 1,-1 0-1,1 0 0,-1 0 0,4-2 1,-4 3 27,0 0 0,0 0 0,0 0 0,0 0 1,0 0-1,0 0 0,0 0 0,-1 0 0,1 1 1,0-1-1,0 0 0,0 1 0,0-1 0,0 1 1,0-1-1,0 1 0,-1-1 0,1 1 0,0 0 1,0-1-1,-1 1 0,1 0 0,0 0 0,-1-1 1,1 2-1,19 26-556,-17-23 532,4 5 50,-2 1 1,1-1-1,3 12 0,-4-8 11,22 38 475,-14-38 19,-3-3-1234,-7-3-3841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9984,'-9'-4'2934,"3"1"1581,13-1-1837,8 1-1728,0 1-1,0 0 0,19 0 1,-31 2-817,-1 0 0,1 1 0,0-1 0,-1 0 0,1 1 1,0 0-1,-1 0 0,5 2 0,-6-3-100,-1 0-1,1 1 0,0-1 1,-1 0-1,1 1 0,0-1 1,-1 1-1,1 0 0,-1-1 1,1 1-1,-1-1 1,1 1-1,-1 0 0,1-1 1,-1 1-1,0 0 0,1-1 1,-1 1-1,0 0 0,1 0 1,-1 0-1,0-1 1,0 1-1,0 0 0,0 0 1,0 0-1,0-1 0,0 1 1,0 0-1,0 0 0,0-1 1,-1 3-1,-6 14 386,-17 33-1,-4 9-180,24-51-233,1 1 0,1-1 0,0 1 0,0-1 0,1 1 0,0 0 0,0-1 0,2 18 0,0-19 41,0-1 0,0 1 0,1 0 0,0-1 0,1 1 0,-1-1 0,1 0 0,1 0 0,-1 0 0,1 0 0,8 10 0,11 7 390,0 0 1,34 25-1,23 22 942,-77-68-1356,13 17 512,-16-19-508,1 1 0,-1 0 0,0 0-1,1 0 1,-1 0 0,0-1 0,1 1 0,-1 0 0,0 0 0,0 0 0,0 0 0,0 0 0,0 0 0,0 0 0,0 0-1,0 0 1,0 0 0,-1-1 0,1 1 0,0 0 0,0 0 0,-1 0 0,0 1 0,-1 1-31,-1 1-1,0-1 1,0 0 0,0-1 0,0 1-1,0 0 1,-1-1 0,1 0 0,-1 0 0,0 0-1,1 0 1,-1 0 0,-5 0 0,-10 4-879,-26 5 1,35-9 318,-7 1-1657,-29 2-1,21-2 218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6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401 0 1728,'-5'8'5378,"2"-7"-5044,-2 1 23,0 0 0,0-1 0,-1 0 0,1-1 0,0 1 0,-1-1 0,1 0 0,-6 0 0,3-1-295,0 1 0,0 1 0,-10 1 0,-21 6 254,-81 24-281,105-28-86,0 2 1,1 0-1,0 1 1,1 0-1,-25 18 1,35-23 24,0 1-1,0 0 1,0 0 0,0-1 0,1 2-1,-1-1 1,-3 7 0,5-9 37,1 0 0,-1 0 0,1 0 1,0 0-1,-1 0 0,1 0 1,0 0-1,0 1 0,-1-1 0,1 0 1,0 0-1,0 0 0,1 0 0,-1 1 1,0-1-1,0 0 0,0 0 0,1 0 1,-1 0-1,1 0 0,-1 0 0,1 0 1,-1 0-1,1 0 0,0 0 0,-1 0 1,1 0-1,0 0 0,0 0 0,1 0 1,0 2 63,1-1 0,1 0 0,-1 0 0,0 0 1,0 0-1,1-1 0,-1 1 0,1-1 0,0 0 0,-1 0 1,1 0-1,0-1 0,-1 1 0,1-1 0,0 0 0,0 0 1,-1 0-1,1 0 0,0-1 0,0 0 0,5-1 1,-1-1 40,0 0 0,-1 0 0,1 0 0,-1-1 0,1 0 0,-1 0 0,-1-1 0,13-11 0,-7 5 76,20-21-74,-25 25-78,-7 7-48,1-1 0,-1 1 0,1-1 0,-1 1 0,1-1 0,0 1 0,-1-1 0,0 0 0,1 1 0,-1-1 0,1 0 0,-1 0 0,0 1 0,0-1 0,1 0 0,-1-1 0,0 2-18,0 0 0,0 0 0,0-1 1,0 1-1,0 0 0,0 0 1,1-1-1,-1 1 0,0 0 1,0 0-1,0-1 0,0 1 0,0 0 1,1 0-1,-1 0 0,0-1 1,0 1-1,0 0 0,0 0 1,1 0-1,-1 0 0,0 0 0,0-1 1,1 1-1,-1 0 0,0 0 1,0 0-1,1 0 0,-1 0 1,0 0-1,0 0 0,1 0 0,-1 0 1,0 0-1,0 0 0,1 0 1,-1 0-1,0 0 0,0 0 1,1 0-1,-1 0 0,0 0 0,0 0 1,1 0-1,-1 0 0,0 1 1,0-1-1,1 0 0,-1 0 1,13 7-578,39 35 236,-35-27 562,24 16 0,-34-27-31,0 0-1,0 0 1,1-1 0,0 1 0,-1-1-1,1-1 1,10 2 0,3-1 569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6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5568,'7'-9'2801,"-7"8"-2802,0 1 0,1 0-1,-1-1 1,0 1 0,0 0 0,1-1 0,-1 1-1,0 0 1,0-1 0,1 1 0,-1 0 0,0-1-1,1 1 1,-1 0 0,0 0 0,1-1 0,-1 1-1,1 0 1,-1 0 0,0 0 0,1 0 0,-1 0-1,1 0 1,-1 0 0,1-1 0,-1 1 0,0 0-1,1 0 1,-1 1 0,1-1 0,-1 0 0,1 0-1,-1 0 1,0 0 0,1 0 0,-1 0 0,1 0-1,-1 1 1,0-1 0,1 0 0,16 3 378,-15-3-312,1 1-1,-1-1 0,1 0 0,-1 1 0,0 0 0,1-1 0,-1 1 0,4 2 0,23 16 409,-20-13-307,0 0 0,15 7 0,165 79 1114,-146-72-1050,57 24 383,-75-32-490,-21-10-81,-1 0 0,0 0 0,1 0 1,0-1-1,-1 1 0,1-1 0,0 0 0,0 0 0,5 0 0,-8-1-5,-2-8-5946,1 6 5521,-1 1 0,0-1 0,0 0 1,0 0-1,0 1 0,0-1 0,0 1 0,0-1 1,0 1-1,-1-1 0,1 1 0,-1 0 0,-2-3 1,-14-7-776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7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0 5632,'0'1'96,"0"-1"0,1 0 0,-1 0 0,0 1 0,0-1 1,0 0-1,0 0 0,0 1 0,0-1 0,0 0 0,0 0 0,1 1 0,-1-1 0,0 0 1,0 0-1,0 0 0,0 1 0,1-1 0,-1 0 0,0 0 0,0 0 0,0 0 1,1 0-1,-1 1 0,0-1 0,0 0 0,1 0 0,-1 0 0,0 0 0,1 0 0,0 1 763,-8 4-495,-13 3-29,1 0 0,-22 5 0,-9 4 522,20-6-697,-6 1 153,-38 20 0,63-26-273,0 0-1,1 1 1,0 0 0,0 1 0,0 0-1,1 1 1,-13 13 0,11-6-415,0 0 1,1 0 0,1 1 0,0 0-1,1 1 1,-10 33 0,8-12-934,1 1 0,-4 46 0,8-48-2100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8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3072,'2'-10'5553,"1"0"-4626,-3 9-934,0 0 0,0 0 1,0 0-1,0 0 0,1-1 0,-1 1 1,0 0-1,1 0 0,-1 0 0,1 0 1,-1 0-1,1 0 0,0 0 0,-1 0 1,1 1-1,0-1 0,0 0 1,-1 0-1,1 0 0,0 1 0,0-1 1,0 0-1,0 1 0,0-1 0,0 1 1,0-1-1,0 1 0,0 0 1,3-1-1,3-1-45,0 1 0,0 0 0,13 0 0,-6 1 40,28-3-9,58 3 0,-78 2-43,-1 1 0,1 0 0,-1 2 0,33 11 0,-48-14 61,-1 0 1,1 1 0,-1-1-1,0 1 1,0 0-1,0 1 1,5 4-1,-9-7 10,0 0 0,0 0 0,0 0-1,0 0 1,-1 0 0,1 0-1,0 0 1,-1 0 0,1 0 0,0 1-1,-1-1 1,1 0 0,-1 0 0,0 1-1,0-1 1,1 0 0,-1 0-1,0 1 1,0-1 0,0 0 0,0 1-1,0-1 1,0 0 0,-1 1-1,1-1 1,0 0 0,-1 0 0,1 1-1,-1-1 1,1 0 0,-1 0-1,0 0 1,1 0 0,-1 0 0,0 0-1,-1 2 1,-6 4 85,1-1-1,-1 1 1,-1-2 0,1 1 0,-1-1-1,-18 8 1,23-11-46,-75 29 957,28-13-614,29-9-202,10-3 73,-1-1 0,0 0 0,-25 5 0,20-6-175,18-4-77,2-1 23,0 1 1,0-1 0,0 1-1,0-1 1,0 1 0,0-1 0,3 1-1,72-1 327,-34-1-244,-1 2-1,71 9 1,-73-3 14,118 27-325,-155-32-323,0 0 0,0 0 0,0 1 0,0-1 1,0 1-1,-1-1 0,1 1 0,-1 0 1,1 0-1,-1 0 0,1 0 0,1 3 0,4 8-2962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39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79 119 1728,'-2'-2'78,"0"1"-1,0-1 1,-1 1 0,1 0 0,0 0 0,-1 0-1,1 0 1,0 1 0,-1-1 0,1 1-1,-4-1 1,4 1 12,0-1-1,0 1 0,0-1 1,0 1-1,0-1 0,0 0 1,0 0-1,0 0 0,-3-2 1,-9-5 1475,13 8-1472,1 0 0,-1-1 0,1 1 0,-1 0 0,1 0 0,-1 0 0,1-1 0,-1 1 0,1 0 0,0 0-1,-1-1 1,1 1 0,-1 0 0,1-1 0,0 1 0,-1 0 0,1-1 0,0 1 0,0-1 0,-1 1 0,1-1 0,0 1 0,0-1 0,-1 1 0,1-1 0,0 1 0,0-1 0,0 1 0,0-1 0,0 1 0,0-1 0,0 1 0,0-1 0,0 1 0,0-1 0,0 1 0,0-1 0,0 1 0,1-1 0,-1 1 0,0 0 0,0-1-1,0 1 1,1-1 0,-1 1 0,1-1 0,0-1-55,0 1-1,0 0 1,0-1 0,0 1-1,0 0 1,0 0-1,0 0 1,1 0-1,-1 0 1,0 0 0,1 1-1,-1-1 1,1 0-1,-1 1 1,3-1-1,51-7 127,1 4-1,89 2 0,-74 3-66,350 7 671,107 3-201,189 10 391,-593-15-115,148-12 0,-221 0-769,-1-2 1,0-3 0,81-27-1,-110 28-744,-5 2-913,-21 14-3636,-12 11 3331,-10 10-1146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43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30 4992,'0'-1'124,"-1"0"0,1 0 0,0 0 0,-1 1 0,1-1 0,0 0-1,-1 0 1,1 0 0,0 0 0,0 0 0,0 0 0,0 0 0,0 0 0,0 0 0,0 0 0,0 0 0,0 0 0,0 0 0,0 1 0,1-1 0,-1 0 0,0 0 0,1 0-1,0-1 1,1-3 1942,-4 12-1465,-17 78-164,-4-1 1,-46 113-1,48-140 0,-17 73 1,35-97 891,2-28 510,1-20-1104,1 2-698,0 0-1,0 1 0,1-1 0,1 0 0,0 1 0,6-14 0,35-70-114,-10 24 53,-5 10 53,-17 39-57,-1-2 0,13-40 0,7-35-414,-26 83 214,-4 14 203,-1 2-44,0 1 33,1 0 0,-1 0 0,1 0 0,-1 0 0,0 0 0,1 0-1,-1 0 1,0 0 0,1 0 0,-1 0 0,1 0 0,-1 0 0,0 0 0,1 0 0,-1 0-1,0 0 1,1 0 0,-1 1 0,0-1 0,1 0 0,-1 0 0,0 0 0,1 1 0,24 74-885,-19-52 831,1-1 0,13 27 0,5 11 140,-16-37 167,16 29-1,-17-34 0,-7-16-164,-1 0 0,1 0 0,0 0-1,0 0 1,0 0 0,0 0-1,0 0 1,0-1 0,0 1-1,0 0 1,1-1 0,-1 1-1,0-1 1,1 1 0,0-1 0,2 2-1,-2-2 899,6-3-10,-6 1-865,0-1-1,0 1 0,0-1 1,0 1-1,0-1 0,0 0 1,0 0-1,-1 0 1,1 0-1,-1 0 0,0 0 1,2-3-1,12-32 148,-8 17-137,30-86-26,1-3-404,-20 68-812,-18 41 1132,0 0 0,0 0 0,0 0-1,0 0 1,0 0 0,0-1 0,1 1-1,-1 0 1,0 0 0,0 0 0,0 0-1,0 0 1,0 0 0,0 0-1,0 0 1,1-1 0,-1 1 0,0 0-1,0 0 1,0 0 0,0 0 0,0 0-1,1 0 1,-1 0 0,0 0-1,0 0 1,0 0 0,0 0 0,1 0-1,-1 0 1,0 0 0,0 0 0,0 0-1,0 0 1,0 0 0,1 1 0,5 4-492,4 14 139,-8-16 280,34 62-367,32 60 430,-30-54 253,-23-44-94,0 1 0,20 55 1,-8 13-527,17 118 1,-42-204 127,-1-5-347,0 0-1,0 0 1,0 0 0,-1 0 0,0 0 0,0 0 0,0 0 0,0 0 0,-2 5 0,-7 2-3762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48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77 180 832,'-4'1'1707,"1"2"-1702,2-2-74,1-1 90,0 0 0,0 1 0,1-1 0,-1 0 1,0 0-1,0 0 0,0 1 0,0-1 0,0 0 0,0 0 1,0 1-1,0-1 0,0 0 0,0 0 0,0 0 1,0 1-1,0-1 0,0 0 0,0 0 0,0 1 1,0-1-1,0 0 0,0 0 0,0 0 0,0 1 0,0-1 1,-1 0-1,1 0 0,0 0 0,0 1 0,0-1 1,0 0-1,0 0 0,-1 0 0,1 0 0,0 1 1,0-1-1,-8 6 1328,3-3-59,-8 0 1185,0 12-1824,4-7-587,2-7 484,5-1-639,2 5 66,0-4 124,0-1 0,0 1 1,0-1-1,0 0 0,0 1 0,0-1 0,0 1 0,-1-1 1,1 1-1,0-1 0,0 0 0,0 1 0,0-1 0,-1 0 1,1 1-1,0-1 0,0 0 0,-1 1 0,1-1 0,0 0 1,-1 1-1,1-1 0,0 0 0,-1 0 0,1 1 0,0-1 1,-1 0-1,1 0 0,-1 0 0,1 0 0,0 1 0,-1-1 1,1 0-1,-1 0 0,1 0 0,-1 0 0,1-1-20,0 0-1,0 0 0,1 0 1,-1 1-1,0-1 0,1 0 1,-1 0-1,1 0 0,-1 1 1,1-1-1,-1 0 1,2 0-1,4-4 87,-5 4-142,1 0 0,0 0 0,0-1 0,0 1 0,-1-1 0,1 1 0,0-1 0,-1 0 0,0 0 0,1 1 0,-1-1 0,0 0 0,0 0 0,0 0 0,1-3 0,-1-1-98,2-1-1,-1 1 1,1-1-1,0 1 1,0 0-1,1 0 1,6-8-1,-1 2-96,1 0 0,15-13 0,-10 14 123,0 0-1,1 0 1,0 2-1,1 0 1,0 1-1,25-8 1,-30 12-17,0 0 1,0 2-1,0-1 1,0 1 0,0 1-1,0 0 1,1 1-1,-1 0 1,23 4 0,-25-2 46,0 0 0,-1 1-1,1 0 1,0 0 0,-1 1 0,0 1 0,0 0 0,0 0 0,0 0 0,-1 1 0,0 0 0,8 9 0,-11-10 0,-1 1 1,0-1-1,0 1 0,-1 0 0,1 0 0,-1 1 0,-1-1 0,1 1 0,2 10 0,3 7-5,-3-10 42,-1 0 1,-1 0-1,0 0 1,0 1-1,-2-1 1,0 1-1,0-1 1,-2 1-1,0-1 1,0 1-1,-1-1 0,-5 15 1,4-17 46,-1 1 1,0-1-1,-1 0 0,0-1 1,-1 1-1,-1-1 0,-9 13 1,-94 125 591,-12 15-24,88-119-344,20-25-40,-2 0-1,-34 34 1,50-54-239,-3 3-9,-1 0-1,1 0 1,-1-1 0,1 1 0,-1-1 0,-5 3 0,-1 0-25,9-4 28,1 0 0,-1-1 1,0 1-1,1-1 0,-1 0 0,0 1 1,1-1-1,-1 1 0,0-1 0,0 0 0,1 0 1,-1 0-1,0 1 0,0-1 0,1 0 1,-3 0-1,-11 8-319,7 11 22,-1-11 446,8-8-130,0 0 0,0 0 1,-1 1-1,1-1 0,0 0 0,0 0 0,0 0 1,0 0-1,0 0 0,0 0 0,0 0 1,0 0-1,-1 0 0,1 0 0,0 0 1,0 1-1,0-1 0,0 0 0,0 0 1,-1 0-1,1 0 0,0 0 0,0 0 1,0 0-1,0 0 0,0 0 0,0 0 1,-1 0-1,1 0 0,0 0 0,0-1 0,0 1 1,0 0-1,0 0 0,0 0 0,-1 0 1,1 0-1,0 0 0,0 0 0,0 0 1,0 0-1,0 0 0,0 0 0,0-1 1,0 1-1,-1 0 0,1 0 0,0 0 1,0 0-1,0 0 0,0 0 0,0 0 1,0-1-1,0 1 0,0 0 0,0 0 1,0 0-1,0 0 0,0 0 0,0-1 0,0 1 1,0 0-1,0 0 0,0 0 0,0 0 1,0 0-1,0-1 0,18-8 356,-7 5-471,-1 1 0,12-3 0,2 0-101,6-3 207,1 2 1,44-4-1,66 1-267,-85 7 265,-17 1-96,57 5-1,-78-1 107,0 0 0,0 2 0,0 0 0,0 1 0,22 10 0,-25-9 46,-12-6-79,0 1 0,-1 0 0,1 0 0,-1 0 0,0 1 0,1-1 0,-1 0 0,0 1 0,0 0 0,3 1 0,-4-1 75,4 5-3675,-4-7 3337,0 0 0,0 1 0,0-1 0,0 0 0,0 0 0,-1 0 0,1 1 0,0-1 0,0 0 0,0 0 0,0-1 0,0 1 0,0 0 0,-1 0 0,1 0 0,0 0 0,0-1 0,0 1 0,0 0-1,1-2 1,14-11-3464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52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 1984,'5'3'5077,"-5"-2"-4897,0 2 195,0-2-151,0 7 21,-1 1-127,-1-1 0,0 1 0,0-1 0,0 1 0,-1-1 0,-5 9 0,-4 15 272,-2 16 88,4-14 86,-20 48-1,-19 41 1107,43-112-1482,5-9-120,0 0 0,0 0 1,0 0-1,1 0 0,-1 0 0,0 0 0,1 0 1,-1 0-1,1 1 0,0 2 694,8-8-5498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2:54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337 125 1728,'-6'-3'403,"8"0"-160,2-3-73,0-15-421,-5 10 5702,1 9-5362,0 0 1,-1 0-1,1 0 1,0 1 0,-1-1-1,0 0 1,1 0 0,-1 0-1,-2-2 1,-10-19 811,11 15-769,2 7-130,0 1-1,0 0 0,0-1 0,0 1 1,0-1-1,0 1 0,-1 0 0,1-1 1,0 1-1,0-1 0,0 1 0,0 0 1,0-1-1,-1 1 0,1 0 0,0-1 1,0 1-1,-1 0 0,1-1 1,0 1-1,-1-1 0,1 1 10,-1-1 0,0 0 0,1 1 0,0-1 0,-1 0 0,1 1-1,-1-1 1,1 0 0,0 0 0,0 1 0,-1-1 0,1 0 0,0 0 0,0 0 0,0 1 0,0-1 0,0 0 0,0 0 0,0 0-1,0 0 1,0-3 837,-1 5-774,0-1 0,-1 1 0,1 0-1,0-1 1,0 1 0,0 0 0,0 0-1,0 0 1,0 0 0,0 0 0,0 0-1,0 0 1,0 0 0,1 1 0,-1-1-1,0 2 1,-4 4-42,-16 24 148,0 1 1,-17 40-1,37-71-177,-16 33 62,-1-2 88,1 2 0,3 0 0,-14 44 0,-17 133 359,23-96-357,8-43-38,-14 10 699,25-78 1124,7-13-744,4-1-1098,-1 1 1,-1-1-1,0-1 0,0 1 1,8-22-1,16-61 32,-26 78-120,24-82-219,42-155-2803,-67 244 2637,-2 6-101,0-1-1,-1 0 1,1 1 0,0-1-1,-1 0 1,1 0-1,-1 1 1,0-1-1,0 0 1,0 0-1,0 0 1,-1 1 0,1-1-1,-1 0 1,1 0-1,-3-3 1,-8-12-3476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16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66 191 3552,'0'-1'81,"-1"0"1,0 0-1,0 0 0,1 0 1,-1 0-1,1 0 1,-1-1-1,1 1 0,-1 0 1,1 0-1,0 0 1,0 0-1,-1 0 0,1-1 1,0 1-1,0 0 1,0 0-1,0 0 0,0-1 1,1 1-1,-1 0 0,1-2 1,0-8 909,-1 11-961,0-1-1,0 1 0,0 0 0,0-1 0,0 1 0,0-1 0,0 1 1,0 0-1,0-1 0,0 1 0,0 0 0,0-1 0,1 1 0,-1-1 1,0 1-1,0 0 0,0-1 0,0 1 0,1 0 0,-1 0 0,0-1 1,0 1-1,1 0 0,-1-1 0,1 1 0,-1-1-200,-4 178 1510,2-120-875,8 81 0,16 56-158,-8-89-276,-1 1 333,37 140-1,-24-155 204,-22-80-289,-3-9 75,3 6 2080,-4-8-2365,-1 0 1,0 0-1,1-1 0,-1 1 1,1 0-1,-1 0 0,1 0 1,-1-1-1,1 1 0,-1 0 1,1-1-1,-1 1 0,1-1 0,-1 1 1,1 0-1,-1-1 0,1 1 1,0-1-1,-1 1 0,1-2 1,-8-14 98,4 8-13,-10-22-176,1 0-1,-17-60 1,-6-68 80,31 134-60,-13-72-2,-19-79-59,29 138 11,1 0 0,2 0 0,1 0 0,3-68 1,3 76-9,2 0 1,0 0-1,2 1 0,1 0 1,2 0-1,20-48 1,-25 70 20,0-1 1,0 0-1,0 1 1,1 0-1,-1 0 0,2 0 1,-1 1-1,1 0 1,-1 0-1,1 0 0,1 1 1,-1-1-1,11-4 1,6-1-136,0 1 0,45-11 0,-43 13 113,-12 4 24,0-1 1,0 2 0,1 0 0,-1 0 0,1 2-1,14 0 1,-21 0-11,-1 1 1,0 0-1,0 0 0,0 1 0,0 0 1,0 0-1,0 1 0,-1-1 1,1 1-1,-1 0 0,1 1 0,-1-1 1,0 1-1,0 0 0,6 8 1,-5-6 49,-2 1 1,1-1-1,-1 1 1,0 1-1,0-1 1,-1 0-1,0 1 0,4 13 1,-2 3 108,5 41 1,-9-46-17,0 0 0,-2 0 1,0 1-1,-1-1 0,-1 0 0,-7 26 1,8-40-23,1-1 1,-1 1 0,0 0 0,-1-1-1,1 1 1,-1-1 0,0 1 0,0-1-1,0 0 1,-1 0 0,1-1 0,-1 1-1,0-1 1,-7 6 0,-2-2 64,1 0 0,-2-1 0,1 0 1,-15 4-1,18-7-44,0-1 1,0 0 0,0-1-1,0 0 1,-20 0-1,-53-9 124,63 6-214,7 0 17,1-1-1,-14-4 1,-18-4-3107,37 12 842,8 3-718,12 6-274,11-2 436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 6880,'0'-4'10170,"0"3"-9948,-1 1 0,1 0-1,-1 0 1,1-1 0,-1 1 0,1 0-1,-1 0 1,1 0 0,-1-1 0,1 1-1,-1 0 1,1 0 0,-1 0 0,1 0-1,-1 0 1,1 0 0,-1 0 0,1 0-1,-1 0 1,1 0 0,-1 0-1,1 0 1,-1 1 0,-14 1 733,-5 3-245,0 1 1,1 0-1,-1 1 0,1 1 0,1 1 0,-28 18 0,36-21-584,1 2 1,0-1-1,0 1 0,1 0 1,0 1-1,0 0 0,1 0 1,0 0-1,1 1 0,0 0 1,0 1-1,-8 21 0,11-22-58,1 0 0,-1 0 0,2 0 0,-1 0 0,1 0 0,1 1 0,0-1 0,2 15 0,-1-18-39,0 0-1,0 0 1,1 0 0,0-1-1,1 1 1,-1-1 0,1 1 0,1-1-1,-1 0 1,1 0 0,0-1-1,0 1 1,9 8 0,-3-6-83,0 0 0,1 0 0,0-1 0,1 0 0,0-1 0,0 0 0,0-1 0,0 0 0,1-1 0,0-1 0,0 0 0,0 0 0,0-2 0,0 1 0,21-2 0,-29 0-344,0-1 1,-1 0-1,1 0 0,0 0 1,-1-1-1,1 1 1,-1-1-1,1 0 0,-1 0 1,0-1-1,0 1 1,0-1-1,0 0 1,0 0-1,-1-1 0,1 1 1,-1-1-1,0 1 1,4-8-1,7-9-1933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17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50 1824,'0'-1'96,"1"0"1,-1 0-1,0-1 0,0 1 0,1 0 1,-1 0-1,1 0 0,-1-1 1,1 1-1,-1 0 0,2-1 0,-2 1 66,1 0-1,-1 0 0,1 0 0,-1 0 0,1 0 0,-1 0 0,0 0 0,1 0 1,-1 0-1,0-3 0,5-6 804,-4 10-863,-1-1 0,0 1 0,1-1 0,-1 1 0,0-1 0,1 1 0,-1-1 0,0 1 0,1-1 0,-1 1 0,0-1 0,0 0 0,0 1 0,0-1 0,0 0-1,1 0 1,3 15-66,0 0-1,-1 1 1,0 0-1,-1 0 0,0 24 1,2 7-163,1 71 273,-1-8 566,0-52-386,-1-42 523,-2-12 438,0-10-586,-1-34-475,1-50 108,1 59-478,12-58 0,-11 81 76,0 0-1,0 1 1,1 0-1,0-1 1,1 1-1,-1 1 1,2-1-1,-1 1 1,1 0 0,0 0-1,7-6 1,-12 12 63,0 0 0,0 0 1,0 0-1,0 1 1,0-1-1,0 0 0,0 0 1,1 1-1,-1-1 1,0 1-1,0-1 0,0 1 1,1-1-1,-1 1 1,0 0-1,1 0 0,-1 0 1,0 0-1,0-1 1,1 2-1,1-1 0,-1 0-13,0 1-1,0 0 1,0 0 0,0 0-1,0 0 1,0 0-1,0 0 1,0 1-1,0-1 1,0 0-1,2 4 1,0 0-20,1 0-1,-1 1 1,0-1 0,-1 1-1,0 0 1,0 0 0,3 8-1,1 9 151,-2-1 0,-1 1 0,-1 0 0,0 0 0,-2 38 0,-1-60 640,1-10 256,5-23-900,3 0 0,14-39 0,-17 56-161,1 0 0,1 0 0,0 1 0,1 0-1,1 0 1,16-18 0,-23 28-4,1 1-1,0 0 0,0-1 0,0 1 1,0 1-1,1-1 0,-1 1 1,1 0-1,-1 0 0,1 0 1,0 0-1,0 1 0,0 0 0,0 0 1,0 0-1,9 0 0,-10 1 43,-1 0 0,1 1 0,0-1 0,0 1 0,-1 0 0,1 0 0,0 0 0,-1 0 0,1 1-1,-1 0 1,0-1 0,1 1 0,-1 0 0,0 1 0,0-1 0,0 0 0,0 1 0,-1 0 0,1 0 0,-1 0-1,1 0 1,1 4 0,4 6 36,-2 1 1,0 0-1,0 0 0,-2 0 0,1 1 0,2 17 0,-3-1 321,0 62 1355,1-84-7057,-5-2 3445,3 0-1487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1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51 1664,'0'-1'58,"-1"0"0,1-1 0,0 1 0,0 0 0,-1 0 0,1-1 0,0 1 0,0 0 0,0-1 0,0 1 0,0 0 0,1 0 0,-1-2 0,1-10 447,-1 13-484,0 0 1,0 0-1,0-1 0,0 1 0,0 0 0,0 0 0,0-1 0,0 1 0,0 0 1,0 0-1,0 0 0,-1-1 0,1 1 0,0 0 0,0 0 0,0 0 1,0 0-1,-1-1 0,1 1 0,0 0 0,0 0 0,0 0 0,0 0 1,-1 0-1,1 0 0,0-1 0,0 1 0,0 0 0,-1 0 0,1 0 0,0 0 1,0 0-1,-1 0 0,1 0 0,0 0 0,0 0 0,-1 0 0,1 0 1,0 0-1,0 0 0,0 0 0,-1 0 0,1 0 33,-1 1 1,1-1-1,0 0 0,-1 0 1,1 0-1,0 0 0,-1 0 1,1-1-1,0 1 0,-1 0 1,1 0-1,0 0 0,-1 0 0,1 0 1,0 0-1,-1-1 0,1 1 1,0 0-1,-1 0 0,1 0 1,0-1-1,0 1 0,-1 0 1,1-1-1,-1 0 134,0 1 0,0-1 0,-1 1 0,1-1 0,0 1 0,0-1 0,0 1 0,0 0 0,-1-1 0,1 1 0,-2 0 0,-7-2 825,9 1-921,0 1 0,0-1 0,-1 1 0,1 0 1,0-1-1,0 1 0,0 0 0,-1 0 0,1 0 0,0 0 0,0 0 0,-1 0 0,1 0 1,0 0-1,0 0 0,0 1 0,-1-1 0,1 0 0,0 1 0,-2 1 0,-22 14-141,23-14 84,-4 3-34,0 0 0,1 0-1,0 1 1,0-1 0,0 1 0,1 1-1,-4 7 1,-22 50 41,15-28-31,8-20-46,1 1 0,1 0 1,1 0-1,1 0 0,0 1 1,1-1-1,0 22 0,3-29 78,0 1-1,0-1 0,0 0 0,2 0 0,-1 0 0,1-1 1,1 1-1,-1-1 0,2 1 0,6 11 0,-9-19-15,0 1 1,0-1-1,0 1 0,0-1 0,0 0 0,0 0 0,0 0 0,0 0 0,1-1 0,-1 1 0,1-1 1,0 1-1,-1-1 0,1 0 0,0 0 0,0 0 0,0 0 0,-1-1 0,1 1 0,0-1 1,0 1-1,0-1 0,0 0 0,0 0 0,0-1 0,0 1 0,0-1 0,0 1 0,0-1 0,3-1 1,1-1 46,0 0 1,0 0 0,-1 0 0,1-1 0,-1 0 0,0 0 0,0-1-1,-1 0 1,1 0 0,-1 0 0,6-8 0,-1-2 16,0 0 1,-1 0-1,-1-1 0,-1-1 0,11-32 1,-10 19-19,-1 1 1,5-53-1,-11 8 44,-1 74-133,0-1-1,0 1 0,0-1 1,0 1-1,0-1 0,0 1 1,0-1-1,0 1 1,0-1-1,0 1 0,0 0 1,0-1-1,0 1 0,0-1 1,-1 1-1,1-1 0,0 1 1,0-1-1,-1 1 1,1 0-1,0-1 0,0 1 1,-1 0-1,1-1 0,0 1 1,-1 0-1,1-1 1,0 1-1,-1 0 0,1-1 1,-1 1-1,1 0 0,-1 0 1,1 0-1,0 0 0,-1-1 1,1 1-1,-1 0 1,1 0-1,-1 0 0,1 0 1,-1 0-1,0 0-26,0 1 0,0-1 0,0 0 0,0 1 1,0-1-1,0 1 0,1-1 0,-1 1 0,0-1 0,0 1 0,0 0 0,1-1 0,-1 1 1,0 0-1,1 0 0,-1-1 0,1 1 0,-1 0 0,1 0 0,-1 1 0,-1 3 19,0 1 0,1-1 0,0 0 0,0 1 0,0-1 0,0 0 0,1 1 0,0-1 0,0 1 0,0-1-1,3 9 1,1 3 14,1 0-1,9 21 1,-9-24 80,-1-5 25,0 0 0,1 0 0,-1 0 0,2-1 1,-1 0-1,1 0 0,1-1 0,-1 0 0,1 0 0,1 0 1,-1-1-1,14 9 0,67 36 438,-76-45 252,-7-6-1939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19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 4640,'-7'-4'2667,"14"8"-353,-3 14-1530,11 8-493,-1-1-1,-1 2 1,13 39 0,-19-45-81,1-1 1,1 0 0,1 0 0,0-1-1,22 29 1,-10-20 77,1-1 0,45 41 0,-56-59-195,1 0 1,18 11-1,-22-15-5,-7-4 66,-15 10-6991,4-7 2880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19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8 4640,'-2'-1'453,"0"0"0,1 0 0,-1 0 0,0 0 0,0 1 0,0-1 0,0 1 0,0-1 0,0 1 0,0 0 0,0-1 0,-2 1 0,1 1-300,0-1 0,-1 1 0,1 0 0,0 0 0,0 0-1,0 0 1,0 1 0,0-1 0,0 1 0,0-1 0,-2 3 0,-5 4-198,1 1 1,0 0 0,-15 18-1,3 3 372,2 0-1,1 2 0,-28 64 1,26-51-36,-30 50 0,37-73-467,-2 0 0,0-2 0,-1 1 0,-1-2 0,-1 0 0,-41 32 0,55-47-89,-12 8-2326,16-12 2516,0 0 0,0 0-1,0 0 1,-1 0 0,1 1-1,0-1 1,0 0-1,-1 0 1,1 0 0,0 0-1,0 0 1,-1 0 0,1 0-1,0 0 1,0 0-1,-1 0 1,1 0 0,0 0-1,0 0 1,-1 0-1,1 0 1,0 0 0,0 0-1,-1 0 1,1 0 0,0 0-1,0 0 1,-1 0-1,1 0 1,0-1 0,0 1-1,-1 0 1,1 0 0,0 0-1,0 0 1,0-1-1,0 1 1,-1 0 0,1 0-1,0 0 1,0-1-1,0 1 1,0 0 0,0 0-1,-1-1 1,1 1 0,0 0-1,0 0 1,0-1-1,0 1 1,0 0 0,0 0-1,0-1 1,0 1 0,0-1-1,3-26-3161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1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1728,'3'3'327,"-1"0"0,1 1-1,-1-1 1,1 1 0,-1-1 0,0 1 0,-1 0-1,1 0 1,0 0 0,-1 0 0,0 0 0,0 0 0,0 5-1,11 73-597,-10-68 575,38 236 533,-26-206-654,-11-34-53,1-1 1,-1 1-1,-1 0 1,0 0-1,1 17 1963,-6-39-525,2 7-1544,-4-24-37,1 0 1,1-1-1,1-36 0,4 39-30,1 1-1,2 0 0,0-1 0,1 1 1,16-39-1,-17 53 14,1 0 0,0 0 1,0 1-1,1 0 1,1 0-1,0 0 0,0 1 1,1 0-1,0 1 1,1 0-1,0 0 0,1 1 1,14-8-1,-23 14-8,0 1-1,0 0 1,0 0 0,0 0-1,0 1 1,0-1-1,1 1 1,-1-1 0,0 1-1,0 0 1,1-1 0,-1 1-1,0 0 1,0 0-1,1 1 1,-1-1 0,0 1-1,0-1 1,4 2-1,-2 0 35,0 0-1,0 0 0,-1 1 0,1 0 0,-1-1 0,0 1 1,0 0-1,0 0 0,5 7 0,-2-1 40,0 1 0,0-1 0,-1 1 0,0 0 0,4 14 0,12 56-115,-12-44 158,-3-7 133,4 61 0,-4-29 87,-5-9 32,-1-34-377,0-16-124,1 3-4332,-1-5 4392,0 0 1,1 0-1,-1 0 1,0 1-1,0-1 1,0 0 0,0 0-1,1 0 1,-1 0-1,0 0 1,0 0-1,0 0 1,1 0 0,7 3-1659,-2-9-226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3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121 504 3072,'-5'0'1464,"3"0"-547,3 2-335,6 9-143,-5-9-382,-1 0 0,1 0-1,0 0 1,-1 0 0,1 0-1,0-1 1,0 1 0,0-1-1,0 1 1,0-1 0,1 0 0,-1 1-1,0-1 1,1-1 0,-1 1-1,0 0 1,1 0 0,-1-1-1,1 0 1,-1 1 0,1-1-1,-1 0 1,1 0 0,0 0-1,-1-1 1,3 0 0,-3 1-20,0 0 1,0-1 0,0 0-1,0 1 1,0-1 0,0 0-1,0 0 1,0 0 0,0 0-1,0-1 1,0 1 0,-1 0 0,1-1-1,-1 1 1,1-1 0,-1 0-1,1 1 1,-1-1 0,0 0-1,0 0 1,0 0 0,0 0 0,0 0-1,0 0 1,-1 0 0,1 0-1,-1 0 1,1 0 0,-1 0-1,0-4 1,0-1-39,-1 1 0,0 0-1,0 0 1,0 0 0,-1 0 0,1 0-1,-2 0 1,1 1 0,-1-1-1,1 1 1,-7-9 0,7 11-21,0 0-1,-1 0 1,1 0-1,-1 1 1,1-1 0,-1 0-1,0 1 1,0 0-1,0 0 1,0 0 0,-1 0-1,1 0 1,0 1-1,-1-1 1,1 1 0,-1 0-1,0 0 1,1 0 0,-1 1-1,-4-1 1,6 1 1,-1 1-1,1-1 1,-1 1 0,0 0 0,1-1 0,-1 1 0,1 0 0,0 1-1,-1-1 1,1 0 0,0 1 0,0-1 0,-1 1 0,1 0 0,1-1-1,-1 1 1,-3 4 0,-3 4-41,2 0 0,-10 16-1,14-22 76,2-3-10,-14 24-22,-12 30 0,23-47 12,0-1 0,1 1 0,0 0-1,1-1 1,-1 1 0,1 0 0,1 0 0,-1 0 0,2 9-1,0-11 67,0 0 0,1 0 0,-1 0 0,1-1 0,1 1-1,-1-1 1,1 1 0,0-1 0,0 0 0,0 0 0,1 0-1,-1 0 1,1-1 0,1 0 0,-1 0 0,1 0-1,-1 0 1,1 0 0,0-1 0,0 0 0,1 0 0,-1 0-1,0-1 1,1 0 0,0 0 0,0 0 0,-1-1 0,1 0-1,0 0 1,0 0 0,0-1 0,7 0 0,13-4 123,-1-2 1,0 0-1,-1-1 1,1-2-1,-1-1 1,-1 0-1,0-2 1,43-28-1,-53 30-135,0 0-1,0-1 1,15-17-1,-22 21-33,0 1-1,-1-2 1,0 1-1,0 0 1,-1-1-1,0 0 1,0 0-1,2-9 1,-2 6-9,1-10-744,-14 38-488,4-9 1005,0 2 192,1 1 0,0 0 0,0 0 0,1 1 0,1-1 0,0 1 0,0-1 0,1 1 0,1 0 0,0-1 0,1 1 0,0 0 0,0-1 0,1 1 0,1-1-1,4 13 1,-6-21 84,0 0-1,0 0 1,0-1-1,1 1 1,-1 0-1,1-1 1,0 1-1,-1-1 1,1 1-1,0-1 1,1 0-1,-1 0 1,0 0-1,1 0 1,-1 0-1,1-1 1,-1 1-1,1-1 1,0 1-1,0-1 1,0 0-1,-1 0 1,1-1-1,0 1 1,0 0-1,0-1 1,1 0-1,-1 0 1,0 0-1,0 0 1,0 0-1,0 0 1,0-1-1,0 0 1,0 1-1,0-1 1,5-2-1,-2 0 5,-1 0-1,1 0 1,0-1 0,-1 1-1,0-1 1,0 0 0,0-1-1,0 1 1,-1-1 0,1 0 0,-1 0-1,-1 0 1,1 0 0,3-7-1,3-9 7,0 0-1,9-35 0,-15 46-38,4-10 19,-6 18-234,-1-1 0,0 1 0,0-1 0,0 0 0,0 1 0,0-1 0,-1 0 1,1 0-1,0-5 0,-1 23 133,2 0 1,0 0 0,0-1-1,2 1 1,0-1 0,0 1-1,2-1 1,-1-1 0,2 1-1,0-1 1,11 17 0,-16-28 120,0 0 0,0 0 0,0 1 0,0-1 0,0-1 0,1 1 0,-1 0 0,0 0 0,1-1 1,-1 1-1,1-1 0,0 0 0,0 0 0,-1 0 0,1 0 0,0-1 0,5 2 0,-6-2-13,0 0 0,0 0 0,0 0-1,0-1 1,0 1 0,0 0 0,0-1 0,0 0-1,0 1 1,0-1 0,0 0 0,0 0-1,-1 0 1,1 0 0,0 0 0,-1 0 0,1-1-1,-1 1 1,1 0 0,-1-1 0,1 0 0,-1 1-1,0-1 1,0 0 0,0 1 0,1-3 0,1-3-28,0-1 1,-1 1 0,0-1 0,0 0 0,0-8-1,2-7 119,-1 4-109,-1 0-1,-1 0 1,-1-25 0,0-4-42,2-20 127,3-193-276,-6 239 89,-1 1 0,-7-33 1,2 19-250,4 26-161,-2 9-223,4 1 657,0 1 1,1-1 0,-1 0 0,0 0 0,1 0-1,-1 0 1,1 1 0,-1-1 0,1 0 0,0 0-1,-1 1 1,1 1 0,-1 35-42,1 0-1,2-1 1,14 72 0,-12-85 116,6 29 23,3 0 1,2 0-1,2-1 0,45 92 0,-42-111 421,-14-27-907,-2 1 0,1 1 0,4 9-1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3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4 173 3904,'-1'-1'69,"1"0"0,-1 0 0,1 0 1,0 0-1,-1 0 0,1 0 0,0 0 0,0 0 1,0-1-1,0 1 0,0 0 0,0 0 0,0 0 0,0 0 1,1 0-1,-1 0 0,0 0 0,1 0 0,-1-1 1,1 1-1,-1 0 0,1 0 0,-1 1 0,1-1 0,0 0 1,-1 0-1,1 0 0,0 0 0,0 0 0,-1 1 1,1-1-1,0 0 0,0 1 0,0-1 0,2 0 0,15-14 279,-4 2 67,13-8 207,-20 15-366,1-1-1,-1 2 0,2-1 1,-1 1-1,11-5 1,11-1 75,0 1 0,55-10 0,-65 16-318,-1 2 0,1 0 1,-1 2-1,1 0 0,33 5 0,-46-4-18,-1 0 0,1 1 0,0 0 1,-1 1-1,1-1 0,9 7 0,-12-7-192,-1 0 0,0 1 0,0-1-1,0 1 1,-1-1 0,1 1 0,0 0-1,-1 0 1,0 0 0,0 0 0,0 1 0,0-1-1,2 6 1,1 10-3456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1 207 4064,'0'1'1307,"10"9"-893,4 4-139,1 0 0,29 22 0,-39-33-103,0 0 0,0 0 1,1 0-1,-1-1 0,1 1 0,-1-1 1,1-1-1,0 1 0,-1-1 1,1 0-1,0 0 0,0-1 1,0 0-1,9-1 0,-11 1 17,0-1 0,0 0 0,-1 0-1,1 0 1,0 0 0,0-1-1,0 1 1,-1-1 0,6-3 0,-8 3-141,1 1 1,0 0 0,-1-1 0,0 1 0,1-1-1,-1 1 1,0-1 0,0 0 0,1 1 0,-1-1-1,-1 0 1,1 0 0,0 0 0,0 0 0,-1 0-1,1 0 1,-1 0 0,0 0 0,1 0 0,-1-3-1,0-242-64,1 247-39,0 0 0,0 0 0,0 0 0,0 0 0,0 0 0,0 0 0,0 0 0,0 0-1,0 0 1,0 1 0,0-1 0,0 0 0,0 1 0,1 0 0,0 0 17,7 3 19,1 1-1,-1 0 0,1 0 0,13 12 1,-17-11 30,1-2 0,-1 1 1,1 0-1,0-1 1,0-1-1,1 1 0,-1-1 1,1 0-1,0-1 1,8 2-1,-5-3-129,-7-1 138,0 1 0,0-1 0,-1 1-1,1 0 1,-1 0 0,7 2 0,-9-2-46,0-1 0,-1 1 0,1 0-1,0-1 1,0 1 0,-1 0-1,1-1 1,-1 1 0,1 0 0,-1 0-1,1 0 1,-1 0 0,1-1 0,-1 1-1,0 0 1,1 0 0,-1 0 0,0 0-1,0 0 1,0 1 0,0 22-184,0-17 198,-3 31-5,2-23-43,0 29 0,1-41 77,0 1 0,1-1 1,-1 1-1,1-1 1,0 1-1,0-1 1,0 0-1,1 1 1,-1-1-1,1 0 0,0 0 1,0 0-1,3 4 1,-4-6 31,0 1 0,1-1 0,-1 0 0,1 1 1,0-1-1,-1 0 0,1 0 0,0 0 0,0-1 1,0 1-1,-1 0 0,1-1 0,0 1 0,0-1 0,0 1 1,0-1-1,0 0 0,0 0 0,0 0 0,0 0 1,0 0-1,0-1 0,0 1 0,0 0 0,0-1 1,0 0-1,0 1 0,2-3 0,2 1 52,0-2 0,-1 1 0,1-1 0,-1 0 0,0 0 0,0 0 0,6-7 0,-7 5-37,1 1 0,-1 0 0,0-1 0,0 0 0,-1 0-1,0 0 1,0 0 0,4-13 0,-6 14-54,0 0-1,0 0 1,-1 0-1,0 0 1,1 0 0,-2 0-1,1 0 1,-1 0 0,1 1-1,-1-1 1,-1 0-1,1 0 1,-3-6 0,2 8-45,1 0 0,-1 0 1,0 0-1,0 1 0,0-1 1,0 1-1,0-1 0,0 1 1,-1-1-1,1 1 0,-1 0 1,0 0-1,0 1 0,1-1 1,-1 0-1,0 1 0,0 0 1,-1 0-1,1 0 0,0 0 1,0 0-1,0 1 0,-1-1 1,1 1-1,0 0 0,-1 0 1,1 0-1,0 0 0,-1 1 1,1-1-1,0 1 0,0 0 1,-4 1-1,0 1-34,1 1 1,0-1-1,-1 1 0,-7 7 0,12-9 55,1-1 0,-1 1-1,1-1 1,-1 1-1,1 0 1,-1-1 0,1 1-1,0 0 1,0 0-1,0 0 1,0 0 0,1 0-1,-1 0 1,0 0-1,1 0 1,-1 1 0,1 2-1,0-4 33,0-1 0,0 1-1,0 0 1,0-1 0,1 1 0,-1 0-1,0-1 1,1 1 0,-1-1-1,0 1 1,1-1 0,-1 1 0,0 0-1,1-1 1,-1 0 0,1 1 0,-1-1-1,1 1 1,-1-1 0,1 1-1,0-1 1,-1 0 0,1 0 0,-1 1-1,1-1 1,0 0 0,-1 0-1,1 0 1,-1 1 0,1-1 0,0 0-1,-1 0 1,1 0 0,0 0-1,-1 0 1,1 0 0,1-1 0,25-3 242,60-23 44,152-69 0,-172 68-560,-66 27 242,1 1 0,-1-1 0,0 1 0,1 0 0,-1-1 0,0 1-1,1 0 1,-1 0 0,0 0 0,1 0 0,-1 0 0,0 0 0,1 1 0,-1-1 0,0 0 0,1 0 0,-1 1 0,0-1 0,0 1 0,1 0 0,-1-1 0,0 1 0,0 0 0,0 0 0,0-1 0,0 1 0,0 0 0,0 0 0,0 0 0,0 0 0,0 0 0,-1 0 0,1 1 0,0 0 0,1 2-6,-1-1 0,1 1 0,-1-1 0,0 1 0,0 0 0,0-1 0,-1 1 0,0 0 0,1 0 0,-1 0 0,-1 4 0,-3 26-7,0-5 385,0 30-1,4-58-32,10-6 763,-6 3-1025,1 0-1,0 0 0,-1 0 0,0-1 1,1 0-1,-1 0 0,0 0 0,0 0 1,5-7-1,4-5-24,13-20 0,-2 3-1,-8 12-155,-11 12 69,1 1 0,-1 0 0,1 0 0,14-11 1,-19 17 34,0 1 1,0-1 0,-1 1-1,1 0 1,0-1 0,0 1-1,0 0 1,0 0 0,0 0-1,0 0 1,0 0 0,0 0-1,0 0 1,0 0 0,0 0-1,0 0 1,0 0 0,0 0-1,-1 1 1,1-1 0,0 0 0,0 1-1,0-1 1,0 1 0,0-1-1,-1 1 1,1-1 0,0 1-1,0 0 1,-1-1 0,1 1-1,0 0 1,0 1 0,2 1 40,0 1 1,-1-1-1,1 1 1,-1 0-1,3 7 1,12 40 179,-11-34-102,10 27 0,-13-38-98,0-1-1,0 0 0,0 1 1,1-1-1,0-1 0,0 1 1,0 0-1,8 6 0,-4-5-1007,1-1-1,-1 1 1,1-2-1,15 7 0,2 0-1200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6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60 1824,'-1'-1'44,"0"1"0,1-1 1,-1 1-1,0-1 0,0 1 0,1-1 1,-1 1-1,0 0 0,0-1 0,0 1 0,0 0 1,0 0-1,0 0 0,1 0 0,-1 0 1,0 0-1,0 0 0,-2 0 0,0 0-223,-3-4 4872,6 4-4626,0-1-1,1 1 1,-1-1-1,0 0 1,0 1-1,0 0 1,0-1-1,1 1 0,-1-1 1,0 1-1,0-1 1,1 1-1,-1-1 1,0 1-1,1 0 0,-1-1 1,0 1-1,1 0 1,-1-1-1,1 1 1,-1 0-1,1-1 0,-1 1 1,0 0-1,1 0 1,-1 0-1,1-1 1,-1 1-1,1 0 1,-1 0-1,1 0 0,0 0 1,0 0-1,22 0 3163,-13 0-2711,25-2-345,62-11-1,1 0 101,217 4 623,-282 9-874,82 5 228,-110-6-335,-7-2-331,1 2 343,1 1 0,-1-1 0,0 1-1,1 0 1,-1 0 0,0-1-1,1 1 1,-1 0 0,0 0 0,1 0-1,-1 0 1,0 0 0,0 0-1,1 0 1,-1 0 0,0 0 0,0 0-1,-1 1 1,-4 1-1008,-1-1-1,1 1 1,-10 1 0,-11 2-1975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26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 4160,'0'-32'2149,"0"31"-1605,7-2 3227,35 22-1307,-28-14-2379,-5-2 48,0-1 0,1 0 1,-1 0-1,1-1 1,12 1-1,125-6 434,104 4 381,-235 1-1940,1 1 1,-1 0 0,18 6-1,-28-6 494,0 0-1,0 0 0,0 1 1,0 0-1,-1 0 0,1 0 1,-1 0-1,0 1 0,0 0 1,6 6-1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11296,'0'0'404,"-1"1"-1,1-1 1,-1 1 0,1 0 0,0-1 0,-1 1 0,1-1 0,0 1 0,-1 0 0,1-1-1,0 1 1,0 0 0,0 0 0,0-1 0,0 1 0,0 1 0,2 12 2866,0 1-1871,-2 19 293,4 98 1528,-4-112-2827,0-18-363,0 1 0,-1-1 0,1 1 0,0 0 0,0-1 0,1 1 0,-1-1-1,1 1 1,-1-1 0,1 1 0,0-1 0,-1 1 0,1-1 0,1 1 0,-1-1 0,3 4-1,-3-5-48,0-1-1,0 1 0,0-1 0,0 1 1,0-1-1,0 1 0,0-1 0,0 1 1,0-1-1,1 0 0,-1 0 0,0 0 0,0 0 1,1 1-1,-1-2 0,0 1 0,0 0 1,0 0-1,1 0 0,-1 0 0,0-1 1,0 1-1,0-1 0,0 1 0,2-2 0,4-1-117,1-1-1,10-8 0,-15 9 105,84-67-356,-36 25 293,-10 10 1,-26 21 289,1 1-1,33-22 0,-48 34-113,1 0 0,0 0 0,-1 0 0,1 1-1,0-1 1,0 1 0,-1-1 0,1 1 0,0-1-1,0 1 1,0 0 0,-1 0 0,1 0 0,3 0-1,-4 1-49,0-1-1,0 0 1,0 1-1,0-1 1,-1 1-1,1-1 0,0 1 1,0-1-1,0 1 1,-1-1-1,1 1 1,0 0-1,-1 0 1,1-1-1,0 1 1,-1 0-1,1 0 0,-1 0 1,0-1-1,1 1 1,-1 0-1,1 0 1,-1 0-1,0 0 1,0 2-1,3 11 131,-1-6-115,0 0 1,-1 0-1,1 9 0,-2-16-84,0-1-1,1 0 0,-1 1 0,1-1 0,-1 1 0,1-1 0,-1 0 1,1 0-1,-1 1 0,1-1 0,-1 0 0,1 0 0,-1 1 0,1-1 1,-1 0-1,1 0 0,-1 0 0,1 0 0,0 0 0,-1 0 0,1 0 1,-1 0-1,1 0 0,-1 0 0,1 0 0,0 0 0,-1 0 0,1-1 1,0 1-1,24-5-354,-23 4 373,7 0 107,1-1 1,-1 1 0,1 0-1,0 1 1,-1 0-1,1 1 1,0 0-1,-1 0 1,1 1 0,-1 0-1,1 1 1,-1 0-1,0 0 1,9 5-1,-1 2 105,0 0 0,-1 1-1,0 0 1,0 2 0,26 27-1,12 16-2142,-16-19-6175,-35-34 6797,5 6-673,-5 3-6536,0 0 3414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2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 5 2496,'4'-5'10254,"-9"10"-10711,-27 32 1123,21-26-358,0 1 0,1 1 0,-15 23 1,-57 142 392,-11 18-106,70-158-559,3 1 0,1 0 1,2 2-1,2 0 1,-17 69-1,19-25 76,-5 136 0,17-199-74,1 0 1,1 0-1,1 0 0,1 0 0,1 0 1,1 0-1,1-1 0,0 0 0,2 0 0,1 0 1,15 27-1,111 198 634,-106-195-438,49 66 1,-73-111-285,1 0 1,-1-1-1,1 1 0,0-1 1,0-1-1,10 7 0,-2-2-1948,-14-8 1758,1-1 0,0 1 1,-1-1-1,1 1 1,0-1-1,0 0 1,0 1-1,-1-1 1,1 0-1,0 0 1,0 0-1,0 1 1,0-1-1,0 0 0,-1 0 1,1 0-1,2-1 1,14-8-3380,8-9-370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4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4 159 3072,'-3'-8'1749,"3"6"-1140,1 1-1,-1 0 1,1 0-1,-1-1 1,1 1-1,0 0 1,0 0-1,0 0 1,0 0-1,1-2 1,23-14-520,-19 13 301,20-11-343,1 1 0,0 1-1,0 2 1,37-11 0,-13 9 57,80-11 1,-121 23-127,0 0 0,0 0 1,-1 1-1,1 1 0,0 0 0,-1 0 1,1 0-1,18 7 0,-23-7 12,-1 1 0,0 0-1,1 1 1,-1-1 0,0 1 0,0-1 0,0 1-1,-1 1 1,1-1 0,-1 0 0,1 1 0,-1-1-1,0 1 1,-1 0 0,1 0 0,-1 1 0,1-1-1,-1 0 1,2 8 0,-3-7 55,1 0-1,-1 0 1,0 1-1,-1-1 1,0 0 0,0 1-1,0-1 1,0 0-1,-1 1 1,0-1 0,-2 8-1,-2 2 277,-1 1 0,-10 19 1,4-10-146,1-7-29,10-16-87,-1 0-1,1 1 1,0-1 0,-1 0-1,1 1 1,0-1 0,0 1 0,1-1-1,-1 1 1,0-1 0,0 5 0,1-6-156,-2 6-70,6 2 59,-3-8 91,0 1 0,0-1 0,0 1 0,0-1 0,0 1 0,-1 0 0,1 0 0,-1-1 0,1 1 0,-1 0 1,0 1-1,1 2 10,0-1 0,0-1 1,0 1-1,0 0 0,1 0 1,0 0-1,0-1 0,0 1 1,0-1-1,3 5 0,7 11-11,-7-8-17,49 105-359,-36-72 474,16 44 627,-33-82-608,1 0-1,-1 1 1,0-1-1,-1 0 1,1 1-1,-1-1 1,-1 10-1,0-12-18,1 1-1,-1-1 0,0 0 0,0 0 1,-1 1-1,1-1 0,-1 0 1,0 0-1,0 0 0,0-1 1,0 1-1,-4 3 0,0 0 135,0-1 0,0 0 0,-1-1 0,0 1 0,0-1 0,0-1 0,0 1 0,-1-1 0,0 0 0,0-1 0,0 0 0,-14 3 0,-21 2-78,-1-2 0,1-3 1,-51-1-1,58 0-124,27-1-499,0 0 1,0-1-1,0 0 0,-18-3 0,20 3-94,4 0-1039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5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2080,'1'-1'90,"1"-4"402,-5 2 1934,6 4-934,-3-2-1283,0 1 0,1 0 0,-1 0 0,0 0-1,1 0 1,-1 0 0,0 0 0,1 0-1,-1 0 1,0 0 0,1 0 0,-1 0 0,0 0-1,1 0 1,-1 0 0,0 0 0,1 0-1,-1 1 1,0-1 0,0 0 0,1 0 0,-1 0-1,0 0 1,1 1 0,-1-1 0,0 0-1,1 1 1,3 8-56,0 1-1,-1 0 1,0 0-1,-1 0 1,0 0 0,0 0-1,0 17 1,1 0-179,10 113 168,5 35 948,8-25 14,-25-142 1068,-1-2-3289,28-2-14519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5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1824,'0'-19'944,"0"18"-789,5-11 997,-5 8-746,0-8 1778,0 12-2097,0-1-1,0 1 0,0 0 1,0 0-1,0-1 0,0 1 1,0 0-1,0 0 0,0-1 1,0 1-1,0 0 0,0 0 1,0-1-1,-1 1 0,1 0 1,0 0-1,0 0 0,0-1 1,0 1-1,0 0 0,-1 0 1,1 0-1,0 0 0,0-1 1,-3 1 2449,16 178-345,-4-98-1785,0 199 970,-14-206-864,5-72-544,0 6-1431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6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 1728,'-1'-1'84,"0"1"1,0 0-1,0 0 1,0 0-1,0 0 1,0 0-1,0 0 1,0 0-1,0 0 1,0 0-1,0 0 0,0 1 1,0-1-1,0 0 1,0 1-1,0-1 1,0 1-1,0-1 1,0 1-1,0-1 1,1 1-1,-1 0 0,-1 1 1,-23 23 211,15-14-123,3-5-164,1 1 0,0 1 0,1-1 0,0 1 1,0 0-1,-5 11 0,8-16-172,1 0 1,-1 0-1,1 0 0,-1-1 1,0 1-1,0-1 0,-4 3 1,6-4-25,-1-1-53,-3 0-496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6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1 224 3328,'1'-7'10390,"-1"6"-9958,10-12 1583,11-10-2543,-7 9 723,1-2-160,2 0-1,0 1 1,0 0-1,29-17 1,-30 24-21,0 0 0,1 1 0,31-9-1,-36 13-24,0 1 0,0 0 0,0 0 0,1 1 1,-1 1-1,18 1 0,-17 2-20,0 0 1,-1 1 0,1 1 0,-1 0 0,15 8 0,-3-2 355,-13-5-205,0 1 0,-1 0 0,12 10 0,5 3 2,-13-11 85,0 0 0,0-1 0,23 10 0,-31-16-71,0 0 0,0 0 1,1-1-1,-1 0 1,1 0-1,-1 0 0,1-1 1,-1 0-1,1 0 0,-1-1 1,11-2-1,-5 0 29,-1 0-1,0-1 1,-1 0 0,1-1-1,19-13 1,46-38 253,-26 18-256,-40 31-312,19-14-204,-14 5-2630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3:57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0 141 2912,'23'-37'3724,"-18"28"-2691,7-8 710,2-6 98,-12 19-1359,-1 3-394,-1-1 1,1 1 0,-1 0-1,1 0 1,-1 0-1,0-1 1,1 1-1,-1 0 1,0-1-1,0 0 1,0 1 290,2-1-308,-1-1 1,1 1 0,1-1-1,-1 1 1,0 0 0,0 0-1,1 0 1,-1 0 0,1 1-1,0-1 1,5-2 0,-6 3-78,1 0 0,-1 0 0,1 0 1,-1 0-1,1 0 0,0 1 0,-1-1 0,1 1 1,0 0-1,0 0 0,-1 0 0,1 0 1,0 0-1,4 1 0,-1 2-24,0 0 0,1 0 1,-1 1-1,-1 0 0,1 0 0,-1 0 1,1 1-1,7 8 0,-6-5 18,0 1-1,-1 0 0,1 0 1,7 17-1,-12-22 42,-1 0-1,0 0 1,0 1-1,0-1 1,0 0-1,-1 0 1,0 1 0,0-1-1,0 0 1,0 0-1,-1 1 1,0-1-1,0 0 1,0 0-1,0 0 1,0 0-1,-1 0 1,-3 6-1,-1 2 136,-1-1 0,-1 1-1,0-2 1,-14 17-1,-13 14 364,22-24-153,-2 0-1,-20 18 1,33-34-139,-1 2 1861,30-13-1318,21-6-612,-30 12-183,-1 1 0,1 1 1,0 1-1,0 1 0,-1 0 1,1 2-1,34 6 0,6 7-960,-20 1-4211,-21-7 634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0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32 2080,'-16'-19'1514,"15"18"-1198,0 0-1,0 0 1,0 0 0,0 0 0,0 0-1,0 0 1,0 0 0,0 1 0,-1-1 0,1 0-1,0 1 1,-1-1 0,1 1 0,-3-1-1,2 1 1618,10 4-1199,28 29-176,37 43-1,-15-16-589,-37-40 9,-1 1-1,-1 1 1,-1 1 0,-1 1 0,22 39 0,87 228 86,-74-161 466,-19-42-330,-4 1-1,-4 1 1,19 134 0,-40-196-125,-1 0 1,-1 1-1,-2-1 1,-3 32-1,1-42 73,-1 0 0,-1-1-1,0 1 1,-1-1 0,-1 0 0,-1 0-1,-13 24 1,-14 17 368,-45 56 1,62-92-509,-2-1 1,0 0 0,-1-2 0,-1 0 0,-29 19 0,29-23 42,-88 53-2383,98-62 102,1 0 1,0 1-1,-12 10 1,28-40-1877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04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1 155 480,'1'-9'470,"0"-1"0,2 1-1,-1-1 1,1 1 0,0 0 0,7-14 0,3-8 2155,-9 21-1724,10-24 2390,-14 34-3240,1 1 0,-1-1 0,1 1-1,0 0 1,-1 0 0,1-1 0,-1 1-1,0 0 1,1 0 0,-1-1 0,0 1-1,1 0 1,-1 0 0,0 0 0,0 0-1,1 1 1,6 24 68,-5-11 6,0 0 0,0 27 0,0 9 49,7 47 249,-7-52-33,3 0 1,16 67 0,-18-100-255,1 0 1,1 0-1,0 0 1,8 14-1,-12-26-114,17 8-11366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04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692 10 5824,'-1'-4'716,"-1"-2"622,2 9-875,-6 13-634,-130 252 3046,97-201-1947,-91 118 0,59-95-52,-60 69-45,-17-3-490,140-147-320,8-7-49,-1-1 0,0 0 0,0 0 0,0 1 0,0-1 0,0 0 0,0 0 0,0 0 0,0 0 0,-1 0 0,1-1 0,0 1 0,0 0 0,-1 0 0,-2 0 0,15-1-6441,8-1 4080,10-3-779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8320,'-9'1'4044,"21"1"245,4 0-3055,7 4-621,0 0 0,0 1 0,-1 2 0,0 0 0,-1 1-1,0 1 1,-1 2 0,0 0 0,-1 0 0,27 26 0,50 59 284,22 20-189,-65-70-382,62 62 260,-86-75-343,-1 0 0,-1 2 0,-2 2 0,-2 0 0,-1 1 0,16 45 0,-22-43-34,-2 0 0,-1 1 0,-3 1 0,-1-1 0,4 76-1,-12-72-112,-2 0 0,-2 0 0,-2 0 0,-2 0 0,-20 68 0,12-70-93,-1-1 0,-3-1-1,-1-1 1,-2 0 0,-35 48-1,-87 129-1835,56-69-3731,81-135 4566,5-10 544,0-1 0,0 1-1,-1-1 1,-4 5 0,6-7-119,0-1 0,0 0 0,0 0 0,-1 0 0,1 0 0,0 0 0,-1 0-1,1 0 1,-1 0 0,-1 0 0,-4 0-3773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05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10 206 6560,'-3'-7'778,"2"6"-602,0-1 0,0 0 0,1 0 0,-1 0 0,0 0 0,1 0 0,-1 0 0,1 0 0,0 0 0,-1 0 0,1 0 0,0 0 0,0 0 0,1-3 0,2-10 1036,-3 14-1193,0-1 0,0 1 0,0 0 0,1-1 0,-1 1 0,1-1 0,-1 1 0,1 0 0,-1-1 0,1 1 0,1-2 0,-1 1 25,0 0 0,0 0 0,0 0-1,-1 0 1,1-1 0,-1 1 0,1-4 0,0 4 34,-1 0 0,0 0 0,1-1 0,-1 1 0,1 0 0,0 0 0,0 0 0,0 0 0,1-2 0,4-3 31,0 0 1,0 0 0,1 1-1,0 0 1,0 0-1,0 1 1,1 0-1,0 0 1,0 1-1,13-6 1,-9 6-149,0 0 0,1 0 0,0 1 1,-1 1-1,1 0 0,23 0 0,-3 2 13,-7-1 13,1 1 1,-1 2-1,0 0 0,33 8 0,-17 6 4,-34-12-25,-6-3 30,0-1 0,-1 1 1,0 0-1,1 0 0,-1 0 0,0 1 1,1-1-1,-1 0 0,0 0 1,0 1-1,0-1 0,0 0 0,0 1 1,0-1-1,-1 1 0,1 0 0,0-1 1,-1 1-1,1 0 0,-1-1 0,1 1 1,-1 0-1,0-1 0,0 1 0,0 0 1,0-1-1,0 1 0,0 0 0,-1 0 1,1-1-1,-1 4 0,-1 1 89,1-1 0,-1 1 0,-1 0 0,1-1 0,-1 1 0,0-1 0,0 0 0,-5 6 0,-13 13 294,0-1 0,-2-1-1,0-2 1,-32 22 0,34-26-59,-34 32-1,50-44-154,4-2-23,4 0-98,0-1-64,8 3 29,0 0 1,21 4-1,-20-5-63,0 0 0,18 7 1,-25-7-4,24 9-128,-1 1-1,45 30 1,-69-40 154,0 0 1,-1 1 0,1-1 0,-1 1 0,1 0 0,2 5 0,-5-8 38,0 1-1,0-1 1,-1 0 0,1 0 0,0 0 0,-1 1-1,1-1 1,-1 0 0,1 1 0,-1-1 0,0 0-1,0 1 1,0-1 0,1 1 0,-1-1 0,0 0-1,-1 1 1,1-1 0,0 1 0,0-1 0,-1 0-1,1 1 1,0-1 0,-1 0 0,0 0 0,-1 3 0,-1 0 114,-1 0 0,0 0 0,0-1 1,0 0-1,-1 1 0,1-1 0,-1-1 1,0 1-1,0-1 0,0 0 0,0 0 1,-6 1-1,-10 3 447,-38 3 0,21-3-273,-196 38-1138,220-41-14,11-3 222,1 0 0,-1 0 0,0 1 0,0-1 0,0 1 1,1 0-1,-1 0 0,0 0 0,1 0 0,-5 3 0,5 4-5030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0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9 103 2560,'-2'-4'402,"0"-1"-1,1 0 1,0 0 0,-2-9-1,3 12-186,0 0-1,0 0 1,0 0-1,1 0 1,-1 0 0,0 0-1,1 0 1,-1 0-1,1 1 1,0-1-1,0 0 1,0 0-1,0 0 1,2-2-1,-2 3-119,-1-1 0,1 1 1,0 0-1,0 0 0,-1-1 0,1 1 0,0 0 0,-1-1 0,0 1 0,1-2 0,-1 2-111,1-21 3232,0 25-3283,0 1 1,1-1-1,-2 1 0,1-1 1,0 1-1,-1 6 1,3 11 25,13 96 35,-11-68 7,13 134 389,1 15 25,-8-78-142,-3-22 105,-1-33-166,7 70 29,-15-75-180,0-40 6,1-1-1,3 27 1,-2-31-35,0 0 1,-3 21-1,1-4 111,1-31-68,0 5 1496,0-12-161,2-19-1194,0 1 1,11-41-1,-6 31-188,25-116-54,-27 119-36,2 1 0,1 0 0,1 0 0,24-50 0,-30 75 16,1 0-1,-1 0 0,1 0 0,0 1 0,0 0 0,1 0 0,-1 0 1,9-6-1,10-8-49,-19 15 62,1-1 0,-1 1-1,1 0 1,0 1 0,0-1-1,0 1 1,0 0 0,0 0-1,11-2 1,-7 2-5,0 1 0,0 0 1,0 1-1,-1 0 0,15 1 0,-19 0-20,0 0-1,1 1 0,-1-1 1,0 1-1,0 0 0,0 0 1,0 0-1,0 1 1,-1-1-1,1 1 0,-1 0 1,0 0-1,5 5 1,2 3 45,-1 1 1,13 21 0,-11-12 55,-1 1 1,-1 1 0,-1-1 0,-1 1 0,7 37 0,-6-23 100,17 115-31,-19-109-91,0 13 550,-6-55-1009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0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847 74 3904,'-1'-7'446,"1"4"-318,0 1 0,0-1-1,0 1 1,0 0 0,0-1-1,0 1 1,1 0 0,-1-1-1,1 1 1,-1 0 0,3-4-1,-2 5-93,-1-1-1,1 1 1,0-1-1,0 0 1,-1 0-1,1 1 1,-1-1-1,0 0 1,1 0-1,-1 1 1,0-1-1,0 0 0,0 0 1,0-2-1,0-1 665,0 4-250,-2 2-369,0 0-1,0 1 0,0-1 0,0 0 0,1 1 0,-1 0 1,-1 1-1,0 1 59,-122 98 3097,29-25-1065,-12 3-756,20-12-922,72-57-446,-2 0 1,0-1-1,-26 11 0,-3-2-136,10-4 43,-64 18 0,85-29-290,-1 1-1,-25 10 1,34-11-464,2 0 0,-1 0 1,0 0-1,-11 10 0,0 5-2504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3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647 6 1728,'-1'-6'668,"4"6"158,-3 0-758,0 0 1,0 0-1,0 1 1,0-1-1,0 0 1,0 0-1,1 0 1,-1 0-1,0 0 0,0 0 1,0 0-1,0 0 1,0 0-1,0 1 1,0-1-1,-1 1 1302,1-1-1302,-1 0 1,1 0-1,0 0 0,0 0 1,0 0-1,0 0 1,0 1-1,0-1 1,0 0-1,0 0 1,0 0-1,0 0 1,-1 0-1,-1 1 30,0 0 0,0 1 1,0 0-1,1 0 0,-1-1 0,0 1 0,1 0 0,-1 0 0,1 0 1,-1 1-1,0 2 0,-8 9 431,-140 168 2295,62-73-2347,-91 127 56,160-204-465,1 0 0,2 1 0,1 1 0,-15 53 0,-27 148 568,49-201-524,-5 38 6,2 0 0,4 1 0,3 0 0,3 0 0,4 0 0,2 0 0,4 0 0,19 78 0,-15-106 139,1-1 0,2-1 0,2 0 0,28 48 0,108 147 719,23-31 209,-153-181-861,-17-18-203,14 15 23,1 0 1,0-2-1,45 33 1,-63-52-124,-1 0 1,1 0 0,0 0 0,0-1-1,7 3 1,11-2-4003,-16-3 1800,-5-5-2400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4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28 2496,'27'-28'5237,"-27"31"-5093,-1 3 12,1 0-1,-1 0 1,0 1-1,-1-1 1,0 0-1,-3 8 1,-20 40 406,8-20-288,-2 13-113,2 1 0,-13 60 0,3-7 66,-64 195 919,59-217 1575,32-79-2677,1-9 394,4-13-339,12-40 64,-3 0 1,9-94 0,-14 88-202,31-126 1,13 14 309,-48 164-310,-3 12-129,-1 1-1,0-1 0,0 0 1,0 0-1,0 0 1,0-4-1,-1 7-152,1 2 268,1 0 0,-1 0 0,1 0 0,-1 0 0,1 1 0,-1-1 0,0 0 0,0 1 0,0-1 0,0 0 0,1 3 1,0-1 13,22 29 140,-1 0 0,-3 2 1,0 0-1,15 39 1,15 61-67,7 18 88,-29-79 24,-20-49 48,2 1 0,0-1 1,21 33-1,-5-10 312,-8-14-40,-17-31 369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5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90 3072,'-1'-1'62,"1"0"1,0 1-1,-1-1 1,1 0-1,0 0 0,0 0 1,0 0-1,-1 0 1,1 0-1,0 0 0,0 0 1,1 0-1,-1 0 1,0 0-1,0 0 1,0 0-1,1 0 0,-1 0 1,0 0-1,1 0 1,-1 1-1,1-1 0,-1 0 1,1 0-1,-1 0 1,1 1-1,0-1 0,-1 0 1,1 1-1,0-1 1,0 0-1,-1 1 1,1-1-1,6-10 9133,-2 11-9064,1-1 0,0 0 1,-1 0-1,10-4 0,14-2 216,131-13-54,-143 20-197,-15 0-66,1 1 0,-1-1-1,1 0 1,-1 0 0,1 0 0,-1-1-1,1 1 1,-1 0 0,0-1 0,1 0-1,3-1 1,-5 2-72,0 0-129,2 0 75,-2 0 144,-6-3 85,-7 0-136,0 2-1,0-1 1,0 1-1,0 1 0,0 0 1,-12 2-1,-5 2-594,-38 11 0,64-14 274,1 0 1,-1 0-1,1 0 0,-1 0 0,1 0 1,-1 1-1,1-1 0,0 1 1,0 0-1,0-1 0,0 1 1,-2 3-1,-6 6-2769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6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11 160 3136,'-3'-5'303,"2"-1"1,-1 1-1,1 0 0,-1-1 1,2 1-1,-1 0 0,0-1 0,1 1 1,0-1-1,1-7 0,-1-28 7555,1 41-7783,1 1 0,-1 0-1,1-1 1,-1 0 0,1 1-1,0-1 1,-1 0 0,1 0-1,2 0 1,51-3 1187,107-19 1,-47 4-1015,-78 13-67,39 2 1,19-1-1862,-100 16-1739,0 0 1350,-8 4-1488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8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43 992,'5'-20'15429,"104"21"-14641,119-2-750,-112-5 128,-102 5-180,0 0 0,15-4 0,-15 3 17,-1 0 0,17-1 1,18 0 582,-46 3-602,-2 0-469,0 0 463,1 1 0,-1-1 1,0 0-1,1 0 0,-1 0 1,0 1-1,0-1 0,0 0 1,1 0-1,-1 1 1,0-1-1,0 0 0,0 0 1,0 1-1,1-1 0,-1 0 1,0 0-1,0 1 0,0-1 1,0 0-1,0 1 0,0-1 1,0 0-1,0 1 1,0-1-1,0 0 0,0 1 1,0-1-1,0 0 0,0 0 1,0 1-1,0 0 0,-3 7-10,0 0 0,-1 1 0,0-1 0,0-1 0,0 1 0,-12 14 0,0 1 16,-60 76 101,30-41 65,-71 79-9,37-47-15,7-14-137,43-46-91,20-22 143,0 1 0,-15 20 0,-3-1 13,-3 8 20,12-14-270,2-4 371,0-2-52,12-11-143,4-5 29,1 0 0,0 1 0,0-1-1,0 0 1,-1 0 0,1 1 0,0-1-1,0 0 1,-1 0 0,1 1 0,0-1-1,-1 0 1,1 0 0,0 0 0,-1 0-1,1 0 1,0 0 0,-1 1 0,1-1-1,0 0 1,-1 0 0,1 0 0,0 0-1,-1 0 1,0 0 0,1 0 71,-7 2 1434,28-8-989,1 0 0,35-5 0,-37 8-420,49-6-298,137 2 0,-204 7 195,182 8 398,-171-7-553,15-1 299,-27 0-353,0 0 0,0 0 0,0 0 0,0-1 0,0 1 0,0 0 0,0-1 0,0 1 0,0-1 0,0 0 0,0 1 0,1-2 0,-12-1-8054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19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8 115 992,'-4'-5'16,"3"5"59,1 0 0,0 0 0,0 0 0,0 0-1,-1-1 1,1 1 0,0 0 0,0 0-1,0 0 1,0-1 0,-1 1 0,1 0-1,0 0 1,0-1 0,0 1 0,0 0 0,0 0-1,0-1 1,0 1 0,0 0 0,0 0-1,-1-1 1,1 1 0,0 0 0,0 0 0,0-1-1,1 1 1,-1 0 0,0 0 0,0-1-1,0 1 1,0 0 0,0 0 0,0-1-1,0 1 1,0 0 0,0 0 0,1-1 0,-1 1-1,0 0 1,0 0 0,0 0 0,0-1-1,1 1 1,14-18 3102,-12 14-2567,0 0 0,0 0-1,0 0 1,1 1 0,-1-1 0,7-3-1,15-6 2926,-21 11-3401,1 1-1,-1 0 1,1 0-1,-1 0 1,1 1-1,7-1 1,398 18 510,-139-2-281,-162-11-356,110 3 290,344-15 1005,-519 7-1295,163-11 246,-142 5-237,73-16 1,-111 16-195,34-6-557,-24 10-3610,-37 3 4295,0 0 0,0 0 1,0-1-1,0 1 0,0 0 1,0 0-1,0 0 0,0 0 1,0 0-1,0 0 0,0 0 1,0 0-1,0 0 0,0 0 1,1 0-1,-1 0 0,0 0 1,0 0-1,0 0 0,0 1 0,0-1 1,0 0-1,0 2-2135,-3 11-71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23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4 752 4576,'-3'-7'902,"3"7"-873,0 0 0,0 0 0,0 0-1,0 0 1,0 0 0,0 0 0,0 0 0,0 0-1,0 0 1,1 0 0,-1 0 0,0 0 0,0 0-1,0 0 1,0 0 0,0 0 0,0 0 0,0 0-1,0 0 1,0 0 0,0 0 0,0 0 0,0 0-1,0 0 1,0 0 0,0 0 0,1 0-1,-1 0 1,0 0 0,0 0 0,0 0 0,0 0-1,0 0 1,0 0 0,0 0 0,0 0 0,0 0-1,0-1 1,0 1 0,0 0 0,0 0 0,0 0-1,0 0 1,0 0 0,0 0 0,0 0-1,0 0 1,0 0 0,0 0 0,0 0 0,0 0-1,0 0 1,0 0 0,0-1 0,0 1 0,1 0 1061,4-10 1582,-5 9-2611,1 0 0,-1 1 0,0-1 0,0 1 0,1-1 0,-1 1 0,0-1 0,0 1 0,1 0 1,-1-1-1,1 1 0,-1-1 0,0 1 0,1 0 0,-1-1 0,1 1 0,-1 0 0,1-1 0,-1 1 0,1 0 0,-1 0 0,1-1 0,-1 1 0,1 0 0,-1 0 0,1 0 0,0 0 0,0 0 0,22-3 140,-14 2 63,54-5 329,-46 5-432,-1 0 0,1-2 0,17-3 0,-28 3-98,0 1 0,0-1 0,8-5 0,14-7-16,101-42 502,-114 49-400,-1 0-1,-1-1 1,1-1-1,-2 0 1,1 0-1,18-22 1,-28 29-95,-1-1-1,0 0 1,0 0 0,0 0-1,-1 1 1,1-1 0,-1-1-1,0 1 1,0 0 0,0 0-1,-1 0 1,0-1 0,1 1-1,-1 0 1,-1 0 0,1-1-1,-1 1 1,1 0 0,-3-5-1,-1-5 81,0 1 0,-1 0 1,0 0-1,-12-19 0,-44-59 182,23 35-206,-33-44-451,67 95 313,-11-17 75,15 21-55,0 0 0,-1 1 0,1-1 0,0 0 0,0 0 0,0 0 0,0 1 0,0-1 0,0 0 0,0 0 0,0 0 0,0 1 0,0-1 0,0 0 0,0 0 0,0 1 0,1-1 0,-1 0 0,0 0 0,0 1 0,1-1 0,-1 0 0,1 1 0,-1-1 0,1 0 0,-1 1 0,1-1 0,0 0 0,5-4-31,0 1 1,1 0 0,-1 0-1,1 0 1,-1 1-1,1 0 1,0 1 0,0 0-1,9-2 1,12-2 33,31-1 1,-23 4 34,41-3-183,-1 4 0,116 11 0,-111 2-220,-71-9 389,0 0-1,0 1 1,0 0 0,-1 1-1,18 8 1,11 5 23,-33-15-61,0 0-1,1 1 1,-1-1-1,0 1 1,-1 0-1,1 1 1,-1-1-1,1 1 0,-1 0 1,0 0-1,0 0 1,-1 0-1,1 1 1,5 9-1,-6-7 18,0 0 0,0 0 0,-1 0 0,0 0-1,-1 0 1,1 1 0,-1-1 0,-1 0 0,0 1 0,0-1 0,-1 10 0,-1 3 121,-2-1 1,0 0 0,-2 0-1,-14 35 1,2-14 223,-27 43 0,16-40 41,18-28-310,-15 27 0,21-34-107,0 0 1,0-1-1,-7 8 0,7-9 54,0 0 0,1 0 0,0 0 0,-6 12 0,10-17 27,-1 0 1,1 1-1,-1-1 1,0 0-1,0 1 1,1-1 0,-1 0-1,0 0 1,0 0-1,0 0 1,0 0-1,-2 1 1,3-2-33,-1 0-1,1 0 1,0 1 0,0-1 0,0 0-1,0 0 1,0 0 0,0 0 0,0 0-1,0 0 1,0 0 0,0 0 0,0 0 0,0 0-1,0 0 1,0 0 0,0 0 0,0 1-1,0-1 1,-1 0 0,1 0 0,0 0-1,0 0 1,0 0 0,0 0 0,0 0-1,0 0 1,0 0 0,0 1 0,0-1 0,1 0-1,-1 0 1,0 0 0,0 0 0,0 0-1,0 0 1,0 0 0,0 0 0,0 0-1,0 0 1,0 1 0,0-1 0,0 0 0,0 0-1,0 0 1,0 0 0,0 0 0,0 0-1,0 0 1,1 0 0,-1 0 0,0 0-1,0 0 1,0 0 0,0 0 0,0 0-1,0 0 1,0 0 0,0 0 0,0 0 0,0 0-1,1 0 1,-1 0 0,0 0 0,0 0-1,16-1 227,-1-1 0,1 0 0,18-6 0,18-3 139,-10 4-231,37-5-65,-27 7-146,-22 1 5,1 2 1,-1 0-1,0 2 0,35 5 1,-35-2 51,-24-3-10,0 0 1,0 1 0,0 0-1,0 0 1,0 0-1,0 1 1,0 0-1,5 2 1,-9-3-107,-4 0-912,2-1 955,0 0-1,0 0 1,0 0-1,0 0 1,0 1-1,0-1 0,0 0 1,0 0-1,0 0 1,0 0-1,0 0 1,-1 0-1,1 1 1,0-1-1,0 0 0,0 0 1,0 0-1,0 0 1,0 0-1,0 1 1,0-1-1,0 0 1,0 0-1,0 0 0,1 0 1,-1 0-1,0 1 1,0-1-1,0 0 1,0 0-1,0 0 0,0 0 1,0 0-1,0 0 1,0 0-1,0 1 1,0-1-1,0 0 1,1 0-1,-1 0 0,0 0 1,0 0-1,0 0 1,0 0-1,0 0 1,0 0-1,1 0 0,-1 0 1,0 0-1,0 0 1,0 0-1,0 0 1,0 0-1,1 0 1,-14 9-6017,11-8 5805,0-1-1,0 0 1,0 1 0,0-1-1,0 0 1,0 0 0,1 0-1,-1 0 1,0 0 0,-4-1-1,3 0-185,-1-1-1,1 0 1,0 1-1,-1-1 1,1-1-1,-4-2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98 107 4064,'-7'-4'1070,"-1"2"0,0-1 0,-9-1 0,10 2 1256,0 1 0,-14-7 0,19 7-1791,0 0 0,0 0 0,0 0 0,0-1 0,0 1 0,0 0 0,1-1 0,-4-3 0,5 5-440,0 0 0,-1-1 0,1 1 0,0 0 0,0-1 0,-1 1 0,1-1 0,0 1 0,0-1 0,0 1 0,0 0 0,0-1 0,0 1 0,0-1 0,0 1 0,0-1 0,0 1 0,0-1 0,0 1 0,0-1 0,0 1 0,0 0 0,0-1 0,1 1 0,-1-1 1,0 1-1,0 0 0,0-1 0,1 1 0,-1-1 0,0 1 0,0 0 0,1-1 0,-1 1 0,0 0 0,1 0 0,-1-1 0,1 1 0,-1 0 0,0 0 0,1-1 0,-1 1 0,1 0 0,-1 0 0,0 0 0,1 0 0,0 0 0,15-7 418,1 1-1,0 1 1,32-6 0,55-2 355,-48 8-390,-55 5-468,12-2 40,0 1 0,-1 0 0,1 1 0,0 0 0,25 4-1,-37-4-34,0 0-1,0 1 0,0-1 0,0 0 0,-1 1 0,1-1 0,0 1 0,0-1 0,0 1 0,0-1 0,0 1 0,0 0 0,-1-1 0,1 1 0,0 0 0,-1 0 0,1-1 0,0 1 0,-1 0 0,1 0 0,-1 0 0,1 0 0,-1 0 0,0 0 0,1 0 0,-1 0 0,0 0 0,1 1 0,-1 2 39,0 0 0,-1 0 0,1 0 0,-1 0 1,0 0-1,-1 4 0,2-7-48,-4 12 51,-1 0 0,0 0-1,0-1 1,-1 0-1,-10 14 1,-43 55 60,5-8-182,51-69 66,1 0-1,0 0 0,-1 0 0,1 0 0,1 1 0,-1-1 0,1 1 0,-1-1 0,1 1 0,0 5 0,1-7 5,0 0 0,0 1 0,1-1-1,-1 0 1,1 0 0,0 0 0,0 0-1,0 0 1,0 0 0,1 0-1,-1 0 1,1 0 0,-1 0 0,1-1-1,0 1 1,3 2 0,7 7 55,1 0 0,0 0 0,25 15 0,21 17 265,-51-37-275,-6-5 13,0-1 0,0 0 0,0 1 1,0-1-1,0 1 0,0 0 0,-1 0 0,1-1 0,-1 1 1,0 0-1,1 0 0,-1 1 0,0-1 0,0 0 0,0 0 0,0 0 1,0 4-1,-1-5-43,0-1 1,-1 1-1,1 0 0,0 0 1,0 0-1,-1 0 1,1 0-1,-1 0 1,1 0-1,-1 0 1,1 0-1,-1-1 0,0 1 1,1 0-1,-1 0 1,0-1-1,1 1 1,-1 0-1,0-1 1,0 1-1,0-1 0,0 1 1,-1 0-1,-25 8 169,24-8-176,-24 5-345,-2-2-1,-48 3 1,31-6-2471,1 0-3397,63 10-5295,-17-10 10870,25 10-2611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24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8 576,'6'-6'1024,"-5"5"-743,-1 1 0,1 0 1,-1 0-1,1 0 0,-1 0 0,0 0 0,1 0 0,-1 0 0,1 0 1,-1 0-1,1 0 0,-1 0 0,1 0 0,-1 0 0,0 0 1,1 0-1,-1 0 0,1 0 0,-1 0 0,1 1 0,-1-1 1,11 9 4903,-3-1-5938,-6-6-303,31 34 1501,56 65 268,94 139-191,-148-194-474,-5-6 80,-2 1 0,-1 1 0,-2 1 0,-2 2 0,-3 0 0,-1 1 0,21 79 0,22 175 438,-43-166 303,3 174 0,-22-255-624,-10 82 0,-21 51 283,18-115-383,-53 220 1007,57-262-1056,0 0 0,-3-1 0,0 0 0,-1-1 0,-2 0 0,-1-1 0,-29 37 0,26-44 9,0 0 0,-41 30-1,57-47-213,1 0 0,0-1 0,-1 1-1,1-1 1,-1 0 0,0 1-1,1-1 1,-1 0 0,0-1 0,1 1-1,-1-1 1,-4 1 0,5-1-394,1 0 1,-1 0 0,0 0-1,0-1 1,0 1-1,1-1 1,-1 1 0,0-1-1,1 1 1,-1-1-1,0 0 1,-2-2 0,-7-7-2074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27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77 2144,'0'-49'4176,"-1"34"-1451,-8 12-678,9 3-1915,-1 0 0,0 0 0,0 0 0,0 0 0,1-1 0,-1 1 0,0 0 0,0 0 0,0-1 0,1 1 0,-1 0 0,0-1 0,1 1 0,-1 0 0,0-1 0,1 1 0,-1-1 0,0 1 0,1-1 0,-1 0 0,1 1 0,-1-2 0,2 1 868,-3 1-736,1 0-339,11 169-464,8 81 1222,-14-215-491,9 54 229,-9-52-540,-3-31 3662,-4-45-2490,2 23-1019,1-24-1,12-239-465,-11 220-2921,0 1-3315,-1 66 4375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28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232 24 1728,'0'-1'22,"0"1"-1,0 0 1,0 0 0,0 0 0,-1 0-1,1 0 1,0-1 0,0 1-1,0 0 1,0 0 0,0 0 0,-1-1-1,1 1 1,0 0 0,0 0-1,0 0 1,0-1 0,0 1 0,0 0-1,0 0 1,0-1 0,0 1-1,0 0 1,0 0 0,0 0 0,0-1-1,0 1 1,0 0 0,0 0-1,0-1 1,0 1 0,0 0 0,0 0-1,1 0 1,-1-1 0,8-3 46,13 1-193,-4-2-175,-10 3 1695,1 0 5313,-9 15-5706,-1-4-770,-1 1 0,0 0-1,-4 9 1,-5 11-7,-148 414 1754,134-376-1526,3 0 1,-18 96-1,37-148-256,1 1 1,1-1-1,0 19 0,0-27-156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1:04:29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77 133 3968,'1'2'3996,"7"-7"-1219,-7 4-2068,0 1-481,1-1 1,0 1-1,0-1 0,-1 0 0,1 0 0,0 0 0,-1 0 1,1 0-1,-1 0 0,0 0 0,1-1 0,-1 1 1,0-1-1,2-1 0,13-11 728,16-8-241,-25 17-688,0 0-1,1 0 1,-1 1-1,18-7 1,4 0-84,-17 6-21,2 0 0,-1 1-1,0 1 1,17-2 0,10-2-212,-31 5 258,1 1 1,-1 0-1,1 0 0,-1 0 1,12 2-1,-17-1 61,1 1-88,-1-1-1,1 1 1,0 0-1,0 0 1,8 4-1,-11-4 29,-1 0 0,1 0 0,-1 0 0,1 0 0,-1 1 0,0-1 0,0 0 0,1 1 0,-1-1-1,0 1 1,0-1 0,0 1 0,0-1 0,-1 1 0,1 0 0,0-1 0,-1 1 0,1 0 0,-1 2 0,1 2 37,0 0 1,-1-1 0,0 1 0,0 0-1,-1 0 1,1-1 0,-1 1 0,-3 8-1,0-1 260,0 0 0,-10 18 0,12-28-182,0-1-1,0 1 1,0 0-1,0-1 1,-1 1-1,1-1 1,-1 0-1,0 0 1,0 0-1,0 0 1,-3 2-1,-2 0-63,0-1 0,0 1 1,-11 2-1,7-3 81,-24 3 0,39-6 457,1 0-582,0-1 0,0 1 0,1 1 1,-1-1-1,0 0 0,0 1 0,0 0 0,0 0 1,0 0-1,0 1 0,0-1 0,0 1 0,6 4 0,0 2-97,-7-5 82,1 0 1,-1 0-1,0 0 1,0 0-1,0 1 1,-1-1-1,1 1 1,-1 0-1,2 3 1,6 13 7,-2 0 0,0 1 0,-1 0 1,-2 0-1,0 0 0,-1 1 0,-1-1 0,1 23 1,-4-23 65,0-6 92,1 0 0,-2 0 0,0 0 0,-1 0 0,0-1-1,-1 1 1,-7 20 0,9-33-30,-1 1 1,1-1-1,-1 0 0,0 0 1,0 0-1,1 1 0,-1-2 1,0 1-1,-1 0 0,1 0 0,0-1 1,0 1-1,-1-1 0,1 1 1,-1-1-1,0 0 0,1 0 0,-1 0 1,1-1-1,-1 1 0,-5 0 1,-6 0 195,-1 0 0,1 0 0,-16-3 0,16 1-294,-47-1 148,-142-11-2337,190 11 203,0 1-1,-19 1 1,8 2-770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3072,'1'-4'10699,"1"8"-8808,-1-2-2023,-1 1-1,1 0 1,-1 0 0,0 0-1,0 0 1,-1 3 0,-6 73 594,-5 0 0,-25 95 0,-127 320 1031,88-281-405,76-211-1029,-1-1-1,1 0 0,-1 0 0,1 1 1,-1-1-1,1 1 0,0-1 0,0 0 1,0 1-1,-1-1 0,1 1 0,1-1 1,-1 0-1,0 1 0,0-1 0,0 1 1,1-1-1,-1 0 0,1 2 1,0-2-23,0 0 0,0-1 0,0 1 0,0 0 0,0-1 0,0 1 0,0-1 0,0 1 0,0-1 0,0 0 0,0 1 0,0-1 0,0 0 0,0 0 0,0 0 0,0 1 0,0-1 1,0-1-1,0 1 0,0 0 0,0 0 0,0 0 0,0 0 0,0-1 0,1 1 0,0-1 0,30-9 238,40-18 1,-49 18-254,1 0 1,0 2-1,0 1 1,28-5-1,-41 11-21,0 0 1,0 0-1,1 1 1,-1 1-1,0 0 1,0 0-1,0 1 1,0 1-1,0 0 1,13 5-1,-17-5-10,6 1-33,-1 2 1,1-1-1,-1 2 0,0 0 0,16 11 1,-6-2-1212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5888,'-25'1'3147,"24"-1"-2927,0 0 1,0 0 0,0 0-1,-1 0 1,1 0 0,0 0 0,0 0-1,0 1 1,0-1 0,0 0 0,0 1-1,0-1 1,0 1 0,1-1-1,-1 1 1,0-1 0,-1 2 0,2-1-101,1-1 1,0 1 0,0 0 0,-1-1-1,1 1 1,0-1 0,0 1 0,0-1-1,0 0 1,0 1 0,0-1-1,0 0 1,0 1 0,0-1 0,0 0-1,0 0 1,1 0 0,-2 0-49,14 1 303,-1-1 1,1 0-1,-1-1 0,19-4 1,12 0-328,-15 3-202,198-9-1217,-203 11-3274,-11 0 2597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6048,'-10'-23'2752,"20"14"-2400,-5 6 1504,3 3-1088,10-5 1408,4 2-1280,14-6 640,4 9-897,15-8-287,3 5-224,-4-6 384,0 9-288,-4-3-32,-5 3-96,-10 0-4095,1 3 2175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4384,'-3'-7'2374,"4"6"-1361,1 3 138,1 5-811,0-1 0,-1 1 0,0 0 0,-1-1-1,1 1 1,-1 9 0,1 44 1056,-2-53-1357,0 11 112,-1-10 78,1 0 0,0 0 0,0 0 0,4 10 1484,-2-22-804,3-16-296,4-16-713,17-24-156,-25 59 268,-1 1 0,0-1 0,1 0 0,-1 1 0,1-1 0,-1 1 0,0-1 0,1 1 0,-1-1 0,1 1 0,0-1 0,-1 1-1,1 0 1,-1-1 0,1 1 0,0 0 0,-1-1 0,1 1 0,-1 0 0,1 0 0,0 0 0,-1-1 0,1 1 0,0 0 0,0 0 0,-1 0 0,1 0 0,0 0 0,-1 0 0,1 1 0,0-1-1,-1 0 1,1 0 0,0 0 0,-1 1 0,1-1 0,-1 0 0,1 1 0,0-1 0,-1 0 0,1 1 0,-1-1 0,1 1 0,0 0 0,2 2 76,0-1 0,0 1 0,0 0 0,-1 0 0,1 0 1,-1 0-1,3 5 0,0 3 31,-1 0 0,0 1 1,-1-1-1,0 1 0,-1 0 1,0 0-1,0 13 0,-1-15-92,14 77 293,-14-81-282,0 5-17,0-22-5328,1-2 1142,6 0 1392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 4224,'1'4'3323,"-1"-4"-3240,0 0 0,0 0 0,0 0 0,1 0 1,-1 0-1,0 0 0,9 4 1555,13 0-248,-15-3-1116,0 0-1,0-1 1,0 0 0,0 0-1,0-1 1,0 0 0,0 0-1,-1 0 1,1-1 0,0 0-1,0-1 1,-1 1 0,0-1-1,1-1 1,5-3 0,-11 6-263,-1 1 1,1 0 0,-1-1 0,0 1 0,1 0-1,-1-1 1,1 1 0,-1 0 0,0-1 0,1 1-1,-1-1 1,0 1 0,0-1 0,1 1 0,-1-1 0,0 1-1,0-1 1,0 1 0,0-1 0,0 1 0,1-1-1,-1 1 1,0-1 0,0 1 0,0-1 0,-1 1 0,1-1-1,0 1 1,0-1 0,0 1 0,0-1 0,0 1-1,-1-1 1,1 1 0,0-1 0,0 1 0,-1-1 0,1 1-1,0-1 1,-1 0 0,0 0-12,0 0-1,-1 0 1,1 0-1,0 0 1,0 0 0,-1 0-1,1 0 1,-1 1 0,1-1-1,-1 0 1,-1 0 0,-1 1 0,-1-1 0,1 1 1,-1 0-1,0 0 1,1 0-1,-1 1 0,1-1 1,-1 1-1,1 0 1,0 1-1,-1-1 1,1 1-1,0 0 0,-4 2 1,0 0 135,1 1 0,1-1 1,-1 2-1,1-1 0,-1 1 0,-9 11 0,12-11-35,0 0-1,0 0 1,0 1-1,1-1 1,0 1-1,0 0 1,0 0-1,1 0 0,0 0 1,1 0-1,-1 1 1,1-1-1,1 0 1,0 1-1,0-1 1,1 13-1,0-15-19,0 1 0,0-1 0,1 1 1,0-1-1,0 1 0,0-1 0,0 0 0,1 0 0,0 0 0,0-1 0,0 1 0,1-1 1,-1 1-1,1-1 0,0 0 0,0 0 0,1-1 0,-1 1 0,1-1 0,0 0 0,0-1 1,8 5-1,-6-5-19,0 1-1,0-1 1,1-1 0,-1 1 0,1-1 0,0 0 0,-1-1 0,1 0-1,-1 0 1,1-1 0,0 0 0,-1 0 0,1 0 0,-1-1 0,0-1 0,0 1-1,1-1 1,-1 0 0,8-5 0,0-3-1707,-1 1 0,0-2 0,0 0-1,-1-1 1,12-15 0,-7 9-1513,5-2 417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4224,'-1'2'283,"0"-1"0,0 0 0,0 0 0,0 1 0,0-1-1,0 1 1,0-1 0,0 1 0,0-1 0,1 1 0,-1 0 0,1-1 0,-1 4 0,-6 29 2926,5-20-2726,0 1 169,1 1 0,0-1 0,1 0 1,1 1-1,0-1 0,6 24 0,-7-37-537,0 0-1,1 1 0,-1-1 1,1 0-1,-1 0 0,1 0 1,0-1-1,0 1 0,0 0 1,0 0-1,0 0 0,1-1 1,-1 1-1,0 0 0,1-1 1,-1 1-1,4 1 0,-4-2-54,0-1 0,1 1 0,-1-1 0,0 0-1,1 1 1,-1-1 0,1 0 0,-1 0 0,0 0 0,1 0-1,-1 0 1,0 0 0,1 0 0,-1 0 0,1-1-1,-1 1 1,0-1 0,0 1 0,1-1 0,-1 1 0,0-1-1,0 0 1,1 1 0,-1-1 0,0 0 0,0 0 0,1-1-1,8-9 189,0 0-1,-1 0 0,-1-1 0,0 0 1,13-26-1,-5 8-264,-7 15-519,0-1 0,-1-1 0,6-19 0,-7 1-5058,-5 18 1028,3 8 2044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11232,'0'0'5056,"22"-5"-4385,6 2 1185,2 3-1152,43-9 640,4 6-800,21-10-64,-4 1-320,9-4-1024,-8 9 480,5-1-4575,-11 8 2719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374 239 3328,'-16'-27'2016,"16"26"-1857,0 1 0,-1-1 0,1 0 0,0 1 0,-1-1 0,1 0 0,0 1 0,0-1 0,0 0 0,-1 0 0,1 1 0,0-1 0,0 0 0,0 0 0,0 1 0,1-1 0,-1 0 0,0 0 0,2-8 7684,-3 19-6835,0 1 1,-1 0 0,-3 10 0,0 1-367,-19 90 1139,-77 214 0,-15-84-948,17-41-610,98-200-239,1-1 0,-1 1 0,1-1 0,0 1 1,0-1-1,-1 1 0,1 0 0,0-1 0,0 1 0,-1-1 0,1 1 0,0 0 0,0-1 0,0 1 0,0 0 0,0-1 0,0 1 0,0-1 0,0 1 0,0 0 0,1-1 0,-1 1 1,0-1-1,0 1 0,0 0 0,1-1 0,0 2 0,0-2-9,0-1 0,0 1-1,0 0 1,0-1 0,0 1 0,0-1 0,1 1 0,-1-1 0,0 1-1,-1-1 1,1 0 0,0 0 0,0 1 0,0-1 0,0 0 0,0 0-1,-1 0 1,1 0 0,0-1 0,25-29-137,-2-1 0,-2-1 0,-1-1-1,28-61 1,32-128 29,-14-11 644,-58 201-355,15-60 457,-5-2 0,9-103 1,-28 191-478,4-27 384,-3 28-124,0 18 146,1 43-145,2 1-1,21 96 0,43 107 255,-52-206-594,2-2 0,3 0 0,2-1 0,2-1 0,46 67-1,-60-101-168,1 0 0,1 0 0,1-2 0,23 21 0,7-4-8117,-40-26 6500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6240,'0'0'59,"0"0"-1,0 0 1,0 0 0,0-1 0,0 1-1,0 0 1,-1 0 0,1 0 0,0 0 0,0 0-1,0 0 1,0 0 0,0 0 0,0 0 0,0 0-1,0 0 1,-1 0 0,1 0 0,0 1-1,0-1 1,0 0 0,0 0 0,0 0 0,0 0-1,0 0 1,0 0 0,0 0 0,0 0-1,-1 0 1,1 0 0,0 0 0,0 0 0,0 0-1,0 0 1,0 1 0,0-1 0,0 0-1,0 0 1,0 0 0,0 0 0,0 0 0,0 0-1,0 0 1,0 0 0,0 0 0,0 1-1,0-1 1,-2 10 1425,2 16-387,0-18-622,0 22 349,11 253 2858,1-180-3097,4-1 0,34 112 0,-47-207-658,3 18 515,-4-9-3109,-2-12 430,8-10-3542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7136,'-14'2'1441,"2"1"5448,79-10-3822,111-2-1755,-159 6-1340,1 1 0,0 1 0,29 2 0,-28-1-1497,-17 0 802,-1 0 1,1 0 0,-1 0 0,0 0-1,1 1 1,4 0 0,6 6-1678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4160,'4'60'2336,"-2"-25"-430,-1-18-566,0 0-1,2 0 0,4 21 1,-4-56 1665,-3-19-2165,2 15-550,0 0 1,9-35-1,-2 13 268,-8 41-569,0 0-1,-1 0 1,1 0 0,0 0-1,0 0 1,1 0-1,-1 1 1,4-6 0,-4 7-52,0 0 0,-1 0 0,1 1 0,0-1 0,0 0 0,-1 0 0,1 1 0,0-1 0,0 0 0,0 1 0,0-1 0,0 1 1,0 0-1,0-1 0,0 1 0,0 0 0,1-1 0,-1 1 0,0 0 0,0 0 0,0 0 0,0 0 0,0 0 0,0 0 0,2 1 0,-1-1 64,10 3-31,0 0 0,-1 1 0,21 9 0,-28-11-3,0 0 0,-1 1 0,1-1 1,-1 1-1,0 0 0,0 0 0,0 0 0,0 0 0,0 0 0,-1 1 0,0-1 1,1 1-1,-1-1 0,0 1 0,1 5 0,7 20-24,-5-14 89,0 0 0,0-1 0,2 0 0,12 22 0,-16-33 38,-1 1 0,1-1 0,0 0 0,0 0 0,0 0 0,0 0 0,1 0 0,-1-1 0,1 1 0,0-1 0,-1 0 0,1 0 0,0-1 0,0 1 0,0-1 0,1 0 0,-1 0 0,0 0 0,0 0 0,1-1 0,5 1 0,-2-2 39,1 0 1,-1 0 0,0-1-1,1 0 1,-1-1 0,0 0-1,0 0 1,0 0-1,-1-1 1,1 0 0,-1-1-1,0 0 1,0 0 0,-1 0-1,1-1 1,-1 0-1,7-9 1,1-3 83,10-21-1,-20 34-138,-2-1 0,1 1 0,0-1-1,-1 0 1,0 0 0,-1 0 0,1 0 0,1-12-1,-3 17-65,0-1-1,0 0 1,-1 0 0,1 0-1,0 1 1,-1-1-1,1 0 1,-1 0-1,1 1 1,-1-1 0,0 0-1,0 1 1,0-1-1,0 0 1,0 1-1,0 0 1,0-1 0,0 1-1,-1 0 1,1-1-1,0 1 1,-1 0-1,1 0 1,-1 0 0,1 0-1,-1 0 1,0 1-1,1-1 1,-1 0-1,0 1 1,0-1 0,1 1-1,-4-1 1,-5 0-139,-1 0 0,1 1 0,-1 0 0,-17 3 0,18-1 96,-8 0-106,0 2-1,1 0 1,0 1-1,0 1 1,1 1-1,-18 9 1,32-15-70,0 0 0,0 0 0,0 1 0,0-1 0,0 1 0,1-1 0,-1 1 1,0 0-1,-2 3 0,4-4 84,0-1 0,-1 1 0,1-1 1,0 1-1,0 0 0,0-1 1,-1 1-1,1 0 0,0-1 0,0 1 1,0 0-1,0-1 0,0 1 0,0 0 1,0-1-1,0 1 0,0 0 0,1-1 1,-1 1-1,0 0 0,0-1 0,0 1 1,1-1-1,-1 1 0,0 0 0,1-1 1,-1 1-1,1-1 0,-1 1 1,1-1-1,-1 1 0,0-1 0,1 0 1,0 1-1,-1-1 0,2 1 0,10 6-1767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4384,'0'0'223,"1"0"0,-1 0 1,0 0-1,1 0 0,-1 0 0,0 0 1,1 0-1,-1 0 0,0 0 0,1 0 1,-1 1-1,2 0 1563,-2 0-1563,0-1 0,1 0 1,-1 0-1,0 1 0,0-1 0,0 0 1,1 1-1,0 14 2821,-6 23-1514,2-19-275,-5 51 1347,15-83-1873,0 0 0,13-18 0,-12 20-789,0 0 0,1 0 0,20-18 0,-26 27 1,0-1-1,0 1 1,0-1 0,1 1 0,-1 0 0,0 1-1,1-1 1,0 0 0,-1 1 0,1 0 0,0 0-1,0 0 1,-1 0 0,1 1 0,0-1 0,0 1-1,0 0 1,0 0 0,5 1 0,-7 0 72,0 0 0,0-1 0,0 1 0,0 0 0,0 0 0,0 0 0,-1 1 0,1-1 0,0 0 0,-1 1 0,1-1 0,-1 1 0,1 0 0,-1-1 0,0 1 0,0 0 0,0 0 0,0 0 0,0-1 0,0 1 0,0 0 0,1 4 0,0 5 72,0-1 0,0 1-1,0 14 1,-1-18-89,-1 29 138,0-26-91,0 0-1,1 1 1,0-1-1,2 13 1,-2-22-98,-1 0 0,0 0 0,0-1 0,1 1 0,-1 0 1,0 0-1,1-1 0,-1 1 0,1 0 0,-1-1 0,1 1 0,-1 0 0,1-1 0,0 1 0,-1-1 0,1 1 0,0-1 1,-1 1-1,1-1 0,0 0 0,-1 1 0,1-1 0,0 0 0,1 1 0,0-1-200,0 0-1,0 0 1,0 0-1,0 0 1,0 0 0,-1 0-1,1-1 1,0 1-1,0-1 1,2 0-1,6-3-1196,-1-1 0,0 1 0,10-8 0,-14 8 825,30-17-2077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1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 4800,'0'0'62,"-1"-1"0,1 1 1,0 0-1,0-1 0,-1 1 0,1 0 1,0 0-1,0-1 0,-1 1 1,1 0-1,0 0 0,0 0 0,-1-1 1,1 1-1,0 0 0,-1 0 0,1 0 1,0 0-1,-1 0 0,1-1 0,0 1 1,-1 0-1,1 0 0,-1 0 1,1 0-1,0 0 0,-1 0 0,1 0 1,0 0-1,-1 0 0,1 1 0,0-1 1,-1 0-1,1 0 0,0 0 0,-1 0 1,1 0-1,0 1 0,-1-1 1,1 0-1,0 0 0,-1 1 0,1-1 1,-21 17 2735,6-4-528,-4-1-268,-28 13 0,-8 4 841,55-29-2804,-1 0-1,1 0 0,-1 0 0,1 1 0,-1-1 1,1 0-1,0 0 0,-1 1 0,1-1 1,-1 0-1,1 1 0,0-1 0,-1 1 0,1-1 1,0 0-1,-1 1 0,1-1 0,0 1 0,-1-1 1,1 1-1,0-1 0,0 1 0,0-1 1,0 1-1,-1-1 0,1 1 0,0-1 0,0 1 1,0-1-1,0 1 0,0 0 0,0-1 0,0 1 1,1-1-1,-1 1 0,0-1 0,0 1 1,0-1-1,0 1 0,1-1 0,-1 1 0,0-1 1,1 1-1,1 2 186,1-1 0,-1 0-1,1 0 1,0 0 0,5 3 0,-2-1-43,-1 0-28,-1-1 0,0 1 0,0-1 0,0 1 0,-1 1 0,1-1 0,-1 0 0,0 1 0,0-1 0,3 9 0,-5-10-123,0 1 1,0-1-1,0 1 0,0-1 1,-1 1-1,1-1 0,-1 1 1,0 0-1,0-1 0,-1 1 1,1-1-1,-1 1 0,1-1 1,-1 1-1,0-1 0,-1 1 1,-1 2-1,0 1-214,0-2 1,0 1 0,-1 0-1,0-1 1,0 1-1,-1-1 1,1 0 0,-1-1-1,0 1 1,-7 4-1,-1-1-1662,-1 0 0,0 0 0,-17 5 0,-14 7-1866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 2560,'0'0'4,"-1"0"156,-1 0 1,1 0-1,-1 0 1,1-1-1,-1 1 1,1-1-1,0 1 0,-1-1 1,1 0-1,0 1 1,-1-1-1,1 0 1,0 0-1,-2-1 1,3 4 1719,-11-7 1349,-4 5-592,8 1-1107,8-1-855,18 6-446,-6-1 60,3-1-41,0 0 1,0-1 0,1-1-1,-1-1 1,1 0 0,-1-1-1,20-2 1,116-25 297,-97 15-132,-50 11-370,90-14 77,-50 14 194,-41 1-2680,-8 9-2491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0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5472,'-18'5'7024,"23"-9"-5136,8 1-1357,-1 0 1,1 1 0,-1 0-1,1 1 1,-1 1 0,1 0-1,16 2 1,15 0 110,-10-3-264,113 5-313,-125 2-595,-19-5-311,1 0-1,-1 0 1,1 0-1,-1 0 1,7-1 0,-1 0-1399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4992,'0'-1'113,"0"1"0,-1 0-1,1 0 1,0-1 0,0 1 0,-1 0 0,1-1 0,0 1 0,0 0-1,0-1 1,-1 1 0,1-1 0,0 1 0,0 0 0,0-1 0,0 1-1,0-1 1,0 1 0,0 0 0,0-1 0,0 1 0,0-1 0,0 1 0,0 0-1,0-1 1,0 1 0,0-1 0,1 1 0,-1 0 0,0-1 0,0 1-1,0 0 1,0-1 0,1 1 0,-1-1 0,9-9 4522,-8 16-4328,0 0 0,0 0 0,1 0-1,3 8 1,3 12 101,1 18 225,-2 0 0,1 70 0,-5-69-389,-2-17-104,-1-17-25,0 1 1,4 16-1,-4-26-68,0 1 1,0 0-1,0 0 1,0-1-1,-1 1 1,1 0-1,-1-1 1,1 1 0,-2 3-1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4160,'12'-49'2384,"-12"47"-2025,1 1-1,-1-1 1,0 0 0,1 0 0,-1 1 0,1-1 0,0 0-1,0 1 1,0-1 0,0 0 0,0 1 0,0-1-1,0 1 1,2-2 0,-3 3-285,0 0-1,0-1 1,0 1-1,1 0 1,-1 0-1,0 0 1,1 0 0,-1 0-1,0 0 1,0 0-1,1 0 1,-1-1-1,0 1 1,0 0 0,1 0-1,-1 0 1,0 0-1,1 0 1,-1 0 0,0 1-1,0-1 1,1 0-1,-1 0 1,0 0-1,1 0 1,-1 0 0,0 0-1,0 0 1,1 1-1,0 0-8,-1-1-1,1 1 0,0 0 1,-1 0-1,1 0 1,-1 0-1,1 0 0,-1 0 1,1 0-1,-1 0 0,0 0 1,1 2-1,4 28 800,-1 0 0,-2 0-1,-1 41 1,1 17 81,0-56-751,5 130 647,-7-144-1071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4896,'0'0'216,"0"-1"1,0 0-1,0 1 1,1-1-1,-1 1 1,0-1-1,1 1 0,-1-1 1,0 1-1,1 0 1,-1-1-1,1 1 1,-1-1-1,0 1 0,1 0 1,-1-1-1,1 1 1,-1 0-1,1-1 1,-1 1-1,1 0 1,0 0-1,0-1 0,26-13 1632,-14 7-1162,23-17 782,39-31 0,-48 33-847,3-3-45,-16 12-302,23-15 0,-33 25-228,0 1 0,0-1 0,0 1-1,0 0 1,0 1 0,1-1 0,-1 1 0,1 0 0,-1 0 0,1 0 0,5 0-1,-8 1-14,1 1-1,-1-1 0,0 1 1,1-1-1,-1 1 0,0 0 1,1 0-1,-1 0 0,0 1 1,0-1-1,0 0 0,0 1 1,0-1-1,0 1 0,0 0 1,-1-1-1,1 1 0,-1 0 0,1 0 1,0 2-1,5 7 97,-1-1-1,8 20 1,-11-22-82,9 20 253,-9-19-87,0 0 0,1-1 0,0 1 0,1-1 1,0 0-1,10 12 0,-15-19-162,1 0 0,0 0 0,0 0 0,-1-1 0,1 1 0,0 0 0,0-1 0,0 1 0,0 0 0,0-1 0,0 1 0,0-1 0,0 1 1,1-1-1,-1 0 0,0 1 0,0-1 0,0 0 0,0 0 0,0 0 0,1 0 0,-1 0 0,0 0 0,0 0 0,0 0 0,0-1 0,0 1 0,1 0 0,-1-1 0,0 1 1,0-1-1,0 1 0,0-1 0,0 1 0,0-1 0,1-1 0,3-2 63,-1 0 0,1-1 0,-1 0 0,0 0 0,4-7 0,-5 8-61,22-34 165,39-79 0,-34 48-3090,-23 42-6587,-4 21 6709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12128,'-8'-7'5503,"21"11"-4799,-5-1 2112,6 2-1696,9-2 160,-1 2-768,9-5-320,1 3-128,9-6-1632,4-2 864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5632,'0'-12'4821,"3"10"-1685,3 0-2606,0 0 1,0 0-1,0 1 0,0 0 1,0 0-1,0 1 0,8-1 1,-12 1-493,-1 0 0,1 0 1,-1 0-1,1 1 1,-1-1-1,1 0 1,-1 0-1,0 1 0,1-1 1,-1 1-1,1-1 1,-1 1-1,0 0 0,1 0 1,-1-1-1,0 1 1,0 0-1,0 0 0,0 0 1,1 0-1,-2 1 1,1-1-1,0 0 0,0 0 1,0 0-1,0 1 1,-1-1-1,1 0 0,0 1 1,-1-1-1,0 1 1,1-1-1,-1 1 1,0-1-1,1 1 0,-1 2 1,-1 7 129,0 1-1,-1-1 1,-1 1 0,-4 13 0,-4 23 134,10-44-176,0 0 1,1 0-1,-1 0 0,1 0 1,0 0-1,0 0 1,0 0-1,1 0 0,-1 0 1,1 0-1,0 0 0,3 6 1,-3-9-87,0 0 0,-1 0 0,1 0 1,0 0-1,0 0 0,0-1 0,0 1 1,1 0-1,-1-1 0,0 1 0,0-1 1,0 1-1,0-1 0,1 0 1,-1 1-1,0-1 0,0 0 0,1 0 1,-1 0-1,0 0 0,1 0 0,-1 0 1,0 0-1,0 0 0,2-1 0,2 0-18,-1 0 1,1 0-1,0 0 0,7-4 0,-1-1-51,-7 3-309,0 1 1,0 0-1,0 0 1,9-2 0,-12 4-107,1-1 1,-1 1 0,1 0 0,-1 0 0,1 0 0,0 0-1,-1 0 1,1 1 0,-1-1 0,1 0 0,1 1 0,10 6-2149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27 244 3392,'-1'-3'419,"-1"1"1,1 0-1,-1 0 0,0 0 0,0 0 1,0 0-1,-12-3 10603,15 3-10930,0 1 1,1 0 0,-1 0-1,0 0 1,1 0-1,0 0 1,-1 0 0,1 0-1,-1 0 1,4 0-1,5-2 5,0 1 0,0 1 0,0 0 0,15 0 1,-6 0-24,46-5 320,69-16-1,60-23 232,41-8-154,-19 19-420,341-9-1,-278 43 169,-149 8-438,-105-12-1157,-15 2-1762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1984,'-4'0'234,"4"0"-216,1 0 1,-1-1-1,0 1 0,0 0 1,0 0-1,0 0 0,0 0 1,-1-8 7274,3 3-5471,-2 5-1804,0 0-1,0 0 1,0 0 0,0 0-1,0 0 1,0 0 0,0 0-1,0 1 1,0-1 0,0 0-1,0 0 1,0 0 0,0 0-1,0 0 1,0 0 0,0 0-1,0 0 1,0 0 0,0 0-1,0 0 1,0 0 0,0 0-1,0 0 1,0 0 0,1 0 0,-1 0-1,0 0 1,0 0 0,1 1 1567,14 2-1841,22-3 523,230-9 720,-222 10-438,-45 0-547,-1 0-1,0 0 1,0 0 0,1 0 0,-1 0 0,1 0 0,-1 0-1,1 0 1,-1 0 0,1 0 0,0 1 0,-1-1-1,1 0 1,0 0 0,0 2 0,-1 3 65,-4 5 47,0 0 0,-8 12 0,-4 9 104,-20 63 241,-32 124 0,33-96-49,32-107-231,2-9 48,0 0 1,0 0-1,-1 0 0,1 0 0,-2 0 0,1 0 0,-1-1 1,-5 8-1,9-22-5415,6-8-488,7 1 2679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4640,'-1'0'220,"1"-1"0,0 0 0,-1 1 0,1-1 1,0 1-1,-1-1 0,1 0 0,0 1 0,0-1 0,0 0 1,0 0-1,0 1 0,0-1 0,0 0 0,0 1 0,0-1 0,0 0 1,0 1-1,0-1 0,1 0 0,-1 1 0,0-1 0,0 0 1,1 1-1,-1-1 0,0 1 0,1-1 0,-1 0 0,1 1 0,-1-1 1,1 1-1,-1-1 0,1 1 0,0-1 0,26-24 2535,-14 14-2490,13-14 160,-20 17-431,1 1 1,0 0 0,1 0 0,0 1 0,0 0 0,0 0 0,1 1 0,15-8 0,-22 13 0,-1-1 0,0 1 1,1 0-1,-1-1 1,1 1-1,-1 0 1,1 0-1,-1 0 1,0 0-1,1 0 1,-1 1-1,1-1 1,-1 0-1,1 1 0,-1-1 1,0 1-1,1-1 1,-1 1-1,0 0 1,0-1-1,1 1 1,-1 0-1,0 0 1,0 0-1,1 1 1,-1 0 14,1-1 1,-1 1 0,0 0-1,0 0 1,0-1 0,0 1-1,0 0 1,0 0 0,0 0 0,-1 0-1,1 0 1,-1 0 0,1 0-1,-1 1 1,0-1 0,0 0-1,0 0 1,0 3 0,-4 12 110,-1 1 0,0 0-1,-1-1 1,-14 27 0,0 2 37,-16 47 243,-21 55 1412,56-145-1715,0 0 1,0 0 0,0-1-1,0 1 1,1 0 0,-1 0-1,1 0 1,0 0 0,0 4 0,0-6-55,0 0 0,1-1 0,-1 1 1,0 0-1,0 0 0,0 0 1,1 0-1,-1-1 0,0 1 0,1 0 1,-1 0-1,1-1 0,-1 1 1,1 0-1,-1 0 0,1-1 0,-1 1 1,1-1-1,0 1 0,0-1 1,-1 1-1,1-1 0,0 1 1,-1-1-1,1 1 0,0-1 0,0 0 1,0 0-1,0 1 0,-1-1 1,1 0-1,0 0 0,0 0 0,0 0 1,1 0-1,14-1 239,0 0 0,24-7-1,-27 5-278,-1 1-1,0 0 1,1 0-1,-1 2 1,19 0-1,-25 1-269,0 0-1,0 0 1,0 1 0,1 0-1,-1 0 1,-1 0-1,7 4 1,-7-4-779,-1 1 0,0 0 0,0 1 0,0-1 0,0 1 0,-1 0 1,1-1-1,5 10 0,4 7-2571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2304,'0'0'752,"10"9"3936,-10-5-4433,0-1-1,-1 0 1,0 0 0,1 0 0,-1 1 0,0-1-1,-1 0 1,1 0 0,0 0 0,-1-1 0,-3 5-1,-26 31 567,7-10-289,11-7-342,2 0 1,0 1-1,-15 45 0,11-26-17,-27 66 621,-46 186 1,80-255-589,-26 131 345,21-76-339,5 1 0,3 0 1,5 0-1,4 1 0,4-2 0,4 1 0,4-1 0,46 147 0,-34-161 156,4 0 0,60 103 0,-77-158-122,2-3-92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3488,'-2'14'943,"1"-1"0,1 1-1,0 0 1,4 24 0,0 17 807,-3-46-1621,0-1 0,0 1-1,1-1 1,1 1 0,-1-1 0,5 9 0,3 12 403,0 1-85,4 17 404,11 57 1,11 222 1007,-27 7-700,-16 2-728,-25 0 381,21-259-612,-22 119 275,26-169-441,0-1 0,-1-1 0,-2 1 0,0-2 1,-21 34-1,23-44 95,-1 0 0,0-1 1,-1 0-1,0 0 0,-1-1 0,0-1 1,-13 10-1,15-15-638,1 0 0,-1 0-1,-17 7 1,13-10-2499,2-2 886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3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4064,'-4'-7'1307,"3"6"-801,6-6 2310,-5 13-2498,1 0 0,1-1 0,-1 1 1,4 9-1,3 10 518,-5-2-78,-1 0 1,-1 0 0,-2 31 0,0-8-285,1-37-109,0-1 0,-1 1 0,0 0 0,0-1 0,-1 1 0,-5 14-1,7-23-372,0 1-1,0-1 0,0 0 0,0 0 0,0 0 0,0 0 0,0 0 0,0 0 0,0 0 0,0 0 0,0 0 0,0 1 1,0-1-1,0 0 0,0 0 0,0 0 0,-1 0 0,1 0 0,0 0 0,0 0 0,0 0 0,0 0 0,0 0 0,0 0 1,0 0-1,0 0 0,0 0 0,0 1 0,0-1 0,-1 0 0,1 0 0,0 0 0,0 0 0,0 0 0,0 0 1,0 0-1,0 0 0,0 0 0,0 0 0,0 0 0,-1 0 0,1 0 0,0 0 0,0 0 0,0 0 0,0 0 0,0 0 1,0-1-1,0 1 0,0 0 0,0 0 0,0 0 0,-1 0 0,1 0 0,0 0 0,0 0 0,0 0 0,0 0 0,0 0 1,0 0-1,0 0 0,0 0 0,0 0 0,0-1 0,0 1 0,0 0 0,3 0-705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3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5888,'-1'1'241,"-1"0"0,1 0 0,0 0 0,-1 1 0,1-1 0,0 1 0,0-1 0,0 1 0,0-1 0,0 1 0,1-1 0,-1 1 0,0 0 0,0 1 0,-4 28 559,3-13-63,-3 3-111,0 0 1,-2 0 0,0 0-1,-1-1 1,-20 35 0,-57 87 946,-50 95-1285,94-165 923,34-60-737,26-35-7722,-3 11 5142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4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3808,'0'-3'3909,"0"3"-3842,0 0 1,0 0-1,0 0 0,0-1 1,0 1-1,0 0 1,0 0-1,1 0 0,-1 0 1,0 0-1,10-7 2259,0 0-1926,0 1 0,1 1 1,13-6-1,-21 10-346,1 0 0,0 0 0,0 0 0,0 0 0,1 1 0,-1-1 0,0 1 0,0 0 0,0 0 0,0 1 0,0-1 0,0 1 0,4 1 0,-6-1-18,-1-1 0,0 1 0,1-1 0,-1 1-1,0-1 1,0 1 0,0 0 0,1-1 0,-1 1 0,0 0 0,0 0 0,0 0 0,0 0-1,-1 0 1,1 0 0,0 0 0,0 0 0,-1 0 0,1 1 0,0-1 0,-1 0 0,1 0 0,-1 1-1,0-1 1,1 0 0,-1 1 0,0-1 0,0 0 0,0 3 0,0 2 50,-1 1 1,0-1 0,0 0 0,0 0-1,-4 7 1,1 2 55,-9 32 74,4-18-36,-5 34 0,13-59-139,1 0 1,-1 1 0,1-1-1,0 0 1,1 0 0,-1 0-1,1 0 1,-1 0 0,1 0 0,1 0-1,-1 0 1,2 4 0,2 1-23,1 1 0,-1-2 1,11 12-1,-6-7 7,-3-2 242,0-1 0,8 16 1,-13-23-99,-1 0-1,1 1 1,-1-1 0,0 0 0,0 0 0,0 1 0,0-1 0,0 0 0,-1 1 0,0-1 0,0 0 0,0 1 0,0 5 0,-2-4-48,0-1 1,0 0-1,0 0 1,-1 0-1,1 0 0,-1 0 1,0 0-1,0-1 1,0 1-1,-1-1 1,1 0-1,-7 4 1,1 0-28,0-2 1,-1 0-1,1 0 1,-14 5-1,13-7-131,0-1 1,0 0-1,0 0 1,0-1-1,-21 0 1,16-1-499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5 668 3072,'-5'-4'4868,"6"4"-4808,0 1-38,0 0 1,0 0-1,1 0 0,-1 0 1,0 0-1,1-1 1,-1 1-1,1 0 0,-1-1 1,1 1-1,-1-1 1,1 0-1,-1 1 0,1-1 1,-1 0-1,1 0 1,2 0-1,2 0 55,-3 0-17,29 4 332,0 1 1,53 14-1,-69-14-109,0-1-1,19 1 1,4 2 309,-32-5-424,0-1 0,0-1 1,0 1-1,1-1 0,-1 0 0,0-1 0,13-1 0,-17 1-86,0 0 0,0 0 0,0 0-1,0 0 1,0 0 0,0-1-1,-1 1 1,1-1 0,0 0-1,-1 0 1,1 0 0,-1 0 0,0 0-1,1 0 1,-1-1 0,0 1-1,0-1 1,-1 1 0,1-1 0,1-3-1,3-10 124,0 0-1,-2-1 1,0 1-1,0-1 0,0-17 1,-2-4 34,-2 0-1,-1 0 1,-9-49-1,5 54-262,-1 2-1,-1-1 0,-2 1 0,-2 0 0,-19-40 0,29 67 27,-2-1-69,1 0 1,0 0-1,0-1 1,0 1-1,-1-9 1,3 13 39,0-1-1,-1 0 1,2 1 0,-1-1 0,0 0 0,0 1-1,0-1 1,1 0 0,-1 1 0,1-1 0,-1 1-1,1-1 1,0 1 0,-1-1 0,1 1 0,0 0-1,0-1 1,0 1 0,0 0 0,0-1 0,0 1-1,1 0 1,-1 0 0,2-1 0,8-5-21,0 0-1,1 1 1,0 1 0,0 0 0,0 0 0,1 1-1,0 1 1,17-3 0,-10 3-10,1 1-1,0 1 1,0 1 0,34 4 0,-43-2 96,0 0 0,0 1 0,-1 0 0,1 1 1,-1 1-1,0-1 0,0 2 0,0 0 1,0 0-1,-1 1 0,15 12 0,-22-15-26,1 0 0,-1 0 0,-1 0 0,1 1 1,0-1-1,-1 1 0,0-1 0,0 1 0,0 0 0,-1 0 0,2 6 0,-1 3 62,0 1 1,-1 24-1,-2-13-2,-1 0-1,-1 0 1,-9 36-1,-28 73 73,39-131-142,-16 40 54,-2-2 1,-47 79-1,56-105-43,5-8 23,2-3 32,0 0 0,0-1 0,0 1 1,1 0-1,0 0 0,0 0 0,-2 9 0,4-13-44,0-1 0,0 1 0,1-1-1,-1 1 1,0-1 0,0 1 0,0 0 0,0-1 0,1 1 0,-1-1 0,0 1 0,0-1 0,1 1 0,-1-1 0,0 1-1,1-1 1,-1 0 0,1 1 0,-1-1 0,0 1 0,1-1 0,-1 0 0,1 1 0,-1-1 0,1 0 0,-1 0 0,1 1-1,-1-1 1,1 0 0,0 0 0,-1 0 0,1 0 0,0 0 0,23 1 212,-15-2-197,42 1 140,101 2 76,-123 1-186,0 0 0,-1 2-1,37 10 1,-53-9 128,3 0-3450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1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1065 3072,'35'19'6629,"-22"-13"-5130,25 9-1,-22-11-896,1 0-1,0-2 0,0 0 1,0 0-1,0-2 1,0 0-1,18-2 0,-25 0-414,-1 1-1,1-1 0,0-1 0,-1 0 1,1 0-1,-1-1 0,0 0 0,0 0 1,0-1-1,-1-1 0,0 1 0,0-1 0,13-12 1,-12 7-34,-1 0 1,0 0-1,0-1 1,-1 0-1,-1 0 1,0-1-1,6-17 1,22-95 592,-32 115-699,36-188 454,-28 78-132,0-5-220,-10 124-196,0 0 1,1 0 0,-1 0-1,0 0 1,0 0-1,0 0 1,1 1 0,-1-1-1,1 0 1,-1 0 0,0 0-1,1 0 1,0 1 0,-1-1-1,2-1 1,-2 2 27,1 0 1,-1 0-1,0-1 1,1 1 0,-1 0-1,0 0 1,1 0-1,-1 0 1,0 0-1,1 0 1,-1 0-1,0 1 1,1-1-1,-1 0 1,0 0-1,1 0 1,-1 0 0,0 0-1,1 0 1,-1 1-1,0-1 1,0 0-1,1 0 1,-1 0-1,0 1 1,0-1-1,1 0 1,-1 1-1,4 3-81,-1 1 0,1 0 0,4 10 0,-3-6 188,10 17-99,-1 2-1,15 41 0,14 61 75,-33-95-5,54 166 576,-57-175-481,7 39 1,-13-53 14,1 0 1,-2 0-1,0 1 1,0-1-1,-3 18 1,2-27-88,1-1 0,-1 1 0,0 0 1,0 0-1,0-1 0,0 1 0,-1-1 0,1 1 1,-1-1-1,1 1 0,-1-1 0,0 0 1,0 0-1,0 0 0,0 0 0,0 0 0,0 0 1,-1 0-1,1-1 0,0 1 0,-1-1 1,0 0-1,1 0 0,-1 0 0,-3 1 1,1-1-36,0-1 1,-1 1-1,1-1 1,-1 0-1,1-1 1,0 1-1,-10-3 1,-38-14-162,12 3 60,33 11-25,-1 0 0,1 0 0,0-1 0,1 0 0,-1 0 0,0-1 0,1 0 0,-10-9 0,6 3-181,9 8-96,4 4-65,-1 0-68,1-1-179,0 1 656,0 0 0,0-1 0,0 1 1,-1 0-1,1 0 0,0 0 0,0 0 0,0 0 1,1 2-1,16 9 47,-9-9 0,1-1 0,-1 1-1,0-2 1,1 1 0,11-1 0,54-3 338,-69 1-355,157-13 700,-138 10-514,-1-1 1,1-1-1,-1-1 0,31-14 0,-43 15-47,0 0 0,0-1 0,21-16 0,-29 19-86,0 0-1,-1-1 0,1 1 1,-1-1-1,0 0 0,-1 0 1,1-1-1,-1 1 0,0-1 1,0 1-1,2-9 0,5-21 74,10-69 0,-18 87-130,-1-12-264,-2 27 27,0 6 67,-2 10-43,1 87-469,0 5 565,1-87 216,1 26 1,0-39-69,1 1 1,0-1-1,0 1 1,1-1-1,0 1 1,0-1-1,5 10 1,-7-15-21,1 0 0,-1 0 0,1 0 1,-1 0-1,1 0 0,0 0 0,-1 0 0,1 0 1,0 0-1,0-1 0,0 1 0,-1 0 0,1 0 1,0-1-1,0 1 0,0-1 0,0 1 0,1-1 0,-1 1 1,0-1-1,0 1 0,0-1 0,0 0 0,0 0 1,0 0-1,1 0 0,-1 0 0,0 0 0,0 0 1,0 0-1,0 0 0,0 0 0,1-1 0,-1 1 0,0 0 1,0-1-1,0 1 0,0-1 0,0 1 0,0-1 1,0 1-1,0-1 0,1-1 0,6-4 104,-1 0 0,0-1 0,-1 0-1,8-10 1,-10 12-135,1 0 9,18-22 32,29-48-1,-45 63-33,1 0 0,0 1 0,0 0 0,14-14 0,-22 25-15,1-1-1,-1 1 0,0-1 1,1 1-1,-1-1 1,1 1-1,-1 0 0,1-1 1,-1 1-1,1 0 0,-1-1 1,1 1-1,-1 0 1,1-1-1,0 1 0,-1 0 1,1 0-1,-1 0 1,1 0-1,0 0 0,0 0 1,0 0-15,0 1-1,-1 0 1,1 0 0,0 0 0,-1 0 0,1 0 0,-1 1 0,1-1-1,-1 0 1,1 0 0,-1 2 0,1-2 37,9 30-343,-6-16 329,1-1-1,1 0 0,0-1 1,13 23-1,-16-31 27,0-1 1,0 1-1,1 0 0,0-1 0,0 0 0,0 0 1,1 0-1,-1 0 0,1-1 0,0 1 0,0-1 1,0-1-1,0 1 0,1-1 0,-1 0 0,1 0 1,-1 0-1,1-1 0,0 0 0,0 0 0,0 0 1,-1-1-1,1 0 0,7 0 0,-4-2 14,0 1 1,0-1-1,0-1 0,0 0 0,-1 0 1,1-1-1,-1 0 0,0 0 0,0-1 0,0 0 1,11-10-1,-8 5-19,0 0 0,0-1 0,-2 0-1,1-1 1,-1 0 0,10-18 0,-5 4-78,1 1 0,25-30 0,-39 54 56,-1 0 0,1 0 0,0 0 0,0 0 0,0 0 0,0 0 0,0 0 0,1 0 0,-1 1 0,0-1 0,0 0 1,1 1-1,-1-1 0,0 1 0,0-1 0,1 1 0,-1 0 0,1-1 0,1 1 0,-2 0 0,1 1 1,0-1 0,-1 1 0,1-1-1,0 1 1,-1 0 0,1-1 0,-1 1-1,1 0 1,-1 0 0,1 0-1,-1 1 1,2 1 0,2 1-49,-1 0 0,-1 0 0,7 8 0,-10-11 184,-18 18-80,4-7-178,1 0 0,1 1 1,0 0-1,1 1 0,-16 26 0,25-37 114,1 0 0,-1 0-1,1 0 1,0 0 0,0 0 0,0 1-1,0-1 1,1 0 0,-1 0 0,1 1-1,0-1 1,0 0 0,0 1 0,1 4-1,0-6 19,-1 0-1,1 0 1,0 0-1,-1 0 0,1 0 1,0 0-1,0-1 0,0 1 1,1 0-1,-1-1 1,0 1-1,1-1 0,-1 1 1,0-1-1,1 0 0,0 1 1,-1-1-1,1 0 1,0 0-1,0 0 0,0 0 1,-1 0-1,1-1 0,0 1 1,3 0-1,2 0 55,1 0 0,-1 0 0,1-1 0,-1 0-1,1 0 1,10-2 0,44-13 204,-37 6-204,-1-1 1,1-1-1,-2-1 0,1-1 1,-2-1-1,37-29 1,-35 24-3,-1-1 0,-1-1 0,-1-1 0,-1-1 0,-1-1 0,18-28 0,4-13 88,56-119 0,-81 145-105,-1 1 0,-2-2 0,-2 0 0,11-77 0,-18 91-34,0-3-53,-1-1 0,-2 1 0,-1-31 0,-2 48-392,1 26 31,-1 18 191,-2 0-1,-12 47 1,11-57 177,-51 301 363,43-203-266,-16 179 41,30-232 673,9-84 85,65-135-991,-73 148 121,0 0 1,0 0 0,0 1-1,0-1 1,1 1-1,-1-1 1,4-2-1,-5 5 14,-1 1 0,1-1-1,-1 1 1,1-1 0,-1 1-1,1 0 1,0-1 0,-1 1-1,1 0 1,0 0-1,-1-1 1,1 1 0,0 0-1,-1 0 1,1 0 0,0 0-1,-1 0 1,1 0 0,1 0-1,-1 0 2,0 1-1,0-1 1,0 1 0,0-1-1,0 1 1,-1 0-1,1-1 1,0 1-1,0 0 1,0-1-1,0 1 1,-1 0 0,1 0-1,0 0 1,-1 0-1,1 1 1,71 125 18,-69-122-8,1 1 0,0 0 0,1-1 1,-1 0-1,1 0 0,0 0 0,0-1 0,0 0 0,1 0 1,0 0-1,0 0 0,0-1 0,0 0 0,0 0 1,13 3-1,-9-3-489,0-1 1,0-1 0,20 1-1,-16-2-1960,1 0 0,18-5-1,-31 5 1902,0 0 0,0-1 0,1 1-1,-1-1 1,0 1 0,0-1 0,0 0-1,0 0 1,0 0 0,0 0 0,0 0-1,0-1 1,0 1 0,0 0 0,-1-1-1,1 0 1,0 1 0,-1-1 0,2-2-1,11-16-4157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 1824,'0'-9'5456,"1"13"-5867,1 1 398,-1 0 0,0 0-1,0 0 1,0-1 0,0 1-1,-1 0 1,0 0 0,0 0-1,0 0 1,-1 5 0,-2 9 492,-8 25 1,1-2 270,-56 249 1581,33-158-1441,0-14 6,32-116-889,0-1 0,0 1 0,0-1 0,0 1 0,-1-1 0,-2 4 0,-6 13-61,9-15 87,0 0 1,0-1-1,0 1 1,-1 0-1,1-1 1,-1 1-1,0-1 1,0 0-1,0 0 1,0 1-1,0-1 1,-1-1-1,-4 5 1,6-6 13,-6 4 581,7-5-607,0 0 0,0 0 1,1 0-1,-1 0 0,0 0 1,0 0-1,0 0 0,0 0 0,0 0 1,0 0-1,0 0 0,0 0 1,0 0-1,0 0 0,0 0 0,0 0 1,0 0-1,0 1 0,0-1 1,1 0-1,-1 0 0,0 0 0,0 0 1,0 0-1,0 0 0,0 0 1,0 0-1,0 0 0,0 0 0,0 0 1,0 0-1,0 0 0,0 0 1,0 1-1,0-1 0,0 0 0,0 0 1,0 0-1,0 0 0,0 0 1,0 0-1,0 0 0,0 0 0,0 0 1,0 0-1,0 0 0,0 0 0,0 0 1,0 0-1,0 1 0,0-1 1,0 0-1,-1 0 0,1 0 0,0 0 1,0 0-1,0 0 0,0 0 1,0 0-1,0 0 0,1-15 1542,38-68-939,-27 52-655,44-122 88,47-146-222,-87 254 67,-8 23-43,0 0-1,13-23 0,-12 35-189,-8 10 319,-1-1 0,0 1 1,0 0-1,1 0 0,-1 0 0,0 0 1,0 0-1,1 0 0,-1 0 1,0 0-1,0 0 0,1 0 0,-1 0 1,0 0-1,0 0 0,1 0 1,-1 0-1,0 0 0,1 0 0,-1 0 1,0 0-1,0 1 0,0-1 0,1 0 1,-1 0-1,0 0 0,1 1 1,0 1-35,1 0 1,0 0 0,-1 1 0,1-1 0,-1 1 0,2 4 0,1 2 125,8 22-80,0 2 0,12 59 0,-6-18 90,0 13 153,-16-74-166,-2-13-57,0 0 1,0 0-1,0 0 0,0 0 0,0 0 1,0 0-1,0 0 0,0 1 0,0-1 1,0 0-1,0 0 0,0 0 0,0 0 0,0 0 1,0 0-1,0 0 0,0 0 0,1 0 1,-1 0-1,0 1 0,0-1 0,0 0 1,0 0-1,0 0 0,0 0 0,0 0 1,0 0-1,0 0 0,1 0 0,-1 0 0,0 0 1,0 0-1,0 0 0,0 0 0,0 0 1,0 0-1,0 0 0,1 0 0,-1 0 1,0 0-1,0 0 0,0 0 0,0 0 0,0 0 1,0 0-1,0 0 0,0 0 0,1 0 1,-1-1-1,0 1 0,0 0 0,0 0 1,0 0-1,0 0 0,0 0 0,0 0 1,0 0-1,0 0 0,0 0 0,0-1 0,10-9 643,10-22-16,26-63-456,5-9-72,-42 88-133,2 0 0,-1 0 0,2 2 0,15-18 0,-22 28-74,-1-1 0,1 1 0,0 0 0,0 0 0,0 1 0,1-1 0,-1 1 0,11-4 0,-14 7 57,1-1 0,0 0 0,-1 1 0,1 0 0,0-1 0,-1 1 0,1 0 0,0 1 0,-1-1 0,1 0 0,0 1 0,-1-1 0,1 1 0,-1 0 0,1 0 0,-1 0 0,1 0 0,-1 0 0,0 1 0,1-1 0,-1 1 0,0 0 0,2 1 0,3 5 10,0-1 1,0 1-1,-1 0 1,0 0-1,0 1 0,-1 0 1,8 16-1,21 74-19,-27-80 74,36 139 46,18 50 187,-46-161 16,-5-18-72,19 44-1,-24-54-87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3488,'-10'5'12106,"12"-4"-11828,25 21 250,-16-16-543,7 4 236,2 0 0,-1-1 0,1-1 0,0 0 0,40 8 0,12-8 310,-1-3 0,105-6 0,148-27 18,-203 15-360,119-12 222,280-24 207,-228 34-383,-253 13-266,-15 0-91,0 2 1,0 0-1,0 1 0,44 9 0,-62-9-1926,3-1 549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4160,'10'-8'9552,"-4"45"-6699,-3 94-1197,-3-44-1008,4 4-198,1 145 364,7-80-414,-7-116-27,-1-16 224,0-18-72,-3-6-496,-1 0 0,0 0 0,1-1 0,-1 1 0,0 0 0,1 0 0,-1 0 0,0-1 0,1 1 0,-1 0 0,0 0 0,0-1 0,1 1 0,-1 0 1,0 0-1,0-1 0,1 1 0,-1 0 0,0-1 0,0 1 0,0 0 0,0-1 0,1 0 0,47-87-637,-38 72 537,1-1 1,0 2 0,1 0 0,0 0 0,19-16-1,-29 29 58,1 0 0,-1 0 0,1 0 0,0 0 0,0 0 0,0 0 0,0 1 0,0 0 1,0-1-1,0 1 0,1 0 0,-1 1 0,0-1 0,1 0 0,-1 1 0,1 0 0,-1 0 0,5 0 0,-5 1 48,-1-1 0,0 1 0,0 0 0,0-1 1,0 1-1,0 0 0,0 0 0,0 0 0,0 1 0,0-1 1,0 0-1,0 1 0,-1-1 0,1 1 0,-1-1 0,1 1 1,-1 0-1,0 0 0,1 0 0,-1 0 0,0 0 0,0 0 1,0 0-1,-1 0 0,1 0 0,0 0 0,-1 1 0,1 1 1,1 19 121,0 1-1,-2-1 1,-1 1 0,-3 24 0,-1 31-195,5-76-337,0 1-1,-1-1 0,1 1 1,-1-1-1,0 1 1,-2 5-1,2-25-7004,3-11 2350,5 2 2102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5632,'-5'1'514,"0"1"-1,0-1 1,0 1 0,0 0 0,1 1-1,-1-1 1,1 1 0,-1 0 0,1 0-1,0 0 1,-6 6 0,-23 29 1921,-42 60-1,51-64-1821,-1-1 1,-2 0-1,-1-2 0,-33 28 1,23-29-417,-2-2 0,-77 42 1,112-67-561,0-1 0,0 1 1,-1-1-1,1 0 0,-1 0 1,1 0-1,-1-1 0,-6 1 1,8-5-2667,7-1 965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5312,'-4'-6'8838,"5"5"-8678,12-5 2561,22-2-1950,-29 8-657,-1-1-1,1 1 1,0 0-1,0 0 1,0 1 0,-1-1-1,1 1 1,9 3-1,-13-3-65,0 0 1,-1-1-1,1 1 0,-1 0 0,0 0 0,1 0 1,-1 0-1,0 0 0,1 0 0,-1 0 0,0 0 1,0 0-1,0 1 0,0-1 0,0 0 0,0 1 1,-1-1-1,1 1 0,0-1 0,-1 1 0,1-1 1,-1 1-1,1 0 0,-1-1 0,0 1 0,0 0 1,0-1-1,0 1 0,0 0 0,0-1 0,0 1 1,0-1-1,-1 1 0,1 0 0,-1 1 0,-13 45 842,-26 56 0,22-58-499,9-22-306,-22 60 209,31-82-265,-1 1 0,0-1 0,1 1 0,-1-1 0,1 1-1,0 0 1,0-1 0,0 1 0,0-1 0,0 1 0,0-1 0,2 5 0,-1-5 15,0-1 0,0 1 0,-1-1 0,1 1 0,0-1 0,1 0 1,-1 0-1,0 0 0,0 1 0,1-1 0,-1 0 0,0-1 0,1 1 0,-1 0 0,1 0 0,-1 0 0,1-1 0,-1 1 0,1-1 0,2 1 0,7 1 22,1-1 1,0 0-1,0-1 0,-1 0 1,1-1-1,0 0 0,-1-1 1,17-5-1,6-2-3017,-1-1-4652,-14 6 4222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2:5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2720,'0'0'33,"0"0"1,1 0-1,-1 0 0,0-1 1,11 2 9649,-36 17-7389,10-7-1940,0 1 1,0 0 0,1 2-1,1-1 1,-18 25-1,6-2-46,1 2-1,3 0 0,-26 62 0,20-42 43,-70 169 360,71-156-473,-19 92 0,27-84-9,4 1 0,3 1 0,0 89 0,13-76 24,5-1 1,25 135-1,-20-177-146,2-1 0,3 0 1,1-1-1,3 0 0,1-2 0,3-1 0,2-1 0,37 49 0,-56-83-264,22 27-726,-27-35 444,0 0 1,0 0-1,0 0 1,0 0 0,1-1-1,-1 1 1,1-1-1,5 3 1,8-1-1230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3 865 2816,'-3'-2'7066,"4"-5"-4306,6-10-2708,-3 9 950,11-30 382,14-35-297,66-119-1,-74 160-949,47-88 718,-18 21 142,44-129 0,-72 181-730,-22 47-263,0 0 1,0 0-1,0 0 0,0 0 0,0 0 1,0 0-1,0 0 0,0 0 1,0-1-1,0 1 0,0 0 1,0 0-1,1 0 0,-1 0 0,0 0 1,0 0-1,0 0 0,0 0 1,0 0-1,0 0 0,0 0 0,0 0 1,0-1-1,1 1 0,-1 0 1,0 0-1,0 0 0,0 0 0,0 0 1,0 0-1,0 0 0,0 0 1,0 0-1,1 0 0,-1 0 0,0 0 1,0 0-1,0 0 0,0 0 1,0 1-1,0-1 0,0 0 0,0 0 1,1 0-1,-1 0 0,5 6 38,5 10-52,7 24 243,-1 1 0,15 67 0,-13-43-57,29 78 273,-9-33-327,-29-80-133,6 14 78,9 52-1,-22-84-266,2 9-3312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6400,'-2'-1'295,"2"0"-206,-1 1-1,1 0 1,0 0-1,0-1 0,0 1 1,-1 0-1,1 0 1,0-1-1,-1 1 1,1 0-1,0 0 1,0 0-1,-1-1 0,1 1 1,0 0-1,-1 0 1,1 0-1,0 0 1,-1 0-1,1 0 1,0 0-1,-1 0 0,1 0 1,0 0-1,-1 0 1,1 0-1,0 0 1,-1 0-1,1 0 1,0 0-1,-1 0 0,1 0 1,0 0-1,-1 1 1,1-1-1,-1 0 1,25 2 6204,16 0-5115,129-9-1839,-141 6-117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7872,'-18'-5'11925,"32"5"-10400,38-9-623,87-11 33,-105 17-806,0 2 0,37 2 0,-44 0-124,-20-2 7,0 1 0,0 1-1,0 0 1,11 2 0,-10 0 25,-6-2-186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4992,'-12'-6'1710,"1"2"2628,9 5-3737,0-1-1,0 1 1,0-1 0,1 0 0,-1 0 0,0 0 0,0 0 0,-4 0-1,-2-1 1491,1 1-503,4 0-698,6 0 584,12 8-1133,-10-6-288,0 0-1,0-1 1,0 1-1,0-1 1,1 0 0,9 0-1,2 1 82,110 6 215,-94-8-319,0 2 0,0 1 0,53 12 0,-68-11-103,-14-4 90,-1 1 1,1 0-1,-1 0 1,1 0-1,4 2 1,-6-2-130,2 13 97,-3-13 3,0 1 0,0 0 0,-1 0 0,1 0 0,-1-1 0,1 1 0,-1 0 0,1 3 0,-2 12-9,0 1 0,-1-1-1,-1 1 1,-1-1-1,0 0 1,-1 0 0,-1 0-1,0 0 1,-2-1-1,0 0 1,-13 19 0,9-17 44,-2-1 1,0 0 0,-1 0 0,0-2 0,-1 0-1,-1 0 1,-1-2 0,-33 20 0,-10 4 82,1 2 1,-88 76 0,135-101-72,0 0 1,-19 28 0,19-25-58,7-10 135,4-4-7,16-4 150,96-14-24,75-8-139,-107 14-68,114-5 179,-88 19-1196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1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67 5056,'0'-20'2514,"0"-13"6603,0 32-8989,0 1 0,0-1 0,0 1 0,0-1 0,0 0-1,-1 1 1,1-1 0,0 1 0,0-1 0,0 1 0,-1-1-1,1 1 1,0-1 0,-1 1 0,1-1 0,0 1 0,-1-1-1,1 1 1,0 0 0,-1-1 0,1 1 0,-1-1 0,1 1-1,-1 0 1,1 0 0,-1-1 0,1 1 0,-1 0 0,1 0-1,-1 0 1,0-1 0,1 1 0,-1 0 0,1 0-1,-1 0 1,1 0 0,-1 0 0,0 0 0,1 0 0,-1 0-1,0 1 1,-2-1 20,0 1-1,0-1 0,0 1 0,0 0 1,0 0-1,-3 2 0,-2 1-32,1 1 0,1-1 0,-1 1-1,1 1 1,0-1 0,0 1 0,-7 10-1,-31 50-108,34-51-34,-1 4-24,0-1 0,1 2-1,-15 37 1,23-51 35,1 0-1,-1 0 1,1 0 0,0 0-1,1 1 1,-1-1 0,1 0-1,0 0 1,1 0 0,0 0-1,0 0 1,0 0 0,0 0-1,1 0 1,0 0 0,1 0-1,-1-1 1,5 9 0,-4-10 57,1 1 0,-1-1 0,0 0 0,1 0 0,0 0 0,0 0 0,0 0 0,1-1 0,-1 0 0,1 0 0,5 3 0,-8-5 2,1 0 0,-1 0 0,1-1 1,-1 1-1,1 0 0,0-1 0,-1 1 1,1-1-1,0 0 0,-1 0 0,1 0 1,0 0-1,-1-1 0,1 1 0,-1-1 0,1 1 1,0-1-1,-1 0 0,0 0 0,1 0 1,-1-1-1,1 1 0,-1 0 0,3-3 1,0-1 18,0 1 0,0-1 0,-1-1 0,0 1 0,0-1 0,0 1 0,0-1 0,-1 0 0,0 0 0,-1-1 0,1 1 0,-1-1 0,2-9 0,1-9 76,-2-1 0,1-32-1,-2 27-51,2-65-512,-4 89 126,-2 8 19,0 13 28,3 16 379,1 0-1,2 0 1,0 0 0,17 51 0,-19-76-103,0 1 0,0 0 0,0-1-1,1 1 1,0-1 0,0 0 0,1 0 0,0 0 0,-1 0 0,1-1 0,1 1 0,-1-1 0,1 0-1,0-1 1,-1 1 0,2-1 0,-1 0 0,11 5 0,3-2-164,0 0 0,1-2 0,-1 0 0,1-1 0,34 0 0,24-7-3417,-4-8-4014,-28 3 3691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74 133 3488,'-5'1'737,"-1"0"-1,1 1 1,-1-1-1,1 1 1,-1 0 0,1 0-1,-10 7 1,15-9-553,-1 1-1,0-1 0,0 1 1,1-1-1,-1 0 1,0 1-1,0-1 1,1 0-1,-1 0 1,0 0-1,0 1 1,0-1-1,0 0 1,1 0-1,-1 0 1,0 0-1,-1-1 0,-3 1 648,37 5 2784,14 1-3486,189-9 1178,125-24-411,-264 20-693,760-44 1562,-360 24-654,-419 22-932,0-1-893,117-25-1,-167 23-3397,-17 6 2294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14 598 4064,'-3'1'459,"3"-1"-383,-1 0-1,1 0 1,-1 0 0,1 1 0,-1-1-1,1 0 1,-1 0 0,1 0-1,-1 0 1,1 1 0,-1-1 0,1 0-1,0 0 1,-1 1 0,1-1-1,-1 0 1,1 1 0,0-1 0,-1 0-1,1 1 1,0-1 0,0 1-1,-1 1 1511,15 2 3134,3 6-4007,-1-2 0,2 0-1,-1-1 1,1-1-1,0-1 1,33 6 0,-16-6-159,-1-2 0,65-2 0,-97-1-542,14 0 230,1-2 0,20-4 0,-32 5-156,0 0 1,0 0-1,-1-1 0,1 0 1,-1 0-1,1 0 1,-1-1-1,0 0 0,1 1 1,-1-1-1,-1-1 1,6-4-1,1-5 77,0 0 1,-1-1-1,0 0 1,-2-1-1,1 1 1,-2-2-1,0 1 0,-1 0 1,0-1-1,-1 0 1,-1 0-1,-1-1 1,1-22-1,-4 21-128,0 0 1,-1-1-1,-1 1 0,-1 0 1,0 0-1,-2 1 0,-8-21 1,12 33-16,1-1 0,-1 1 0,1-1 1,0 0-1,0 1 0,1-1 0,0 0 1,1-11-1,-1-2-192,1 17 167,-1-1-1,1 0 0,0 0 1,0 1-1,0-1 0,0 1 1,1-1-1,-1 1 0,0-1 0,1 1 1,0 0-1,0-1 0,3-2 1,30-27-27,-30 28 31,2-1 22,1 0-1,-1 0 0,1 1 1,0 0-1,1 0 0,-1 1 1,14-4-1,-4 1 4,18-4 5,0 1 0,0 2 0,1 2 0,0 1 0,0 2 0,69 4 0,-88 0 13,0 1 1,-1 0-1,1 2 1,25 9 0,-31-10 23,-1 2 1,0-1 0,0 1-1,0 1 1,-1 0 0,0 0 0,11 12-1,-16-15-32,-1 1-1,-1-1 0,1 1 0,-1 0 1,0 0-1,0 0 0,0 0 1,0 0-1,-1 1 0,0-1 1,0 1-1,-1-1 0,1 1 0,-1 0 1,0 0-1,-1-1 0,0 10 1,0-7-8,-2 1 1,1 0-1,-1 0 1,-1 0-1,1-1 1,-1 1-1,-1-1 0,0 0 1,0 0-1,-8 12 1,-59 76 85,70-94-113,0 0 1,0-1-1,0 1 0,0 0 1,0 0-1,0 0 0,0 0 1,1 0-1,-1 0 0,1 0 1,-1 0-1,1 0 0,0 0 1,0 0-1,0 0 0,0 3 1,0-4 17,1 0 0,-1 1 0,1-1 0,-1 0 1,1 1-1,0-1 0,0 0 0,0 0 0,-1 0 1,1 0-1,0 1 0,0-1 0,1-1 0,-1 1 1,0 0-1,0 0 0,0 0 0,1 0 1,-1-1-1,0 1 0,1-1 0,-1 1 0,0-1 1,1 1-1,-1-1 0,2 0 0,22 4 135,1-1-1,31 0 0,-17-2-146,175-1-244,-124-7-3191,-60 3 1840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 5568,'0'-1'154,"0"1"1,-1 0 0,1 0-1,-1-1 1,1 1 0,0 0-1,-1 0 1,1 0 0,0 0-1,-1-1 1,1 1 0,-1 0-1,1 0 1,0 0 0,-1 0-1,1 0 1,-1 0-1,1 0 1,0 0 0,-1 0-1,1 0 1,-1 0 0,1 0-1,0 0 1,-1 1 0,1-1-1,-1 0 1,1 0 0,-1 1-1,9 12 2417,61 65 346,-45-53-2197,41 53 0,-44-45-325,-2 1 0,22 52 0,24 82 399,-33-81-261,0 5 334,35 176 0,-48-159-340,-6 1 1,0 181 0,-38 217 113,-11-237-209,23-190-246,2-11 51,-26 89 0,30-134-203,-2-1-1,-1-1 1,-1 1 0,0-2-1,-2 1 1,-31 40 0,6-19 19,-54 50 0,-124 123-1866,195-193 1347,10-10-701,-2-1-1,-25 23 1,30-30 223,7-4 486,-1 0 0,0-1 0,0 1 0,0-1 0,-1 0 0,1 1 0,-3 0 0,4-2 356,1 0 0,0 0 0,0 0-1,-1 0 1,1 0 0,0 0 0,-1 0 0,1 0 0,0 0 0,-1 0-1,1 0 1,0 0 0,-1 0 0,1 0 0,0 0 0,0 0-1,-1-1 1,1 1 0,0 0 0,0 0 0,-1 0 0,1-1-1,0 1 1,-5-12-2822,3-15-110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4800,'-6'2'9280,"6"-1"-9029,-2 11 3451,2 22-3524,0-23 992,1 8-507,1 1 0,6 25 0,2 19 89,8 79-101,-18-142-628,4 9-2392,7-18-1040,47-42-7876,-30 30 8048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7968,'-32'62'6380,"-2"4"-3550,-122 176 1517,114-170-3554,-65 153 1,48-94-621,45-100-190,9-18-201,-1-1 0,0 1 1,-1-1-1,0 0 1,-17 20-1,16-20-2110,6-8 773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5216,'-7'0'3868,"15"1"1583,8 1-999,-9-2-5125,60-1 2847,80 2-839,-129 1-1193,-1 0 0,19 5 0,-29-6-16,0 1 0,0 1 0,0-1 0,0 1 1,0 0-1,-1 1 0,11 7 0,-17-11-99,1 1 1,-1 0-1,1-1 1,-1 1-1,0 0 1,1-1-1,-1 1 1,0 0-1,1 0 1,-1-1-1,0 1 1,0 0-1,0 0 1,0 0-1,0-1 1,0 1-1,0 0 1,0 0-1,0-1 1,0 1-1,0 0 1,-1 0-1,1-1 1,-1 2-1,-8 20 335,7-18-334,-7 12 61,-1 0-1,-1 0 1,-1-1-1,-23 24 1,23-27-41,-30 40 149,11-12-490,31-39 290,-1 0-1,1-1 1,0 1 0,0-1-1,0 1 1,-1 0 0,1-1-1,0 1 1,0-1 0,0 1-1,0 0 1,0-1 0,0 1-1,0 0 1,0-1 0,0 1-1,0 0 1,1-1-1,-1 1 1,0-1 0,0 1-1,1 0 1,-1-1 0,0 1-1,0-1 1,1 1 0,-1-1-1,1 1 1,-1-1 0,1 1-1,-1-1 1,1 0 0,0 1-1,21 17 15,-17-14-84,24 19 108,31 33-1,-58-54 11,0 0 0,0 0 0,0 0 0,-1 0 0,1 0 0,-1 0 0,1 0 0,-1 1 0,0-1 0,0 0 0,0 1 0,0-1 0,0 1 0,-1-1 0,1 1 0,-1 0 0,1 3 0,-1-4 14,-1 0 0,0 0 0,1 0-1,-1 0 1,0 0 0,0 0-1,0-1 1,0 1 0,0 0-1,0 0 1,-1-1 0,1 1-1,-1-1 1,1 1 0,-1-1-1,1 0 1,-1 1 0,0-1-1,0 0 1,1 0 0,-1 0-1,0 0 1,-3 0 0,-8 4 60,0-1 0,0 0 0,0-1 0,-23 2 0,-55 0-687,13-9-1385,30-5-3001,28 5 2559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16 2816,'3'-15'11087,"-14"23"-9300,5-3-1551,0 1 0,0 0 0,1 0 0,0 0 0,0 1 0,0 0 0,1-1 0,0 2 0,1-1 0,-4 9 0,-11 21 240,-13 11 365,-66 80-1,62-86-283,-58 93 0,60-71-205,3 2 0,-42 135 0,65-180-250,1 0 0,1 0 1,2 1-1,0-1 1,1 1-1,1 0 0,1-1 1,0 1-1,8 41 1,9-2 69,2-1 0,3-1 0,35 69 0,-24-65-308,2-2 1,46 60 0,-58-95-1612,2-5-3316,-18-19 1980,0-2 993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6720,'-5'2'3793,"14"9"-1117,-6-3-2029,-1 1 1,1 0-1,-1 0 0,-1 0 1,1 13-1,-2 49 623,0-34-835,1 102 758,-7 226 78,6-315-790,0-34-226,0 1-1,-1 0 0,-6 28 1,5-35-203,-1 0 548,2-9-558,-1-1 0,1 1 1,0-1-1,0 0 0,0 1 0,0-1 0,0 0 0,0 0 0,0 0 0,-1 0 0,-1 0 0,-13-4 203,16 3-267,-1 1 1,0 0-1,0 0 0,1 0 0,-1-1 0,0 1 1,1 0-1,-1-1 0,0 1 0,1 0 0,-1-1 0,0 1 1,1-1-1,-1 1 0,1-1 0,-1 0 0,1 1 0,-1-1 1,1 1-1,-1-1 0,1 0 0,0 1 0,-1-1 1,1 0-1,0 0 0,0 1 0,0-1 0,-1 0 0,1 0 1,0 1-1,0-1 0,0 0 0,0 0 0,0 1 0,0-1 1,0 0-1,1-1 0,-1-2-26,1 0 1,-1 0-1,1 0 1,0 0-1,0 0 0,2-4 1,46-76-49,1-22-121,-24 50 32,50-82 0,-67 124 133,23-25 1,-28 34 83,1 1 0,-1 0 0,1 0 1,0 0-1,0 0 0,1 1 0,-1 0 0,9-4 1,-12 7-5,-1-1 0,1 1 0,-1-1 0,1 1-1,-1 0 1,1-1 0,-1 1 0,1 0 0,0 0 0,-1 0 0,1 0 0,0 0 0,-1 1 0,1-1 0,-1 0 0,1 1 0,-1-1 0,1 1 0,2 1 0,-3-1 6,1 1 0,0-1 0,-1 1-1,1-1 1,-1 1 0,1 0 0,-1 0 0,0-1 0,0 1 0,0 0-1,0 0 1,1 4 0,1 2 53,-1 1 0,0-1-1,-1 1 1,0 0 0,0 15 0,-1-11-91,-1-1 0,-1 0 1,0 0-1,-1 0 0,0-1 1,-1 1-1,0-1 0,-1 1 1,0-1-1,0-1 0,-2 1 1,1-1-1,-1 0 0,-1 0 1,-9 9-1,14-16-25,0 0 0,-1 0 0,0-1 0,1 1 0,-1-1 0,0 0 0,0 0 0,-1 0 0,1-1 0,-8 3 0,1-2-56,0-1 1,0 0 0,-13 0 0,29 16 201,1-5 42,0 0-1,1-1 1,0 0-1,1 0 0,10 11 1,50 47 592,-47-51-699,-7-7-60,22 26 1,-30-32-271,-2-2-3092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6304,'-3'0'609,"3"0"-565,0 0 0,0 0-1,0 0 1,0 0 0,0 0 0,0-1-1,0 1 1,0 0 0,0 0 0,0 0-1,0 0 1,0 0 0,0 0 0,0 0-1,0 0 1,0 0 0,0-1-1,0 1 1,0 0 0,0 0 0,0 0-1,0 0 1,0 0 0,0 0 0,0 0-1,0 0 1,0-1 0,0 1 0,0 0-1,0 0 1,0 0 0,0 0 0,0 0-1,0 0 1,0 0 0,0 0 0,0 0-1,0 0 1,0-1 0,0 1 0,0 0-1,-1 0 1,1 0 0,0 0 0,0 0-1,0 0 1,0 0 0,0 0 0,0 0-1,0 0 1,0 0 0,0 0 0,-1 0-1,1 0 1,0 0 0,0 0 0,0 0-1,0 0 1,0 0 0,0 0-1,0 0 1,0 0 0,-1 0 0,1 0-1,0 0 1,0 0 0,0 0 0,2 12 7132,-1-4-6359,0 0-1,0 15 1,-9 121 2349,-2 20-1740,-9 45-832,13-130-351,4-70-226,1 0-1,-5 13 1,4-18-286,1 1 0,-1-1 0,1 1 1,0 0-1,1-1 0,-1 1 1,1 0-1,0 0 0,0-1 0,2 9 1,-2-8-2148,0-1 778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7808,'-1'-2'7366,"15"-1"-3793,24-1-1313,64-11 962,-57 10-2541,66-4 419,218 9-394,-155 1-623,-119 2-310,-2-1-5599,-53-2 5640,0 0-1,1 0 0,-1 0 1,0 0-1,1 0 1,-1 0-1,0 0 1,1 0-1,-1 0 1,1 0-1,-1 0 1,0 0-1,1 0 1,-1 0-1,0 0 1,1 0-1,-1 0 1,0 0-1,1-1 1,-1 1-1,0 0 1,1 0-1,-1 0 1,0-1-1,0 1 1,1 0-1,-1-1 0,0 1 1,0 0-1,1 0 1,-1-1-1,0 1 1,0 0-1,0-1 1,0 1-1,0 0 1,1-1-1,-1 1 1,0 0-1,0-1 1,0 1-1,0-1 1,0 1 84,4-9-3434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1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39 895 6464,'-2'0'218,"0"1"0,0 0 0,0-1 0,0 1 1,0 0-1,0 0 0,0 0 0,0 0 0,0 0 0,0 1 0,0-1 1,1 0-1,-1 1 0,0 0 0,1-1 0,-1 1 0,1 0 0,-2 2 1,3-2-33,-1 0 0,1 0 0,-1 1 0,1-1 0,0 0 0,0 0 0,0 0 0,0 0 0,0 0 0,0 0 0,1 1 1,-1-1-1,1 0 0,-1 0 0,1 0 0,0 0 0,0 0 0,0 0 0,1 1 0,-2-1-76,1-1-1,-1 0 1,1 0 0,-1 0-1,1 0 1,0 0 0,0 0-1,-1 0 1,1 0-1,0 0 1,0-1 0,0 1-1,0 0 1,0 0 0,0-1-1,0 1 1,0 0-1,0-1 1,0 1 0,0-1-1,0 0 1,1 1 0,-1-1-1,2 0 1,-1 0 48,-1 0 0,1-1 0,0 1 0,-1-1 0,1 0-1,0 1 1,-1-1 0,1 0 0,-1 0 0,0 0 0,1 0 0,-1 0 0,0 0 0,1-1 0,0 0 0,6-8 589,-1 0-1,0 0 1,9-20 0,-14 26-677,10-21 374,-1 0 0,-1-1-1,9-36 1,10-83 363,-10 46-194,-11 59-477,-3 13-175,13-41 1,-17 67 25,-1 0 1,0 0 0,0 0-1,1 0 1,-1 0 0,0 1-1,1-1 1,-1 0 0,1 0-1,-1 1 1,1-1 0,-1 0-1,1 0 1,0 1 0,-1-1-1,1 1 1,0-1 0,0 1-1,-1-1 1,1 1 0,0-1-1,0 1 1,0 0 0,-1-1 0,1 1-1,0 0 1,0 0 0,0-1-1,0 1 1,0 0 0,0 0-1,0 0 1,0 0 0,-1 0-1,1 1 1,0-1 0,0 0-1,1 1 1,1 0-8,0 0 1,0 1-1,0 0 0,0-1 1,0 1-1,-1 0 0,1 0 1,-1 1-1,4 3 0,15 22-16,-2 0-1,29 54 1,-17-26 119,11 24 152,-38-71-201,-1-1-1,0 1 0,0 1 0,-1-1 0,0 0 1,0 1-1,0 10 0,-2-18-18,-1 0 1,1 0 0,0-1-1,-1 1 1,1 0-1,-1-1 1,0 1 0,1 0-1,-1-1 1,0 1-1,0-1 1,0 1 0,0-1-1,0 0 1,0 1 0,0-1-1,-1 0 1,1 0-1,0 1 1,-1-1 0,1-1-1,-1 1 1,-2 1-1,-2 1 69,0 0 0,-1 0 0,0-1 0,-8 2 1,-62 8 123,7-1-619,27-7-143,21-4-828,105-33 1638,-72 29-215,128-55 360,-108 44-387,-1-2 1,40-28-1,100-99 22,-170 144-40,2-2 5,0 0 0,0 1 1,0-1-1,0 1 0,0-1 0,0 1 0,1 0 0,-1 0 0,5-2 0,-6 3 0,0 0-1,0 0 1,0 0 0,0 0-1,0 0 1,0 1-1,0-1 1,0 0 0,0 0-1,0 1 1,0-1-1,0 1 1,0-1-1,0 1 1,0-1 0,0 1-1,0 0 1,-1-1-1,1 1 1,0 0-1,0 0 1,-1-1 0,1 1-1,0 0 1,-1 0-1,1 1 1,3 4 74,-1 1 0,0-1 0,0 1 1,0-1-1,-1 1 0,0 0 0,0 0 0,0 7 1,4 60 196,-4-37-128,-1 72-162,-1-63 911,9-80-35,0 11-819,0 0-1,2 0 0,1 2 0,19-28 0,-18 28-63,-7 11-2,1 0 0,0 1 1,0 0-1,14-13 0,-19 21 9,0-1-1,0 0 1,0 0-1,0 1 0,0-1 1,0 1-1,1 0 1,-1 0-1,1-1 1,-1 1-1,0 1 1,1-1-1,-1 0 0,1 1 1,0-1-1,-1 1 1,1 0-1,-1 0 1,1 0-1,0 0 0,-1 0 1,1 1-1,-1-1 1,1 1-1,0-1 1,3 3-1,0 0-14,-1 1 1,1 0-1,-1 0 0,0 1 0,0 0 1,0-1-1,-1 1 0,0 1 0,0-1 1,7 12-1,0 6-106,15 36 0,-24-53 137,17 57 285,-18-63-264,-1 0 1,1 1 0,-1-1-1,1 0 1,0 1 0,-1-1-1,1 0 1,-1 0 0,1 0-1,0 0 1,-1 0 0,1 0-1,0 0 1,-1 0 0,1 0-1,-1 0 1,1 0-1,0 0 1,-1 0 0,1 0-1,0 0 1,-1-1 0,1 1-1,-1 0 1,1 0 0,-1-1-1,1 1 1,0-1 0,21-10 167,-8 2-175,23-19 0,-29 20-45,1 1 0,-1 0-1,2 1 1,-1 0 0,0 1 0,21-9 0,-28 13 6,0 1 0,0 0 0,1 0 0,-1-1 0,0 1 0,0 1 0,0-1 0,0 0-1,1 0 1,-1 1 0,0-1 0,0 1 0,0 0 0,0 0 0,0 0 0,0 0 0,0 0 0,0 0 0,-1 0 0,1 0 0,0 1 0,-1-1-1,1 1 1,-1-1 0,1 1 0,1 2 0,4 5-13,-1 1 1,0-1-1,8 18 0,-13-25 61,6 12-40,-6-10 34,1 0-1,0 0 0,0 0 0,0-1 1,0 1-1,1-1 0,-1 1 1,1-1-1,0 0 0,6 5 1,-8-8-15,0 1 1,0-1 0,0 1 0,0-1-1,0 0 1,0 1 0,0-1 0,0 0-1,0 0 1,0 0 0,0 0 0,0 0-1,0 0 1,0 0 0,0 0 0,0 0-1,0-1 1,0 1 0,0 0 0,0-1-1,1 0 1,24-13 180,-16 8-117,44-25-3,76-48-218,-79 43 162,-11 10 342,57-50-1,-97 75-347,1 0-1,0 0 0,0 0 0,0 0 1,-1 1-1,1-1 0,0 0 0,-1 0 0,1 0 1,-1-1-1,1 1 0,-1 0 0,1 0 0,-1 0 1,0 0-1,0 0 0,1 0 0,-1 0 1,0-1-1,0 1 0,-1-2 0,1 3-6,0 0 1,0-1-1,0 1 0,0 0 0,0-1 1,-1 1-1,1 0 0,0-1 0,0 1 1,0 0-1,-1 0 0,1-1 0,0 1 0,0 0 1,-1 0-1,1-1 0,0 1 0,-1 0 1,1 0-1,0 0 0,-1 0 0,1-1 1,0 1-1,-1 0 0,0 0-8,0 0 1,0 0-1,0 0 0,0 0 1,0 0-1,0 1 0,0-1 0,0 0 1,0 0-1,0 1 0,0-1 1,0 1-1,-1 0 0,-12 7-118,0 2 0,1 0 0,0 1 0,-15 15 0,6-5-6,-74 73 284,82-77-84,0 0 0,1 1 0,-22 39 0,34-55-53,0 1 0,0 0 0,0 0 0,0 0 0,0 0 0,0 3 0,1-6-3,0 1 0,0-1-1,0 1 1,0 0 0,0-1 0,0 1 0,0-1 0,0 1-1,0-1 1,0 1 0,0-1 0,0 1 0,0-1 0,1 1 0,-1-1-1,0 1 1,0-1 0,1 1 0,-1-1 0,0 1 0,1-1-1,-1 0 1,0 1 0,1-1 0,-1 0 0,1 1 0,-1-1 0,1 0-1,-1 1 1,0-1 0,1 0 0,-1 0 0,1 0 0,-1 1 0,1-1-1,0 0 1,-1 0 0,1 0 0,-1 0 0,1 0 0,-1 0-1,1 0 1,0 0 0,5-1 64,1 0-1,-1 0 1,0 0-1,1-1 1,-1 0-1,0 0 1,0-1-1,0 0 1,7-4-1,7-5 33,21-18 0,-27 18-96,0 0 1,-2-1-1,1-1 1,-1 0-1,9-15 1,45-81-348,-62 103 291,-4 8 6,1-1 0,-1 0 0,0 1 0,1-1 0,-1 0 0,0 1 0,0-1 0,1 0 0,-1 1 0,0-1-1,0 1 1,0-1 0,0 1 0,1-1 0,-1 0 0,0 1 0,0-1 0,0 1 0,0-1 0,0 1 0,0-1 0,0 1 0,0-1 0,0 1 0,4 24-41,-3-14-8,2 3 57,0 1 0,0-1 0,2 0 0,-1 0 0,2-1 0,7 15 0,-10-24 68,-1 0 0,1 1 1,0-1-1,0 0 0,1 0 0,-1-1 1,1 1-1,-1-1 0,1 0 0,0 0 1,1 0-1,-1 0 0,0-1 0,1 0 1,0 1-1,-1-2 0,1 1 0,0-1 1,0 1-1,0-1 0,5 0 1,-6-1-8,0 0 0,0 0 0,0-1 0,0 1 0,0-1 0,0 0 0,0 0 0,0-1 0,0 1 0,-1-1 0,1 0 0,0 0 0,-1 0 0,0 0 0,1 0 0,-1-1 0,0 0 0,5-5 0,1-3 46,0-1 1,0-1-1,11-20 0,49-102 136,19-32-133,-20 63 11,30-51 21,-85 133-243,-1-1 1,-1 0-1,12-38 0,-22 55-178,-2 6-4,-8 13-210,1-2 346,2-2 60,-4 5-29,1-1 0,-14 29 0,-4 25 135,2 1-1,3 2 1,3 0-1,3 1 0,-7 87 1,20-134 56,2 1 1,2 38-1,0-55-2,0-1 1,0 1-1,1-1 0,-1 1 0,2-1 1,-1 0-1,1 1 0,0-1 0,1 0 1,-1-1-1,1 1 0,7 7 1,-9-11-4,1-1 0,0 1 0,-1-1 0,1 0 1,0 0-1,0 0 0,0-1 0,1 1 1,-1-1-1,0 1 0,0-1 0,1 0 0,-1 0 1,1-1-1,-1 1 0,1-1 0,5 0 1,0 0 35,-1-1 1,1 0 0,0 0-1,-1-1 1,16-5 0,-15 3-62,0 0 0,0 0 0,-1-1 0,0 0 0,0-1 0,0 0 0,-1 0 0,0 0 0,0-1 0,11-14 0,-4 2-42,-1 0-1,-1 0 1,13-30 0,12-38 93,28-94 1,3-67 282,-65 237-397,-2 1 0,1 0 0,-1-1 0,-1 1 0,-1-20 0,1 29 47,0 1 0,0 0 0,0 0 0,0 0 0,0 0-1,0-1 1,0 1 0,0 0 0,0 0 0,0 0 0,0 0 0,0-1 0,0 1-1,0 0 1,0 0 0,0 0 0,0 0 0,0-1 0,0 1 0,0 0 0,0 0-1,0 0 1,0 0 0,-1-1 0,1 1 0,0 0 0,0 0 0,0 0 0,0 0-1,0 0 1,0 0 0,-1 0 0,1-1 0,0 1 0,0 0 0,0 0 0,0 0 0,-1 0-1,1 0 1,0 0 0,0 0 0,0 0 0,0 0 0,-1 0 0,1 0 0,0 0-1,0 0 1,0 0 0,-1 0 0,1 0 0,0 0 0,0 0 0,-8 11-227,-6 19 17,6-3 263,0-1 1,1 1 0,2 1 0,-3 35 0,5-15 59,5 79 0,0-109-65,0 1 1,1 0 0,0-1 0,2 0 0,12 33 0,-13-43-432,-1-1-1,1 0 1,0 0 0,1 0-1,-1 0 1,2-1 0,-1 0 0,0 0-1,1 0 1,0-1 0,1 0 0,-1 0-1,1 0 1,0-1 0,14 6-1,-5-4-1764,1-1 0,-1 0 0,29 3-1,8 0-1548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44 2304,'-11'-13'752,"3"-3"2037,6 12-913,2 3-1743,0 1 0,0-1 0,0 1-1,0 0 1,0-1 0,0 1 0,0 0 0,0-1-1,0 1 1,0-1 0,0 1 0,-1 0 0,1-1 0,0 1-1,0 0 1,0-1 0,-1 1 0,1 0 0,0-1-1,0 1 1,-1 0 0,1 0 0,0-1 0,-1 1 0,1 0-1,0 0 1,-1 0 0,1-1 0,0 1 0,-1 0-1,1 0 1,0 0 0,-1 0 0,1 0 0,-1 0-1,1 0 1,0 0 0,-4 0 3208,8 0-105,-2 1-3062,0-1-1,-1 1 0,1-1 0,0 1 0,0 0 0,-1 0 0,1 0 0,-1 0 1,4 3-1,23 25 272,-1 2 0,39 55 1,10 14 127,-65-87-539,4 4 77,-1-1 0,0 2 0,-2 0-1,0 1 1,14 28 0,-10-5 17,-1 1 0,-2 1 0,-2 0 0,-2 1 0,-2 0 0,-2 0 0,-1 67 0,-6-82-50,-1 1 0,-2 0 1,-8 32-1,-32 85 306,37-123-287,4-11-55,-83 240 558,59-183-486,-55 101 0,66-146-585,-1 0 0,-1-1 1,-29 30-1,27-38-2864,21-17 3195,-1 1 0,1-1-1,0 0 1,0 0 0,-1 0-1,1 0 1,0 0 0,-1 1-1,1-1 1,0 0-1,0 0 1,-1 0 0,1 0-1,0 0 1,-1 0 0,1 0-1,0 0 1,0 0 0,-1 0-1,1 0 1,0 0 0,-1 0-1,1 0 1,0-1 0,0 1-1,-1 0 1,1 0 0,-1-1-169,1 1 1,0-1 0,0 0-1,0 1 1,0-1-1,0 0 1,0 1-1,0-1 1,0 0 0,0 0-1,0 1 1,0-1-1,0 0 1,0 1 0,0-1-1,1 0 1,-1 0-1,7-23-4635,5 0 1638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3:1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80 4384,'-4'-1'378,"0"-1"0,1 1 0,-1 0 1,0 0-1,0 0 0,0 0 0,0 1 0,0-1 1,0 1-1,0 0 0,-4 1 0,-24 7 5590,23-7-2965,13-5-1273,17-10-591,-17 12-1059,12-8 118,0 2 0,1-1 0,0 2 0,1 0 0,0 1 0,0 1 0,19-3 0,-36 8-197,1 0 1,0 0-1,-1-1 1,1 1-1,-1 0 1,1 1-1,0-1 1,-1 0-1,1 0 1,0 1-1,-1-1 1,1 1-1,-1-1 1,1 1-1,-1-1 0,1 1 1,-1 0-1,1 0 1,-1 0-1,0 0 1,1 0-1,-1 0 1,0 0-1,0 1 1,0-1-1,0 0 1,0 1-1,0-1 1,0 0-1,0 1 0,-1-1 1,1 1-1,-1-1 1,1 1-1,-1 0 1,1-1-1,-1 1 1,0 0-1,0 1 1,0 7 65,0-1 0,-1 1 0,-1-1 0,0 0 0,-4 13 0,2-3 32,-8 19 189,0 0 0,-3-1 0,-26 49 0,17-35 341,24-51-594,0 1-1,-1-1 0,1 1 1,0-1-1,0 1 1,-1 0-1,1-1 0,0 1 1,0 0-1,0-1 0,0 1 1,0-1-1,0 1 1,0 0-1,0-1 0,0 1 1,0 0-1,0-1 0,0 1 1,1 0-1,-1-1 1,0 1-1,0-1 0,1 1 1,-1-1-1,0 1 0,1 0 1,0 0-1,0 0 35,0 0 0,1 0 0,-1 0 1,1 0-1,0 0 0,-1-1 0,1 1 0,-1 0 0,1-1 0,2 1 0,6 1 99,-1-1-1,1 0 0,9 0 1,44-4-56,-21-1-3115,-7-1-2395,0-2-3369,-10 2 4869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4:15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3967 6 1984,'-12'0'640,"12"0"-623,0 0 0,-1 0-1,1 0 1,0 0 0,0 0 0,0 0 0,0 0 0,0 0-1,-1 0 1,1 0 0,0 0 0,0 0 0,0 0 0,0 0-1,0-1 1,0 1 0,0 0 0,-1 0 0,1 0 0,0 0-1,0 0 1,0 0 0,0 0 0,0-1 0,0 1 0,0 0-1,0 0 1,0 0 0,0 0 0,0-1 0,0 1 0,0 0 0,0 0-1,0 0 1,0 0 0,0 0 0,0-1 0,0 1 0,0 0-1,0 0 1,0 0 0,0 0 0,0 0 0,0-1 0,0 1-1,0 0 1,0 0 0,0 0 0,0 0 0,1 0 0,-1 0-1,0-1 1,0 1 0,0 0 0,0 0 0,-1 1 699,-19 0 1737,0 18 960,16-16-2772,4-3-588,-1 1 0,0 0 0,1-1-1,-1 1 1,0-1 0,0 1 0,1-1 0,-1 0-1,0 1 1,0-1 0,0 0 0,0 0-1,1 1 1,-1-1 0,0 0 0,0 0-1,0 0 1,0 0 0,0 0 0,-1 0-1,0 0-64,1 1 0,-1-1 0,0 1 0,1 0 0,-1 0 0,1 0 0,-1 0 0,1 0 0,-1 0-1,1 0 1,0 0 0,-1 1 0,1-1 0,-1 2 0,-15 32 1,13-26 129,3-8-100,1 1-1,-1 0 1,0-1 0,0 1 0,0 0-1,-1-1 1,1 1 0,-1 0 0,-20 27-168,20-25 207,0-1-51,1 0-1,-1 1 1,0-1-1,1 0 1,-2 0 0,-3 5-1,-17 24 459,-98 84 155,49-44-486,-26 33 342,-16 3-374,92-88-21,-3 2 36,-32 27 280,42-37-335,0-1 0,-2 0 0,1-1 0,-1-1 0,-1-1 0,1 0 0,-2-1 1,-35 8-1,-53 3 210,-48 9 108,95-13 7,0-4 0,-117 6-1,157-17-281,1-1-1,-30-7 0,2-10 478,4 5-362,28 10-144,1 0 1,-23-11-1,4 2 152,26 10-194,0-1-1,0 0 1,-7-5-1,-8-5 9,-13-6-87,0-2-1,-42-35 1,69 50 37,1-1 1,0 1-1,0-1 1,1-1-1,-7-11 0,6 11-8,-15-21-116,17 23 138,-1 0-1,1 0 1,1 0 0,-1-1-1,1 1 1,1-1 0,-1 0-1,-2-9 1,5 14 17,0 0 0,0 0 0,-1 0 0,1 0 0,-1 0-1,0 0 1,0 0 0,0 0 0,-3-2 0,-10-17-108,10 14 13,0 0-1,-1 0 0,-13-13 0,8 10-15,-14-11 117,8 9 56,6 6-111,0 1-1,-1-1 0,1 2 0,-2 0 0,1 0 0,0 1 1,-1 0-1,-20-2 0,-43-11-143,-73 6 267,55 5-331,-29 6 230,67 8-230,3-3 347,-26-1-122,50-4-5,-16-1 37,0 2 1,1 2-1,-53 10 0,46-5 43,37-7-71,1 1 1,0 1 0,-20 6-1,18-5 116,-28 6 1,-4 1-369,33-7 252,-1-1 1,-24 1 0,25-2 69,-203 5 69,123 0-245,80-6 87,1 0 1,0 1-1,-26 8 0,18-5-9,5-3-21,14-2 37,0 0-1,0 0 1,-1 0-1,1 1 1,0-1-1,0 0 1,-3 2-1,-10-1 56,12-2 822,6 0-504,11-3-285,7-2-132,43-19 258,51-16-184,-25 18 46,26-10 129,-58 13-283,-16 7 194,-25 7-239,-23 11-363,3-3 491,1 0 0,0 0 0,-1 0 0,1-1 0,-1 1 0,0-1 0,-3 2 0,0-1 38,-25 8 33,0-2 0,-1-1 0,-38 3-1,-43 2-19,78-7-32,1 1 0,-35 11 0,57-14 8,-15 9-131,24-9 100,-1-1-1,1 0 1,-1-1 0,0 1 0,0-1 0,0 1 0,1-1 0,-1 0 0,-7 0 0,11-1 16,0 0 1,0 0 0,0 0-1,-1 0 1,1 0-1,0 0 1,0 0-1,0 0 1,0 0 0,0 0-1,0 0 1,0 0-1,0 0 1,0 1-1,0-1 1,0 0 0,0 0-1,0 0 1,0 0-1,0 0 1,0 0-1,0 0 1,0 0 0,0 0-1,0 0 1,0 0-1,-1 0 1,1 0-1,0 0 1,0 0 0,0 1-1,0-1 1,0 0-1,0 0 1,0 0 0,0 0-1,1 0 1,-1 0-1,0 0 1,0 0-1,0 0 1,0 0 0,0 0-1,0 0 1,0 0-1,0 1 1,0-1-1,0 0 1,0 0 0,0 0-1,0 0 1,0 0-1,0 0 1,0 0-1,0 0 1,0 0 0,0 0-1,0 0 1,0 0-1,1 0 1,-1 0 0,0 0-1,0 0 1,0 0-1,0 0 1,0 0-1,0 0 1,0 0 0,9 7 133,13 8-51,12 0-68,0-1-1,57 15 0,-53-19-14,66 29 0,-25-4 310,-77-34-272,-2-1-15,1 0-1,-1 0 1,1 0-1,-1 0 1,1 0-1,0 0 1,-1 0-1,1 0 0,-1 0 1,1 0-1,-1-1 1,1 1-1,-1 0 1,1 0-1,-1-1 1,1 1-1,-1 0 0,1 0 1,-1-1-1,0 1 1,1-1-1,-1 1 1,1 0-1,-1-1 1,0 1-1,1-1 0,-1 1 1,0-1-1,0 1 1,1-1-1,-1 1 1,0-1-1,0 1 1,0-1-1,1 1 0,-1-1 1,0 1-1,0-1 1,0 0-1,0 0 1,-3-28 445,1 20-310,1-1-29,-2-11-8,1 0 0,1 0 0,2-34 0,0 0-237,-2 54 2,1 1-1,0-1 1,0 1 0,0-1 0,0 1-1,0-1 1,0 1 0,0-1-1,0 1 1,0-1 0,0 1-1,0-1 1,0 1 0,1-1 0,-1 1-1,0-1 1,0 1 0,0 0-1,1-1 1,-1 1 0,0-1-1,0 1 1,1 0 0,-1-1 0,0 1-1,1-1 1,-1 1 0,1 0-1,-1 0 1,0-1 0,1 1 0,-1 0-1,1 0 1,-1-1 0,1 1-1,-1 0 1,1 0 0,-1 0-1,1 0 1,-1 0 0,1 0 0,12-1-2765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4:22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5264 1984,'-1'2'5757,"-3"-3"-4522,-15-12 293,-27-25 1,35 28-1461,2 0 1,-1 0-1,1-1 1,1 0-1,0-1 0,-12-24 1,1-11 72,1 0 1,-11-53-1,1 0 128,15 60-251,3 0-1,1-1 1,2 0 0,2-1 0,1-77 0,5 76-59,3 1 0,1-1 0,12-41 0,-11 61-28,1 1 0,1 0 1,1 0-1,1 0 0,1 1 0,26-38 0,75-71-192,-17 23 144,-55 57 41,76-71 1,-85 94 47,1 1 1,1 1-1,57-31 0,1 10-41,119-42 0,-159 71 4,-1 3 0,2 1 0,-1 4 0,72-6 0,214 9 560,-211 7-271,411 12 267,-284-9-123,182 12 181,-144-14-248,-44-1 236,248-3 167,-204 4-646,80-3 193,-141-6 215,122-8-255,-138 5-75,57-5 144,-102-1-168,-1-7 0,182-50 0,-110 3-69,-169 47 27,-1-3 1,-1-3 0,114-67-1,-106 48-18,-15 7 8,131-62-1,-26 40-6,3-1-37,-155 58-19,160-73 124,-150 66-66,167-97 338,-157 88-341,-1-3 0,-1-1 0,37-37 0,-5-6 292,68-95 0,-112 133-250,-2 0 1,-1-1 0,24-59 0,-18 27 25,16-75-1,-22 70-175,19-83 225,-29 109-76,5-64 0,-12 81-59,-1 0-1,-2-1 1,0 1-1,-2 1 1,-1-1-1,-14-43 1,6 26-146,8 24 123,-11-25-1,-2 3-119,-23-39-1,31 63 20,0 1 1,-2 0-1,0 1 1,-26-26-1,20 27 90,-1 0 0,0 2 0,-1 0 0,-1 1 0,-22-9 0,-64-19 68,41 16-2,13 4-191,-100-42 175,150 60-47,-33-16-138,-54-36 0,59 31 27,-2 2-1,0 1 1,-59-25-1,-110-26 186,64 25-256,-30-10-108,123 42 216,-80-10 0,52 15-37,-1 3 0,0 3 0,-105 11 0,132-3 164,12-3-116,-50 12 0,60-10 11,-40 4 0,-11 2 136,57-8 92,-1-1-1,0-1 0,-37-2 0,13 0 85,82-29 191,-25 20-403,0 0 1,1 0-1,28-14 1,51-17 52,-17 8 2,-32 14-79,-30 14-71,0-1-1,17-11 0,-62 33-368,-52 17-1,41-20 592,-1-1-1,-47 5 0,15-3-10,-56 13-82,122-23-159,1-3 90,3 1 16,10 3-512,6 4 341,4 6 159,1-1 0,0-1 0,20 12 0,15 12-47,71 67 234,-22-18 418,-96-83-983,-1 0 594,0-1 0,0 1 1,0-1-1,0 0 0,4 2 0,-7-4-354,1 0 1,0 1-1,-1-1 0,1 0 1,0 0-1,-1 0 0,1 0 0,0 1 1,-1-1-1,1 0 0,0 0 1,-1 0-1,1-1 0,0 1 1,-1 0-1,1 0 0,0 0 0,-1 0 1,1-1-1,-1 1 0,1 0 1,0 0-1,-1-1 0,1 1 1,-1-1-1,1 1 0,-1 0 0,1-1 1,-1 1-1,1-1 0,-1 1 1,1-1-1,-1 1 0,0-1 1,1-1-1,8-15-4469,4-3 1409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4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1568,'5'8'11688,"11"-3"-11163,-6-3 179,-1 1-527,-1-1 1,0 0 0,1-1-1,-1 1 1,1-2-1,-1 1 1,1-1-1,12-2 1,7 1 64,14 1 15,-12-1-147,-1 1 0,36 5-1,-20 2 201,-37-6-225,-6-1 539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4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3232,'-3'-2'1293,"6"2"-700,11 2 1062,34-4 2221,75-14 0,-55 5-2289,-14 1-756,12-3-121,-36 10-801,99-5-602,-110 7-322,28 2-7191,-34 2 3982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2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4160,'-3'1'5576,"3"-2"-5486,-8 13 1094,-6 16-1218,7 0 334,2 0 1,1 0-1,1 1 0,1-1 1,3 42-1,5 97 132,-5-140-348,0-10 224,4 30-1,-4-28 562,-1-17 385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2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70 3648,'-22'-19'6737,"27"18"-5240,1-1-1254,0 0-1,0 1 0,0 0 0,0 0 0,0 1 1,11 0-1,11 0 265,217-29 693,160 16-928,-365 13-191,-27 0 17,1 0-1,-1 0 1,0 2-1,0-1 1,17 5 0,-26-4-229,6 0 318,-2-1-3070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2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1824,'0'4'6416,"0"-4"-6262,0 0 1,0 0 0,0 0-1,0-1 1,1 1 0,-1 0-1,0 0 1,0-1-1,0 1 1,0 0 0,0 0-1,0-1 1,0 1 0,0 0-1,0 0 1,0-1 0,0 1-1,0 0 1,0 0-1,0-1 1,0 1 0,0 0-1,0-1 1,0 1 0,-1-5 1200,2 2-1301,0 0 0,-1 0 0,1 0 0,0 0 1,1 0-1,-1 0 0,0 1 0,1-1 0,0 0 0,0 1 0,-1-1 1,2 1-1,-1 0 0,0-1 0,0 1 0,1 0 0,2-2 0,13-13 193,-14 12-246,0 1 0,0 0 0,1 1-1,-1-1 1,1 1 0,0 0 0,0 0-1,10-4 1,1 1-87,28-7 0,-43 13 101,1-1 0,-1 1 0,1 0 1,-1 0-1,1 0 0,-1 0 0,1 1 0,-1-1 1,1 0-1,-1 1 0,1-1 0,-1 1 0,0-1 1,1 1-1,-1 0 0,0-1 0,1 1 0,-1 0 1,0 0-1,0 0 0,0 0 0,0 0 0,0 0 1,0 0-1,0 0 0,0 1 0,0-1 0,0 0 1,-1 0-1,1 1 0,-1-1 0,2 3 0,-1 0-2,0-1 0,1 1-1,-1 0 1,0 0-1,-1 1 1,1-1 0,-1 0-1,0 0 1,0 0-1,-1 8 1,-3 26 16,4-32 13,0 0 0,-1 1 1,1-1-1,-1 0 1,-1 0-1,1 0 0,-4 8 1,-5 11 276,-7 12-51,10-24-175,1 0 1,-7 23 0,8-23-60,1 0-1,-2-1 1,-12 22 0,9-18 113,-13 29 0,4-6-68,13-31 27,-1 1 1,0-2 0,0 1-1,-13 12 1,15-18 114,5-7-293,0 0 104,-1 1-62,1 1 0,0 0 0,0-1 0,0 1-1,0 0 1,0 0 0,1 0 0,3-6 0,4-8-221,-7 13 218,1-1 0,-1 1-1,1 0 1,0 0 0,1 0 0,3-3 0,10-13-189,-13 16 210,0 0-1,0 1 0,1-1 0,-1 1 0,1 0 1,0 0-1,0 0 0,0 1 0,8-3 0,25-4-292,-27 8 269,-8 0 78,1 1 0,-1 0 0,1 0 0,0 0 1,-1 1-1,1-1 0,-1 1 0,1 0 0,-1 0 0,1 0 0,-1 0 0,0 1 0,1-1 0,-1 1 0,0 0 0,0 0 0,0 0 0,0 0 1,-1 0-1,1 1 0,-1-1 0,1 1 0,-1 0 0,0 0 0,0 0 0,3 5 0,-2-1-19,-2-4 148,1 1 0,0-1 1,-1 0-1,1 0 0,4 5 1,-5-7 180,-20 6-4363,12-6 433,1-1 1162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2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82 2976,'4'-1'7562,"-3"-6"-5876,-1-1-486,6 0-974,-5 8-196,-1-1 0,1 1 0,-1 0 1,0-1-1,1 1 0,-1-1 0,1 1 0,-1 0 0,1-1 0,-1 1 0,1 0 0,-1 0 0,1-1 0,-1 1 0,1 0 0,0 0 0,0 0 1,10-9 232,-10 8-242,-1 0 0,1 0 0,0 0 0,0 1-1,-1-1 1,1 0 0,0 0 0,0 1-1,0-1 1,0 1 0,0-1 0,0 1-1,1-1 1,1 0-28,-1 0 0,1 0-1,-1 0 1,0 0 0,1 0-1,-1-1 1,0 1 0,3-3-1,-3 2 21,0 0-1,0 1 0,0-1 1,1 1-1,-1 0 0,0-1 0,1 1 1,-1 0-1,1 0 0,3 0 1,1-1-12,-1 1-15,-1 0 0,0 0 0,1 1 0,-1-1 0,1 1 1,8 1-1,16 3 61,-27-4-34,1 0 1,0 0 0,-1 1 0,0-1-1,1 1 1,-1 0 0,1 0 0,-1 0 0,0 0-1,0 1 1,1-1 0,-1 1 0,5 4 0,-7-5 17,0 0 0,0 0 0,0 0 0,0 0 0,0 0 0,0 0 0,0 1 0,-1-1 0,1 0 0,0 1 0,-1-1 0,1 1 0,-1-1 0,0 0 0,1 1 0,-1-1 0,0 1 0,0-1 0,0 1 0,0-1 0,0 1 0,0-1 0,0 1 0,0-1 0,-1 1 0,1-1 0,-1 1 0,1-1 0,-1 1 0,0 0 0,-3 6 98,0 0-1,-1-1 1,0 0 0,-6 7-1,5-6-74,-3 3 109,-19 17 1,-7 9 16,26-28-95,7-8-100,1 0-1,0 0 1,0 0-1,0 0 1,-1 1-1,1-1 1,0 0-1,0 1 1,-1 2-1,1-2-74,1 1-278,1 4-32,16 16 181,-1-3 34,-11-14 176,-1-1 0,0 0 0,0 1 0,0 0-1,3 7 1,-1 2 91,-1 1 0,0 0 0,5 32 0,-9-38 126,0 1-1,0 0 1,-1 0 0,-1 0-1,0 0 1,-4 20-1,3-25-95,-1 0 0,0 0 0,-1 0-1,1 0 1,-1-1 0,0 1 0,-1-1-1,1 0 1,-1 0 0,0-1 0,0 1-1,0-1 1,-1 0 0,1-1-1,-1 1 1,0-1 0,0 0 0,-1-1-1,-6 3 1,4-4-10,0 1 0,0-2 0,-1 1 0,1-1 1,-11-1-1,15 0-274,0 1 0,1-1 0,-1 0 0,1 0 0,-1-1 0,1 1 0,0-1 0,0 0 0,-1 0 0,1-1 0,-6-4 0,8 5-177,1 0-1,0 0 0,-1 0 0,1 0 1,0-1-1,1 1 0,-1 0 0,0-1 1,0 1-1,1 0 0,0-1 1,-1 1-1,1 0 0,0-1 0,0 1 1,1-4-1,5-36-3902,6 9 1906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126 147 5728,'-3'-10'703,"-3"-17"1164,5 19-1802,-1 2 520,1 0 1,0 0 0,1 0-1,-1 0 1,2-12 0,5-36 6918,-15 159-5662,5-79-1508,-11 88 404,-10 95 268,-17 149 839,38-329-1756,2-16 217,0 0-1,0 0 0,-2 1 1,-4 13-1,21-54-149,1 0 1,1 1-1,1 1 1,1 1-1,31-33 0,-47 55-180,1 0-1,0 0 1,1 0-1,-1 0 1,0 0-1,1 1 0,-1-1 1,1 1-1,-1 0 1,1 0-1,0 0 0,-1 0 1,1 0-1,0 0 1,0 1-1,-1-1 1,1 1-1,0 0 0,0 0 1,0 0-1,0 0 1,3 1-1,-2 0 4,0 1-1,0-1 1,-1 1 0,1 0-1,0 0 1,-1 0 0,1 1-1,-1-1 1,0 1 0,0 0-1,0 0 1,0 0 0,0 0 0,3 6-1,0 0 4,0 0 0,0 1 0,-1 0 0,-1 0 0,0 0 0,0 0 0,-1 1 0,3 16 0,-5-21 53,0 0 0,-1 0-1,1 1 1,-2-1-1,1 0 1,-1 1 0,0-1-1,0 0 1,0 0 0,-1 0-1,0 0 1,0 0-1,-1 0 1,0 0 0,0-1-1,-4 7 1,4-8 12,0 0 1,0-1 0,0 1-1,-1-1 1,1 1 0,-1-1-1,0 0 1,0 0 0,0-1-1,0 1 1,0-1 0,-1 0-1,1 0 1,-1 0 0,-6 1-1,4-1-18,0-1 0,-1 0 0,1-1 0,0 1-1,-1-2 1,1 1 0,0-1 0,-1 0 0,-12-3-1,20 4-34,0 0 0,-1 0 0,1 0 0,0 0-1,0 0 1,-1 0 0,1 0 0,0-1 0,0 1-1,-1 0 1,1 0 0,0 0 0,0 0-1,-1 0 1,1 0 0,0-1 0,0 1 0,0 0-1,-1 0 1,1 0 0,0 0 0,0-1 0,0 1-1,0 0 1,0 0 0,-1-1 0,1 1 0,0 0-1,0 0 1,0 0 0,0-1 0,0 1-1,0 0 1,0 0 0,0-1 0,0 1 0,0 0-1,0-1 1,0 1 0,0 0 0,0 0 0,0-1-1,0 1 1,0 0 0,0 0 0,0 0-1,1-1 1,-1 1 0,0 0 0,0 0 0,0-1-1,0 1 1,0 0 0,1 0 0,-1 0 0,0 0-1,0-1 1,0 1 0,1 0 0,-1 0-1,0 0 1,0 0 0,1 0 0,-1-1 0,0 1-1,0 0 1,0 0 0,1 0 0,18-6-254,118-15 48,-47 11 184,452-94 103,-538 103-300,-12 7-430,-17 14 124,14-11 334,0-1 0,-15 18 0,24-24 198,0 0 1,0 0-1,0 1 0,1-1 0,-1 1 1,1-1-1,0 1 0,-1-1 1,1 1-1,0 0 0,1 0 1,-1 0-1,0-1 0,1 1 1,0 0-1,-1 0 0,2 6 1,-1-6 5,1 0 1,0 0 0,1 0 0,-1-1 0,0 1-1,1 0 1,-1 0 0,1-1 0,0 1 0,0-1-1,0 0 1,0 1 0,1-1 0,-1 0-1,0 0 1,1 0 0,0-1 0,-1 1 0,1-1-1,0 1 1,0-1 0,0 0 0,3 1 0,3 1 62,-1-1 1,1 0 0,0 0 0,0-1 0,-1 0-1,18-1 1,-17 0 15,0-1-1,0-1 0,-1 0 1,1 0-1,0 0 0,-1-1 1,0 0-1,0-1 0,0 0 1,0 0-1,0-1 0,-1 0 1,0 0-1,13-12 0,-19 15-70,1 0 0,-1 0 0,1 1 0,-1-1 1,0 0-1,0 0 0,0 0 0,0-1 0,0 1 0,0 0 0,-1 0 0,1 0 0,-1-1 0,1 1 0,-1 0 0,0-1 0,0 1 0,0 0 0,0-1 1,0 1-1,-1 0 0,1 0 0,-1-1 0,1 1 0,-1 0 0,-1-3 0,-1 0-42,1 1 0,-1-1-1,0 1 1,0 0 0,0 0 0,-1 0-1,1 0 1,-1 0 0,0 1 0,0 0-1,-6-4 1,3 3-49,1 0-1,-1 0 1,-1 0-1,1 1 1,-13-4 0,20 7 73,-1 0 1,0 0 0,1 0 0,-1 0-1,1-1 1,-1 1 0,0 0 0,1 0 0,-1-1-1,1 1 1,-1 0 0,0-1 0,1 1 0,-1-1-1,1 1 1,-1 0 0,1-1 0,-1 0 0,3-5 69,0 2 36,1 2-122,1-1 1,-1 1-1,0-1 1,1 1-1,0 0 1,-1 0 0,1 1-1,8-3 1,-5 1 18,7-2 0,0 1 0,0 0 0,1 1 0,16-1 0,64-2 0,-60 5 0,-7 0 34,1 1 0,-1 2 0,1 1 0,30 6 0,-45-5 30,-1-1 0,1 2 0,-1 0 0,0 0 1,0 1-1,-1 1 0,0 0 0,0 1 0,0 0 0,14 14 0,31 41 149,-43-44-111,2-2-1,33 31 0,-44-45-169,0 0 0,0 0 0,0 0 0,0-1 0,1 0 0,-1 0 0,1 0 0,-1-1 0,1 0 0,0 0 0,9 0 0,7 0-4708,36-5-1,-55 4 4240,14-1-2364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3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 1472,'-14'-4'9264,"15"-11"-5675,0 12-3570,0 1 0,1 0-1,-1 0 1,1-1 0,0 1 0,-1 0 0,1 0 0,0 1-1,0-1 1,0 0 0,1 1 0,-1-1 0,0 1 0,0 0 0,1 0-1,-1 0 1,1 0 0,4-1 0,3-3-14,3 0-39,-1-1 0,0 2 0,1 0 0,0 0 0,0 1 0,0 1 0,18-1 0,-30 3 24,1 0 1,-1 0-1,0 0 1,0 0 0,0 0-1,0 0 1,0 0 0,0 0-1,0 1 1,0-1-1,0 1 1,0-1 0,0 1-1,0-1 1,0 1 0,0-1-1,0 1 1,-1 0-1,1-1 1,0 1 0,0 0-1,-1 0 1,1 0 0,0-1-1,0 2 1,0 0 26,-1 0 0,1 1 0,-1-1 0,1 0 0,-1 0 0,0 0 0,0 0 0,0 1 0,0-1 0,0 0 0,-1 4 0,-1 4 45,0-1 0,-1 1 1,-1 0-1,-5 10 1,1-6 102,-1-1 0,0 1 1,-1-1-1,-1-1 0,0 0 1,-1-1-1,-22 18 0,14-18 417,-1 2 111,63-16 1093,-25-1-1626,91-18 438,-82 18-543,-22 4-91,0-1-1,0 1 1,0-1 0,-1 1 0,1-1 0,0 0 0,0-1 0,-1 1-1,1-1 1,-1 1 0,5-4 0,-7 4-869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3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7 3392,'-2'-2'381,"2"2"-332,1 0 0,-1 0-1,0 0 1,0 0 0,0 0 0,0 0-1,0 0 1,0 0 0,0 0 0,1 0-1,-1 0 1,0 0 0,0 0-1,0 0 1,0 0 0,0 0 0,0 0-1,0-1 1,0 1 0,0 0 0,0 0-1,1 0 1,-1 0 0,0 0 0,0 0-1,0 0 1,0 0 0,0 0 0,0-1-1,0 1 1,0 0 0,0 0 0,0 0-1,-1-3 2292,0 11-462,-4 14-479,2-9-830,-1 1-1,-8 22 0,-35 78 1240,43-106-1738,-20 44 682,-3-1-1,-55 77 1,58-94-733,13-19 23,1 0 0,-2-1 0,-20 19-1,46-40-9560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31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60 2976,'-6'-8'2346,"10"4"818,7-5-1005,-9 6-1984,1 0 0,0 1-1,0 0 1,0-1 0,0 1 0,1 0-1,-1 1 1,1-1 0,-1 0 0,1 1-1,-1 0 1,1 0 0,5-1 0,8-1 71,27-2 0,-29 3-158,-3 1 19,23 1-1,-32 0-34,0 0-1,1 1 0,-1-1 1,0 1-1,1 0 0,-1 0 0,0 0 1,0 1-1,0-1 0,0 1 1,4 3-1,-7-5-47,1 0-1,-1 0 1,0 1 0,0-1 0,0 0-1,1 1 1,-1-1 0,0 0-1,0 1 1,0-1 0,0 1 0,0-1-1,0 0 1,0 1 0,0-1 0,0 0-1,0 1 1,0-1 0,0 0 0,0 1-1,0-1 1,0 1 0,0-1-1,0 0 1,-1 1 0,1-1 0,0 0-1,0 1 1,0-1 0,0 0 0,-1 1-1,1-1 1,0 0 0,-1 1-1,-15 16 513,-24 13-318,27-22-193,0 2 0,-16 15-1,29-25-33,-1 0 0,1 0-1,0 1 1,0-1 0,0 0-1,0 0 1,0 0-1,0 0 1,0 1 0,0-1-1,0 0 1,0 0-1,0 0 1,0 0 0,0 1-1,0-1 1,0 0 0,0 0-1,0 0 1,0 1-1,0-1 1,0 0 0,0 0-1,0 0 1,0 0 0,0 1-1,0-1 1,0 0-1,0 0 1,0 0 0,0 0-1,0 1 1,1-1-1,-1 0 1,0 0 0,0 0-1,0 0 1,10 7 35,19 6 690,-20-9-350,-4-2-193,12 6 364,-16-8-471,-1 0 1,1 0-1,-1 1 1,1-1-1,0 0 1,-1 1-1,1-1 1,-1 1-1,1-1 1,-1 1 0,1-1-1,-1 1 1,1-1-1,-1 1 1,0-1-1,1 1 1,-1 0-1,1 0 1,-2 0 15,1 0 0,-1 0 0,1 0 0,-1 0 0,1 0 0,-1 0 0,0 0 0,1-1 0,-1 1 0,0 0 0,0 0 0,0-1 0,1 1 1,-1 0-1,0-1 0,-2 1 0,-15 9 197,-7 0-98,-52 14 0,6-7-3411,48-12 728,8-1 673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4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2400,'-4'19'6143,"-11"21"-4612,-3 4-1184,8-15 0,-18 32 0,-9 22 63,33-74-341,-2 8 110,0 1 0,1-1-1,-4 24 1,7-22-38,-2 21 234,0 69 0,16 48 107,-7-115-121,19 72 1,-11-76-249,4 22 174,-15-31-3498,1-20 1473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4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1408,'0'0'843,"1"1"-171,8 8-332,0 1 0,-1-1 0,0 1 0,-1 1 0,10 17 0,6 9 169,76 86 365,-70-91-479,-2 2 0,0 1-1,35 63 1,-50-72-156,-1 0 1,-1 0-1,-1 1 1,-1 0-1,4 30 0,-9-42-169,-2 0 1,1 0-1,-2 1 0,0-1 0,-1 0 0,0 1 0,-1-1 1,-1 0-1,-1 0 0,-10 28 0,10-34-218,0-1 0,-1 0 0,0 0 0,-1 0 0,0-1 0,0 1 0,-8 6 0,-30 22-4193,20-16 1909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2496,'0'-1'310,"1"1"0,-1 0 0,1 0 1,-1 0-1,0 0 0,1 0 0,-1 0 0,1 0 0,-1 0 1,0 0-1,1 0 0,-1 0 0,1 0 0,-1 0 0,0 0 1,3 2 2170,-2-2-2171,8 5 4259,-5-2-6119,-3-2 1559,0 0 1,-1 0-1,1 0 1,0 0-1,0 0 1,-1 1-1,1-1 1,0 0-1,-1 1 1,1-1-1,-1 0 0,0 1 1,1-1-1,-1 3 1,0 22 238,0-14-137,-9 262 1265,1-129-538,8-130-612,-1 0 1,-1 0-1,-4 20 1,5-26-285,0 3 806,1-11-767,0-1 0,0 0-1,0 0 1,0 0 0,0 0 0,0 0 0,0 1 0,-1-1 0,1 0 0,0 0 0,0 0 0,0 0-1,0 0 1,0 0 0,0 0 0,0 0 0,-1 1 0,1-1 0,0 0 0,0 0 0,0 0 0,0 0-1,0 0 1,-1 0 0,1 0 0,0 0 0,0 0 0,0 0 0,0 0 0,-1 0 0,1 0 0,0 0-1,0 0 1,0 0 0,0 0 0,0 0 0,-1 0 0,1 0 0,0 0 0,0 0 0,0-1 0,0 1-1,0 0 1,-1 0 0,1 0 0,0 0 0,0 0 0,0 0 0,0 0 0,0 0 0,0-1 0,0 1-1,0 0 1,0 0 0,-1 0 0,1 0 0,0 0 0,0-1 0,0 0-578,-1-1 1,1 1-1,0 0 0,0-1 1,0 1-1,0-1 0,0 1 1,0-1-1,0 1 0,0-1 1,1-1-1,-1 0-344,3-12-3539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5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1984,'51'-3'8827,"38"-8"-7285,6 0-1591,248-24 747,59 3-423,-182 19-123,-105 3 73,276-11 1113,-326 19-452,-27 1-1719,-14 0-2676,-28 1 1957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5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229 160 2144,'0'0'7920,"4"-15"-4742,-6 14-3045,-1 0-1,1 0 0,-1 0 0,0 0 0,1 0 1,-1 1-1,0-1 0,1 1 0,-1 0 1,0 0-1,0 0 0,-4 0 0,-38 8 0,30-5-31,1 0-18,-23 9 0,12-3 71,16-7-123,6-1-63,-1 0 1,1 0-1,-1 0 0,1 1 0,0-1 0,0 1 0,-1 0 0,1 0 0,-3 2 0,5-3 7,0 0-1,0 0 1,0 0-1,0 0 1,0 0 0,0 1-1,0-1 1,0 0-1,0 0 1,0 1-1,0 1 1,1-2 14,0 0 1,0 0-1,0 0 0,0 0 1,1 0-1,-1 0 1,0 0-1,0 0 1,1 0-1,-1 0 0,1 0 1,-1 0-1,1 0 1,-1 0-1,1 0 0,0 0 1,-1 0-1,2 1 1,2 1 22,0 1 0,0 0 0,0-1 0,1 0 0,-1 0 0,1 0 0,0-1 0,0 0 0,0 1 0,0-2 0,0 1 0,6 1 0,8 1 58,-1-1 1,23 1 0,-5-2 195,38-2 0,-62-1-178,1-1 0,0 0-1,-1 0 1,1-1 0,-1-1-1,18-7 1,-24 8 22,0 0-1,-1 0 0,1-1 1,-1 0-1,1 0 1,-1 0-1,6-7 1,-9 9-65,-1 0 0,1 0 0,-1 0-1,1 0 1,-1 0 0,0 0 0,0-1 0,0 1 0,0 0 0,0 0 0,-1-1 0,1 1 0,-1-1 0,1 1 0,-1 0 0,0-1 0,0 1 0,0-1 0,0 1 0,-1-1 0,1 1-1,-1-4 1,-34-76 262,15 37-715,19 42 334,0 1 0,-1 0 0,1 0 0,-1 0 0,1 0 0,-1 0 0,0 0 0,0 1 0,0-1 0,0 0 0,0 1 0,0 0 0,0-1 0,0 1 0,-5-1 0,6 1-145,0 1 0,0-1 1,0 1-1,-1-1 0,1 1 1,0 0-1,-1 0 0,1-1 1,0 1-1,-1 0 1,1 0-1,0 1 0,-1-1 1,1 0-1,0 0 0,-1 1 1,1-1-1,0 0 0,0 1 1,-1-1-1,1 1 0,0 0 1,0-1-1,0 1 1,0 0-1,0 0 0,0 0 1,0 0-1,0 0 0,-1 1 1,-3 10-3398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55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4 2496,'-4'-4'924,"3"11"4040,-16 1-2234,8-4-2143,0 0 0,0 0 0,-14 3 0,-13 5-97,20-5-165,0 1 0,1 1 0,-25 17 1,35-22-307,0 0 1,0 0 0,1 1 0,-1-1 0,1 1 0,0 0-1,0 0 1,1 0 0,-1 1 0,1 0 0,1-1 0,-1 1-1,-2 9 1,2-4 35,1 0 0,1 0-1,0-1 1,0 1 0,2 21 0,0-26-24,0-1 1,0 1 0,1-1 0,-1 1-1,1-1 1,0 0 0,1 0 0,-1 0 0,1 0-1,0 0 1,1 0 0,-1-1 0,6 7 0,-5-7 39,1 0 0,-1 0 0,1 0 0,-1 0 0,1-1 0,1 1 0,-1-1 0,0 0 0,1-1 0,-1 0 0,1 1 0,0-2 0,0 1 0,0-1 0,-1 0 0,1 0 0,1 0 0,5-1 0,6 0 125,-1-1 1,26-4 0,-34 3-163,0 0 1,-1-1-1,1 0 1,-1 0 0,0-1-1,13-7 1,-14 6 7,0 0 0,0 0 0,-1 0 0,0-1 0,0 0-1,0 0 1,-1 0 0,0-1 0,0 0 0,-1 0 0,1 0 0,-2 0 0,1-1 0,4-14 0,-4 11 27,-2 0 1,1 0-1,-1 0 0,-1 0 1,0-1-1,0 1 0,-2-19 1,0 26-36,0 0 0,0 0 0,0 0 0,0 0 0,-1 0 0,1 0 1,-1 1-1,0-1 0,0 0 0,0 1 0,-1 0 0,1-1 0,-1 1 0,0 0 0,0 0 1,0 1-1,0-1 0,-1 1 0,1-1 0,-1 1 0,1 0 0,-1 0 0,0 1 0,0-1 1,-5-1-1,1 1-264,-1 0 1,0 0-1,0 1 1,-12-1-1,7 2-1608,1 1-1,-16 2 1,28-3 1560,1 0 1,-1 0 0,0 0-1,1 0 1,-1 0-1,0 0 1,1 0-1,-1 1 1,1-1-1,-1 0 1,1 0-1,-1 1 1,0-1-1,1 0 1,-1 1 0,1-1-1,-1 1 1,1 9-4462,1-7 4600,0 9-2346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7:5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12 1728,'-8'-8'12747,"3"8"-13297,-4-2 1697,8 2-1045,0-1 1,0 1-1,0 0 1,0-1-1,0 1 1,0 0-1,0 0 1,0 0 0,0 0-1,0 0 1,0 0-1,-2 1 1,-2 0-46,1 1 0,-1 0 0,1 0 0,0 1 0,0-1 1,-1 1-1,2 0 0,-1 0 0,0 0 0,0 1 0,-3 4 0,1 0 17,0 0 1,1 1-1,1 0 0,-7 14 0,8-16-44,2-5-9,0 1 0,0-1 0,0 0 0,1 1 0,-1-1 0,0 1 0,1 0 0,-1 3-1,1-5-52,6 3 336,-5-4-269,0 1-1,1-1 1,-1 1-1,0-1 1,1 0-1,-1 1 1,0-1 0,1 0-1,-1 0 1,1 0-1,-1 0 1,0 0-1,1-1 1,-1 1-1,0 0 1,1-1-1,-1 1 1,0-1-1,2 0 1,0 0-7,-1 0-1,0 0 1,0-1 0,0 1 0,0-1 0,0 1 0,0-1 0,0 0 0,0 1 0,1-4 0,-2 4 25,-1-1-16,-14 14 88,11-9-68,0 0-30,0 0 0,0 0 0,1 1 0,-1-1 0,1 1 0,0 0 0,0-1 0,0 1 0,1 0 1,-1 0-1,1 0 0,-1 7 0,2-10-12,0-1 1,0 1-1,0-1 0,0 1 1,0-1-1,0 0 0,0 1 1,0-1-1,1 1 1,-1-1-1,0 1 0,0-1 1,0 0-1,1 1 1,-1-1-1,0 0 0,1 1 1,-1-1-1,0 0 0,1 1 1,-1-1-1,0 0 1,1 0-1,-1 1 0,0-1 1,1 0-1,-1 0 0,1 0 1,-1 0-1,1 1 1,-1-1-1,0 0 0,1 0 1,-1 0-1,1 0 1,-1 0-1,1 0 0,-1 0 1,1 0-1,-1 0 0,0-1 1,1 1-1,-1 0 1,1 0-1,-1 0 0,1 0 1,0-1-1,19-8 393,-12 4-365,-1-1 0,1-1-1,-1 1 1,-1-1 0,1-1-1,-1 1 1,-1-1 0,0 0-1,7-13 1,-11 20-42,0 0-1,-1 0 1,1 0 0,-1 0-1,1 0 1,-1 0 0,0 0-1,1-1 1,-1 1-1,0 0 1,0 0 0,1 0-1,-1-1 1,0 1 0,0 0-1,0 0 1,-1 0 0,1-1-1,0 1 1,0 0 0,-1 0-1,0-2 1,0 2-9,1 0-1,-1 0 1,0 0 0,0 1-1,0-1 1,0 0 0,0 0-1,0 1 1,0-1 0,-1 1-1,1-1 1,0 1 0,0-1-1,0 1 1,-1-1 0,1 1-1,-2 0 1,-2-1-197,1 1-1,-1 0 1,1 0-1,-1 0 1,0 1 0,1 0-1,-1 0 1,1 0-1,-1 0 1,-6 3-1,9-2-375,0-1-1,-1 0 0,1 1 1,0-1-1,0 1 0,1 0 0,-1 0 1,0-1-1,0 1 0,1 1 0,-1-1 1,-1 3-1,2 13-5391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783 60 4064,'-2'-6'695,"-5"-23"39,7 28-423,-1-1 0,1 1 0,0 0 0,0 0 0,0-1 0,0 1 0,0 0 0,0 0 0,0-1 0,1 1 0,-1 0 0,0 0 0,1 0 0,-1-1 0,1 1 0,-1 0 0,1 0 0,1-1 0,-13 11 5937,-7 5-3684,-25 20-763,-5 11-443,-44 36 511,49-51-1332,-1-2 0,-78 38 0,34-28-1668,-103 31 0,177-65 637,-18 7-1701,11 0-3259,9 0 1390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2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42 1984,'0'-9'11504,"-4"22"-10112,-4 2-937,-15 19 0,13-20-293,-41 53 699,-6 10 123,55-73-929,0-1 0,-1 0 1,1 0-1,-1 0 0,1-1 1,-1 1-1,0-1 0,0 1 0,-6 3 1,8-6-19,-1 1 1,1-1-1,0 1 1,-1-1 0,1 1-1,0-1 1,-1 0-1,1 0 1,-1 0-1,1 0 1,0 0-1,-1 0 1,1 0 0,-1 0-1,1 0 1,0 0-1,-1-1 1,1 1-1,0-1 1,-1 1 0,1-1-1,0 0 1,0 1-1,0-1 1,-1 0-1,1 0 1,0 0 0,0 1-1,-1-3 1,-3-3 12,-1-1 0,1 0 0,0 0 1,1 0-1,0-1 0,0 1 0,0-1 1,1 0-1,1 0 0,-1-1 0,-1-8 0,4 12-100,0 0 0,0 0-1,1 1 1,-1-1-1,1 0 1,0 0-1,1 1 1,-1-1 0,1 1-1,4-9 1,18-17-20,-13 17 70,-5 8 17,-1-1-1,1 1 0,10-7 1,1 0-104,-9 6 91,1 1-1,-1 1 1,1-1-1,0 2 1,20-7-1,-26 10 4,0-1 0,0 1-1,0-1 1,0 1-1,0 0 1,0 0-1,0 0 1,0 1-1,0-1 1,1 1 0,-1-1-1,0 1 1,0 0-1,-1 0 1,1 1-1,0-1 1,0 1 0,-1-1-1,5 4 1,-1-1 14,-1 1 0,0 0-1,0 0 1,0 0 0,-1 1 0,1 0 0,4 8 0,-6-8 37,-1-1 0,0 1-1,0-1 1,1 8 0,4 8 170,-5-14-163,-1-1 0,1 1 0,-1 0 0,-1-1 0,1 1 0,-1 0-1,0 0 1,0-1 0,-1 1 0,-2 7 0,-2 9 349,-14 35 1,13-39-304,-27 89 137,19-59 75,-1 0-1,-44 91 1,47-119-247,3-3-98,-19 27 0,22-38-179,1 1 71,-2 1-1,1-2 1,-9 9 0,12-14-706,0 1-1,-1-1 1,1 0 0,0 0-1,-1 0 1,-6 2 0,8-3-435,14-33-10823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3136,'4'4'8853,"-71"56"-4293,59-51-4374,0 0 1,0 0-1,1 0 0,-8 15 1,-6 8 155,9-15-231,2 1-1,0 0 1,1 0-1,1 1 0,0 0 1,2 1-1,-8 36 1,3 10 116,-2 71 1,11-110-143,0 9 45,1 0-1,2 0 0,8 49 0,-5-61 100,1 1-1,2-1 1,0 0-1,2-1 1,20 40-1,-25-55-139,1-1-1,1 1 0,-1-1 0,1 0 0,11 11 1,-14-16-311,-1 1 0,1-1 0,0 0 0,0 0 0,-1 0 1,1-1-1,0 1 0,1-1 0,-1 1 0,0-1 1,0 0-1,0 0 0,1 0 0,-1-1 0,1 1 1,-1-1-1,0 0 0,6 0 0,-8-1-47,0 1-1,0 0 1,0-1-1,0 1 1,0 0-1,0-1 1,0 0-1,0 1 1,0-1 0,-1 1-1,1-1 1,0 0-1,0 0 1,-1 1-1,2-3 1,3-3-1100,12-8-4737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2720,'-4'-3'390,"3"2"-325,1 1 0,-1-1 0,0 1 1,1-1-1,-1 1 0,0-1 0,1 1 0,-1 0 1,0 0-1,1-1 0,-1 1 0,-5 0 4549,23 5-2587,-16-5-1843,1 0-1,-1 1 1,1-1 0,-1 1-1,1-1 1,-1 1 0,0 0-1,1 0 1,-1 0 0,0 0-1,0 0 1,1 0 0,-1 0-1,2 2 1,4 3-11,34 22 379,-26-19-353,18 14-1,46 36 324,-48-38-219,52 47 1,-74-60-212,-1 1 0,0 1 0,0 0 0,-1 0-1,0 0 1,-1 1 0,0 0 0,-1 0 0,7 20 0,-4 0 137,-2 1 1,-1-1-1,-2 1 0,-1 0 1,-4 63-1,0-77-113,-1 0 0,-1 0 0,0-1-1,-1 1 1,-1-1 0,0 0 0,-2-1 0,0 0-1,0 0 1,-2 0 0,0-1 0,0-1 0,-2 0-1,0 0 1,0-1 0,-1 0 0,-1-1 0,0-1-1,0 0 1,-26 13 0,19-12-170,-53 29-585,65-38-532,1 1 1,-1-2-1,-17 4 0,17-6-1922,4-2 992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4224,'4'5'8126,"11"34"-5644,-11-11-1839,0 1 1,-1 36-1,0-1-291,4 95 187,-7-157-1046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0 4480,'-1'0'84,"1"1"-1,0-1 1,-1 0-1,1 0 1,0 1 0,-1-1-1,1 0 1,0 1 0,-1-1-1,1 0 1,0 1 0,0-1-1,-1 1 1,1-1 0,0 0-1,0 1 1,0-1 0,0 1-1,0-1 1,-1 1 0,1-1-1,0 1 1,0-1 0,0 0-1,0 1 1,0-1 0,1 1-1,-2 21 1785,1-9-526,-4 12-552,-1 0 0,-1-1 0,-1 0 0,-1 0 0,-1 0 0,-23 39 0,20-42-446,0-1 0,-2 0-1,0-1 1,-1-1 0,-22 20-1,-95 71 715,81-67-931,25-20-134,-29 18-1,42-34-1600,-1-5-4869,37-12-2344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0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18 4224,'29'-3'7012,"-1"-3"-5170,-18 4-1644,1 0 1,-1 0-1,13 0 1,-10 2 227,-5-1-272,0 1 1,0 0 0,0 1-1,12 2 1,-18-3-119,-1 0 0,0 0 0,0 1 0,0-1 0,0 1 0,1-1 0,-1 1 0,0-1 0,0 1 0,0-1 0,0 1 0,0 0 0,0 0 0,0 0 0,0 0 0,-1-1 0,1 1 0,0 0 0,0 0 0,-1 1 0,1-1 0,-1 0 0,1 0 0,-1 0 0,1 0 0,-1 0 0,1 1 0,-1-1 0,0 0 0,0 0 0,0 0 0,0 1 0,0-1 0,0 0 0,0 3 1,-1 0 86,0 0 0,-1 0 1,1 0-1,-1-1 1,0 1-1,1 0 1,-2-1-1,1 1 1,0-1-1,-1 0 1,1 0-1,-1 0 1,0 0-1,-4 3 1,-3 2 94,-1 0 0,-22 13 0,6-9-109,20-9-173,0 1 1,0-1-1,0 1 1,0 0 0,-11 10-1,19-14 21,-1 1 0,1 0 0,-1-1 0,1 1 0,-1 0 0,1-1 0,0 1-1,-1-1 1,1 1 0,0-1 0,0 1 0,1 0 0,18 6-70,34 9 0,-37-12 230,-1 0-1,0 1 1,28 15-1,-43-20-76,0 0 1,-1 1-1,1-1 0,0 1 1,-1-1-1,1 1 0,-1-1 1,1 1-1,0-1 0,-1 1 0,0 0 1,1-1-1,-1 1 0,1 0 1,-1-1-1,0 1 0,1 0 0,-1 0 1,0-1-1,0 1 0,0 0 1,0 0-1,0-1 0,1 1 1,-1 0-1,-1 0 0,1 0 0,0-1 1,0 1-1,0 0 0,0 0 1,0-1-1,-1 1 0,1 0 1,0 0-1,-1-1 0,1 1 0,0 0 1,-2 0-1,0 3 106,0-1 0,-1 0 0,1-1-1,-1 1 1,1 0 0,-1-1 0,-4 3 0,-3 1-170,0-1 0,0 1 0,0-2 0,-1 0 0,0 0 0,0-1 0,0 0 0,0-1 0,0 0 0,-1-1 0,-11 0 0,-53-4-2527,1-6-3401,68 8 5111,-24-3-5244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65 1056,'15'-8'2848,"-13"4"-2106,0 1 0,0-1 0,-1 0-1,1 1 1,-1-1 0,2-7 0,-2 8-255,6-7 1817,-6 10-2173,-1-1 0,0 1 1,1 0-1,-1-1 0,1 1 0,-1-1 0,1 1 0,-1-1 0,0 0 0,1 1 0,-1-1 0,0 1 1,0-1-1,0 0 0,1 1 0,-1-3 2053,-4 24-1544,1 10-361,-1 5 210,-3-4-166,3-10-114,-2 1 0,-11 28-1,-106 327 837,80-229-852,-7-6 377,41-125-385,8-16-109,-1-1 1,1 1 0,0 0-1,0 0 1,0 0 0,1 0 0,-1 0-1,0 2 1,1-3 312,8-1-239,127-5-106,-57 1-14,173 3 496,-121 3-300,-19 3-316,-110-5-641,-20-13-10111,15 11 9788,1 0 0,-1 0 0,1 0 0,0 0 0,0 0 0,0-1 0,-3-2 0,-9-11-690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2720,'0'0'10933,"1"0"-9829,60 0 2032,155-4-134,-28-1-2298,1-3-1066,-181 6-1751,-20-6-8083,11 7 9759,0 1-1,0 0 1,-1 0-1,-11 3-3508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5728,'6'-3'9933,"21"-1"-5868,10-3-3013,55-25 792,23-6-1101,125-16-422,6 14-147,-228 38-173,-12 1-23,11-2-1327,23 0 0,-55 10-10507,-15 0 8155,-13-1 325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30 120 3968,'-6'-1'11578,"7"6"-12143,-1 84 1851,-6 269 404,7-237-186,-10-140-502,6 4-913,1-1 0,0 0 0,2 1 0,1-27-1,0-26 44,-3 41-145,-2-84-24,5 86 4,0 0 0,8-38 0,10-41 49,-15 86-38,1 1-1,1-1 1,1 2-1,16-32 1,-22 46 24,0 0 0,1 0 0,-1 0-1,0 0 1,1 1 0,0-1 0,0 0 0,-1 1 0,1-1 0,0 1-1,0-1 1,0 1 0,0 0 0,1 0 0,-1 0 0,0 0 0,4-1-1,-3 2 29,0 0 0,0 0 0,0 0 0,0 0 0,0 0-1,0 1 1,0-1 0,0 1 0,0 0 0,0 0 0,0 0-1,3 1 1,6 5 86,0 1-1,-1-1 1,0 2-1,18 17 0,-26-24-126,-1 0 1,6 5 73,0 1-1,0 0 1,-1 0-1,12 17 1,-18-22-32,0-1 1,0 0 0,0 0-1,0 0 1,0 1 0,0-1-1,0 0 1,-1 1 0,1-1-1,-1 1 1,0-1 0,0 1-1,0-1 1,0 1 0,0-1-1,0 1 1,-1-1 0,1 0-1,-1 1 1,1-1 0,-1 1-1,0-1 1,0 0 0,0 0-1,0 0 1,-1 1 0,1-1-1,-2 2 1,0-1 47,-1 0 0,1 0 0,0 0 0,-1 0 1,0 0-1,1-1 0,-1 1 0,0-1 0,0 0 0,0-1 0,-1 1 0,-4 1 1,-6 0 129,0 0 1,-20 1 0,21-3-124,-5 0-23,1 0 0,-21-3 1,-9-5-2739,38 4-1832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585 141 7712,'-11'-26'2506,"10"25"-2418,1-1 0,-1 1 0,1-1 0,-1 1 0,0 0 0,1 0 0,-1-1 0,0 1-1,0 0 1,0 0 0,0 0 0,0 0 0,0 0 0,0 0 0,-2-1 0,-2-1 244,2 0 121,0 1 0,0-1 0,0 1-1,-1 0 1,1 0 0,-1 0 0,0 1 0,1-1 0,-6 0 0,3 1-190,1 0 1,-1 0-1,0 1 1,0 0 0,0 0-1,0 0 1,0 1-1,-7 1 1,4 1-113,0 0-1,0 0 0,1 0 1,-1 1-1,1 1 1,-1-1-1,-12 11 1,21-15-150,-23 18 295,0 2-1,1 0 0,-34 40 1,45-47-240,-9 10 116,-28 41 1,42-54-85,0 0 1,0 0 0,1 1 0,0 0 0,1 0 0,0 0 0,-2 16 0,5-26-62,1 1 1,0 0 0,0 0 0,-1 0 0,1 0 0,0-1-1,1 1 1,-1 0 0,0 0 0,0 0 0,1 0-1,-1-1 1,1 1 0,0 0 0,-1-1 0,1 1 0,0 0-1,0-1 1,0 1 0,0-1 0,2 3 0,-1-3 6,0 1 1,0-1 0,0 0 0,1 1-1,-1-1 1,0 0 0,1 0 0,-1-1-1,1 1 1,-1 0 0,1-1 0,-1 0-1,5 1 1,5-1 111,0-1 0,0 0-1,0-1 1,0 0 0,15-5 0,-13 3-62,0-1-1,-1-1 1,1 0 0,-1-1-1,0 0 1,0-1-1,-1-1 1,0 0 0,-1 0-1,0-1 1,0-1 0,-1 0-1,-1 0 1,0-1 0,0 0-1,-1 0 1,0-1 0,10-26-1,-12 25-36,2-4-43,-1 0 0,7-31 0,-13 42-50,-3 7-59,-4 13-69,-55 210 10,30-117 264,-7 20 259,-5-3 0,-78 158 0,107-253-140,0-1-1,-2-1 1,-19 25-1,32-47-144,0-1-1,0 1 0,0-1 0,0 0 0,0-1 0,-1 1 0,-6 4 0,8-7-66,1 1 0,-1 0-1,1-1 1,-1 1-1,0-1 1,1 1-1,-1-1 1,0 0 0,1 1-1,-1-1 1,0 0-1,0 0 1,1 0-1,-1-1 1,0 1 0,1 0-1,-1-1 1,0 1-1,1-1 1,-1 1-1,1-1 1,-4-1-1,1-2-23,-1 0-1,0 0 0,1 0 0,0-1 0,0 0 0,0 1 0,1-1 0,-6-11 0,5 9-39,0-1-1,1 1 1,0-1-1,0 0 0,-2-16 1,4 12-38,0 0 0,1 1 0,1-1-1,0 0 1,0 0 0,1 0 0,6-17 0,0 4 23,1 0 1,15-28-1,-17 40 47,1 1 1,0 1-1,0-1 0,1 1 1,1 1-1,-1-1 0,2 2 1,-1-1-1,2 2 0,14-11 1,15-4 9,76-33 1,-61 30 15,-11 6-1,127-66 259,-150 73-209,-1 0 1,-1-2-1,-1 0 0,0-1 0,27-30 0,-18 9 163,-2-1 1,-2-1-1,29-62 0,-27 51-106,-13 24-102,2 1 1,29-40-1,-44 65-6,0 0 0,0 0 0,0 0 1,0-1-1,0 1 0,0 0 0,0 0 0,0 0 0,0 0 0,0 0 0,0 0 0,0 0 1,0 0-1,0 0 0,0 0 0,0 0 0,1 0 0,-1 0 0,0 0 0,0 0 0,0 0 1,0 0-1,0 0 0,0 0 0,0 0 0,0 0 0,0 0 0,0 0 0,0 0 0,1 0 0,-1 0 1,0 0-1,0 0 0,0 0 0,0 0 0,0 0 0,0 0 0,0 0 0,0 0 0,0 0 1,0 0-1,0 0 0,0 0 0,0 0 0,1 0 0,-1 0 0,0 0 0,0 0 0,0 0 1,0 0-1,0 0 0,1 7-61,0 14-40,-1-15 93,-1 58-37,-1-20 17,3 1 0,6 46 0,-6-83 61,1 0-1,0 0 1,0 0 0,1 0-1,0-1 1,0 1-1,1-1 1,-1 0 0,7 8-1,-8-12-11,1 0 0,-1 0-1,1 0 1,0 0 0,0-1-1,0 1 1,0-1 0,1 0-1,-1 0 1,1 0 0,-1 0-1,1 0 1,0-1-1,0 0 1,-1 0 0,1 0-1,0 0 1,0 0 0,8-1-1,-4 0 14,1 0 0,-1-1 0,1 0 0,-1 0 0,1-1 0,-1-1-1,0 1 1,0-1 0,0 0 0,0-1 0,-1 0 0,1 0-1,-1-1 1,0 0 0,0 0 0,-1-1 0,0 0 0,7-6-1,0-5-24,0-1-1,-2 0 0,13-25 1,24-61 5,-18 44-173,-30 60 157,0 0-1,0 0 1,0 0-1,0 0 0,0 0 1,0-1-1,0 1 1,0 0-1,0 0 1,0 0-1,0 0 1,0 0-1,0 0 1,0 0-1,0 0 1,0 0-1,0 0 1,0-1-1,0 1 0,0 0 1,0 0-1,0 0 1,0 0-1,0 0 1,0 0-1,0 0 1,0 0-1,0 0 1,0 0-1,1 0 1,-1 0-1,0 0 1,0 0-1,0 0 0,0 0 1,0-1-1,0 1 1,0 0-1,0 0 1,0 0-1,0 0 1,1 0-1,-1 0 1,0 0-1,0 0 1,0 0-1,0 0 1,0 0-1,0 0 0,0 1 1,0-1-1,0 0 1,1 0-1,-1 0 1,0 0-1,0 0 1,0 0-1,0 0 1,0 0-1,0 0 1,0 0-1,0 0 1,0 0-1,2 9-74,0 20-49,-2 47 1,-1-29 75,1-14 62,1 45 79,0-66-71,1 0 1,0 0-1,0-1 0,7 18 0,-6-19-8,-2-8 23,0 0 1,-1 1-1,1-1 1,0 0-1,0 0 0,0 0 1,3 3-1,-4-4-26,1-1-1,-1 0 1,1 1-1,0-1 1,-1 0-1,1 1 1,-1-1-1,1 0 1,0 0-1,-1 1 1,1-1-1,0 0 1,-1 0-1,1 0 1,-1 0-1,1 0 1,0 0-1,-1 0 1,1 0-1,0 0 1,-1-1-1,1 1 1,0 0-1,-1 0 1,1 0-1,-1-1 1,1 1-1,-1 0 1,1-1-1,0 1 1,-1 0-1,1-2 1,4-2 4,0 0 0,-1-1 0,1 1 0,-1-1 0,0 0 0,-1 0 0,1-1 0,-1 1 0,0-1 0,2-7 0,4-5-144,29-64-167,-25 54 239,0-1 0,2 2 0,22-33 0,-36 58 49,0 1-1,0 0 1,0 0 0,0 0 0,0 0-1,0 0 1,1 0 0,-1 1-1,0-1 1,0 0 0,1 1-1,-1-1 1,0 1 0,1-1-1,-1 1 1,1-1 0,-1 1-1,1 0 1,-1 0 0,0 0-1,1 0 1,-1 0 0,1 0-1,-1 0 1,1 0 0,-1 1 0,1-1-1,-1 1 1,0-1 0,1 1-1,-1-1 1,0 1 0,2 1-1,5 3-20,-1-1 1,1 2-1,-2-1 0,9 9 0,-6-6 117,10 7-43,0 0-1,1-2 0,0 0 0,1-2 0,1 0 0,23 8 0,-41-17-11,1-1-1,0 0 0,-1 1 1,1-2-1,0 1 0,0-1 1,0 1-1,0-1 0,0-1 1,-1 1-1,1-1 0,0 1 1,0-2-1,0 1 0,-1 0 1,1-1-1,-1 0 0,1 0 1,-1 0-1,0-1 0,1 1 1,-1-1-1,-1 0 0,1 0 1,0 0-1,-1-1 0,1 1 1,-1-1-1,0 0 0,0 0 1,-1 0-1,1 0 0,-1-1 1,0 1-1,3-8 0,2-14 35,-1 0 0,4-41 0,-8 56-125,-1 1-1,0-1 1,-1 1-1,0 0 0,-1-1 1,0 1-1,-1-1 0,-3-9 1,5 19 46,0 1 0,0 0 1,0-1-1,0 1 0,0-1 1,0 1-1,0 0 0,-1-1 1,1 1-1,0 0 0,0-1 0,0 1 1,-1 0-1,1-1 0,0 1 1,0 0-1,-1 0 0,1-1 1,0 1-1,-1 0 0,1 0 0,0 0 1,-1-1-1,1 1 0,0 0 1,-1 0-1,1 0 0,0 0 1,-1 0-1,1 0 0,-1-1 1,1 1-1,0 0 0,-1 0 0,1 0 1,-1 1-1,0-1-12,-1 1 1,1-1-1,0 1 1,0 0-1,0 0 0,0 0 1,0 0-1,0-1 1,0 1-1,-2 2 1,-1 3-55,0 1 1,-7 12-1,1 5 100,1 1 0,1 0-1,1 0 1,1 1 0,-5 51-1,11-66-8,0 0 0,1 0-1,0 0 1,0 0 0,1-1-1,0 1 1,7 15 0,-8-21 22,1 0 0,1 0 0,-1 0 0,1 0 0,-1 0 1,2-1-1,-1 0 0,0 1 0,1-1 0,0 0 0,-1-1 1,2 1-1,-1-1 0,0 0 0,1 0 0,9 5 0,-11-7 21,1 1 0,-1-1 0,1-1 0,-1 1 0,1 0 0,-1-1 0,1 0 0,-1 0 0,1 0-1,0 0 1,-1 0 0,1-1 0,-1 1 0,6-3 0,-3 1-3,-1 0 0,0-1 0,1 0 0,-1 0 0,0 0 0,-1-1-1,1 0 1,4-4 0,6-8-26,-1-1-1,0-1 1,18-33-1,-23 37-85,77-134-194,-68 120 246,-18 28 13,1-1 0,-1 0 0,0 1 0,1-1-1,-1 1 1,1 0 0,0-1 0,-1 1 0,1-1-1,-1 1 1,1 0 0,0-1 0,-1 1 0,2-1-1,-2 1-5,1 1 0,-1-1 0,0 0 0,1 0 0,-1 0-1,0 0 1,0 1 0,1-1 0,-1 0 0,0 0-1,1 1 1,-1-1 0,0 0 0,0 1 0,0-1 0,1 0-1,-1 0 1,0 1 0,0-1 0,0 0 0,0 1 0,0-1-1,0 0 1,0 1 0,0-1 0,0 0 0,1 1-1,-1-1 1,-1 1 0,1-1 0,0 1 0,1 15-32,-1 1 1,0 0 0,-2-1-1,0 1 1,0-1 0,-2 0-1,0 0 1,-9 23-1,-4 1-87,-44 77-1,51-100 183,0-1 0,-2 1 0,-23 25 0,18-30 569,29-18-596,0 0 0,0 1 0,1 0-1,19-4 1,65-11-294,-38 9-47,63-15-1511,2 0-4520,-42 10-5774,-59 14 7953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4800,'0'1'107,"-1"-1"0,1 0 0,-1 1-1,0-1 1,1 0 0,-1 1 0,1-1 0,-1 1 0,1-1 0,0 1 0,-1-1-1,1 1 1,-1-1 0,1 1 0,0 0 0,0-1 0,-1 1 0,1-1 0,0 1 0,0 0-1,0-1 1,-1 1 0,1 0 0,1 1 21,-1-1 0,0 0 0,1 0 0,-1 0 0,1 0 0,-1 0 0,1 0 0,-1 0 0,1 0 0,0 0 0,-1-1 0,2 2 0,1 3 511,1-1 1,-2 1-1,1 0 0,3 9 0,3 5 1813,-8-18-1348,-7-14 1397,2-7-1350,2 14-989,0-1-1,1 0 1,0 1 0,0-1-1,0 0 1,1-12 0,3 1 177,-3 11-189,0 0 0,1 1 0,0-1 0,1 1 0,0 0 0,-1-1 0,2 1 0,-1 0 0,1 0 0,5-8 0,-7 13-138,-1 1 1,1-1-1,1 0 1,-1 0-1,0 1 0,0-1 1,0 0-1,0 1 1,0-1-1,1 1 1,-1 0-1,0-1 0,0 1 1,1 0-1,-1 0 1,0 0-1,0-1 0,1 2 1,-1-1-1,0 0 1,1 0-1,-1 0 1,2 1-1,6 1 144,-1 1 0,13 5-1,-7-2-35,24 13 46,-37-18 186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6976,'-3'0'565,"0"0"0,0 0 1,0-1-1,0 1 0,1-1 1,-4-1-1,-18 27 4827,20-21-5161,1 0 1,-1 0-1,1 0 1,0 0 0,1 1-1,-1-1 1,1 1-1,-1 0 1,2 0-1,-1 0 1,-2 9-1,4-13-203,0 0-1,0-1 0,-1 1 0,1 0 0,0 0 0,0 0 0,0 0 1,0 1-1,0-1 0,1-1 0,-1 1 0,0 0 0,0 0 1,1 0-1,-1 0 0,0 0 0,1 0 0,-1 0 0,1 0 0,-1 0 1,2 1-1,0-1 26,-1 0 1,0 0-1,1 0 1,-1 0-1,1 0 0,-1-1 1,1 1-1,-1 0 1,1-1-1,0 1 1,2-1-1,3 1 123,0 0 0,0-1-1,-1 0 1,1-1 0,9-1 0,-9 0 5,1 0 1,-1 0 0,0-1 0,1 0 0,-1 0-1,7-5 1,-10 6-107,-1 0 0,1-1 0,-1 1 0,0-1-1,0 1 1,0-1 0,-1 0 0,1 0 0,0 0-1,-1-1 1,0 1 0,3-6 0,-4 8-67,-1 0-1,0-1 1,1 1-1,-1 0 1,0 0 0,0 0-1,0 0 1,0 0-1,0 0 1,0 0 0,0-1-1,0 1 1,0 0-1,0 0 1,-1 0 0,1 0-1,-1 0 1,1 0-1,0 0 1,-1 0 0,0 0-1,1 0 1,-1 0-1,1 0 1,-1 0 0,0 0-1,0 1 1,0-1-1,1 0 1,-1 0 0,0 1-1,0-1 1,0 1-1,0-1 1,0 1 0,0-1-1,-2 0 1,-4-1-148,-1 0 1,1 0-1,0 1 0,-12-1 1,17 1 100,-4 1-161,0-1 1,0 1 0,0 0-1,-10 2 1,14-1-88,0-1 1,0 0 0,1 1 0,-1-1 0,0 1-1,1 0 1,-1-1 0,0 1 0,1 0-1,-1 0 1,1 0 0,0 0 0,-1 1 0,1-1-1,0 0 1,0 0 0,-1 1 0,1-1 0,0 1-1,-1 2 1,2 1-3538,4-2 1254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 3328,'5'-8'10021,"-5"13"-7280,2 4-2290,-1-1 1,0 1-1,-1 0 0,1-1 0,-2 1 0,-1 9 0,0 8 130,-19 197 1584,-2 44-640,25-207-1103,-2-59-394,0 0 0,0-1 0,0 1-1,0 0 1,0 0 0,1 0 0,-1 0 0,0 0 0,0 0 0,0 0 0,1-1 0,-1 1 0,1 0 0,-1 0 0,0 0 0,1-1 0,0 1 0,-1 0 0,1-1 0,-1 1 0,1 0 0,0-1 0,-1 1 0,1-1 0,0 1 0,0-1 0,-1 1 0,1-1 0,0 1 0,0-1 0,0 0 0,0 0-1,-1 1 1,1-1 0,0 0 0,1 0 0,4 0 71,0 0 0,0 0-1,-1-1 1,12-2 0,-3 0-289,27-9 119,-36 10 62,0-1 0,0 2 0,0-1 0,1 0 0,-1 1 0,1 0 0,-1 1 0,1-1 0,-1 1 0,11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7552,'-21'-15'8400,"43"15"-3547,122 7-591,0 1-4780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8480,'0'0'190,"0"1"-1,-1-1 1,1 1 0,-1-1 0,1 0 0,0 1 0,-1-1-1,1 0 1,-1 0 0,1 1 0,-1-1 0,1 0 0,-1 0-1,1 0 1,-1 0 0,1 1 0,-1-1 0,1 0-1,-1 0 1,0 0 0,1 0 0,-1 0 0,1 0 0,-1 0-1,1-1 1,-1 1 0,0 0 0,0 0 47,0-1 1,1 1-1,-1 0 1,0 0-1,0 0 1,1 0-1,-1 0 1,0 0-1,0 0 1,1 0-1,-1 0 1,0 1-1,-1-1 0,-5 3 236,0 1-1,1 0 0,-1 0 0,1 0 1,0 1-1,0 0 0,0 0 0,1 1 1,0 0-1,-6 7 0,10-12-443,0 0 0,0 1-1,1-1 1,-1 0 0,0 0 0,1 0-1,-1 1 1,0-1 0,1 0 0,0 1-1,-1-1 1,1 0 0,0 1 0,0-1 0,0 0-1,0 1 1,0-1 0,0 0 0,0 1-1,0-1 1,0 1 0,1-1 0,-1 0-1,0 0 1,1 1 0,-1-1 0,1 0 0,0 0-1,-1 1 1,1-1 0,0 0 0,0 0-1,0 0 1,0 0 0,0 0 0,0 0 0,1 1-1,6 3 44,0-1 0,0 1-1,1-1 1,-1-1-1,1 0 1,0 0 0,0-1-1,0 0 1,0 0-1,0-1 1,1 0 0,-1-1-1,0 0 1,0 0 0,1-1-1,-1 0 1,0-1-1,0 0 1,0 0 0,10-5-1,-17 7-80,0-2 0,0 1 0,0 0 0,-1 0 0,1-1 1,0 1-1,-1-1 0,1 1 0,-1-1 0,1 1 0,-1-1 0,0 0 0,0 0 0,1 0 0,-1 0 0,-1 0 0,1 0 0,0 0 0,0 0 0,-1 0 0,1 0 0,-1-1 0,0 1 0,0 0 0,0 0 0,0 0 1,0-1-1,0 1 0,0 0 0,-1 0 0,1 0 0,-1 0 0,0 0 0,1 0 0,-1 0 0,0 0 0,0 0 0,0 0 0,-1 0 0,1 0 0,0 0 0,-1 1 0,1-1 0,-1 1 0,0-1 0,1 1 0,-1-1 1,0 1-1,0 0 0,0 0 0,0 0 0,0 0 0,0 0 0,0 1 0,-3-2 0,-6 1-137,1 0 1,-1 0-1,1 1 1,-1 0-1,1 1 0,0 0 1,-1 1-1,1 0 1,-19 7-1,-2 0-627,21-7-253,1 1 1,0 0 0,-16 8-1,24-10 828,0-1 61,1 0 1,-1 0-1,1 0 1,0 0-1,-1 0 1,1 0-1,0 1 1,-1-1-1,1 0 1,0 0-1,-1 0 0,1 1 1,0-1-1,-1 0 1,1 1-1,0-1 1,-1 0-1,1 0 1,0 1-1,0-1 1,0 1-1,-1-1 1,1 0-1,0 1 1,0-1-1,0 0 1,0 1-1,0-1 1,0 1-1,0-1 1,0 0-1,0 1 1,0-1-1,0 1 1,0-1-1,0 0 0,0 2 1,7 5-2157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8896,'-1'0'298,"0"0"0,0 1 0,0-1 1,0 0-1,0 1 0,0-1 0,0 1 0,1-1 1,-1 1-1,0-1 0,0 1 0,1 0 0,-1-1 1,0 1-1,1 0 0,-1 0 0,1-1 0,-1 1 1,1 0-1,-1 0 0,1 0 0,-1 0 0,1-1 1,0 1-1,0 0 0,-1 0 0,1 0 0,0 0 1,0 0-1,0 2 0,-2 9 550,1 23-1,-2 2 363,0-23-809,1-9-263,1 1 1,0-1-1,0 1 1,0 0-1,1 0 1,-1-1 0,2 1-1,-1 6 1,1-5 392,1-13-65,59-88-448,-51 80 12,0 1-1,2 1 0,-1 0 1,23-18-1,-33 29 18,1 0-1,0 0 0,-1 0 1,1 0-1,0 0 0,0 0 0,0 0 1,0 0-1,0 1 0,4-1 1,-5 1-5,0 0 1,0 0 0,0 0 0,0 0 0,0 0-1,0 0 1,1 0 0,-1 1 0,0-1-1,0 0 1,0 1 0,0-1 0,-1 1 0,1-1-1,0 1 1,1 1 0,0 0 46,0-1 0,-1 2 0,1-1 0,-1 0 1,0 0-1,0 0 0,0 0 0,0 1 0,0-1 0,0 1 0,-1-1 1,1 1-1,-1-1 0,1 1 0,-1-1 0,0 5 0,-1 25-17,-6 44 0,1-39-6104,35-40-6394,-8 2 8773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11 8896,'11'-11'10640,"-20"17"-9094,8-5-1210,-18 13 742,-10 5-481,-19 8 163,-48 24 117,95-51-871,0 0-1,0 1 1,0-1-1,0 1 1,0 0 0,0-1-1,0 1 1,0-1-1,1 1 1,-1 0 0,0 0-1,0-1 1,1 1-1,-2 1 1,2-1-5,0 0-1,0-1 1,0 1-1,0-1 1,0 1 0,0-1-1,0 1 1,1-1-1,-1 1 1,0-1 0,0 1-1,0-1 1,1 1-1,-1-1 1,0 1 0,0-1-1,1 1 1,-1-1-1,0 1 1,1-1-1,-1 0 1,1 1 0,-1-1-1,0 0 1,1 1-1,-1-1 1,1 0 0,0 1-1,10 6-15,1 0 0,0-1-1,14 6 1,-11-6 123,22 13 0,-35-17-165,2-1 194,-1 2 0,0-1 0,0 0 0,0 1-1,3 3 1,-5-6-95,-1 1 0,1-1 0,-1 1 0,1 0 0,-1-1 0,1 1 0,-1 0 0,0-1 0,0 1 0,1 0 0,-1-1 0,0 1 0,0 0 0,0 0 0,0-1 0,1 1 0,-1 0 0,0 0 0,-1-1 0,1 1 0,0 0 0,0-1 0,0 1 0,0 0 0,-1 0 0,1-1 0,0 1 0,0 0 0,-1-1 0,1 1 0,-1 0 0,1-1 0,0 1 0,-2 0 1,-8 8-109,0-1 0,-1 0 0,0-1 0,-1 0 1,-16 7-1,21-11-112,-99 55-7772,79-39 5284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5152,'-7'-2'1262,"6"1"-1043,0 1 1,1-1-1,-1 1 0,0 0 0,0-1 1,0 1-1,0 0 0,0 0 0,0 0 0,0 0 1,0-1-1,1 1 0,-1 0 0,0 1 0,0-1 1,0 0-1,0 0 0,0 0 0,0 0 1,0 1-1,-1 0 0,1 0 233,-1 1-1,1-1 1,-1 0 0,1 1-1,-1-1 1,0 0 0,0 0-1,1 0 1,-1 0 0,0 0-1,0-1 1,0 1-1,0 0 1,-3-1 0,-10 5 1797,10 0-542,9-2-533,14 1-221,-16-4-947,43 3 390,0-1 1,66-7 0,-81 3-275,127-14 603,-80 6-736,-52 7-45,-3 0 154,1 1 0,-1 1 0,35 3 0,-47-2-93,-7 0-23,0 0 0,0 0 1,-1 1-1,1-1 0,0 0 1,0 1-1,-1 0 0,6 1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4224,'-1'-1'317,"0"1"0,0-1 1,1 1-1,-1 0 0,0-1 0,0 1 1,0 0-1,0-1 0,0 1 0,0 0 1,1 0-1,-1 0 0,0 0 1,0 0-1,0 0 0,0 0 0,0 0 1,0 0-1,0 0 0,0 1 0,-1-1 1,-13 3 5368,5 3-1380,6-2-2587,7-2 213,480-15 2052,-404 5-3955,-53 4-173,0 1-1,48 2 0,-56 1-925,-15-1 75,1 1 0,-1 0 0,0 0 0,1 1 0,4 0 0,0 3-1864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4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2400,'3'-12'13642,"-3"14"-13378,0 0-1,0 0 1,1 0-1,-1 0 1,0 0-1,1 0 1,0 0-1,-1-1 1,1 1 0,1 2-1,2 5 267,1 13-188,-1-1-1,-1 1 1,0 1-1,-2 40 0,0-2-80,1 109 252,-3-92-8305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 6816,'-58'-12'3072,"45"32"-2656,18-5-1792,3 2 672,10 6-3104,9 2 2144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8800,'0'0'144,"-1"0"-1,1-1 1,0 1 0,0 0 0,0 0 0,-1 0 0,1 0 0,0 0-1,0-1 1,-1 1 0,1 0 0,0 0 0,-1 0 0,1 0 0,0 0-1,0 0 1,-1 0 0,1 0 0,0 0 0,-1 0 0,1 0 0,0 0-1,0 0 1,-1 0 0,1 0 0,0 1 0,0-1 0,-1 0 0,1 0-1,0 0 1,0 0 0,-1 0 0,1 1 0,0-1 0,-1 0 0,6 13 4394,-1-6-4097,-1 0 1,0 0 0,0 0-1,-1 0 1,0 1-1,0 0 1,0-1-1,-1 1 1,0 10 0,7 134 623,1 3-941,-9-56-1100,0-98 734,0 0 0,0 0 0,0 1 0,0-1-1,-1 0 1,1 0 0,0 0 0,0 1 0,-1-1 0,1 0 0,-2 1 0,2-1 32,0-1 1,0 0 0,-1 0-1,1 1 1,0-1 0,-1 0 0,1 0-1,-1 1 1,1-1 0,0 0-1,-1 0 1,1 0 0,-1 0-1,1 0 1,0 1 0,-1-1-1,1 0 1,-1 0 0,1 0-1,-1 0 1,1 0 0,-1 0-1,1 0 1,0-1 0,-1 1-1,1 0 1,-1 0 0,1 0-1,0 0 1,-1-1 0,1 1-1,-1 0 1,-9-5-2500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6 217 3808,'0'0'143,"-1"-1"0,1 1 1,0-1-1,-1 1 0,1 0 0,-1-1 0,1 1 1,0-1-1,-1 1 0,1-1 0,0 1 1,0-1-1,-1 1 0,1-1 0,0 1 0,0-1 1,0 0-1,0 1 0,-1-1 0,1 1 0,0-1 1,0 1-1,0-1 0,0 0 0,1 1 1,-1-1-1,0 1 0,0-2 0,12-9 6988,-1 0-4245,-5 5-2347,0 0 1,0 1-1,0-1 0,1 1 1,-1 0-1,1 1 0,13-7 1,-13 8-441,0 1 0,1 0 0,0 0 0,-1 0 0,1 1 0,0 0 0,0 0 0,0 1 0,-1 0 0,1 1-1,8 1 1,9 3 235,-1 1 0,27 10 0,-36-11-107,32 13 101,-30-10-183,27 7 0,-33-13 17,0 0-1,-1 0 0,1-1 1,0 0-1,0-1 0,0 0 1,0-1-1,-1 0 1,1-1-1,20-5 0,-17 2-11,-1-1 1,1 0-1,-1 0 0,0-1 0,-1-1 0,0 0 0,17-16 0,-17 13-179,0 0 1,-1-1-1,0 0 0,8-13 0,-12 16-1608,-6 8 1065,0 0 1,0 0 0,0 0 0,-1 0 0,1-1-1,0 1 1,0 0 0,-1-1 0,1 1-1,-1 0 1,1-1 0,-1 1 0,1-1-1,-1 1 1,0-1 0,0 1 0,0-3 0,10-9-9557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20 168 3232,'-20'4'16471,"21"-6"-16836,1-20 1890,3 11-1376,0 0 0,1 0 0,0 0-1,1 1 1,0 0 0,0 1 0,1-1-1,11-9 1,-14 14-170,1 0 0,0 1 1,0-1-1,0 1 0,0 0 0,11-4 0,-13 6-16,0 0 0,0 1 0,0-1 0,0 1-1,0 0 1,0 0 0,1 1 0,-1-1 0,0 1-1,0 0 1,1 0 0,6 1 0,-8 1 39,1-1 0,-1 0 0,0 1 1,0 0-1,0-1 0,0 1 0,0 1 0,-1-1 1,1 0-1,0 1 0,-1-1 0,0 1 1,0-1-1,0 1 0,0 0 0,0 0 0,0 0 1,-1 1-1,1-1 0,-1 0 0,1 4 1,1 4 36,0 0-1,-1 0 1,0 0 0,-1 1 0,0 15 0,0-11 54,-2 1-1,0-1 0,-1 0 0,0 0 0,-1 0 0,-11 29 1,-25 42 379,31-73-429,0 1 1,-1-2-1,-21 25 0,23-30-34,-3 3 91,0 1 0,-1-2 0,0 0-1,-1 0 1,-21 13 0,16-15 545,11-8-225,7-5-285,3 1-130,0 1 1,0-1-1,0 1 0,0-1 1,0 1-1,1 0 0,0 1 1,-1-1-1,1 1 1,0 0-1,0 0 0,10-2 1,9-1 63,36-3 1,-50 6-66,142-3-41,-113 6-96,1 3 1160,-22-1-3198,-8-2-2421,0-1-3416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5632,'0'0'77,"-1"0"-1,1-1 1,0 1 0,0 0 0,-1 0-1,1-1 1,0 1 0,0 0 0,0 0-1,-1-1 1,1 1 0,0 0 0,0-1-1,0 1 1,0 0 0,0-1 0,0 1-1,-1 0 1,1-1 0,0 1 0,0-1-1,0 1 1,0 0 0,0-1 0,0 1-1,1 0 1,-1-1 0,0 1 0,0 0-1,0-1 1,0 1 0,0 0 0,0-1-1,1 1 1,-1 0 0,0 0 0,0-1-1,0 1 1,1 0 0,-1-1 0,0 1-1,0 0 1,1 0 0,-1 0 0,0-1-1,1 1 1,-1 0 0,0 0 0,1 0-1,-1 0 1,0 0 0,1-1 0,-1 1-1,0 0 1,1 0 0,-1 0 0,0 0-1,1 0 1,-1 0 0,0 0 0,1 0-1,-1 0 1,1 0 0,-1 1 0,0-1-1,1 0 1,-1 0 0,1 0 0,30 2 3673,-24-2-3042,0 0 0,-1 0 0,1 1 0,7 2 0,28 6 586,1-1-1,1-2 1,66 1-1,134-16-1280,-126 2 325,302-11-92,21 11-193,-206 13-181,-211-4-534,-2 1-3295,-12-3 1941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4480,'-4'0'3477,"9"1"1168,7 1-1015,-6-2-4369,84-7 3470,-1-1-1820,-23 8-799,77-10 0,-97 3 275,53 0 0,-84 8-247,-13-1-96,0 1 0,0-1 0,0 0 0,1 0-1,-1 0 1,0 0 0,0 0 0,0-1 0,1 1-1,-1-1 1,0 1 0,0-1 0,0 0 0,0 0-1,0 0 1,3-1 0,-11 5 857,-21 15-485,5-1-288,-41 25 1,7-5-156,31-18 178,-42 39 0,54-45-80,1 1-1,1 0 1,0 1 0,-13 25 0,-11 30 131,3 3 1,-35 124 0,61-164-143,4-11-3,1-20-106,1-1 1,0 1 0,-1 0-1,1 0 1,-1-1-1,0 1 1,0 0-1,-1 2 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87 3136,'-8'0'12629,"9"-11"-10053,3 5-2394,0 0 0,0 0 0,1 1 0,-1 0-1,1 0 1,0 0 0,0 1 0,1-1 0,-1 1 0,1 0 0,0 1 0,0 0 0,1 0 0,9-4 0,-11 6-98,0 0-1,0 0 1,1 0 0,-1 1 0,0-1 0,1 1-1,-1 1 1,0-1 0,1 1 0,-1 0 0,0 0 0,0 0-1,0 1 1,0 0 0,0 0 0,0 0 0,0 1-1,-1-1 1,9 7 0,-11-7-43,1 0-1,0 0 1,-1 0-1,1 1 1,-1-1-1,1 1 1,-1 0-1,0 0 1,0 0-1,0 0 1,-1 0-1,2 4 1,-1-2 37,-1-1-1,-1 1 1,1 0 0,-1-1 0,0 1-1,0 0 1,0-1 0,-2 10 0,-4 16 38,-2-1 1,-1 0-1,-17 37 0,1-2 37,11-21-67,-3-1-1,-1-1 0,-2-1 1,-47 70-1,57-97-51,-1 0-1,0 0 1,0-1 0,-1 0 0,-18 13 0,34-32 50,12-5 72,5 2-101,0 2 0,1 0 1,1 1-1,-1 1 1,1 1-1,0 2 1,0 0-1,0 1 1,43 2-1,-34 2-513,-1 0-1,54 13 0,-83-14-1660,-1-1 1816,-1 0 1,0 0-1,1 0 0,-1 0 0,0 0 1,1 0-1,-1 0 0,1 0 0,-1 0 1,0 0-1,1-1 0,-1 1 0,4-15-11209,-4 2 7384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9 2816,'-7'-9'7063,"5"15"-4534,2-6-2511,-9 22 762,-1-1-1,-1 0 1,0-1 0,-19 24-1,-63 68 882,60-75-1095,1 1 1,-36 59 0,46-57-153,-19 51-1,-11 47 296,21-44-202,4 0 1,4 2 0,4 1 0,-9 138-1,24-134-113,3 1 0,6 0 0,3-1-1,5 0 1,29 111 0,-30-171-255,27 66-1,-29-84-69,2-1 1,0-1-1,1 0 1,20 24-1,-4-12-104,2-1 0,41 33 0,25 10-2847,-66-55 552,-4-4 740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5408,'-5'-3'2054,"6"6"495,6 9-534,-1-4-1489,0 0-1,-1 0 0,0 1 0,-1-1 1,6 15-1,5 11 227,142 259 2491,-131-244-2825,-2 1 0,-2 1 0,-2 1-1,22 97 1,22 222 741,-53-274-862,-2 164 0,-12-191-192,-3-1-1,-3 0 1,-22 82 0,-65 163 124,77-261-133,-2 0 0,-2-2 0,-2-1 0,-2 0 0,-54 70 0,-11 10-1445,88-122 1098,-28 39-1163,28-43 746,0 1-1,0-1 1,0 0-1,0 0 1,-1-1-1,1 1 0,-8 3 1,12-7 506,-1 1-1,1-1 1,-1 0 0,0 1-1,1-1 1,-1 0 0,1 0-1,-1 1 1,0-1 0,1 0 0,-1 0-1,0 0 1,1 0 0,-1 0-1,0 0 1,1 0 0,-1 0-1,0 0 1,1 0 0,-1 0 0,0 0-1,0-1 1,0 0-141,1 1 1,-1-1-1,0 0 1,1 0-1,-1 1 0,1-1 1,-1 0-1,1 0 1,-1 0-1,1 0 0,0 0 1,-1 0-1,1 1 1,0-3-1,-2-17-3206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5472,'3'-3'4499,"-1"11"-332,6 80 1817,-8 190-3131,3-228-2373,-1-4-4069,8-60-5611,2 5 6630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5408,'-3'0'6388,"5"15"-2942,-18 77 1250,-17 42-2240,22-101-1997,-2-1-1,-2 0 1,0 0 0,-32 46-1,6-24-1,-1-1-1,-68 64 0,6-6-177,86-89-482,14-17-407,0 1 1,0-1-1,-1 0 0,1 0 1,-11 7-1,20-23-4649,6-2 3084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328 771 7040,'0'-31'5728,"0"31"-5492,0 0 0,0-1 1,0 1-1,0 0 1,0-1-1,-1 1 1,1 0-1,0-1 0,0 1 1,-1 0-1,1 0 1,0-1-1,0 1 0,-1 0 1,1 0-1,0-1 1,-1 1-1,1 0 1,0 0-1,-1 0 0,1 0 1,-1-1-1,-6-1 1292,4 3-1340,-1-1 1,1 0-1,0 1 0,-1 0 1,1 0-1,0 0 1,0 0-1,0 1 0,0-1 1,0 1-1,0 0 1,0-1-1,-4 4 1,-1 3 28,0-1 1,1 1 0,-10 12 0,-145 228 1377,152-231-1560,1 0 1,0 1 0,1-1 0,1 1 0,1 1-1,-7 32 1,12-48-12,1-1 1,-1 1-1,1-1 0,0 1 0,0-1 1,0 1-1,0-1 0,1 1 0,-1-1 0,1 1 1,-1-1-1,1 0 0,0 1 0,0-1 0,0 0 1,0 1-1,0-1 0,1 0 0,-1 0 1,1 0-1,-1 0 0,1 0 0,0 0 0,0-1 1,0 1-1,0-1 0,0 1 0,0-1 1,0 0-1,0 1 0,1-1 0,-1 0 0,0-1 1,1 1-1,-1 0 0,3 0 0,3 0 73,1 0 0,-1-1 0,0 1 0,0-2 0,0 1-1,1-1 1,10-3 0,-2 0 24,-1-1-1,23-10 0,-29 10-130,1 0 1,-1-1-1,0-1 0,0 0 1,0 0-1,-1-1 0,0 0 1,-1 0-1,8-11 0,6-10 59,29-51 0,-44 66-55,10-10-271,-17 25 230,1-1 1,-1 1 0,1 0-1,-1-1 1,1 1 0,-1 0-1,0-1 1,1 1 0,-1 0-1,0 0 1,0-1 0,1 1-1,-1 0 1,0 0 0,0 1-1,3 43-276,-3-33 265,0-1 0,1 1 0,0-1 0,5 16 0,-5-23 59,4 14 183,15 32-1,-18-45-141,1 0 0,0 0 0,0 0 1,0-1-1,0 1 0,1-1 0,0 0 0,0 0 1,0-1-1,8 7 0,-10-9-14,0 0 0,0-1 1,0 1-1,0 0 0,0-1 0,0 1 1,0-1-1,0 0 0,0 0 1,1 0-1,-1 0 0,0 0 0,0 0 1,0 0-1,0-1 0,0 1 0,0-1 1,0 0-1,0 1 0,2-3 0,6-1 105,-1-1-1,16-12 1,-15 11-41,0-2-58,0 0 1,0-1-1,-1 0 1,0 0 0,-1-1-1,0 0 1,9-14 0,39-80 109,-54 100-134,12-28 43,-2-1-1,16-61 1,-24 76 19,-3 17-73,0-4-35,0 1 0,0 0 1,1 0-1,-1-1 0,4-4 1,-4 8 23,0-1-1,0 1 1,0 0 0,1 0 0,-1 0-1,0-1 1,1 1 0,-1 1 0,1-1 0,-1 0-1,1 0 1,0 0 0,-1 1 0,1-1-1,2 0 1,79-14 31,-55 11-36,36-9-1,29-21 172,-43 15-57,-39 15-54,0 0 307,-8 3-139,-4 3-26,0 0-185,0 0 0,-1 1 0,1-1 0,0 0 0,0 1 0,0-1 0,1 0 0,-1 1 0,0 4 0,-4 9 0,-6 27 10,1-1 0,2 1-1,2 1 1,1 0 0,3 47 0,2-84 10,0-1 0,1 1-1,0-1 1,0 1 0,0-1 0,1 0 0,0 0 0,0 1 0,0-1 0,1-1 0,5 9-1,-7-12-11,1 1 0,0-1 0,0 0 0,0 1 0,0-1 0,1 0 0,-1-1 0,0 1 0,1 0 0,-1-1 0,1 1 0,0-1 0,-1 0 0,1 0 0,0 0 0,0 0 0,0 0 0,0-1 0,0 1-1,0-1 1,0 0 0,0 0 0,0 0 0,0 0 0,-1 0 0,7-2 0,4-3 26,1 0-1,0-1 1,-1 0-1,0-1 1,-1 0 0,17-13-1,-21 14-33,54-37-118,-1-2 1,61-61 0,42-71-235,-157 169 338,15-17-75,-21 23 61,0 0-1,1 1 1,-1-1-1,0 0 1,0 0-1,0 0 1,-1 0-1,1 0 1,0 0-1,0-3 1,-2 4-9,1 1 0,-1 0 0,0 0 0,0-1 0,0 1 0,0 0 0,0 0 0,0 0 0,1 0 0,-1 0 0,0 0 0,0 1 0,-1-1 0,-3 2-18,-1-1-1,1 1 0,0 1 0,0-1 0,0 1 0,0 0 0,1 0 0,-1 0 0,1 1 0,0-1 0,-4 6 0,-2-1 8,-29 29-31,1 1 0,3 2 0,1 1 0,-35 55 0,61-84 67,-9 14 49,1 1 1,1 0 0,-19 49 0,33-73-39,0-1 1,0 1 0,1 0-1,-1-1 1,0 1 0,1 0 0,0 0-1,0-1 1,0 1 0,0 0 0,0 0-1,0 0 1,1-1 0,-1 1 0,1 0-1,0-1 1,0 1 0,0 0 0,2 2-1,-2-3 11,1 0-1,0 0 0,0-1 1,0 1-1,1 0 0,-1-1 1,0 1-1,1-1 0,-1 0 1,0 0-1,1 0 0,0 0 1,-1 0-1,1 0 0,0-1 1,-1 1-1,1-1 0,0 0 1,3 0-1,11 1 91,-1-2-1,1 1 1,21-6 0,-28 5-98,0-2-1,0 0 0,0 0 1,-1-1-1,1 0 1,-1 0-1,9-7 1,-8 4-3,-1 0 0,1-2 0,-2 1 0,1-1 0,-1 0 0,8-13 0,0-2 1,19-39 1,-10 8 26,-3 0-1,20-74 1,-21 52-8,12-96-1,-26 114-106,-1 0-1,-5-87 0,-1 139 52,0 0-113,-1-1 1,1 0 0,-2 0-1,-3-15 1,5 22 132,0 1-1,-1-1 1,1 1 0,0-1-1,0 0 1,-1 1 0,1-1-1,0 1 1,-1-1 0,1 1 0,0-1-1,-1 1 1,1-1 0,-1 1-1,1 0 1,-1-1 0,1 1-1,-1-1 1,0 1 7,1 0-1,0 0 1,-1 0-1,1 0 1,0 0-1,-1 0 1,1 0-1,0 0 1,-1 1 0,1-1-1,0 0 1,0 0-1,-1 0 1,1 0-1,0 0 1,-1 1-1,1-1 1,0 0-1,0 0 1,-1 1 0,1-1-1,0 0 1,0 0-1,-1 1 1,-13 27-291,-6 26 316,3 2 0,2-1 0,2 2 0,-6 64 0,16-80 51,2 1 0,2-1 0,1 1 0,10 47 1,-3-39 74,20 63 0,-26-103-64,0-1-1,1 1 1,0-1-1,0 0 1,1 0-1,0 0 1,1-1-1,11 14 1,-13-18-34,0-1 1,0 1-1,0-1 1,1 0-1,-1 0 1,1 0 0,0 0-1,0-1 1,0 0-1,0 0 1,0 0-1,0-1 1,1 0-1,-1 0 1,0 0-1,1 0 1,6-1-1,-7 0-3,1 0 0,0 0-1,0-1 1,-1 0 0,1 0 0,0 0-1,-1-1 1,1 0 0,-1 0 0,9-5-1,11 7-172,-10-4 177,0 0-1,0-1 1,-1 0-1,1-1 1,18-11-1,-30 15-35,58-40 68,-53 35-67,-1 0 0,1 0 1,-1 0-1,-1-1 0,10-13 0,1-9 20,0-1-1,12-34 0,-25 53-40,-1 1 0,0 0 0,0-1-1,-1 0 1,-1 1 0,0-1 0,0 0-1,-2 0 1,-2-23 0,3 33-26,0-1 1,-1 1-1,1 0 1,-1-1-1,0 1 1,1 0 0,-1 0-1,0 0 1,0-1-1,0 1 1,-1 0-1,1 0 1,0 0-1,-1 1 1,0-1-1,1 0 1,-1 1-1,0-1 1,0 1-1,0-1 1,0 1 0,0 0-1,0 0 1,0 0-1,0 0 1,0 0-1,0 0 1,-1 0-1,1 1 1,0 0-1,-1-1 1,1 1-1,0 0 1,-1 0 0,1 0-1,0 0 1,-1 0-1,1 1 1,-4 0-1,0 0 18,0 1 0,0 0 0,0-1-1,0 2 1,0-1 0,1 1 0,-1 0 0,1 0-1,0 0 1,-7 6 0,5-3 4,1 1 1,-1-1-1,1 1 0,1 1 1,-1-1-1,-4 11 0,-1 3 39,1 1 0,2 1-1,0-1 1,-7 37 0,9-33 15,1 0 0,2 1 1,-1 27-1,4-44-1,0 1-1,1 0 1,1-1-1,-1 1 1,2-1-1,-1 0 0,1 1 1,1-1-1,0-1 1,7 13-1,-3-8 160,11 18-17,-18-30-136,1 0-1,0 0 1,-1 0-1,1-1 1,0 1-1,0 0 1,0-1-1,0 0 1,1 1-1,-1-1 1,4 2-1,-2-2-22,0 0-1,0-1 1,0 1-1,1-1 0,3 0 1,-4 0-22,-1 0 0,1 0 1,0 1-1,-1-1 1,8 3-1,-8-3 10,0 1 0,1 0 0,-1-1 0,0 0 0,1 0 0,-1 0 0,6-1 0,5 0 3,3 1 26,1 0 0,-1-2 1,0 0-1,35-10 1,-43 9-8,0 0 0,0-1 0,0 0 0,0-1 0,0 0 0,-1 0 0,0-1 0,0 0 0,-1-1 0,12-12 0,-6 3-8,-1 0 0,-1-1 0,-1 0 1,13-27-1,26-80 91,-29 71-97,-2 7-16,2-2 0,18-73 0,-1-114 0,-32 194 0,4-28-131,-3 0-1,-4-106 0,-2 168-12,-1 0-1,0 0 0,-1 0 1,0 0-1,0 0 0,0 1 1,-5-10-1,7 16 132,0-1 0,0 1 0,-1-1 0,1 1 0,0-1 0,-1 1 0,1-1 0,0 1 0,-1-1 0,1 1 0,-1-1 0,1 1 0,-1 0 0,1-1 0,-1 1 0,1 0 1,-1-1-1,1 1 0,-1 0 0,0 0 0,1 0 0,-1-1 0,1 1 0,-1 0 0,0 0 0,1 0 0,-1 0 0,1 0 0,-1 0 0,0 0 0,1 0 0,-1 0 0,1 1 0,-1-1 0,0 0 0,1 0 0,-1 0 0,1 1 0,-1-1 0,1 0 0,-1 1 0,1-1 0,-1 0 0,1 1 0,-1-1 0,1 0 0,0 1 0,-1-1 0,0 1 0,-2 3-23,0-1 1,1 0-1,-1 1 0,1-1 0,-4 7 0,1 2 29,0 1 0,1 0-1,0 0 1,-2 18 0,3-18 22,-10 70 121,2 1 0,5-1 0,7 163 0,3-199-18,2 0 1,1-1-1,3 0 0,26 75 1,-32-110-75,0-1 0,1-1 0,0 1 0,1-1 0,0 0-1,9 11 1,-11-16-13,0 0 0,0 0-1,1 0 1,-1 0-1,1-1 1,0 0 0,0 0-1,0 0 1,0-1-1,1 1 1,-1-1 0,1-1-1,7 3 1,-6-3 10,-1-1 0,1 1 0,-1-1-1,1 0 1,-1-1 0,1 0 0,-1 0 0,1 0 0,-1-1 0,0 0 0,0 0 0,0 0 0,0-1 0,0 0-1,0 0 1,10-8 0,2-3 46,-1-1-1,-1-1 0,21-25 0,-26 29-6,11-16-112,27-43 0,2-3-91,-24 34 192,-23 26-229,-4 13 149,0 1-1,0-1 0,0 1 0,0-1 0,0 0 0,0 1 1,1-1-1,-1 0 0,0 1 0,0-1 0,1 1 0,-1-1 0,0 1 1,1-1-1,-1 1 0,0-1 0,1 0 0,1-6-56,-2 8 66,0-1 0,0 0-1,0 0 1,0 0 0,0 0-1,0 0 1,0 0 0,0 0-1,0 0 1,0-1 0,-1 1-1,1 0 1,0 0 0,0 0 0,0 0-1,0 0 1,0 0 0,0 0-1,0 0 1,0 0 0,0 0-1,0 0 1,0 0 0,0 0 0,0 0-1,0 0 1,0 0 0,0 0-1,0 0 1,0 0 0,0 0-1,-1-1 1,-3 11-5,1 0-1,0 0 0,0-1 1,1 2-1,-2 12 1,2-11 4,-8 61 30,-1 136-1,14-161-4,-2-43 20,0-1-1,0 1 1,0-1-1,0 0 0,1 0 1,0 0-1,0 0 1,4 7-1,-5-10-30,-1-1 1,1 1-1,-1-1 0,1 1 1,-1 0-1,1-1 0,-1 0 1,1 1-1,-1-1 0,1 1 1,0-1-1,-1 0 0,1 1 1,0-1-1,-1 0 0,1 0 1,0 1-1,0-1 0,-1 0 0,1 0 1,0 0-1,0 0 0,-1 0 1,1 0-1,0 0 0,0 0 1,-1 0-1,1-1 0,0 1 1,-1 0-1,1 0 0,0-1 1,-1 1-1,1 0 0,0-1 1,-1 1-1,1 0 0,0-1 1,-1 1-1,1-1 0,-1 1 0,1-1 1,-1 0-1,1 1 0,-1-2 1,5-3 38,0-1 0,-1 0 0,6-11 0,-8 13-46,30-49 71,17-31-64,-5 9-98,-38 67 81,0-1-1,0 1 0,1 1 1,0 0-1,0-1 0,12-7 0,-18 14 0,0 0 0,0 1-1,0-1 1,0 0 0,0 1-1,0-1 1,0 1-1,0-1 1,0 1 0,0 0-1,0-1 1,0 1 0,0 0-1,0 0 1,1 0-1,-1 0 1,0 0 0,0 0-1,0 0 1,0 0 0,2 0-1,-2 1 4,0 0-1,-1-1 0,1 1 1,0 0-1,0-1 1,-1 1-1,1 0 0,-1 0 1,1 0-1,-1-1 1,1 1-1,-1 0 0,1 0 1,-1 0-1,0 0 0,1 0 1,-1 0-1,0 0 1,0 1-1,1 7-19,0-1 0,-1 1 1,-1-1-1,-2 17 0,-10 39-115,-36 102-1,14-53 72,4-10 108,-69 159 0,77-216-16,-1 0 0,-3-2 0,-1-1 0,-2-1 0,-2-2 0,-2-1 0,-62 56 0,85-86 51,-1 1-1,-19 10 0,27-17-52,0-1 0,0 0 1,-1 0-1,1-1 1,0 1-1,-1-1 0,1 0 1,-1 0-1,1-1 0,-1 1 1,-8-1-1,12 0-17,0 0 0,0 0 0,0 0 0,0-1 0,0 1 0,0 0 0,0-1 0,0 1 0,0 0 0,0-1 0,0 1 0,0-1 0,1 1 0,-1-1 0,0 0 1,0 1-1,1-1 0,-1 0 0,0 1 0,1-1 0,-1 0 0,1 0 0,-1 0 0,0-1 0,0 0-1,1 0 0,-1 0 0,1 0 1,0 0-1,0-1 0,-1 1 0,2 0 0,-1 0 1,0 0-1,1-4 0,1-2-32,0 0 0,1 0 0,0 0 0,8-14 0,13-13-60,1 1 0,1 0-1,33-29 1,-5 3-39,50-55-1330,-41 46-2190,-2 1-4464,-54 60 6569,7-7-3125,-14 15 4545,0-1 1,0 1 0,0 0-1,0-1 1,1 1-1,-1 0 1,0-1 0,0 1-1,0-1 1,0 1-1,0 0 1,0-1 0,0 1-1,0-1 1,0 1-1,0 0 1,0-1-1,0 1 1,0-1 0,0 1-1,-1 0 1,1-1-1,0 1 1,0 0 0,0-1-1,-1 1 1,1 0-1,0-1 1,0 1 0,-1 0-1,1-1 1,0 1-1,0 0 1,-1 0-1,1-1 1,0 1 0,-1 0-1,0 0 1,-19-7-3095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13 101 5984,'-2'-1'743,"-9"2"7810,25-5-6335,1-5-1463,-9 4-431,0 1 1,1 0 0,9-4-1,19-6-51,0 2 0,0 2 0,2 1-1,-1 1 1,1 2 0,51-1 0,-84 7-217,-1 0 1,0-1-1,0 2 1,0-1 0,0 0-1,0 1 1,1-1-1,-1 1 1,0 0 0,0 0-1,-1 0 1,1 0-1,0 1 1,0-1 0,0 1-1,-1 0 1,3 2-1,-4-4-38,-1 0 0,1 1 1,-1-1-1,0 0 0,1 1 0,-1-1 0,0 1 0,1-1 0,-1 1 0,0-1 0,0 1 0,0-1 0,1 1 0,-1-1 0,0 1 0,0-1 0,0 1 1,0-1-1,0 1 0,0-1 0,0 1 0,0-1 0,0 1 0,0-1 0,0 1 0,-1 1 18,1-1-1,-1 0 1,0 0-1,1 1 1,-1-1-1,0 0 1,0 0-1,0 0 1,-1 2-1,-4 1 104,0 1 0,-12 6-1,16-9-115,-77 41 513,-29 18 38,104-59-551,0 1 1,0 0 0,0 1-1,0-1 1,1 1 0,-1 0-1,1 0 1,-3 4 0,6-7-19,0-1 1,0 1 0,0 0-1,0 0 1,0 0-1,0-1 1,0 1-1,1 0 1,-1 0 0,0-1-1,0 1 1,1 0-1,-1 0 1,0-1-1,1 1 1,-1 0 0,1-1-1,-1 1 1,1-1-1,-1 1 1,1 0-1,-1-1 1,1 1 0,0-1-1,-1 1 1,1-1-1,0 0 1,-1 1-1,2-1 1,26 14 70,-23-11-63,44 18 38,-10-4 225,50 28-1,-77-37-117,0 0 0,-1 0-1,0 1 1,0 1 0,-1 0-1,0 0 1,-1 1 0,9 12-1,-17-21-120,0-1 0,0 0-1,0 1 1,0-1-1,0 1 1,0-1 0,0 1-1,-1 0 1,1-1 0,-1 1-1,1 0 1,-1-1 0,1 1-1,-1 0 1,0 0 0,0-1-1,0 1 1,0 0 0,0 0-1,-1-1 1,1 1 0,0 0-1,-1-1 1,1 1 0,-1 0-1,0-1 1,1 1 0,-1 0-1,0-1 1,0 1 0,-2 2-1,-4 1 39,0 1 0,0-1 0,0 0 0,-1-1 0,0 0 0,0 0 0,0-1 0,0 0 0,-11 3 0,-83 14-206,81-17 46,-11 3-1145,0-2 1,0-2 0,-46-1 0,47-2-505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8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1004 4224,'-29'0'12405,"132"5"-10405,-69-5-1585,42-5 1,-65 3-279,0 0 1,0 0-1,0-1 1,0-1-1,-1 0 1,0 0-1,18-11 0,-22 12-38,-1-1 0,1 1-1,-1-1 1,0-1 0,0 1-1,0-1 1,0 0 0,-1 0-1,0 0 1,0 0 0,-1-1-1,1 0 1,3-8 0,-3 5-44,0 0 0,-1-1 1,0 1-1,0-1 0,-1 0 1,0 0-1,1-15 0,-4 3-8,-1 0 0,-8-44 0,-20-42 47,1 20-90,-14-52 178,37 115-146,2-1 0,0 0 1,-1-42-1,5 53-53,1-1 0,0 1 0,1 0 0,0 0 0,8-23 0,-9 33 30,1 0 0,0 0 1,0 0-1,1 1 0,-1-1 1,1 1-1,0-1 1,0 1-1,1 0 0,-1 0 1,1 1-1,0-1 0,0 1 1,0-1-1,0 1 0,1 1 1,-1-1-1,1 0 1,8-2-1,3 1 73,0 0-1,0 1 1,1 0-1,-1 2 1,29 0-1,-14 2-28,0 2-1,33 7 1,-44-6 15,0 1 1,-1 2 0,1 0-1,-2 0 1,1 2 0,-1 0-1,27 19 1,-35-21-20,-1 0-1,0 0 1,-1 1 0,0 0-1,0 1 1,-1-1-1,0 2 1,0-1 0,-1 1-1,0 0 1,-1 0-1,0 0 1,0 1 0,4 20-1,-6-21 17,-2 1 0,1 0 0,-2-1 0,1 1 0,-1 0 0,-3 15 0,0-9-56,-1 0-1,-1 0 1,-8 22 0,-13 16 180,17-38-166,1 1 1,1-1 0,-6 23 0,12-36-3,1 0 1,0 0 0,-1-1 0,1 1 0,1 0 0,-1 0 0,1 0 0,-1 0-1,1 0 1,0 0 0,1-1 0,-1 1 0,0 0 0,1-1 0,0 1 0,0-1-1,0 0 1,0 1 0,1-1 0,-1 0 0,1 0 0,0-1 0,3 4 0,2 0 100,-1 0 0,1-1-1,0 0 1,0 0 0,1 0 0,-1-1 0,1-1 0,14 5 0,50 9 146,37 11-1504,-107-27 341,0 0-1,0 0 1,0 0-1,0 1 1,0 0-1,0-1 0,-1 1 1,1 0-1,-1 0 1,1 0-1,2 4 1,1 3-5290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93 4736,'-6'-10'7541,"4"17"-7008,0 0-1,1 0 1,0-1-1,0 1 1,1 1-1,-1-1 1,2 8-1,-3 27 562,-48 171 2143,16-87-2303,-32 201 255,58-300-1020,5-21-25,1 1 1,1-1-1,-1 1 1,0 13-1,2-20-143,0 0 1,0 0-1,0 0 0,0 1 1,0-1-1,0 0 1,0 0-1,0 0 0,0 1 1,0-1-1,0 0 1,0 0-1,0 0 0,0 0 1,0 1-1,0-1 0,1 0 1,-1 0-1,0 0 1,0 0-1,0 1 0,0-1 1,0 0-1,0 0 0,1 0 1,-1 0-1,0 0 1,0 0-1,0 0 0,0 1 1,1-1-1,-1 0 1,0 0-1,0 0 0,0 0 1,1 0-1,-1 0 0,0 0 1,0 0-1,0 0 1,1 0-1,-1 0 0,0 0 1,0 0-1,0 0 0,1 0 1,-1 0-1,0 0 1,0-1-1,0 1 0,0 0 1,1 0-1,-1 0 1,0 0-1,0 0 0,0 0 1,0 0-1,1-1 0,-1 1 1,10-8-32,-9 6 24,1 0 0,-1 0 0,1-1 0,-1 1 0,0 0 0,0-1 0,0 0 0,2-4 0,1-6-25,17-49 8,14-73-1,-5 18 87,-4 30-17,51-206 463,-72 259-319,11-46 713,-14 75-574,-1 9-118,1 10-127,48 191 337,-47-194-390,0 0-1,1-1 1,0 1-1,1-1 1,0 0-1,1 0 1,0-1 0,0 0-1,1 0 1,11 12-1,-16-20-14,-1 1-1,1-1 1,0 0-1,-1 0 1,1 0-1,0 0 1,0 0-1,0 0 0,0-1 1,-1 1-1,1-1 1,0 1-1,0-1 1,0 0-1,0 0 1,0 0-1,0 0 1,0 0-1,0 0 1,0 0-1,0-1 1,0 1-1,0-1 1,0 1-1,0-1 1,0 0-1,0 0 0,0 0 1,-1 0-1,1 0 1,2-1-1,3-4-94,0 0 0,1-1 0,-2 1 0,1-1 0,8-13 1,6-11 56,24-48 0,-17 27-84,3-8-69,-19 35 146,2-1-1,1 2 0,26-35 1,-41 59 25,0-1 1,1 1 0,-1-1-1,0 1 1,1-1-1,-1 1 1,1-1 0,-1 1-1,1-1 1,-1 1-1,1-1 1,0 1-1,-1 0 1,1-1 0,-1 1-1,1 0 1,0 0-1,-1-1 1,1 1 0,0 0-1,-1 0 1,1 0-1,0 0 1,-1 0-1,1 0 1,0 0 0,-1 0-1,1 0 1,0 0-1,-1 0 1,1 0-1,0 1 1,-1-1 0,1 0-1,-1 0 1,1 1-1,0-1 1,-1 0 0,1 1-1,-1-1 1,1 1-1,-1-1 1,1 1-1,-1-1 1,1 1 0,0 0-1,2 4 33,0-1 1,-1 1-1,1 0 0,3 10 0,-5-11-14,24 70 549,24 125 1,-42-162-420,52 311 309,-57-330-640,3 15-513,-4-13-2528,0-19 1930,-1 0 1153,0-1 0,0 0 0,0 0 0,0 0-1,-1 1 1,1-1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2560,'1'1'11194,"3"1"-8527,6-1-2262,221 21 486,-116-13-534,195 0 344,-231-10-511,877-47 1020,-101-28 348,-575 45-1233,-249 30-1589,-35 10-2603,-5 3 1233,-8 4-2795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3072,'3'-4'11085,"-1"9"-9674,5 17-312,-1 1 0,-1-1 0,3 38 0,-7-48-882,22 458 2076,-23-277-1744,5-151-159,-5-40-390,4-6-1323,54-64 336,2-2 694,6-8 218,-60 71 87,11-17 70,41-40 0,-57 63-28,0-1 0,1 1 0,-1 0 0,0 0 0,1 0-1,-1 1 1,1-1 0,0 0 0,-1 1 0,1-1 0,-1 1-1,1-1 1,0 1 0,0 0 0,-1-1 0,3 1-1,-3 0-19,1 1-1,-1-1 1,0 0-1,0 0 0,0 1 1,0-1-1,0 1 0,0-1 1,-1 1-1,1-1 0,0 1 1,0-1-1,0 1 1,0 0-1,-1 0 0,1-1 1,0 1-1,-1 0 0,1 0 1,0 0-1,-1 0 0,1 0 1,-1 0-1,1 0 1,-1 0-1,0 0 0,1 0 1,-1 1-1,7 25 256,0 1 0,-2-1 0,-1 1 0,0 31 0,1 69 170,-6-108 2591,-1-1-6981,18-72-17582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1 3552,'-8'7'6066,"-7"5"-3748,5-6-1412,0 0 1,0 0 0,-13 4-1,2 0 86,-53 22 800,-30 16-245,54-20-1103,2 2 0,1 2 0,-71 64 0,74-55-268,-89 74-1894,132-114 1411,0 0-1,0 0 0,-1 0 1,1-1-1,0 1 0,-1-1 1,1 1-1,-1-1 0,1 1 1,0-1-1,-1 0 0,-1 1 1,3-1 192,-1 0 0,1 0 1,0 0-1,0-1 0,0 1 1,-1 0-1,1 0 0,0 0 1,0 0-1,-1 0 0,1 0 0,0 0 1,0 0-1,0 0 0,0-1 1,-1 1-1,1 0 0,0 0 1,0 0-1,0 0 0,0 0 1,-1-1-1,1 1 0,0 0 1,0 0-1,0 0 0,0-1 1,0 1-1,0 0 0,0-1 1,0 0-123,0 1 0,0-1 0,0 0 0,0 0 0,0 0 0,0 0 0,1 0 1,-1 0-1,0 0 0,1 0 0,-1 1 0,1-2 0,12-20-4904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5056,'-21'-1'9763,"33"-6"-8550,3 2-89,23-4 0,-2 0-594,-19 5-342,-1 0 0,1 2 1,0 0-1,0 1 0,0 0 0,22 3 0,-36-2-127,0 1-1,0-1 0,0 1 1,0 0-1,0 0 1,0 0-1,0 0 0,-1 0 1,1 1-1,0-1 0,-1 1 1,1 0-1,-1 0 0,1 0 1,-1 0-1,0 0 1,0 0-1,0 1 0,0-1 1,0 1-1,2 4 0,-3-4-8,0-1 0,0 0 0,0 1 0,-1-1 0,1 1 0,-1-1 0,0 1 0,1-1 0,-1 1 0,0 0 0,0-1-1,-1 1 1,1-1 0,-1 1 0,1-1 0,-1 1 0,0-1 0,-2 5 0,1-2-37,-1 1 0,0-1 0,0 0 0,-1 0 0,1-1 0,-1 1 0,0-1 0,0 1 0,-1-1 0,1-1 0,-1 1-1,0-1 1,0 1 0,-6 2 0,-10 3 69,1 0 1,-33 8-1,30-9 84,-57 16 392,54-20 94,23-3-174,12-1-133,-7 0-324,117-9 1493,-29 0-1485,-66 8-1252,25-6 0,0-4-8150,-31 8 5878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3968,'-13'5'7504,"-6"12"-5389,13-11-988,-7 6-266,1 0 1,0 0-1,-11 17 0,3-4-418,-4 6 98,1 1-1,2 1 1,-25 51 0,-36 119 800,64-146-973,3 1 0,-11 84 0,20-98-281,-17 171 391,15-82-11,-5 189 180,13-215-177,15 109 0,-10-170-359,1 15 190,3 0-1,22 79 1,-15-92-169,2-1 0,26 49 1,-27-66-48,0 0-1,2-2 1,1 0 0,25 26 0,81 65 267,-87-85-1559,-1 1 0,51 62 0,-84-90-390,6 6-989,0-9-2575,-1-1 2207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92 3136,'-5'-8'15573,"15"1"-13723,7-3-1532,0 2 1,0 0-1,1 1 0,0 1 0,1 0 0,18-2 0,116-12-17,-109 17-345,1 3-1,80 8 1,-92-6 8,-26-2 44,0 1 1,1-1-1,-1 1 0,0 1 0,0-1 0,0 1 0,0 1 0,12 4 0,-19-6-18,1 1 0,-1-1-1,0 0 1,0 1 0,1-1 0,-1 0-1,0 1 1,0-1 0,0 0-1,0 1 1,-1-1 0,1 1 0,-1 1-1,-1 2 15,0 1 0,-1-1-1,1 0 1,-1 1 0,-1-1-1,1-1 1,-1 1 0,1 0-1,-1-1 1,-1 0 0,-6 6-1,2-2-9,-21 18 86,-2-2 0,0 0 0,-39 18 0,24-12-16,-27 15 22,-103 71 263,155-99-310,1 1-1,0 1 1,2 1-1,0 0 1,-25 38-1,38-48 25,1 0 0,0 1 1,0-1-1,1 1 0,-4 16 0,6-23-47,1-4 32,1 1-37,0-1 1,0 1 0,0-1-1,0 1 1,1-1-1,-1 0 1,0 1-1,0-1 1,0 1-1,1-1 1,-1 0-1,0 1 1,0-1-1,1 0 1,-1 1-1,0-1 1,1 0-1,-1 1 1,0-1-1,1 0 1,-1 0 0,0 1-1,1-1 1,-1 0-1,1 0 1,-1 0-1,0 0 1,1 1-1,-1-1 1,1 0-1,-1 0 1,1 0-1,-1 0 1,1 0-1,-1 0 1,0 0-1,1 0 1,-1 0-1,1 0 1,-1-1 0,1 1-1,20-4 337,63-24-56,-41 13-76,47-10 1,-21 11-259,95-8-1,-152 21-14,160-6-185,-163 6 1299,-3-1-4902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6400,'-1'-1'302,"-9"-8"1167,10 9-1441,0 0 0,0 0 0,0 0 0,0 0 1,-1 0-1,1 0 0,0-1 0,0 1 0,0 0 0,0 0 0,0 0 0,-1 0 0,1 0 0,0 0 0,0 0 0,0 0 0,0 0 0,0 0 1,-1 0-1,1 0 0,0 0 0,0 0 0,0 0 0,0 0 0,-1 0 0,1 0 0,0 0 0,0 0 0,0 0 0,0 1 0,0-1 0,-1 0 1,1 0-1,0 0 0,0 0 0,0 0 0,0 0 0,0 0 0,0 0 0,0 1 0,0-1 0,-1 0 0,1 0 0,0 0 0,0 0 0,0 0 1,0 1-1,0-1 0,0 0 0,0 0 0,0 0 0,0 0 0,0 0 0,0 3 1943,16-6 1585,22-2 0,-1 0-2065,383-32 1009,-263 28-6339,-75 8-7307,-67 1 6730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3072,'1'4'9631,"2"18"-6098,1 8-2474,1 0-291,2 0 0,2-1 0,11 31 0,-13-45-660,0 0 0,1 0 0,0-1 0,2 0 0,-1 0 0,2-1 0,15 16 0,-20-23-165,2 0 0,-1-1 0,0 0 0,1 0 0,12 6 0,-14-9-530,0 1 0,0-1-1,9 2 1,-12-4-220,1 1 0,0-1 0,-1 0 0,1 0-1,-1 0 1,8-1 0,10-4-2067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2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32 11392,'-50'-31'5151,"37"35"-4479,8-4-800,10 0-64,5 7-1023,6 6 639,21 7-3648,3 4 2304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6144,'-14'-5'10005,"108"-4"-6181,-6 5-3145,142-3 668,133-6-491,-158 3-784,224-9-29,-378 19 55,-32 1-270,25-2 1,-13 0-4731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6 660 4640,'0'0'77,"-1"0"1,1 0 0,-1 1-1,1-1 1,0 0-1,-1 0 1,1 1-1,0-1 1,0 0-1,-1 1 1,1-1 0,0 1-1,0-1 1,-1 0-1,1 1 1,0-1-1,0 1 1,0-1-1,0 0 1,0 1 0,0-1-1,-1 1 1,1-1-1,0 1 1,0-1-1,0 0 1,0 1-1,1-1 1,-1 1 0,0 0 138,1 1 1,-1-1 0,1 0 0,0 0-1,-1 0 1,1 0 0,0 0 0,0 0 0,0 0-1,1 1 1,2 2 455,1 0-1,-1-1 1,10 5-1,0-1-91,1-1-1,1 0 1,-1-1-1,1-1 1,0 0-1,0-1 1,21 0-1,-7-1 64,0-2 0,60-8 0,-79 6-497,1 0-1,0-1 1,-1 0-1,0-1 1,0 0 0,0-1-1,-1 0 1,1-1-1,-1 0 1,0-1 0,-1 0-1,10-9 1,-12 10-91,-1-1-1,0 0 1,0-1 0,0 0-1,-1 1 1,0-2 0,-1 1-1,0 0 1,0-1 0,-1 0 0,0 0-1,0 0 1,-1 0 0,0-1-1,0-13 1,-1 5 85,-1 0 0,-1 1 0,0-1 0,-1 1 0,-8-29 0,7 37-79,0-1 0,0 1 0,-1 0 0,0 1 1,-1-1-1,0 1 0,0 0 0,-1 0 0,0 0 0,0 1 0,-15-13 0,-141-108 1310,161 127-1366,-1-1 0,0 1-1,0-1 1,0 0 0,1 1 0,-1-1 0,1 0-1,-1 0 1,1 0 0,0-1 0,-2-3 0,3 5-12,0 0 1,0-1 0,-1 1 0,1 0-1,0 0 1,0 0 0,1 0 0,-1-1-1,0 1 1,0 0 0,1 0 0,-1 0-1,0 0 1,1 0 0,-1 0 0,1 0-1,-1 0 1,1 0 0,0 0 0,-1 0-1,1 0 1,0 0 0,0 0 0,0 0-1,0 1 1,0-1 0,1-1 0,10-5 17,0-1 1,0 2-1,0 0 1,1 0 0,21-5-1,70-15 228,-73 20-174,-8 2 20,0 0 1,0 2-1,0 1 1,1 1-1,-1 1 1,39 6-1,-32-1-68,-1 1 0,-1 1 0,1 2 0,45 22 0,-66-28 54,0 0 1,-1 0 0,0 1 0,0 0 0,0 1 0,0-1 0,6 9 0,-10-11-24,-1 0 0,0 0 0,0 0 0,0 0 0,0 1 0,0-1 0,-1 1 0,1-1 0,-1 1 0,0 0 0,0 0 0,-1-1 0,1 1 0,-1 0 0,1 0 0,-1 0 0,-1 0 0,0 5 1,-1 2-24,-1-1 0,0 0 0,-1 0 0,-6 11 0,-2 6-12,-12 30-7,-32 85 47,46-109-23,-30 113 153,39-144-172,1 1 0,-1-1 1,1 0-1,0 1 0,0-1 0,0 1 0,0-1 0,0 0 0,1 1 1,-1-1-1,1 0 0,-1 1 0,1-1 0,0 0 0,0 0 0,1 3 1,0-3 21,0 1 0,0-1 1,0 0-1,0 0 0,0 0 1,0 0-1,1 0 0,-1 0 1,1-1-1,-1 1 0,1-1 1,0 0-1,3 2 0,6 1 56,0-1 0,0 0 0,1-1 0,-1-1 0,14 1 0,64-4 229,-56 1-215,160-3 398,-152 4-4030,1 0-3763,-42 0 6943,0 0 0,0 0-1,0-1 1,-1 1 0,1 0 0,0-1-1,0 1 1,-1-1 0,1 1 0,0-1-1,-1 1 1,1-1 0,0 1 0,-1-1 0,1 0-1,-1 1 1,1-1 0,-1 0 0,1 1-1,-1-1 1,0 0 0,1 0 0,-1 0-1,9-24-4288,-6 15 3749,10-23-2076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4736,'0'-1'6214,"6"6"-4220,18 8-648,-1 2 1,32 25 0,-39-26-1135,0 0 0,-1 2 0,0 0 0,-1 1 0,-1 0 1,16 28-1,99 231 945,-104-210-727,-3 1 0,14 79 0,10 137 432,-43-271-827,17 130 425,-7 0 1,-11 262-1,-9-311-80,-5 1 1,-44 167-1,47-227-259,-2-1-1,-1-1 0,-2 0 1,-34 55-1,36-68-182,-1 0 1,0-1-1,-2-1 1,0 0-1,-1-1 1,-1-1-1,0-1 1,-24 15-1,20-16-358,7-2-792,-1-2 0,-1 0 1,1-1-1,-2 0 0,-27 7 1,18-9-3738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3808,'-1'-1'191,"-5"-23"803,6 23-881,0 0 0,0 0 0,0 0-1,-1 0 1,1 0 0,0 0 0,1 0 0,-1 0 0,0 0-1,0 0 1,0 0 0,0 0 0,1 0 0,-1 0 0,1 0-1,-1 0 1,0 1 0,1-1 0,0 0 0,-1 0 0,1 0-1,-1 1 1,2-2 0,6-3 6446,-3 12-5939,1 3 60,-1 0 1,-1 0 0,1 1 0,-2 0-1,0 0 1,4 21 0,-4-18-204,2 19 812,3 51-1,-3-20-708,-4-45-591,-1 21 0,0-17-553,18-25-13969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7456,'-1'0'176,"0"0"0,0 0 0,0 1 0,0-1 1,0 0-1,0 1 0,0-1 0,0 1 0,0 0 0,1-1 0,-1 1 1,0-1-1,0 1 0,1 0 0,-1 0 0,0-1 0,1 1 0,-1 0 1,1 0-1,-1 0 0,0 1 0,-11 26 941,10-22-365,-52 118 3383,-77 127 1,49-95-2413,-41 70-1136,104-197-527,-35 40 1,15-21-860,38-47 762,-9 10-1051,10-10 950,0-1 0,-1 0-1,1 0 1,0 1 0,-1-1-1,1 0 1,0 0 0,-1 1-1,1-1 1,0 0 0,-1 0 0,1 0-1,0 0 1,-1 1 0,1-1-1,-1 0 1,1 0 0,0 0-1,-1 0 1,1 0 0,-1 0 0,1 0-1,0 0 1,-1 0 0,1 0-1,-1 0 1,1-1 0,-1 1-1,6-15-6193,-4 15 6174,11-19-4297,9-13 1401,-3-1 590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4640,'8'-3'14958,"35"-9"-14237,32 0-249,93-3 0,-155 14-413,0 1 0,25 4-1,-34-3-39,0-1 1,0 1-1,0 0 0,0 1 1,0-1-1,0 1 0,0 0 0,0 0 1,0 0-1,-1 0 0,1 1 1,3 2-1,-6-3-4,1 0 0,-1 0-1,1 0 1,-1 0 0,0 1 0,0-1-1,0 0 1,0 0 0,0 1 0,-1-1-1,1 1 1,-1-1 0,1 0 0,-1 1-1,0-1 1,0 1 0,0-1 0,0 1 0,0-1-1,-1 1 1,-1 3 0,0 2 67,-1 0 0,0-1-1,0 0 1,-1 1 0,-6 8 0,-17 22 161,-3 0-1,-47 46 1,-12 14-144,89-98-106,-1 1 0,0 0 0,0 0 0,1 0 0,-1 0 0,1 0 0,-1 0 0,1 0 0,-1 0 0,1 0 0,0 0 0,-1 1 0,1-1 0,0 0 0,0 0 0,0 0 0,0 0 0,0 0 0,0 1 0,0-1 0,1 1 0,-1 0 10,1 0-1,0 0 1,0 0-1,0-1 1,0 1-1,1 0 1,-1-1-1,0 1 1,1-1-1,-1 1 1,3 1 0,4 3 50,0-1 0,1 0 0,17 8 0,-23-12-46,85 33-67,-54-22 362,62 31 0,-95-43-267,0 1 1,0-1 0,0 1-1,0 0 1,0-1 0,0 1 0,0 0-1,0 0 1,0 0 0,-1 0 0,1 0-1,0 0 1,-1 0 0,2 1-1,-2-1-8,0 0 0,0-1-1,0 1 1,0-1 0,0 1-1,0-1 1,0 1 0,0 0-1,0-1 1,0 1 0,0-1-1,0 1 1,0-1-1,0 1 1,-1-1 0,1 1-1,0 0 1,0-1 0,-1 1-1,1-1 1,-1 1 0,-1 1 34,1-1 0,-1 1 0,0-1 0,0 1 0,0-1 1,0 0-1,0 0 0,0 1 0,0-2 0,-1 1 0,-4 1 1,-30 6-148,-1-2 1,-38 1-1,-75-8-3519,113-3 1433,30 3 467,1 0-1,-1 0 1,0 0-1,0 1 1,-11 1-1,19-1 1575,0 1-1,-1-1 1,1 0-1,-1 0 1,1 0-1,0 0 1,-1 0 0,1 0-1,0 0 1,-1 0-1,1 1 1,0-1-1,0 0 1,-1 0-1,1 0 1,0 1-1,-1-1 1,1 0-1,0 0 1,0 1-1,-1-1 1,1 0-1,0 1 1,0-1-1,0 1 1,2 9-3485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 7456,'-1'-1'104,"1"1"1,0 0-1,0 0 1,0 0-1,-1-1 1,1 1-1,0 0 1,0 0 0,-1 0-1,1 0 1,0 0-1,0-1 1,-1 1-1,1 0 1,0 0-1,0 0 1,-1 0-1,1 0 1,0 0-1,0 0 1,-1 0-1,1 0 1,0 0 0,-1 0-1,1 0 1,0 0-1,0 0 1,-1 0-1,1 0 1,0 1-1,0-1 1,-1 0-1,1 0 1,0 0-1,0 0 1,-1 0-1,1 1 1,0-1-1,0 0 1,-15 14 3293,-11 22-839,13-13-1985,2 0 1,0 0-1,-13 49 0,3-10 164,-7 7 275,-38 70 0,29-67-355,-37 102 0,57-126-485,3 1 1,1 0 0,-7 64 0,18-92-61,1 1 0,0 0 0,2 0 0,0 0 0,2-1 0,0 1 0,1-1 0,2 0 0,12 35 1,146 345 856,-137-338-921,49 103-3575,-70-154 2004,-4-9 888,-1 0 0,0 0 0,1 0 0,0 0 0,0 0 0,0 0 0,0 0 0,0-1 0,1 1 0,-1-1 0,4 3 0,12 4-2166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7296,'-2'-12'935,"2"8"-640,-1 1 0,1-1 0,0 1 0,0-1 0,0 1 0,1-1 1,0-6-1,-1 10-229,0 0 0,0 0 0,0-1 1,0 1-1,0 0 0,0-1 1,0 1-1,0 0 0,0-1 0,1 1 1,-1 0-1,0 0 0,0-1 0,0 1 1,0 0-1,0-1 0,1 1 1,-1 0-1,0 0 0,0-1 0,0 1 1,1 0-1,-1 0 0,0 0 0,0-1 1,0 1-1,1 0 0,-1 0 0,0 0 1,1 0-1,-1 0 0,0-1 1,0 1-1,1 0 0,-1 0 0,0 0 1,1 0-1,-1 0 0,0 0 0,1 0 1,-1 0-1,0 0 0,0 0 1,1 0-1,-1 0 0,0 0 0,1 1 1,-1-1-1,0 0 0,0 0 0,1 0 1,-1 0-1,0 0 0,1 1 0,-1-1 1,1 1 213,1 0-1,-1 1 1,0-1 0,1 0 0,-1 1-1,0-1 1,0 1 0,1 2 0,5 13 343,-1 0 0,0 0 0,-2 0 0,5 29 0,2 74 671,-10-103-1149,8 388 2044,-9-396-2143,0 286 578,1-416-1232,5 0 0,29-166 0,-31 269 601,0-1 1,2 1-1,0 0 1,13-28-1,-16 40 50,1 1-1,-1-1 1,1 1 0,-1 0-1,2 1 1,-1-1-1,9-7 1,-10 10 5,0 0-1,0 0 1,0 1 0,0-1 0,1 1-1,-1-1 1,0 1 0,1 0 0,-1 0-1,1 1 1,-1-1 0,1 1-1,-1 0 1,7 0 0,-6 0-5,0 1-1,0 0 1,0-1 0,0 2 0,0-1-1,0 0 1,-1 1 0,1-1 0,0 1-1,-1 0 1,0 1 0,1-1-1,2 4 1,-1-2 7,-1 1-1,1 0 1,-1 0-1,-1 0 1,1 0-1,-1 1 0,5 9 1,-4-3-3,0-1 0,0 1 0,-1 0 1,-1 0-1,0 0 0,0 1 0,-1-1 0,-1 15 1,-1-18-45,-1 1 0,1 0 1,-1-1-1,-1 0 0,0 1 1,0-1-1,-1 0 0,0 0 1,-1-1-1,-9 14 0,6-10-31,-2 0-1,0-1 0,0 0 0,-1-1 0,0-1 0,-17 12 0,-25 7-72,52-28 111,1 0 0,0 1-1,-1-1 1,1 0 0,0 0 0,0 0 0,-1 1 0,1-1 0,0 0-1,0 0 1,0 1 0,-1-1 0,1 0 0,0 1 0,0-1 0,0 0-1,0 0 1,0 1 0,-1-1 0,1 0 0,0 1 0,0-1-1,0 0 1,0 1 0,0-1 0,0 0 0,0 1 0,0-1 0,0 0-1,0 1 1,0-1 0,1 0 0,-1 1 0,0-1 0,0 0 0,0 1-1,0-1 1,0 0 0,1 0 0,-1 1 0,0-1 0,0 0 0,0 0-1,1 1 1,-1-1 0,16 12 649,-12-9-560,16 11 309,2-1 1,29 13-1,-29-17-406,-1 2 0,34 24 0,-55-35 68,8 6-1471,-7-5 656,0-1 1,0 1-1,0-1 1,0 1-1,0-1 1,0 1-1,1-1 1,-1 1-1,0-1 0,0 0 1,0 0-1,0 0 1,1 0-1,-1 0 1,0 0-1,1 0 1,11-3-4808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8384,'-1'-1'237,"1"-1"0,0 1 0,0-1 1,0 1-1,0-1 0,1 1 0,-1-1 0,0 1 1,1-1-1,-1 1 0,1-1 0,-1 1 0,2-3 1,-1 4-67,0-1 0,1 0 1,-1 1-1,0-1 1,1 0-1,-1 1 1,1 0-1,-1-1 1,0 1-1,1 0 0,-1 0 1,1 0-1,-1 0 1,1 0-1,2 0 1,-2 0 72,0 0 1,0 1 0,0-1 0,1 1-1,-1-1 1,0 1 0,0 0 0,0 0 0,0 0-1,0 0 1,0 0 0,0 0 0,0 1-1,0-1 1,-1 1 0,1-1 0,-1 1 0,1-1-1,-1 1 1,1 0 0,-1 0 0,0 0-1,1 2 1,3 5 159,-1 1 0,0-1-1,-1 1 1,2 10 0,5 26 633,7 73 0,-7 51 306,-1-21-488,-5 48-850,-4-163-256,0-19 1044,-2 1-6089,-1-32-4936,3-11 4680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 6816,'-5'-9'11727,"25"9"-8773,24-5 0,4-1-1944,4 2-434,336-35 693,-325 26-1858,15-3-4598,-73 16 4889,-1-1-810,0 1 1,1-1-1,-1 1 0,0-1 0,0-1 0,0 1 1,0 0-1,0-1 0,3-2 0,2-8-4502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93 871 3712,'-12'2'1092,"-23"6"0,31-7-695,1 0 1,0 0-1,0 0 1,0 0-1,1 1 1,-1-1-1,0 1 1,0 0-1,1 0 1,-1 0-1,1 0 1,0 0-1,-4 4 1,5-5-227,1 0 1,-1 1-1,1-1 0,0 0 1,-1 0-1,1 0 0,0 0 1,0 1-1,-1-1 0,1 0 1,0 0-1,1 0 1,-1 0-1,0 1 0,0-1 1,0 0-1,1 0 0,-1 0 1,0 0-1,1 1 0,-1-1 1,1 0-1,-1 0 0,1 0 1,0 0-1,0 0 0,-1 0 1,1-1-1,0 1 0,0 0 1,0 0-1,0 0 1,1 0-1,1 1 126,0 0 1,1 0-1,-1 0 0,0 0 1,1-1-1,-1 0 1,1 1-1,0-1 0,5 0 1,-5 0-93,0-1 0,0 0 1,-1 0-1,1 0 0,0 0 1,0-1-1,0 1 0,-1-1 0,1 0 1,0 0-1,-1-1 0,1 1 1,4-4-1,-2 1-23,-1 0 0,1 0 0,-1-1 0,-1 0 0,1 0 0,-1 0 0,7-10 0,9-20 433,-1-1-1,28-73 0,7-15 167,16 7-266,-21 40 10,-21 31-637,-28 46 109,0 0-1,0 0 1,0 0-1,1-1 1,-1 1-1,0 0 1,0 0-1,0 0 1,0 0-1,0 0 1,0 0 0,0 0-1,1 0 1,-1 0-1,0 0 1,0 0-1,0 0 1,0 0-1,0 0 1,1 0-1,-1 0 1,0 0-1,0 0 1,0 0-1,0 0 1,0 0 0,1 0-1,-1 0 1,0 0-1,0 0 1,0 0-1,0 0 1,0 0-1,0 0 1,1 0-1,-1 0 1,0 0-1,0 1 1,0-1-1,0 0 1,0 0 0,0 0-1,0 0 1,0 0-1,0 0 1,1 0-1,-1 1 1,0-1-1,0 0 1,0 0-1,0 0 1,0 0-1,0 1 1,4 7-167,-4-8 159,3 11-21,0-1 0,-1 1 1,0-1-1,-1 1 0,0 14 0,-4 55 0,1-51 4,-4 52 90,-31 156-1,33-222 70,-11 29 0,13-39-82,-1 0 0,0 0 1,1 0-1,-1-1 0,-1 1 0,1-1 0,-1 0 0,-6 6 0,9-9-35,0 0 0,0 0-1,0 0 1,-1 0 0,1-1 0,0 1-1,-1 0 1,1-1 0,0 1 0,-1-1 0,1 1-1,-1-1 1,1 0 0,-1 1 0,1-1-1,-1 0 1,1 0 0,-1 0 0,-1 0-1,1-1-24,0 0 0,0 1 0,0-1-1,1 0 1,-1 0 0,0 0-1,1 0 1,-1-1 0,1 1 0,-1 0-1,1-1 1,-1 1 0,-1-3-1,-3-5-58,0 0-1,1-1 1,0 1-1,0-1 0,-3-11 1,4 8-308,-13-21 1,18 38 247,0 0 1,0 0-1,0 0 1,0-1-1,0 1 1,3 4-1,0-2 146,1 0 0,0 0 0,0-1 0,0 0-1,0 0 1,1 0 0,0-1 0,0 0 0,0 0-1,0 0 1,8 3 0,-5-4 10,0 0 0,1 0-1,0 0 1,-1-1 0,1-1 0,0 0-1,13 0 1,-1-2 62,-1-1 0,0-1 1,-1-1-1,1 0 0,0-2 0,37-16 1,-42 16-50,1-2 0,-1 0 0,-1-1 0,0-1 0,0 0 0,-1-1 0,0 0 0,15-17 0,8-18 49,-25 31-111,-1 0 0,2 1-1,18-16 1,-31 30 16,0-1 1,1 1-1,-1-1 0,1 1 1,-1 0-1,1-1 0,-1 1 1,1-1-1,-1 1 0,1 0 0,-1-1 1,1 1-1,0 0 0,-1 0 1,1 0-1,-1-1 0,1 1 0,0 0 1,-1 0-1,1 0 0,0 0 1,-1 0-1,1 0 0,0 0 1,-1 0-1,1 0 0,-1 0 0,1 1 1,0-1-1,-1 0 0,1 0 1,-1 1-1,1-1 0,0 0 1,-1 1-1,1-1 0,-1 0 0,1 1 1,-1-1-1,0 1 0,2 0 1,-1 2-12,1 0 0,-1 0 1,0 0-1,0 0 1,0 0-1,1 5 0,-2-8 18,2 17-15,0-1 0,-1 1 1,0 0-1,-3 26 0,0 0-2,-13 293 5,7-191 35,4-65 454,-28 143 0,27-212-94,5-11-376,0 0 1,0 0-1,0 0 1,-1 0-1,1 0 1,0 0-1,0 0 1,0 0-1,0 0 1,0 0-1,0 0 1,-1 0-1,1 0 1,0 0-1,0 0 1,0 0-1,0 0 1,0 0-1,-1 0 1,1 0-1,0 0 1,0 0-1,0-1 1,0 1-1,0 0 0,0 0 1,0 0-1,-1 0 1,1 0-1,0 0 1,0 0-1,0 0 1,0-1-1,0 1 1,0 0-1,0 0 1,0 0-1,0 0 1,0 0-1,-6-20 223,3-11-118,1-196 22,23-93-412,-16 277 200,5-51-152,38-160 0,-43 238 217,0 1 0,0-1 0,2 1 1,-1 1-1,2-1 0,12-16 0,-18 27-16,1 0 0,0 1 0,0-1 0,0 1 0,1 0 0,-1 0 0,1 0 0,-1 1 0,1-1 0,0 1-1,0-1 1,0 1 0,1 1 0,-1-1 0,0 1 0,1-1 0,-1 1 0,1 0 0,-1 1 0,1-1 0,-1 1 0,1 0 0,0 0-1,-1 1 1,1-1 0,8 3 0,-6-1 34,0 1 0,-1 0-1,1 0 1,-1 0 0,0 1 0,0 0-1,0 0 1,-1 1 0,1-1-1,-1 1 1,0 0 0,0 1 0,-1-1-1,1 1 1,5 11 0,-3-5 32,-1 1 0,0 0 0,-1 0 1,0 0-1,-1 1 0,0-1 0,1 18 0,-3-17-50,-1 1 0,-1-1 0,0 1 0,-1 0 0,0-1-1,-4 16 1,3-21 42,0 0 0,-1-1 0,0 1 0,-1-1 0,0 0 0,0 0 0,0 0 0,-1 0 0,-1-1 0,1 0 0,-9 8 0,6-7 39,0 0 0,-1-1 0,0-1 0,-1 0 0,1 0 0,-1 0 0,0-2 0,-21 8 0,27-10-68,0-1-1,0 0 1,0 0-1,-1-1 1,1 1-1,0-1 1,0 0-1,0 0 1,0-1-1,-1 1 1,1-1-1,0 0 1,0 0-1,0 0 1,0 0-1,0-1 0,0 0 1,1 1-1,-1-1 1,0-1-1,1 1 1,0-1-1,-1 1 1,1-1-1,0 0 1,0 0-1,-3-5 1,3 4-40,-6-10-161,9 13 193,0 1 0,0-1 0,0 1 0,0-1 0,1 0 0,-1 1 0,0-1 0,0 1 0,0-1-1,0 0 1,1 1 0,-1-1 0,0 1 0,0-1 0,1 1 0,-1-1 0,1 1 0,-1-1 0,0 1 0,1-1 0,-1 1 0,1 0-1,-1-1 1,1 1 0,-1-1 0,2 1 0,3-3-2,0 0 1,0 0-1,1 0 0,-1 1 0,1 0 1,0 0-1,6-1 0,44-4-55,-14 2 48,27-6 40,0-3-1,0-3 1,65-26 0,184-86 121,-315 128-141,37-17 147,0-1 0,60-39 0,-96 55-112,0 0 0,0 0 0,0-1 0,4-5 0,-8 9-26,1-1-1,0 0 1,-1 0-1,1 0 1,-1 0-1,1 0 1,-1 0-1,1 0 1,-1 0-1,0-1 1,1 1-1,-1 0 1,0 0-1,0 0 0,0 0 1,0 0-1,0-1 1,0 1-1,0 0 1,0 0-1,-1-2 1,1 3-16,-1-1 1,1 0-1,-1 0 1,1 0-1,-1 0 1,0 1-1,1-1 1,-1 0-1,0 1 1,0-1-1,1 0 1,-1 1-1,0-1 1,0 1-1,0-1 1,0 1 0,0 0-1,0-1 1,0 1-1,0 0 1,0 0-1,0 0 1,0-1-1,0 1 1,0 0-1,0 0 1,0 0-1,0 1 1,-1-1-1,-3 0-35,-3 0 1,0 0 0,0 0 0,0 1 0,1 0 0,-1 0 0,1 1 0,-1 0 0,1 1 0,-9 3 0,6-1 11,-1 1 0,1 0 0,0 1 0,0 0 0,-11 11 0,2 1 31,0 2-1,2 0 1,0 1 0,-19 34 0,13-14-27,2 0 0,-15 47 0,34-84 44,0 0 1,0 0 0,1 0-1,0 0 1,0 0 0,1 0-1,-1 1 1,1-1 0,0 0-1,1 7 1,-1-11-13,1 0 0,-1 0 0,0 0 0,1 1-1,-1-1 1,1 0 0,-1 0 0,1 0 0,0 0 0,-1 0 0,1 0-1,0 0 1,0 0 0,0 0 0,0 0 0,0 0 0,0-1 0,2 2 0,-1-1-7,0 0 1,0-1 0,0 1 0,0-1-1,0 0 1,0 0 0,1 0 0,-1 0-1,0 0 1,0 0 0,0 0 0,0 0-1,0-1 1,4-1 0,9-3 48,1-1 0,-2-1 1,1 0-1,-1-1 1,0-1-1,17-14 0,73-69-138,-32 21 186,43-42-182,-110 109 49,-4 2 18,1 1 0,-1-1 0,1 1-1,0-1 1,0 1 0,0 0 0,3-2 0,-5 3 10,1 0 1,0 0 0,-1 0 0,1 0-1,-1 0 1,1 0 0,-1 0 0,1 0-1,0 0 1,-1 0 0,1 0 0,-1 1-1,1-1 1,-1 0 0,1 0 0,-1 1-1,1-1 1,-1 0 0,1 0 0,-1 1-1,1-1 1,-1 1 0,1-1 0,-1 1 0,0-1-1,1 0 1,-1 1 0,0-1 0,1 1-1,-1-1 1,0 1 0,0 0 0,0-1-1,1 1 1,-1 0 0,5 16-5,0 0 1,-1 0-1,0 0 1,-2 0 0,1 21-1,2 3-35,-1-10 152,10 36-1,-10-54-76,1 1 0,0-1 0,0 0 0,15 24 0,-18-34-10,0 0 0,1 0 1,-1 0-1,1 0 0,0-1 0,-1 1 0,1-1 0,1 1 0,-1-1 1,0 0-1,0 0 0,1 0 0,-1-1 0,8 3 0,-8-4 12,0 1-1,0-1 1,0 1 0,0-1-1,0 0 1,0 0-1,0-1 1,0 1 0,0 0-1,0-1 1,0 0-1,-1 0 1,1 0-1,0 0 1,0 0 0,-1 0-1,1-1 1,0 0-1,-1 1 1,3-3-1,15-14-78,26-33 0,-22 25-3,102-124-78,38-34 91,-163 182 38,1 0 1,0 0-1,0 0 0,0 0 1,-1-1-1,0 1 0,3-5 1,-17 10-162,1 3 134,1 0-1,0 0 1,1 1 0,-19 15 0,-34 40-89,49-45 143,0 0 0,1 2-1,1 0 1,1 0 0,0 1-1,2 0 1,0 1 0,2 0-1,0 0 1,-6 30-1,12-45-41,0 1 0,1 0 0,-1-1 0,1 1 0,0-1-1,2 12 1,-1-15 27,0 0 1,-1 0-1,1 0 0,1 0 0,-1 0 0,0 0 1,1 0-1,-1 0 0,1 0 0,0-1 0,0 1 1,0-1-1,0 0 0,0 1 0,6 3 0,-3-3 20,1 1 1,0-1-1,0 0 0,0-1 0,1 0 0,10 3 0,40 4 132,-44-7-124,22 1-11,0-2-1,0-1 1,-1-2 0,56-9 0,-65 6-24,-1-1 1,0 0-1,0-2 1,-1-1-1,0-1 0,0-1 1,-1-1-1,-1-1 1,35-27-1,-38 26 0,-1-2 0,0 0 0,-1-1-1,-1 0 1,-1-1 0,0-1 0,-2 0 0,0-1-1,-1 0 1,13-36 0,-21 49-48,-1-1-1,0 0 1,0 0-1,-1 0 1,0 0-1,0-1 1,-2-11-1,1 18 30,0-1-1,0 1 1,0 0-1,-1 0 1,1 0-1,-1 0 1,1-1-1,-1 1 1,0 0 0,0 0-1,0 0 1,0 0-1,0 1 1,-1-1-1,1 0 1,-1 0-1,1 1 1,-1-1-1,1 1 1,-1-1 0,0 1-1,0 0 1,1-1-1,-1 1 1,0 0-1,0 0 1,0 1-1,-1-1 1,1 0-1,0 1 1,0-1 0,-3 0-1,0 1-4,0 0 1,1 1-1,-1-1 0,0 1 0,0 0 1,0 0-1,1 0 0,-1 0 0,1 1 0,-1 0 1,1 0-1,0 0 0,-1 1 0,1-1 1,0 1-1,1 0 0,-1 0 0,0 0 1,1 1-1,0 0 0,0-1 0,-3 5 1,-2 4 44,0-1 1,1 2 0,0-1 0,1 1 0,1 0 0,-6 19 0,6-15-32,1 0 0,1 0-1,0 0 1,1 1 0,0 19 0,2-31 33,1-1-1,-1 1 1,1-1-1,0 1 1,0 0 0,0-1-1,1 0 1,0 1-1,0-1 1,0 0 0,1 0-1,-1 0 1,1 0-1,0 0 1,1-1 0,-1 0-1,1 1 1,0-1 0,0 0-1,5 3 1,-1-2 7,1-1 0,0 1 1,0-2-1,0 1 0,0-1 0,1 0 1,-1-1-1,1 0 0,13 0 1,14 0 23,41-3 0,-58 1-5,17-2 78,53-10 0,-69 8-133,0-1 1,0-1-1,36-16 0,-2-7 37,-52 26-54,-2 3 58,-1 2-59,1-2-20,1 0 38,-1 0 0,1 0 0,-1-1-1,1 1 1,-1 0 0,1-1 0,-1 0-1,0 1 1,1-1 0,-1 0 0,0 1-1,1-1 1,-1 0 0,0 0-1,0 0 1,0 0 0,0 0 0,2-2-1,1-2 1,4-2-9,-1 0-1,0-1 1,-1 0-1,0 0 1,5-9 0,24-49-207,-21 39 115,-5 12 66,0-2 9,0-1 0,-1 1 0,6-23 0,-13 39 11,-1-1-1,0 1 1,1 0 0,-1-1-1,0 1 1,0 0-1,1-1 1,-1 1 0,0 0-1,0-1 1,-1 1 0,1 0-1,0-1 1,0 1-1,-1 0 1,0-3 0,1 4 7,0 0 0,0-1 1,-1 1-1,1 0 0,0 0 1,0 0-1,-1-1 0,1 1 1,0 0-1,0 0 0,-1 0 1,1-1-1,0 1 0,0 0 1,-1 0-1,1 0 0,0 0 1,-1 0-1,1 0 0,0 0 1,0 0-1,-1 0 0,1 0 1,0 0-1,-1 0 0,1 0 1,0 0-1,-1 0 0,1 0 1,0 0-1,0 0 1,-1 0-1,1 0 0,-1 1 1,-9 4-104,9-4 74,-4 3-4,-1 0 1,1 1 0,0-1 0,1 1-1,-1 0 1,1 0 0,0 1-1,-4 6 1,-24 50-134,24-45 119,-96 205-25,99-211 96,0 0 7,0 0-1,-4 15 1,8-23-12,0 0 0,1 0 0,-1-1 0,1 1 0,0 0 0,0 0 1,0 0-1,0 0 0,0 0 0,1 0 0,-1 0 0,1-1 0,0 1 0,2 5 0,-2-6-9,0-1 1,-1 0-1,1 0 0,0 0 0,1 0 0,-1 0 0,0 0 0,0 0 0,0-1 0,1 1 0,-1 0 0,0-1 0,1 1 0,-1-1 0,0 1 0,1-1 0,-1 1 0,1-1 0,-1 0 0,1 0 1,-1 0-1,0 0 0,1 0 0,-1 0 0,1 0 0,-1 0 0,1-1 0,-1 1 0,1-1 0,1 0 0,2-1-35,0 1-1,-1-1 0,1-1 1,-1 1-1,0 0 1,1-1-1,-1 0 1,-1 0-1,5-4 0,4-6 65,-1 1 0,-1-2-1,16-26 1,3-20-33,26-74 0,-26 59-159,9-17 25,50-140 64,-59 140 530,24-144 1,-52 231-462,0-1-29,0 0 1,0 0-1,-1 0 0,0 0 1,0 0-1,0 0 1,-2-9-1,2 15 25,-1 0 0,1-1-1,0 1 1,-1 0 0,1-1 0,0 1 0,-1 0-1,1 0 1,-1 0 0,1-1 0,0 1-1,-1 0 1,1 0 0,-1 0 0,1 0-1,-1 0 1,1 0 0,-1-1 0,1 1 0,0 0-1,-1 0 1,1 1 0,-1-1 0,1 0-1,-1 0 1,1 0 0,-1 0 0,1 0-1,0 0 1,-1 1 0,1-1 0,-1 0 0,0 1-1,-1 0-13,-1 0 0,1 1 0,0 0-1,0-1 1,0 1 0,-4 3-1,-5 9-54,1 0 0,-18 31 0,-13 37 118,28-47 24,1-1 1,1 2 0,-8 55-1,15-65-5,1 0-1,1 1 1,1-1-1,1 1 0,1-1 1,2 0-1,1 0 0,0 0 1,12 34-1,-10-42-15,0-1-1,2 0 1,0 0-1,0 0 1,2-1-1,0-1 1,1 0-1,0 0 1,1-1-1,1 0 1,0-1-1,1-1 1,31 22-1,-24-21 18,1-2 1,0 0-1,1-1 0,28 8 0,-31-13-1160,36 6-1,-41-9-1499,1-1 0,28-3 0,-42 2 1816,1 0 0,-1 0 0,0-1 0,1 1-1,-1-1 1,0 0 0,0 1 0,1-1 0,-1 0-1,0 0 1,2-2 0,14-12-3111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3232,'-13'-10'9149,"13"16"-6725,1-4-2236,0 0 1,0 0-1,0 0 1,1 0-1,-1 0 1,0-1-1,1 1 1,-1 0 0,1-1-1,0 0 1,3 3-1,7 7 339,7 13 259,32 50 1,-22-29-419,40 53 494,42 65 146,-90-128-806,-1 1-1,26 70 1,-17-14 211,27 161 1,-48-202-149,-2 1 0,-3-1 1,-2 1-1,-2-1 0,-3 1 1,-1-1-1,-16 62 0,14-86-146,-1 1 0,-2-1-1,0 0 1,-2-1 0,-1-1 0,-28 42 0,28-48-171,-2-1 1,0-1-1,0 0 1,-2-2-1,0 1 1,-1-2-1,0 0 1,-38 21-1,39-28-904,0 0 0,0-1 0,-28 6 0,43-11 694,0 0-1,0-1 1,0 1-1,0-1 1,-1 0-1,1 1 1,0-1-1,0 0 0,-1 0 1,1-1-1,0 1 1,0 0-1,-1-1 1,1 1-1,0-1 1,0 0-1,0 0 1,0 0-1,0 0 0,0 0 1,0 0-1,0 0 1,0-1-1,0 1 1,1-1-1,-1 1 1,1-1-1,-1 0 1,1 0-1,0 1 0,-1-1 1,1 0-1,0 0 1,-1-3-1,-12-32-5779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4800,'5'-11'11492,"-4"10"-10816,14-8 2653,19-3-1936,-24 10-1189,0 1 1,0 0-1,0 1 1,0-1-1,15 3 1,-24-2-189,0 0 0,0 0-1,0 0 1,0 0 0,0 0 0,0 1 0,0-1 0,0 0 0,0 0 0,0 1 0,0-1 0,0 0 0,-1 1 0,1-1 0,0 1 0,0 0 0,0-1 0,-1 1 0,1-1-1,0 1 1,-1 0 0,1 0 0,0-1 0,-1 1 0,1 0 0,-1 0 0,1 0 0,-1 0 0,0 0 0,1-1 0,-1 1 0,0 0 0,0 0 0,1 0 0,-1 0 0,0 0-1,0 0 1,0 0 0,0 0 0,0 1 0,-1 2 42,0 0 0,0 0-1,-1 0 1,1 0 0,-1 0 0,0-1-1,0 1 1,-3 4 0,-19 29 242,1 2 1,-18 44-1,22-41 343,-25 83 0,43-119-560,0 0 1,0 0 0,0 0-1,0 0 1,1 0 0,1 7-1,-1-11-54,0-1-1,0 0 0,0 1 0,1-1 0,-1 0 1,0 0-1,1 1 0,-1-1 0,1 0 0,-1 0 1,1 0-1,0 1 0,-1-1 0,1 0 1,0 0-1,0 0 0,0 0 0,0 0 0,0-1 1,0 1-1,0 0 0,0 0 0,0-1 0,0 1 1,0 0-1,0-1 0,1 1 0,-1-1 1,0 0-1,0 1 0,1-1 0,-1 0 0,0 0 1,3 0-1,15-1-472,0-1 0,0-1 0,35-10 0,-11 2-969,46-8-3162,46 1-6423,-95 15 5814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29.12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73 3072,'9'0'6713,"23"-4"-5608,-26 3-950,0 0 0,-1 1-1,1-1 1,7 1 0,10 0 15,28-5 221,-1 3 1,90 8-1,-69 0-136,48 7 274,43 0 389,-104-11-679,208 0 335,-141-3-551,-61 2 18,-13 0-40,95-10 0,26-10 531,-118 14-360,302-18 446,-254 21-396,19-1 10,44 0 208,-32 2-294,-62 1-179,40-3-2442,-36-13-4099,-27-2 1705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31.52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1 196 736,'19'-2'324,"-17"2"-283,1-1-1,-1 1 1,1-1 0,-1 1 0,1 0-1,-1 0 1,0 0 0,1 1-1,-1-1 1,1 1 0,-1-1 0,3 2-1,49 18 4733,-47-17-4152,-4-2-412,-1 1 1,1-1 0,-1 0-1,1 0 1,0 0-1,0-1 1,-1 1-1,7 0 513,9-1 894,15 1-345,-19 0-1047,0 0-1,0-2 1,18-1-1,202-47 828,-217 47-931,57-10-21,0-3-1,94-32 1,-125 33 69,63-12 1,48-1 51,-75 14-62,118-9-270,-103 23 399,-30 0 50,-53 0-345,1 0 0,11 3 0,-11-2-45,0 0 1,13 0-1,-6-1 86,36 7 0,-8 0-29,290 40 1,-306-41-5,-20-5 96,0 1 0,0-1 0,21 0 0,-30-3-45,0 1-22,13 5 259,-12-3-297,-2-2 31,-1 0-1,1 0 0,0 1 0,0-1 1,0 0-1,0 1 0,-1-1 0,1 1 1,0-1-1,-1 1 0,1-1 0,0 1 1,-1 0-1,1-1 0,0 1 1,-1 0-1,1-1 0,-1 1 0,1 0 1,-1 0-1,0-1 0,1 1 0,-1 0 1,0 0-1,0 0 0,1 0 0,-1 0 1,0-1-1,0 1 0,0 0 1,0 2-1,2 13 309,-1 1 1,-2 30 0,0-12-257,1 97-111,5-85 133,0-31 16,-5-15-127,0 0 0,-1 0 0,1-1 0,0 1 0,0 0 0,0-1-1,-1 1 1,1 0 0,0 0 0,-1-1 0,1 1 0,0-1 0,-1 1 0,1 0 0,-1-1 0,1 1-1,-1-1 1,1 1 0,-1-1 0,0 0 0,1 1 0,-1-1 0,1 1 0,-1-1 0,0 0 0,1 0-1,-1 1 1,0-1 0,0 0 0,1 0 0,-2 0 0,-24 2-120,21-2 193,-160 1 295,-176-3-285,250-3 116,-59-2 192,103 7-297,-267 4 482,-114 0 553,288-4-878,-97-12-455,168 4-424,-2-1-3386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33.86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64 3488,'2'8'3679,"10"4"-2590,-7-6-701,1-1-1,-1 1 1,1-1 0,0 0 0,1 0 0,12 7-1,46 17 823,-49-22-953,-1-2-1,1-1 0,0 0 0,0-1 0,17 1 0,0 0 208,8 0-14,1-2 0,46-4 0,-78 1-429,251-15 281,-156 9-12,271-33 797,76-40-500,-392 71-505,-23 4-32,61-17-1,-82 18-90,0 1-1,1 1 1,-1 0-1,27 2 0,-31 1 52,0 0 0,0 1 0,23 6-1,-8-1 11,-17-4-51,1-1 1,-1 2-1,0-1 0,0 1 1,15 9-1,-19-9 60,-1-1-1,0 1 0,0 1 1,0-1-1,-1 1 0,0-1 1,1 1-1,-2 0 0,1 1 1,5 9-1,7 21 238,-1 1 0,11 42 0,20 51 253,-32-95-512,-9-22 78,0 0 0,1-1 0,9 15 0,-14-24-75,1 0 0,-1 0 0,0 1 1,0-1-1,-1 0 0,1 0 0,0 1 0,-1-1 0,0 7 0,0-9 49,0-1-46,0 1-1,0 0 1,0 0 0,0 0-1,0 0 1,-1-1 0,1 1-1,0 0 1,0 0 0,-1-1-1,1 1 1,0 0 0,-1 0-1,1-1 1,-1 2 0,-5 1-28,0 0 0,0-1 0,0 1 0,-1-1 0,1 0 0,0-1 0,-12 2 0,-51 0 96,40-2-101,-79 4-33,-148 1 373,-146-20-85,-137-3 394,76 0-176,312 23 3,116-4-448,-45 4-131,42-4 114,4-1-2894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39.37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35 2912,'-13'-22'5200,"14"22"-5117,16-1 783,46 3 1183,-22-1-1044,45-4 0,119-8 173,-14 17-523,-65 0-451,57 6-231,-99-5 118,78 14 497,23 1-339,-55-9-227,-71-6 20,120 22 28,-140-18-36,-26-7-7,0 0-1,0-1 0,0-1 0,24 2 0,-31-4-19,15 0 128,36 4 0,-3-1-39,-36-1 208,29-2 0,-22-1-235,56-2 363,-40-2-234,-20 4-74,0-1 1,32-7-1,3-4-600,27-10-4484,-71 19 4007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41.64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 49 2080,'-19'-20'11405,"19"20"-11339,14-1 650,-9 1-370,43-12 1186,-36 8-1294,1 1 1,-1 0 0,0 1-1,21-1 1,167 17 703,-90-4-791,110 18-119,-206-26 24,-1 1 0,0 0 0,24 9 0,-35-11-2,0 0 0,-1-1 0,1 1 0,0-1 0,0 0 0,-1 1 0,1-1 0,3 0 0,-3 7 65,-2-7-113,0 1 0,0-1-1,1 0 1,-1 1 0,0-1 0,0 1-1,0-1 1,0 0 0,0 1-1,0-1 1,1 1 0,-1-1-1,0 0 1,0 1 0,0-1 0,-1 1-1,1-1 1,0 1 0,0-1-1,0 0 1,0 1 0,0-1 0,0 0-1,-1 1 1,1-1 0,0 1-1,0-1 1,0 0 0,-1 1-1,1-1 1,0 0 0,-1 0 0,1 1-1,0-1 1,-1 0 0,1 1-1,-5 3 56,-1-1 0,1 0 0,-1 0-1,0 0 1,1 0 0,-1-1-1,-8 2 1,-45 10 83,-86 10-182,-57 5 49,40-9 0,59-6-22,92-12-70,31-2-238,6 3 433,0-1 0,0-1 0,1-2 0,30-3 0,34-1 196,339 5-1382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56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3 827 3328,'-3'-1'9816,"20"3"-3827,-7-3-7544,-4-2 1830,0 0 0,0 0-1,-1 0 1,1-1 0,9-8-1,25-26 476,-30 28-497,50-59 653,-22 23-650,-21 26-199,-1-1 0,0-1 0,-2 0 0,0-1 0,-2-1 0,-1 0 0,0 0-1,12-50 1,26-167 626,-48 229-649,1-1-177,0 14 57,2 8 36,4 25-17,-4-10 64,61 241 121,-53-210 34,11 103 0,-14 56 173,-9-210-306,0 34 275,-7 62 1,6-95-229,0 0 0,-1 0 0,1 1 0,-1-1 0,0 0 0,0-1 0,-5 8 0,6-10-47,1-1 1,-1 0-1,0 0 1,0 0-1,0 0 1,0 0-1,0 0 0,0 0 1,0 0-1,-1 0 1,1 0-1,0 0 1,0-1-1,-1 1 0,1 0 1,0-1-1,-1 1 1,1-1-1,-1 0 1,1 1-1,0-1 0,-1 0 1,1 0-1,-1 0 1,1 0-1,-1 0 1,1 0-1,-1-1 0,1 1 1,0 0-1,-1-1 1,1 1-1,-3-2 1,-3-1 52,0 0 1,1-1 0,-1 0-1,-11-10 1,-16-14 169,-50-55 1,-20-37-406,94 108 145,-95-121-521,93 116 347,8 10-175,4 7 355,0 0-1,0 0 1,0 0 0,0 0 0,0 0-1,0 0 1,0 0 0,0 0 0,0 0-1,0-1 1,0 1 0,0 0 0,0 0-1,0 0 1,0 0 0,0 0 0,1 0-1,-1 0 1,0 0 0,0 0 0,0 0 0,0 0-1,0 0 1,0 0 0,0 0 0,0 0-1,0 0 1,0 0 0,0 0 0,0 0-1,1 0 1,-1 0 0,0 0 0,0 0-1,0 0 1,0 0 0,0 0 0,0 0-1,0 0 1,0 0 0,0 0 0,0 0-1,0 0 1,0 0 0,1 0 0,-1 0-1,0 0 1,0 0 0,0 0 0,0 0-1,0 0 1,0 0 0,0 0 0,0 0-1,0 0 1,0 0 0,0 1 0,0-1-1,0 0 1,0 0 0,0 0 0,0 0 0,0 0-1,0 0 1,0 0 0,0 0 0,0 0-1,9 6-56,4 2-29,0 1 0,15 13 1,165 136 474,-136-114-264,-2-4 307,-48-36-328,-1 0 1,1 0-1,0-1 1,0 0-1,1 0 1,12 2-1,-17-5-66,-1 0 0,1 0-1,0 0 1,-1 0 0,1-1 0,0 1 0,-1-1 0,1 0 0,-1 0-1,1 0 1,-1 0 0,1 0 0,-1 0 0,0-1 0,0 1 0,1-1-1,-1 1 1,0-1 0,0 0 0,-1 0 0,3-3 0,4-4 35,-1-1 0,0-1 0,6-11 0,-12 20-63,11-23 90,0-1 0,7-29 0,-2 8 37,13-37-290,-25 63 54,-4 18 81,-1 0 0,1 0 0,0 0 0,0 0 0,0 0 1,2-3-1,-3 6 17,0 0 1,0 0-1,0 0 1,0 0 0,0 0-1,-1 0 1,1 0-1,0 0 1,0 0 0,0 0-1,0 0 1,0 0 0,0 0-1,0 0 1,0 0-1,0 0 1,0 0 0,0 0-1,0 0 1,0 0-1,0 0 1,0 0 0,-1 0-1,1-1 1,0 1 0,0 0-1,0 0 1,0 0-1,0 0 1,0 0 0,0 0-1,0 0 1,0 0-1,0 0 1,0 0 0,0 0-1,0 0 1,0 0 0,0 0-1,0 0 1,0 0-1,0 0 1,0-1 0,0 1-1,0 0 1,0 0-1,0 0 1,0 0 0,0 0-1,0 0 1,0 0 0,0 0-1,0 0 1,0 0-1,0 0 1,0 0 0,0 0-1,-5 7-266,1 21 252,1 0 0,1 0 0,4 44 0,-1-10-78,0-44 160,0 0-1,1-1 1,1 1 0,0-1-1,1 0 1,1 0 0,8 18-1,-12-33-33,-1 0 0,1 0-1,0 0 1,0-1 0,0 1-1,1 0 1,-1 0 0,0-1-1,1 1 1,-1-1 0,1 1-1,-1-1 1,1 0 0,0 1 0,-1-1-1,1 0 1,0 0 0,3 1-1,-2-1 21,-1-1-1,1 0 1,0 1-1,-1-1 1,1 0-1,0 0 1,-1 0-1,1-1 0,0 1 1,-1-1-1,1 1 1,4-3-1,4-2 44,-1 0-1,-1 0 1,1-1 0,-1 0-1,0-1 1,10-9-1,15-18 20,33-42 1,-13 14-199,-17 19 62,-25 28 24,1 0-1,1 1 1,0 0 0,18-14-1,-27 25-36,-2 1-15,-1 0 0,1 0 0,0 0 0,-1 1 0,1-1 0,0 1 0,3-2 0,-5 3 49,0 0 0,-1 0 0,1 0 0,-1 0 0,1 0 0,-1 0-1,1 0 1,-1 0 0,1 0 0,0 0 0,-1 0 0,1 1 0,-1-1 0,1 0-1,-1 0 1,1 0 0,-1 1 0,1-1 0,0 1 0,0 0 4,-1 0 1,1-1 0,0 1-1,-1 0 1,1 0-1,-1 0 1,1 0 0,-1 0-1,1 0 1,-1 1-1,0-1 1,1 0 0,-1 2-1,7 50 86,0 105-1,-10-132 388,2-24-171,2-15-162,3-8-36,2 1 0,12-37 1,-11 39-77,1 0-129,1 0-1,1 0 1,19-27 0,-29 45 104,1 0 1,-1 0 0,0 0 0,0-1 0,0 1-1,0 0 1,0 0 0,0 0 0,0 0 0,0 0 0,1-1-1,-1 1 1,0 0 0,0 0 0,0 0 0,0 0-1,1 0 1,-1 0 0,0 0 0,0 0 0,0 0 0,0 0-1,1 0 1,-1-1 0,0 1 0,0 0 0,0 0 0,1 0-1,-1 0 1,0 0 0,0 0 0,0 0 0,0 1-1,1-1 1,-1 0 0,0 0 0,0 0 0,1 0 0,3 8-209,1 10-51,-3 4 160,-2 33 1,-1-19 59,1-28 125,0 0 1,0 0-1,-1 0 0,0 1 1,-1-1-1,0 0 0,-3 9 1,9-28 74,0 0 0,3-17 1,6-21-93,-5 28-139,2 0 1,0 1-1,1 0 0,17-22 1,-23 34 54,3-4-344,-7 13 344,-1-1 0,1 0 0,-1 0 0,1 1 0,-1-1 0,1 0 0,-1 1 0,1-1 0,-1 0 0,0 1 0,1-1 0,-1 1 0,1-1 0,-1 1 0,0-1 0,1 1 0,-1-1 0,0 1 0,0-1 0,1 1 0,-1 0 0,0-1 0,0 2 0,0-2-7,8 21 2,-2 0 1,6 34-1,-2-5 8,-1-2-80,-6-29 165,7 24-1,-9-37-55,1 0 1,1 0-1,-1-1 1,1 1-1,0-1 0,0 0 1,1 0-1,5 6 1,-7-9 15,0 0 0,0-1 0,0 1 1,1-1-1,-1 0 0,0 0 0,1 0 0,-1 0 1,1 0-1,0 0 0,-1-1 0,1 1 1,-1-1-1,1 0 0,0 1 0,-1-1 1,1-1-1,0 1 0,-1 0 0,1-1 1,-1 1-1,1-1 0,4-1 0,0-1 4,0 1-1,0-1 0,0-1 1,-1 1-1,0-1 0,1 0 1,-1 0-1,5-6 1,1-1-20,0-1 0,-1 0 1,-1-1-1,0 0 1,12-20-1,59-133 138,-70 145-188,-9 18-8,0 0-1,0 0 1,-1-1-1,1 1 1,-1-1-1,2-5 1,4-5-823,-1 168 399,10-18 581,-11-102-88,-4-28 6,0 1 1,0 0 0,1-1 0,0 1-1,0-1 1,0 0 0,1 0 0,0 0 0,0 0-1,0 0 1,6 7 0,-8-12-18,0-1 0,-1 0 0,1 1 0,0-1 0,-1 0 0,1 1 0,0-1 0,-1 0 0,1 1 0,0-1 0,-1 0-1,1 0 1,0 0 0,0 0 0,-1 0 0,1 0 0,0 0 0,0 0 0,-1 0 0,1 0 0,0 0 0,0-1 0,-1 1 0,1 0 0,0 0 0,-1-1 0,1 1 0,0-1 0,-1 1 0,1 0 0,-1-1 0,1 1 0,0-1 0,0 0 0,18-21 268,-5 2-313,-2-1 0,0-1 1,-2 0-1,0 0 1,9-35-1,9-19-230,44-69-106,-44 92 244,28-71 0,-37 67 107,14-61 0,-26 82-100,-1-1 1,2-71-1,-8 104 27,0-1-1,0 1 1,-1-1 0,1 1-1,-1-1 1,-2-4 0,3 8 66,-1 0 1,1 1 0,0-1 0,0 0 0,-1 1 0,1-1 0,-1 1 0,1-1-1,0 1 1,-1-1 0,1 1 0,-1-1 0,1 1 0,-1-1 0,0 1-1,1 0 1,-1-1 0,1 1 0,-2 0 0,1 0 10,1-1-1,-1 2 1,0-1 0,0 0-1,0 0 1,0 0 0,0 0 0,1 0-1,-1 1 1,0-1 0,0 0-1,0 1 1,0-1 0,1 0-1,-1 1 1,0-1 0,1 1 0,-1 0-1,0 0 1,-4 4-6,1 0-1,0 0 1,0 0-1,0 0 1,1 1 0,0 0-1,0 0 1,0 0 0,-3 12-1,0-2 1,-14 38-17,-22 104 1,5 62 200,31-161 31,3 84 1,3-107-107,0-20-10,1-1-1,0 0 1,1 1 0,0-1 0,2 0 0,0 0 0,0 0 0,1-1 0,8 15 0,-12-27-49,0 0 1,0 0-1,1 0 1,-1 0-1,0 0 1,1 0-1,0 0 1,-1-1-1,1 1 1,0 0-1,0-1 1,0 0-1,0 1 1,0-1-1,1 0 1,2 1-1,-3-1 5,0-1 0,0 0 0,1 0 0,-1 0-1,0 0 1,0 0 0,0 0 0,0-1 0,1 1 0,-1-1 0,0 1 0,0-1 0,0 0 0,0 0-1,0 0 1,0 0 0,0 0 0,-1 0 0,4-3 0,5-5 79,0 0 0,0 0 0,14-20 0,23-38-212,-30 42 103,3-5-195,2 0 1,1 1 0,28-26-1,-50 54 174,0-1 0,1 1 0,-1 0-1,1 0 1,-1-1 0,1 1 0,-1 0 0,1 0-1,0 1 1,0-1 0,-1 0 0,1 0 0,0 1 0,0-1-1,0 1 1,0 0 0,0 0 0,0-1 0,-1 1-1,1 0 1,0 1 0,0-1 0,0 0 0,3 1-1,-1 1 0,0 0 0,-1 0 0,1 0 0,-1 1 0,0-1 0,0 1 0,0 0 0,0 0 0,0 0 0,3 5 0,5 6 23,-1 0 0,0 0 1,-1 2-1,-1-1 0,-1 1 0,10 26 0,-16-38 402,0-5-117,-1-9 21,-2-13-187,0 15-126,-1 0 0,0 1 1,-1 0-1,1-1 0,-2 1 0,1 1 1,-1-1-1,-8-9 0,9 12-53,1 0 0,-1 0 0,0 1 0,0 0 0,0 0 0,0 0 0,-1 0 0,1 0 1,-1 1-1,1 0 0,-1 0 0,0 0 0,0 1 0,-7-2 0,8 3 25,0 0 0,0 0 0,0 0 0,0 1 0,1-1 0,-1 1 0,0 0 0,0 0 0,0 0 0,1 0 0,-1 1 0,1 0 0,-6 3 0,4-2 25,0 1 0,1 0 1,0 0-1,0 0 0,0 0 0,0 1 0,1-1 0,-5 10 1,3-7 15,2 1 0,-1 0 0,1 0 0,0 1 0,1-1 0,0 1 0,0-1 1,1 1-1,0 0 0,0-1 0,1 1 0,1 13 0,1-14 22,0 1-1,0 0 0,0-1 0,1 0 1,0 1-1,1-1 0,0 0 0,0 0 1,1-1-1,6 9 0,-9-13 6,1 0-1,-1-1 0,1 1 1,0-1-1,0 1 1,0-1-1,0 0 0,0 0 1,0 0-1,0 0 0,1-1 1,-1 1-1,1-1 1,-1 0-1,1 0 0,0 0 1,-1-1-1,1 1 1,0-1-1,-1 0 0,1 0 1,0 0-1,0 0 1,-1-1-1,1 0 0,4-1 1,-5 1-17,1 0 0,-1-1 1,1 1-1,-1-1 0,0 0 0,0 0 0,0 0 1,0-1-1,0 1 0,0-1 0,-1 1 1,1-1-1,-1 0 0,1 0 0,-1 0 0,0-1 1,2-4-1,4-7 19,-1 0 0,-1-1 1,0-1-1,6-26 0,6-69-110,-9 44-340,-8 57 82,0 6-255,2 16 371,-2-6 200,0 1-1,-1 0 1,0 11 0,1 15 13,33 130 249,-31-150-250,0 1 150,1 0-1,8 21 1,-11-34-133,-1 1-1,0-1 1,0 0 0,0 1-1,0-1 1,0 0-1,1 1 1,-1-1 0,0 0-1,0 0 1,1 1-1,-1-1 1,0 0-1,0 0 1,1 1 0,-1-1-1,0 0 1,1 0-1,-1 0 1,0 1 0,1-1-1,-1 0 1,1 0-1,-1 0 1,0 0 0,1 0-1,-1 0 1,0 0-1,1 0 1,-1 0-1,1 0 1,-1 0 0,0 0-1,1 0 1,-1 0-1,0 0 1,1 0 0,-1 0-1,0 0 1,1-1-1,-1 1 1,0 0 0,1 0-1,-1 0 1,1-1-1,0 0 5,1 0 0,-1-1 0,0 1 0,0 0 0,0-1 0,0 1 0,0-1 0,0 0 0,0 1 0,0-3 0,22-79 362,12-59-469,-29 112 86,-4 23-50,-1-1 1,1 0-1,4-11 1,-5 17 30,-1 0 0,1 0 1,1 0-1,-1 0 0,0 0 0,0 1 1,1-1-1,-1 0 0,1 1 0,-1-1 1,1 1-1,0-1 0,-1 1 0,1 0 1,0 0-1,0 0 0,3-1 1,5-1-9,0 0 0,0 1 0,0 0 0,0 1 0,0 0 0,17 0 0,-6 3-63,1 0 0,23 6 1,-37-7 63,0 1 0,0 1 1,-1-1-1,1 1 0,-1 0 1,9 6-1,-14-8 16,0 0 0,-1 0 0,1 0 0,0 1 0,-1-1 0,1 0-1,-1 1 1,0 0 0,1-1 0,-1 1 0,0 0 0,0-1 0,0 1 0,0 0 0,0 0 0,-1 0 0,1 0 0,-1 0 0,1 0 0,-1 0 0,0 0 0,1 0 0,-1 0 0,0 0 0,0 0-1,-1 0 1,1 0 0,0 0 0,-1 0 0,0 3 0,-6 13 32,-1 0-1,-1-1 0,-15 24 1,2-4 69,19-32-73,-35 69 72,35-65-131,-1-1 0,2 1 0,-1 0-1,1 0 1,1 0 0,-2 18 0,3-25 47,0 0 0,0 0 0,0-1 0,1 1 0,-1 0 0,1 0 0,-1 0 0,1 0 0,0-1 0,0 1 0,-1 0 0,1-1 0,0 1 0,1 0 0,-1-1 0,0 1 0,0-1 0,1 0 0,-1 1 0,0-1 0,1 0 0,-1 0 0,1 0 0,0 0 0,-1 0 0,1 0 0,0-1 0,0 1 0,0 0 0,-1-1 0,1 1 0,0-1 0,0 0 0,2 0 0,6 1 67,-1 0 1,1-1 0,-1-1 0,1 0-1,12-2 1,-12 0-87,0 0 0,0 0 0,0-1 0,0 0 0,-1-1 0,0 0 0,0 0-1,0-1 1,0-1 0,-1 1 0,0-1 0,12-14 0,1-4-123,-2 0-1,0-1 1,14-29 0,16-44-193,-23 45 213,-11 26 99,-2-2 0,-1 1 0,9-33 0,21-128 43,-30 123-193,-3-1 1,1-73 0,-10 138 83,0-1 0,0 0 0,0 1 0,0-1 1,-1 0-1,0 0 0,1 1 0,-1-1 1,-1 1-1,1-1 0,-3-4 0,4 8 73,-1 0-1,1 0 1,-1 0-1,1 0 1,-1 0 0,1 0-1,-1 0 1,0 0-1,1 0 1,-1 0-1,1 0 1,-1 1-1,1-1 1,0 0-1,-1 0 1,1 1-1,-1-1 1,1 0 0,-1 1-1,1-1 1,0 0-1,-1 1 1,1-1-1,0 1 1,-1-1-1,1 1 1,-1 0-13,-2 3 21,0 0-1,0 0 1,1 0-1,-1 1 1,1-1-1,0 1 1,1-1-1,-1 1 1,-1 7-1,-5 47 97,5-38-68,-19 119-27,-5 39 410,23-139-310,0 2 101,0 65 0,5-70-113,-1-19-57,1-1 0,0 1 1,6 23-1,6 31 449,-13-72-466,1 1-1,-1 0 1,0-1 0,0 1 0,0-1-1,0 1 1,1-1 0,-1 1 0,0-1 0,1 1-1,-1-1 1,0 1 0,1-1 0,-1 0-1,0 1 1,1-1 0,-1 1 0,1-1-1,-1 0 1,1 1 0,-1-1 0,1 0-1,-1 0 1,1 1 0,-1-1 0,1 0 0,-1 0-1,1 0 1,-1 0 0,1 0 0,-1 0-1,1 0 1,0 0 0,-1 0 0,1 0-1,-1 0 1,1 0 0,-1 0 0,1 0-1,-1 0 1,1-1 0,-1 1 0,1 0-1,0-1 1,2 0 36,0-1 0,0 0-1,0 0 1,-1 0 0,5-4-1,7-10 53,-1 0 1,-1-1-1,13-23 0,6-7 39,28-33-8,-31 48-757,-28 35 558,1-1 0,0 1 0,-1-1 0,0 1 0,1-1 0,-1 1 0,-1 3 0,11 200 370,-8-187-207,6 41 185,-7-55-247,0 0 0,1 1 0,0-1 0,0 0 0,0 0-1,0 0 1,1 0 0,4 6 0,-7-10-4,1-1 0,0 1-1,-1 0 1,1 0 0,0 0-1,0-1 1,0 1 0,0-1 0,0 1-1,-1 0 1,1-1 0,0 1 0,0-1-1,0 0 1,0 1 0,0-1-1,1 0 1,-1 0 0,0 0 0,0 0-1,2 0 1,-1 0 10,0 0 1,0-1-1,0 1 1,0-1-1,0 0 1,0 0-1,0 0 1,0 0-1,0 0 1,2-2-1,4-4 65,0 0-1,-1 0 0,11-14 0,-15 17-85,95-131 161,0-2-106,-90 127-98,11-12-186,-18 21 189,0 0-1,1 0 0,-1 0 0,0 1 0,0-1 1,0 0-1,1 0 0,-1 1 0,0-1 0,1 1 1,-1-1-1,1 1 0,-1-1 0,3 1 0,-3 0 11,-1 0-1,1 0 1,-1 0-1,1 1 1,-1-1-1,1 0 1,-1 0-1,1 1 1,-1-1-1,1 0 1,-1 1-1,0-1 1,1 1-1,-1-1 1,0 0-1,1 1 1,-1-1-1,0 1 1,1-1-1,-1 1 1,0-1-1,0 1 1,0-1-1,1 1 1,-1-1-1,0 1 1,0-1-1,0 1 1,0-1-1,0 1 1,0 0-1,0-1 1,0 1-1,3 51-33,-6 103 0,2-140 47,-13 154 173,9-130-64,-2 0 0,-15 50 0,15-69-88,0-1 1,-1 0 0,-1 0-1,-1-1 1,-1 0-1,-24 32 1,29-43 0,-1-1-1,1 1 0,-1-1 1,-1-1-1,1 1 1,-1-1-1,-13 7 1,15-10 11,-1 1 1,1-1-1,-1-1 1,1 1-1,-1-1 1,1 0-1,-1 0 0,0-1 1,0 0-1,1 0 1,-11-2-1,9 1-6,-1-1 0,1-1-1,0 1 1,-1-1 0,1-1 0,1 1 0,-15-10-1,1-2 27,-25-23-1,33 26-57,3 4-14,1-1 1,0-1-1,-8-11 0,14 18 16,1 0-1,0 0 1,0 0 0,0 0-1,0-1 1,1 1-1,-1-1 1,1 1-1,0-1 1,0 0 0,0 0-1,0 1 1,1-1-1,0 0 1,0-7-1,0 8 18,1 1 0,0 0 0,0-1-1,0 1 1,0 0 0,0 0-1,1 0 1,-1 0 0,1 0-1,-1 0 1,1 0 0,0 0-1,0 1 1,0-1 0,0 1 0,0-1-1,0 1 1,3-2 0,7-3 19,0 1 1,18-6-1,-27 10-31,165-45 85,-98 29-30,-64 15-120,94-25 241,-35 5-3075,-50 20-253,-8 2-1008,-23 10-5588,-6 1 5647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57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2976,'0'0'86,"0"-1"-1,0 1 1,0-1 0,0 1 0,0 0-1,0-1 1,1 1 0,-1-1-1,0 1 1,0 0 0,0-1 0,0 1-1,0 0 1,1-1 0,-1 1 0,0 0-1,0-1 1,1 1 0,-1 0-1,0-1 1,0 1 0,1 0 0,-1 0-1,0-1 1,1 1 0,-1 0 0,0 0-1,1 0 1,0-1 0,12 2 2731,-11-1-2450,-1 1 0,1-1 1,-1 1-1,1-1 0,-1 1 0,1 0 0,-1-1 0,0 1 1,0 0-1,1 0 0,-1 0 0,0 0 0,0 0 0,0 0 0,1 2 1,1 7 838,-1-1 1,-1 1 0,0 0-1,0 15 1,-1-15-694,-1 0-1,0 0 1,-1 1 0,-3 10 0,4-16 240,2-9 22,-1-17-191,-5-6-308,3 11-1177,-8-22 0,10 33-123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39:59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27 2496,'0'0'72,"0"-1"0,0 1 0,0-1 0,0 1 1,0 0-1,1-1 0,-1 1 0,0-1 0,0 1 0,0-1 0,0 1 0,1-1 0,-1 1 1,0-1-1,1 1 0,-1 0 0,0-1 0,1 1 0,-1 0 0,0-1 0,1 1 1,-1 0-1,1-1 0,-1 1 0,1 0 0,16-5 3340,-15 5-3026,0 0 0,0-1 0,0 1 0,0-1 0,0 1 0,0-1 0,-1 0 0,1 0 0,0 0 0,0 0 1,5-3 4884,-15 13-3153,-17 17-231,16-21-1361,-1 0 0,0 0 0,-19 5 0,28-9-321,36-21 451,-28 17-602,0 0-1,-1-1 1,7-5-1,4-2-32,-16 10 268,-4 1 3,-10 2 226,-16 4-236,23-3-1420,14-4-2560,0-1 1302,18-1-1603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350 600 6656,'-8'-16'2144,"8"15"-1969,0 1 0,0-1 1,0 1-1,0-1 0,0 1 1,0-1-1,0 0 1,0 1-1,1-1 0,-1 1 1,0-1-1,0 1 0,0-1 1,1 1-1,-1 0 0,0-1 1,0 1-1,1-1 0,4-4 4819,-3 25-2709,-1-14-2137,-1 0 0,0-1-1,0 1 1,-1 6 0,-41 258 1408,27-202-1052,-48 130 1,0-51 231,54-129-693,3-5 98,0 1 0,-1-1 1,0-1-1,-1 1 0,-19 21 1,23-30-121,0 0 0,-1-1 1,1 1-1,-11 5 0,14-9-9,0 1-1,0-1 1,0 1 0,0-1-1,0 1 1,0-1 0,-1 0-1,1 0 1,0 1-1,0-1 1,0 0 0,-1 0-1,1 0 1,0 0-1,0-1 1,0 1 0,-1 0-1,1 0 1,0-1 0,0 1-1,0-1 1,0 1-1,0-1 1,0 1 0,0-1-1,0 0 1,0 1-1,0-1 1,0 0 0,0 0-1,0 0 1,0 0-1,1 0 1,-1 0 0,0 0-1,1 0 1,-2-1 0,-1-5 68,0 1 0,1-1 0,0 1 0,0-1 1,-1-9-1,-3-25 77,3 0 1,1 1-1,6-68 0,-1 69-115,2 0-1,1 0 1,3 1-1,1 0 1,18-45 0,-16 54-15,2-1 1,1 2-1,1 0 1,1 1 0,2 1-1,38-42 1,46-34-65,-85 86 29,1 1 1,0 1-1,1 1 1,24-12-1,-37 22 5,0 1 0,0-1-1,0 1 1,0 1 0,0-1 0,1 1 0,-1 1-1,0-1 1,1 1 0,-1 1 0,1-1-1,-1 1 1,0 0 0,0 1 0,1 0-1,-1 0 1,9 4 0,-8-3 23,-1 1 0,0 0 0,-1 0 0,1 0 0,0 1 0,-1 0 0,0 0 0,-1 1 0,1-1 0,-1 1 1,0 0-1,0 1 0,-1-1 0,0 1 0,0 0 0,3 8 0,-5-10-13,-1 0 0,0 1 1,0-1-1,0 1 0,-1 0 1,0-1-1,0 1 0,0-1 1,-1 1-1,1-1 0,-3 7 1,-2 8 57,-12 29 1,10-30 5,0-1 1,-2-1-1,0 0 1,-1 0 0,0-1-1,-15 17 1,21-28-29,0 0 0,0-1-1,-9 7 1,11-10-25,1 0-1,-1 0 0,0 0 1,0 0-1,0 0 1,-1 0-1,1 0 0,0-1 1,0 1-1,0-1 0,0 0 1,-1 1-1,1-1 0,-4 0 1,2-1-4,-1 0-1,1-1 1,-1 1 0,1-1-1,0 1 1,0-1 0,-5-3-1,6 3-30,0 1 0,1-1 0,-1 0 0,1 0 0,0 0 0,0 0 1,-1 0-1,1 0 0,1 0 0,-1-1 0,0 1 0,0-1 0,-1-3 0,3 6 11,0-1 1,0 1-1,0-1 1,0 1-1,0-1 0,-1 1 1,1-1-1,0 1 1,0-1-1,1 1 0,-1-1 1,0 1-1,0-1 1,0 0-1,0 1 1,0 0-1,0-1 0,1 1 1,-1-1-1,0 1 1,0-1-1,1 1 1,-1-1-1,0 1 0,1-1 1,14-7-181,20 3 107,-34 5 99,133-5-186,32-2 114,-97-2 87,114-30-1,-163 34 72,-1-1 0,0 0 0,0-2 0,-1 0 0,1-1 0,20-15-1,-38 23-97,0 1 0,0-1-1,0 0 1,0 0 0,0 0-1,0 0 1,0-1 0,0 1-1,-1 0 1,1 0 0,0 0-1,-1-1 1,1 1-1,-1 0 1,1-1 0,-1 1-1,0 0 1,1-1 0,-1 1-1,0-1 1,0 1 0,0 0-1,0-1 1,0 1 0,-1-3-1,1 4-12,0-1 1,0 0-1,-1 1 0,1-1 1,0 1-1,-1-1 0,1 0 1,-1 1-1,1-1 0,-1 1 0,1-1 1,-1 1-1,1-1 0,-1 1 1,1 0-1,-1-1 0,1 1 1,-1 0-1,0-1 0,0 1 0,0-1-20,-1 1-1,1 0 0,0 0 0,-1 0 0,1 0 0,0 0 0,-1 0 1,1 0-1,0 0 0,-1 1 0,1-1 0,0 1 0,0-1 0,-3 1 0,-1 2-23,0 0 0,1 0 0,-1 0-1,1 0 1,-1 1 0,1 0-1,-6 6 1,-26 36 97,33-41-48,-18 23-45,2 2 0,0 0 0,2 1 1,-24 64-1,39-91 66,1 1 0,-1 0 0,1 0 0,0-1 0,1 1 0,-1 0 0,1 0-1,0 0 1,1 0 0,-1 0 0,1 0 0,0 0 0,2 7 0,-3-11-12,1 0 0,-1-1-1,0 1 1,1 0 0,-1-1 0,1 1-1,-1 0 1,1-1 0,-1 1 0,1 0-1,0-1 1,-1 1 0,1-1-1,0 0 1,-1 1 0,1-1 0,0 1-1,0-1 1,-1 0 0,1 1 0,0-1-1,0 0 1,0 0 0,-1 0 0,1 0-1,0 0 1,0 0 0,0 0 0,0 0-1,-1 0 1,1 0 0,0 0-1,1-1 1,1 0 32,1 0 0,-1-1 0,1 1 0,-1-1 0,5-3 0,-7 4-24,5-3 20,0-1 1,0 0-1,-1 0 1,0 0-1,1-1 0,-2 0 1,8-11-1,24-50 92,-24 45-88,20-41 83,24-46 51,-39 76-516,-14 39-73,0 4 278,3 42 54,-6-40 110,1-1 0,1 0 1,-1 1-1,2-1 0,-1 0 1,2 0-1,5 13 0,-6-19 13,-1 1-1,2-1 0,-1 0 0,1 0 0,7 9 0,-9-13-24,-1 1 0,1-1 0,0 0 0,0 1 0,0-1 0,0 0 0,0 0 0,0 0 0,0-1 0,1 1 0,-1 0 0,0-1 0,0 0 0,0 1 0,1-1 0,-1 0 0,0 0-1,0 0 1,5-1 0,5-2 25,1 0-1,-1 0 0,0-2 0,-1 1 0,15-9 0,55-35 82,-61 35-85,125-78-90,-133 83 14,0 1 0,0 1 0,1 0 0,0 1 0,17-6-1,-29 11 39,0 0 0,-1 0-1,1 0 1,-1 0-1,1 1 1,0-1-1,-1 0 1,1 0 0,-1 0-1,1 0 1,-1 1-1,1-1 1,-1 0-1,1 1 1,-1-1 0,1 0-1,-1 1 1,1-1-1,-1 1 1,0-1-1,1 0 1,-1 1-1,0-1 1,1 1 0,-1-1-1,0 1 1,1 0-1,-1-1 1,0 1-1,0-1 1,0 1 0,0-1-1,1 1 1,-1-1-1,0 1 1,0 0-1,0 0 1,2 31-81,-2-22 69,1 7 17,1 0 0,1-1 0,0 1-1,2-1 1,0 0 0,10 24 0,-14-38 6,0 0 0,0 0 0,0-1 0,0 1 1,0-1-1,0 1 0,1-1 0,-1 1 0,1-1 0,-1 0 1,1 1-1,-1-1 0,4 2 0,-4-3-5,1 0 0,-1 1 1,0-1-1,0 0 0,0 0 0,1 0 0,-1 0 1,0 0-1,0 0 0,1 0 0,-1 0 0,0 0 0,0-1 1,1 1-1,-1 0 0,0-1 0,0 1 0,0-1 1,0 0-1,0 1 0,0-1 0,0 0 0,2-1 0,51-49 392,-4 3-324,22-9-54,-42 36 74,-2-1 0,47-49 0,-55 46-54,-1 0 0,-2-2-1,20-36 1,35-91-68,-45 91 10,59-151 131,-85 213-112,1-14-219,-2 10 51,-2 7 54,0 4 81,0 1 0,1 0 0,-2 12-1,1-8 17,-22 311 131,23-297-46,0 12-24,1 1-1,3 0 1,0-1 0,13 53-1,0 6-199,-13-76-40,4 12-2164,-6-28-53,-5-21 1011,2 8 1360,-1 1 1,0-1 0,-1 1 0,0-1-1,0 1 1,-1 0 0,0 1 0,0-1-1,0 1 1,-1 0 0,-1 0 0,1 1-1,-1-1 1,-13-8 0,-7-3 640,-2 2 1,0 1-1,-1 1 1,-55-18-1,77 29-339,0 0 0,1-1 0,-12-6 0,19 10-243,0 0 1,-1 0-1,1 0 0,0 0 0,0-1 0,0 1 1,-1 0-1,1 0 0,0 0 0,0 0 0,0 0 1,-1-1-1,1 1 0,0 0 0,0 0 0,0 0 1,0-1-1,0 1 0,-1 0 0,1 0 0,0 0 0,0-1 1,0 1-1,0 0 0,0 0 0,0-1 0,0 1 1,0 0-1,0 0 0,0-1 0,0 1 0,0 0 1,0 0-1,0 0 0,0-1 0,0 1 0,0 0 1,0 0-1,0-1 0,0 1 0,0 0 0,1 0 1,-1-1-1,0 1 0,0 0 0,0 0 0,0 0 1,0 0-1,1-1 0,-1 1 0,0 0 0,0 0 1,0 0-1,1 0 0,-1 0 0,0-1 0,0 1 0,1 0 1,-1 0-1,0 0 0,0 0 0,0 0 0,1 0 1,18-5 524,111-11 503,66-12-1994,-186 25 1235,10-1-6110,-19 4 5443,-1 0-1,1 0 1,0 0 0,0 0 0,-1 0 0,1 0 0,0 0 0,0 1 0,-1-1 0,1 0-1,0 1 1,-1-1 0,1 0 0,0 1 0,-1-1 0,1 1 0,-1-1 0,1 1 0,0-1 0,-1 1-1,1-1 1,0 2 0,6 9-4621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0:4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1 887 2720,'45'-7'7226,"-1"-6"-1812,-36 9-4696,-1 0 0,0 0 0,0-1 0,7-5 0,-7 5-469,56-51 1143,-41 29-864,-16 22-460,0 0-1,-1 0 1,0 0 0,0-1-1,-1 0 1,1 0-1,-1-1 1,6-11-1,-2 0 188,-6 15-220,-1 1-1,0-1 1,1 0-1,-1 1 0,0-1 1,0-4-1,1-7 110,-1-1 0,0 1 0,-1-1 0,-1 1 0,0 0 0,-5-21 0,-4-28 545,-11-52-183,-33-98 86,52 208-643,1-1 0,0 0 0,0 0 0,0 0 0,0 0 1,1-7-1,1 11 20,-1 0 0,1-1 1,-1 1-1,1 0 0,0-1 1,0 1-1,0 0 0,0 0 1,0 0-1,1 0 0,-1 0 1,0 0-1,1 0 1,0 0-1,-1 1 0,1-1 1,0 1-1,3-3 0,2-1-2,0 0 0,1 0-1,-1 1 1,1 0 0,0 0-1,0 1 1,0 0 0,0 1-1,1-1 1,-1 2 0,18-3-1,56 0-15,0 4-1,144 16 0,-213-14 65,-1 1-1,1 0 1,-1 0-1,1 1 1,-1 1-1,20 11 1,-25-13 27,-1 2 1,0-1 0,0 1-1,-1 0 1,1 0 0,-1 0-1,0 1 1,-1 0-1,1 0 1,-1 0 0,0 0-1,-1 1 1,4 8 0,-3-2-25,0-1 0,-1 1 1,-1 0-1,0 0 1,0 20-1,-1-14 21,-1 7 94,-1-1 1,-1 1-1,-9 40 0,-11 21 59,16-69-79,-8 19-1,2-7-43,8-21-128,-1 0 0,0 0 0,-7 11 0,6-11 66,0 1 1,-5 12-1,1-3-190,9-16 172,-1 0 1,1 0-1,-1 0 1,1 0-1,0 0 1,0 0-1,0 0 1,0 0-1,1 0 1,0 1-1,-1 2 1,1-5 11,1 1-1,-1-1 1,1 0-1,-1 0 1,1 0-1,-1 0 1,1 0 0,-1 0-1,1-1 1,0 1-1,-1 0 1,1 0 0,0 0-1,0-1 1,0 1-1,0 0 1,1 0 0,17 10 47,-13-8-7,0-1 0,1 0 1,-1 0-1,0 0 0,1-1 1,9 1-1,42-1 214,-17 0-175,-8 0-66,0 2 0,41 9 0,-72-11-1182,-12 9-4092,7-9 4014,-5 8-4050,-2-1 1627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0:5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2496,'-9'0'18549,"22"-1"-18248,0 0 1,-1-1-1,1-1 1,21-7-1,-16 5-164,22-5 0,9 4 547,69 1 0,-47 5-3746,-25 0-2849,-59 12-2686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0:5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13 101 5152,'-8'-5'1122,"3"1"2396,7 3-2986,1 0 0,-1-1 0,0 1 0,1 0 1,-1 1-1,1-1 0,-1 0 0,1 1 0,2-1 1,4-1 385,30-6 1879,-24 5-1745,26-7 0,-3 0-613,0 1 0,1 2 0,57-3 1,2-1-1573,-57 8-2347,-14 2-2299,-15 0 2174,-7-6-1280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0:5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1206 3328,'-8'10'3833,"8"-10"-3592,1 0 0,-1 0 1,0 0-1,1 0 0,-1-1 1,1 1-1,-1 0 0,0 0 1,1 0-1,-1 0 0,0 0 1,1 0-1,-1-1 0,0 1 1,1 0-1,-1 0 0,1-1 483,-1 1-482,0-1-1,0 1 1,1 0-1,-1-1 0,0 1 1,0 0-1,0-1 0,1 0 1,16-16 1227,-13 12-1207,1 1 0,-1-1 0,7-9 0,24-41 380,-2-1-1,32-79 1,-49 99-435,1 1 1,1 1-1,2 1 0,1 0 0,2 2 0,37-41 1,-42 52 39,2 1 1,1 0-1,0 2 1,39-25-1,-59 41-250,0 1 0,0-1 0,-1 1 0,1-1 0,0 0 0,0 1 0,0 0 0,0-1 0,0 1 0,0 0 0,0-1 0,0 1 0,0 0 0,0 0 0,0 0 0,0 0 0,0 0 0,0 0 0,1 0 0,-1 0 0,0 0 0,0 1 0,0-1 0,0 0 1,0 1-1,0-1 0,0 0 0,-1 1 0,1-1 0,0 1 0,0 0 0,0-1 0,0 1 0,0 0 0,-1 0 0,1-1 0,0 1 0,-1 0 0,1 0 0,-1 0 0,1 0 0,-1 0 0,1 0 0,-1 0 0,1 0 0,-1 1 0,2 7 39,0-1 0,0 1 0,-1-1 0,0 16 0,-1-22-12,-1 48 153,-1 0 0,-3 0 0,-2 0 0,-26 90 0,13-86 175,5-14-250,15-40-109,0 0 1,0 0 0,0 0-1,0 0 1,0 0 0,0 0-1,0 1 1,0-1 0,0 0-1,0 0 1,0 0 0,0 0-1,0 0 1,0 0 0,0 1-1,0-1 1,0 0-1,0 0 1,0 0 0,1 0-1,-1 0 1,0 0 0,0 0-1,0 0 1,0 0 0,0 1-1,0-1 1,0 0 0,1 0-1,-1 0 1,0 0 0,0 0-1,0 0 1,0 0 0,0 0-1,1 0 1,-1 0 0,0 0-1,0 0 1,0 0 0,0 0-1,0 0 1,0 0 0,1 0-1,-1 0 1,0 0 0,0 0-1,0 0 1,0 0 0,0-1-1,0 1 1,1 0-1,14-4-23,19-11 157,-19 6-118,0 0 0,-1-2 1,0 0-1,0-1 1,-1 0-1,-1-1 0,16-20 1,69-112-142,-47 66-62,13-13 519,-63 92-344,1 0-1,0 1 0,-1-1 0,1 1 0,0-1 0,-1 1 1,1-1-1,-1 1 0,1-1 0,-1 1 0,1 0 1,-1-1-1,2 2 0,-1 3 48,0-1-1,-1 1 1,1 0-1,-1-1 1,0 1 0,0-1-1,0 1 1,-1 0-1,-1 7 1,-1 11 133,-2 143 122,1-2 149,3-162-409,5 10 71,-4-10-46,8-5-44,0 1 0,-1-2-1,0 1 1,1-1 0,-1 0-1,-1 0 1,1 0 0,0-1 0,8-9-1,5-6 109,24-32 0,-24 28-47,163-204 9,-165 203 0,-14 18-22,1 1 0,-1-1 0,2 1 0,-1 0 0,1 1 0,9-9 0,-14 14-212,-7 20-511,2-4 552,-40 303 306,43-309-193,0 0 0,1 0 0,1 0 0,0 0 0,2 10 0,-2-16 42,0 0-1,0 0 1,0 0 0,1 0 0,0-1 0,0 1 0,0 0-1,0-1 1,0 1 0,1-1 0,-1 0 0,1 0 0,0 0-1,7 5 1,-8-6-9,1-1 1,0 0-1,0 0 0,-1 0 0,1 0 0,0 0 0,0 0 1,0-1-1,0 1 0,0-1 0,0 0 0,0 0 0,0 0 1,0 0-1,0-1 0,0 1 0,0-1 0,0 0 0,0 0 1,0 0-1,5-2 0,-1-1-15,1 0 0,0-1 0,-1 1 0,0-1 1,0-1-1,10-10 0,-9 7-15,0 0 0,-1-1 1,0 0-1,-1 0 0,8-19 0,20-60-88,-24 62 71,53-157-12,-41 109-304,-29 198-51,5-60 401,-1-9 111,0-10-140,4 77 1,0-103 118,-1-11-68,1-1 0,-1 0 0,3 10 0,-3-15-12,1 1 0,0 0 0,0 0 0,-1 0-1,1-1 1,0 1 0,0 0 0,1-1-1,-1 1 1,0-1 0,0 1 0,1-1 0,-1 0-1,1 1 1,2 0 0,-4-1-9,1-1 0,-1 0 0,1 0-1,-1 0 1,1 0 0,-1 0 0,1 0 0,-1 0 0,1 0 0,0 0 0,-1 0-1,1 0 1,-1 0 0,1 0 0,-1-1 0,1 1 0,-1 0 0,1 0 0,-1-1-1,0 1 1,1 0 0,0-1 0,12-10 12,-7 6-49,6-6-1,0 0 0,-1-1 1,-1 0-1,0-1 0,0 0 0,8-16 1,3-2-22,58-75-60,-66 91 49,1 1 0,0 0 0,1 1 0,28-19 0,-39 29 18,1 0-1,0 0 1,-1 1-1,1 0 1,0 0-1,1 0 1,-1 0-1,0 1 0,7-1 1,-9 2 19,0 0 0,0 0 0,0 0 1,0 1-1,0-1 0,-1 1 0,1 0 0,0 0 0,0 0 0,0 0 0,-1 0 1,1 1-1,-1-1 0,1 1 0,-1 0 0,1 0 0,-1-1 0,2 4 1,7 7-39,0 2 0,-1-1 0,-1 1 0,14 26 0,1 1 154,-19-32 30,-1 0 0,7 18 0,6 11 598,-16-37-401,-2-5-10,-3-6-331,-1 1 1,1 0 0,-2 0-1,1 0 1,-1 1 0,0 0-1,-14-14 1,16 18-15,-1 1-1,0-1 1,0 1 0,0 0-1,0 0 1,0 1 0,-1-1-1,1 1 1,-1 0 0,1 1-1,-1-1 1,0 1 0,0 0-1,1 0 1,-10 1 0,6 0 3,0 1 1,0 1 0,0-1 0,0 1 0,0 1 0,1 0 0,-1 0 0,0 1-1,1 0 1,0 0 0,0 1 0,1 0 0,-1 0 0,-11 11 0,8-5-13,0 0 0,0 1 0,1 0 0,1 1 0,0 0 0,0 1 0,-10 24 0,17-34 44,0 0 1,1 0 0,-1 0 0,1 1 0,0-1 0,1 0 0,-1 1 0,1-1-1,-1 0 1,1 1 0,1-1 0,-1 0 0,0 1 0,1-1 0,0 0 0,0 0 0,1 1-1,-1-1 1,1 0 0,0 0 0,0 0 0,0-1 0,0 1 0,1 0 0,-1-1-1,6 6 1,0-2 12,0 0 0,0-1 0,0 0 1,1-1-1,-1 0 0,1 0 0,1 0 0,-1-1 0,1-1 0,15 4 0,-2-2 20,0-1-1,-1-2 1,1 0 0,0-1 0,0-2-1,0 0 1,0-1 0,0-2 0,-1 0-1,1-1 1,-1-2 0,38-15 0,13-9-44,35-16 7,-88 37-5,-1 0 0,-1-2 0,26-20-1,-23 12-19,0 0 0,-1-2-1,20-28 1,46-77-125,-82 122 139,23-40-18,-1-1 0,-2-1-1,-3-1 1,28-88 0,-39 99 20,-2-1 1,-1 1-1,-2-1 0,-1 0 1,-3-1-1,0 1 0,-7-46 1,-4 33-105,10 50 88,0 0 0,0 0 0,-1 0 0,1 0 0,0 0 1,-1 0-1,1 1 0,-1-1 0,1 0 0,-1 0 0,1 0 1,-1 1-1,1-1 0,-1 0 0,0 1 0,1-1 1,-3-1-1,3 2 7,-1 0 0,1 0 1,-1 0-1,1 0 0,-1 0 1,1 0-1,-1 0 1,1 0-1,-1 0 0,0 0 1,1 0-1,-1 0 0,1 1 1,-1-1-1,1 0 0,-1 0 1,1 0-1,-1 1 0,1-1 1,-1 0-1,1 1 0,-1-1 1,-3 4-60,1 0 0,-1-1 0,1 1 0,-5 9 0,7-12 78,-80 132-219,4-6 98,49-84 162,1 0 0,2 2-1,-36 94 1,47-97 63,2-1 0,2 2-1,2 0 1,1 0 0,-1 87 0,8-120-79,1-1 0,-1 1 0,2 0 0,0-1 0,0 1 1,0-1-1,1 1 0,1-1 0,-1 0 0,2 0 1,-1-1-1,1 1 0,0-1 0,1 0 0,0 0 0,0-1 1,1 0-1,0 0 0,0 0 0,14 9 0,-6-7 50,0 0-1,0-1 0,1 0 1,0-2-1,0 0 0,1 0 1,0-2-1,30 5 0,-34-7-79,1-1-1,-1-1 1,1 0-1,-1-1 1,1-1 0,-1 0-1,1 0 1,-1-1-1,0-1 1,0 0-1,22-11 1,4-5-17,-3 2-175,54-36-1,-80 46 150,0-1 0,-1 0 0,0 0 1,0-1-1,-1 0 0,0-1 0,-1 0 0,0 0 0,-1-1 0,0 1 1,-1-1-1,0 0 0,6-25 0,-7 21 85,-1-1-1,-1 0 0,0 0 1,-1 0-1,-1 0 1,0 0-1,-1 0 1,-1 0-1,-1 0 1,-6-20-1,7 31-22,0 1 0,0-1 0,-1 0 0,0 1-1,0 0 1,0 0 0,-1 0 0,0 0 0,0 0 0,0 1-1,0-1 1,-1 1 0,0 0 0,0 1 0,0-1 0,-7-3-1,8 5-38,1 1-1,-1-1 1,1 1-1,-1 0 1,1 0-1,-1 0 1,0 1-1,0-1 1,1 1-1,-1 0 1,0 0-1,0 0 1,0 1-1,1-1 1,-1 1-1,0 0 1,1 0-1,-1 0 1,1 1-1,-1-1 1,1 1-1,-1 0 1,1 0-1,0 0 0,0 0 1,0 0-1,-4 5 1,-1 2 17,0 1-1,0 0 1,1 1-1,-7 13 1,3-1 35,0 0-1,-11 43 1,12-35-24,1-4 15,1 0 0,1 1 0,-5 47 0,11-65 25,1 1 0,0-1 0,0 0 0,1 0 0,0 1 0,1-1 0,0 0-1,1 0 1,0 0 0,0-1 0,1 1 0,1-1 0,8 15 0,-11-21-23,0-1 0,0 1 0,0-1 0,1 0 0,-1 0 0,1 0 0,0 0 0,-1 0 0,1 0 0,0-1 0,0 1 0,0-1 0,0 0 0,0 0 0,0 0 0,1 0 0,-1 0 0,0-1 0,0 0 0,1 1 0,-1-1 0,6-1 0,5-1 19,0 0 0,0-1-1,26-9 1,-28 8-75,26-8 6,-2-1 0,1-2 0,-2-2 0,0-1 0,-1-2 0,-1-1 1,-1-2-1,51-46 0,-43 28 25,-25 25-68,0 0 0,0 1-1,35-24 1,-48 38 49,-1 0 0,0 0-1,1 0 1,-1 1 0,0-1 0,1 0 0,-1 1-1,1-1 1,-1 1 0,1-1 0,-1 1 0,1 0-1,0 0 1,-1 0 0,1 0 0,-1 0 0,1 0-1,0 0 1,-1 0 0,1 1 0,-1-1 0,1 1-1,-1-1 1,1 1 0,-1-1 0,1 1 0,-1 0-1,0 0 1,2 1 0,2 2 30,-1 0 0,-1 1-1,1 0 1,-1-1 0,1 1 0,2 7 0,0-1 176,-5-10-145,-1 0 0,0 0 0,1 0 0,-1 0-1,0 0 1,1 0 0,-1 0 0,0 0 0,0 0 0,0 1-1,0-1 1,0 0 0,0 0 0,-1 2 0,1-3-32,0 1 0,0 0 1,0-1-1,0 1 0,-1-1 1,1 1-1,0-1 0,0 1 1,-1-1-1,1 0 0,0 1 1,0-1-1,-1 1 0,1-1 0,0 1 1,-1-1-1,1 0 0,-1 1 1,1-1-1,-1 0 0,1 1 1,-1-1-1,1 0 0,0 0 1,-1 1-1,1-1 0,-1 0 1,0 0-1,-5 0 18,0 0-36,-1-1-1,1 2 1,0-1-1,-1 1 1,1 0 0,0 0-1,0 0 1,0 1-1,0 0 1,0 0-1,-10 6 1,-42 24-289,-43 27 60,79-45 237,1 1 0,-28 27 0,46-39-9,-1 0 0,1 1 1,0 0-1,0 0 0,0 0 0,0 0 1,-2 5-1,5-7 16,-1-1 0,1 0 0,-1 1 0,1-1 0,0 1 0,-1-1 0,1 1 0,0-1 0,0 0 0,0 1 0,0-1 0,0 1 0,1-1 0,-1 1 0,0-1 0,1 0 0,-1 1 0,0-1 0,1 0 0,0 1 0,-1-1 0,1 0 0,0 0 0,0 1 0,0-1 0,-1 0 0,1 0 0,0 0 0,2 1 0,-1 0 21,1 0 0,0 0 1,0 0-1,-1-1 0,1 1 0,0-1 0,1 1 0,-1-1 0,0 0 0,0 0 0,0-1 0,1 1 0,-1-1 0,0 0 1,0 1-1,1-1 0,-1-1 0,6 0 0,3-1 10,0-2 0,0 1 0,19-10 0,-14 6-54,-6 2-9,-1 0 1,1-1-1,-1 0 1,-1-1-1,1 0 1,-1 0-1,12-13 1,51-67 67,-62 74-74,16-15 18,-23 43-90,8 38 159,-9-44-22,1 1 0,-1 0 0,1-1 0,1 0 0,0 0 0,0 0-1,1 0 1,0 0 0,9 11 0,-12-17-2,0-1-1,0 1 0,1-1 1,-1 0-1,0 1 1,1-1-1,0 0 1,-1-1-1,1 1 0,0 0 1,0-1-1,0 0 1,0 1-1,6 0 1,-4-1-3,0 0 0,0-1 0,-1 0 0,1 0 0,0 0 0,0 0 0,-1-1 0,1 0 0,7-2 0,-4 0-54,1 0-1,-1-1 1,1 0-1,-1-1 1,-1 1-1,1-1 1,-1-1-1,1 0 1,-2 0-1,9-9 1,-1-2 11,-1-1 0,-1 0 1,18-37-1,20-65 159,3-5-84,-46 110-58,-2 4 127,0 1-1,0 0 1,1 0-1,0 1 0,0-1 1,16-15-1,-22 25-120,0 0-1,0 1 1,0-1 0,0 0-1,0 0 1,0 0-1,0 0 1,0 0 0,0 0-1,0 0 1,0 0-1,0 0 1,0 0 0,0 0-1,0 0 1,0 0-1,0 0 1,0 0 0,0 0-1,0 1 1,0-1-1,0 0 1,0 0-1,0 0 1,0 0 0,0 0-1,0 0 1,0 0-1,0 0 1,0 0 0,0 0-1,0 0 1,1 0-1,-1 0 1,0 0 0,0 0-1,0 0 1,0 0-1,0 0 1,0 0 0,0 0-1,0 0 1,0 0-1,0 0 1,0 0 0,0 0-1,0 0 1,0 0-1,0 0 1,1 0 0,-1 0-1,0 0 1,0 0-1,0 0 1,0 0 0,0 0-1,0 0 1,0 0-1,0 0 1,0 0 0,5 35 148,-2 0 1,-1 0-1,-4 50 1,0-39 61,5 58 0,-1-92-178,0 1 0,1-1 0,0 0 0,0 0 0,2 0 0,-1-1 0,8 14 0,-8-19-27,-1 0 0,1-1-1,0 1 1,0-1 0,1 1-1,0-1 1,0 0 0,0-1-1,0 1 1,1-1 0,0 0-1,0-1 1,0 1-1,7 2 1,-8-5-65,-1 1 0,0-1 1,0-1-1,1 1 0,-1-1 0,0 1 0,1-1 0,-1-1 0,5 0 0,40-10-1985,-38 8 1353,0 0-267,0 0 1,1-1-1,-1 0 0,0-1 0,-1 0 0,1 0 0,-1-1 0,15-13 1,-10 4-1080,24-32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0:5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1135 3392,'-6'0'478,"5"0"-397,0 0-1,0 0 0,0-1 1,0 1-1,0 0 0,1 1 1,-1-1-1,0 0 1,0 0-1,0 0 0,0 0 1,-5 4 5137,20-16-1575,-9 8-3191,-1-1 1,0 0-1,0 0 1,0 0 0,-1 0-1,0 0 1,5-10 0,-1-3 29,5-21 1,-4 14-99,8-27 202,-3 7 169,34-74 0,-39 99-294,2-4 593,-9 49-825,-9 276-336,8-292 133,-5 174 434,5-168-400,-1 1 0,5 29 0,-3-38-39,0 0 1,1 0-1,0-1 1,0 1-1,0 0 1,1 0-1,0-1 0,4 7 1,-5-11-8,-1-1-1,0 0 1,1 1 0,-1-1-1,0 0 1,1 0 0,-1 0-1,1 0 1,0-1 0,-1 1-1,1 0 1,0-1 0,-1 1-1,1-1 1,0 1 0,0-1-1,0 0 1,-1 0 0,1 1-1,0-2 1,0 1 0,0 0-1,2-1 1,4 0 59,-1-1 0,1 0 0,-1 0 0,9-4 0,8-4 18,-1-2-1,39-25 1,-51 30-95,-1-2 0,0 1 0,0-1 0,-1 0 0,0-1 0,-1 0 0,11-17 0,-1-5-17,-3 0 0,-1-1-1,-1-1 1,-2-1 0,12-60-1,-20 78 118,-1 0 0,0 0 0,-3-29 0,1 36-63,-2-1 1,1 1 0,-1-1-1,-1 1 1,0 0-1,-8-20 1,2 19-122,8 10 38,0 0 1,0 0-1,0 0 1,1 0-1,-1-1 0,0 1 1,0 0-1,1 0 1,-1-1-1,1 1 1,-2-3-1,21 4-472,19 2 476,0 1 0,43 11 0,-33-5-275,-35-6 355,0 0 1,-1 1-1,1 1 1,15 8-1,5 1 183,-32-13-193,0-1-1,-1 1 0,1-1 0,-1 1 0,1-1 1,-1 1-1,1-1 0,-1 1 0,1-1 0,-1 1 1,1 0-1,-1-1 0,0 1 0,1 0 1,-1-1-1,0 1 0,0 0 0,0-1 0,1 1 1,-1 1-1,0 15 220,-1-10-205,-1 0 0,0 1 1,-4 11-1,-4 7-31,-80 248-135,85-258-23,-6 27 1,10-39 157,0-1 0,0 1 0,1 0 0,0 0 0,0-1 0,0 1 0,0 0 0,0 0 0,1 0 0,0-1 0,0 1 0,0 0 0,2 4 0,-2-7 4,-1 1-1,1-1 1,0 1-1,0-1 1,0 0-1,0 0 1,0 1-1,0-1 1,1 0-1,-1 0 1,0 0-1,1 0 1,-1 0-1,0-1 1,1 1-1,-1 0 1,3 0-1,-2 0-15,-1-1 1,1 0-1,-1 0 1,0 0-1,1 0 0,-1-1 1,1 1-1,-1 0 0,0-1 1,1 1-1,-1 0 1,0-1-1,1 0 0,-1 1 1,0-1-1,2-1 1,1-1-71,0-1 1,0 0-1,0 0 1,-1 0-1,1 0 1,-1 0-1,0-1 1,0 1-1,2-7 1,2-6 43,0-1 1,-2 0-1,0 0 1,-1-1-1,3-32 1,-3-97 674,-4 108-471,0 28-89,0 0-1,-1 0 1,0-1-1,-1 1 1,0 0 0,-1 1-1,-1-1 1,-4-12-1,3 12 12,5 10-95,0 0-1,-1 0 1,0 1 0,1-1-1,-1 0 1,0 1 0,0-1 0,0 1-1,0-1 1,0 1 0,0-1-1,0 1 1,-3-3 0,-2 1-304,10 5-212,9 8 237,-6-4 258,0-1-1,1 0 0,0-1 1,0 0-1,0 0 0,0-1 1,1 0-1,-1 0 1,1-1-1,0 0 0,12 0 1,1 0 46,1-1-1,0-1 1,27-4 0,-15 1 83,0-3-1,0-1 0,-1-1 1,44-18-1,-63 21-90,-1-2 1,0 0-1,0-1 1,0 0-1,-1-1 1,0-1-1,0 0 1,-1 0-1,-1-2 1,0 1-1,19-27 1,-17 16-49,0-1 0,-1-1 1,16-48-1,13-79-42,-36 132 66,-5 18 8,15-59 139,-2 1 0,4-66 1,-17 112-103,1-1 0,-3-15 1,1 24-62,0-1 0,0 1 0,0 0 0,-1 0 0,1-1 1,-1 1-1,-1 0 0,-2-5 0,5 9 4,-1 0 1,0 1-1,1-1 1,-1 0-1,1 0 0,-1 0 1,0 1-1,0-1 1,1 0-1,-1 1 0,0-1 1,0 1-1,0-1 1,0 1-1,0-1 1,0 1-1,0-1 0,0 1 1,0 0-1,0 0 1,0 0-1,0-1 0,0 1 1,0 0-1,0 0 1,0 0-1,0 0 0,0 1 1,0-1-1,0 0 1,0 0-1,0 1 0,0-1 1,0 0-1,0 1 1,0-1-1,0 1 1,1-1-1,-1 1 0,0 0 1,-1 1-1,-1 0-8,-1 1-1,1 1 1,0-1-1,0 0 1,1 1-1,-1 0 1,1-1-1,-1 1 0,-1 5 1,-6 18-15,2 1-1,1 1 1,-5 35-1,5-27 21,-58 390 131,40 3 635,25-393-658,1-1-1,2 0 0,11 52 1,-13-85-48,-1 0 1,1 0 0,0 0 0,1-1-1,-1 1 1,0 0 0,1 0 0,2 3-1,-3-6-39,-1 1 0,1 0 0,-1-1 0,1 1 1,0-1-1,-1 1 0,1-1 0,0 0 0,-1 1 0,1-1 0,0 0 0,0 1 0,0-1 0,-1 0 0,1 0 0,0 0 0,0 1 0,0-1 0,-1 0 0,1 0 0,0 0 0,0 0 0,0-1 0,-1 1 0,1 0 0,0 0 0,0 0 0,0-1 0,-1 1 0,1 0 0,0-1 0,0 1 0,-1-1 0,2 0 0,1-2-31,1 1-1,-1-1 0,0-1 0,0 1 1,0 0-1,0-1 0,0 1 1,-1-1-1,0 0 0,3-5 1,2-6-63,7-24 0,75-249 84,-87 280-16,2-2 126,-1-1-1,0 0 0,-1-1 0,3-20 0,-7 25-107,-1 7-167,-6 11-71,3 1 143,1 1 0,1-1-1,0 1 1,-4 22 0,-4 56 92,10-70 55,0-8-20,-4 80 85,6-82-81,0 1 0,1-1 0,0 1 0,1-1 0,1 0 0,3 11 0,-5-20-12,0 1 0,0-1 1,0 0-1,0 0 1,0 0-1,1 0 0,-1 0 1,0 0-1,1-1 1,0 1-1,-1 0 1,1-1-1,0 1 0,0-1 1,0 1-1,0-1 1,0 0-1,3 1 0,-1-1-14,-1 0 0,1 0 0,0 0-1,0-1 1,-1 1 0,1-1 0,0 0 0,0-1-1,0 1 1,5-2 0,3-1-95,-1 0 0,0-1 0,0 0 0,0-1-1,0-1 1,14-9 0,-13 5 3,1 0-1,-1-1 1,-1 0-1,0-1 0,0 0 1,16-26-1,-5 1 138,24-52 0,8-43 413,-53 130-432,8-23 373,-8 24-371,-1 0-1,1 0 1,-1-1 0,0 1 0,0 0 0,0-1 0,0 1-1,0 0 1,0-1 0,0 1 0,0 0 0,0 0 0,0-1-1,-1 1 1,1 0 0,-2-3 0,2 4-29,0 0 1,0 0-1,0 0 0,-1 0 0,1 0 1,0 0-1,0 0 0,0 0 1,0 0-1,-1 0 0,1 0 1,0 0-1,0 0 0,0 0 1,-1 0-1,1 0 0,0 0 0,0 0 1,0 0-1,0 0 0,-1 0 1,1 0-1,0 0 0,0 0 1,0 0-1,0 0 0,-1 1 0,1-1 1,0 0-1,0 0 0,0 0 1,0 0-1,0 0 0,0 1 1,0-1-1,-1 0 0,1 0 1,0 1-1,-6 8-44,5-8 33,-6 11-28,0 0 0,1 1-1,0 0 1,1 0 0,-3 15-1,-14 72 154,20-94-120,2-2 3,-6 21-18,2 0 0,1 1 1,1 0-1,2 26 0,0-46 46,0 1 0,1-1 0,0 0-1,0 1 1,1-1 0,0 0-1,0 0 1,0 0 0,1 0 0,0-1-1,0 1 1,0-1 0,1 0 0,0 1-1,0-2 1,0 1 0,0 0 0,1-1-1,0 0 1,0 0 0,11 7 0,-13-10-22,0 1 1,0-1 0,1 0 0,-1 0 0,0 0-1,1 0 1,-1 0 0,1-1 0,-1 1 0,1-1-1,-1 0 1,1 0 0,-1 0 0,1-1 0,-1 1-1,1-1 1,-1 0 0,0 0 0,1 0 0,-1-1-1,0 1 1,0-1 0,0 1 0,0-1 0,0 0-1,5-4 1,-3 1-13,1 0-1,-1-1 1,0 0-1,-1 0 1,1 0 0,-1 0-1,0 0 1,-1-1-1,1 0 1,-1 0-1,3-12 1,-2 3 36,29-123 79,-25 86 20,14-69-156,-21 107-92,12 35 122,-7-7 49,-1 1 1,-1-1 0,0 1-1,-1 0 1,2 16 0,-1-6 30,0 2 61,-1 1-1,-1 0 1,-1 0-1,-1 0 0,-2 0 1,0 0-1,-2 0 1,-11 37-1,15-61-108,-1-1-1,0 0 1,0 0-1,0 1 1,0-1-1,0 0 0,-1 0 1,1 0-1,-2 2 1,4-17-528,53-131-546,-47 126 1028,0 1-36,1 0-1,17-27 1,-22 39 30,0 1 0,0 0 0,0 0 0,0 1 0,1-1 0,-1 1 1,1-1-1,0 1 0,0 0 0,0 0 0,0 1 0,1-1 0,-1 1 0,1 0 0,5-1 1,-8 2 25,-1 1 1,1 0-1,0 0 1,0 0 0,-1 0-1,1 1 1,0-1 0,-1 0-1,1 1 1,0-1 0,-1 1-1,1 0 1,-1 0 0,1-1-1,-1 1 1,1 0-1,-1 0 1,0 0 0,1 0-1,-1 1 1,0-1 0,0 0-1,0 0 1,0 1 0,0-1-1,0 1 1,0-1-1,0 1 1,0 1 0,3 5 69,-1 0 1,0-1-1,-1 1 0,3 14 1,-3-11-14,-1-1 0,-1 1 0,1-1 0,-2 1 1,0 0-1,0-1 0,-5 20 0,-4 2 324,-15 35 0,22-59-327,3-6-114,1-3-42,1 0 0,-1 0-1,1 0 1,0 1 0,-1-1 0,1 0-1,-1-1 1,0 1 0,1 0 0,-1 0-1,2-3 1,0 1-93,11-12-106,14-20 0,-3 3 187,-3 4 68,-15 18 28,0 0 0,1 1 1,0 0-1,1 0 0,0 1 1,0 0-1,21-13 0,-29 21 18,0-1-1,0 1 1,0 0-1,1-1 0,-1 1 1,0 0-1,0 0 1,0 0-1,1 0 1,-1 0-1,0 0 1,0 0-1,0 0 0,0 0 1,1 1-1,-1-1 1,0 0-1,0 1 1,0-1-1,0 1 1,0-1-1,0 1 0,0 0 1,0-1-1,0 1 1,0 0-1,0 0 1,0 0-1,0 0 0,-1-1 1,1 1-1,0 0 1,-1 1-1,1-1 1,0 0-1,0 1 1,3 6 63,-1-1 1,0 1 0,4 15 0,-5-19-55,5 37 201,-5-31-147,-1-1 0,5 14 0,-5-20-65,0 1-1,1-1 1,0 0 0,-1 0 0,1 1-1,0-1 1,1-1 0,-1 1 0,0 0-1,4 3 1,-2-4 50,0 1 0,-1-1 0,1 0 0,0 0 0,0 0-1,1 0 1,-1-1 0,0 1 0,0-1 0,1 0 0,-1 0 0,1-1-1,-1 1 1,1-1 0,7-1 0,-7 1-55,0-1 0,0 0 0,1 0 0,-1 0 0,0 0 0,0-1 0,0 0 0,-1 0 0,1-1 0,0 1 0,-1-1 0,0 0 0,6-5 0,-1 0-86,-1-1 0,-1-1-1,0 1 1,0-1 0,-1 0-1,5-12 1,25-67-299,-29 68 422,-1 0 0,6-37 0,-11 49-29,0-1-1,-1 1 0,0-1 1,0 1-1,-1-1 0,0 1 1,-1 0-1,-4-18 0,5 26 1,1-1 0,-1 1-1,1 0 1,-1-1 0,0 1-1,1 0 1,-1-1-1,0 1 1,0 0 0,0 0-1,0 0 1,0-1 0,0 1-1,0 0 1,0 0 0,-1 1-1,1-1 1,0 0 0,-3-1-1,3 2-4,0 0 0,0 0 0,-1 0 0,1 0 0,0 0 0,-1 0 0,1 0 0,0 0 0,-1 0 0,1 1-1,0-1 1,-1 0 0,1 1 0,0-1 0,0 1 0,0 0 0,-2 1 0,-1 1 28,0 0 0,0 0-1,0 1 1,1-1 0,-1 1 0,1 0 0,0 0 0,0 0 0,1 0-1,-4 7 1,-3 10 115,1 1-1,1 0 0,1 0 1,-6 35-1,11-49-78,0 0 0,1 0 0,0 0 0,0 0 0,1 1 1,0-1-1,0 0 0,1-1 0,0 1 0,1 0 0,-1 0 0,2-1 0,-1 1 0,1-1 0,0 0 0,6 9 0,-5-12-26,-1 0-1,0 1 0,1-2 0,0 1 1,0-1-1,0 1 0,0-1 0,1-1 1,-1 1-1,1-1 0,0 0 0,-1 0 1,10 1-1,21 5-68,1-1 1,-1-2-1,75 1 1,117-19-2738,-191 9 813,68-16 0,-86 15 857,0-1 1,-1-1-1,0-1 0,0-1 1,21-13-1,-19 8-399,0 0 0,32-34 0,12-24-3439,-53 58 3911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2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2 480,'10'-1'14226,"-8"6"-12500,8 57-180,-7-42-1241,1 3 70,0-1 0,-1 31-1,-2 50 698,-1 92-112,-5-84-117,4-74-713,2-29-84,-2 1 1,1 0 0,-1 0-1,-2 9 1,2-11-56,1-6-37,0 0-1,0-1 1,0 1 0,0 0 0,0-1-1,-1 1 1,1-1 0,0 1 0,0-1 0,0 1-1,-1 0 1,1-1 0,0 1 0,-1-1-1,0 1 1,-7 1-3483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2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77 3648,'-9'-9'13807,"27"14"-12697,-8-3-865,0 0 1,0-1 0,1 0 0,-1-1-1,14 0 1,0-3 110,26-5 0,19-6 89,-11 1 56,2 2-1,112-5 1,124 19-160,-294-3-710,0 0-1,0 0 0,0 0 1,0 0-1,0 0 0,0-1 1,0 1-1,0-1 0,0 1 1,0-1-1,-1 0 0,1 0 1,0 0-1,0 0 0,1-1 1,6-6-6548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2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2912,'0'1'11774,"8"2"-9557,12 1-2635,40-1 1443,67 11 0,-10 0-110,-27-10 290,-89-4-1345,-1 0-1,0 0 0,1 0 0,-1-1 1,1 1-1,-1 0 0,0 0 0,1-1 1,-1 1-1,1 0 0,-1 0 0,0-1 1,0 1-1,1 0 0,-1-1 0,0 1 1,1 0-1,-1-1 0,0 1 0,0-1 1,0 1-1,0 0 0,1-1 0,-1 1 0,0-1 1,0 1-1,0 0 0,0-1 0,2-13-7280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2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9 129 4576,'-1'-5'472,"1"4"-385,0 0 0,-7-12 11629,15 13-10740,16 3-495,1-1 0,-1-2 0,0 0 0,38-6 0,-22 0-225,0-3 0,59-20 0,-87 25-298,0-1-1,14-8 1,-20 9-1010,1 0 0,-1 0 0,5-5-1,1 2-4436,-5 3 2915,6-5-2306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2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1337 3552,'8'-4'8858,"7"-14"-6180,8-7-2476,137-117 1187,-153 135-1413,22-22 118,-2-1 0,28-39 0,39-73 264,-71 105-171,70-101 656,-84 129-816,16-16 1,-9 10 2,-16 14-94,10 23 304,-7 3-190,-1 1 0,-2 41 0,-11 52 70,7-87 90,-18 111 336,10-77-319,10-59-107,0 6 249,4-11-172,4-9-29,0-2-124,0-1 1,-1 0 0,0-1 0,5-12-1,2-6-65,10-22 13,-7 16-26,1 2-1,36-58 0,33-19-17,-65 88-153,0 1 0,42-33 1,-60 52 173,0 1 0,0 0 1,0-1-1,0 1 0,0 0 0,0 0 1,0 0-1,0 0 0,4 0 0,-5 1 26,-1 0-1,1 0 0,-1 0 1,0 0-1,1 0 1,-1 0-1,1 0 0,-1 0 1,0 0-1,1 0 0,-1 0 1,1 1-1,-1-1 0,0 0 1,1 0-1,-1 0 0,0 1 1,1-1-1,-1 0 0,0 0 1,1 1-1,-1 0 0,1 0 15,-1 0 0,1 0 0,-1 0 0,1 0 0,-1 1 0,0-1 0,0 0 0,1 0-1,-1 0 1,0 1 0,0 1 0,-2 27 89,-1 0 1,-13 52-1,1-2-25,-3 72-14,17-147-39,0 8 76,0-1 0,1 1 1,0-1-1,3 17 0,-3-28-66,0 1 1,0-1-1,1 0 1,-1 0-1,1 0 0,-1 0 1,1 1-1,-1-1 1,1 0-1,-1 0 0,1 0 1,0 0-1,0 0 1,0 0-1,0-1 0,-1 1 1,1 0-1,0 0 1,0 0-1,0-1 0,1 1 1,-1-1-1,0 1 0,0-1 1,0 1-1,0-1 1,1 0-1,-1 1 0,0-1 1,0 0-1,0 0 1,1 0-1,1 0 0,2-1 31,1 0-1,-1 0 1,0 0-1,0 0 0,0-1 1,9-4-1,-4 1-49,1-1 0,-1 0 0,0 0 1,-1-1-1,1 0 0,-1-1 0,-1 0 0,1 0 0,-1-1 1,10-14-1,-7 5 45,-1-1 0,12-30 0,-2 5-22,-3 6 17,12-41 0,2-7 103,-30 83-173,1 0 0,-1-1-1,0 1 1,0 0 0,0-1-1,-1 1 1,1-6 0,-1 9 6,0-1 0,0 1 1,0-1-1,0 1 0,0-1 1,0 1-1,0-1 1,0 1-1,0-1 0,1 1 1,-1-1-1,0 1 0,0-1 1,0 1-1,1-1 0,-1 1 1,0-1-1,1 1 0,-1-1 1,0 1-1,1 0 1,-1-1-1,0 1 0,1 0 1,-1-1-1,1 1 0,-1 0 1,1 0-1,0-1 0,-1 1 3,2 23-955,-7 68 554,0-17 347,4-71 75,-1 52 130,9 98 1,-6-143-130,-1-8 39,0 1 0,0 0 0,1 0 0,-1-1 0,1 1 0,1 4 0,-2-6-36,1-1 0,-1 1 0,0-1-1,1 1 1,-1-1 0,0 0 0,1 1-1,-1-1 1,1 0 0,-1 1 0,1-1-1,-1 0 1,1 0 0,-1 1 0,1-1-1,-1 0 1,1 0 0,-1 0 0,1 0-1,-1 1 1,1-1 0,0 0 0,-1 0-1,1 0 1,-1 0 0,1 0 0,-1-1 0,1 1-1,-1 0 1,1 0 0,-1 0 0,1 0-1,0-1 1,-1 1 0,1 0 0,-1 0-1,0-1 1,1 1 0,0-1 0,2-1 14,-1 0 0,1 0 0,-1 0 0,0-1 0,1 1 0,-1-1 1,0 0-1,0 1 0,-1-1 0,1 0 0,-1 0 0,1 0 0,1-6 1,2-3-6,9-19 10,30-67 65,19-53-115,-36 91-229,-27 60 231,0 0 0,0 0 0,0 0 0,0 0 0,0 0 0,0 0-1,0 0 1,0 0 0,0 0 0,0 0 0,0 0 0,0 0 0,0 0 0,0 0 0,0 0 0,0 0 0,0 0 0,0 0 0,0 0 0,0 0 0,0 0 0,0 0 0,0 0 0,0 0 0,0 0 0,0 0 0,0 0 0,1 0 0,-1 0 0,0 0 0,0 0 0,0 0 0,0 0 0,0 0 0,0 0 0,0 0 0,0 0 0,0 0 0,0 0 0,0 0 0,0 0 0,0 0 0,0 0 0,0 0 0,0 0 0,0 8-233,-1 12 29,-3 28 121,3 0-1,7 81 0,-5-114 76,2-1-1,5 16 1,-7-24 68,1 0 0,1 0 0,-1-1 0,1 0 0,0 1 0,0-1 0,1 0 0,3 4 0,-5-7-10,-1-1 0,0 1 0,1-1 0,-1 0 1,1 0-1,0 0 0,-1 0 0,1 0 0,0 0 0,0 0 1,0 0-1,-1-1 0,1 1 0,0-1 0,0 1 0,0-1 1,0 0-1,0 0 0,0 0 0,0 0 0,0 0 0,0 0 1,0 0-1,0-1 0,0 1 0,0-1 0,0 1 0,0-1 1,-1 0-1,1 0 0,0 0 0,0 0 0,2-2 1,2-1 1,0-1 1,0 0 0,0-1 0,-1 0 0,0 0 0,0 0 0,4-7 0,38-70 48,0-3-41,-36 69-59,1-2-70,1 0-1,1 1 1,26-28 0,-35 42 48,1 0 0,0 0 0,0 0 0,0 0 0,0 1 0,0 0 0,1 0 0,0 1 0,-1 0 1,9-2-1,-12 4 11,-1 0 1,1 0 0,0 1 0,-1-1-1,1 1 1,0-1 0,-1 1 0,1 0-1,-1 0 1,1 0 0,-1 0 0,0 0-1,1 0 1,-1 1 0,0-1 0,3 4 0,-1-2 61,-1 0 1,1 0-1,-1 0 1,0 1-1,-1-1 1,1 1 0,0 0-1,3 7 1,-6-10 302,-17 2 406,14-2-770,0-1 1,0 0 0,0 1 0,0 0 0,0 0 0,0 0 0,1 0-1,-1 0 1,0 0 0,1 1 0,-1-1 0,-2 3 0,-29 26-430,21-18 301,2-2 56,2 1 0,-1 0 0,1 0 0,1 1 0,0 0 0,-7 15 0,5-6-18,1 0 1,1 0 0,-6 25-1,13-41 113,1-1-1,-1 0 0,0 0 0,1 1 1,0-1-1,0 0 0,0 1 0,1-1 1,-1 0-1,1 0 0,0 1 1,0-1-1,0 0 0,1 0 0,0 0 1,-1 0-1,2-1 0,1 5 0,-1-4 36,1 0 1,-1 0-1,1 0 0,-1-1 0,1 0 0,0 1 0,1-1 0,-1-1 0,0 1 0,1-1 0,-1 1 0,1-1 0,0-1 0,9 3 0,-8-2 6,1-1-1,-1 0 1,0 0-1,1-1 0,-1 0 1,1 0-1,-1-1 1,0 1-1,1-2 1,-1 1-1,0 0 0,0-1 1,0 0-1,0-1 1,0 1-1,0-1 0,-1 0 1,11-8-1,8-7 27,0-1 0,34-36 0,35-50 161,-69 76-187,45-49 126,48-59-54,-98 113-103,-2-1 0,-2 0 0,26-54 0,-27 43-27,-2 0 1,-1-1-1,-1 0 0,-3-1 1,-1 1-1,-1-2 1,-2 1-1,-2 0 1,-6-56-1,4 81-80,-7-22-1,7 31 37,0 1 0,0 0 0,0-1 0,0 1 0,-1 0 0,0 0 0,0 0 0,0 0 0,0 0 0,0 1-1,-3-4 1,4 5 34,0 1-1,1-1 1,-1 1-1,0 0 1,1-1-1,-1 1 1,0 0-1,0 0 1,1-1-1,-1 1 1,0 0-1,0 0 1,1 0-1,-1 0 1,0 0-1,0 0 1,0 0-1,1 0 1,-1 0-1,0 0 1,0 1-1,1-1 1,-1 0-1,0 0 1,1 1-1,-1-1 0,-1 1 1,-17 14-380,17-12 390,-7 6-56,1 0 1,0 1 0,1 0-1,0 1 1,-7 14-1,-25 61-160,26-53 191,-9 17 106,-73 196 22,86-214-26,1 0 0,2 1-1,-3 60 1,8-73 42,2 0-1,0 0 0,1 0 1,1 0-1,1-1 1,1 1-1,11 29 0,-13-41-52,1 0 1,0-1-1,0 1 0,1-1 0,0 0 0,0 0 0,1-1 0,0 0 0,0 0 1,0 0-1,1 0 0,-1-1 0,1 0 0,1-1 0,12 7 0,-13-8-17,1 0 0,-1-1 0,1 0 0,-1-1 0,1 1 0,0-1 0,-1-1-1,1 1 1,0-1 0,0-1 0,-1 1 0,1-2 0,0 1 0,-1-1 0,1 0 0,-1 0-1,10-5 1,3-3 2,0-1-1,-1-1 0,-1 0 1,1-2-1,-2 0 0,0-1 1,-1-1-1,0 0 0,-2-1 1,0-1-1,19-31 0,-25 35 66,-1 0 0,-1-1-1,0 0 1,-1 0 0,4-19-1,-8 25-54,-1-1 0,1 1-1,-1 0 1,-1 0 0,0 0 0,0 0-1,-4-13 1,2 8-202,3 13 139,0 0-1,0 0 1,-1 1-1,1-1 1,0 0-1,-1 0 1,1 0-1,0 0 1,-1 0-1,1 0 1,-1 1-1,1-1 1,-1 0 0,1 0-1,-1 1 1,0-1-1,1 0 1,-1 1-1,0-1 1,0 1-1,1-1 1,-1 1-1,-1-1 1,0 0-17,1 1 1,-1 0 0,1 0-1,0 0 1,-1 0-1,1 0 1,-1 0 0,1 0-1,-1 1 1,1-1-1,0 0 1,-1 1 0,-1 1-1,-4 1-60,1 0-1,-1 1 1,1 0-1,-9 9 1,12-10 49,0 0 0,0 0 1,1 1-1,-1-1 0,1 1 1,0 0-1,0 0 0,0 0 0,1 0 1,-2 5-1,-9 44-158,11-46 177,-1 9 11,1 0 0,0-1 1,2 1-1,0 0 0,3 16 0,1 23 182,-5-42-85,1 0 0,0 0 0,1 0 0,1-1 0,0 1 0,1 0 0,0-1 0,1 0 0,8 17 0,-12-28-62,-1 0-1,1 0 1,0 0-1,-1-1 1,1 1-1,0 0 1,-1 0-1,1-1 0,0 1 1,0 0-1,0-1 1,0 1-1,-1-1 1,1 1-1,0-1 1,0 1-1,0-1 1,0 0-1,0 1 1,0-1-1,2 0 0,-1 0 1,0 0-1,0 0 0,0 0 1,0-1-1,0 1 0,0 0 1,0-1-1,0 0 0,0 0 0,2-1 1,4-2 39,0-2 0,0 1 0,12-11 0,-17 13-17,18-13-38,0 1 0,2 1 0,33-16 0,12-6-26,-9 1 30,48-30-23,-78 46 12,-18 13 17,-1-1 0,0 0-1,0 0 1,11-12 0,-13 12 188,-7 7-179,-1-1 0,1 1-1,0 0 1,-1-1 0,1 1 0,-1-1 0,1 1-1,-1-1 1,1 1 0,-1-1 0,1 1 0,-1-1-1,0 0 1,1 1 0,-1-1 0,0 0 0,0 1-1,1-1 1,-1 0 0,0 1 0,0-1 0,0 0 0,0 1-1,0-1 1,0-1 0,0 1-32,-1 1 0,1 0 0,-1-1 0,1 1 0,-1 0 0,1-1 0,-1 1 0,1 0 0,-1-1 0,1 1 0,-1 0 0,0 0 0,1 0 0,-1 0 0,1-1 0,-1 1 0,0 0 0,1 0 0,-1 0 0,1 0 0,-1 0 0,0 1 1,1-1-1,-1 0 0,1 0 0,-2 0 0,-18 5-61,8 0 19,1 1-1,0 0 1,1 1 0,-1 0-1,1 1 1,1 0 0,0 1-1,-15 17 1,7-4 28,1 1 0,-23 44 0,33-55 24,0 0 1,1 0-1,1 0 0,0 1 0,-2 14 0,4-19 8,1 0-1,0 0 0,1 1 1,0-1-1,0 0 0,1 0 1,0 0-1,1 0 1,2 10-1,-3-15 11,0 0 0,0-1 0,0 1 0,1-1 0,-1 1 0,0-1 0,1 1 0,0-1 0,0 0 0,0 0 0,0 0 0,0 0 0,0 0 0,0 0 0,0 0 0,1-1 0,-1 1 0,1-1 0,-1 0 0,1 0 0,0 0 0,-1 0 0,1 0 0,0 0 0,0-1 0,3 1 0,-1-1 24,-1 0-1,1 0 1,0-1 0,0 1-1,-1-1 1,1 0 0,-1-1-1,1 1 1,-1-1-1,1 0 1,-1 0 0,0 0-1,0 0 1,0-1 0,4-3-1,-2 1-36,0-1 0,-1 0 0,0 0 0,0 0 0,-1-1 0,1 1 0,4-11 0,20-53-63,-22 50 70,5-15 8,15-74 0,-26 103-80,0-1 0,0 1 1,-1 0-1,0 0 0,0-1 1,0 1-1,-2-10 0,2 16 54,0 0 0,0-1-1,0 1 1,0 0-1,-1 0 1,1 0 0,0 0-1,0-1 1,0 1 0,0 0-1,0 0 1,0 0-1,0 0 1,0 0 0,0 0-1,-1-1 1,1 1 0,0 0-1,0 0 1,0 0-1,0 0 1,0 0 0,-1 0-1,1 0 1,0 0 0,0 0-1,0 0 1,0 0-1,0-1 1,-1 1 0,1 0-1,0 0 1,0 0 0,0 0-1,0 0 1,-1 0-1,1 0 1,0 1 0,0-1-1,0 0 1,0 0 0,-1 0-1,1 0 1,0 0-1,0 0 1,0 0 0,0 0-1,0 0 1,-1 0 0,1 0-1,0 1 1,0-1-1,0 0 1,0 0 0,0 0-1,0 0 1,0 0 0,-1 1-1,1-1 1,0 0-1,0 0 1,0 0 0,0 0-1,0 0 1,0 1 0,0-1-1,0 0 1,0 0-1,0 0 1,-4 13-213,-2 54 55,5-53 165,0 1 0,0-1 0,1 1 0,1-1 0,1 0 0,0 1 0,1-1 0,0 0 0,1 0 0,11 25 0,-13-35 13,0 0 1,0-1-1,0 1 0,0-1 1,0 0-1,1 1 1,0-1-1,0 0 0,0 0 1,6 4-1,-7-6 5,-1 0 0,1 0 0,0 0 1,-1-1-1,1 1 0,0 0 0,0-1 0,-1 0 0,1 1 0,0-1 1,0 0-1,0 0 0,0 0 0,0 0 0,-1 0 0,1 0 0,0-1 0,0 1 1,0-1-1,-1 1 0,1-1 0,0 0 0,0 0 0,-1 1 0,3-3 1,1 0 27,-1 0 0,0-1 0,0 1 0,-1-1 0,1 0 0,-1 0 0,0 0 0,4-6 0,18-40 95,-14 28-126,132-232 188,-135 239-225,-7 12-1,0 1 0,0 0 0,1-1 0,-1 1 1,1 0-1,-1 0 0,1-1 0,0 1 0,3-2 0,-4 3-137,4 13-186,-1-2 330,-1 1 1,0-1-1,1 15 1,4 11-30,0-4 145,-1-2 9,2 1-1,1-1 0,15 30 0,-20-50-52,0-1-1,1 1 0,1-1 1,-1 0-1,1-1 0,1 1 1,14 12-1,-17-17-32,0-1 0,0 1 0,0-1 0,1 0 0,-1-1 0,1 1 0,0-1 0,0 0 0,0-1 0,0 1 0,0-1 0,0 0 0,0-1 0,0 0 0,10 0 0,-7-1-8,1-1 0,-1 0 1,1 0-1,-1-1 0,0 0 1,0-1-1,-1 0 0,1 0 0,-1-1 1,9-6-1,9-8-1143,39-38 1,-33 27-151,67-48-4103,-31 32-1755,-57 39 5678,0-1 0,12-10 1,-16 10 397,0 0 1,8-12 0,-15 20 1058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80 4640,'0'2'133,"1"0"0,-1 0 1,1 0-1,-1 0 0,0 0 0,0 0 1,0 0-1,0 0 0,0 0 0,0 0 0,0 0 1,-1 0-1,1 0 0,-1-1 0,0 1 1,-1 3-1,1-3 62,0 1 0,1 0 0,-1-1 0,0 1 1,1 0-1,-1 0 0,1 0 0,0 3 0,6 27 2694,-4-25-1877,0-1 1,-1 1-1,1 11 1,-2-18-834,0 1 0,0 0 0,0-1 0,0 1 0,0-1 0,0 1 0,0-1 0,1 1 0,-1-1 0,1 1 0,-1-1 0,1 1 0,0-1 1,-1 0-1,1 1 0,0-1 0,0 0 0,0 1 0,0-1 0,0 0 0,0 0 0,0 0 0,1 0 0,-1 0 0,2 1 0,-2-2-72,-1 0-1,1 0 1,0 0-1,0 0 1,-1 0-1,1 0 0,0-1 1,0 1-1,-1 0 1,1 0-1,0-1 1,-1 1-1,1 0 0,0-1 1,-1 1-1,1 0 1,0-1-1,-1 1 1,1-1-1,-1 1 0,1-1 1,-1 1-1,2-2 1,13-18 652,-12 16-446,21-29 408,-11 14-463,1 1-1,25-26 0,-15 21-34,-6 5 73,39-29 1,-54 44-243,1 1-1,0-1 0,0 1 1,0 0-1,0 0 0,1 0 1,-1 1-1,1 0 0,7-2 1,-12 5-8,1 0 1,-1-1-1,0 1 1,0 0-1,0-1 1,1 1-1,-2 0 1,1 0-1,0-1 1,-1 4 0,-1 8 172,-8 22 1,5-22-153,1 1 0,-2 14-1,2 0-15,1-14-145,1 0 0,1 1 1,0-1-1,0 0 0,4 26 0,-3-34-947,1 5 1098,12-30-14645,-3-7 9676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4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3 763 2304,'-3'0'13706,"6"-1"-13554,-1 1-1,0-1 1,0 1-1,0-1 0,1 0 1,-1 0-1,0 0 1,0 0-1,0 0 1,0 0-1,0 0 1,-1-1-1,1 1 1,0-1-1,-1 0 1,1 1-1,-1-1 0,3-2 1,4-8-39,13-23 0,-14 21 127,11-19 32,-2-1 1,17-49-1,15-77 59,-3 9-402,-27 96 27,14-39 366,-23 62-337,-5 13 67,-3 17-13,-1 1-22,0 0 1,0 0 0,1 1 0,-1-1 0,0 0 0,1 0-1,-1 0 1,0 0 0,1 1 0,0-1 0,-1 0-1,1 0 1,-1 1 0,1-1 0,0 0 0,1 0-1,-1 0-17,0 1-113,-1 1 112,1-1 1,0 1-1,0 0 0,0-1 0,0 1 0,-1 0 0,1-1 0,0 1 0,-1 0 0,1 0 0,-1-1 0,1 1 0,-1 0 0,1 0 0,0 2 0,8 17-126,-8-19 100,13 25 16,-11-22 3,0 1-1,-1-1 0,1 1 1,1 4-1,23 55 303,-6-20 63,-21-42-333,1 0 0,0 0 0,0 0 0,1 0 0,-1 0 0,0 0 0,1-1 0,-1 1 0,1 0 0,-1-1 0,3 2 0,-4-1-16,0 0 0,1 0 1,-1 0-1,1 0 0,-1 0 0,1-1 0,0 1 1,0 0-1,-1 0 0,1-1 0,1 1 0,0 1 1,6 22 305,-8-11-314,0-13 704,8-13-378,26-29 58,-23 27-404,0 0 0,1 0-1,1 1 1,15-11-1,134-89-128,-152 108 22,7-6-61,-17 13 172,0 10 18,1 1 0,4 23-1,-2-18-96,13 49 183,-1-6 21,-13-53-107,4 23 72,-2 1 0,2 41 0,-1 46 75,-5-112-146,0-2 19,0 0 1,0 0-1,0 0 1,1 0-1,0 0 1,2 6-1,-2-6-21,0 0 1,0 0-1,0 0 0,0 5 0,3 17 505,4-5-292,-8-21-211,0 0 0,0 0 0,0 0 0,1 0 0,-1 1 0,1-1 0,-1 0 0,1 0 0,-1 0 0,1 0 0,0 1 0,4 9 89,-5-10 14,2 2 185,10-18-11557,-5-18 7746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5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2240,'4'6'12507,"-3"-4"-12311,0-1 1,0 0 0,0 0 0,0 0 0,0 1-1,0-1 1,0 0 0,0 0 0,0-1 0,2 2-1,-1-1 50,16 6 580,-12-6-617,2 0-1,-1 0 0,0-1 0,0 0 0,8-1 0,6 0 47,8 2 3,-16 0-103,-1-1-1,0 0 0,1-1 0,20-4 1,-17 4 26,-14 1-176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5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44 2144,'-1'0'129,"1"0"1,-1 0-1,1 0 0,-1 0 1,1 0-1,-1 0 0,1 0 1,-1 0-1,1 0 0,-1 0 1,1 0-1,-1 0 1,1 1-1,-1-1 0,1 0 1,-1 0-1,1 1 0,0-1 1,-1 0-1,1 0 0,-1 1 1,1-1-1,0 1 0,-1-1 1,1 1-1,-2 13 5520,2-10-5115,1-2-327,-1 0-1,1 0 0,-1 0 1,1-1-1,-1 1 0,1 0 1,0-1-1,0 1 0,0 0 1,0-1-1,0 1 1,2 1-1,-1-2 333,-1 0-409,0 0 0,1 0 0,-1 0 0,1-1 0,0 1 0,-1 0 0,1-1 1,0 1-1,2 0 0,9 0 226,0-1 0,0 0 0,0 0 1,0-2-1,0 1 0,17-6 0,5 1 68,-5 0-463,0 0-1,48-20 0,-33 8-2780,-3-2-3809,-28 12 1515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5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1282 992,'-3'-3'628,"12"4"733,13 0 789,4-8 84,-23 6-1973,0 1 0,-1-1 1,1 0-1,0 1 0,-1-1 0,1 0 0,-1-1 1,1 1-1,3-3 0,10-4 423,-1 3-96,1 0-165,1-1 0,-1-1 0,-1 0 1,27-18-1,-33 19-220,0-1-19,1 0-1,-1 0 1,0-2-1,0 1 1,-1-1-1,10-13 1,-6 2-47,0-2 1,16-41-1,10-51 148,-6 16-118,-22 70-123,28-68 179,-33 84-122,1 1 1,1 0-1,-1 0 0,2 0 0,15-16 0,-20 24-57,0 0 0,0 0-1,0 1 1,1-1 0,-1 1-1,1 0 1,-1 0-1,6-2 1,-8 4-23,0-1 1,1 1-1,-1 0 1,0-1-1,0 1 0,1 0 1,-1 0-1,0 0 1,0 0-1,1 0 0,-1 0 1,0 1-1,1-1 1,-1 0-1,0 1 0,0-1 1,0 0-1,1 1 1,-1 0-1,0-1 0,0 1 1,0 0-1,0-1 1,0 1-1,0 0 0,0 0 1,0 0-1,0 0 1,-1 0-1,1 0 0,1 1 1,0 2 26,0 0 0,0 1 1,-1-1-1,1 0 0,-1 0 1,0 1-1,0-1 0,0 1 0,-1 5 1,0 46 350,-1-37-241,-4 47-2,-2-1 1,-33 128-1,35-174-174,-5 19 452,10-35-353,1-4-54,8-23-220,6-18-118,0-5 226,2 2 0,40-73 0,-38 86 29,2 1-1,36-42 0,-43 58 0,1 0 0,0 1-1,0 1 1,2 1 0,0 0 0,20-11 0,-35 22 42,-1 1-1,1-1 1,0 0 0,-1 1 0,1-1 0,-1 1-1,1 0 1,0-1 0,-1 1 0,1 0-1,0 0 1,-1 0 0,1 0 0,0 0 0,-1 1-1,1-1 1,3 1 0,-4 0 21,0-1 1,0 1-1,0 0 0,0-1 0,0 1 1,0 0-1,0 0 0,0 0 0,0 0 1,0 0-1,-1 0 0,1 0 0,0 0 1,0 0-1,-1 0 0,1 1 0,-1-1 1,1 0-1,-1 0 0,0 0 0,1 1 1,-1-1-1,0 0 0,0 2 0,1 24 236,0-1 0,-6 40-1,-14 53 87,2-7-186,12-83-153,2-10 63,-1 24-1,4-38-33,0 0 0,0 0 0,1 0 0,-1-1-1,1 1 1,0 0 0,1-1 0,-1 1-1,1 0 1,2 4 0,-3-7 2,0-1-1,0 1 1,0-1-1,0 0 1,0 0-1,0 0 1,0 1-1,0-1 1,0 0-1,1 0 1,-1-1-1,0 1 1,1 0-1,-1 0 1,0-1-1,1 1 1,-1 0-1,4 0 1,-3-1 10,1 0-1,0 0 1,-1 0 0,1 0 0,0 0 0,-1-1 0,1 1 0,-1-1 0,1 0 0,3-1 0,2-1 8,-1-1 0,0 0 0,-1 0 0,1-1 0,-1 0-1,11-11 1,-7 5-38,0-1-1,-1-1 1,0 1-1,-1-2 1,10-24-1,25-75-145,-20 37 312,22-59-268,-44 132 102,0 1 0,0-1 0,-1 1 0,1-1 0,-1 1 0,0-1 0,1 0 0,-2-4 0,1 3-91,-3 9-394,-3 14 414,1 1 0,0 0 0,-2 38 1,4-37 81,-1 11 24,-3 19-47,2 0 1,3 66-1,2-111 68,1 1-1,0-1 1,0 1 0,0 0-1,4 6 1,-5-12-43,0 0 1,0 0-1,1 0 1,-1 0 0,1 0-1,-1 0 1,1-1-1,-1 1 1,1 0-1,-1 0 1,1-1 0,0 1-1,-1 0 1,1-1-1,0 1 1,0 0-1,-1-1 1,1 1-1,0-1 1,0 1 0,0-1-1,0 0 1,0 1-1,0-1 1,0 0-1,0 0 1,0 0-1,-1 1 1,1-1 0,0 0-1,0 0 1,0 0-1,0-1 1,0 1-1,0 0 1,0 0 0,0 0-1,0-1 1,0 1-1,0-1 1,0 1-1,0 0 1,-1-1-1,2 0 1,2-2 0,0 1 0,0-1 0,-1 0 0,1 0 0,-1-1 0,0 1 0,0-1 0,5-7 0,17-35-117,-18 32 27,72-174-195,-65 151 312,-4 15-77,-7 16 42,-1 0 1,1 0-1,-1 1 1,0-1-1,-1-1 0,0 1 1,1 0-1,-1-8 1,-3 11-73,-1 6-41,-5 10-40,2 2 117,0 0-1,1 1 1,1 0 0,0 0 0,-1 18 0,-1 0 99,-1 17-2,1 0 1,1 70-1,5-118-61,0 0-1,0 0 0,1 0 1,-1 0-1,0 0 1,1 0-1,0 0 0,0-1 1,0 1-1,0 0 0,0 0 1,0-1-1,3 5 0,-2-6 19,-1 0 0,0 0 0,1 0-1,-1 0 1,1 0 0,-1 0 0,1 0 0,-1 0-1,1 0 1,0-1 0,-1 1 0,1-1-1,0 1 1,-1-1 0,1 0 0,0 0-1,0 0 1,-1 0 0,1 0 0,0 0-1,0 0 1,0 0 0,2-2 0,6 0-11,-1-1 0,0 0 0,0-1 0,-1 0 0,1 0 0,-1-1 0,0 0 0,0-1 0,-1 0 0,8-7 0,11-12-202,28-37-1,-40 46 186,55-67-220,49-57-102,-115 136 305,1-1 0,0 2-1,0-1 1,0 0 0,0 1-1,0-1 1,0 1 0,1 0-1,0 1 1,0-1 0,9-3-1,-13 6 22,0 0-1,-1 0 0,1 0 0,-1 0 0,1 0 0,0 0 0,-1 1 0,1-1 1,0 0-1,-1 0 0,1 0 0,-1 1 0,1-1 0,0 0 0,-1 0 1,1 1-1,-1-1 0,1 1 0,-1-1 0,1 0 0,-1 1 0,1-1 1,-1 1-1,0-1 0,1 1 0,-1-1 0,1 1 0,-1 0 0,0-1 1,0 1-1,1-1 0,-1 1 0,0 0 0,0-1 0,0 1 0,0 0 0,0-1 1,0 2-1,1 32 258,-2-24-182,1-8-20,0 0 1,0 0-1,0 0 0,0 1 1,-1-1-1,1 0 0,-1 0 1,1 0-1,-1 0 0,0 0 1,0 0-1,0 0 0,0 0 1,-2 3-1,2-4-33,0 0 0,0-1 0,0 1 0,0 0 0,0-1 0,0 1 0,0-1 0,-1 1 0,1-1 0,0 0-1,0 0 1,0 1 0,-1-1 0,1 0 0,0 0 0,0 0 0,0 0 0,-1 0 0,1 0 0,0-1 0,0 1 0,-1 0 0,1-1 0,0 1 0,0-1 0,0 1 0,0-1 0,-1 0 0,-25-14 15,22 12-1,0-1 0,0 1 0,-1 1-1,1-1 1,-1 1 0,-8-2 0,10 3-82,-1 0 0,1 0 0,-1 1 1,1 0-1,-1 0 0,1 0 0,-1 1 1,1-1-1,0 1 0,-1 0 0,1 0 0,0 1 1,0-1-1,-1 1 0,-4 3 0,3-1 12,1 0-1,-1 0 0,1 0 0,0 1 0,0 0 1,1 0-1,0 1 0,-1-1 0,-3 8 0,0 1-9,2 1 0,-1-1 0,2 1 0,0 0 0,0 0 0,2 1 0,0-1-1,-1 19 1,3-27 64,1 1-1,0-1 1,1 1 0,0-1-1,0 1 1,0-1-1,1 0 1,0 1-1,1-1 1,0 0-1,0 0 1,0-1-1,1 1 1,0-1-1,0 1 1,9 8-1,-9-10 14,0-1-1,1 0 1,0 0-1,0 0 1,0-1-1,0 1 1,1-1-1,-1-1 0,1 1 1,0-1-1,0 0 1,0 0-1,0 0 1,0-1-1,0 0 1,0 0-1,1-1 0,-1 0 1,0 0-1,9-1 1,1-2-16,0-1 0,0 0 0,-1-1 0,1-1 0,-1 0 0,0-1 0,-1 0 0,0-1 0,0-1 1,0-1-1,-2 0 0,19-17 0,8-13-122,-3-2 1,43-61 0,-36 44-168,50-72-211,-75 103 415,-2 0-1,23-58 1,-20 31 82,23-108 0,-35 125-10,-2 1 0,-2-1 0,-1 0 0,-4-38 0,1 69-32,1 1-1,-1-1 1,-1 0 0,1 1-1,-5-10 1,6 15 13,-1 0 0,1 0 0,-1 0 0,1 0 0,-1 0 0,1 0 0,-1 0 0,0 0 0,1 1 0,-1-1 0,0 0 0,0 1 0,0-1 0,0 0 0,1 1 0,-1-1 0,0 1 0,-2-1 0,2 1 3,0 0 0,0 0 1,0 0-1,-1 0 1,1 0-1,0 0 1,0 1-1,0-1 0,0 0 1,-1 1-1,1-1 1,0 1-1,0-1 0,0 1 1,0 0-1,0-1 1,0 1-1,0 0 1,0 0-1,-1 1 0,-6 8 12,-1 0-1,1 1 0,1 0 0,0 0 0,1 1 0,0 0 1,-7 20-1,-5 8-78,-11 19 5,-49 108-58,60-123 105,-24 86-1,27-62 140,3 1 0,3 0 0,0 129 0,9-185-63,1 0 0,0 0 0,1 0 0,1 0 0,0 0 0,8 19 0,-9-28-13,0 1-1,0 0 1,1-1-1,0 1 1,0-1-1,0 0 1,0 0-1,1 0 1,0 0-1,-1-1 1,1 1 0,1-1-1,-1 0 1,0 0-1,1-1 1,-1 1-1,1-1 1,9 3-1,0-1 2,-1-1-1,1-1 1,0 0-1,0-1 1,0-1-1,0 0 0,0-1 1,0 0-1,0-1 1,0-1-1,21-6 1,-22 5-44,-1-1 0,-1 0 0,1-1 0,-1 0 0,0 0 0,0-1 0,-1-1 0,0 0 0,0 0 0,-1-1 0,0 0 0,15-21 0,-10 7 41,0 0-1,-1-2 1,-2 1-1,0-2 1,-2 1-1,8-35 1,-15 51 16,0 0 1,1-17-1,-3 24-56,0-1 0,0 0 0,0 1-1,-1-1 1,1 1 0,0-1 0,-1 1 0,0-1-1,0 1 1,1-1 0,-1 1 0,-1 0 0,1-1 0,-2-2-1,2 4-2,0 1 0,1-1-1,-1 1 1,0-1 0,1 1-1,-1-1 1,0 1 0,0 0 0,0-1-1,1 1 1,-1 0 0,0 0-1,0-1 1,0 1 0,0 0-1,0 0 1,1 0 0,-1 0-1,0 0 1,0 0 0,0 0 0,0 1-1,0-1 1,1 0 0,-1 0-1,0 1 1,0-1 0,0 0-1,1 1 1,-2 0 0,-23 18 33,22-17-32,-8 9-8,0 1-1,0 0 1,1 1-1,1 0 1,0 0-1,-13 29 0,8-11 6,2 0 0,-11 42 0,21-68 6,1 0 1,0 0-1,1 0 0,-1 1 0,1-1 1,0 0-1,0 0 0,0 0 1,1 0-1,0 0 0,0 0 0,0 0 1,0 0-1,1 0 0,0 0 1,3 4-1,-3-5 33,0 0 1,1-1-1,0 1 0,0-1 1,0 0-1,0 0 0,1 0 1,-1 0-1,1-1 0,0 1 1,0-1-1,0 0 1,0 0-1,0 0 0,0-1 1,0 1-1,1-1 0,7 1 1,-7-1-12,0-1 0,0 0 1,0 0-1,0 0 1,0-1-1,0 0 0,0 0 1,0 0-1,-1 0 0,9-4 1,4-3-46,23-15 1,-34 19 29,20-13 8,-2-2 0,0-1 0,-1 0-1,-1-2 1,33-42 0,-42 47 18,0-1 0,-1 0 0,13-28 0,-24 44-24,0 1 0,-1 0-1,1-1 1,-1 1 0,0 0 0,1-1 0,-1 1-1,0 0 1,0-1 0,0-1 0,0 3-5,0 0 0,0-1 1,0 1-1,0 0 0,0 0 0,0 0 0,0 0 1,0 0-1,0 0 0,0 0 0,0 0 0,0-1 1,0 1-1,0 0 0,0 0 0,-1 0 0,1 0 1,0 0-1,0 0 0,0 0 0,0 0 0,0 0 1,0 0-1,0 0 0,0 0 0,0 0 1,-1 0-1,1 0 0,0-1 0,0 1 0,0 0 1,0 0-1,0 0 0,0 0 0,0 0 0,-1 0 1,1 0-1,0 1 0,0-1 0,0 0 0,0 0 1,0 0-1,-9 7-140,-7 12 75,2 1 1,0 1 0,1 1-1,-17 38 1,29-56 56,-2 1 10,1-1 1,1 1-1,-1 0 1,1 0-1,-1 0 0,1 0 1,1 0-1,-1 0 1,1 0-1,0 0 1,0 0-1,1 8 1,0-10 18,0-1-1,-1 0 1,1 1 0,0-1 0,0 0 0,0 1 0,1-1 0,-1 0 0,0 0 0,1 0-1,-1 0 1,1 0 0,0-1 0,0 1 0,0 0 0,0-1 0,0 1 0,0-1 0,0 0 0,0 1-1,0-1 1,1 0 0,-1 0 0,1-1 0,-1 1 0,0-1 0,4 1 0,0 0 23,0-1 1,-1 0-1,1 0 1,0 0 0,-1-1-1,1 0 1,-1 0-1,1 0 1,-1-1 0,1 1-1,-1-2 1,0 1-1,0 0 1,0-1 0,9-6-1,-7 4-38,0-1 0,-1 0 0,0 0 0,0 0 0,0-1 0,0 0 0,-1 0 0,0 0-1,6-13 1,-6 8 7,0 0-1,-1-1 1,0 1-1,-1-1 1,-1 1-1,0-1 1,0 0-1,-1 0 1,-1 0-1,0 0 1,-1 0-1,-3-17 1,3 26-14,0 0 1,0 0-1,-1 0 0,1 1 1,-1-1-1,0 1 1,0-1-1,0 1 1,0 0-1,-1-1 1,1 1-1,-1 0 1,0 1-1,0-1 1,0 0-1,0 1 0,0 0 1,0 0-1,-6-3 1,3 3-55,1 0 1,0 0 0,0 1 0,-1 0-1,1 0 1,-1 0 0,1 1-1,0 0 1,-1 0 0,1 0-1,-1 1 1,1 0 0,-8 1-1,25 3-24,0 0 0,13 2 0,6 0 55,-1 2 1,35 15-1,-50-17 111,-1 0 0,-1 0 0,1 1 0,-1 1 0,-1 0 0,18 17 0,-23-18 10,0 0-1,0 1 0,-1-1 1,0 1-1,-1 1 0,0-1 0,0 1 1,-1 0-1,5 19 0,-7-20 3,0 0-1,0 0 1,-1 0-1,0 1 1,-1-1-1,0 0 1,0 1-1,-1-1 1,0 0-1,-1 1 0,-4 13 1,1-4 78,5-18 37,1-1-191,0-1 0,0 1 0,0 0-1,0 0 1,0 0 0,-1-1 0,1 1-1,0-1 1,0 1 0,0-1 0,-1 1 0,1-1-1,0 1 1,-1-1 0,1 1 0,0-1 0,-1 0-1,2-1 1,10-17 59,-7 11-26,57-106 45,-17 27-392,-35 73 167,-10 14 126,0 0 0,0 0 0,1 0 1,-1 0-1,0 0 0,0 0 1,0 0-1,0 0 0,0 0 0,0 0 1,0 0-1,1-1 0,-1 1 1,0 0-1,0 0 0,0 0 0,0 0 1,0 0-1,1 0 0,-1 0 1,0 0-1,0 0 0,0 0 0,0 0 1,0 0-1,0 0 0,1 1 1,-1-1-1,0 0 0,0 0 0,0 0 1,0 0-1,0 0 0,0 0 1,1 0-1,-1 0 0,0 0 0,0 0 1,0 0-1,0 1 0,0-1 1,0 0-1,0 0 0,0 0 0,0 0 1,1 0-1,-1 4 35,1-1-1,0 1 1,-1 0 0,0-1-1,0 7 1,-5 158 1361,5-164-1357,0 0 0,0 0 0,1 0 1,0 0-1,-1 0 0,1 0 0,0 0 0,1 0 0,-1 0 0,1 0 0,3 5 0,-4-7-30,1 0-1,0 0 1,0 0-1,-1 0 1,1 0-1,1-1 1,-1 1-1,0-1 1,0 1-1,0-1 1,1 0-1,-1 0 1,1 0-1,-1 0 1,1 0-1,-1-1 1,1 1-1,5 0 0,5-1-372,1 0 0,-1-1-1,1 0 1,-1-1-1,24-6 1,-19 3-187,4 0-1273,1-2 1,-1 0-1,0-2 0,-1 0 1,0-2-1,-1 0 1,24-18-1,20-17-2950,-2 5 1301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5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32 629 3136,'-3'3'985,"3"-3"-820,0 0-1,0 1 1,-1-1-1,1 0 1,0 1-1,-1-1 1,1 0-1,-1 0 1,1 1 0,0-1-1,-1 0 1,1 0-1,-1 0 1,1 0-1,0 0 1,-1 1-1,1-1 1,-1 0-1,1 0 1,-1 0-1,1 0 1,-1 0-1,1 0 1,-1-1-1,-3 3 1717,-2 2 536,6-4-2376,-1 0 0,1 0-1,0 0 1,0 0 0,0 0-1,0 0 1,0 0 0,-1 0-1,1 0 1,0 0 0,0 0-1,0-1 1,0 1 0,0 0-1,-1 0 1,1 0 0,0 0-1,0 0 1,0 0 0,0 0-1,0-1 1,0 1 0,0 0-1,0 0 1,-1 0 0,1 0-1,0 0 1,0 0 0,0-1-1,0 1 1,0 0 0,0 0-1,0 0 1,0 0 0,0-1-1,0 1 1,0 0 0,0 0-1,0 0 1,0 0 0,0-1-1,0 1 1,0 0 0,0 0-1,-5-25 1267,6-24-488,12-83 0,-8 104-670,1-1 1,2 1-1,0 1 0,16-34 0,-16 47-86,-1 1 1,1 0-1,1 1 0,0 0 1,1 0-1,22-20 0,-2 7 177,49-32-1,-10 16 121,-60 36-202,0 1 1,0 1 0,0-1 0,1 1 0,18-3-1,-26 6-119,-1 0-1,1 0 0,0 0 0,-1 0 0,1 0 0,0 0 0,-1 0 0,1 0 0,-1 1 1,1-1-1,-1 1 0,1-1 0,-1 1 0,1 0 0,-1-1 0,1 1 0,-1 0 1,0 0-1,1 0 0,-1 0 0,0 0 0,0 0 0,0 0 0,0 1 0,0-1 1,0 0-1,0 1 0,0-1 0,0 0 0,-1 1 0,1-1 0,0 1 0,-1-1 0,0 1 1,1 0-1,-1-1 0,0 3 0,1 3 43,0 1 0,-1 0 0,0-1 0,-1 1 0,1 0 0,-4 11 0,-7 25 143,-27 65-1,34-98-222,-49 101 475,7-17-45,44-89-371,3-7-30,6-10-37,-3 4-17,21-34-78,-4 5-52,40-51-1,-56 81 130,74-85-70,-64 76 39,1 0 1,0 1 0,28-18 0,-43 31 52,1 0 1,-1 0-1,1 0 1,-1 0 0,1 1-1,-1-1 1,1 0-1,0 1 1,-1 0-1,1-1 1,0 1 0,-1 0-1,1 0 1,0 0-1,0 0 1,-1 0-1,1 0 1,0 0 0,0 0-1,-1 1 1,4 0-1,-4 0 23,1 0 0,-1 0 0,1 1 0,-1-1 0,0 0 0,0 0-1,0 1 1,1-1 0,-1 0 0,-1 1 0,1-1 0,0 1 0,0 0 0,0-1-1,-1 1 1,1 0 0,-1-1 0,0 1 0,1 0 0,-1-1 0,0 3 0,1 25 183,-1-1 1,-1 1 0,-7 35 0,3-32-123,1-5-47,2-17-23,1 1 1,-1 13 0,3-16 31,2-8-15,2-6 19,-5 6-42,24-51-21,-5 14-175,26-36 0,-33 57 170,0 0 0,1 1 1,0 0-1,24-19 0,-27 27 23,-3 0-34,1 1 0,0 0-1,0 0 1,13-5-1,-21 11 29,1-1 0,-1 1 0,0 0-1,1-1 1,-1 1 0,1 0 0,-1 0-1,1 0 1,-1 0 0,1 0 0,-1-1-1,1 1 1,-1 0 0,1 0 0,0 0-1,-1 0 1,1 1 0,-1-1 0,1 0-1,-1 0 1,1 0 0,-1 0 0,1 0-1,-1 1 1,1-1 0,-1 0 0,0 0-1,1 1 1,-1-1 0,1 0 0,-1 1-1,0-1 1,1 0 0,-1 1 0,0-1-1,1 1 1,-1-1 0,0 1 0,1-1-1,-1 0 1,0 1 0,0-1 0,0 1-1,0-1 1,1 1 0,-1-1 0,0 1-1,0 0 1,0-1 0,0 1 0,0-1-1,0 1 1,0-1 0,0 1 0,-1 0-1,1 7 63,-1 0-1,0 0 0,-2 8 0,0-2 22,-1 19 92,-2 10 33,2 0 0,2 57 1,2-96-202,0 0 1,1 0-1,-1-1 1,1 1-1,0 0 1,1 0-1,-1-1 1,1 1-1,-1-1 1,1 1-1,4 5 1,-4-7-8,-1-1 1,1 1 0,0 0-1,0 0 1,0-1-1,0 0 1,0 1-1,0-1 1,0 0-1,0 0 1,1 0 0,-1 0-1,0 0 1,1 0-1,-1-1 1,1 1-1,-1-1 1,1 0-1,2 0 1,8 0-9,-1-2 0,0 1 1,0-2-1,1 0 0,-2 0 0,1-1 0,0 0 1,-1-1-1,0-1 0,0 0 0,15-10 0,0-3-175,-1 0 0,-1-2 0,26-30-1,-3 1 13,95-99 201,-121 124 64,-20 23-52,1 0 0,-1 0 0,0 0 0,0 0 0,0 0-1,0 0 1,0 0 0,0-1 0,0 1 0,0-3 0,-13 13 63,-2 7-68,0-1 0,1 2 0,1 0 0,0 0 0,2 1 0,-13 25 0,-42 115 214,51-121-304,12-31 64,-2 5-19,-1 1 1,2 0-1,-1 0 1,2 0-1,-1 1 1,1-1-1,0 24 1,2-34 16,0 0 0,0 0 0,0 1 0,1-1 0,-1 0 0,0 0 0,1 1 0,-1-1-1,1 0 1,-1 0 0,1 0 0,-1 0 0,1 0 0,0 0 0,1 2 0,-2-3-10,1 1 1,-1-1-1,1 0 0,0 0 1,-1 1-1,1-1 0,-1 0 1,1 0-1,0 0 0,-1 0 0,1 1 1,-1-1-1,1 0 0,0 0 1,-1 0-1,1 0 0,0-1 0,-1 1 1,1 0-1,-1 0 0,1 0 1,0-1-1,2 0-29,0 0 0,-1-1 0,1 1 0,-1-1 0,0 0 0,1 0 0,-1 0 0,0 0 0,0 0 0,0-1 0,2-2 0,5-12-84,-1 0 1,0 0 0,-1 0 0,5-22 0,0 3 68,2-4 8,10-27-57,-22 45 117,-2 20-63,-1 13-11,0 58 295,0-22 7,1-1 0,11 75 1,-10-117-206,4 22 76,-4-25-93,-1 1 0,0-1 0,1 0 0,-1 1 0,1-1 0,0 0 0,-1 1 0,1-1 0,0 0 0,0 0 0,0 0 0,2 2 0,-3-3-15,1 0 1,-1 0-1,1 0 1,0-1-1,-1 1 1,1 0-1,-1-1 1,1 1-1,-1 0 0,1-1 1,0 1-1,-1 0 1,0-1-1,1 1 1,-1-1-1,1 1 1,-1-1-1,0 1 0,1-1 1,-1 0-1,1 0 6,5-7-10,-1-2 1,0 1 0,0 0-1,7-21 1,7-43-92,-8 29 57,2 3 6,1-1 1,1 2 0,3 0-1,43-72 1,-60 111 4,0-1 0,0 0 1,0 1-1,0-1 0,1 1 1,-1-1-1,0 1 0,1 0 0,-1 0 1,1 0-1,0-1 0,-1 1 1,1 0-1,0 1 0,-1-1 0,4-1 1,-4 2 12,0 0 1,0 0 0,0 1-1,1-1 1,-1 0-1,0 0 1,0 1 0,0-1-1,0 1 1,0-1 0,0 1-1,0-1 1,0 1-1,0-1 1,0 1 0,0 0-1,0 0 1,0-1 0,0 1-1,0 0 1,-1 0-1,1 0 1,0 0 0,-1 0-1,1 0 1,-1 0 0,2 3-1,3 8 81,0 1 1,0 0-1,-1 0 0,0 0 0,-2 1 0,1-1 1,0 18-1,-3 96 261,-1-119-318,0 22 120,-2 0-1,-1 0 1,-2 0-1,0 0 1,-13 32 0,18-59-133,-1 0 0,1 0 0,-1 0 0,1 0 0,-1-1 0,0 1 0,0 0 0,0-1 0,-1 1 0,1-1 0,0 0 0,-1 0 0,0 0 0,1 0 0,-1 0 0,0 0 0,-3 1 0,4-3-41,0 1 0,0-1 0,1 0 0,-1 1 0,0-1 1,0 0-1,0 0 0,0 0 0,1 0 0,-1 0 0,0-1 0,0 1 0,0 0 0,0-1 0,1 0 0,-1 1 0,0-1 0,1 0 0,-1 0 0,0 0 0,1 0 0,-1 0 0,1 0 0,0 0 0,-1 0 0,1-1 0,0 1 0,0-1 0,-1 1 0,1-1 1,-1-2-1,-3-6 8,-1 0 0,2-1 1,-7-22-1,-3-6-373,23 44 30,4 6 360,-1-2 31,0 0 0,0-1 1,1-1-1,0 0 1,0 0-1,1-1 0,-1-1 1,1-1-1,0 0 1,1 0-1,-1-2 0,1 1 1,-1-2-1,1 0 1,0-1-1,-1 0 0,1-2 1,0 1-1,16-5 1,-21 2-6,0 1 1,0-2 0,0 1 0,0-1 0,-1-1 0,0 0 0,0 0 0,0-1 0,-1 0 0,0 0 0,-1-1-1,1 0 1,-1 0 0,-1-1 0,9-14 0,1-7 50,0-1 1,-2 0-1,15-52 1,-20 53 5,9-24 76,-13 35-129,-5 16-42,1 1 0,-1-1 0,1 1 1,0-1-1,-1 1 0,1-1 0,0 1 0,1 0 0,-1-1 0,0 1 0,3-3 0,-4 4-43,0 4 80,-3 8 31,1 0 0,1 0 0,0 0 0,0 14 0,0-4-20,-17 221 479,13-187-351,-5 35 201,8-78-324,-1 0 0,0-1 0,0 1 1,-1-1-1,-7 13 0,10-23-62,1 1 1,-1-1-1,0 0 0,1 0 0,-1 0 1,0 0-1,0 0 0,0 0 0,0 0 1,0 0-1,0-1 0,0 1 0,0 0 1,0 0-1,0-1 0,0 1 0,-1-1 1,0 1-1,1-1 9,0 0 0,1 0 0,-1 0 0,0 0 0,1 0 0,-1 0 0,0 0 0,1 0 0,-1 0 0,0-1 0,1 1 0,-1 0 0,1-1 0,-1 1 0,1 0 0,-1-1 0,0 1 0,1 0 0,-1-1 0,1 1 0,0-1 0,-1 1 0,1-1 0,-1 1 0,1-1 0,0 0 0,-1 1 0,1-1 0,0 1 0,0-1 0,-1 0 0,1 0 0,-6-16-175,3 10 157,0 0 0,1 0 0,0-1 0,0 1 0,1-1-1,-2-14 1,-2-46 205,10 44 132,-5 23 113,2 2-102,5 4-156,0 1 0,0 0 0,0 0 0,7 9 0,-6-6-24,-1-1 0,16 11 0,-14-13-64,0-1 0,1 0 1,-1-1-1,1 0 0,0-1 0,0 0 0,0 0 0,0-1 0,0 0 1,1-1-1,19 0 0,7-2-314,71-12 0,-104 12 210,22-3-872,-1-2 0,0 0 0,39-16 0,-54 18 26,0-1 1,0 0 0,0-1 0,-1 0 0,1 0-1,-2-1 1,1 0 0,-1 0 0,0-1-1,0-1 1,6-9 0,-5 3-943,10-23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0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64 4224,'0'-1'137,"-1"1"0,1 0 0,0 0 0,0 0 1,0-1-1,0 1 0,0 0 0,0 0 0,0-1 0,0 1 0,0 0 0,0 0 1,0 0-1,0-1 0,1 1 0,-1 0 0,0 0 0,0-1 0,0 1 0,0 0 1,0 0-1,0 0 0,0 0 0,1-1 0,-1 1 0,0 0 0,0 0 0,0 0 1,0 0-1,1-1 0,-1 1 0,0 0 0,0 0 0,0 0 0,1 0 0,-1 0 1,0 0-1,0 0 0,0 0 0,1 0 0,-1 0 0,0 0 0,0 0 0,1 0 1,-1 0-1,0 0 0,0 0 0,0 0 0,1 0 0,-1 0 0,0 0 1,0 0-1,1 0 0,-1 0 0,0 0 0,0 0 0,0 0 0,0 1 0,1-1 1,-1 0-1,0 0 0,0 0 0,10 2 3133,-10-1-3179,-1-1 0,1 0 0,0 1 0,0-1 0,-1 0 0,1 0 0,0 1 0,-1-1 0,1 0 0,0 0 0,-1 0 0,1 0 0,-1 1 0,1-1 0,0 0 0,-1 0 0,1 0 0,0 0 0,-1 0 0,1 0 0,-1 0 0,1 0 0,0 0 0,-1 0 0,-14 0 132,11 0 41,-7 0-216,0-1-1,0 0 1,0 0-1,0-1 1,0 0 0,0-1-1,1-1 1,-1 1-1,1-2 1,-19-10-1,28 15-93,0 0 1,0-1-1,1 1 0,-1-1 0,1 1 0,-1-1 1,0 1-1,1-1 0,-1 0 0,1 1 0,-1-1 1,1 0-1,-1 1 0,1-1 0,0 0 1,-1 1-1,1-1 0,0-1 0,0 2 30,0-1-1,0 1 1,0-1-1,0 1 1,0 0-1,0-1 1,1 1-1,-1-1 1,0 1-1,0 0 1,0-1-1,1 1 1,-1 0-1,0-1 1,1 1-1,-1 0 1,0-1 0,1 1-1,-1 0 1,0 0-1,1-1 1,-1 1-1,1 0 1,2-1 26,0-1 0,0 2 0,0-1 0,0 0 1,0 0-1,1 1 0,4 0 0,-3 0 138,0 0 0,1 0 0,-1 1 0,0 0 0,0 0 0,0 1 0,-1-1 0,1 1 0,9 5-1,-13-7-84,1 1-1,-1 0 0,0 0 0,0 0 0,1 0 0,-1 0 0,0 0 0,0 0 1,0 1-1,0-1 0,-1 0 0,1 0 0,0 1 0,0-1 0,-1 1 0,1-1 0,-1 0 1,1 1-1,-1-1 0,0 1 0,1-1 0,-1 1 0,0-1 0,0 1 0,0 0 1,0-1-1,0 1 0,-1-1 0,1 1 0,0-1 0,-1 1 0,1-1 0,-1 1 0,0-1 1,1 0-1,-1 1 0,-1 0 0,1 0-54,-1 1-1,1-1 1,-1 0-1,0 0 1,1 0 0,-1-1-1,0 1 1,0 0 0,0-1-1,-1 1 1,1-1-1,0 0 1,-1 0 0,1 0-1,0 0 1,-1 0 0,1 0-1,-1-1 1,0 1-1,1-1 1,-1 1 0,1-1-1,-1 0 1,0 0-1,1-1 1,-1 1 0,1 0-1,-1-1 1,0 1 0,1-1-1,0 0 1,-1 0-1,1 0 1,-1 0 0,1-1-1,0 1 1,0 0 0,0-1-1,0 0 1,0 1-1,-3-5 1,4 6-19,1-1 0,-1 1 0,1 0 0,0-1 0,-1 1 0,1-1 0,0 0 0,0 1 0,-1-1 0,1 1 0,0-1 1,0 1-1,0-1 0,0 1 0,-1-1 0,1 0 0,0 1 0,0-1 0,0 1 0,0-1 0,1 0 0,-1 1 0,0-1 0,0 1 0,1-2 0,-1 1-35,1 0 0,0-1-1,0 1 1,-1 0 0,1 0 0,0 0-1,1 0 1,-1 0 0,0 0 0,2-1 0,-1 0 4,1 0 0,0 1 0,0-1 1,0 1-1,0 0 0,0-1 1,0 2-1,0-1 0,6-1 0,-8 2 71,1 0-1,0 1 0,-1-1 1,1 0-1,-1 1 0,1-1 1,-1 1-1,1 0 0,-1-1 1,1 1-1,-1 0 0,1 0 1,-1 0-1,0 0 0,0 0 1,1 0-1,-1 1 0,0-1 0,0 0 1,0 0-1,0 1 0,0-1 1,-1 1-1,1-1 0,0 1 1,-1-1-1,1 1 0,-1-1 1,1 1-1,-1 0 0,1 1 1,0 3 74,-1 0 0,1 0 1,-1 0-1,0 1 1,0-1-1,-1 0 0,-1 7 1,-2 4 114,0 0 1,-2-1 0,0 0-1,0 0 1,-2-1 0,-11 20-1,18-35-216,1 1-1,-1 0 1,0 0-1,1 0 1,-1 0-1,1 0 1,-1-1-1,0 1 1,0 0-1,0-1 1,1 1 0,-1 0-1,0-1 1,0 1-1,0-1 1,0 1-1,0-1 1,0 0-1,-2 1 1,2-1-31,0 0 0,0-1 1,0 1-1,0 0 0,0 0 1,0-1-1,0 1 0,1-1 1,-1 1-1,0-1 0,0 1 0,0-1 1,1 0-1,-1 1 0,0-1 1,1 0-1,-1 0 0,1 1 1,-1-1-1,1 0 0,-1 0 1,0-1-1,-2-5-60,0 0 1,1 1-1,0-1 0,0-1 1,1 1-1,-1 0 0,2 0 1,-1-1-1,1 1 0,1-9 1,-1 3 77,-4-26 0,4 38 17,0 0 1,0 0 0,0 0 0,0 0 0,-1 0-1,1 0 1,0 0 0,-1 0 0,1 0 0,0 0-1,-1 1 1,1-1 0,-1 0 0,0 0 0,1 0-1,-1 1 1,0-1 0,1 0 0,-1 1 0,0-1 0,-1 0-1,1 0-1,0 1-1,0 0 0,0 0 1,1 0-1,-1 0 0,0 0 1,0 0-1,0 0 0,0 0 1,0 1-1,0-1 0,0 0 1,0 0-1,1 1 0,-1-1 1,0 0-1,0 1 0,-1 0 0,-3 3 9,0 0 0,0 0 0,1 0 0,-1 1 0,-4 6 0,-30 36 200,38-46-165,1-2-101,0 0-1,1 0 0,-1 0 0,0 0 1,0 0-1,1 0 0,-1 0 0,0 0 1,1 1-1,-1-1 0,1 0 0,0-1 1,7-6 28,0 0 1,1 0 0,0 1-1,0 0 1,1 1-1,16-9 1,-20 12 27,0 0 0,0-1 1,0 1-1,7-8 0,-13 11 136,-3 1 302,3 0-439,-1-1 0,1 0-1,0 1 1,-1-1 0,1 0-1,0 0 1,-1 1 0,1-1-1,-1 0 1,1 0-1,-1 0 1,1 0 0,-1 0-1,1 1 1,0-1 0,-1 0-1,1 0 1,-1 0 0,0 0-1,0 0-70,2-2 45,0 1 0,0 0 0,1 0 1,-1 0-1,0 0 0,0 0 0,1 1 0,-1-1 1,1 0-1,-1 0 0,1 1 0,-1-1 0,1 1 0,2-1 1,-1 0 83,1 1 0,-1 0 1,1 0-1,0 0 0,-1 0 1,1 0-1,0 1 0,-1-1 0,1 1 1,-1 0-1,1 0 0,-1 0 1,1 1-1,-1-1 0,0 1 1,0 0-1,0 0 0,0 0 1,0 0-1,0 1 0,0-1 0,-1 1 1,1-1-1,3 7 0,1 0 152,-1 0 0,0 0 0,-1 1 0,0 0 1,-1 0-1,7 21 0,-8-18-86,0 0 1,-1 0 0,0 0 0,-1 0-1,-1 0 1,0 1 0,-1-1 0,-2 14-1,2-20-205,0 0-1,-1 0 0,0 0 1,-1 0-1,1-1 0,-1 1 1,0-1-1,-1 0 0,1 0 1,-1 0-1,-1 0 0,1-1 1,-1 1-1,0-1 1,0 0-1,-9 6 0,5-5-792,1-2 1,0 1-1,-1-1 0,0 0 0,0-1 0,0 0 1,-1-1-1,1 0 0,0 0 0,-1-1 0,0 0 1,1-1-1,-1 0 0,-12-1 0,-29-6-5858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3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1169 3328,'-4'0'204,"-1"1"1,1 0-1,0 0 0,-1 0 1,1 0-1,0 1 0,0-1 1,0 1-1,0 0 0,1 1 1,-6 2-1,-2 4 1761,0 0 0,-13 13 890,30-23-2438,1 0-1,-1-1 1,0 1 0,-1-1-1,1 0 1,0-1 0,0 1-1,9-7 1,-4 3-151,4-3-115,0-1-1,-1 0 1,0-1 0,-1 0 0,0-1 0,0-1-1,-2 0 1,0 0 0,0-1 0,9-16 0,9-22 143,37-88 1,-30 60 97,71-173 696,-96 218-848,-1 0 0,-2 0 0,-1-1 0,-2 0 0,1-53 0,-6 60-87,1 11-99,-1 1-1,-1 0 1,0 0-1,-7-33 1,8 50-64,0 0 1,0 0-1,0-1 1,0 1-1,0 0 1,0 0-1,0 0 1,0 0-1,-1 0 0,1-1 1,0 1-1,0 0 1,0 0-1,0 0 1,0 0-1,0 0 1,0 0-1,0-1 0,0 1 1,0 0-1,0 0 1,-1 0-1,1 0 1,0 0-1,0 0 1,0 0-1,0 0 0,0 0 1,0 0-1,-1-1 1,1 1-1,0 0 1,0 0-1,0 0 1,0 0-1,0 0 0,-1 0 1,1 0-1,0 0 1,0 0-1,0 0 1,0 0-1,0 0 1,-1 0-1,1 0 0,0 0 1,0 0-1,0 1 1,0-1-1,0 0 1,0 0-1,-1 0 1,1 0-1,0 0 1,0 0-1,0 0 0,0 0 1,0 0-1,0 1 1,-1-1-1,-5 10-250,-1 10 145,1 1 0,0-1 0,2 1 0,-3 33 0,0-8 120,-6 25 113,4-27-57,-4 65 0,12 25 85,1-80 1,1-17-14,1 1 1,2-1-1,14 57 0,-17-87-77,1 0-1,1-1 1,-1 1-1,1-1 1,0 0-1,1 0 1,-1 0-1,6 6 1,-8-10-33,1 0 1,0 0 0,0 0 0,1 0-1,-1 0 1,0 0 0,1-1-1,-1 1 1,1-1 0,0 1 0,-1-1-1,1 0 1,0 0 0,0 0-1,0-1 1,0 1 0,-1 0 0,1-1-1,0 0 1,6 0 0,3-2 11,0 0 0,-1-1 1,1 0-1,-1 0 0,1-2 1,-1 1-1,0-1 0,-1-1 1,1 0-1,-1-1 0,0 0 1,-1 0-1,15-15 0,-4 1 53,-1 0 0,-1-2-1,-1 0 1,23-42 0,-31 48-129,0 0 0,9-28 0,-15 39 21,-2-1 1,1 1-1,-1-1 0,1 0 0,-2 1 0,1-1 0,-1 0 0,0 1 0,-1-1 1,-1-12-1,1 17-11,1 1 0,0-1 1,-1 1-1,1 0 0,0-1 0,-1 1 1,0 0-1,1 0 0,-1-1 1,0 1-1,0 0 0,0 0 1,0 0-1,0 0 0,0 0 0,0 0 1,0 0-1,0 0 0,0 0 1,0 1-1,-1-1 0,1 0 1,0 1-1,0-1 0,-1 1 0,1-1 1,-1 1-1,1 0 0,0-1 1,-1 1-1,1 0 0,-1 0 1,1 0-1,0 0 0,-1 0 0,-2 1 1,0 0-43,0 1 1,0-1-1,0 1 1,0 0-1,0 0 1,0 0 0,0 0-1,1 1 1,-1-1-1,1 1 1,-5 5-1,-2 4 29,0 1-1,1 0 0,0 0 0,1 1 0,0 0 0,1 1 0,-6 21 1,7-19 96,1 0 0,1 0 0,1 1 0,0-1 0,1 1 0,1 28 0,2-36-13,0-1-1,1 1 1,0-1 0,0 0 0,1 0 0,0 0 0,1 0 0,0 0 0,0 0 0,1-1-1,9 13 1,-11-17 12,0-1-1,0 1 1,0-1-1,1 1 1,0-1-1,0 0 0,0 0 1,0 0-1,0-1 1,0 0-1,1 0 1,-1 0-1,1 0 1,-1 0-1,1-1 1,0 0-1,0 0 0,-1 0 1,1-1-1,0 0 1,0 0-1,0 0 1,0 0-1,6-2 1,-1-1 0,0 0 1,0 0 0,-1-1 0,1-1-1,-1 0 1,0 0 0,0 0 0,-1-1 0,0-1-1,0 1 1,0-1 0,-1-1 0,0 1-1,10-15 1,5-10 8,-1-1-1,24-53 1,-39 75-77,-1 0 26,24-44 32,-25 48-116,1 0 0,0 1 0,-1 0 0,2 0 0,8-8 0,-14 14 66,0 0-1,0-1 0,1 1 0,-1 0 0,0 0 1,0 0-1,0 0 0,1-1 0,-1 1 1,0 0-1,0 0 0,1 0 0,-1 0 1,0 0-1,0 0 0,1-1 0,-1 1 1,0 0-1,1 0 0,-1 0 0,0 0 0,0 0 1,1 0-1,-1 0 0,0 0 0,1 0 1,-1 1-1,0-1 0,0 0 0,1 0 1,-1 0-1,0 0 0,0 0 0,1 0 1,-1 0-1,0 1 0,0-1 0,1 0 0,-1 0 1,0 0-1,0 1 0,0-1 0,1 0 1,-1 0-1,0 1 0,0-1 0,0 0 1,0 0-1,0 1 0,0-1 0,0 0 0,1 0 1,-1 1-1,0-1 0,0 0 0,0 1 1,2 21 12,-2-16-20,4 42 8,-2 0 0,-9 94 0,3-102 364,0 42-1,4-80-220,9-12 394,57-87-230,-7 9-410,-42 64 72,48-59 85,-56 74-111,0 0 0,0 0 1,1 1-1,0 0 1,22-13-1,-31 21 53,-1-1 0,1 1 0,0-1 0,-1 1 0,1 0 0,0-1 0,0 1 0,-1 0 0,1 0 0,0 0 0,0-1 0,0 1 0,-1 0 0,1 0 0,0 0 0,0 0 0,0 1 0,0-1 0,-1 0 0,1 0 0,0 0 0,0 1 0,-1-1 0,1 0 0,0 0 0,0 1 0,-1-1 0,1 1 0,0-1 0,-1 1 0,1-1 0,-1 1 0,1-1 0,-1 1 0,1 0 0,-1-1 0,1 1 0,-1 0 1,1-1-1,-1 1 0,0 0 0,1 1 0,1 3-5,-1 0-1,1 1 1,-1-1 0,0 1 0,0 5 0,-1 17 110,-1-1-1,-1 0 0,-1 0 1,-11 42-1,11-58-25,0 25 73,17-48 335,-7 3-449,-1-1-1,0 0 0,6-12 1,13-21-11,-13 27-35,-10 12-12,0 0-1,1 0 1,-1 0-1,1 0 1,0 1-1,0 0 1,1-1-1,-1 1 1,1 0-1,6-4 1,-10 7 21,1 0 0,0 0 1,-1 0-1,1 0 0,-1 0 0,1 0 1,0 0-1,-1 0 0,1 0 1,-1 0-1,1 1 0,0-1 0,-1 0 1,1 0-1,-1 1 0,1-1 0,-1 0 1,1 1-1,-1-1 0,1 0 0,-1 1 1,1-1-1,-1 0 0,1 1 0,-1-1 1,0 1-1,1-1 0,-1 1 0,0-1 1,1 1-1,-1 0 0,0-1 1,0 2-1,10 21-151,-10-21 154,18 64-197,5 17 151,-21-77 67,0 0-1,1 0 1,0 0 0,0 0-1,6 7 1,-9-12 11,1 0-1,0 0 1,0 0 0,0 0-1,0 0 1,0 0 0,1 0-1,-1-1 1,0 1-1,0 0 1,1-1 0,-1 1-1,0-1 1,0 1 0,1-1-1,-1 0 1,1 1 0,-1-1-1,0 0 1,1 0 0,-1 0-1,1 0 1,-1 0-1,0 0 1,1-1 0,-1 1-1,0 0 1,1-1 0,-1 1-1,0-1 1,2 0 0,1-1 18,0-1 0,-1 1 0,1-1 0,-1 0 0,0 1 0,1-1 0,-2-1 0,1 1 0,0 0 0,-1-1 0,5-7 0,1-6 61,10-26 0,-6 12-201,0-3-55,-9 20 79,-3 14 70,0 0 0,0 0 0,0 0 0,0 0 1,0 0-1,0 0 0,0 0 0,0 0 1,0-1-1,0 1 0,0 0 0,0 0 0,0 0 1,0 0-1,0 0 0,0 0 0,0 0 0,0-1 1,0 1-1,0 0 0,0 0 0,0 0 1,1 0-1,-1 0 0,0 0 0,0 0 0,0 0 1,0 0-1,0 0 0,0 0 0,0-1 1,0 1-1,0 0 0,1 0 0,-1 0 0,0 0 1,0 0-1,0 0 0,0 0 0,0 0 0,0 0 1,0 0-1,0 0 0,1 0 0,-1 0 1,0 0-1,0 0 0,0 0 0,0 0 0,0 0 1,0 0-1,0 0 0,0 0 0,1 0 1,-1 0-1,0 0 0,0 1 0,0-1 0,0 0 1,0 0-1,3 8-194,-1 28-136,-5 70 1,0-71 272,-19 157 250,4-60-66,9-34 800,37-408-769,-11 170-252,-12 95 75,14-114-231,-13 128 69,1 0-1,1 1 1,13-32 0,-19 57 101,1 0 1,-1-1 0,1 1-1,6-9 1,-8 14 71,-1-1 0,1 0-1,-1 1 1,1-1 0,-1 1 0,1-1 0,0 1-1,-1-1 1,1 1 0,0-1 0,-1 1 0,1-1-1,0 1 1,-1 0 0,1-1 0,0 1 0,0 0-1,0 0 1,-1 0 0,1 0 0,0-1 0,0 1-1,0 0 1,-1 0 0,1 1 0,0-1-1,0 0 1,0 0 0,-1 0 0,1 0 0,0 1-1,0-1 1,-1 0 0,1 1 0,0-1 0,0 1-1,-1-1 1,1 0 0,-1 1 0,1 0 0,0-1-1,-1 1 1,2 1 0,1 1-6,0 1 0,-1 0 0,1 1 0,-1-1 0,0 0 0,0 1 0,0 0 0,-1-1 0,1 1 0,-1 0 0,0 5 0,2 11 44,0 26 0,-3-28 46,1 7-4,-1 0 0,-6 39 0,4-51 55,-1 1 0,-1-1 0,0 1 0,-1-1 1,-11 24-1,13-33 0,0 0 0,-1 0 0,1 0 0,-1-1 1,-8 9-1,12-12-117,-1 0 1,0-1-1,0 1 1,0 0-1,0 0 1,0-1 0,0 1-1,1-1 1,-2 1-1,1-1 1,0 1-1,0-1 1,0 0-1,0 0 1,0 1 0,0-1-1,0 0 1,0 0-1,0 0 1,0 0-1,-1 0 1,1 0-1,0 0 1,0-1 0,0 1-1,0 0 1,0-1-1,0 1 1,0 0-1,0-1 1,0 1-1,0-1 1,0 0 0,0 1-1,0-1 1,-1-1-1,-10-14-765,12 15 725,-1 1 1,1 0-1,0-1 0,0 1 0,0-1 1,-1 1-1,1-1 0,0 1 0,0 0 1,0-1-1,0 1 0,0-1 0,0 1 1,0-1-1,0 1 0,0-1 1,0 1-1,0-1 0,0 1 0,0-1 1,0 1-1,1-1 0,-1 1 0,0 0 1,0-1-1,0 1 0,1-1 0,-1 1 1,0 0-1,0-1 0,1 1 0,-1-1 1,1 1-1,1-1-5,0 0-1,0 1 1,0 0-1,0-1 1,0 1-1,0 0 1,0 0 0,0 0-1,0 0 1,3 1-1,4 0 27,42-2 73,0-2 0,-1-3-1,78-17 1,-109 18-8,0-1 1,0-1-1,-1 0 0,0-2 0,-1 0 1,0-1-1,0 0 0,-1-1 1,-1-1-1,0-1 0,0 0 0,15-18 1,-25 24 19,0 0 1,0 0-1,-1 0 1,0-1-1,0 0 1,0 1-1,-1-1 1,-1-1-1,1 1 1,-1 0-1,-1-1 1,1 1-1,-1-1 1,-1 1 0,0-1-1,-1-12 1,1 19-97,0 0 0,-1 0 0,1 0 0,-1 0 0,0 1 0,0-1 0,1 0-1,-1 1 1,0-1 0,0 0 0,-1 1 0,1-1 0,-1-1 0,1 3-3,0-1 0,1 1 0,-1-1-1,0 1 1,1 0 0,-1-1 0,0 1-1,0 0 1,1 0 0,-1-1 0,0 1 0,0 0-1,0 0 1,1 0 0,-1 0 0,0 0-1,0 0 1,0 0 0,1 0 0,-1 0-1,0 0 1,0 1 0,0-1 0,1 0-1,-1 1 1,0-1 0,0 0 0,1 1-1,-1-1 1,0 1 0,1-1 0,-1 1-1,1-1 1,-2 2 0,-5 5-25,1 0 0,-1 0-1,2 1 1,-1 0 0,1 0 0,0 0-1,0 1 1,1 0 0,-4 14 0,-2 8 92,-8 46 1,15-62-41,1 1 1,0-1-1,1 1 0,1 0 1,0-1-1,6 31 1,-5-37 41,2 0 0,-1 0 0,1 0-1,1 0 1,0-1 0,0 1 0,0-1 0,1 0 0,0 0 0,1-1 0,0 1 0,12 11 0,-15-17 17,0 1 0,1 0 0,-1-1 0,1 0 0,0 0 0,0 0 0,0 0 0,0 0 0,0-1 1,5 1-1,-6-1-22,-1-1 1,1 1-1,-1-1 1,1 0-1,-1 0 1,1 0-1,0-1 1,-1 1-1,1 0 1,-1-1-1,1 0 1,-1 0-1,0 1 1,1-1-1,-1-1 1,0 1-1,5-3 1,0-2 10,1-1 1,-1 0 0,0-1 0,-1 0 0,0 0 0,0 0-1,-1-1 1,0 1 0,5-13 0,0-5 20,-1 0 0,7-32 0,-10 32-55,-1-1-1,-1 1 1,-1-1-1,-1 0 0,-4-48 1,-1 57-22,1 14-48,1 1-1,1-1 1,-1 0-1,0 0 0,1 1 1,0-1-1,0 0 1,0 0-1,0 0 0,1 1 1,-1-1-1,2-4 1,-1 7 32,0 1 0,-1-1 1,1 1-1,0-1 1,0 1-1,-1 0 1,1-1-1,0 1 0,0 0 1,0 0-1,0-1 1,0 1-1,-1 0 1,1 0-1,0 0 0,0 0 1,0 0-1,0 0 1,0 0-1,1 1 0,21 3 41,-22-4-22,7 2 17,-1 0 0,1 0 0,-1 1 0,0 0 0,0 0 0,0 1 0,-1 0 0,1 0 0,-1 0 0,0 1 0,6 5 0,-4-2-7,-1 1 0,0-1 0,-1 1 0,1 0-1,-2 1 1,10 19 0,-6-5 26,-1 1-1,-1-1 1,-2 1-1,0 1 0,2 49 1,6 37 39,-13-108-56,1-1 0,0 1 0,0-1 0,0 1 0,1-1 0,-1 1 0,1-1 0,-1 0 0,1 0 0,0 0 0,1 0 0,-1 0 0,0 0 0,1-1 0,0 1 0,-1-1-1,1 1 1,0-1 0,0 0 0,0 0 0,0-1 0,1 1 0,-1-1 0,1 1 0,-1-1 0,0 0 0,1 0 0,0-1 0,-1 1 0,1-1 0,0 1 0,-1-1 0,1 0 0,4-1 0,5 0-18,0-1 1,-1 0-1,1-1 1,-1 0-1,0-1 1,0-1-1,0 1 0,0-2 1,-1 0-1,0 0 1,0-1-1,15-12 1,-16 10-16,-1-1-1,0 1 1,0-2 0,-1 1 0,0-1 0,9-16-1,-8 8 89,0 1-1,-1-1 1,8-29-1,-12 35 20,-1 0 1,-1 0-1,0 0 1,1-18-1,-3 31-96,0-1 0,0 1 0,0-1 0,0 1 0,0-1 0,0 1-1,0-1 1,0 1 0,0-1 0,0 1 0,0-1 0,-1 1 0,1-1 0,0 1 0,0-1 0,0 1-1,0-1 1,-1 1 0,1-1 0,0 1 0,-1 0 0,1-1 0,0 1 0,-1 0 0,1-1-1,-1 0 1,0 1-1,1 0 0,-1 1 0,1-1 0,-1 0-1,0 0 1,1 0 0,-1 0 0,1 0-1,-1 1 1,1-1 0,-1 0 0,1 1 0,-1-1-1,1 0 1,-1 1 0,1-1 0,-1 0-1,0 1 1,-19 24-174,5 1 97,-19 45 0,2-3 21,24-52 87,0 0-1,1 1 1,0-1 0,2 1-1,0 1 1,-4 22-1,9-39-8,0 1 0,-1-1 0,1 1 0,0-1 0,0 1 0,0-1 0,1 1 0,-1-1 0,0 1 0,0-1 1,1 0-1,-1 1 0,1-1 0,-1 1 0,1-1 0,0 0 0,-1 1 0,1-1 0,0 0 0,0 0 0,0 0 0,0 0 0,0 0 0,0 0 0,0 0 0,1 0 0,-1 0 0,0 0 0,0 0 0,1-1 0,-1 1 0,0 0 0,1-1 0,-1 0 0,1 1 0,-1-1 0,1 0 0,-1 1 0,1-1 0,-1 0 0,0 0 0,1 0 0,-1 0 0,1-1 0,-1 1 0,1 0 0,-1-1 0,1 1 0,-1-1 0,0 1 0,1-1 0,-1 0 0,0 1 1,2-2-1,3-3-34,0 0 1,0 0 0,-1-1-1,0 0 1,0 0 0,0 0-1,-1-1 1,0 1 0,6-15-1,1-5-48,10-37 0,-15 43 66,12-59-60,-16 75-421,-1 6 177,0 10 74,-1 21 248,-2-21 70,-3 64 184,5-64-228,0-1-1,1 0 0,0 0 1,5 19-1,-5-27-21,0 0 0,0 0 0,0 1 0,1-1-1,-1 0 1,1-1 0,0 1 0,-1 0 0,1 0 0,1-1 0,-1 1-1,0-1 1,0 0 0,1 1 0,0-1 0,-1 0 0,1-1-1,0 1 1,0 0 0,4 1 0,-1-1 12,-1-1 1,1 0 0,0 0-1,-1-1 1,1 1-1,-1-1 1,1-1-1,0 1 1,-1-1-1,1 0 1,7-2 0,1-1-40,0-1 1,-1 0-1,0-1 1,1-1-1,-2 0 1,1 0-1,-1-2 1,0 1-1,-1-2 1,0 1-1,0-2 1,-1 1-1,-1-1 1,0-1 0,0 0-1,13-25 1,3-12 4,27-79 0,6-63 28,-12-42 55,-20-2-158,-22 194 66,-2 0 1,-4-46-1,2 85-9,0 1-1,0 0 0,0-1 1,0 1-1,-1 0 1,1-1-1,0 1 0,-1 0 1,1 0-1,-1-1 0,-1 0 1,2 2 14,0-1 0,0 1 0,0 0 0,0 0 0,0 0 0,0 0 0,-1 0 0,1 0 0,0 0 0,0 0 0,0 0 0,0 0 0,0 0 0,-1 0 0,1 0 0,0 0 0,0 0 0,0 0 0,0 0 0,-1 0 0,1 0 0,0 0 0,0 0 0,0 0 0,0 0 0,0 0 0,-1 0 0,1 0 0,0 0 0,0 0 0,0 1 0,0-1 0,0 0 0,0 0 0,0 0 0,-1 0 0,-6 12-193,-3 14 90,1 0-1,2 0 0,-6 33 1,3-12 72,-9 33 50,-20 98 165,26-88-91,4 0 0,4 0 1,4 0-1,11 109 0,-7-179 6,0-1-1,7 24 0,-8-37-40,0 1 0,1-1 0,-1 0 0,1 0 0,1 0 0,-1-1 0,1 1 1,0-1-1,0 0 0,7 7 0,-10-10-18,1-1 1,-1 0 0,1 0 0,0 0 0,-1 0 0,1 0 0,0 0 0,0 0 0,-1-1 0,1 1-1,0-1 1,0 1 0,0-1 0,0 1 0,0-1 0,0 0 0,-1 0 0,4 0 0,-2-1-22,0 0 0,0 0 0,-1 0 0,1 0 0,0 0 0,-1 0 0,1-1 0,-1 1 0,1-1 0,-1 1 0,3-3 0,1-3-49,0 0 0,0 0 0,0 0 0,-1 0 0,0-1-1,7-13 1,4-19-33,19-68-1,-32 97 71,11-45-30,-8 31-25,10-28-1,2-9-247,-25 93 240,2 1-1,-3 50 0,2-8 185,6-74-120,-4 31 140,1-1 0,2 58 1,1-87-119,0 1 0,1 0 1,-1-1-1,0 1 0,1-1 1,-1 1-1,1-1 0,0 1 0,-1-1 1,1 1-1,0-1 0,0 0 0,0 1 1,0-1-1,0 0 0,1 2 1,-1-3 7,0 1 1,0-1 0,0 1-1,0-1 1,0 1 0,0-1 0,0 1-1,0-1 1,0 0 0,0 0-1,0 0 1,0 1 0,1-1 0,-1 0-1,0 0 1,0 0 0,0-1 0,0 1-1,0 0 1,0 0 0,0-1-1,0 1 1,0 0 0,2-2 0,4-1-24,-1-1 1,0 0 0,0-1 0,0 0 0,0 0 0,-1 0 0,0 0 0,5-7 0,35-53-275,-31 43 249,69-96 112,-68 97-145,-11 17 20,14-20-147,-9 18 1,-9 6 169,0 0 1,1 0-1,-1 1 0,0-1 0,0 0 1,1 0-1,-1 0 0,0 0 0,0 0 1,0 0-1,1 1 0,-1-1 1,0 0-1,0 0 0,0 0 0,1 1 1,-1-1-1,0 0 0,0 0 1,0 1-1,0-1 0,0 0 0,0 0 1,1 1-1,-1-1 0,0 0 1,0 0-1,0 1 0,0-1 0,0 0 1,0 0-1,0 1 0,0-1 1,0 1-1,0 12-6,0 0 0,-1 0-1,-1 1 1,0-1 0,-6 23 0,-5 27 515,13-57-475,0-1 0,0 0 0,0 0 0,1 0-1,-1 1 1,3 7 0,-2-10-22,-1-1-1,1 0 1,0 0-1,0-1 1,0 1-1,0 0 1,0 0-1,0 0 0,0 0 1,1-1-1,-1 1 1,0-1-1,1 1 1,0-1-1,-1 0 1,1 1-1,0-1 1,-1 0-1,4 1 1,0 0 31,-1-1 1,1 1 0,0-1-1,0-1 1,0 1 0,0-1 0,0 0-1,0 0 1,0 0 0,0-1 0,9-1-1,-7-1-28,1 1-1,0-1 1,-1 0-1,1-1 1,-1 0-1,11-8 0,-3 0-60,-1 0 0,0-1 0,-1 0 0,-1-1 0,18-25 0,-12 12 46,31-41-176,-49 67 172,0 1-1,1-1 1,-1 0 0,1 1-1,-1-1 1,1 1 0,-1-1 0,1 1-1,-1-1 1,1 1 0,0-1-1,-1 1 1,1-1 0,0 1 0,-1 0-1,1-1 1,0 1 0,0 0-1,-1 0 1,1 0 0,0-1 0,0 1-1,-1 0 1,1 0 0,0 0-1,0 0 1,-1 0 0,1 0-1,0 1 1,0-1 0,-1 0 0,1 0-1,0 0 1,-1 1 0,1-1-1,0 0 1,-1 1 0,1-1 0,0 1-1,-1-1 1,1 1 0,0-1-1,-1 1 1,1-1 0,-1 1 0,1-1-1,-1 1 1,0 0 0,1-1-1,-1 2 1,3 1 33,-2 1 0,1 0 0,0-1 0,-1 1 0,0 0 0,0 0 0,2 8 0,1 33 269,2-1 0,17 62 0,-21-100-261,1 1 0,0 0 0,0-1 0,7 9 0,-1 0 34,-7-13-45,0 1 1,-1-1 0,1 0-1,0 0 1,1 1 0,-1-1-1,0-1 1,1 1 0,-1 0 0,1 0-1,-1-1 1,1 0 0,0 1-1,-1-1 1,1 0 0,0 0 0,0 0-1,0-1 1,0 1 0,0-1-1,0 0 1,4 0 0,4 0 17,0-1 1,0 0 0,0-1-1,18-5 1,-19 3-42,-1 1-1,1-1 1,-1-1 0,0 1-1,-1-2 1,1 1 0,-1-1-1,0 0 1,0-1 0,-1 0-1,0 0 1,0-1 0,-1 0-1,8-11 1,-6 6-22,-1-1 1,0 1-1,-1-1 0,0 0 1,-1 0-1,0-1 0,-2 0 1,0 1-1,2-17 0,-5 27 25,0 0-1,0 0 1,0 0-1,0 0 1,-1 0-1,0 0 1,1 0-1,-4-6 1,4 9-4,0 1 0,-1-1 0,1 0 0,-1 0 0,1 0 0,-1 1 0,1-1 0,-1 0 1,1 1-1,-1-1 0,0 0 0,1 1 0,-1-1 0,0 1 0,1-1 0,-1 1 0,0-1 0,0 1 0,0-1 0,0 1 1,1 0-1,-1-1 0,0 1 0,0 0 0,0 0 0,0 0 0,0 0 0,0 0 0,0 0 0,0 0 0,1 0 1,-1 0-1,0 0 0,0 1 0,0-1 0,0 0 0,0 0 0,0 1 0,1-1 0,-1 1 0,0-1 0,0 1 0,-1 0 1,-4 4-30,0-1 1,-1 1 0,2 0 0,-1 1 0,1-1 0,-1 1 0,-6 12 0,4-6 112,0 0 1,1 1 0,-7 18 0,12-24-36,-1-1 1,1 0-1,1 0 0,-1 1 1,1-1-1,-1 12 0,2-16-25,1 1-1,-1-1 0,0 1 1,1-1-1,0 1 0,-1-1 0,1 0 1,0 1-1,0-1 0,0 0 1,1 0-1,-1 1 0,0-1 1,1 0-1,0 0 0,-1-1 1,1 1-1,0 0 0,0 0 1,4 2-1,0 0 34,0 0 0,1-1 1,-1 0-1,1 0 0,0 0 0,0-1 1,8 2-1,6 0 37,23 1 1,-21-3-25,26 6-1,-37-6-394,0-1-1,0 0 1,0 0-1,0-1 1,1-1-1,-1 0 1,0-1-1,0 0 1,0-1-1,0 0 0,14-7 1,-1 0-762,-17 7-367,-1 0-1,-1-1 1,9-6-1,-12 9 956,-1-1 0,1 0 0,-1 0 0,0-1 0,0 1-1,0 0 1,0-1 0,0 0 0,0 1 0,-1-1-1,1 0 1,-1 0 0,1 0 0,-1 0 0,0 0 0,-1 0-1,1 0 1,0-5 0,-3-28-3868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3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 10400,'-59'-24'3344,"38"17"-2134,10 8-506,8 0-298,18 4 1919,-1-3-1673,1-1 0,-1 0 0,18-2-1,-27 1-581,276-13 1858,-42 2-3525,-83 7-5992,-126 4 3989,-17-3-2032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9984,'22'0'3680,"10"0"-2848,49 5-256,-23-5 1535,24-5-1279,-3-4 160,39-2-608,35-6-256,0-3-64,-13-3-3327,21 0 1791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1:3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6464,'3'6'6496,"-3"-1"-5945,-1 1 0,0 0 0,0-1 0,0 1 0,-1-1 0,1 1 0,-1-1 0,-1 1 0,1-1 0,-6 9 0,-4 3 228,-24 26 0,12-13-223,13-18-474,-16 17 0,23-25-333,1-1 0,-1 0 0,0 0 0,0 0 0,-1 0 0,1-1 0,-1 0 0,1 0 0,-6 2 0,10-4 75,-1 0 0,1 0 0,-1 1 0,0-1 0,1 0 0,-1 0 0,0 0 0,1 0 0,-1 0 0,0 0 0,1 0 0,-1 0 0,1 0 0,-1 0 0,0 0 0,1 0 0,-1-1 0,0 1 0,1 0 0,-1 0 0,1-1 0,-1 1 0,1 0 0,-1-1 0,0 1 0,1 0 0,-1-1 0,1 1 0,0-1 0,-1 1 0,1-1 0,-1 1 0,1-1 0,0 1 0,-1-1 0,1 1 0,0-1 0,-1-1 0,0-19-6245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8896,'-16'-8'3296,"16"3"-2560,-5 2 1696,5-1-225,5-1-2687,3 2 256,0 3-799,10 3 575,9 2-2944,5 7 1888,4 3-3808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0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63 3072,'-6'13'2842,"5"-12"-2622,0-1 0,0 1-1,0 0 1,0-1-1,0 1 1,-1 0 0,1-1-1,0 1 1,0-1-1,-1 0 1,1 1-1,0-1 1,0 0 0,-1 0-1,1 0 1,0 0-1,-1 0 1,1 0-1,0 0 1,0 0 0,-1 0-1,1-1 1,0 1-1,0 0 1,-1-1 0,1 1-1,0-1 1,-1 0-1,-18-7 1369,18 7-1491,0 0-1,-1 1 1,1-1 0,0 0-1,0 0 1,-1-1-1,1 1 1,0 0-1,0-1 1,1 1-1,-3-3 1,3 3-60,0 0 0,0 0 1,0 0-1,0 0 0,1 0 1,-1-1-1,0 1 0,1 0 0,-1-1 1,1 1-1,0 0 0,-1-1 1,1-1-1,0 2-36,0 0 0,0 0 0,1 0 0,-1 1 0,0-1 0,1 0 0,-1 0 0,1 0 0,-1 0 0,1 0 0,-1 1 0,1-1 0,-1 0 0,1 0 0,0 1 0,-1-1 0,1 1 0,0-1 0,0 0 0,0 1 0,0-1 0,4-2 72,0 0 0,0 1 0,0 0 0,0 0 0,0 0 0,7-1 0,-11 3-27,0-1 0,1 1 0,-1 0 1,1 0-1,-1-1 0,0 1 0,1 0 1,-1 0-1,0 0 0,1 1 1,-1-1-1,1 0 0,-1 1 0,0-1 1,1 0-1,-1 1 0,0-1 0,0 1 1,1 0-1,-1-1 0,0 1 0,0 0 1,0 0-1,0 0 0,0 0 0,0 0 1,0 0-1,0 0 0,0 1 0,0 0 3,0-1-1,-1 1 0,1 0 1,-1-1-1,1 1 0,-1 0 1,0-1-1,0 1 0,0 0 1,0-1-1,0 1 0,0 0 1,0-1-1,0 1 0,-1 0 1,1-1-1,-1 1 0,1 0 1,-1-1-1,0 1 0,0-1 1,1 1-1,-1-1 0,0 1 1,0-1-1,0 0 0,-1 0 1,1 1-1,0-1 0,-2 1 1,-1 1 38,1-1 1,0 1 0,-1-1-1,1 0 1,-1 0-1,0 0 1,0-1-1,0 0 1,0 1 0,0-1-1,-4 0 1,-1 0-43,1-1 0,0 0 1,0 0-1,0 0 0,0-1 1,-1-1-1,-13-3 0,22 5-59,-1 0-1,1 0 0,-1-1 0,1 1 0,-1 0 0,1 0 1,-1 0-1,1 0 0,0-1 0,-1 1 0,1 0 0,-1 0 1,1-1-1,-1 1 0,1 0 0,0-1 0,-1 1 0,1 0 1,0-1-1,-1 1 0,1-1 0,0 1 0,-1-1 0,1 1 1,0 0-1,0-1 0,0 1 0,-1-1 0,1 1 0,0-1 1,0 1-1,0-1 0,0 0 0,0 1 0,0-1 0,0 1 1,0-1-1,0 1 0,0-1 0,0 1 0,1-1 0,-1 1 1,0-1-1,0 1 0,0 0 0,1-1 0,-1 0 0,2-1-26,-1 1-1,0-1 1,1 1-1,-1-1 1,1 1-1,0 0 1,-1-1-1,1 1 0,0 0 1,0 0-1,3-1 1,-3 2 36,0-1 0,0 0 0,0 1 0,0-1 1,0 1-1,1 0 0,-1 0 0,0 0 0,0 0 1,0 0-1,0 0 0,4 2 0,-5-2 47,0 0-1,0 1 1,1 0 0,-1-1-1,0 1 1,0 0-1,0-1 1,0 1 0,0 0-1,0 0 1,0 0 0,0 0-1,0 0 1,0 0 0,0 0-1,-1 0 1,1 1 0,-1-1-1,1 0 1,0 0-1,0 2 1,-1-2-8,0 0 0,0 0 0,0 0 0,0 0 0,0 0 1,0 0-1,0 0 0,0 0 0,-1 0 0,1 0 0,0 0 0,0 0 0,-1-1 0,1 1 0,-1 0 0,1 0 0,-1 0 0,1 0 0,-1-1 1,1 1-1,-1 0 0,0-1 0,1 1 0,-1 0 0,0-1 0,1 1 0,-1-1 0,0 1 0,0-1 0,0 1 0,0-1 0,1 0 0,-2 1 1,0 0 17,0-1 1,0 1 0,0 0 0,0-1 0,0 1 0,0-1 0,0 0 0,0 0 0,0 0 0,0 0-1,0 0 1,1 0 0,-1 0 0,-4-2 0,5 2-58,0 0 0,1 0-1,-1-1 1,0 1 0,1 0 0,-1-1-1,1 1 1,-1-1 0,0 1 0,1-1 0,-1 1-1,1-1 1,-1 1 0,1-1 0,0 1-1,-1-1 1,1 0 0,-1 1 0,1-1 0,0 0-1,0 1 1,-1-1 0,1 0 0,0 1 0,0-1-1,0 0 1,0 0 0,0 1 0,0-1-1,0 0 1,0 0 0,0-1 0,1 1-29,-1 0 1,1-1 0,-1 1 0,1-1-1,0 1 1,0 0 0,0 0-1,0-1 1,0 1 0,0 0-1,0 0 1,0 0 0,0 0-1,3-1 1,2-3-197,-8 5-50,-12 5-77,6-2 573,-1 0-44,1-1 0,0-1 0,-11 1 0,19-2-172,-1 0-1,0 0 0,1 0 1,-1-1-1,1 1 0,-1 0 1,1-1-1,-1 1 0,1 0 1,-1-1-1,1 1 1,0-1-1,-1 1 0,1-1 1,-1 1-1,1-1 0,0 1 1,-1-1-1,1 1 0,0-1 1,0 1-1,0-1 0,-1 0 1,1 1-1,0-1 0,0 1 1,0-1-1,0 0 0,0 1 1,0-1-1,0 0 0,0 1 1,0-1-1,0 1 1,1-1-1,-1 1 0,0-1 1,0 0-1,0 1 0,1-1 1,-1 1-1,0-1 0,1 1 1,-1-1-1,0 1 0,1-1 1,-1 1-1,1-1 0,4-2 61,0 1 0,-1-1 0,1 1 0,0 0 0,0 0 0,0 1 0,0 0 0,0 0 0,1 0 0,-1 0 0,0 1 0,0 0 0,1 0 0,-1 0 0,0 1 0,0-1 0,1 1 0,-1 1 0,0-1 0,0 1 0,0 0 0,0 0 0,-1 0 0,1 1 0,-1-1 0,1 1 0,-1 0 0,0 1 0,0-1 0,0 1 0,6 7 0,-9-9-26,0 0-1,0-1 0,0 1 0,0 0 0,-1 0 1,1-1-1,0 1 0,-1 0 0,0 0 1,1 0-1,-1 0 0,0 0 0,0 0 0,0 0 1,0 0-1,-1 0 0,1 0 0,0 0 1,-1-1-1,0 1 0,0 3 0,-3 3 183,0 0 0,0-1 0,-7 11 0,8-14-179,-16 23 261,-1 0-1,-32 34 0,39-49-1034,0 0-1,-16 10 1,19-15-1548,0-1 1,-1 0-1,-19 8 1,44-24-7577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33 1888,'0'-32'3984,"-6"75"-6,2-12-3476,-1-5 355,-14 45 0,4-18-283,6-17-263,-22 83 717,-22 174 1,52-281-921,1-8-2,0-1 0,0 0 0,0 1 0,0-1 0,-1 0 0,0 0 0,1 1 0,-1-1 1,-1 0-1,1 0 0,-3 5 0,4-8-162,0 1 1,0-1-1,-1 0 1,1 0-1,0 1 1,-1-1-1,1 0 1,0 0-1,0 0 1,-1 0-1,1 0 1,0 1-1,-1-1 1,1 0-1,0 0 1,-1 0-1,1 0 1,0 0-1,-1 0 0,1 0 1,-1 0-1,1 0 1,0 0-1,-1 0 1,1 0-1,0-1 1,-1 1-1,1 0 1,0 0-1,0 0 1,-1 0-1,1 0 1,0-1-1,-1 1 1,1 0-1,0 0 1,0-1-1,-1 1 1,1 0-1,0 0 1,0-1-1,0 1 1,-1-1-1,-6-13-3938,5 2 2042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69 362 2912,'-34'-9'923,"34"8"-896,-1 1 1,0 0-1,0-1 1,1 1-1,-1 0 1,0 0 0,0 0-1,0-1 1,1 1-1,-1 0 1,0 0-1,0 0 1,0 1 0,0-1-1,1 0 1,-1 0-1,0 0 1,-1 1 0,2-1 65,-1 0 1,1 0-1,0 1 1,-1-1-1,1 0 1,0 0-1,-1 0 1,1 0 0,0 0-1,-1 0 1,1 0-1,-1 0 1,1 0-1,0 0 1,-1 0-1,1-1 1,0 1 0,-1 0-1,1 0 1,0 0-1,-1 0 1,1 0-1,0-1 1,-1 1 0,1 0-1,0 0 1,0-1-1,-1 1 1,-6-3 1690,6 2-384,6-3-437,0 1-742,5-3 96,-1 0 1,1 1 0,0 1 0,13-5 0,8-3 135,181-89 1830,0 0-977,-162 81-1186,1 2-1,1 3 1,0 2-1,106-13 1,-145 25-101,1 0 1,0 0-1,0 1 1,0 1 0,24 5-1,-37-6-22,1 1 1,-1-1-1,1 1 0,-1-1 1,1 1-1,-1 0 0,1 0 1,-1 0-1,0 0 0,0 0 1,2 1-1,-2-1-162,-4 8-6064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366 820 2144,'0'-5'166,"-2"-23"4099,2 27-4135,0 0-1,-1 0 1,1 0-1,0 0 1,-1 0-1,1 0 1,-1 0-1,1 0 1,-1 0-1,0 0 1,1 0-1,-1 1 1,0-1-1,1 0 1,-1 0-1,0 1 1,0-1-1,0 1 1,0-1-1,0 1 1,1-1-1,-1 1 1,0-1 0,-2 1-1,-2-1-64,-1 0-1,1 0 1,-1 1 0,0 0-1,1 0 1,-1 1 0,1-1-1,-1 1 1,1 0 0,-11 4 0,0 2 90,-1 0 1,-15 11 0,14-8 53,0 2 1,1 0-1,0 1 1,1 1 0,1 1-1,-14 16 1,19-20-91,1 1-1,0 0 1,1 0 0,1 1 0,0 0 0,0 1 0,2-1 0,-1 1 0,-3 18 0,8-28-58,0 0 0,1 0 0,-1 0 0,1 0 0,0 0-1,0 1 1,1-1 0,-1 0 0,1 0 0,1 4 0,-1-6 4,0 1 0,0-1 0,0 1 0,0-1 0,1 0 0,-1 0 0,1 0 0,0 0 0,0 0 0,-1 0 0,1 0 0,0 0 1,1-1-1,-1 1 0,0-1 0,4 3 0,0-2 32,0 0 1,0 0 0,1-1 0,-1 1-1,0-1 1,0 0 0,1-1 0,-1 0-1,1 0 1,-1 0 0,10-2 0,-1-1 48,0 0 1,0-1 0,23-10-1,-26 10-35,-1-1 0,-1-1 0,1 0 0,18-14 0,-26 18-81,0-1 1,0 0 0,0 0 0,0 0-1,-1-1 1,1 1 0,-1-1 0,0 1 0,0-1-1,0 0 1,0 1 0,0-1 0,-1 0-1,0 0 1,0 0 0,1-7 0,-2 6-58,1 0-1,-1 0 1,0 0 0,0-1 0,0 1 0,-1 0-1,0 0 1,0 0 0,0 0 0,-1 0 0,0 1-1,0-1 1,0 0 0,0 1 0,-1-1 0,1 1-1,-1 0 1,0 0 0,-7-7 0,10 11 27,-17-18-50,-1 1 1,0 0-1,-2 2 0,0 0 0,-26-15 0,44 29 9,-1 0-1,1-1 1,0 0 0,-1 1-1,1-1 1,0 0 0,-3-4-1,5 6 30,0-1-1,0 1 1,-1 0-1,1 0 1,0 0-1,0 0 1,0-1-1,0 1 1,0 0-1,0 0 1,0 0-1,1 0 1,-1-1-1,0 1 1,0 0-1,0 0 1,0 0-1,0 0 1,0 0-1,0-1 1,0 1-1,0 0 0,0 0 1,0 0-1,1 0 1,-1 0-1,0 0 1,0-1-1,0 1 1,0 0-1,0 0 1,0 0-1,1 0 1,-1 0-1,0 0 1,0 0-1,0 0 1,0 0-1,1 0 1,-1 0-1,0 0 1,0 0-1,0 0 1,9-2-120,-8 2 105,40-2 36,-28 2 48,24-3 0,8-7 186,0-3 1,62-25-1,-83 28-122,-1-1 0,0-2-1,-1 0 1,0-1 0,-1-1-1,-1 0 1,24-25 0,-31 28-94,8-8 21,29-33-1,-17 11 57,54-90 0,-83 126-101,24-47-141,-1 0 0,27-81 1,-53 129 38,1-1 0,-1 1 1,0-1-1,0 1 0,0-1 1,-1 0-1,0 1 0,0-1 1,-1-11-1,0 17 84,1-1-1,0 0 0,-1 0 1,1 1-1,0-1 1,-1 0-1,1 1 1,-1-1-1,1 0 0,-1 1 1,1-1-1,-1 0 1,0 1-1,1-1 1,-1 1-1,0 0 0,1-1 1,-1 1-1,0-1 1,1 1-1,-1 0 1,0-1-1,0 1 0,0 0 1,1 0-1,-1 0 1,0 0-1,0 0 1,0 0-1,0 0 0,1 0 1,-1 0-1,-1 0 1,-2 1-20,1 0 1,-1-1-1,1 1 1,0 1 0,-6 2-1,1 0-28,1 0 0,0 1-1,1 0 1,-1 1 0,1-1-1,0 1 1,-7 9 0,-32 50-76,37-53 166,-18 31-85,2 2 0,2 1 1,2 0-1,-19 65 1,20-47 138,2 1 0,-12 100 1,25-134-43,2 0 1,2 0-1,1 0 1,1 0-1,1 0 1,2 0-1,14 48 1,-16-70 36,1 0 1,-1 0 0,2-1 0,-1 0 0,1 0 0,0 0 0,10 11 0,-13-16-24,0-1-1,-1 0 1,1 0 0,1-1 0,-1 1-1,0 0 1,0-1 0,1 1 0,-1-1-1,0 0 1,1 1 0,0-1-1,-1 0 1,1-1 0,0 1 0,-1 0-1,1-1 1,0 0 0,-1 1 0,1-1-1,0 0 1,0-1 0,0 1-1,-1 0 1,1-1 0,0 1 0,-1-1-1,1 0 1,2-1 0,5-3 33,-1 0 0,0-1-1,0 0 1,0 0 0,-1-1 0,0 0 0,0 0 0,-1-1 0,10-13-1,-4 2 17,-1 0 0,-1-1 0,15-35 0,12-22 72,-32 67-262,0 1 0,1 0 0,0 0 0,0 0 0,14-12 0,-18 19 55,0-1 1,0 1-1,0 0 1,0 0-1,1 0 1,-1 0-1,1 0 1,-1 1-1,1-1 1,0 1-1,-1 0 1,1 0-1,0 1 1,0-1-1,0 1 1,0 0-1,0 0 1,0 0-1,-1 0 1,1 1-1,0-1 1,0 1-1,0 0 1,-1 1-1,1-1 1,0 0-1,-1 1 1,1 0-1,-1 0 1,0 0-1,6 5 1,1 1 8,1 0 0,0-1 0,13 7 0,-23-13 53,0-1 1,0 1-1,0-1 1,0 1-1,0-1 1,0 0-1,0 1 1,0-1-1,0 0 1,0 0-1,1 0 1,-1 0-1,1 0 1,-1 0-10,-1 0 1,0-1 0,1 1-1,-1 0 1,0 0 0,0 0-1,1 0 1,-1-1 0,0 1-1,0 0 1,0 0-1,1-1 1,-1 1 0,0 0-1,0 0 1,0-1 0,1 1-1,-1 0 1,0-1 0,0 1-1,0 0 1,0 0 0,0-1-1,0 1 1,0 0-1,0-1 1,0 1 0,0 0-1,0-1 1,0-2-2,-1 1 0,1-1 0,-1 1-1,0 0 1,0-1 0,0 1 0,0 0 0,0 0 0,-1-1 0,1 1 0,-2-2-1,2 3-37,0 0 1,0 1-1,0-1 0,0 0 0,0 0 0,1 0 0,-1 1 0,-1-1 0,1 1 0,0-1 0,0 0 0,0 1 0,0 0 0,0-1 0,0 1 0,-1 0 0,1 0 0,0-1 0,0 1 0,0 0 0,-1 0 0,1 0 1,0 1-1,0-1 0,0 0 0,-1 0 0,1 1 0,0-1 0,-2 1 0,-3 2-42,0 0 1,1 1-1,-1-1 1,-7 7-1,9-6 15,-17 13-4,1 0 0,1 2 0,0 1 0,2 0 0,0 1 0,2 1 0,-14 25 0,24-39 55,1 0-1,0 1 1,1-1-1,0 1 1,-2 12-1,4-17 26,0 0 0,1-1 0,-1 1-1,1 0 1,0-1 0,0 1 0,1 0-1,-1-1 1,1 1 0,0-1 0,0 1 0,0-1-1,0 1 1,0-1 0,1 1 0,1 2-1,-1-4 18,0 0-1,0 0 0,0-1 0,-1 1 0,1-1 0,1 1 0,-1-1 0,0 0 0,0 1 0,0-1 0,1 0 1,-1 0-1,1-1 0,-1 1 0,1-1 0,2 1 0,-1 0 11,0-1 0,1 1 0,-1-1 0,0-1 0,0 1 0,0 0 0,1-1-1,7-2 1,-5 0 31,-1-1-1,1 1 0,0-1 0,-1-1 0,0 1 0,0-1 0,-1 0 0,1 0 1,-1-1-1,6-7 0,0-3 9,0 1 1,16-34-1,-14 21-54,10-39 0,-1 3-616,-29 90 46,2 1 0,-6 51 0,11-67 566,1-1 1,0 1 0,0-1-1,6 21 1,-6-26-17,1 0-1,0-1 1,0 1 0,0-1-1,1 1 1,0-1-1,-1 0 1,1 0 0,1 0-1,-1 0 1,1-1 0,5 5-1,-7-7 7,-1 0-1,1 0 0,-1 0 0,1 0 0,0 0 0,-1 0 0,1-1 1,0 1-1,0-1 0,-1 1 0,1-1 0,0 0 0,0 0 0,0 0 1,0 0-1,-1 0 0,4 0 0,-2-1 4,0 0-1,1 0 1,-1 0-1,0-1 1,0 1 0,0-1-1,0 1 1,5-5-1,3-4 41,-1 1-1,0-2 1,14-18-1,-20 23-33,76-101 285,39-47 12,-79 110-313,-5 6 47,-2-2-1,37-57 1,-47 56-159,-1-2 1,23-70-1,-21 50 77,-10 25-113,0 0 0,9-52 0,-22 86 14,-1 0 1,1-1-1,-1 1 0,0 0 0,-1-7 0,1 11 102,0-1 1,0 1-1,0 0 0,0 0 1,0 0-1,0 0 1,0 0-1,0 0 0,0-1 1,0 1-1,0 0 0,0 0 1,0 0-1,0 0 0,0 0 1,-1 0-1,1 0 0,0 0 1,0-1-1,0 1 1,0 0-1,0 0 0,0 0 1,0 0-1,0 0 0,0 0 1,-1 0-1,1 0 0,0 0 1,0 0-1,0 0 0,0 0 1,0 0-1,0 0 1,0 0-1,-1 0 0,1 0 1,0 0-1,0 0 0,0 0 1,0 0-1,0 0 0,0 0 1,-1 0-1,1 0 0,0 0 1,-6 5-180,-4 8 48,-6 13 52,2 0 1,2 1-1,-16 44 1,15-26 4,-13 71 0,23-94 114,0 0-1,2 1 1,1-1 0,1 1-1,0-1 1,2 0 0,8 33-1,21 58 149,-25-96-15,0 0 0,1 0 0,0-1 0,16 20 0,-21-32-182,0 0-1,0 0 1,1-1 0,0 0 0,0 1-1,0-1 1,7 4 0,-8-6-599,-1 1 0,1-1 0,0 0 0,-1 0 0,1 0 0,0-1 0,0 1 0,0-1 0,3 1 0,6-1-1935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36 129 5312,'-32'-4'2400,"29"4"-384,11 0-1312,15 0 704,4 4-832,18-8 704,0-1-768,36-10 64,-1 4-384,28-9 32,-4 7-128,-6-2 224,-8 3-192,5-10-5952,-14 11 3168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5 441 2976,'0'5'1034,"-3"-8"-505,2-1-423,16 6 4554,-11 0-4402,1-1 0,-1 0 0,1-1 0,0 1 0,6 0 0,-7-3-86,1 1 0,-1-1 0,0 0 0,-1 0 0,1 0 0,0 0 1,0-1-1,-1 0 0,0 1 0,4-5 0,31-36 545,-35 39-650,13-16 229,-1 0 0,-2-1 0,22-44 0,-29 52-201,-1 0-1,-1 0 1,0-1 0,0 1 0,-2-1 0,1 0 0,-2 0 0,0-24 0,-1 30-111,-1 1 0,0 0 0,-1 0 0,0 0 1,-3-10-1,4 14-54,-1 0 0,1-1 0,-1 1 1,0 0-1,0 0 0,0 0 0,0 0 0,-1 1 0,1-1 0,-1 1 1,1-1-1,-4-1 0,4 3 20,1 0 0,-1 0-1,1 0 1,-1 0 0,0 1 0,1-1 0,-1 1 0,0-1 0,0 1-1,0 0 1,1-1 0,-1 1 0,0 0 0,0 0 0,0 0 0,1 1-1,-1-1 1,-2 1 0,1 0 3,0 0-1,1 0 1,-1 1 0,0-1-1,1 1 1,-1-1 0,1 1-1,0 0 1,0 0 0,-3 3-1,-2 3 4,0 2-1,1-1 1,0 0-1,-6 15 1,5-9 130,0 0-1,2 1 1,0 0 0,0 0 0,2 1 0,0-1-1,0 1 1,2-1 0,0 1 0,1 0-1,4 32 1,-3-44-21,0 0-1,0 0 0,1 0 1,-1 0-1,1 0 0,0-1 0,1 1 1,-1-1-1,1 1 0,0-1 1,0 0-1,0 0 0,1 0 1,-1 0-1,1 0 0,0-1 1,0 0-1,0 0 0,0 0 1,1 0-1,-1-1 0,1 0 1,0 0-1,0 0 0,-1 0 1,8 1-1,4 0 115,0 0 1,0-1 0,1-1-1,-1 0 1,0-1-1,1-1 1,16-3-1,-14 0-91,-1 0-1,0-1 1,0-1-1,-1 0 0,0-1 1,0-2-1,-1 1 0,0-2 1,0 0-1,17-15 0,8-10 50,-2-2-1,44-53 1,-79 85-149,17-17-362,-20 21 323,1 0 0,-1 0 0,0 0 0,1 0 0,-1 0 0,1 0 0,-1 0 1,1 0-1,0 1 0,-1-1 0,1 1 0,0-1 0,2 1 0,-3 0 46,0 0-1,0 0 0,0 1 0,-1-1 0,1 0 1,0 1-1,0-1 0,-1 1 0,1-1 0,0 1 1,-1-1-1,1 1 0,0-1 0,-1 1 0,1 0 1,-1-1-1,1 1 0,0 1 0,8 15-17,-7-13 2,11 22-14,19 36 150,-20-42 207,28 33 0,-32-45-240,-1 0 0,2 0 0,-1-1 0,1 0 0,18 11 0,-14-11-46,3 3 226,28 11 0,-43-21-389,0 0 1,0 1 0,0-1-1,0 0 1,0 0 0,0 1-1,0-1 1,1 0 0,-1 0-1,0 0 1,0 0 0,0 0-1,0-1 1,0 1 0,1-1-1,6 1-1136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 5152,'-2'-1'199,"1"1"1,-1 0-1,0 0 1,1 0-1,-1 0 1,1 0-1,-1 1 1,1-1-1,-1 0 1,1 1-1,-1-1 1,1 1-1,-1 0 1,1-1-1,-3 2 0,-24 17 780,15-10-344,-31 21 826,1 2 1,-71 68-1,-10 31 184,75-78-1178,11-11-229,-106 105 633,95-104-2193,47-38 250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243 748 3712,'0'-1'161,"0"1"0,0 0 0,0-1 0,0 1 0,0 0 0,0-1 0,0 1 0,0 0 0,0-1 0,0 1 0,0 0 0,-1-1 1,1 1-1,0 0 0,0-1 0,0 1 0,0 0 0,-1-1 0,1 1 0,0 0 0,0 0 0,0-1 0,-1 1 0,1 0 0,0 0 0,0 0 0,-1-1 0,1 1 0,0 0 0,-1 0 0,1 0 0,0 0 0,-1 0 1,1-1-1,-1 1 0,0 0-29,0 0 1,-1 0 0,1 1 0,0-1 0,0 0-1,-1 1 1,1-1 0,0 0 0,0 1-1,-2 0 1,-2 2 18,1-1 0,-1 1-1,-8 7 1,0 4 335,1 1 0,0 0 0,-11 19 0,6-9-142,8-12-210,-51 77 519,51-74-499,0 1 0,1-1 0,-10 32 0,17-44-91,0 0 0,0 0 1,1 1-1,-1-1 0,1 1 1,0-1-1,0 0 0,1 1 1,-1-1-1,2 5 1,-1-6-21,-1-1 1,1 0 0,0 0 0,0 0-1,0 0 1,0 0 0,0 0 0,0 0-1,1 0 1,-1 0 0,1 0 0,-1-1-1,1 1 1,0-1 0,0 1 0,-1-1-1,1 0 1,0 1 0,0-1 0,4 1-1,2 1 54,0-2-1,-1 1 0,1-1 0,0 0 0,0-1 0,0 0 0,0 0 0,0 0 1,0-1-1,0-1 0,16-4 0,4-3 173,49-23 0,-70 29-243,41-21 102,0-2 0,72-53 0,-116 76-83,2-1-153,-1-1 0,2 2 0,-1-1 1,11-5-1,-16 9 83,0 0-1,-1-1 1,1 1 0,0 0 0,0 0 0,0-1 0,0 1-1,-1 0 1,1 0 0,0 0 0,0 0 0,0 0-1,0 0 1,0 0 0,-1 0 0,1 1 0,0-1 0,0 0-1,0 0 1,0 1 0,-1-1 0,1 0 0,0 1-1,0-1 1,-1 1 0,1-1 0,0 1 0,-1 0-1,1-1 1,-1 1 0,1-1 0,-1 1 0,1 0 0,-1 0-1,1-1 1,-1 1 0,1 0 0,-1 0 0,0-1-1,0 1 1,1 0 0,-1 0 0,0 0 0,0 0 0,0-1-1,0 1 1,0 0 0,0 2 0,3 96-142,-3-76 211,0-19 10,0 0 0,1 1 0,0-1 1,-1 0-1,1 0 0,1 0 0,-1 0 0,1 0 0,-1-1 0,1 1 0,0 0 0,1-1 1,-1 1-1,0-1 0,1 0 0,0 1 0,0-2 0,0 1 0,0 0 0,0 0 0,1-1 1,-1 0-1,1 0 0,0 0 0,-1 0 0,1 0 0,0-1 0,0 1 0,0-1 0,0 0 1,0-1-1,1 1 0,-1-1 0,0 1 0,0-1 0,0-1 0,0 1 0,1 0 0,-1-1 1,0 0-1,0 0 0,0 0 0,0-1 0,0 1 0,-1-1 0,1 0 0,5-3 0,3-4 42,0-1-1,-1 0 0,0 0 0,-1-1 1,17-22-1,36-65 96,-56 87-175,127-189 251,14-3-369,-114 152 41,-2-1-1,-2-2 0,-3-1 0,33-92 0,-53 127-151,-1 0-1,7-38 1,-14 43-283,1 15 485,0 0 1,0 0-1,0 0 1,0-1-1,0 1 0,0 0 1,0 0-1,-1 0 0,1 0 1,0 0-1,0-1 1,0 1-1,0 0 0,0 0 1,0 0-1,0 0 0,0 0 1,-1 0-1,1-1 0,0 1 1,0 0-1,0 0 1,0 0-1,0 0 0,-1 0 1,1 0-1,0 0 0,0 0 1,0 0-1,0 0 1,0 0-1,-1 0 0,1 0 1,0 0-1,0 0 0,0 0 1,0 0-1,-1 0 0,1 0 1,0 0-1,0 0 1,0 0-1,0 0 0,-1 0 1,1 0-1,0 0 0,0 0 1,0 0-1,0 1 1,0-1-1,-1 0 0,1 0 1,0 0-1,0 0 0,-8 7-209,-27 43-255,-133 185 443,148-208 33,1 0 1,2 1-1,-28 57 0,33-51 5,2 1-1,2-1 0,0 2 1,3-1-1,1 1 0,1-1 1,3 44-1,1-66 66,0-1 0,0 1 0,1 0 0,1-1 0,0 0 0,1 1 0,1-1 1,6 13-1,-9-20 4,1 0 1,-1-1 0,1 1-1,1-1 1,-1 0 0,0 0-1,1 0 1,0 0 0,0 0-1,0-1 1,1 0-1,-1 0 1,1 0 0,-1 0-1,1-1 1,0 0 0,0 0-1,0 0 1,0 0 0,0-1-1,10 1 1,-8-1-12,-1-2 0,1 1-1,0-1 1,-1 0 0,1 0 0,-1-1 0,1 0-1,-1 0 1,0-1 0,0 1 0,11-8-1,-6 3 13,0 0 0,-1-1 0,0 0 0,-1-1 0,13-13 0,-2-5-25,-1-1 0,-1 0 0,25-57 0,-7 13-351,-33 65 241,0 2-36,0-1-1,0 1 1,7-9 0,-9 14 72,-1-1 0,1 0 0,-1 1 0,1-1 0,-1 1 0,1-1 0,0 0 0,-1 1 0,1 0 0,0-1 0,0 1 0,-1-1 1,1 1-1,0 0 0,0 0 0,-1-1 0,1 1 0,0 0 0,0 0 0,0 0 0,0 0 0,-1 0 0,1 0 0,0 0 0,0 0 0,0 0 0,0 0 0,-1 1 0,1-1 0,0 0 0,0 0 0,-1 1 0,2 0 0,1 1-20,-1 0 1,1 0-1,-1 1 0,0-1 0,0 1 1,0 0-1,0 0 0,1 2 0,4 7 39,39 62 116,-25-37 261,-21-38-85,-15-22 342,14 22-644,0-1 0,0 1 0,0 0 1,-1 0-1,1 0 0,0 0 0,-1 0 0,1 0 0,-1 0 0,1 0 1,-1 0-1,1 1 0,-1-1 0,1 1 0,-1-1 0,0 1 1,1 0-1,-1-1 0,0 1 0,1 0 0,-4 0 0,0 1-26,0 1-1,0-1 0,0 1 1,0 0-1,0 1 1,1-1-1,-1 1 0,1 0 1,0 0-1,-1 0 0,1 0 1,-4 6-1,-6 6-78,-22 31-1,29-36 103,-6 8-14,1 0-1,-17 35 0,25-45 71,1 1 0,-1 0-1,2-1 1,-1 1 0,1 0 0,1 1 0,0-1 0,0 0 0,1 13 0,0-19-17,1 0 1,-1-1 0,1 1-1,0-1 1,0 1-1,0-1 1,0 1 0,0-1-1,0 1 1,1-1-1,2 3 1,-3-3 14,0-1 0,1 0 0,-1 1 0,0-1 0,1 0 1,-1 0-1,0 0 0,1 0 0,-1 0 0,1 0 0,0 0 0,-1-1 0,1 1 0,0-1 0,-1 1 0,1-1 1,0 1-1,2-1 0,-1 0 21,1-1 0,0 0 0,0 1 0,-1-1 0,1 0 0,-1-1 0,1 1 0,-1-1 0,1 1 0,-1-1 0,0 0 0,0 0 0,0-1 0,0 1 1,0-1-1,0 1 0,2-5 0,4-3-6,-1-1 0,0 0 0,8-16 0,2-10-123,-2 1 0,-2-2 0,-1 0 0,-2-1-1,7-41 1,-17 72-371,-3 12-73,-1 17 70,6 65 50,-3-70 418,1 0 1,0 0-1,6 25 1,-5-34 11,0 0 1,0 0 0,1 0-1,0-1 1,0 1-1,0-1 1,1 0 0,0 0-1,0 0 1,8 7-1,-10-11 10,0 0 0,1 0-1,-1 0 1,1-1 0,0 1-1,-1-1 1,1 1 0,0-1-1,0 0 1,0 0-1,0 0 1,0-1 0,0 1-1,0-1 1,0 1 0,0-1-1,0 0 1,0 0 0,0-1-1,1 1 1,-1-1 0,5-1-1,2-1 68,1-1-1,-1 0 0,0 0 1,17-12-1,-11 6-71,-1-1 1,0 0-1,-1-1 0,0-1 0,16-19 0,-4-1 26,27-43 1,-26 33-50,-3-1 1,37-91 0,32-133-269,-46 84 142,-23 87 21,-20 79 49,-1 12-112,-1 0 0,-1-1 0,1 1 0,-1-1-1,0 1 1,-1-1 0,1 1 0,-1-1 0,-1 0 0,0-6 0,0 12-53,-1 3 56,-3 7 55,0 0 0,0 1 0,1-1 0,-6 19 0,-7 47-51,14-59 107,-47 199-187,40-161 243,-4 96 1,13-131-5,-3 201 133,6-186 45,2 0 1,1-1-1,1 1 0,17 48 0,-23-80-200,1 2 87,1-1 1,-1 0-1,0 0 0,1 1 1,0-1-1,2 4 0,-3-7-50,0 1-1,-1 0 0,1-1 1,0 1-1,-1-1 0,1 1 1,0-1-1,0 1 0,0-1 1,0 1-1,-1-1 0,1 0 1,0 1-1,0-1 0,0 0 0,0 0 1,0 0-1,0 0 0,0 0 1,0 0-1,0 0 0,0 0 1,0 0-1,0 0 0,0 0 1,-1-1-1,1 1 0,0 0 1,1-2-1,3 0 13,-1 0 0,0-1-1,0 1 1,0-1 0,0 0 0,0-1 0,-1 1-1,1-1 1,2-3 0,27-41 106,-27 39-122,21-41 22,-18 34-253,-1 0 1,20-26 0,-28 42 188,1-1 0,-1 1 1,0 0-1,0 0 1,0-1-1,0 1 1,1 0-1,-1 0 0,0-1 1,0 1-1,1 0 1,-1 0-1,0 0 0,0-1 1,1 1-1,-1 0 1,0 0-1,0 0 1,1 0-1,-1 0 0,0 0 1,1 0-1,-1 0 1,0 0-1,1 0 0,-1 0 1,0 0-1,1 0 1,-1 0-1,0 0 1,1 0-1,-1 0 0,0 0 1,0 0-1,1 0 1,-1 0-1,0 0 0,1 1 1,-1-1-1,0 0 1,0 0-1,1 1 0,0-1-21,-1 1 0,1 0 0,-1 0 0,1 0 0,0 0 0,-1 0 0,0 0 0,1 1 0,-1-1 0,0 0 0,1 2 0,3 44-259,6 33 75,-9-73 261,1 1 0,0 0 0,1 0 0,-1-1 0,2 1 0,-1-1 0,7 11 0,-6-15 14,-1 1 1,1 0-1,-1-1 1,1 0-1,0 0 1,0 0-1,1 0 1,-1 0-1,1-1 1,-1 0-1,1 0 1,0 0-1,0-1 1,-1 1-1,1-1 1,0-1-1,0 1 1,1 0-1,8-1 1,3-1 42,0 0 1,1-1 0,-1-1 0,22-6-1,-23 5-65,-1-2-1,0 1 1,0-2-1,-1 0 1,0-1-1,0 0 1,-1-1-1,0-1 1,21-18 0,-19 12-10,-1 0 1,0-1 0,-1 0 0,-1-1-1,-1 0 1,16-35 0,-21 40-213,-1 0 0,4-15-1,-9 28 179,1 0-1,-1 0 1,0 0 0,0 0-1,0 0 1,0-1-1,0 1 1,0 0 0,0 0-1,0 0 1,0 0-1,0 0 1,0-1-1,0 1 1,1 0 0,-1 0-1,0 0 1,0 0-1,0 0 1,0-1 0,0 1-1,0 0 1,0 0-1,-1 0 1,1 0-1,0-1 1,0 1 0,0 0-1,0 0 1,0 0-1,0 0 1,0 0-1,0-1 1,0 1 0,0 0-1,0 0 1,0 0-1,-1 0 1,1 0 0,0 0-1,0 0 1,0 0-1,0-1 1,0 1-1,-1 0 1,-6 6-362,-8 14 162,7-5 175,-8 13-13,-23 60 1,35-79 82,2 1 0,-1-1 0,1 0 0,1 1 1,0-1-1,0 1 0,1-1 0,0 1 0,0 0 0,1-1 0,3 13 0,-4-20 0,1 0-1,-1 0 1,1 0-1,0 1 1,-1-1 0,1 0-1,0 0 1,0 0-1,1 0 1,-1-1-1,0 1 1,1 0-1,-1 0 1,1-1-1,-1 1 1,1-1-1,0 1 1,0-1-1,0 0 1,-1 1 0,1-1-1,1 0 1,-1 0-1,0-1 1,0 1-1,0 0 1,0-1-1,3 1 1,-2-1 0,0 0 0,-1-1 0,1 1 1,0-1-1,0 1 0,-1-1 0,1 0 0,0 0 0,-1 0 1,1 0-1,-1-1 0,0 1 0,1-1 0,-1 1 1,0-1-1,0 0 0,0 0 0,0 0 0,0 0 0,0 0 1,0 0-1,1-5 0,2-1 17,0-1 1,-1-1-1,0 1 1,-1 0-1,0-1 1,0 0-1,1-11 0,-1-5-59,0-43-1,-3 67-2,0-11-103,-1 0 1,-2-16 0,3 27 96,-1 0 0,1-1 0,0 1 0,-1 0 0,0-1 1,0 1-1,1 0 0,-1 0 0,-1 0 0,1 0 0,0 0 0,0 0 0,-1 0 0,1 0 1,-1 0-1,1 1 0,-1-1 0,0 0 0,0 1 0,-3-3 0,3 4 9,0-1-1,0 1 1,0 0 0,0-1-1,0 1 1,0 0-1,0 0 1,0 0 0,0 0-1,0 1 1,0-1-1,0 0 1,0 1 0,-2 1-1,-26 13 13,66-23 482,3-4-400,1 2 1,57-9 0,-78 17-128,0 1 1,0 1-1,1 0 1,-1 1 0,0 1-1,0 1 1,26 7-1,-40-8 40,0-1 0,-1 1 0,1 0 0,0 1 0,-1-1 0,1 1-1,-1 0 1,0 0 0,0 0 0,0 0 0,0 1 0,0 0 0,-1 0-1,0 0 1,0 0 0,0 0 0,0 0 0,-1 1 0,1 0 0,-1-1 0,0 1-1,-1 0 1,1 0 0,-1 0 0,0 0 0,0 0 0,0 0 0,-1 1-1,0 5 1,-3 8 60,-1 1 0,0-1 1,-2 0-1,0 0 0,-17 35 0,12-30 607,12-23-227,4-3-203,8-6-50,8-10-169,0-1 0,-1-1 0,-1 0 0,-1-2 0,26-38 0,-34 45-14,-1 0-45,1 2 0,1-1 0,12-11 0,-23 24 30,0 1 1,1-1 0,-1 1 0,0-1-1,1 1 1,-1 0 0,1-1 0,-1 1-1,1-1 1,-1 1 0,1 0 0,-1 0-1,1-1 1,-1 1 0,1 0 0,-1 0-1,1-1 1,-1 1 0,1 0 0,-1 0 0,1 0-1,0 0 1,-1 0 0,1 0 0,-1 0-1,1 0 1,0 0 0,-1 0 0,1 0-1,-1 1 1,1-1 0,-1 0 0,1 0-1,-1 0 1,1 1 0,-1-1 0,1 0-1,-1 1 1,1-1 0,0 1 0,1 2-26,0 0-1,-1 0 1,1 0 0,-1 0 0,0 0 0,1 4 0,2 3 23,18 67 9,0 1 97,-14-57-33,-2-1 17,2-1 0,0 0 0,12 21-1,-11-22-3047,-7-12 420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8480,'-27'-17'3840,"22"22"-3360,0-5-512,10 0-96,0 0 832,3 0-384,6 0 96,1 9-256,-7-9-32,5 3-64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4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8128,'-3'-7'3680,"61"7"-3168,-13-5 896,5 5-864,21-3 768,5 6-768,14-6-193,0 3-223,0-5-128,-14 1 32,-3-1 96,-10 5-64,-15-3-2687,-6 6 1407,-24-3-4448,-4 9 3200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69 674 6400,'14'0'1394,"-12"0"387,-10 0 4132,6 1-5378,0-1 1,0 1 0,-1 0 0,1 0 0,0-1 0,0 1 0,0 1 0,0-1 0,-2 2 0,-15 6 1219,17-8-1693,0 0 1,0-1-1,0 1 0,0 0 1,0 0-1,1 0 1,-1 0-1,0 1 0,1-1 1,-1 0-1,1 1 0,-1-1 1,1 1-1,0-1 0,0 1 1,-1 0-1,1-1 1,0 1-1,1 0 0,-1 0 1,0 0-1,0 0 0,1 0 1,-1 0-1,1 0 1,0 0-1,0 0 0,-1 0 1,1 2-1,1 6-11,-1-1 1,2 1-1,-1-1 1,6 18-1,-4-13-2,2 0-1,-1 0 1,2 0 0,0-1 0,0 1-1,13 17 1,-18-30-38,0 1 0,0-1 0,0 1 0,1-1 0,-1 0 0,1 0 0,-1 0-1,1 0 1,-1 0 0,1 0 0,-1 0 0,1 0 0,0 0 0,-1-1 0,1 1 0,0-1-1,0 1 1,0-1 0,-1 0 0,1 0 0,0 0 0,0 0 0,0 0 0,0 0 0,-1 0 0,1 0-1,0-1 1,0 1 0,-1-1 0,1 0 0,0 1 0,0-1 0,1-1 0,5-3 15,-1 0 0,0 0 0,0-1 1,0 0-1,9-11 0,23-24-270,67-78 132,-91 98 106,0 0-1,-1-1 0,-1 0 1,13-31-1,-6 1-38,14-60 0,5-59 93,-29 126-1,-2 9 161,-1-1 0,2-67 0,-9 100-169,0 2-4,1 1 0,-1-1 0,0 0 1,-1 0-1,1 0 0,0 0 0,0 0 0,-1 0 0,1 0 1,-1 0-1,0 0 0,-1-2 0,2 4-34,0 0 0,0-1-1,0 1 1,-1 0 0,1 0 0,0 0-1,0 0 1,0 0 0,-1 0 0,1 0-1,0 0 1,0 0 0,0 0 0,-1 0-1,1 0 1,0 0 0,0 0 0,0 0-1,-1 0 1,1 0 0,0 0 0,0 0-1,0 0 1,-1 0 0,1 0 0,0 0-1,0 0 1,0 0 0,0 0 0,-1 0-1,1 0 1,0 1 0,0-1 0,0 0-1,0 0 1,-1 0 0,1 0 0,0 0-1,0 1 1,0-1 0,0 0 0,0 0-1,0 0 1,0 1 0,-1-1 0,-5 11-14,-4 16 10,0 1 1,2-1 0,-6 38-1,7-32 71,7-33-68,-38 219 320,36-194-240,1-1 0,1 1 0,1-1 0,2 1 0,0-1 0,1 1 0,9 24 0,-5-24-14,1-1 0,1 0 0,14 22 0,-18-36-30,0 0 0,0-1 0,1 0 0,0 0 0,1 0 0,0-1 0,0 0 0,1-1 0,13 9 0,-18-14-12,0 0 0,-1 0 0,1-1 0,0 1 0,0-1 1,0 0-1,0 0 0,0 0 0,0-1 0,0 1 0,0-1 0,0 0 0,0 0 0,6-1 0,-4-1-4,0 1-1,0-1 0,0 0 1,-1 0-1,1-1 1,0 0-1,-1 0 1,10-7-1,-7 4-35,0-1 0,-1 0 1,1-1-1,-1 0 0,-1 0 0,0 0 1,0-1-1,0 0 0,-1 0 0,-1 0 1,5-11-1,-8 15 9,0 0 0,0-1 0,0 1 0,-1 0 0,1-1 0,-1 1 0,-1 0 1,0-7-1,1 11-5,0 0 1,-1 0-1,1-1 1,0 1-1,-1 0 1,1 0-1,-1 0 0,1 0 1,-1-1-1,0 1 1,1 0-1,-1 0 1,0 0-1,0 1 1,0-1-1,-1-2 1,1 3 13,0 0 1,-1-1 0,1 1-1,0 0 1,0 0 0,0-1-1,0 1 1,0 0 0,0 0-1,-1 0 1,1 0-1,0 1 1,0-1 0,0 0-1,0 0 1,0 1 0,0-1-1,0 1 1,0-1 0,0 1-1,0-1 1,-2 2-1,1 0 21,-1 0-1,1 0 1,-1 1-1,1-1 1,0 1-1,0-1 1,0 1-1,0 0 1,0 0-1,1 0 1,-1 0-1,1 0 1,0 0-1,-2 6 1,0 3 94,0 0-1,-1 22 1,3-22-56,1 0-1,1 0 0,0 0 0,1 0 0,4 17 0,22 57 144,-25-75-182,2 1 36,-1-1 0,1 1 1,1-1-1,9 15 0,-12-22-91,0-1 0,-1 1 1,1-1-1,1 0 0,-1 0 0,0 0 0,1 0 1,-1-1-1,1 0 0,0 1 0,0-1 0,0 0 1,0-1-1,0 1 0,0-1 0,5 1 0,4 0-535,-1-1 0,1 0-1,-1-1 1,1-1 0,14-2-1,-2-1-2643,39-13 0,-52 14 1822,-1-1 0,20-11 0,24-21-6658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404 202 7712,'-4'0'3520,"31"3"-3072,0-3 1888,4 0-1376,27 0 320,2 0-769,12 0-191,-6 5-192,-3-5 256,-5 0-192,-3-5 32,-10 5-128,-5-3-1312,-9-2 641,-2 1-5473,-8 4 3328</inkml:trace>
  <inkml:trace contextRef="#ctx0" brushRef="#br0" timeOffset="1">81 17 6560,'-63'-17'2976,"45"22"-2336,23-5-608,22 0-864,9 4 448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2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31 489 2144,'-16'-11'699,"16"11"-618,-1-1 0,0 1 0,0-1 1,0 1-1,0-1 0,0 1 1,0 0-1,1 0 0,-1-1 0,0 1 1,-2 0-1,1-1 1179,6-4 1464,-1 3-2481,-1 1-1,1-1 1,1 1-1,-1-1 1,0 1-1,0 0 1,0 0-1,4-1 1,7-2 145,16-8 463,0-1-1,-1-2 1,46-31 0,-59 35-680,-1 0 1,-1-2-1,0 0 1,-1 0-1,-1-2 0,0 1 1,0-1-1,-2-1 1,0 0-1,-1-1 1,0 0-1,11-32 1,-18 42-145,-1 1 1,1-1-1,-1 1 1,-1-1-1,1 1 1,-1-1 0,0 0-1,0 1 1,-1-1-1,0 1 1,-3-12-1,3 15-75,0 0-1,-1 0 0,1 0 1,-1 0-1,1 0 1,-1 0-1,0 0 0,0 1 1,0-1-1,-1 1 1,1 0-1,-1-1 0,1 1 1,-1 0-1,0 1 1,1-1-1,-1 0 0,0 1 1,0-1-1,0 1 1,-1 0-1,1 0 0,0 0 1,0 1-1,-7-1 1,3 0 9,-1 1 1,1 0 0,-1 0 0,1 1 0,-1 0 0,1 0 0,-1 1 0,1 0-1,0 0 1,0 1 0,0 0 0,-10 5 0,8-2 13,1 0 1,0 0-1,0 1 1,0 0-1,1 0 1,-1 0-1,2 1 1,-10 14-1,9-12 64,1 0 1,1 0-1,0 1 0,0 0 0,1 0 0,1 0 1,0 0-1,0 0 0,1 1 0,0-1 0,1 1 1,0-1-1,1 1 0,1-1 0,0 1 0,0 0 1,4 11-1,-3-16 47,0-1 1,1 1 0,0-1-1,1 0 1,-1 0 0,1 0-1,1-1 1,-1 1-1,1-1 1,0 0 0,0 0-1,0-1 1,0 1-1,1-1 1,0 0 0,0-1-1,0 1 1,0-1 0,1-1-1,-1 1 1,9 1-1,-6-1-1,0-1 0,1 0 0,0 0 0,-1-1 0,1-1 0,0 0-1,-1 0 1,1 0 0,0-1 0,-1-1 0,1 0 0,-1 0 0,1-1 0,11-5-1,-2-2 32,-2-2 0,0 0-1,0 0 1,-1-2-1,28-30 1,-20 21-26,115-118 17,-120 121-93,-13 13-70,0 1 1,1-1-1,8-5 1,-14 12 36,-1-1 0,1 1 0,0-1 0,-1 1 0,1-1 0,0 1-1,-1 0 1,1-1 0,0 1 0,-1 0 0,1-1 0,0 1 0,0 0 0,-1 0 0,1 0 0,0 0-1,0 0 1,0 0 0,-1 0 0,1 0 0,0 0 0,1 0 0,-1 1 8,-1-1 0,1 1 0,-1-1-1,1 1 1,-1 0 0,0-1 0,1 1 0,-1-1 0,1 1 0,-1 0 0,0-1 0,0 1 0,1 0 0,-1 0-1,0-1 1,0 1 0,0 0 0,0-1 0,0 2 0,0 6-10,0 0-1,-1 0 1,-2 12 0,2-14 20,-30 131 175,9-56 228,21-78-313,1 1-1,-1-1 0,1 0 0,0 0 1,0 7-1,0-10-64,0 0 1,0 1-1,1-1 0,-1 1 0,0-1 1,0 0-1,0 1 0,0-1 1,0 0-1,0 1 0,1-1 1,-1 0-1,0 0 0,0 1 1,0-1-1,1 0 0,-1 1 1,0-1-1,0 0 0,1 0 0,0 1 1,-1-1 3,1 0 0,-1 0 1,1 0-1,-1 0 0,1 0 1,-1 0-1,1 0 0,-1-1 0,1 1 1,-1 0-1,1 0 0,-1 0 1,1-1-1,-1 1 0,0 0 1,1 0-1,-1-1 0,1 1 0,-1 0 1,1-1-1,20-21 222,0 0 0,21-30 0,-14 18-259,133-145-449,-158 176 387,-1 1 1,0 0 0,1 0 0,-1 0 0,1 0-1,0 1 1,-1-1 0,5-1 0,-6 3 50,0 0 0,0-1 0,0 1 0,0 0 0,-1 0 0,1 0 0,0 0 0,0 0 0,0 0 0,0 0 0,0 0 0,0 0 0,0 1 0,-1-1 0,1 0 0,0 1 0,0-1 1,0 0-1,0 1 0,-1-1 0,1 1 0,0-1 0,0 1 0,-1-1 0,1 1 0,0 0 0,-1-1 0,1 1 0,-1 0 0,1 0 0,-1-1 0,1 3 0,1 2-19,0 1-1,0 0 0,-1-1 1,1 1-1,-2 0 1,1 0-1,-1 0 1,0 8-1,1 6 87,2 22 17,2-1 0,14 59 0,-17-91-11,1-1 1,1 0 0,-1 0-1,1-1 1,5 9-1,-7-13-12,-1-1-1,1 1 0,0-1 1,0 0-1,0 0 0,0 0 1,0 0-1,0 0 0,1 0 1,-1-1-1,1 1 0,-1-1 1,1 1-1,-1-1 0,1 0 1,0 0-1,0 0 0,3 0 1,-3-1 0,1 0 1,-1-1-1,0 1 0,1-1 1,-1 0-1,1 0 1,-1 0-1,0 0 1,0 0-1,0-1 0,0 0 1,6-3-1,3-4 84,18-16 1,-25 20-89,25-22 118,-2-2-1,32-41 1,-44 49-129,-1 0-1,-1-2 1,-1 1 0,16-41-1,-27 58-55,0-1 0,0 0 0,0 1-1,-1-1 1,0 0 0,0 0 0,0 0 0,-1 0-1,0 0 1,0 0 0,-2-9 0,2 14 8,-1 0 1,1 0 0,-1 0 0,1 1-1,-1-1 1,0 0 0,1 0 0,-1 1-1,0-1 1,0 0 0,0 1 0,1-1-1,-1 1 1,0-1 0,0 1-1,0-1 1,0 1 0,0-1 0,0 1-1,0 0 1,0 0 0,0 0 0,0-1-1,0 1 1,0 0 0,0 0 0,-1 1-1,-2-1-41,0 0-1,1 0 1,-1 1-1,0 0 1,1 0-1,-5 1 1,2 1 35,-1 1 0,1 0 1,0 0-1,0 1 0,0-1 0,1 1 1,0 0-1,-1 1 0,2-1 0,-1 1 1,1 0-1,0 1 0,0-1 0,-5 13 1,0 1-17,1 1 0,1 0 0,-7 39 0,13-52 52,0-1 0,0 1 1,1 0-1,0 0 1,0 0-1,0-1 0,1 1 1,1 0-1,-1 0 0,1-1 1,1 1-1,-1-1 1,6 10-1,-5-12 25,0 0 1,1 1-1,-1-2 1,1 1-1,0 0 1,0-1-1,1 0 1,-1 0-1,1 0 1,0 0-1,0-1 1,0 0-1,1 0 1,-1 0-1,1-1 1,-1 0-1,11 3 1,-5-3 24,-1 0 1,1-1-1,-1 0 1,1-1-1,0 0 1,-1-1-1,1 0 1,-1-1-1,1 0 1,-1 0-1,0-1 1,1 0-1,14-8 1,-11 4 5,0-1-1,-1 0 1,0-1-1,0-1 1,-1 0 0,0 0-1,-1-1 1,17-21 0,-8 6-63,-1-2 0,-2 0 1,21-42-1,-33 60-41,1 0 1,7-9-1,-7 11-57,0-1 0,7-16-1,-13 25 76,0 0 0,1-1 0,-1 1 1,0 0-1,0-1 0,0 1 0,0 0 0,0-1 0,0 1 0,1 0 0,-1-1 0,0 1 0,0 0 0,1-1 0,-1 1 0,0 0 0,0 0 0,1 0 0,-1-1 0,0 1 0,1 0 0,-1 0 0,0 0 0,1-1 0,-1 1 0,0 0 0,1 0 0,0 1-7,-1-1-1,1 1 1,-1-1-1,1 1 1,0 0-1,-1 0 0,1-1 1,-1 1-1,0 0 1,1 0-1,-1 0 1,0-1-1,1 1 1,-1 0-1,0 1 0,7 24-74,-1 0-1,3 34 0,0-1 99,-5-34 17,10 41 0,-13-60 26,1 0 0,1 0 1,-1-1-1,1 1 0,0 0 1,0-1-1,0 0 0,6 6 1,-6-7-4,1-1 1,-1-1 0,1 1 0,0 0 0,0-1-1,0 0 1,0 0 0,0 0 0,1 0 0,-1-1-1,1 1 1,-1-1 0,1 0 0,-1-1 0,8 1-1,0-1 61,-1 0 0,1 0 0,0-2-1,-1 1 1,16-5 0,-6-1-54,1-1-1,-1 0 1,0-2-1,-1 0 1,0-1-1,-1-2 1,20-15-1,117-113 318,-116 102-309,-30 28-124,1 0 0,-2-1 1,0 0-1,14-24 0,-21 30-79,-6 6-107,-8 7-49,-1 5 233,0 1 0,1 1 0,-15 19 0,-27 50 109,44-67-23,-2 3-18,-18 40 1,27-53 36,1-1 1,0 1 0,0-1-1,1 1 1,0 0 0,0 0-1,0-1 1,1 1 0,-1 0 0,1 0-1,1 0 1,-1 0 0,3 8-1,-3-12 1,1 0-1,-1 0 0,1 0 0,0 0 0,0 0 0,0 0 0,0 0 1,0-1-1,0 1 0,0 0 0,1-1 0,-1 1 0,1-1 0,-1 1 1,1-1-1,0 0 0,-1 1 0,1-1 0,0 0 0,0 0 0,0 0 1,0 0-1,0-1 0,0 1 0,0-1 0,0 1 0,0-1 0,4 1 1,-3-1-1,0-1 1,0 1 0,0-1 0,0 0-1,0 0 1,0 0 0,0 0 0,0 0 0,0-1-1,0 1 1,-1-1 0,1 0 0,-1 0 0,1 0-1,-1 0 1,0 0 0,1 0 0,-1-1 0,2-3-1,5-8 73,0-1 1,0 1-1,9-26 0,13-51-10,-8 23-277,-18 49-62,-1 5-158,-5 25-130,0 2 329,-1 24-1,1 1 63,-18 117 183,-2-39 126,5-38-142,-5 16-13,10-51 158,-7 30 276,14-58-150,7-12-218,-3-2 42,-4 0-282,-3 9 148,-1 0 0,0 0 0,0-1 0,-1 0 0,0 0 0,-1-1 0,0 0-1,0-1 1,-22 12 0,27-16 13,-16 10 35,-1-1 0,-33 12 1,50-22 8,-1 0 0,1 0 0,-1-1 0,0 0 1,1 0-1,-1 0 0,0 0 0,0-1 1,1 0-1,-1 0 0,0-1 0,0 0 1,1 0-1,-1 0 0,0-1 0,-6-2 1,9 2-28,0 1 1,0-1 0,0 0 0,1 0-1,-1 0 1,1 0 0,0-1 0,-1 1-1,1-1 1,0 1 0,1-1-1,-1 0 1,0 0 0,1 0 0,-1 0-1,1 0 1,0 0 0,0 0 0,0 0-1,1 0 1,-1-1 0,1 1 0,-1 0-1,1 0 1,1-5 0,-1 1-20,1 1 1,0 0 0,0-1-1,1 1 1,0 0 0,0 0 0,0 0-1,1 0 1,-1 1 0,2-1-1,-1 1 1,5-7 0,2 2 7,-1 0-1,1 1 1,1 0 0,-1 1 0,1 0 0,1 1 0,-1 0 0,23-9 0,10-1-188,53-13 0,-70 22 231,153-53-2,-123 38 101,55-33 1,-78 37-126,-1-2 0,54-45 1,-68 47 42,0 0 1,-1-1 0,-2-1-1,18-26 1,47-96-94,-78 138-22,0-1 1,-1 1-1,1-1 0,-1 1 0,0-1 0,-1 0 1,0 0-1,0 1 0,1-10 0,3 85-715,-6-3 696,3 81 272,4-114-100,-5-31-59,-1-1-1,1 0 1,0 0-1,0 0 1,0 0-1,0 0 1,1-1-1,-1 1 1,0 0-1,1 0 0,-1-1 1,1 1-1,3 2 1,-4-4-14,-1 0 0,1 1 0,0-1-1,0 0 1,0 0 0,0 1 0,0-1 0,0 0 0,0 0 0,0 0-1,0 0 1,0 0 0,0-1 0,-1 1 0,1 0 0,0 0 0,0-1-1,0 1 1,0 0 0,0-1 0,0 1 0,-1-1 0,1 1 0,0-1-1,0 1 1,-1-1 0,1 0 0,0 1 0,-1-1 0,1 0 0,0-1-1,4-3 120,-1-1-1,8-13 1,-10 15-125,14-26 82,20-52 0,1-4-261,-30 72 93,-5 9 28,0 0-1,1 0 0,0 0 0,-1 0 1,2 1-1,-1-1 0,0 1 0,1 0 0,8-8 1,-12 12 29,1 0 1,-1 0 0,0 0-1,1 0 1,-1 0 0,0 0 0,0-1-1,1 1 1,-1 0 0,0 0-1,1 0 1,-1 0 0,0 0-1,1 0 1,-1 0 0,0 1 0,1-1-1,-1 0 1,0 0 0,0 0-1,1 0 1,-1 0 0,0 0-1,1 1 1,-1-1 0,0 0 0,0 0-1,1 0 1,-1 1 0,0-1-1,0 0 1,0 0 0,1 0 0,-1 1-1,0-1 1,0 0 0,0 1-1,0-1 1,0 0 0,1 0-1,-1 1 1,0-1 0,0 0 0,0 1-1,0-1 1,0 0 0,0 1-1,0-1 1,0 0 0,0 1-1,0-1 1,1 24-207,-1-23 216,-2 60-66,-3 1 0,-19 97 0,-53 121 288,69-256-170,-41 110-85,40-113 90,0-1-1,-2-1 0,0 1 0,-20 23 0,26-37 4,0 0 0,-1 0 0,0-1 0,0 1-1,0-1 1,-12 6 0,15-9-18,-1 0 0,0 0-1,0-1 1,0 1 0,1-1 0,-2 0-1,1 0 1,0 0 0,0-1 0,0 0-1,0 1 1,0-1 0,-8-2 0,10 2-33,0-1 1,-1 0-1,1 1 1,0-1-1,0 0 1,0-1 0,-1 1-1,1 0 1,1-1-1,-1 1 1,0-1-1,0 1 1,0-1-1,1 0 1,-1 0 0,1 0-1,0 0 1,-1 0-1,1 0 1,0 0-1,0 0 1,0 0 0,0-1-1,0-2 1,-1-1 2,1 0 0,0 0 0,0 0 0,1 0 0,0 0 0,0 0 0,0 0 0,1-7 1,2 1 8,1 0 1,0 0-1,0 0 1,2 0 0,-1 1-1,9-13 1,-3 7-7,0 1 0,1 1 0,0 0 0,23-21 0,-6 10 79,39-26 0,-26 25-29,0 1 1,69-29-1,93-24-429,-180 70 408,29-5 0,-45 12-640,-1 1 0,0 0 0,1 0 0,-1 1 1,1 0-1,-1 0 0,1 1 0,9 2 0,11 7-2361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 2976,'8'-10'5527,"-9"17"-4564,-15 67 949,0-1-890,-19 43 89,-32 123-116,22-76-480,42-150-448,-6 12 153,6-20-73,1 0-1,0 0 1,1 0 0,-1 1 0,1-1 0,-1 8 0,2-13-107,0 1 1,0-1 0,0 1 0,0-1 0,0 1 0,1-1 0,-1 1 0,0-1 0,0 1 0,0-1 0,1 0 0,-1 1 0,0-1 0,0 1 0,1-1-1,-1 0 1,0 1 0,1-1 0,-1 0 0,0 1 0,1-1 0,-1 0 0,1 1 0,-1-1 0,0 0 0,1 0 0,-1 0 0,1 1 0,-1-1 0,1 0 0,-1 0-1,1 0 1,-1 0 0,1 0 0,-1 0 0,1 0 0,-1 0 0,1 0 0,-1 0 0,1 0 0,-1 0 0,0 0 0,1-1 0,-1 1 0,1 0 0,30-10 544,-20 5-392,32-12 35,56-30 0,-53 24-108,-16 9-125,1 2 1,1 0-1,-1 3 1,2 0 0,39-5-1,-62 14-26,5-2-417,-14 2 217,-1 0 0,0 0 0,1 0 0,-1 0 0,0-1 0,1 1 1,-1 0-1,0 0 0,1 0 0,-1 0 0,0-1 0,1 1 0,0-2-1616,-1 2 1616,1-1 0,-1 1 0,0 0 0,0-1 0,0 1 1,0 0-1,0-1 0,0 1 0,0-1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66 3712,'-22'-2'1221,"21"2"-1190,0-1 0,0 1-1,1 0 1,-1 0 0,0 0-1,0 0 1,1 0 0,-1 1-1,0-1 1,0 0 0,1 0-1,-1 0 1,0 1 0,1-1-1,-1 0 1,0 1 0,1-1-1,-1 0 1,1 1 0,-1-1-1,0 1 1,0 0 0,-1 1 164,1-2-99,-16 10 3754,17-10-3796,-1 0-1,1 0 1,0 0-1,0 0 1,0 1-1,0-1 1,0 0-1,0 0 1,0 0-1,0 0 0,0 0 1,0 0-1,0 0 1,0 0-1,-1 0 1,1 0-1,0 0 1,0 0-1,0 1 1,0-1-1,0 0 1,0 0-1,0 0 0,0 0 1,0 0-1,0 0 1,0 0-1,0 0 1,0 0-1,0 1 1,0-1-1,0 0 1,0 0-1,0 0 0,0 0 1,0 0-1,0 0 1,0 0-1,0 0 1,1 0-1,-1 1 1,0-1-1,0 0 1,0 0-1,0 0 1,10 1 1807,-2-1-1225,-1-2 0,1 1 0,0-1 0,9-3 1,4-1-208,56-18 606,-44 13-888,40-8-1,34 5-256,-92 13 62,-1 1 0,1 0-1,-1 1 1,0 1 0,20 5-1,-26-6-4348,-23 2-7285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5472,'-4'2'443,"-2"0"1097,8-9-537,-2 6-873,1 0 0,0 1 0,-1-1 0,1 0-1,0 0 1,0 1 0,0-1 0,0 1 0,0-1-1,0 0 1,0 1 0,0 0 0,0-1-1,0 1 1,0 0 0,0-1 0,0 1 0,0 0-1,2 0 1,27-1 1507,-9 0-590,128-32 1555,-31 6-1929,230-41 303,-328 61-3472,-20 10 1083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2976,'-2'1'2491,"2"6"2770,0 8 690,-3-5-7500,0 7 1580,3-15-23,0-1-1,0 1 1,0 0-1,0 0 1,-1 0-1,1 0 0,-1-1 1,1 1-1,-1 0 1,0-1-1,0 1 1,-1 2-1,-12 16 247,1 0 1,1 1-1,1 1 0,1-1 0,-11 37 0,9-14 197,3 0-1,-8 84 0,15-109-334,1-11 10,1 0 0,0 0 0,0 0 0,1 0 0,-1 0 0,2-1 0,2 12 0,-3-17-62,-1 0 1,1 0-1,0 0 1,0 1-1,0-1 1,0 0-1,0 0 1,1 0-1,-1-1 1,1 1 0,-1 0-1,1 0 1,0-1-1,-1 1 1,1-1-1,0 0 1,0 1-1,0-1 1,0 0 0,0 0-1,1 0 1,-1 0-1,0-1 1,0 1-1,1 0 1,-1-1-1,0 0 1,0 0-1,3 1 1,13-2 123,0-1-1,0 0 1,0-1 0,24-8 0,0 5-151,-35 5 70,-6 0-172,1 1 0,-1 0 0,0 0 0,0-1 1,0 1-1,1-1 0,-1 1 0,0-1 0,0 0 0,0 1 1,2-2-1,-2 0-515,-1 1 0,1 0 0,0-1 0,-1 1 0,1-1 0,-1 1 0,1 0 0,-1-1 0,0 1 0,1-1 0,-1 1 0,0-1 0,0 1 1,0-3-1,1-11-4370,6-1 1644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37 132 4384,'-22'-11'1424,"7"7"1275,24 3 1215,64-14 527,38-12-2302,-73 17-1647,-14 4-321,152-33 311,-134 31-486,0 3-1,52 0 1,-58 8-34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2144,'-2'-1'9957,"9"5"-4318,-3-2-7945,6 1 2454,0 0 1,0 0-1,1-2 0,-1 1 0,21 0 1,54-7 160,-68 4-276,86-12 495,14-1 107,-103 13-564,2 0-48,33 2 0,-31 0 43,22-1-1,-15-1 161,29-8 713,-54 9-984,0 0 0,1-1 0,-1 1 0,0 0 0,1-1 0,-1 1 0,0 0 0,1-1 0,-1 1 0,0 0 0,0-1 0,0 1 0,1-1 0,-1 1 0,0 0 0,0-1 0,0 1 0,0-1 0,0 1 0,0-1 0,0 1 0,0 0-1,0-1 1,0 1 0,0-1 0,0 1 0,0-1 0,0 0 0,-1-8-4477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0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3808,'0'3'12268,"4"-3"-13768,9-3 2130,-1-1 0,0 0 0,16-7 0,1-1-383,44-15 36,128-30 0,-81 39 20,-105 17-674,1 1-1,-1 0 1,1 1-1,-1 1 1,28 6 0,-35-5-904,0 0 0,0 1 1,0 0-1,9 5 0,0 3-1775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56 1888,'-1'-1'70,"1"1"0,0-1 0,0 0 0,-1 1 1,1-1-1,0 0 0,0 0 0,0 1 0,0-1 0,0 0 0,0 1 0,0-1 1,0 0-1,0 0 0,0 1 0,0-1 0,0 0 0,1 1 0,-1-1 0,1-1 0,9-14 1852,-9 14-1591,0 1-1,1-1 1,-1 0-1,0 1 0,0-1 1,0 0-1,0 0 1,-1 0-1,1 0 1,-1 0-1,1-2 1,-2 59 3549,-1-32-3728,0 1 0,-2-1 0,-1 0 0,-9 29 0,-7 6 284,-90 288 1272,64-163-935,45-176-732,-21 95 446,22-96-450,0 0 0,-1 0 1,0 0-1,0 0 0,-1 0 1,-5 9-1,6-14-74,-5 2 834,22-3 64,16-6-593,42-12-1,-2 0-151,-27 9-43,25-6-59,114-9 0,-85 18 216,-97 6-287,0 0 1,-1-1 0,1 1 0,-1 0 0,1 0-1,-1-1 1,1 1 0,-1-1 0,1 1-1,-1 0 1,1-1 0,-1 1 0,1-1-1,-1 1 1,0-1 0,1 1 0,-1-1-1,0 1 1,1-1 0,-1 0 0,0 1-1,0-1 1,1 1 0,-1-1 0,0 0-1,0 1 1,0-1 0,0 0 0,0 1-1,0-1 1,0 1 0,0-2 0,-1-20-4093,-3-13-1057,3 14 3260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47 6048,'-51'0'3461,"26"4"1901,4-1 3756,44-4-7673,39-8 0,-21 3-1034,225-27-1104,-248 29-3607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4064,'-4'0'637,"1"1"1,0 0 0,0-1-1,-1 1 1,1 1 0,0-1-1,0 0 1,-6 4-1,11-4-218,0-1 0,0 0 1,0 1-1,0-1 0,0 0 0,-1 0 0,1 0 0,0 0 0,0 0 0,3-1 0,36-1 225,110-13 872,109-5-819,-218 24-501,6-1-2371,-60-13-8043,6 9 7802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15 212 4320,'-11'-10'1392,"7"5"-102,7 3-453,6 2-8,-8 0-719,6 0 248,-1-1 0,1 0 0,0-1-1,6-2 1,14-2 301,53-7 1725,126-36 0,59-45-1739,-242 87-712,-1 1-1,36-5 1,-55 11-13,-3 0-35,1 0-1,0 0 1,0-1-1,-1 1 0,1 0 1,0 0-1,-1 0 1,1 0-1,0 0 1,0 1-1,-1-1 0,1 0 1,0 0-1,-1 0 1,1 1-1,0-1 1,-1 0-1,1 1 0,0-1 1,-1 0-1,1 1 1,-1-1-1,2 1 1,5 10-1533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 4480,'2'-1'295,"-1"1"-160,0 0 0,-1 0 0,1 0 0,0-1 1,-1 1-1,1 0 0,0-1 0,7 0 6527,-7 5-6416,0 1-1,1-1 0,-2 1 0,2 5 0,-3 0-15,-1 0 0,0 0 0,-1 0 0,0 0 0,0-1 0,-9 17 0,12-26-230,-8 16 231,1 1 0,1 0 0,1 1 0,1-1-1,0 1 1,-3 31 0,7-48-207,0-1-1,0 0 1,0 0-1,0 0 1,0 0-1,0 0 0,0 0 1,0 0-1,0 0 1,0 0-1,0 0 1,0 0-1,0 0 1,0 0-1,0 1 1,0-1-1,0 0 1,0 0-1,0 0 1,0 0-1,0 0 1,0 0-1,0 0 1,0 0-1,0 0 1,0 0-1,0 0 0,0 0 1,0 0-1,1 0 1,-1 1-1,0-1 1,0 0-1,0 0 1,0 0-1,0 0 1,0 0-1,0 0 1,0 0-1,0 0 1,0 0-1,0 0 1,0 0-1,0 0 1,0 0-1,0 0 1,1 0-1,-1 0 0,0 0 1,0 0-1,0 0 1,0 0-1,0 0 1,0 0-1,0 0 1,0 0-1,0 0 1,0 0-1,0 0 1,0 0-1,0 0 1,1 0-1,-1 0 1,0 0-1,3-4 254,0-1-39,10-18 189,1 0 0,33-40 1,-12 26-535,1 1 0,68-50 1,-94 79 33,0 0 0,1 1 0,13-6 0,-21 10 42,0 1 0,1 0-1,-1-1 1,0 1 0,0 1 0,1-1 0,-1 0 0,1 1 0,-1 0 0,0 0 0,1 0 0,-1 0 0,1 0 0,-1 1-1,7 1 1,-8-1 24,0 1-1,0-1 1,0 0-1,0 1 0,0-1 1,0 1-1,0 0 0,-1 0 1,1 0-1,-1 0 0,1 0 1,-1 0-1,0 0 1,1 0-1,-1 0 0,0 1 1,0-1-1,-1 0 0,1 1 1,-1-1-1,1 3 1,1 7 124,-1 0 1,-1-1 0,-1 16-1,1-6-84,-6 55 105,0-1 322,8-58-2364,-2-10 714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2400,'0'0'157,"-1"-1"0,1 0 0,-1 1-1,1-1 1,0 1 0,-1-1 0,1 0 0,0 0 0,0 1 0,-1-1-1,1 0 1,0 1 0,0-1 0,0 0 0,0 0 0,0 1 0,0-1 0,0 0-1,0 0 1,0 1 0,0-1 0,0 0 0,1 1 0,-1-1 0,0 0 0,0 1-1,1-1 1,-1 0 0,0 1 0,1-1 0,-1 0 0,1 1 0,-1-1-1,1 1 1,-1-1 0,1 1 0,-1-1 0,1 1 0,0-1 0,-1 1 0,1 0-1,-1-1 1,1 1 0,1-1 0,-1 0 48,0-4 1711,-1 4-1327,0 4-454,0-2 190,3 18 118,-2-7-212,0 0 1,-1-1-1,0 1 1,-3 20-1,0-6 89,-23 356 1973,20-348-2120,4-28-96,1 0 0,0 1 0,0-1-1,0 1 1,1-1 0,0 1 0,0-1-1,2 8 1,-1-7 259,-1-6-839,0-3-1276,0-3 323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5408,'-10'-8'903,"9"4"855,18 4 1881,-3 0-2979,42 0 1009,0-2 0,86-15 0,-140 16-1657,140-23 622,-119 21-686,1 2 1,-1 1 0,1 0 0,24 4 0,-39-2-794,0 0 0,12 4 0,-4 0-3943,-3 2 1738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16 2720,'5'-15'7920,"-3"47"-6325,-1-22-1325,0-1 0,-1 19 0,-9 32 825,-19 66 0,17-83-853,-47 182 567,-4 12 72,36-146 271,26-90-1109,-1-1 0,1 0 0,0 1 0,0-1-1,0 0 1,0 1 0,0-1 0,0 1-1,0-1 1,0 0 0,0 1 0,0-1 0,0 0-1,0 1 1,0-1 0,1 0 0,-1 1-1,0-1 1,0 0 0,0 1 0,0-1 0,1 0-1,-1 1 1,0-1 0,0 0 0,0 0 0,1 1-1,-1-1 1,0 0 0,1 0 0,-1 0-1,0 1 1,1-1 0,16 4 564,21-5-327,80-17 109,-92 14-357,31-9 1,15-3 30,-30 12-80,50 2 0,-87 2-2,-1 0-10,0 0 1,0 0-1,0-1 1,-1 1-1,1-1 1,0 0-1,5-2 1,-8 3-233,0-1 1,0 1 0,0-1-1,0 0 1,0 1 0,0-1-1,0 0 1,-1 0 0,1 1-1,1-3 1,-1 2-294,-1 0-1,1 0 1,-1 0 0,1 0-1,-1-1 1,0 1 0,1 0-1,-1 0 1,0 0 0,0 0-1,0-2 1,0-2-2091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5152,'-36'-3'2869,"153"-3"4311,7-7-4470,-40 3-2647,160 2 0,-167 12-709,-86-4-7113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5312,'-18'-20'1701,"18"20"-1658,-1 0 0,1 0 0,0 0 0,0 0 0,0 0 0,-1-1 0,1 1 0,0 0 0,0 0 0,0 0 0,0-1 0,0 1 0,0 0 0,-1 0 0,1-1 0,0 1 0,0 0 0,0 0 0,0 0 0,0-1 0,0 1 0,0 0 0,0 0 0,0-1 0,0 1 0,0 0 0,0 0-1,0-1 1,0 1 0,0 0 0,0 0 0,1-1 0,-1 1 0,0 0 0,0 0 0,0 0 0,0-1 0,0 1 0,0 0 0,1 0 0,-1 0 0,0 0 0,0-1 0,0 1 0,1 0 0,-1 0 0,0 0 0,0 0 0,1 0 0,8-3 1565,-9 3-1594,36-4 1648,0 3 0,55 3 1,-11 1-949,254 1 139,-253-2-566,-3 1-3064,-64-3 1241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4384,'-2'56'6616,"-6"30"-3908,0 15-1878,7-57-568,-7 80 308,-11 75 145,17-178-207,0-5-1856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10 387 5408,'-4'-15'653,"2"10"-402,1 0 0,0 0 0,1 0 0,-1 0 0,1 0 0,0-6 0,0 4-289,0-7 879,0 0-1,1 0 0,6-27 0,-4 29-227,0 0-152,0-1 0,1 1-1,0 0 1,1 0 0,0 0-1,1 1 1,8-12 0,-3 6 81,2 0 0,28-28 1,-37 41-498,1 0 0,0 0 0,1 0 0,-1 0 0,0 1 0,1 0 0,0 0 1,0 0-1,0 1 0,0 0 0,0 0 0,0 1 0,1 0 0,6-1 0,1 1-32,1 1 0,-1 1 0,0 0 0,16 4 0,-23-4 66,-1 1 0,1 0 0,-1 0 0,0 1 0,1 0 0,-1 0 0,-1 0 0,1 1 0,0 0 0,9 8 0,-14-11-38,0 0 1,0 0 0,0 0-1,0 1 1,0-1 0,0 0-1,0 0 1,-1 0 0,1 1-1,0-1 1,-1 0 0,1 1-1,-1-1 1,1 0 0,-1 1-1,0-1 1,1 1 0,-1-1-1,0 1 1,0-1 0,0 0-1,0 1 1,-1 1 0,0-1 12,0 0 0,1 0 0,-2 0 0,1 0 0,0 0 0,0 0 0,-1-1 0,1 1 0,-1 0 0,1-1 0,-1 1 0,0-1 0,-2 2 0,-5 3 92,0-2 0,0 1 1,0-1-1,0 0 1,-15 3-1,10-4-233,1 0 0,-1-1 0,0-1 0,1 0 0,-27-2 0,16 0-415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9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1 504 9216,'4'-5'6141,"18"-18"-2900,11-9-1872,233-232 1976,-101 105-892,-143 138-1717,-23 23-664,0 0 1,0 1 0,0-1-1,1 0 1,-1 1 0,1-1 0,-1 0-1,1 6 1,-3 32 114,2-22-101,0 5-10,2 0 0,0-1 0,1 1 0,1-1 0,1 1 0,1-1 0,13 34 0,-17-53-55,0-1 0,0 1 0,0 0 0,1-1 0,-1 0 0,1 1 0,0-1 0,-1 0 0,1 0 0,3 3 0,-4-5-12,0 1 1,-1-1-1,1 1 0,0-1 0,0 1 0,0-1 0,0 1 1,0-1-1,0 0 0,0 1 0,0-1 0,0 0 0,0 0 1,0 0-1,0 0 0,0 0 0,0 0 0,0 0 0,0 0 1,0-1-1,0 1 0,0 0 0,0 0 0,0-1 0,0 1 1,-1-1-1,1 1 0,0-1 0,0 1 0,0-1 0,0 1 1,0-2-1,9-8 32,-1-1 1,0 0-1,-1-1 1,0 1-1,11-25 1,12-16-89,15-8-54,-41 54 108,0 0 0,1 1 1,0 0-1,0 0 1,0 0-1,1 1 0,9-5 1,-16 9-5,1 0 1,-1 0-1,0 0 1,0 0 0,1-1-1,-1 1 1,0 0-1,1 0 1,-1 0-1,0 0 1,1 0-1,-1 0 1,0 0 0,1 0-1,-1 0 1,0 1-1,1-1 1,-1 0-1,0 0 1,1 0-1,-1 0 1,0 0-1,0 0 1,1 1 0,-1-1-1,0 0 1,0 0-1,1 1 1,-1-1-1,0 0 1,0 0-1,1 1 1,4 13 88,-4-9-88,0-1 0,-1 1 0,1 0 0,-1 6 0,-6 14 12,5-20 20,0-1 0,0 0 0,0 1 0,0-1 0,1 0-1,-1 1 1,1-1 0,0 1 0,1-1 0,1 9 0,-2-12-34,0-1 0,0 1 1,0-1-1,1 1 1,-1-1-1,0 1 0,1-1 1,-1 0-1,0 1 0,0-1 1,1 1-1,-1-1 0,1 0 1,-1 1-1,0-1 0,1 0 1,-1 0-1,1 1 0,-1-1 1,1 0-1,-1 0 0,1 0 1,-1 1-1,1-1 0,-1 0 1,1 0-1,-1 0 0,1 0 1,0 0-1,13-5 44,-11 4-34,29-14 39,70-29-176,-86 38 118,1 1 1,0 0-1,-1 1 1,24-1-1,-30 4 2,-1 2-1,0-1 1,0 1-1,1 1 1,-1-1-1,0 2 1,-1-1 0,1 1-1,10 5 1,9 6-143,35 23 1,-56-33 64,12 12-3504,-18-15 2984,0 0-1,0 1 1,0-1 0,0 1-1,0-1 1,0 1 0,0-1-1,0 1 1,-1 0 0,1-1-1,-1 1 1,1 0 0,-1 0-1,1-1 1,-1 1 0,0 0 0,0 0-1,0 2 1,-4 15-2714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1472,'3'1'5226,"-3"-1"-5119,0 3 586,0 17 2929,5 29-2097,-15 319 1243,5-240-2072,1-59-448,3-48-9,-8 33 1,3-21-69,6-7 2299,0-26-2456,0 0 0,0-1 0,1 1 0,-1 0 0,0 0 0,0 0 0,0 0 0,0-1 0,0 1 0,0 0 0,0 0 0,1 0 0,-1 0 0,0 0 0,0-1 0,0 1 0,0 0 0,0 0 0,1 0 0,-1 0 0,0 0 1,0 0-1,0 0 0,0 0 0,1 0 0,-1 0 0,0 0 0,0 0 0,0 0 0,1 0 0,-1 0 0,0 0 0,0 0 0,0 0 0,1 0 0,-1 0 0,0 0 0,0 0 0,0 0 0,1 0 0,1 0 51,17-21-44,-6 12-25,2-2 20,1 0 1,0 1 0,1 1 0,21-9 0,9 3 45,1 3 0,-1 2 0,58-5 0,-47 7-113,-48 5 410,-10 3-617,0-1 1,1 1 0,-1 0-1,0-1 1,1 1 0,-1-1 0,0 1-1,0 0 1,0-1 0,1 1-1,-1-1 1,0 1 0,0-1-1,0 1 1,0 0 0,0-1 0,0 1-1,0-1 1,0 1 0,0-1-1,0 1 1,0-1 0,-5-14-6948,-2 3 5276,-1-1-497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4640,'-1'-6'1644,"-3"6"-723,1 1-878,27-3 6350,23-3-4914,268-30 782,-294 32-2244,-17 3-18,0-1 0,0 1 1,0-1-1,0 1 0,0 0 1,0 1-1,0-1 0,4 2 0,-7-2 5,1 0-1,-1 0 0,0 0 0,0 1 0,0-1 0,0 0 1,0 0-1,0-1 0,1 1 0,-1 0 0,0 0 0,0 0 0,0-1 1,0 1-1,0-1 0,1 0 0,0-3-1105,-9 3-3273,-6-1 1089,-1 1 1132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5056,'-3'-11'1163,"2"10"-1064,1 1 0,0-1-1,0 1 1,-1-1 0,1 1 0,0-1-1,0 1 1,0-1 0,-1 1-1,1-1 1,0 1 0,0-1 0,0 1-1,0-1 1,0 1 0,0-1-1,0 0 1,0 1 0,0-1 0,1 1-1,-1-1 1,0 1 0,0-1-1,0 1 1,0-1 0,1 1 0,-1-1-1,0 1 1,1-1 0,-1 1-1,0 0 1,1-1 0,-1 1-1,1-1 1,-1 1 0,0 0 0,1 0-1,0-1 1,15-9 604,0 1 0,1 1-1,0 1 1,0 0 0,31-7 0,93-15 427,-130 28-1021,298-41 723,-296 41-776,0 0 0,-1 1 0,14 1 0,-21 0-191,1 0 0,-1 0 0,0 0 0,0 1 0,0-1 0,0 1 0,0 1 0,0-1 0,7 5 1,-11-6-53,0-1 1,-1 1 0,1 0 0,0-1-1,-1 1 1,1 0 0,-1-1 0,1 1-1,-1 0 1,1 0 0,-1-1 0,1 1-1,-1 0 1,0 0 0,1 0 0,-1 0 0,0 0-1,0-1 1,1 1 0,-1 2 0,0 0-677,4 13-1499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 3136,'2'-4'394,"0"1"0,0-1 0,0 0-1,1 1 1,-1 0 0,1-1 0,0 1 0,5-5 0,1 0 1666,-9 8-1903,1 1 1,-1-1-1,0 1 1,1-1-1,-1 0 0,0 1 1,1-1-1,-1 1 1,0-1-1,0 1 0,1-1 1,-1 1-1,0-1 1,0 1-1,0-1 0,0 1 1,0-1-1,1 1 0,-1-1 1,0 1-1,0-1 1,-1 1-1,1 0 0,1 24 887,-6 5-490,-1-2 0,-1 1 0,-12 28 0,-39 82 494,40-100-779,-14 34-8,28-64-102,1 0 1,1 1 0,0-1 0,0 1-1,0 19 1,1-27-101,1 1 0,1 0 0,-1-1-1,0 1 1,1-1 0,-1 1 0,1-1 0,0 1-1,0-1 1,0 1 0,0-1 0,0 0 0,0 1 0,1-1-1,-1 0 1,1 0 0,0 0 0,-1 0 0,1 0-1,0 0 1,0-1 0,0 1 0,0-1 0,1 1 0,-1-1-1,0 0 1,1 0 0,-1 0 0,3 1 0,1 0 5,0-1 0,-1 0 0,1 0 0,0-1 0,0 0 0,0 0 0,-1 0 0,1-1 0,0 1 0,0-1 0,10-4 0,13-3-52,15-5 327,-40 11-826,-1 1 1,0-1-1,0 1 0,0-1 1,-1 0-1,1 0 0,0 0 1,-1-1-1,1 1 0,3-5 1,-6 7 314,0-1 0,0 1 1,1 0-1,-1-1 0,0 1 0,0 0 1,0-1-1,0 1 0,0-1 1,0 1-1,1 0 0,-1-1 0,0 1 1,0-1-1,0 1 0,0 0 0,-1-1 1,1 1-1,0-1 0,0 1 1,0 0-1,0-1 0,0 1 0,0-1 1,-1 1-1,1 0 0,0-1 0,0 1 1,0 0-1,-1-1 0,1 1 1,-10-7-3561,1 5 1306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 5312,'-13'-14'1701,"14"13"-1345,0 1-1,0-1 1,0 1 0,-1-1 0,1 1-1,0-1 1,0 1 0,0 0-1,0-1 1,0 1 0,0 0-1,0 0 1,0-1 0,0 1-1,1 0 1,26-4 1270,-3 1-844,102-16 543,-7 0-1178,-70 12-3377,-21 6 1204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26 2816,'0'-26'3477,"-12"68"-74,-16 60-1011,-47 114 0,51-157-1972,2 1 0,2 2 0,4-1 1,-10 71-1,19-81-152,2-1 1,5 102 0,2-129-93,1 1-1,1-1 1,1 0 0,1 0 0,1-1 0,1 0 0,1 0 0,20 37 0,-24-52-74,0 0 1,0 0-1,1 0 1,0 0-1,0-1 0,0 0 1,1 0-1,0-1 1,8 5-1,-14-9-180,1 0 0,0 0 1,0-1-1,0 1 0,0-1 0,0 1 0,-1-1 0,1 0 1,0 0-1,0 0 0,0 0 0,0 0 0,0 0 0,0 0 1,3-1-1,16-6-4362,-20 7 4259,15-5-2523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1 797 3136,'0'0'1029,"0"5"2662,3-16-1932,-1 1 0,0-15 0,6-28-1394,62-188 613,-48 182-531,58-110 0,34-45 28,-113 212-510,-1 1 0,1 0 1,0-1-1,-1 1 0,1 0 1,0 0-1,0 0 0,0 0 1,0 0-1,0 0 0,0 0 0,0 0 1,0 0-1,0 0 0,3-1 1,-4 2 20,0 0 1,1 0-1,-1 0 1,0 0-1,0 0 1,1 0-1,-1 0 1,0 0 0,0 0-1,1 0 1,-1 0-1,0 0 1,0 0-1,1 0 1,-1 0 0,0 1-1,0-1 1,0 0-1,1 0 1,-1 0-1,0 0 1,0 0-1,0 1 1,1-1 0,-1 0-1,0 0 1,0 0-1,0 1 1,1-1-1,1 15 40,12 387 320,12-203 678,-25-198-1009,0 5 193,0 0-1,0 0 0,5 9 1,-6-14-171,0-1 0,1 1 1,-1-1-1,0 1 0,1-1 1,-1 0-1,0 1 1,1-1-1,-1 1 0,0-1 1,1 1-1,-1-1 1,1 0-1,-1 1 0,0-1 1,1 0-1,-1 0 1,1 1-1,-1-1 0,1 0 1,0 0-1,0 0 18,0 0-1,0 0 0,-1-1 1,1 1-1,0 0 1,-1-1-1,1 1 0,0 0 1,-1-1-1,1 1 1,-1-1-1,1 1 0,-1-1 1,1 0-1,-1 1 1,1-1-1,-1 0 0,1 1 1,-1-1-1,0 0 1,1 0-1,13-25 280,-2-1 1,13-35-1,13-63-207,-9 29-20,5-18 0,-15 45-357,6-17-129,-21 68-37,-2 14-449,3 18 351,-5-13 511,3 11-32,0 0-1,-1 1 1,0 20-1,2 10-3,9 127-219,-8-75 468,2 0-5,12 133 662,-15-173-46,-5-54-779,-2-4-1219,0-5-1511,6-3 224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58 179 4320,'-16'0'1392,"16"0"-1381,0 0 0,0 0 1,0 0-1,0 0 0,0 0 1,-1 0-1,1 0 0,0 0 1,0 0-1,0 0 0,0 0 1,0 0-1,-1 0 0,1 0 1,0 0-1,0 0 0,0 0 1,0 0-1,0 1 0,0-1 1,-1 0-1,1 0 0,0 0 1,0 0-1,0 0 0,0 0 1,0 0-1,0 0 0,0 1 1,0-1-1,0 0 0,0 0 1,0 0-1,-1 0 0,1 0 1,0 0-1,0 1 0,0-1 1,0 0-1,0 0 0,0 0 1,0 0-1,0 0 0,0 1 1,0-1-1,0 0 0,1 0 1,-2 3 128,0-1 0,1 1-1,-1-1 1,1 1 0,0 0 0,0-1 0,0 1 0,0 0 0,1-1 0,-1 1 0,1-1 0,-1 1-1,1-1 1,0 1 0,0-1 0,0 1 0,0-1 0,1 0 0,-1 0 0,0 1 0,1-1-1,0 0 1,-1 0 0,1 0 0,2 1 0,6 5 588,19 11 1227,-27-17-1803,0-1 0,0-1 0,0 1 0,0 0 0,0 0 0,0-1 0,0 1 0,0-1 0,0 0 0,1 0 0,-1 0 0,0 0 0,3 0 0,0-1-7,0-1 1,-1 1 0,1-1 0,-1 0 0,1-1-1,-1 1 1,0-1 0,0 1 0,0-1 0,0-1-1,0 1 1,0 0 0,-1-1 0,0 0 0,0 0-1,0 0 1,0 0 0,2-6 0,1-1-97,-1 0 0,0-1 0,-1 0 1,0 0-1,-1 0 0,2-13 0,-4 18-70,-1 0-1,0 0 1,0 0 0,0 0-1,-1 0 1,0 0-1,-1 0 1,1 1 0,-1-1-1,-5-10 1,6 14-12,-1 0 0,1 0 0,-1 1 0,1-1 0,-1 1 0,0 0 0,0-1 0,0 1 0,-1 0 0,1 0 0,-5-3 0,5 4 16,0 0 0,0 0 0,0 1 0,-1-1 0,1 0 0,0 1-1,0-1 1,-1 1 0,1 0 0,0 0 0,0 0 0,-1 0 0,1 0 0,0 1 0,0-1 0,-1 1 0,-3 1-1,-1 0 11,1 1-1,-1 1 1,0-1-1,1 1 1,0 0-1,0 1 1,0-1-1,0 1 1,1 0-1,-1 1 1,1-1-1,-6 11 1,0 1 177,1 0-1,0 1 1,-11 30 0,18-39-57,0 1 0,0-1 0,0 1 0,2 0 0,-1-1 1,1 1-1,0 0 0,1 13 0,1-18-27,-1 0-1,1 0 1,0 1 0,1-1-1,-1 0 1,1 0 0,0 0-1,0-1 1,0 1 0,1 0-1,0-1 1,-1 1-1,2-1 1,-1 0 0,0 0-1,1 0 1,5 3 0,-1-1 20,0-1-1,0 0 1,0 0 0,1-1 0,0 0 0,0-1-1,0 0 1,0 0 0,0-1 0,14 2 0,5-2 110,0 0 1,36-4-1,-54 1-660,0 0 1,1 0-1,-1-1 1,15-5-1,-19 5-626,-1 0 0,0-1 0,1 1 1,-1-1-1,0-1 0,0 1 0,-1-1 0,1 1 0,4-6 0,4-1-1479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5408,'13'43'5221,"-4"-21"-4200,-1 0 0,6 35 0,-4-15-351,44 254 1421,-28-127-1307,-4-44 848,-22-124-1573,0 0 0,0-1 0,0 1 0,1 0 0,-1 0 0,0-1 0,0 1 0,1 0 0,-1-1 0,0 1 0,1 0 0,-1-1 0,0 1 0,1 0 0,0 0 0,0-1-14,-1 0 0,0 0 1,0 0-1,1 0 0,-1 0 0,0 0 1,1 0-1,-1 0 0,0 0 0,0 0 1,1-1-1,-1 1 0,0 0 0,0 0 1,0 0-1,1 0 0,-1-1 0,0 1 1,0 0-1,0 0 0,1 0 1,-1-1-1,0 1 0,0 0 0,0 0 1,0-1-1,0 1 0,0 0 0,1-1 1,11-35 1310,2-18-1053,19-73-94,63-159-1,-80 250-710,-2-1-1,-2 0 0,10-50 1,-21 77-973,0 0 0,-1-1 1,-1-11-1,1 1-1383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3968,'1'3'607,"1"0"1,0 0-1,0 0 1,0 0-1,0 0 1,0 0 0,4 3-1,10 13 773,-2 3-443,0 0 1,-2 1 0,13 34-1,21 77 569,-31-87-1002,8 19 76,-8-25-144,-2 1 0,-1 0 0,5 44 1,-10-17-116,-3 0 0,-3 0 0,-3-1 0,-11 70 0,9-109-247,-1 0 0,-2-1 0,-1 0 0,-1-1 0,-1 1-1,-18 32 1,20-48-18,1-1 0,-1 0 0,-1 0 0,0-1 0,-13 12 0,-11 10 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 8480,'-28'-8'4320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99 2720,'-2'-1'362,"0"0"0,0 0 0,0 0 0,0 0 0,0 1-1,0-1 1,-10 5 10292,31-13-8711,107-39 313,-85 37-2198,1 1-1,1 3 0,60-4 1,134 10 583,-90 4 104,-145-3-750,-5-1-3267,2 1 3099,1 0 1,0 0-1,0 0 0,0 0 0,-1 0 0,1 0 0,0 0 0,-11 9-6116,-1 0 1894,-1 2 1473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2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 4896,'0'0'138,"-1"-1"0,0 1 0,1-1-1,-1 1 1,0 0 0,0 0 0,0 0 0,1-1 0,-1 1 0,0 0 0,0 0 0,0 0 0,0 0-1,1 0 1,-1 0 0,0 1 0,0-1 0,0 0 0,0 0 0,-1 1 0,16 3 7390,-5-1-6484,1-1 0,13 0 1,-8-2-568,0-2 1,0 0-1,16-5 1,-1 0-31,134-26 587,93-18-969,-189 39 45,50-7-2956,-83 17 1080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94 3072,'-2'6'8835,"-15"6"-5556,9-6-2490,-1 0-1,-12 12 0,0 3 310,-1 0-1,-33 25 1,5-6-140,38-31-812,1 1 0,1 0 0,0 1 0,0 0 0,1 1 0,1-1 0,-1 2-1,2-1 1,0 1 0,-9 22 0,10-16-21,1-1 0,1 1-1,1 0 1,0 0-1,1 0 1,2 35 0,1-44-37,0 1 0,0-1 0,1 0 0,1 0-1,0 0 1,0 0 0,1 0 0,0-1 0,1 0 0,0 0 0,0 0 0,1 0 0,0-1 0,9 10 0,-8-11-9,1 0-1,-1-1 1,1 1-1,1-2 1,-1 1-1,1-1 0,0 0 1,10 3-1,-14-6-30,1 0-1,0 0 1,-1-1-1,1 0 1,0 0 0,0 0-1,0-1 1,0 0-1,0 0 1,0-1-1,-1 1 1,1-1-1,0-1 1,0 1-1,8-4 1,4-3 60,0-2 0,-1 0 1,32-24-1,47-48 140,-44 36-55,-4 6-59,79-88-1,-119 118-97,0 0 0,-1 0 0,0-1 0,8-17 0,-13 24-31,0-1 0,-1 0 0,1 0 0,-1 0 0,0 0 0,0 0 0,0 0 1,-1 0-1,0 0 0,0 0 0,0-1 0,0 1 0,-1 0 0,-2-7 0,0 2-56,-1 0-1,-1 0 1,0 0-1,0 1 1,-1 0 0,0 0-1,-1 0 1,0 1-1,0 0 1,-15-13 0,-8-2-204,-58-36 0,33 24-40,43 27 264,0 0 0,0 1 0,-1 0 1,0 1-1,-17-5 0,27 10-106,-1 0-1,0 0 0,1 0 0,-1 1 1,0-1-1,0 1 0,0 0 0,0 0 1,1 0-1,-1 0 0,0 1 1,0 0-1,0 0 0,1 0 0,-1 0 1,0 0-1,1 1 0,-1-1 0,1 1 1,0 0-1,0 0 0,-1 1 0,1-1 1,1 0-1,-4 4 0,3-3-434,0 1 0,0-1-1,1 1 1,0-1 0,-1 1 0,1 0-1,0 0 1,1 0 0,-1 0-1,1 0 1,0 0 0,-1 8 0,1 11-1620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3136,'2'7'9146,"7"12"-6606,-3-5-669,-5-10-1341,0 0 0,-1 0-1,1 0 1,-1 0 0,-1 5 0,1 3 816,-1-10-111,1-5 610,0-8-1519,0-19 10,0 29-305,0 0 0,0 0 0,0 0 0,0 0 0,0-1 0,1 1 0,-1 0 0,0 0 0,1 0 0,-1 0 0,1 0 0,-1 0 0,1 0 0,0 0 0,-1 0 0,3-2 0,-5 7 651,2-3-670,-1 0 1,1 0 0,-1 1-1,1-1 1,0 0 0,-1 0-1,1 0 1,0 0 0,0 0-1,0 0 1,0 0 0,0 1-1,0 0 1,1-1 62,-1-7 15,0 0-108,0 1 0,1-1 0,0 0 0,2-8 0,-2 13-53,-1 1 1,0-1 0,0 0 0,0 1-1,0-1 1,0 0 0,0 1 0,0-1-1,0 0 1,0 1 0,0-1 0,0 0-1,0 1 1,0-1 0,0 1 0,0-1 0,-1 0-1,1 1 1,0-1 0,-1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212 122 2976,'0'-8'2324,"0"7"-1406,0 4 1610,-18-2 4491,8 5-6056,0 1 1,0 0 0,-15 14-1,15-12-508,-6 4 182,1 2 0,1-1 0,-22 30 0,30-35-507,0 1 0,1-1 1,0 1-1,0-1 0,1 1 0,1 1 1,0-1-1,0 0 0,-1 13 1,2-4-71,1 0 0,1 0 0,0 0 1,1-1-1,1 1 0,1 0 1,1-1-1,8 23 0,-7-26 85,0-2-1,2 1 1,-1 0 0,2-1-1,0-1 1,0 1-1,1-1 1,1 0 0,0-1-1,21 18 1,-26-25-75,0 0 1,0-1 0,0 0-1,0 0 1,0 0-1,1 0 1,0-1 0,-1 0-1,10 2 1,-11-3-29,1-1 0,-1 0 0,0 0 1,0 0-1,1 0 0,-1 0 0,0-1 0,0 0 0,1 0 1,-1 0-1,0 0 0,0-1 0,0 0 0,5-3 0,-1 0-18,0 0 0,-1-1-1,0 0 1,0-1-1,0 1 1,-1-1 0,10-14-1,33-61-57,-32 52 119,3-6-82,46-89-296,-60 111 244,-1 0-1,-1 0 0,0-1 0,0 1 1,-2-1-1,0 0 0,0-18 1,-2 21 8,-1 0 0,-1 0 0,0 0 1,-1 1-1,0-1 0,-1 1 1,-7-17-1,2 10-52,0 1-1,-1 1 1,-22-30 0,26 39 85,0 0 0,0 1 0,-10-8 0,13 11-12,0 1-1,-1 0 1,1 0-1,0 0 1,-1 0-1,1 1 1,-1 0-1,0-1 1,1 1-1,-1 1 1,-7-2 0,2 2-79,0 1-1,0-1 1,-1 2 0,1-1 0,0 1 0,0 1 0,1 0 0,-1 0 0,0 0 0,-12 9 0,3-2-1370,1 1 0,0 1 0,-26 24 0,23-13-515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73 5632,'-18'-10'1834,"16"9"-1492,0 1-1,0-1 0,-1 1 1,1-1-1,0 1 0,0 0 1,0 0-1,-8 1 7493,14 11-4682,-2-10-2955,0 1-1,-1-1 1,1 0-1,0 0 0,0 0 1,1 0-1,-1 0 1,0-1-1,0 1 1,1-1-1,-1 1 0,1-1 1,0 0-1,-1 0 1,1 0-1,4 0 0,4 2 309,1-1 0,18 1 0,-5-3-92,0 0 0,0-1 0,26-6 0,74-18-93,-107 21-303,91-26 5,-63 16-20,80-13 0,-93 27 14,-33 0-24,1 0 0,0 0 0,-1 0 0,1 0 0,-1 0 0,1 0 0,-1 1 0,1-1 0,-1 0 0,1 0 0,-1 0 0,1 1 0,-1-1 0,1 0 0,-1 0 0,1 1 0,-1-1 0,1 0 0,-1 1 0,1-1 0,-1 1 0,0-1 0,1 1 0,-1-1 0,0 1 0,1-1-1,-1 1 1,0-1 0,0 1 0,1-1 0,-1 1 0,0-1 0,0 1 0,0-1 0,0 1 0,0-1 0,0 1 0,0 0 0,0-1 0,0 1 0,0-1 0,0 1 0,0-1 0,0 1 0,-1-1 0,1 1 0,0 0 0,0 0 0,-1 0-9,-2 10 22,0 0 0,-1 0 1,-1 0-1,0 0 0,0 0 1,-1-1-1,0 0 0,-13 15 1,-10 11-45,-2-2 1,-49 43 0,41-41 125,-48 57-1,65-66-137,2 2-1,1 0 0,2 1 0,-23 51 0,31-56-2279,-12 45-1,17-44-808,4-8-3010,3-5 2102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 1984,'3'-4'16997,"-2"5"-16979,-1 0 1,0 0-1,0 0 1,0 0-1,0 0 1,0-1-1,0 1 1,0 0-1,0 0 1,0 0-1,0 0 1,-1 0-1,1-1 1,0 1-1,-1 0 1,0 1-1,-6 15 30,-18 25 142,-2-1-1,-36 42 0,30-40 285,-43 69-1,56-70-317,2 1 0,2 0 0,-14 58 0,10-8-94,2-6 180,11-57-174,2-8-27,-14 39-1,11-37-61,6-19 53,1-1 0,0 1 0,-1-1 0,0 0 0,0 0 0,0 0 0,-4 6 0,4-7-22,-5 6 279,7-9-289,0 0-1,0 0 1,0 0-1,0 0 1,0 0-1,0 0 1,0 0 0,0 0-1,0 0 1,0-1-1,0 1 1,0 0-1,0 0 1,0 0-1,0 0 1,0 0 0,0 0-1,0 0 1,-1 0-1,1 0 1,0 0-1,0 0 1,0 0-1,0-1 1,0 1 0,0 0-1,0 0 1,0 0-1,0 0 1,0 0-1,-1 0 1,1 0-1,0 0 1,0 0 0,0 0-1,0 0 1,0 0-1,0 0 1,0 0-1,0 0 1,-1 0-1,1 0 1,0 0 0,0 0-1,0 0 1,0 0-1,0 0 1,0 1-1,0-1 1,0 0-1,0 0 1,0 0 0,-1 0-1,1 0 1,0 0-1,0 0 1,0 0-1,0 0 1,0 0-1,0 0 1,1-4 40,0-1 1,0 1-1,0-1 1,0 1-1,1 0 0,0 0 1,2-5-1,8-20-91,16-74 187,-15 48-107,6-17-91,3 2 0,36-79 0,32-15 48,-76 140 49,16-24-121,-17 29-14,-1-2 1,14-32 0,-15 32 138,-9 18-59,0-1 0,0 1 1,0-1-1,-1 1 0,1-1 1,-1 1-1,0-1 0,0 0 1,0 0-1,-1 0 0,1-3 1,2 15-94,0 1 0,1 0 0,0-1 0,0 0 0,11 15 0,1 4 369,40 62 6,-34-57-17,34 67 0,-24-21 11,27 108 0,-36-109-80,13 35 208,-27-90-323,-7-17-40,0 0-1,0 0 0,-1 0 0,1 0 0,-1 0 1,1 8-1,-2-12 97,-8-21-14895,3 15 13061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 3808,'-11'-12'15725,"15"7"-15490,1 1 0,-1 0 1,9-5-1,5 0 95,1 0 0,0 2-1,31-8 1,-36 11-241,43-9-110,0 3 1,77-5-1,-132 15 8,18 0-517,-7 0-2758,-9 0 1587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3328,'0'0'12373,"5"-9"-10976,16-12-677,-14 15-588,-1-1-1,10-11 1,-13 15-38,1 0 0,0 0 1,-1 0-1,1 1 0,0-1 1,0 1-1,8-3 1,-5 1-45,-7 4-48,0 0 0,1 0 1,-1 0-1,0 0 0,0 0 0,1-1 0,-1 1 0,0 0 0,0 0 1,1 0-1,-1 0 0,0 0 0,1 0 0,-1 0 0,0 0 1,0 0-1,1 0 0,-1 0 0,0 0 0,0 1 0,1-1 1,-1 0-1,0 0 0,0 0 0,1 0 0,-1 0 0,0 0 0,0 1 1,0-1-1,1 0 0,-1 0 0,0 0 0,0 1 0,4 10 168,-4 17 152,-2-17-200,-1 0 1,-1 0-1,0 0 0,0-1 0,-1 1 0,0-1 0,-8 10 0,6-7-53,-26 45 251,32-56-243,0 0 0,0 0 0,-1-1 0,1 1 0,0-1 0,-1 1 0,-2 1 0,3-1 85,2-2 36,4-3-17,66-13 166,-62 14-244,-1 2 0,1-1 0,12 2 0,-1 0-35,-19-1 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12 3072,'5'-12'6213,"-7"25"-3077,-9 17-1608,-2 0 0,-1-1 0,-31 46 0,25-49-890,-2-1 0,-48 43 0,12-15-354,2 3 0,3 2 0,2 2-1,-45 71 1,75-95-112,16-27-127,0 0 0,0-1 0,-1 1 1,0-1-1,-11 12 0,10-12-934,7-7 756,-1-1 1,1 1-1,0-1 1,0 0-1,-1 1 1,1-1 0,0 0-1,-1 1 1,1-1-1,0 0 1,-1 1-1,1-1 1,-1 0 0,1 0-1,0 1 1,-1-1-1,1 0 1,-1 0-1,1 0 1,-1 0 0,0 1-1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3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65 8224,'-37'-17'11514,"36"17"-11370,1-1 0,0 1 0,0 0 0,0 0-1,0-1 1,-1 1 0,1 0 0,0 0 0,0 0 0,0-1 0,0 1-1,0 0 1,0 0 0,0-1 0,0 1 0,0 0 0,0-1 0,0 1 0,0 0-1,0 0 1,0-1 0,0 1 0,0 0 0,0 0 0,0-1 0,0 1-1,0 0 1,0 0 0,0-1 0,0 1 0,1 0 0,-1 0 0,0 0 0,0-1-1,0 1 1,0 0 0,1 0 0,-1-1 0,15-8 1588,-9 7-1645,0-1 0,1 1-1,10-2 1,23-3 218,-23 4-108,28-2 0,95 2 218,-79 3-5420,-46 0 2267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 2304,'-3'-2'16111,"29"-20"-15199,-20 18-845,0 1-1,0-1 0,0 1 1,0 0-1,0 1 0,12-4 0,-16 6-66,-1-1-1,1 1 1,-1-1 0,1 1-1,-1 0 1,1 0-1,-1-1 1,1 1-1,-1 0 1,1 0-1,2 1 1,-3 0 21,0-1 0,-1 1 0,1 0 0,0-1 0,0 1 0,-1 0 0,1 0 0,0-1 0,-1 1 1,1 0-1,-1 0 0,1 0 0,-1 0 0,1 0 0,-1 0 0,0 0 0,1 0 0,-1 0 0,0 2 0,1 1 44,-1 0-1,0 0 0,1-1 0,-2 1 0,1 0 1,0 0-1,-1 0 0,0 0 0,0 0 0,0-1 1,0 1-1,0 0 0,-1-1 0,-2 5 1,-6 8 312,-19 27 0,10-17-217,-7 2 145,22-23-216,6-6-142,0 0-1,0 0 0,0-1 1,1 2-1,-1-1 0,1 0 1,-1 0-1,1 1 0,-1-1 1,1 1-1,-1 0 1,1 0-1,-1 0 0,1 0 1,-1 0-1,1 1 0,-1-1 1,1 1-1,-1 0 0,3 0 1,0 1 61,1-1 0,-1 1 1,0 1-1,0-1 1,0 1-1,0 0 0,0 0 1,-1 0-1,1 0 0,3 5 1,-5-5 74,0 1 1,-1 0-1,1 0 1,-1 0-1,0 0 1,0 0-1,-1 0 1,1 0 0,-1 1-1,0-1 1,0 0-1,0 1 1,-1-1-1,1 1 1,-1-1-1,-1 6 1,1-5 38,0 0 0,-1 1 0,0-1 1,0 0-1,-1 0 0,1 0 0,-1 0 0,0 0 0,-1 0 1,1-1-1,-1 1 0,0-1 0,-5 8 0,3-8-19,0 1 0,1-1 0,-1 0 1,-1 0-1,1 0 0,-1-1 0,-7 4 0,9-5-106,1-1 1,-1 0-1,0 0 1,0 0-1,0 0 1,0 0-1,0-1 1,0 0-1,0 0 1,0 0-1,0 0 1,0-1-1,-6-1 1,4 0-884,0 0 0,0-1 0,1 1 0,-1-1 0,1 0 0,-1-1 0,-9-7 0,6 5-1135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3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11 3552,'-4'-10'10090,"4"10"-9825,0 0 1,-1-1-1,1 1 1,0 0-1,-1 0 1,1 0-1,0 0 1,-1 0-1,1 0 1,0 0-1,-1 0 1,1 0-1,-2 1 1328,1 0-1327,-12 0-392,6-1 344,1 1 0,0 1 0,-1-1 0,1 1 0,0 0 0,0 0 0,-7 5 0,-27 12 472,-37 20 146,67-33-809,1 1 1,-1 0-1,1 0 1,1 1-1,-13 14 1,10-8 26,1 1 0,0 1 1,1 0-1,-9 22 1,-22 70 291,-32 155 364,62-211-564,2 1 0,2-1 0,3 1 1,2 1-1,3-1 0,15 98 1,-13-127-82,2 0 1,0-1-1,2 0 1,0 0-1,14 25 1,-13-33-24,0 0 0,1 0 0,0-1 1,1-1-1,1 0 0,0 0 0,26 21 0,7-2-9,39 34-626,-71-56-976,-10-7 719,0-1-1,0 1 1,0-1-1,-1 1 1,4 4-1,3 4-1292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46 2144,'-24'23'5370,"14"-16"-3184,8-5-1734,0-1 0,0 0 1,0 1-1,0-1 0,0 0 1,0 0-1,0 0 0,0-1 1,0 1-1,-1 0 0,1-1 1,0 1-1,0-1 0,-4 0 1,29-2 3397,18-1-3514,0 1 96,0-2-1,50-12 0,6 0-466,-63 12-10,201-20 341,-215 23-317,4 0 18,30 2 0,-34-1 29,1 0-1,-1-2 1,0 0-1,21-6 1,-41 8-26,41-5 5,-32 6 1,-12 16 74,-1-2-62,-1 0 0,0 0 1,-1-1-1,0 0 0,-1 0 0,-14 19 1,12-19-10,0-1 1,-1 0-1,-1-1 1,0 0-1,0 0 1,-1-1-1,-1-1 1,-23 16-1,-80 36 124,71-40-106,-14 7-18,-120 66 121,157-80-125,1 1 0,0 0 1,1 2-1,-19 21 0,33-33-21,0 0 77,0 1 0,0 0 0,1 0 0,-10 16-1,10-15-66,4-7 13,0 0-1,0 0 0,1 0 0,-1 0 1,0 1-1,1-1 0,-1 0 1,1 0-1,-1 0 0,1 1 0,-1 1 1,-2 6 66,-1 1-114,0 3 78,0-1 0,0 0 1,-2 0-1,1-1 0,-15 22 1,14-25-73,2-1 492,18-7-21,-3-3-379,-1 0 0,1 0 0,-1-1 0,16-8 0,4-1-48,31-8 33,85-17 0,-125 33-62,273-54 287,-260 52-230,103-10-56,-111 14 128,-22 2-1293,9 0 2860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0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2720,'0'-1'408,"0"0"1,0 1-1,0-1 0,0 1 1,1-1-1,-1 0 0,0 1 1,5-7 5307,-5 7-5308,1 0 1,-1-1-1,1 1 0,-1 0 1,1 0-1,-1-1 0,1 1 1,-1 0-1,1 0 0,-1 0 1,1 0-1,0 0 0,-1 0 1,1 0-1,-1 0 0,2 0 1,6 16-13,0 1 0,-2 0 0,1 0 0,-2 1 1,-1 0-1,5 30 0,-2-1 316,-5-35-542,0 1 0,1 19-1,-4-21 610,0-4-1842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 5216,'-5'-3'4597,"5"8"-2176,-1 7-1654,0 0 0,-1 0 0,0 0 0,0-1 0,-9 23 0,-29 55 1750,29-66-1972,2-7-137,0 1 0,-1-2 0,-14 18 0,4-7-93,-51 65 174,-28 41-365,81-105-155,-13 20-124,-39 47 0,53-79-2379,11-10 1254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4224,'2'-5'11275,"3"7"-8159,-4-2-3126,-1 1-1,1-1 1,-1 0-1,0 0 0,1 1 1,-1-1-1,1 0 1,-1 0-1,1 0 1,-1 0-1,1 1 1,-1-1-1,1 0 1,-1 0-1,1 0 1,-1 0-1,1 0 1,-1 0-1,1 0 1,-1-1-1,2 1 0,1-1 133,0-1-1,0 1 1,1 0-1,-1 0 1,0 1-1,0-1 1,1 1-1,-1 0 1,5 0-1,23-4 227,-21 1-269,-1 1-1,1 0 0,-1 1 1,1 0-1,0 0 1,16 2-1,10 0 210,-36-1-280,0 0 0,0 0-1,1 0 1,-1 1-1,0-1 1,0 0 0,0 0-1,0 0 1,0 0-1,0 1 1,0-1 0,0 0-1,0 0 1,0 0 0,0 0-1,0 1 1,0-1-1,0 0 1,0 0 0,0 0-1,0 0 1,0 1-1,0-1 1,0 0 0,0 0-1,0 0 1,0 1 0,0-1-1,0 0 1,0 0-1,0 0 1,0 0 0,0 0-1,0 1 1,-1-1-1,1 0 1,0 0 0,0 0-1,0 0 1,0 0 0,-1 1-1,-4 7 132,4-7-96,-6 8 62,0 0 1,-1-1 0,-14 13 0,-12 11 79,14-11 88,-9 9-54,28-29-229,-1 1-1,1 0 1,0 0-1,0 0 1,-1 1 0,1-1-1,1 0 1,-1 0-1,0 1 1,0-1 0,1 0-1,-1 6 1,2-6-1,-1 1 0,1-1 0,0 1 0,0-1 1,0 1-1,0-1 0,1 0 0,-1 1 0,1-1 0,-1 0 0,1 0 0,0 0 0,0 0 1,0 0-1,2 1 0,7 9 126,8 11 119,-10-13 8,0 0-1,-1 1 0,0 0 0,8 16 0,-15-25-216,-1 0 0,1 0 0,0 0 0,-1 0 0,1 0 0,-1 0 0,1 0 0,-1 0 0,0 0 0,0 0 0,0 0 0,0 0 0,0 0 0,-1 0 0,1 0 0,-1 1 0,1-1 0,-2 2 0,1-1 48,-1 0 0,0 0 0,0 0 0,0-1 0,0 1 0,-1 0 0,1-1 1,-1 1-1,1-1 0,-4 3 0,-1-1 49,0 0-1,0 0 1,0 0-1,-1-1 1,1 0 0,-1-1-1,0 1 1,-15 1 0,16-4-1213,0 0 0,-1 0 0,1 0 1,-12-4-1,-14 0-3956,28 7 2471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2912,'0'0'64,"0"-1"1,1 0 0,-1 1-1,0-1 1,0 1-1,0-1 1,1 0-1,-1 1 1,0-1-1,0 1 1,1-1 0,-1 1-1,1-1 1,-1 1-1,0-1 1,1 1-1,-1 0 1,1-1-1,-1 1 1,1-1-1,0 1 143,-1-1-1,1 1 0,-1 0 0,1-1 0,-1 1 0,0 0 0,1-1 0,-1 1 0,0-1 0,1 1 0,-1 0 0,0-1 1,0 1-1,1-1 0,10-13 12237,-11 18-11547,-5 35-32,0-11-400,-13 219 981,11-194-1177,4-40-195,1 0-1,1 0 1,0 1 0,1-1 0,1 15-1,0 9 205,-1-26-228,0-9-183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5984,'-1'0'154,"1"0"1,-1 0-1,1 0 1,-1-1-1,0 1 0,1 0 1,-1 0-1,1 0 1,-1 0-1,0-1 1,1 1-1,-1 0 1,1-1-1,-1 1 0,1 0 1,-1-1-1,0 0 1,9-2 4178,22 0-460,140 5 1647,-143 0-4840,42 6 0,-16-1-333,9 4-211,-8-1-1491,-18-8-2936,-22-2 2083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9 3136,'0'-8'11104,"0"11"-10779,-1 0 1,1 0 0,-1 0-1,1 0 1,-1-1 0,0 1-1,0 0 1,0 0 0,-1 0 0,1-1-1,0 1 1,-4 3 0,-3 4 337,-17 16 0,-5 5 128,-1 13-224,3 2-1,-30 62 1,-16 27 16,13-43-190,-16 27 238,69-104-582,0 0-1,1 1 1,1 0 0,1 0 0,0 0-1,1 1 1,1 0 0,0 0 0,2 0 0,0 0-1,0 0 1,2 0 0,0 0 0,1 0-1,0-1 1,2 1 0,0 0 0,1-1-1,0 0 1,14 27 0,-2-13 79,1-2 0,1 0 0,1-1 0,1-1 0,39 35 0,-13-15-4,-25-23-135,44 35-1,-63-57-404,-2 0 156,0 0 0,0 0 1,0 0-1,0-1 0,0 1 1,0-1-1,0 1 1,0-1-1,0 1 0,1-1 1,-1 0-1,2 1 0,1-1-1100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2912,'-1'4'-681,"8"9"11314,-6-13-10481,-1 0 1,1 0-1,-1 0 0,1-1 0,-1 1 0,0 0 1,1-1-1,-1 1 0,0 0 0,1-1 1,-1 1-1,0 0 0,0-1 0,1 1 1,-1-1-1,0 1 0,0-1 0,0 1 1,1-1-1,13-44 1414,-9 29-1248,9-24 0,6-2-62,1 2 0,2 0 0,2 1 0,33-39 0,-50 69-224,109-138 784,-94 114-666,0-2-1,-3 0 0,30-68 1,-28 47-54,21-58 64,-21 42 608,-20 67-794,0 0 1,1 0 0,0 0-1,6-7 1,-1 2 50,-7 7-16,1 1 0,0 0 1,-1 0-1,0-1 0,1 1 0,-1-1 0,0 1 0,0-1 0,0-3 0,2 1 70,-3 4-57,1 0 1,0 0 0,-1 0-1,1 0 1,-1 0 0,1 0-1,-1 0 1,0 0 0,1 0-1,-1 0 1,0 0 0,1-2-1,12 61-102,19 134-40,-10-66 486,-20-119-360,31 181 443,-19-128-68,23 65-1,-23-81-372,-8-25-20,0 0 0,1-1-1,1 0 1,13 23-1,-16-33-326,-5-8 210,0 1 0,0-1-1,0 1 1,1-1 0,-1 0-1,0 1 1,0-1-1,0 1 1,1-1 0,-1 0-1,0 1 1,0-1-1,1 0 1,-1 1 0,0-1-1,1 0 1,-1 1-1,0-1 1,1 0 0,-1 0-1,1 0 1,-1 1 0,0-1-1,1 0 1,1-22-3476,-2-2-48,0-2 1173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38 5632,'-5'-4'1118,"-1"1"1,-1 0-1,1 1 1,0 0-1,-1 0 1,1 0-1,-1 0 0,0 1 1,-7 0-1,6 1-602,0 0 0,0 0 0,1 1 0,-1 0 0,0 1 0,1-1 0,-12 6 0,11-5-398,1 2 1,0-1 0,0 1 0,1 0 0,-1 1-1,1-1 1,0 1 0,0 0 0,0 1 0,1 0-1,-1 0 1,1 0 0,1 0 0,-1 1 0,1-1-1,1 1 1,-4 8 0,3-3 49,0 1 0,0-1 0,2 1 0,-1 0 0,2 0 0,0 0 0,0 19 0,2-23-61,0 1 1,0-1-1,1 0 1,0 0-1,0 0 1,1-1 0,0 1-1,1-1 1,0 1-1,0-1 1,6 9 0,-7-14-63,-1 1 1,1-1-1,0 0 1,0 0-1,0 0 1,0 0 0,0 0-1,1-1 1,-1 1-1,1-1 1,0 0 0,-1 0-1,1 0 1,0-1-1,0 1 1,0-1 0,1 0-1,-1 0 1,0-1-1,0 1 1,1-1-1,-1 0 1,0 0 0,0 0-1,1 0 1,-1-1-1,0 0 1,0 0 0,0 0-1,0 0 1,0-1-1,6-3 1,0 0-43,-1 0 1,1-1-1,-1-1 1,0 1 0,-1-1-1,0-1 1,0 0-1,0 0 1,-1-1-1,0 1 1,7-14-1,-10 15-13,-1 0-1,1 0 0,-1-1 1,-1 1-1,1-1 1,-1 0-1,-1 0 1,1 0-1,-1 0 0,-1-12 1,0 15-2,0 1 0,0-1 1,-1 1-1,0 0 0,0-1 0,0 1 1,-1 0-1,1 0 0,-1 0 1,0 0-1,0 0 0,0 0 0,-1 1 1,1-1-1,-1 0 0,0 1 0,0 0 1,0 0-1,-1 0 0,-4-4 1,0 3-86,0-1 0,0 2 0,0-1 0,-1 1 1,1 0-1,-13-2 0,21 5 104,1 0-1,-1 0 1,0 0 0,0-1-1,0 1 1,0 0-1,1 0 1,-1 0-1,0 0 1,0 0 0,0 0-1,0 0 1,1-1-1,-1 1 1,0 0 0,0 0-1,0 0 1,0 0-1,0-1 1,0 1 0,0 0-1,0 0 1,0 0-1,0 0 1,1-1-1,-1 1 1,0 0 0,0 0-1,0 0 1,0-1-1,0 1 1,0 0 0,0 0-1,0 0 1,0-1-1,-1 1 1,1 0-1,0 0 1,0 0 0,0 0-1,0-1 1,0 1-1,0 0 1,0 0 0,0 0-1,0 0 1,-1-1-1,1 1 1,0 0-1,0 0 1,0 0 0,0 0-1,0 0 1,-1 0-1,1 0 1,0-1 0,0 1-1,0 0 1,0 0-1,-1 0 1,1 0 0,0 0-1,0 0 1,0 0-1,-1 0 1,1 0-1,0 0 1,0 0 0,16-7 701,86-10 358,126-34-180,-219 49-846,-1 1-1,1 0 1,0 0 0,0 0 0,0 2 0,0-1-1,0 1 1,0 0 0,10 3 0,-13-2 12,1 0 0,-1 1 1,0-1-1,0 1 0,0 1 0,0-1 1,-1 1-1,0 0 0,1 0 0,-1 1 1,-1-1-1,9 11 0,36 51 343,-26-33-324,2-1-1,1-1 1,40 38-1,-55-60-93,1 0-1,0-1 1,0 0-1,1-1 1,0 0-1,0-1 1,15 5-1,-17-8-538,-1-1 0,1 1-1,0-2 1,10 1-1,-12-1-628,0-2-1,0 1 1,0-1-1,0 0 1,11-4-1,16-4-2376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28 6976,'0'0'259,"0"-1"0,0 0 0,1 0 0,-1 1 1,0-1-1,0 0 0,1 0 0,-1 1 0,0-1 0,1 0 1,-1 1-1,1-1 0,-1 0 0,0 1 0,1-1 0,0 1 1,-1-1-1,1 1 0,-1-1 0,1 1 0,0-1 0,0 0 1,5-3 3384,-6 4-3524,0 0 1,0 0 0,0-1-1,0 1 1,0 0-1,0 0 1,0 0-1,0-1 1,0 1 0,0 0-1,0 0 1,0 0-1,0-1 1,0 1 0,0 0-1,0 0 1,0 0-1,0-1 1,-1 1-1,1 0 1,0 0 0,0 0-1,0 0 1,0 0-1,0-1 122,-1 1-122,1 0 1,0 0-1,0 0 1,0 0-1,0 0 1,0-1 0,-1 1-1,1 0 1,0 0-1,0 0 1,0 0-1,-1 0 1,1 0 0,0 0-1,0 0 1,0 0-1,-1 0 1,1 0 0,-17-3 1809,10 3-1802,0 1-1,1 0 1,-1 0 0,0 0-1,0 1 1,1 0 0,-1 0-1,0 1 1,1-1 0,-9 7-1,6-3-42,0 0 1,1 0-1,0 1 0,0 0 0,1 1 0,-10 12 0,7-6-38,0 1 0,1 0 0,1 1-1,0-1 1,1 2 0,1-1 0,0 1-1,-3 21 1,7-26-8,0-1-1,1 1 0,0-1 1,1 14-1,0-21-13,1 0 1,-1-1-1,1 1 1,0-1-1,-1 1 1,1-1-1,1 1 0,-1-1 1,1 0-1,-1 1 1,1-1-1,0 0 0,0 0 1,0 0-1,0 0 1,6 4-1,-7-6-3,1 0 0,-1 0 0,1 0 1,0 0-1,-1 0 0,1 0 0,0-1 0,0 1 0,0-1 0,-1 1 0,1-1 0,0 0 0,0 0 1,0 0-1,3 0 0,-1-1 19,1 1 0,-1-1 0,0 0 1,0-1-1,0 1 0,6-4 0,3-3 41,0 0 0,22-18 0,-33 24-85,28-24 9,-2-1-1,-1-2 0,32-44 1,-47 59-76,19-17 0,-6 6-25,-24 24 101,0-1 0,0 1-1,1-1 1,-1 1 0,1-1 0,-1 1-1,1 0 1,-1 0 0,1 0 0,0 0-1,0 0 1,0 0 0,-1 1 0,1-1-1,0 0 1,0 1 0,0 0 0,0-1-1,0 1 1,0 0 0,0 0 0,0 0-1,0 0 1,0 0 0,0 1 0,0-1-1,0 1 1,0-1 0,-1 1 0,1 0 0,0-1-1,0 1 1,0 0 0,-1 0 0,1 0-1,0 1 1,1 0 0,1 2 16,1 1 0,-1-1 1,0 1-1,-1 0 0,1 0 1,-1 0-1,5 9 0,16 44-2754,-21-51 1707,15 45-6665,-9-21 4309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4320,'4'-1'8021,"10"0"-3894,35 0-1081,13 8-2403,78 17-1,-135-23-1274,-1-1-1,1 1 0,0-1 0,-1 0 0,9-1 0,4 0-1521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3072,'-34'2'5496,"14"0"7861,37-4-12943,-1 0 0,1 0 1,0-2-1,26-9 0,-1 1-75,-9 2-258,-25 7-45,1 0 0,0 0 0,-1 1 0,1 0 0,0 1 0,0 0 0,0 0 1,13 1-1,5 1-783,-17 6-7946,7-9-80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37 101 2080,'-1'0'9865,"-6"-2"-6420,7 2-3401,0 0-1,0-1 1,0 1-1,0 0 1,0 0 0,-1 0-1,1 0 1,0 0 0,0 0-1,0 0 1,0 0-1,0 0 1,0 0 0,0 0-1,0 0 1,-1-1 0,1 1-1,0 0 1,0 0-1,0 0 1,0 0 0,0 0-1,0 0 1,0 0-1,0-1 1,0 1 0,0 0-1,0 0 1,0 0 0,0 0-1,0 0 1,0 0-1,0-1 1,0 1 0,0 0-1,0 0 1,0 0-1,0 0 1,0 0 0,0 0-1,0-1 1,0 1 0,0 0-1,0 0 1,1 0-1,-1 0 1,0 0 0,0 0-1,0 0 1,0 0 0,0-1-1,25 2 3991,5-1-3727,24 0 134,0-3 0,99-19 0,-7-2-146,43-10 82,-160 29-315,-27 5-89,1 0 1,0 0-1,-1-1 1,1 1 0,-1-1-1,1 0 1,4-1 0,-23 20-230,-61 53 384,-114 135 0,155-161-23,-95 110 243,68-86 159,-95 138-1,117-142-292,22-38 372,19-27-575,0 0-1,0-1 0,1 1 1,-1 0-1,0-1 1,0 1-1,1 0 0,-1-1 1,0 1-1,1 0 1,-1 0-1,0-1 0,1 1 1,-1 0-1,0 0 1,1 0-1,-1 0 0,1-1 1,-1 1-1,0 0 1,1 0-1,-1 0 0,1 0 1,0 0-1,16-2-71,-7 0 38,74-21 141,-53 13-198,57-11 0,-32 14 78,0 2 1,0 3 0,0 2 0,78 10 0,-83-7 253,-29-3-8122,-21 0 7483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2656,'4'7'14284,"2"-1"-11404,4 6-3017,7 8 299,6 11 206,-2 2 0,-1 0 0,-1 1 0,-2 1 0,18 49 0,47 192 272,-77-252-492,0 1 1,2 32 0,-7-42-74,0 0 0,-1 0 0,-1 0 0,0 0 0,-5 19 0,-59 170 338,30-99-240,25-74-154,-1 0 0,-2-1-1,-1-1 1,-1 0 0,-31 41-1,43-65-379,0 0 0,0-1 0,0 1 0,-8 5 0,-8 2-4090,19-12 4257,1 0-1,0 0 1,-1 1-1,1-1 0,0 0 1,-1 0-1,1 0 0,-1 0 1,1 0-1,0 0 1,-1 0-1,1 0 0,0 0 1,-1 0-1,1 0 0,-1 0 1,1 0-1,0 0 1,-1 0-1,1 0 0,0 0 1,-1 0-1,1 0 0,0 0 1,-1-1-1,1 1 1,0 0-1,-1 0 0,1-1 1,0 1-1,-1 0 0,1 0 1,0-1-1,0 1 0,-1 0 1,1 0-1,0-1 1,0 0-1,-1 1-108,0-4-3115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1472,'18'-28'3253,"-16"26"-2358,-1-1 1,0 1-1,0-1 0,0 0 1,0 0-1,-1 1 0,2-7 1,-4 0 3996,-2 27-4222,1-3-110,-1 8 15,0 1 0,2 0 0,0 1 0,4 45 1,0-10-65,-3-15-148,0-20-229,1 0 0,1 0 1,1 0-1,6 26 0,-5-45-642,4-4-4992,1-6-330,-2 0 4735,9-7-2003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2976,'-2'7'10314,"-9"16"-7245,-6 13-2581,-24 63 1386,-22 52 466,46-117-1778,-1-1-1,-30 41 1,-24 11-152,16-21-297,20-11-1649,35-49-711,7-6-60,11-10-1945,-12 10 2930,12-7-1195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3552,'2'-4'9379,"0"5"-9083,-1-1 0,1 1 0,0-1 0,-1 1 1,1-1-1,0 1 0,0-1 0,-1 0 0,1 0 0,0 0 0,0 0 1,-1 0-1,3-1 0,5-1 186,-1 0 0,17-2 0,-3 0-184,9 0 0,34 0 1,-14 1 26,-35 2-168,1 0 0,20 3-1,-32-2-72,0 1 0,0 0 0,0 0 0,0 0 0,0 0 0,-1 1 0,1 0 0,0 0 0,-1 0 0,0 1 0,8 5 0,-11-8-61,-1 1 0,1-1 0,-1 1 0,0-1 0,1 1 0,-1-1 0,0 1 0,0 0 0,1-1 0,-1 1 0,0-1 0,0 1 0,0 0 0,0-1 0,0 1 0,1 0 0,-1-1 0,0 1 0,-1 0 0,1-1 0,0 1 0,0-1 0,0 1 0,0 0 0,0-1 0,-1 1 0,1-1 0,0 1 0,0 0 0,-1-1 0,1 1 0,-1-1 0,1 1 0,0-1 0,-1 1 0,1-1 0,-1 0 0,1 1 0,-1-1 0,1 1 0,-2-1 0,-2 4 63,-1-1 1,1 0-1,-9 4 1,-53 21 558,-80 23 0,133-46-628,11-4-74,0 0 0,-1 0 1,1 0-1,-1 0 0,1 0 0,-1-1 1,-4 1-1,22 7-306,77 26-86,-81-29 592,0 1 0,0 0-1,0 1 1,-1 0-1,0 1 1,9 8 0,-18-14-99,1 0 1,-1-1-1,0 1 1,1 0-1,-1 0 1,0 0-1,0 0 1,0 0-1,0 0 1,-1 0-1,1 0 1,-1 0 0,1 0-1,-1 0 1,1 0-1,-1 1 1,0-1-1,0 0 1,0 0-1,-1 0 1,1 1-1,0-1 1,-1 0-1,1 0 1,-1 0-1,0 0 1,0 0 0,0 0-1,0 0 1,0 0-1,0 0 1,0 0-1,-1-1 1,1 1-1,-1 0 1,1-1-1,-1 1 1,0-1-1,-1 2 1,-8 5 27,-1-1 1,0 0-1,0-1 1,-1 0-1,0 0 1,0-2-1,0 1 1,-14 1-1,8-2-1034,-1-1 0,1-1 0,-1-1 0,1-1 0,-25-2 0,40 1-373,0 1-1,0-1 1,1-1 0,-1 1 0,0 0-1,1-1 1,-6-3 0,5 4-1817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 3328,'1'-4'9981,"-6"8"-7274,7 10-1766,0-1 0,1 0 0,7 21 1,-2-13-483,0 0 0,5 30 0,-1-7-108,8 36 28,-3 1 1,-3 1-1,-5 0 1,-2 1-1,-7 116 1,0-194-362,-2 42 234,-1 1 0,-15 72-1,-14 16 455,-61 219 12,85-334-734,0 1 0,-1-2 0,-2 1 0,0-1 0,-1-1 0,-27 34 0,33-47-435,1-1 0,-1 0 0,-9 6-1,-8 3-3695,23-13 3826,-1-1 0,0 1 0,1-1 0,-1 1 0,0-1 0,0 1 0,0-1 0,1 0 0,-1 0 0,0 1 0,0-1 0,0 0 0,0 0 0,0 0 0,1 0 0,-1 0 0,0 0 0,0 0 0,0 0 0,0 0 0,0 0 0,0 0 0,1-1 0,-1 1 0,-1-1 0,-8-2-3476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2560,'-4'7'8992,"2"-1"-7910,1-4-950,1-1 0,0 0 0,-1 0 0,1 1 0,-1-1 1,0 0-1,1 0 0,-1 0 0,0 0 0,1 0 0,-1 0 0,-1 1 1,-107 107 2235,-3 3-907,79-80-901,2 2 1,-29 39 0,42-49-286,1 2-1,2 0 1,0 0 0,-12 34 0,9-11-44,2 1 1,2 0 0,3 1-1,2 1 1,2-1-1,-1 75 1,9-108-72,0 0 1,1 0-1,9 34 1,22 50 568,-17-58-420,-2-9-405,1 0 0,27 42 0,-40-73-112,13 22-1637,-5-8-2497,-10-17 4216,4 4-2964,3-5-2125,5-1 1455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4224,'-6'-4'10805,"5"5"-10409,-2 21 1775,-6 23-1922,0-11 266,2 0 0,-2 39 1,0 72 57,8-112-415,-2 15 43,0-3 45,4 49 0,0 34 321,-2-88 1032,1-66-1663,0-4-101,0 1-1,8-47 1,1 28 99,-4 14-124,2 0 0,12-35 1,-16 59 158,1 1-1,0 0 1,0 1 0,1-1 0,0 1 0,1-1 0,-1 2-1,2-1 1,-1 1 0,1 0 0,0 0 0,8-6 0,-10 10 43,-1 0 0,1 1 0,0-1 0,0 1 0,0 0 0,0 0 0,0 1 0,0-1 0,0 1 0,1 0 0,-1 1 0,0-1 1,0 1-1,1 0 0,-1 1 0,7 0 0,-8 0 29,-1 0-1,0 0 1,0 0 0,1 0 0,-1 0 0,0 1-1,0-1 1,0 1 0,0 0 0,-1 0 0,1 0-1,0 0 1,-1 0 0,0 1 0,1-1 0,-1 1-1,0 0 1,0 0 0,0-1 0,-1 1 0,1 0-1,-1 1 1,0-1 0,1 0 0,-1 0 0,0 4-1,0-2-3,-1 0-1,0 0 1,0-1 0,0 1-1,0 0 1,-1 0-1,0 0 1,0 0 0,0 0-1,-1-1 1,0 1-1,1 0 1,-2-1 0,1 0-1,0 1 1,-1-1-1,0 0 1,0 0 0,-7 7-1,2-3-97,0-1-1,-1 1 1,0-1-1,0-1 1,0 1-1,-1-2 1,-18 9-1,13-8 29,11-4 28,-1 1 1,1-2-1,-1 1 0,0 0 1,0-1-1,0 0 1,0 0-1,-6 0 1,10-1-12,0 0 1,0 0 0,1 0 0,-1 0 0,0 0 0,0 0-1,1 0 1,-1 0 0,0 1 0,0-1 0,1 0-1,-1 0 1,0 1 0,1-1 0,-1 1 0,0-1-1,1 0 1,-1 1 0,1-1 0,-1 1 0,1-1-1,-1 1 1,1 0 0,-1-1 0,1 1 0,-1 0-1,0 1 36,1 0 0,0-1-1,-1 1 1,1-1-1,0 1 1,0 0-1,0-1 1,0 1-1,0 0 1,0-1-1,1 4 1,2 4 212,0 0 0,0 0 0,7 12 0,-3-7-129,1-1 0,0-1 0,1 1 1,0-1-1,1-1 0,0 0 1,1 0-1,0-1 0,1 0 0,17 11 1,-19-20-2020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63 3552,'0'-2'480,"-1"1"0,1-1 1,-1 1-1,0-1 0,1 1 1,-1-1-1,0 1 0,0-1 0,-1-1 1,-4-8 2870,5 10-3073,0 0 0,1 0 0,-1 0 0,0 0-1,0 0 1,0 0 0,0 1 0,0-1 0,0 0 0,-1 0-1,-6-5 1928,8 6-2164,0 0-1,0 0 0,0 0 0,0 0 0,0 0 0,0-1 0,-1 1 0,1 0 0,0 0 1,0 0-1,0 0 0,0 0 0,0 0 0,0 0 0,0 0 0,0-1 0,0 1 0,0 0 1,0 0-1,0 0 0,0 0 0,0 0 0,0 0 0,0-1 0,0 1 0,0 0 0,0 0 1,0 0-1,0 0 0,0 0 0,0 0 0,0-1 0,0 1 0,0 0 0,0 0 0,0 0 1,1 0-1,-1 0 0,0 0 0,0 0 0,0 0 0,0 0 0,0-1 0,0 1 1,0 0-1,0 0 0,1 0 93,0 1 0,0-1 0,0 0 0,0 1-1,-1-1 1,1 1 0,0-1 0,0 1 0,-1-1 0,1 1 0,0 0 0,-1-1 0,1 1 0,0 0 0,-1 0 0,1-1 0,-1 1 0,1 0 0,-1 0 0,1 1 0,-1-2-94,1 1 1,0 0 0,-1 0 0,1 0 0,-1 0 0,1 0 0,-1 0 0,0 0-1,1 0 1,-1 0 0,0 0 0,0 0 0,1 0 0,-1 0 0,0 0-1,0 0 1,0 0 0,0 0 0,-1 2 0,0-3-17,0 0-1,0 0 1,0-1 0,0 1-1,0 0 1,0 0 0,0 0-1,0-1 1,0 1 0,0 0-1,0-1 1,0 1 0,0-1-1,1 1 1,-1-1 0,0 1-1,0-1 1,0 0 0,1 1-1,-1-1 1,0-1 0,-13-7-399,-29-12-2485,39 19 2209,0 0-1,-1 1 1,1 0-1,-1 0 0,1 0 1,-1 1-1,1-1 1,-1 1-1,-5 0 0,-2 4-3485,6 3 1338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2560,'16'-13'2942,"-15"13"-2725,-1-1 1,1 1-1,-1-1 1,1 1-1,0 0 1,-1-1-1,11 1 9334,-11 8-8329,0 1-1,-4 14 1,-15 40 106,9-33-657,-12 52 212,-14 96-1,2 88 174,32-255-1002,2 30 138,1-18-235,-1-23-341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4320,'-3'-1'12484,"14"6"-9058,23 7-2377,-8-9-287,0-1 0,1-1-1,32-3 1,-20 1-342,234-13 1308,131-15-768,-351 26-989,56-7-1243,-100 10-1522,-9 4-60,-11 8-3830,7-8 3272,-1 4-321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 2912,'-4'-3'14458,"17"12"-14032,1 0 1,15 8-1,18 11 146,-22-8-380,-1 0 0,-1 2 0,-1 0 0,30 39 1,-22-19 176,-2 0 1,23 48-1,-44-77-248,-1 1 1,-1 0-1,0-1 1,-1 2-1,-1-1 0,0 0 1,1 17-1,-3-6 27,-1 0 0,-1 1 0,-5 33 0,-2-19 67,-1-1 0,-26 67 0,26-80-62,-2-1 0,-1 0 0,-1-1-1,-1 0 1,-1-1 0,-1-1 0,-1 0 0,-26 26 0,-104 97 311,113-119-427,25-20-55,1 0 1,-13 13-1,13-11-337,-1 0 0,-15 11 0,23-19 348,-26 24-1749,19-17-233,0 0 0,-10 7 0,12-6 118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3232,'-7'-3'17178,"49"-2"-16590,-35 3-533,0 1 0,1 0 0,-1 0 0,1 1 0,9 1-1,-9-2-82,-7 1 40,0 0 0,0 0 0,0 0 0,0-1 0,0 1 0,0 1 0,1-1 0,-1 0 0,0 0-1,0 0 1,0 0 0,0 1 0,0-1 0,0 1 0,0-1 0,0 0 0,1 2 0,-1-1-4,-1 0 0,0 1 0,0-1 0,0 0-1,1 0 1,-1 0 0,0 1 0,0-1 0,-1 0 0,1 0 0,0 1 0,0-1-1,-1 0 1,1 0 0,0 0 0,-1 0 0,0 2 0,0-1 21,-1 7 45,-1-1 0,0 0 1,0 1-1,-1-1 0,-7 12 1,-29 37 414,10-17-347,28-38-91,1 1 1,-1-1-1,1 0 1,0 0 0,0 1-1,-1-1 1,2 1-1,-1-1 1,0 1-1,0-1 1,0 5-1,2-6 6,-1 1 0,0 0 1,1-1-1,-1 1 0,1-1 0,0 1 0,-1-1 0,1 0 1,0 1-1,0-1 0,0 0 0,0 1 0,0-1 0,0 0 1,0 0-1,0 0 0,0 0 0,1 0 0,-1 0 0,2 1 1,17 10 42,1 0 1,0-1-1,26 9 1,2 1 51,48 27-226,-73-36-724,-15-8-595,-1 0 0,0 1-1,0 0 1,0 0 0,9 8 0,-4-1-1135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45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77 992,'-5'0'15802,"12"0"-15659,-1 0 1,0-1-1,1 0 0,-1 0 1,0-1-1,0 0 0,10-3 1,-16 4-116,1 1 0,0-1 0,-1 1-1,1-1 1,0 1 0,-1 0 0,1-1 0,0 1 0,-1 0 0,1 0 0,0-1 0,0 1 0,0 0 0,-1 0 0,1 0 0,0 0-1,1 0 1,5 0 200,-6 0-100,2-5 285,-2 4-324,0 3 7,-1-1 197,14-8 38,-11 7-197,-1 0 0,1 0-1,0 1 1,0-1 0,0 1 0,0 0 0,-1-1 0,6 3 0,-8-2-6,5 6 0,-3 3-41,-1-8-50,-1 0-1,1 0 1,-1 0 0,1-1-1,0 1 1,0 0 0,0 0 0,0 0-1,0-1 1,2 3 0,-2-3 181,8 15-84,-6-15-92,0 0 1,0 1-1,-1-1 1,1-1-1,0 1 1,0 0 0,0-1-1,0 1 1,0-1-1,0 0 1,0 0-1,4-1 1,40-8 235,-11 1-160,31-8-134,-3 3 126,25-5-316,-43 10 285,-21 3-41,0 1-1,32-1 1,-53 5-19,1 0-1,-1 0 1,1 0 0,-1 1-1,1 0 1,-1 0 0,1 0-1,-1 1 1,0-1 0,0 1-1,0 0 1,0 0 0,0 0-1,0 1 1,0-1 0,-1 1-1,1 0 1,-1 0 0,5 6-1,-6-7 42,0 0 0,0 0 0,0 0-1,0 0 1,1-1 0,-1 1 0,0-1 0,1 1-1,-1-1 1,1 0 0,-1 0 0,1 0 0,0 0-1,-1 0 1,1-1 0,0 1 0,0-1 0,-1 0-1,1 0 1,0 0 0,0 0 0,-1 0 0,5-1 0,5-2 227,0 0 0,0-1 0,22-10 1,-16 7-286,-5 1-48,22-8-29,0 1-1,61-14 1,-90 25-1402,-3 2 399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45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1472,'2'-2'404,"-1"1"1,1 0-1,-1 0 1,1 0-1,0 0 1,-1 0-1,1 1 1,0-1-1,0 0 1,18-2 14177,-20 10-14106,1 14-105,0 1 0,2 0-1,1-1 1,1 0 0,10 32-1,0-15-156,0-2-1,24 40 0,-29-59-48,0-1 0,1 0 1,1 0-1,1-1 0,18 17 0,-20-22-61,1-1 0,-1 0-1,1-1 1,1-1 0,-1 0 0,1 0 0,1-1 0,13 4 0,36 6-1046,-55-14 677,1-1 1,-1 0-1,0 0 0,1-1 0,-1 0 1,9-1-1,-11-2-1589,-7-1-896,0 3 2085,0-4-1628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46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23 3552,'-8'-11'1147,"8"10"-985,1 0 1,0 1 0,-1-1 0,1 0 0,13-5 12129,-24 21-9500,-21 22-2019,13-19-373,-16 21-1,28-31-356,1 1 0,-1-1 0,2 1-1,-1 0 1,-5 15 0,-28 92 1429,41-119-850,8-11 72,19-26-461,-19 26-123,105-137 167,-58 85-341,-56 62 65,-2 3-101,3 3 14,1 1 84,10 9-8,-1 0 0,0 1 0,-1 0 0,-1 1 0,0 0-1,-1 1 1,0 0 0,-1 0 0,8 21 0,-9-20 50,-5-12 41,-1 0-1,0 0 0,0 0 0,-1 0 1,1 0-1,-1 1 0,0-1 0,1 8 1,-2-12-61,0 1 0,0 0 0,-1-1 0,1 1 0,0-1 0,-1 1 0,1-1 0,-1 0 0,1 1 0,-1-1 0,1 1 0,0-1 0,-1 0 0,0 1 0,1-1 0,-1 0 0,1 1 0,-1-1 0,1 0 0,-1 0 0,0 0 1,1 0-1,-1 0 0,1 1 0,-1-1 0,0 0 0,1 0 0,-2-1 0,-19 1 7,19 0-96,-14-2-913,0 1 0,-26 0 1,38 1 497,0 1 1,0-1 0,0 1 0,0 0 0,0 0 0,1 0 0,-1 0 0,0 1 0,0-1 0,1 1 0,-1 0 0,1 0-1,-1 1 1,1-1 0,0 1 0,-4 3 0,-4 14-1799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5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95 308 3136,'-4'-2'15423,"4"-2"-12618,4-1-3700,-4 2 921,0 3-24,0 0-1,0 0 1,0 0-1,0-1 0,0 1 1,0 0-1,0 0 1,0 0-1,0 0 1,0-1-1,1 1 0,-1 0 1,0 0-1,0 0 1,0 0-1,0 0 1,0-1-1,1 1 0,-1 0 1,0 0-1,0 0 1,0 0-1,1 0 1,-1 0-1,0 0 0,0 0 1,0 0-1,0 0 1,1 0-1,-1 0 1,0 0-1,1 0 0,-13 1-149,12-1 170,1-1 0,-1 1 1,1 0-1,-1 0 0,0 0 0,1 0 0,-1-1 0,0 1 0,1 0 1,-1 0-1,0 0 0,1-1 0,-1 1 0,0 0 0,0-1 1,1 1-1,-1 0 0,0-1 0,0 1 0,1 0 0,-1-1 0,0 1 1,0 0-1,0-1 0,0 0 0,4-1 1057,-4 2-1023,0 0 0,1 0 1,-1 0-1,0 0 0,0 0 1,0 0-1,0 0 0,0 0 1,0 0-1,0 0 0,0 0 1,0 0-1,0 0 57,1 0-57,-2 14 1089,-1 6-946,-1 0-1,0 0 1,-1 0-1,-1-1 1,-15 37-1,9-26-159,-9 40 1,-11 69 386,30-121-299,2-15 242,0-10-289,-1-17-82,2 1 0,1 0-1,8-33 1,26-67 206,-11 43-79,46-219-210,-71 279 144,-1 17 3,0 0 0,0 1 0,0-1 0,1 0 0,-1 0 0,1 0-1,-1 1 1,1-1 0,0 0 0,0 1 0,0-1 0,3-3 0,-4 6-54,0 0 0,0 0 0,0 0 0,1 0 0,-1 0 0,0 0 0,0 0 0,0 0 0,1 0 0,-1 0 0,0 0 0,0 0 0,0 0 0,0 0 0,1 0 0,-1 0 0,0 0 0,0 0 0,0 1 0,0-1 0,1 0 0,-1 0 0,0 0 1,0 0-1,0 0 0,0 1 0,0-1 0,0 0 0,1 0 0,-1 0 0,0 0 0,0 1 0,0-1 0,0 0 0,0 0 0,0 0 0,0 1 0,0-1 0,0 0 0,0 0 0,0 0 0,0 1 0,0-1 0,0 0 0,0 0 0,0 0 0,0 1 0,2 15 45,-1-13-86,5 29 107,-3-11 4,3 20-1,-3-13-27,1-1 0,10 33 0,3-4 104,-17-55-147,1 0-1,-1 0 1,1 0-1,-1 1 0,1-1 1,-1 0-1,1 0 1,0 0-1,0 0 0,0 0 1,-1 0-1,1 0 1,0 0-1,0 0 0,0-1 1,0 1-1,0 0 0,1-1 1,0 2-1,0-2 14,1 1-1,-1 0 0,0-1 1,0 0-1,1 1 1,-1-1-1,0 0 1,0 0-1,1-1 0,2 1 1,3-2 63,1-1 0,-1 1 0,1-1 1,12-7-1,-10 3-93,0 1 1,0-2-1,0 1 1,-1-2 0,10-9-1,41-51-125,-45 48 196,20-36 1,-21 32-127,-10 16 51,0-1 0,-1 0-1,6-19 1,-2 6 7,-7 23-182,0 3 94,0 12 84,0 19-14,4 185 356,3-71 10,-6-132-311,0 1 1,0 0-1,7 22 0,-3-14 31,-5-19 236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51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 3648,'0'0'11626,"14"0"-5999,-7 0-5122,1 0 1,0-1-1,-1 0 0,1-1 1,-1 0-1,10-3 1,-8 1-382,-1 0 1,0 0 0,0 0 0,-1-1 0,1 0-1,-1-1 1,0 0 0,10-10 0,-16 15-108,0 0 1,-1 0 0,1 1-1,0-1 1,0 0-1,0 0 1,-1-1-1,1 1 1,-1 0 0,1 0-1,-1 0 1,1 0-1,-1 0 1,1-1-1,-1 1 1,0 0-1,0 0 1,0-1 0,0 1-1,0 0 1,0 0-1,0-1 1,0 1-1,0 0 1,-1 0-1,1 0 1,0-1 0,-1 1-1,1 0 1,-1 0-1,1 0 1,-1 0-1,0 0 1,1 0 0,-2-1-1,0 0-13,0 0 1,0 0-1,0 1 0,0-1 0,0 1 0,-1 0 1,1 0-1,0 0 0,-1 0 0,1 0 1,-1 0-1,1 0 0,-1 1 0,1-1 0,-1 1 1,-3 0-1,1 0 74,0 0 1,0 1-1,0 0 1,0 0-1,0 0 1,1 1-1,-1-1 1,0 1-1,1 0 1,-1 1-1,1-1 1,0 1-1,0 0 0,0 0 1,0 0-1,0 0 1,1 1-1,-1-1 1,1 1-1,0 0 1,0 0-1,1 0 1,-1 1-1,1-1 1,0 1-1,0-1 1,0 1-1,1 0 1,-1-1-1,1 1 1,0 0-1,1 0 1,-1 0-1,1 0 0,0 0 1,0 0-1,1 0 1,-1 0-1,1 0 1,0 0-1,2 5 1,0-3 85,0 0 0,0 0 0,0 0 0,1-1 0,8 11 0,-9-13-117,0-1-1,0 0 1,0 0-1,0-1 0,1 1 1,0-1-1,-1 1 0,1-1 1,0 0-1,0 0 1,6 1-1,15 3-599,0-2 1,0 0-1,1-2 1,42-1-1,-62-1 79,40-6-10950,-33 8 8614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4:51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33 4736,'-4'-14'1530,"4"13"-1281,0 0 0,0 1 0,0-1 0,0 0 0,0 0-1,0 1 1,0-1 0,0 0 0,0 1 0,1-1 0,-1 0-1,0 1 1,0-1 0,1 1 0,-1-1 0,1 0 0,-1 1-1,0-1 1,1 1 0,-1-1 0,1 1 0,0-1 0,-1 1-1,1-1 1,-1 1 0,1 0 0,-1-1 0,1 1 0,0 0-1,-1 0 1,1-1 0,0 1 0,-1 0 0,2 0 0,1 7 519,0 0-1,-1 0 1,-1 1 0,1-1 0,-1 1 0,1 8 0,11 138 2262,-9-88-2346,19 240 1618,-20-277-1870,15 53 0,-18-82-395,0 0-1,0 1 0,0-1 1,0 0-1,1 0 1,-1 1-1,0-1 1,0 0-1,0 1 0,0-1 1,0 0-1,0 0 1,0 1-1,1-1 1,-1 0-1,0 0 0,0 1 1,0-1-1,1 0 1,-1 0-1,0 0 1,0 0-1,1 1 0,-1-1 1,0 0-1,0 0 1,1 0-1,-1 0 1,0 0-1,1 0 0,-1 0 1,0 1-1,0-1 1,1 0-1,-1 0 1,0 0-1,1 0 0,-1 0 1,0 0-1,0-1 1,1 1-1,-1 0 1,2-1 7,-1 1 0,0-1 1,1 0-1,-1 0 0,0 0 1,0 0-1,0 0 0,0-1 1,1 0-1,2-4-20,0 0 0,0 0 1,3-9-1,0-2-3,1 0 0,1 0 1,0 1-1,1 1 0,0 0 1,25-27-1,-2 9-34,57-45-1,64-52 127,-114 92-2047,58-71 1,-89 98 508,-1-2 1,9-17-1,1-7-4841,-11 21 1905,6-2-12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9056,'0'0'132,"0"-1"0,0 1 1,0 0-1,0-1 0,0 1 1,1 0-1,-1-1 0,0 1 1,0 0-1,1 0 0,-1-1 1,0 1-1,0 0 0,1 0 1,-1 0-1,0-1 0,0 1 1,1 0-1,-1 0 0,0 0 1,1 0-1,-1-1 0,0 1 1,1 0-1,-1 0 0,0 0 1,1 0-1,-1 0 0,0 0 1,1 0-1,-1 0 0,0 0 1,1 0-1,0 1 80,0 0 0,0-1 0,0 1-1,-1 0 1,1-1 0,0 1 0,-1 0 0,1 0 0,0-1 0,-1 1 0,1 0 0,-1 1-1,13 31 2265,-13-31-2270,4 12 295,-1 0-1,-1-1 0,2 21 0,-2-12-127,6 98 1427,-8 135 0,-3-160-1273,-5 100 295,6-182-778,1-4 57,0 0 0,0 1 0,1-1 0,0 0 0,2 14 1,-2-23-92,0 0 1,0 0-1,0 0 1,0 0-1,0 0 1,0 0-1,0 0 1,0 0-1,0 0 1,0 0-1,0 1 1,0-1-1,0 0 1,0 0-1,0 0 1,0 0-1,0 0 1,0 0-1,0 0 1,0 0 0,0 0-1,0 0 1,0 0-1,0 0 1,0 0-1,0 0 1,0 0-1,1 0 1,-1 1-1,0-1 1,0 0-1,0 0 1,0 0-1,0 0 1,0 0-1,0 0 1,0 0-1,0 0 1,0 0 0,0 0-1,0 0 1,0 0-1,0 0 1,0 0-1,0 0 1,1 0-1,-1 0 1,0 0-1,0 0 1,0 0-1,0 0 1,0 0-1,0 0 1,0 0-1,0 0 1,0 0-1,0 0 1,0 0-1,0 0 1,0 0 0,0 0-1,0 0 1,1 0-1,-1 0 1,0 0-1,0 0 1,0-1-1,0 1 1,2-5 40,-1 5-7,8-23 100,5-12-137,24-41 0,-32 67-58,0-1-1,0 1 1,1 0 0,0 0-1,1 1 1,0 0 0,0 0-1,18-12 1,-23 18 31,1 0 0,0 0-1,0 1 1,0-1 0,-1 1 0,2 0 0,-1 0 0,0 0 0,0 0 0,0 1-1,0 0 1,0 0 0,1 0 0,-1 0 0,0 0 0,0 1 0,0 0 0,0 0 0,0 0-1,0 0 1,7 4 0,-7-3 24,0 1 0,1-1 0,-1 1 0,0 0 0,-1 1 0,1-1 0,0 0 0,-1 1 0,0 0-1,0 0 1,0 0 0,0 0 0,-1 1 0,1-1 0,-1 1 0,0-1 0,-1 1 0,2 6 0,-1-1 15,0-1 1,-1 1 0,-1 0-1,0 0 1,0 0-1,-1-1 1,-3 17 0,-3 5 204,-12 29 0,17-55-179,-2 10-10,-2 0 0,0 0 0,-1-1 0,0 1 0,-1-1 0,-1-1 0,0 0 0,-1 0 0,0-1 0,-14 12-1,22-21-92,-1-1-1,0 0 0,1-1 0,-1 1 0,0 0 0,0-1 0,-1 0 0,1 1 0,0-1 0,0 0 1,-1-1-1,1 1 0,0-1 0,-5 1 0,5-1-472,0 0-1,1-1 1,-1 1-1,0 0 1,1-1-1,-1 0 1,-4-1-1,5 1-441,0-1-1,0 1 0,0 0 0,0 0 0,0-1 0,0 1 0,1-1 0,-1 1 0,-2-4 0,-2-8-2796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3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 2720,'0'0'891,"9"-8"522,17-2 2229,-21 5-3576,-5 5-6,0 1 1,0-1-1,0 0 0,0 0 1,0 0-1,0 0 0,0 0 0,0 0 1,0 0-1,0 1 0,0-1 1,0 0-1,0 0 0,0 0 0,1 0 1,-1 0-1,0 0 0,0 0 1,0 1-1,0-1 0,0 0 1,0 0-1,0 0 0,0 0 0,1 0 1,-1 0-1,0 0 0,0 0 1,0 0-1,0 0 0,0 0 0,0 0 1,0 0-1,1 0 0,-1 0 1,0 0-1,0 0 0,0 0 0,0 0 1,0 0-1,0 0 0,1 0 1,-1 0-1,0 0 0,0 0 0,0 0 1,0 0-1,0 0 0,0 0 1,1 0-1,-1 0 0,0 0 0,0-1 1,0 1-1,0 0 0,0 0 1,0 0-1,0 0 0,0 0 0,0 0 1,0 0-1,0 0 0,1-1 1,-1 1-1,0 0 0,0 0 0,2 5 406,-1-3-374,-1 0 0,0 0 0,1 0 1,-1 0-1,0 0 0,0-1 0,0 1 0,0 0 0,-1 3 1,1 6 276,-15 183 750,5-83-761,2-13-72,-5 81 185,12-129-261,-5 68 97,5-93-136,1-17 39,-1 0 0,-2 16-1,-4-10 157,7-13-435,-1-1-1,1 0 1,0 1 0,0-1 0,0 0-1,-1 0 1,1 1 0,0-1 0,-1 0-1,1 0 1,0 1 0,-1-1-1,1 0 1,0 0 0,-1 0 0,1 0-1,0 0 1,-1 0 0,1 1 0,0-1-1,-1 0 1,1 0 0,0 0-1,-1 0 1,1 0 0,0 0 0,-1 0-1,1-1 1,-1 1 0,1 0 0,0 0-1,-1 0 1,1 0 0,0 0-1,-1 0 1,1-1 0,0 1 0,0 0-1,-1 0 1,1-1 0,0 1-1,-1 0 1,0-5-1701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3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457 241 2304,'2'-2'148,"0"1"0,0 0 0,-1-1 0,1 1-1,0 0 1,0 0 0,0 0 0,0 0 0,0 0 0,1 0 0,2 0 0,-4 1-25,-1 0 1,1 0-1,0 0 1,0-1-1,0 1 1,0 0-1,0 0 1,-1-1-1,1 1 1,0-1-1,0 1 1,-1-1-1,1 1 1,0-1-1,-1 1 1,1-1-1,0 0 1,-1 1-1,1-1 1,-1 0 0,1 1-1,-1-1 1,1 0-1,-1 0 1,0 1-1,1-1 1,-1 0-1,0 0 1,0 0-1,1 0 1,-1 0-1,0 1 1,0-1-1,0 0 1,0 0-1,0 0 1,0 0-1,-1-1 1,1-6 119,0 0 0,-1 0 0,0 0 0,0 0 0,-1 1 0,0-1 0,0 0 0,-1 1 0,0-1 0,0 1 0,-1 0 0,0 0 0,-9-12 0,7 12-180,-1 0 1,0 1-1,0 0 1,0 0 0,0 1-1,-1 0 1,0 0-1,0 0 1,-1 1 0,1 1-1,-14-5 1,9 4-7,0 1 0,-1 0 0,0 0 0,1 2 0,-1-1 0,0 2 0,0 0 0,0 1 0,0 0 0,0 1 0,-15 4 0,19-3-38,0 0-1,1 1 1,-1 0 0,1 1-1,0 0 1,0 0-1,1 1 1,-1 0-1,1 0 1,0 1-1,1 0 1,0 1 0,0 0-1,1 0 1,-9 13-1,9-10-1,1-1 0,0 1 0,0 0-1,1 0 1,1 1 0,0-1 0,1 1-1,0 0 1,0-1 0,1 1 0,1 0-1,0 0 1,1 0 0,0 0 0,1 0-1,0-1 1,1 1 0,0-1 0,1 1-1,0-1 1,1 0 0,0 0 0,0-1 0,1 0-1,1 0 1,0 0 0,13 14 0,11 6 82,63 47 0,-66-56-89,-21-15 33,0 0 1,-1 0-1,0 0 1,0 1-1,10 14 1,-14-17-19,0-1-1,0 0 1,-1 1 0,1-1 0,-1 1 0,1 0-1,-1-1 1,0 1 0,-1 0 0,1 0 0,-1 0-1,0 0 1,0 0 0,0-1 0,0 1-1,-1 6 1,-4 3 130,0 0-1,-1 0 1,0-1-1,-1 1 1,0-1-1,-1-1 1,-17 20-1,13-16-331,0 1 0,-15 28-1,19-30-6003,11-14 4320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3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57 118 3904,'-19'-12'1253,"18"11"-1219,1 1 1,-1 0-1,0-1 0,0 1 0,1-1 0,-1 1 1,0 0-1,0 0 0,1-1 0,-1 1 1,0 0-1,0 0 0,0 0 0,1 0 0,-1 0 1,0 0-1,0 0 0,0 0 0,1 0 1,-1 0-1,-1 1 0,-1 0 184,2-1 147,0-1 0,0 1 0,-1 0 0,1 0 1,0 0-1,0-1 0,-1 1 0,1 0 0,0-1 0,-2 0 0,2-3 1742,8 0-1340,74-19 1916,25-6-2001,-88 26-682,37-10-131,1 4-1,99-6 1,-147 16-650,-1-1-1,0 1 1,1 0 0,-1 0-1,10 4 1,6 5-1688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41 2912,'8'-40'5392,"-34"86"-4555,-63 132 1499,28-60-1497,-15 32 190,58-110-715,-22 76 0,-26 168 1537,64-271-1226,1-8 12,2-6 250,18-82 229,-6 24-1002,27-79 0,49-109-152,-40 68-176,-11 34-41,-38 144 220,1 0-1,-1 0 1,0-1-1,1 1 1,-1 0-1,1 0 1,-1 0-1,1 0 1,0-1 0,-1 1-1,1 0 1,0 0-1,0 0 1,0 0-1,0 1 1,2-3-1,-3 3 23,1 0-1,-1 0 0,1 0 0,-1 0 0,1 0 0,0 0 0,-1 0 1,1 0-1,-1 0 0,1 0 0,-1 0 0,1 0 0,0 1 1,-1-1-1,1 0 0,-1 0 0,1 1 0,-1-1 0,1 0 0,-1 1 1,1-1-1,-1 0 0,0 1 0,1-1 0,0 1 0,3 4-18,0 1-1,0 0 0,0-1 1,4 11-1,-4-9 71,24 44-62,33 66 272,2 5-372,-19-38 493,-23-41-171,-1 1-1,-3 0 0,11 47 1,-21-63-100,4 14 490,26 69 0,-35-107-227,0-5-241,-2-10-1256,0 6-150,0-6-261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3808,'-23'-8'2133,"35"8"5413,22-8-5118,2-1-1896,20 1-126,110-3-1,-49 16-1637,-93-4-2357,2 6 1008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80 3968,'0'0'68,"0"-1"1,0 1-1,0 0 0,0 0 1,0-1-1,0 1 1,0 0-1,0-1 0,0 1 1,0 0-1,0-1 1,0 1-1,0 0 0,0-1 1,0 1-1,0 0 1,-1 0-1,1-1 0,0 1 1,0 0-1,0-1 1,0 1-1,-1 0 0,1 0 1,0-1-1,0 1 0,0 0 1,-1 0-1,1 0 1,0-1-1,0 1 0,-1 0 1,1 0-1,0 0 1,-1 0-1,1 0 0,0 0 1,-1-1-1,1 1 1,0 0-1,0 0 0,-1 0 1,1 0-1,0 0 1,-1 0-1,1 0 0,0 0 1,-1 0-1,1 1 1,0-1-1,-1 0 0,1 0 1,0 0-1,-1 0 1,-1 1 1011,2-1-948,-1 0 0,1 0 0,-1-1-1,1 1 1,-1 0 0,1 0-1,-1 0 1,1 0 0,-1-1 0,1 1-1,0 0 1,-1-1 0,1 1 0,-1 0-1,1-1 1,0 1 0,-1 0-1,1-1 1,0 1-64,-1-1-1,1 1 1,0 0 0,0-1-1,-1 1 1,1 0 0,0-1-1,-1 1 1,1 0-1,0 0 1,-1 0 0,1-1-1,0 1 1,-1 0 0,1 0-1,0 0 1,-1 0-1,1 0 1,-1 0 0,1-1-1,0 1 1,-1 0 0,1 0-1,-1 0 1,1 0-1,0 1 1,-1-1 0,0 0-1,-3 1 2368,10-5-1731,-4 3-700,0-1 0,1 1 1,0 1-1,-1-1 0,1 0 0,4 0 0,8 1 12,55-2 251,22-4-40,31-3 138,79-12 136,-189 19-453,-1 1-34,-1-1 0,20-5 1,-29 6 28,-2 1-38,0 0-1,1-1 1,-1 1-1,0 0 1,0 0-1,0 0 1,1 0 0,-1 0-1,0 0 1,0 0-1,0 0 1,1 0-1,-1 0 1,0 0 0,0 0-1,1 0 1,-1 0-1,0 0 1,0 0 0,0 0-1,1 0 1,-1 0-1,0 0 1,0 0-1,0 0 1,1 0 0,-1 0-1,0 1 1,0-1-1,0 0 1,0 0-1,1 0 1,-1 0 0,0 0-1,0 1 1,1 0 80,-14 2-11407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 4064,'-14'-3'8208,"33"3"-5574,15-3-1845,0 0 1,-1-3-1,51-13 0,-14 2-357,5 0-325,66-12 64,-141 29-171,25-4-259,48-3 0,-71 7-191,1 0-1,-1 0 0,1 0 0,-1 1 0,0-1 0,1 1 0,3 1 0,4 2-3605,-1 0 1912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3 263 3328,'-1'0'38,"1"0"-1,0 0 1,0-1-1,0 1 1,0 0 0,-1 0-1,1-1 1,0 1-1,0 0 1,0-1 0,0 1-1,0 0 1,0-1-1,0 1 1,0 0 0,0 0-1,0-1 1,0 1-1,0 0 1,0-1 0,0 1-1,0 0 1,0-1-1,0 1 1,0 0 0,1-1-1,-1 1 1,0 0-1,0 0 1,0-1 0,0 1-1,1 0 1,-1-1-1,0 1-24,0 0-1,1 0 1,-1 0-1,0 0 1,0 0-1,0 0 1,0 0-1,0-1 1,0 1-1,0 0 1,0 0-1,0 0 1,1 0-1,-1 0 1,0-1-1,0 1 0,0 0 1,0 0-1,0 0 1,0 0-1,0 0 1,0-1-1,0 1 1,0 0-1,0 0 1,0 0-1,0 0 1,0-1-1,0 1 1,0 0-1,-1 0 1,1 0-1,0 0 1,0 0-1,0-1 0,0 1 1,0 0-1,0 0 1,0 0-1,0 0 1,0 0-1,-1 0 1,1 0-1,0-1 1,0 1-1,0 0 1,0 0-1,10 0 6970,10-7-4862,-12 4-1831,0-1-1,-1 0 1,11-7-1,-11 5-113,-1 0 1,1-1-1,8-13 0,6-5 132,-13 16-240,2-1 39,0-1 0,-1 0 0,14-23-1,10-20 141,-24 34-325,-8 15-145,-4 14-76,-8 31 132,-10 76 0,16-86 158,-21 194 7,16-125 123,7-45-25,3 62 1,1-41 91,4 53 2032,-4-130-2687,0 1 0,0-1 0,0 1 0,0 0 0,0-1 0,1 1 0,-1 0 0,3-2 0,-2 1-274,15-10-1498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6 4064,'-1'-1'201,"-1"0"-1,1 1 1,0-1 0,0 1 0,0-1-1,0 1 1,-1-1 0,1 1-1,0 0 1,0 0 0,-1-1 0,1 1-1,0 0 1,-1 0 0,1 0 0,0 0-1,0 1 1,-1-1 0,0 0-1,-1 1-79,1 0-1,0 0 1,0 0-1,0 1 1,0-1-1,0 0 1,0 1-1,0 0 1,-2 2-1,-2 3 111,0 0-1,1 1 0,-9 15 0,14-22-184,-17 31 622,2 1 0,-20 65 0,-7 73 80,37-148-620,-2 5 74,2 1 0,1-1 0,1 1 0,2 0 0,0 0 0,2 0 0,9 54 0,-7-68-23,-1-5 28,0 0-1,0 0 1,1 0-1,1-1 1,6 14 0,-9-21-139,0 0 1,0-1 0,0 1 0,1 0 0,-1-1 0,1 1-1,-1-1 1,1 1 0,-1-1 0,1 1 0,0-1 0,0 0-1,0 0 1,0 0 0,0 0 0,0-1 0,0 1 0,0 0 0,0-1-1,0 1 1,0-1 0,0 0 0,0 0 0,0 0 0,1 0-1,-1 0 1,0 0 0,0 0 0,0-1 0,0 1 0,3-2-1,9-2 113,-2-2 0,1 1 0,0-1 0,-1-1 0,14-10 0,57-47 119,-64 49-176,1-1-44,-1-1 0,0-1 1,30-37-1,-42 45-59,0-1-1,-1 1 1,0-1 0,-1 0-1,0 0 1,-1 0 0,0-1-1,0 0 1,3-22 0,-5 12-16,-1 0 0,0 0 0,-2 0 0,0 0 0,-6-26 0,4 33-46,0 0 0,-2 0 0,0 0 0,-1 0 0,0 0-1,-1 1 1,-15-23 0,17 31 14,0-1 1,0 1-1,-1 0 1,0 1-1,0-1 1,0 1-1,-1 0 1,-12-7-1,14 10-8,0 0 1,1 0-1,-1 0 0,0 0 0,0 1 1,0 0-1,0 0 0,0 0 1,0 1-1,-1 0 0,1 0 0,0 0 1,0 1-1,0-1 0,-5 2 0,2 0-165,1 1 0,0-1 0,0 1 0,0 0-1,0 0 1,1 1 0,-1 0 0,1 0 0,0 1-1,0 0 1,1 0 0,-7 8 0,5-4-818,1 2 1,0-1-1,1 1 1,-8 22-1,3 4-1163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167 172 3648,'1'-3'439,"0"0"1,0 0-1,-1 0 1,1 0-1,-1-1 1,0 1-1,1 0 1,-1-1-1,-1 1 0,1 0 1,0 0-1,-1 0 1,0-1-1,-1-2 1,2 5-393,0 1 0,-1-1 1,1 1-1,-1-1 0,1 1 0,0-1 1,-1 1-1,1 0 0,-1-1 1,0 1-1,1 0 0,-1 0 1,1-1-1,-1 1 0,1 0 0,-1 0 1,0 0-1,1 0 0,-1 0 1,1 0-1,-1 0 0,0 0 1,1 0-1,-1 0 0,1 0 0,-1 0 1,0 0-1,1 0 0,-1 0 1,1 1-1,-1-1 0,0 1 1,-18 10 588,14-7-505,0 1 1,1 0-1,-1 0 1,1 0-1,0 0 0,1 1 1,-1 0-1,-2 7 1,-22 53 100,25-58-154,-9 26 128,1-1 0,1 2-1,2-1 1,1 1 0,2 1-1,-1 40 1,7-65-60,-1 0-1,1 0 1,1-1-1,-1 1 1,2-1-1,0 1 1,0-1-1,1 0 1,0 0-1,1 0 1,0-1-1,0 1 1,13 15-1,-15-22-37,0 0-1,-1 0 1,1-1-1,0 1 1,1-1-1,-1 0 0,0 1 1,1-2-1,-1 1 1,1 0-1,-1-1 0,1 0 1,0 1-1,0-1 1,0-1-1,0 1 0,-1-1 1,1 1-1,0-1 1,0 0-1,0-1 1,0 1-1,0-1 0,7-1 1,4-3 128,1-1 0,-1 0 1,-1 0-1,23-15 0,-25 14-176,20-11 160,-1-1 0,45-36 0,-67 47-196,0-1 1,0 0-1,-1 0 1,0 0-1,-1-1 1,0-1-1,-1 1 1,0-1-1,-1 0 0,0-1 1,6-19-1,-7 11 14,0-1 1,-2 0-1,-1 0 0,0 0 0,-2 0 0,-3-24 0,2 30-46,0 0 0,-1 0 1,-1 1-1,0-1 0,-1 1 0,-10-20 0,9 23-11,0 1 0,-1 0-1,0 1 1,-1-1-1,0 1 1,0 1 0,-1 0-1,-15-12 1,12 12-70,1 1 0,-1 0 0,0 1 0,-1 0 0,-22-7 0,26 11-241,0-1 0,0 2 0,0-1 0,0 1 0,-1 1 0,1-1-1,0 2 1,0-1 0,-16 4 0,22-4-91,0 1 0,0 0 1,0 0-1,0 0 0,1 0 0,-1 1 0,0-1 0,1 1 0,-1 0 1,1 0-1,0-1 0,-1 1 0,1 1 0,0-1 0,0 0 0,1 0 1,-1 1-1,0-1 0,1 1 0,-1 0 0,1-1 0,-2 5 0,-2 18-2565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269 104 6304,'0'-1'231,"0"0"0,-1-1 0,1 1 1,0 0-1,0-1 0,0 1 0,0-1 0,0 1 1,0 0-1,0-1 0,0 1 0,1-2 0,-1 1 82,1 0 0,-1 1 0,0-1 0,0 0 0,0 0 0,0 0 0,0 1 0,0-1 0,0 0 0,-1-2 0,0 2 197,0 0-1,1-1 1,-1 1 0,0 0 0,0 0 0,0 0 0,-1 0 0,1 0 0,0 1 0,-1-1 0,1 0 0,-1 1 0,-2-3 0,2 3-333,0 0 0,0 0 0,-1 0 0,1 1 0,0-1 0,0 1 0,-1-1 1,1 1-1,0 0 0,0 0 0,-1 0 0,1 0 0,0 0 0,0 0 1,-3 1-1,-6 2-41,0-1 0,0 2 0,1 0-1,0 0 1,-1 1 0,1 0 0,1 0 0,-1 1 0,1 1 0,0-1 0,1 2 0,-1-1 0,-9 12 0,11-11-63,0 0 1,1 1-1,0 0 0,0 0 0,1 0 1,0 0-1,1 1 0,0 0 1,0 0-1,1 0 0,1 0 0,-1 1 1,2-1-1,-2 15 0,3-19-38,1-1 0,-1 0 0,1 0 0,0 0 0,0 0 0,1 0 0,-1-1 0,1 1-1,0 0 1,1-1 0,-1 1 0,1-1 0,-1 0 0,1 0 0,1 0 0,5 6 0,-6-7-11,0-1 0,0 1 0,0-1 0,0 0 0,0 0 0,1 0 0,-1-1 0,1 1 0,0-1 0,-1 0 0,1 0 0,0 0 0,0 0 0,0-1 0,0 1 0,-1-1 1,1 0-1,0 0 0,0-1 0,0 1 0,0-1 0,4-1 0,-3 1-3,-1-1 0,1 0 0,-1 0 0,1-1-1,-1 1 1,0-1 0,0 0 0,0 0 0,0 0 0,0-1 0,-1 1 0,0-1 0,1 0 0,-1 0 0,-1 0 0,1 0-1,-1 0 1,1-1 0,-1 1 0,-1-1 0,1 0 0,1-5 0,1-8-139,-1 0 1,0 0-1,-1-1 1,-1-27-1,-2 30-3,-1 0 0,0-1-1,-6-21 1,0-4 78,7 41 28,1 0-1,0 1 0,0-1 1,0 0-1,0 0 0,0 0 1,0 0-1,0 1 0,0-1 1,0 0-1,0 0 0,1 0 1,-1 1-1,0-1 1,0 0-1,1 0 0,-1 1 1,1-1-1,-1 0 0,0 1 1,2-2-1,14-7-299,-10 7 334,4-2 20,-1 1 0,1 1-1,0 0 1,0 0 0,18 0-1,53 3 482,-64 0-405,-1 0 0,1 2 1,-1 0-1,0 1 0,0 0 0,0 1 0,0 1 0,-1 1 0,0 0 1,0 1-1,-1 0 0,0 1 0,0 1 0,-1 0 0,-1 1 0,22 24 0,45 74 448,-8-9-512,-43-63-125,-17-21-357,1 0 1,23 23-1,-30-35 654,5 1-5313,-10-5 4895,1 0 1,-1 0-1,0 0 0,1 0 0,-1 0 0,0 0 0,1 0 0,-1 0 0,0 0 1,1 0-1,-1 0 0,0 0 0,1-1 0,-1 1 0,0 0 0,1 0 1,-1 0-1,0 0 0,1-1 0,-1 1 0,0 0 0,0 0 0,1 0 1,-1-1-1,0 1 0,0 0 0,1-1 0,-1 1 0,0 0 0,0 0 0,0-1 1,0 1-1,1 0 0,-1-1 0,0 1 0,0 0 0,0-1 0,0 1 1,0 0-1,0-1 0,0 1 0,0-1 0,0 1 0,0 0 0,0-1 1,0 1-1,0 0 0,0-1 0,-3-20-6034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4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15 3808,'5'-14'8170,"-2"20"-8035,0 1-1,-1 0 1,0 0-1,-1 0 1,1 0-1,-1 0 1,0 10-1,-4 51 198,2-58-163,0 0-1,-1 0 0,0 0 1,-1 0-1,0 0 0,-1-1 1,0 1-1,0-1 0,-1 0 1,0 0-1,-9 12 0,5-11-5,-1 0-1,1 0 1,-1-1-1,-1 0 1,1-1-1,-2 0 1,1-1-1,-16 7 1,20-10-130,0-1 1,0 0-1,0 0 1,-1 0-1,1-1 1,-11 1-1,3 0-145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 4224,'-18'0'8256,"26"0"-6576,105-8 938,66-14-2137,-3-1-471,-37 22 123,-80 2-117,-39-1 0,1 2 0,23 4 0,-43-6-15,-1 0-1,0 0 1,1 0 0,-1 0-1,0 0 1,0 0 0,1 0-1,-1 0 1,0 1-1,1-1 1,-1 0 0,0 0-1,0 0 1,1 0 0,-1 0-1,0 0 1,1 1-1,-1-1 1,0 0 0,0 0-1,0 0 1,1 1 0,-1-1-1,0 0 1,0 0-1,0 0 1,1 1 0,-1-1-1,0 0 1,0 1 0,0-1-1,0 0 1,0 0-1,0 1 1,0-1 0,0 0-1,0 1 1,0-1 0,0 0-1,0 0 1,0 1-1,0-1 1,0 0 0,0 1-1,0-1 1,0 0 0,0 1-1,-12 15-60,9-13 58,-13 14 96,-21 18-1,3-4-24,-151 172-67,57-59 188,35-52-160,20-21 153,-18 23-225,73-77 159,11-11 199,1 0 1,-9 10-1,74-15 1119,72-18-1327,-1 1 24,-21 9-105,117 7-1,-148 1-52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 4800,'-24'0'2650,"88"17"3585,-55-15-5983,0 0 0,0-1 1,0 0-1,0-1 0,13-1 0,47-7 353,-57 6-542,203-32 726,-165 28-709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86 3904,'-39'-13'2234,"21"12"3871,32 2-4732,44-4-85,0-3 1,58-14-1,-17 4-1191,-75 11-20,45-15 0,-64 18-274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4160,'-22'-3'1333,"22"3"-1316,0 0-1,0 0 1,-1 0-1,1 0 0,0-1 1,0 1-1,0 0 1,0 0-1,0 0 1,0 0-1,0 0 1,0 0-1,-1 0 0,1 0 1,0 0-1,0 0 1,0 0-1,0 0 1,0 0-1,0 0 1,0 0-1,0 0 1,-1 0-1,1 0 0,0 0 1,0 0-1,0 0 1,0 0-1,0 0 1,0 0-1,0 0 1,0 1-1,-1-1 0,1 0 1,0 0-1,0 0 1,0 0-1,0 0 1,0 0-1,0 0 1,0 0-1,0 0 1,0 0-1,0 0 0,0 1 1,0-1-1,0 0 1,0 0-1,0 0 1,0 0-1,0 0 1,0 0-1,0 0 0,0 1 1,0-1-1,0 0 1,0 0-1,0 0 1,0 0-1,0 0 1,0 0-1,0 0 1,0 0-1,0 1 0,0-1 1,0 0-1,0 0 1,0 0-1,0 0 1,4 4 676,0-2-262,0-1 1,0 0-1,0 0 0,0 0 0,0 0 0,0-1 0,1 1 0,5-1 0,4 0 159,263-3 3539,-209-1-3853,-45 3-258,-6 0-54,34 2 1,-26-1-908,-19 0-271,0 0 0,0 0 1,10 2-1,2 5-1372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4160,'-4'-8'1945,"6"18"160,0 8-758,-5 131 2233,1 52-2323,3 28 40,-1-125-98,-3-88-875,-1-14-1515,-4-9-2614,0-7-707,4 2 1414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16 5408,'0'-15'2826,"-11"22"-2138,0 1 0,0-1 0,-18 7 0,-21 13 92,2 3 0,1 1 0,1 3 0,1 1 0,3 3 0,1 1 0,-37 45 0,69-75-595,8-7-89,-1 0 0,0 0 0,0-1 0,1 2 0,-1-1 0,1 0 0,-2 3 0,3-5-68,-1 1 0,1 0 1,0-1-1,0 1 0,0 0 0,0-1 0,0 1 0,0-1 0,0 1 0,0 0 0,1-1 0,-1 1 0,0-1 0,0 1 0,0-1 0,1 1 0,-1 0 0,0-1 0,1 1 0,-1-1 0,0 1 0,1-1 0,-1 1 0,1-1 0,-1 0 0,1 1 0,-1-1 0,1 0 0,-1 1 1,1-1-1,-1 0 0,1 1 0,-1-1 0,1 0 0,1 0 0,1 2 43,1-1 1,0 1-1,0-1 0,0 0 1,0 0-1,0-1 1,0 1-1,0-1 0,7 0 1,41-7 259,-12 0-182,214-14 119,3 22-205,-233 1 59,38 1-2001,-20-7-4236,-21-1 3513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4640,'0'0'96,"1"0"0,-1 0 1,0 0-1,0 0 0,0 0 0,0-1 1,1 1-1,-1 0 0,0 0 0,0 0 1,0 0-1,0 0 0,1 0 0,-1 0 1,0 0-1,0 0 0,0 0 0,0 0 1,1 0-1,-1 0 0,0 0 0,0 0 1,0 0-1,1 0 0,-1 0 0,0 0 1,0 1-1,0-1 0,0 0 0,0 0 1,1 0-1,-1 0 0,0 0 0,0 0 1,0 0-1,0 1 0,0-1 0,1 0 1,-1 0-1,0 0 0,0 0 0,0 0 1,0 1-1,0-1 0,0 0 0,0 0 1,0 0-1,0 0 0,0 1 1,0-1-1,2 16 1510,-6 18-409,-31 233 2016,28-190-2789,-2 81 220,1-21-158,7-107-284,1-22-46,0 1 1,-1-1 0,0 0-1,0 0 1,-3 10 0,2-11-1389,3-14-3365,-1 2 2501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5:5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697 0 5632,'-1'4'343,"1"0"0,-1-1 1,0 1-1,0-1 0,0 1 1,0-1-1,-1 0 0,1 1 1,-1-1-1,0 0 0,0 0 1,0 0-1,-1 0 0,1-1 1,-1 1-1,1 0 0,-1-1 1,-4 3-1,-8 6 173,1-2 1,-25 12-1,29-15-140,-70 35 751,-66 37-208,109-56-617,-60 47 0,87-61-222,-100 88 393,90-78-122,2 1 0,1 2 0,-21 29 0,37-49-276,0 1-1,0-1 0,0 1 0,0-1 0,1 1 0,-1-1 1,1 1-1,-1 0 0,1-1 0,-1 1 0,1 3 0,0-5-47,0 1 0,1 0 0,-1-1 0,0 1 0,0 0-1,1-1 1,-1 1 0,1-1 0,-1 1 0,0 0 0,1-1 0,-1 1-1,1-1 1,-1 1 0,1-1 0,0 1 0,-1-1 0,1 0-1,-1 1 1,1-1 0,0 0 0,-1 0 0,1 1 0,0-1-1,-1 0 1,1 0 0,0 0 0,-1 0 0,1 0 0,0 0 0,0 0-1,-1 0 1,2 0 0,9 1 209,-1-2 0,1 1 0,19-4 0,295-54 468,-238 43-728,61-9 90,-108 19-290,69 2 1,-101 3-349,0 1 0,0-1 0,0 1 0,0 1 0,0 0 0,0 0 1,-1 0-1,1 1 0,-1 0 0,1 0 0,-1 1 0,8 6 0,12 13-1918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0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47 2976,'13'-25'5429,"-8"6"-2618,-5 18-2765,0 1 0,0 0 0,0 0 1,-1 0-1,1 0 0,0 0 0,0 0 1,0 0-1,0-1 0,0 1 0,0 0 1,0 0-1,0 0 0,-1 0 0,1 0 1,0 0-1,0 0 0,0 0 0,0 0 1,0 0-1,0 0 0,-1 0 0,1 0 1,0 0-1,0 0 0,0 0 0,0 0 1,0 0-1,0 0 0,-1 0 0,1 0 0,0 0 1,0 0-1,0 0 0,0 0 0,0 0 1,0 0-1,-1 0 0,1 0 0,0 0 1,0 1-1,0-1 0,0 0 0,0 0 1,0 0-1,0 0 0,-1 0 0,-11 9 332,-10 11 27,13-6 68,-1-1 0,-20 21 0,15-16-292,0 0 1,1 1-1,1 0 0,-11 22 0,7-7-123,1 1-1,2 1 0,1-1 1,2 2-1,2 0 0,1 0 1,-3 47-1,10-69 10,0 0 1,2 1-1,-1-1 0,2 0 0,0-1 0,1 1 1,1 0-1,0-1 0,1 1 0,0-1 0,1-1 1,1 1-1,0-1 0,11 16 0,17 20 429,41 45 0,-72-91-644,1 3 323,-5-2-3418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1 11712,'-1'0'331,"0"0"0,0 0 0,0 0 0,0 0 0,0 0 0,0 0 0,0 0 1,0 0-1,0 0 0,1 0 0,-1 0 0,0 0 0,0 1 0,0-1 0,0 0 0,0 1 0,1-1 1,-1 1-1,-1 0 0,-18 14 1198,4-2-225,-103 51 1278,32-19-2113,41-19-654,2 2 0,-63 53 0,73-51-3596,-46 51 0,74-73 1801,0-1 0,1 1 0,-9 16 0,5-9-2617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0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9 116 6048,'-7'-27'1952,"5"21"-86,2 8-1535,0 74 350,14 289 1422,3-241-935,-16-84 608,-2-38-490,-2-7-426,-2-7-158,-1-45 34,1 20-792,1 0 1,2 1-1,2-1 1,1 0-1,2 0 1,1 1-1,2-1 1,2 1 0,23-66-1,-25 86-42,1 0 1,0 0-1,1 1 0,1 1 1,17-22-1,-21 29 15,1 1 0,0-1 0,1 1 0,-1 1 0,1-1 0,0 1 1,1 1-1,-1-1 0,1 1 0,0 0 0,0 1 0,12-4 0,-16 6 68,0 0-1,1 0 0,-1 1 1,1-1-1,-1 1 1,0 0-1,1 0 1,-1 1-1,0-1 1,1 1-1,-1 0 1,0 0-1,7 3 0,-7-2 22,-1-1 0,0 1-1,0 1 1,0-1-1,0 0 1,0 1 0,0-1-1,-1 1 1,1 0-1,-1 0 1,0 0 0,0 0-1,0 0 1,0 0-1,0 1 1,1 4-1,3 11 65,-1 0 0,0 1 0,-1-1 0,-2 1 0,0 0 0,-1 0 0,0 0 0,-6 40 0,4-52-15,-1 0 0,0 0 0,0 0 0,0 0 0,-1 0 1,0-1-1,-5 8 0,6-12-8,1 0-1,-1 0 1,0 0 0,0-1 0,0 1 0,0-1-1,-1 1 1,1-1 0,-1 0 0,1 0 0,-1 0-1,0 0 1,0-1 0,0 1 0,0-1 0,0 0 0,0 0-1,0 0 1,0 0 0,-4 1 0,-8-2-48,0 0 0,1-1 0,-1 0-1,-15-4 1,29 4-20,0 1 0,0 0-1,0 0 1,0 0-1,0-1 1,0 1 0,0 0-1,0 0 1,0 1 0,-1-1-1,1 0 1,0 0-1,0 0 1,0 1 0,0-1-1,-1 1 1,1-1 7,1 1 1,-1-1-1,1 1 0,0-1 1,-1 1-1,1-1 0,0 1 1,-1-1-1,1 1 0,0-1 1,0 1-1,-1-1 1,1 1-1,0 0 0,0-1 1,0 1-1,0-1 0,0 1 1,0 0-1,0-1 0,0 2 1,1 3-51,0 0 0,0 0 1,0 0-1,1 0 0,3 6 1,-1-1 10,10 23 100,30 51 1,-8-18-69,-1 4 837,-35-68-544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0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17 4992,'-19'-17'5893,"19"38"-4586,-1 1-138,-6 35 1,4-42-961,1 0 0,0 0 1,1 0-1,1 1 0,3 28 0,-1-35-106,0 0-1,0 1 1,1-1 0,0 0-1,6 10 1,-9-17-32,1 0 0,0 0-1,1 0 1,-1 0 0,0-1 0,0 1 0,1 0-1,-1-1 1,1 0 0,-1 1 0,1-1 0,0 0-1,0 1 1,-1-1 0,1 0 0,0 0 0,0-1-1,0 1 1,0 0 0,0-1 0,0 1 0,0-1-1,0 0 1,0 1 0,1-1 0,-1 0 0,0 0-1,0 0 1,0-1 0,3 0 0,-1 0 49,0 0 0,1-1 1,-1 0-1,0 0 0,0-1 1,0 1-1,0-1 0,4-2 1,28-29 235,-24 22-265,6-7-84,-1-1-1,0-1 0,-1 0 0,-2-1 0,21-40 1,-34 51-490,-1 14-21,-3 25 217,2-24 294,0 1 0,0 0-1,1 0 1,0 0 0,0-1-1,0 7 1,5 18 18,-3-9 102,2 1 0,7 25-1,-7-34 16,0 0 1,10 17-1,-13-27-100,0 0 0,0 0 0,1 0 0,-1 0 1,0 0-1,1 0 0,-1-1 0,1 1 0,0 0 1,-1-1-1,1 1 0,0-1 0,0 0 0,0 0 1,0 1-1,0-1 0,0-1 0,0 1 0,0 0 1,1 0-1,3 0 0,-4-1-55,-1 0-1,1-1 1,-1 1 0,1 0 0,-1-1-1,0 1 1,1-1 0,-1 1 0,0-1-1,1 0 1,-1 1 0,0-1-1,1 0 1,-1 0 0,0 0 0,0 0-1,0 0 1,1-2 0,0 2-420,-1-1 0,0 1-1,0-1 1,0 0 0,-1 0 0,1 1 0,0-1 0,0 0 0,-1 0 0,1 0 0,-1 1 0,0-5 0,0-2-2159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1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1122 2400,'-13'9'4762,"27"-21"-1215,77-92 282,46-35-3098,-112 112-686,-1 0-1,-2-1 1,0-2 0,27-51 0,-22 26 19,-2-2 0,32-107 0,-44 126-129,-9 26-97,1 0-1,-2-1 1,1 1-1,-2-1 0,2-18 1,-5 22-786,-3 12 91,-2 15 267,-36 180 1022,28-117 102,12-69-440,-20 133 792,20-125-675,1-1-1,2 0 1,0 1 0,0-1 0,8 29 0,-8-43-49,0 0 1,1 0-1,0 0 1,0 0-1,1 0 1,-1-1-1,5 6 1,-6-8-109,0-1 1,0 0 0,0 0-1,0 0 1,0 1 0,0-1-1,1 0 1,-1-1 0,0 1-1,1 0 1,-1 0 0,0-1-1,1 1 1,-1 0 0,1-1-1,-1 1 1,1-1 0,0 0-1,-1 0 1,1 1 0,-1-1-1,1 0 1,-1 0 0,1-1-1,0 1 1,-1 0 0,1 0-1,1-1 1,3-2 66,-1 1 0,0-1 0,1 0 0,-1 0 0,0 0 0,0-1 0,-1 0 0,8-7 0,1-4 11,14-19 1,-21 27-100,25-39 33,-2-1 1,35-78-1,-63 123-73,158-299 124,-84 164-208,-57 102-157,-2-1-1,17-54 0,-30 74-211,-3 16 444,-1 0 0,1 0 0,0 0 0,0 0-1,0 0 1,-1 0 0,1 0 0,0 0 0,0 0 0,-1 0-1,1 0 1,0 0 0,0 0 0,0 0 0,-1 0 0,1 0-1,0 0 1,0 0 0,0 0 0,-1 1 0,1-1 0,0 0-1,0 0 1,0 0 0,0 0 0,-1 0 0,1 1-1,0-1 1,0 0 0,0 0 0,0 0 0,0 0 0,0 1-1,-1-1 1,-19 28-366,-15 28 128,-48 99 1,-55 232 524,119-329-147,18-54-112,-20 59 592,-12 71 1,32-122-170,1-12-417,0 0 0,0 0 0,0 0 1,0 1-1,0-1 0,1 0 1,-1 0-1,0 0 0,0 0 0,0 0 1,0 0-1,0 0 0,0 0 0,0 0 1,0 0-1,0 0 0,0 0 1,1 1-1,-1-1 0,0 0 0,0 0 1,0 0-1,0 0 0,0 0 0,0 0 1,0 0-1,1 0 0,-1 0 1,0 0-1,0 0 0,0 0 0,0 0 1,0 0-1,0 0 0,0 0 0,0-1 1,1 1-1,-1 0 0,0 0 1,0 0-1,0 0 0,0 0 0,0 0 1,0 0-1,0 0 0,15-16 1159,-11 12-1293,28-35 319,38-44-54,-56 70-298,0-1 0,0 2-1,27-18 1,-39 29 119,-1 0 1,0 0 0,1 0 0,-1 1 0,1-1-1,0 1 1,-1-1 0,1 1 0,-1-1-1,1 1 1,0 0 0,-1 0 0,1 0 0,0 0-1,-1 0 1,1 0 0,0 0 0,-1 0-1,1 1 1,-1-1 0,3 1 0,-2 0 6,-1 0 0,1 1 1,0-1-1,0 0 0,-1 1 0,1-1 1,-1 0-1,1 1 0,-1 0 1,0-1-1,1 1 0,-1 0 0,0 0 1,0 0-1,0 0 0,0 3 0,12 39-78,-9-28 46,8 20-1,-10-31 87,1 0 0,-1 0 1,1 0-1,0-1 0,1 1 0,-1-1 1,8 8-1,-7-8 19,1-1 0,-1 1 0,1-1 0,0 0 0,0 0 0,1-1 0,-1 1 1,0-1-1,1 0 0,0 0 0,-1-1 0,1 0 0,0 0 0,0 0 0,0-1 0,-1 0 0,1 0 1,0 0-1,0-1 0,0 0 0,0 0 0,-1 0 0,1-1 0,8-3 0,-5 1-16,-1 0 0,1 0 0,-1-1 0,0 0-1,0-1 1,0 1 0,-1-2 0,0 1 0,0-1 0,0 0-1,-1 0 1,0-1 0,-1 1 0,6-11 0,-4 4-52,0 1 121,10-25 0,-16 34-153,1-1-1,-1 1 1,0-1 0,-1 0 0,1 1-1,-1-1 1,0 0 0,0 0-1,-1-6 1,1 10 32,0 1 0,0-1 0,0 1 1,0-1-1,-1 1 0,1-1 0,0 1 0,0-1 0,0 1 0,0-1 0,-1 1 1,1-1-1,0 1 0,-1-1 0,1 1 0,0 0 0,-1-1 0,1 1 0,0 0 1,-1-1-1,1 1 0,-1 0 0,1-1 0,0 1 0,-1 0 0,1 0 1,-1-1-1,1 1 0,-1 0 0,1 0 0,-1 0 0,1 0 0,-1 0 0,1 0 1,-1 0-1,1 0 0,-1 0 0,1 0 0,-1 0 0,1 0 0,-1 0 0,1 0 1,-1 0-1,1 1 0,-1-1 0,1 0 0,-1 0 0,1 1 0,-1-1 0,1 0 1,0 0-1,-1 1 0,0 0 0,-2 1-34,-1 1 1,1-1-1,0 1 1,-1 0-1,-1 3 0,-6 9 14,2-1 0,-1 1-1,2 1 1,-9 20-1,15-31 57,0-1-1,1 1 0,-1 0 1,1-1-1,0 1 0,0 0 0,0 0 1,0 0-1,1 0 0,0 0 0,0 0 1,1 0-1,-1 0 0,1 0 1,0 0-1,1 0 0,-1 0 0,1-1 1,0 1-1,0-1 0,0 1 1,0-1-1,1 0 0,5 7 0,-7-10 15,1 0 0,-1 0-1,1 1 1,0-1-1,0 0 1,0-1-1,0 1 1,-1 0-1,1 0 1,0-1 0,0 1-1,0-1 1,0 0-1,1 1 1,-1-1-1,0 0 1,0 0-1,0-1 1,0 1 0,0 0-1,0-1 1,0 1-1,0-1 1,0 1-1,3-3 1,6-2 59,1 0 0,-2-1 1,13-8-1,-16 10-23,132-83 374,-9 10-799,-127 75 312,1 1 1,-1-1-1,1 1 0,0 0 1,0 0-1,-1 0 0,1 0 0,0 0 1,0 1-1,0 0 0,6 0 1,-9 0 30,0 0 1,1 1-1,-1-1 1,0 1-1,0-1 1,1 1-1,-1-1 1,0 1-1,0 0 1,0-1-1,0 1 1,0 0-1,1 0 1,-2 0-1,1 0 1,0 0 0,0 0-1,0 0 1,0 0-1,-1 0 1,1 0-1,0 1 1,-1-1-1,1 0 1,-1 0-1,0 1 1,1-1-1,-1 0 1,0 1-1,0-1 1,1 0-1,-1 1 1,0-1-1,-1 2 1,1 5-12,-1 0-1,0 0 1,-1-1-1,0 1 1,0 0-1,-4 9 1,-2 1 122,-13 23 0,18-37-42,1-1 0,0 1 0,1 0-1,-1-1 1,0 1 0,-1 8 0,3-11-37,0-1 0,0 0 0,0 0 0,0 0 0,0 0 0,0 0 0,0 1 0,0-1 0,0 0 0,0 0 1,0 0-1,0 0 0,0 0 0,0 0 0,0 1 0,1-1 0,-1 0 0,0 0 0,0 0 0,0 0 0,0 0 0,0 0 0,0 0 0,0 1 0,0-1 0,1 0 0,-1 0 0,0 0 0,0 0 0,0 0 0,0 0 0,0 0 0,0 0 1,1 0-1,-1 0 0,0 0 0,0 0 0,0 0 0,0 0 0,0 0 0,1 0 0,-1 0 0,0 0 0,0 0 0,0 0 0,0 0 0,0 0 0,1 0 0,-1 0 0,0 0 0,8-4 72,-7 3 15,28-13-19,0-1 1,-1-1 0,51-40-1,-57 37-195,41-25 0,-62 44 93,-1 0 1,1 0-1,-1-1 0,1 1 1,-1 0-1,1 0 1,-1 0-1,1 0 1,-1 0-1,0 0 1,1 0-1,-1-1 0,1 1 1,-1 1-1,1-1 1,-1 0-1,1 0 1,-1 0-1,1 0 1,-1 0-1,1 0 1,-1 0-1,1 1 0,-1-1 1,0 0-1,1 0 1,-1 1-1,1-1 1,-1 0-1,0 1 1,1-1-1,-1 0 0,0 1 1,1-1-1,-1 0 1,0 1-1,0-1 1,1 1-1,-1-1 1,0 1-1,0-1 1,0 1-1,1-1 0,-1 1 1,0-1-1,0 0 1,0 2-1,5 30-250,-4-23 207,2 13 133,-2 35 1,0-54-35,-1 0-1,1 0 1,-1 0-1,1 0 1,0-1-1,0 1 1,0 0 0,0-1-1,1 1 1,-1-1-1,0 1 1,1-1 0,0 0-1,0 0 1,0 1-1,0-1 1,0-1-1,3 3 1,-4-3-17,1-1 1,-1 1-1,1-1 1,-1 1-1,1-1 1,0 0-1,-1 0 0,1 0 1,-1 0-1,1 0 1,0 0-1,-1 0 0,1 0 1,-1-1-1,1 1 1,0-1-1,-1 1 1,1-1-1,1-1 0,3 0 27,0-1 0,-1-1-1,11-7 1,43-37 158,-35 30-172,34-36 0,-10 10-34,1-5-306,-49 49 299,0 0 0,0 0 0,0 0 0,0 0 0,0 0 0,0 0 0,0 0 0,1 0 0,-1 0 0,0 0 0,0 0 0,0 0 0,0 0 0,0 0 0,0 0 0,0 0 0,0 0 0,0 0 0,0 0 0,0 0 0,0 0 0,0 0 0,1 0 0,-1 0 0,0 0 0,0 0 0,0 0 0,0 0 0,0 0 0,0 0 0,0 0 0,0 0 0,0 0 0,0 0 0,0 0 0,0 1 0,0-1 0,0 0 0,0 0 0,0 0 0,0 0 0,0 0 0,0 0 0,0 0 0,0 0 0,0 0 0,0 0 0,0 0 0,0 0 0,0 0 0,0 1 0,0-1 0,0 0 0,0 0 0,0 0 0,0 0 0,0 0 0,0 0 0,0 0 0,0 0 0,0 0 0,0 0 0,0 0 0,0 0 0,0 0 0,0 1 0,-1 4-193,-16 42 10,10-28 149,-6 20-1,11-32 57,1 0-1,0-1 1,0 1 0,1 0-1,0 0 1,0-1 0,1 9 0,0-9-2,0 0 1,0 0 0,0 0-1,1-1 1,0 1-1,0-1 1,1 1 0,2 4-1,-3-7 11,0-1 0,0 0-1,0 1 1,0-1 0,0 0-1,1 0 1,-1-1 0,0 1-1,1 0 1,0-1 0,-1 0-1,1 0 1,0 1 0,0-1-1,0-1 1,-1 1 0,7 0-1,17 1 86,-20-2-105,-1 0 1,1 1-1,-1-1 0,0 1 0,1 0 0,-1 1 0,7 2 0,5-1-144,-16-2 127,8-1 160,-7 0-135,0 0-1,0 0 1,0 1-1,0-1 1,-1 0 0,1 1-1,0 0 1,0-1-1,0 1 1,0 0-1,0 0 1,1 1-1,-2-2-5,-1-1-1,1 1 1,0-1 0,-1 1-1,1 0 1,0-1-1,0 1 1,-1 0-1,1 0 1,0 0-1,0-1 1,-1 1 0,1 0-1,1 0 1,1 0 1,6-3 36,0 0-1,0 0 1,0-1 0,0-1-1,0 0 1,-1 0 0,0 0-1,0-1 1,-1 0 0,1 0-1,-1-1 1,0 0 0,-1-1-1,0 1 1,9-15 0,-7 8-55,-1-1 0,0 0-1,-1-1 1,7-26 0,-10 31-131,-2-2-159,-3 13 1,-2 9 103,-13 94-231,16-96 461,-1 1 1,1-1-1,0 1 0,1 0 0,0-1 0,0 9 0,1-11-6,0-1 0,0 0-1,0 1 1,0-1 0,1 1 0,0-1-1,0 0 1,0 0 0,0 0 0,6 7-1,-8-10-2,1-1-1,0 1 0,0 0 0,0-1 1,-1 1-1,1-1 0,0 1 0,0-1 1,0 0-1,0 1 0,0-1 0,0 0 1,0 0-1,0 1 0,0-1 0,0 0 1,0 0-1,0 0 0,0 0 0,0 0 1,0 0-1,-1-1 0,1 1 0,0 0 1,0 0-1,0-1 0,0 1 0,0-1 1,0 1-1,1-1 0,24-17 286,-21 13-275,0 0 1,-1 0 0,1 0 0,5-10 0,10-12 57,65-70-83,-85 96-31,0 0-1,1 1 0,-1-1 1,0 1-1,1-1 0,-1 1 1,1-1-1,-1 1 0,1-1 1,-1 1-1,1-1 0,-1 1 1,1 0-1,-1-1 0,1 1 1,-1 0-1,1 0 0,0-1 1,-1 1-1,1 0 0,0 0 1,-1 0-1,1 0 0,0 0 1,-1 0-1,1 0 1,0 0-1,0 0 0,0 0 4,-1 1 0,1-1 0,-1 1 0,1 0 0,-1-1 0,1 1 0,-1 0 0,1-1 0,-1 1 0,0 0 0,0 0 0,1-1 0,-1 1 0,0 0 0,0 0 0,0 0 0,0-1 0,1 1 0,-1 0 0,0 0 0,-1 1 0,2 8 15,1-1 0,0 1 0,0 0 0,1-1 0,0 1 1,0-1-1,1 0 0,9 15 0,-12-22 37,0 1 0,1-1 0,-1 0 0,1 0 0,-1 0 0,1 1 0,0-1 0,0-1 0,0 1 0,0 0 0,0 0 0,0-1 0,1 1 0,-1-1 0,0 0 0,1 0 0,-1 0 0,1 0 0,-1 0 0,1 0 0,0-1 0,-1 1 0,1-1 0,0 0 0,-1 1 0,1-1 0,0-1 0,0 1 0,-1 0 0,1-1 0,4-1 0,3 0 28,0-2 0,0 1 0,-1-2 1,1 1-1,10-8 0,15-7 7,-27 15-54,16-6-41,-2-1-1,0-2 1,26-18 0,-38 23-1,1 0 0,0 0 1,1 1-1,0 1 0,0 0 1,0 0-1,21-5 0,-32 11 19,0 0-1,-1 0 1,1 0 0,0 0-1,0 0 1,-1 0-1,1 0 1,0 1 0,0-1-1,-1 0 1,1 1-1,0-1 1,0 0 0,-1 1-1,1-1 1,-1 1-1,1-1 1,0 1 0,-1-1-1,1 1 1,-1 0-1,1-1 1,-1 1 0,1 0-1,-1-1 1,0 1-1,1 0 1,-1-1 0,0 1-1,0 0 1,1 1-1,7 30 81,-7-27-136,-1 0 56,1 0 1,-1 0-1,0 0 0,0 0 1,-2 6-1,0 8 43,2-18-10,0-1 0,0 1 0,0-1-1,0 1 1,0 0 0,0-1 0,0 1-1,-1-1 1,1 1 0,0-1 0,0 0-1,-1 1 1,1-1 0,0 1 0,-1-1-1,1 1 1,-1-1 0,1 0 0,-1 1 0,9-6 370,6-5-351,0 0 1,-1 0-1,0-1 1,20-22-1,9-8-58,-37 36-27,16-12-159,-20 16 197,-1 1 0,0 0 0,1-1-1,-1 1 1,1 0 0,-1 0 0,1-1 0,0 1-1,-1 0 1,1 0 0,-1 0 0,1 0 0,-1-1-1,1 1 1,-1 0 0,1 0 0,0 0-1,-1 0 1,1 1 0,-1-1 0,1 0 0,-1 0-1,1 0 1,0 0 0,-1 0 0,1 1 0,-1-1-1,1 0 1,-1 1 0,1-1 0,-1 0 0,1 1-1,-1-1 1,0 0 0,1 1 0,-1-1-1,1 1 1,0 1-2,-1 0 0,1-1 0,-1 1 0,0 0 0,1-1-1,-1 1 1,0 0 0,0-1 0,0 1 0,0 0 0,-1 3-1,-4 23-85,2-18 79,2-4 19,0 0 1,-1-1-1,-4 10 0,-2 4 33,7-15 30,1-4-66,0 0 1,-1 0-1,1 1 1,0-1-1,0 0 1,0 0-1,0 0 1,0 0-1,0 0 1,0 0-1,0 1 1,0-1-1,0 0 1,0 0-1,0 0 1,0 0-1,0 0 1,0 1-1,0-1 1,0 0-1,0 0 1,0 0-1,0 0 1,0 0-1,0 0 1,0 1-1,0-1 1,0 0-1,0 0 1,0 0-1,1 0 1,-1 0-1,0 0 1,0 0-1,0 1 1,0-1-1,0 0 1,0 0-1,0 0 1,0 0-1,1 0 1,-1 0-1,0 0 1,0 0-1,1 1 156,4-4 363,2 1-479,-1-1 0,1 0-1,-1 0 1,0-1 0,0 1 0,8-8 0,6-3 1,7-1-92,57-23 0,-20 10-110,-61 26 118,1 1 1,-1-1-1,1 1 0,-1 0 0,1 0 0,-1 0 1,1 1-1,0-1 0,-1 1 0,8 0 1,-9 0 14,1 1 1,-1-1 0,1 1 0,-1 0-1,0 0 1,1 0 0,-1 0 0,0 0 0,0 0-1,0 1 1,0-1 0,0 1 0,0-1 0,0 1-1,0 0 1,2 2 0,3 6 83,1 1 1,-1-1-1,-1 1 1,0 0-1,6 16 1,-9-20-13,-1-1 0,2 1 0,-1-1 1,1 0-1,0 0 0,0-1 1,0 1-1,8 6 0,-9-9-26,0-1-1,0 0 1,0 0-1,0 0 1,0 0-1,0-1 1,1 1-1,-1-1 1,0 0-1,1 0 0,-1 0 1,1 0-1,0-1 1,-1 1-1,1-1 1,0 0-1,5-1 1,-1 1-1089,-1-1 1,0 0-1,0-1 0,0 0 1,0 0-1,0-1 0,0 0 1,-1 0-1,1 0 1,-1-1-1,1 0 0,6-5 1,-5 4-1622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1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68 6880,'-31'-40'3136,"-6"37"-2720,24-2 256,8 5-448,-3-3 544,8-1-448,5-4-352,3 8 0,5-5-2976,1 5 1632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1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22 221 4736,'-22'-13'2432,"26"13"-416,6 0-1152,16-4 1216,11 4-1216,26-11 1120,-2 2-1152,34-14 447,-5-2-767,31-6-224,-8 2-160,3 1-32,-16 8-64,-10 0-2687,-14 12 1439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1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51 4736,'-1'-1'280,"0"-1"0,0 1 0,-1-1 0,2 0 0,-1 0 0,0 1 0,0-1 0,1 0 0,-1 0 1,0 0-1,1 0 0,0 0 0,0 0 0,-1 0 0,1 0 0,0 0 0,1-3 0,-1 3 76,0 2-254,1-1 0,-1 0 0,0 0 0,1 1 0,-1-1 0,1 0 0,-1 1 0,1-1 0,-1 0-1,1 1 1,-1-1 0,1 1 0,0-1 0,-1 1 0,1-1 0,0 1 0,0 0 0,-1-1 0,1 1 0,0 0 0,0-1 0,-1 1 0,1 0 0,0 0 0,0 0 0,0 0-1,-1 0 1,1 0 0,0 0 0,1 0 0,3 0 204,-1 0 1,1 0-1,-1 0 0,1 1 0,6 1 0,-4 1-103,0-1 0,-1 2 0,0-1 0,0 1 0,0 0 0,0 0 0,8 9 0,-1-2 173,10 8 259,-1 2 0,32 37 0,-41-42-336,-1 0 1,-1 1 0,-1 0-1,16 34 1,-20-32-93,0 0 0,-1 0 0,-1 1 1,1 20-1,-3-28-97,4 34 114,-2 1 0,-2 0 0,-2-1 0,-1 1 0,-3 0 0,-20 87 0,9-75-67,-4-1-1,-38 84 1,36-100-108,-2-1 1,-1-1 0,-36 44 0,-9-7-2489,26-40-305,35-31 676,0 0-1,-1-1 0,-11 5 0,-10 3-3525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 5056,'-8'-5'8400,"12"26"-7003,-1-11-1155,-1 0-1,0 0 1,0 0 0,-1 0 0,-1 0 0,-1 19-1,1-11-99,-22 285 1490,6-203-1428,-3 41 504,18-127-535,1-6-48,0 0-1,-1-1 1,0 1 0,-1 0-1,1 0 1,-4 9 0,5-17-96,-1 0 0,1 0 0,0 0 0,0 0 0,0 0 0,0 1 0,0-1 0,0 0 0,0 0 0,0 0 0,0 0 0,0 0 0,0 0 0,1 0 0,-1 0 0,0 0 0,0 0 0,0 0 0,0 0 0,0 0 1,0 1-1,0-1 0,0 0 0,0 0 0,0 0 0,0 0 0,0 0 0,0 0 0,0 0 0,0 0 0,0 0 0,0 0 0,0 0 0,0 0 0,1 0 0,-1 0 0,0 0 0,0 0 0,0 0 0,0 0 0,0 0 0,0 0 0,0 0 0,0 0 0,0 0 0,0 0 1,0 0-1,0 0 0,1 0 0,-1 0 0,0 0 0,0 0 0,0 0 0,0 0 0,0 0 0,0 0 0,0 0 0,0 0 0,0 0 0,0 0 0,0 0 0,11-3 718,21-10-821,-13 6 203,-5 3-69,0 0 0,0 2-1,16-2 1,1 0-5,21-2-175,101 3 1,-89 4 187,79 7-180,-142-8-181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88 154 3904,'-22'-17'1253,"21"16"-1214,1 1 0,-1-1 0,0 1 0,1-1 1,-1 1-1,0-1 0,0 1 0,0-1 0,1 1 0,-1 0 0,0-1 0,0 1 0,0 0 0,0 0 0,0-1 0,0 1 0,0 0 0,-1 0 0,-2 0 227,-10-2 2033,12 2-1893,1 0 0,-1 0 0,0 0 0,1 0 0,-1 0 0,1 0 0,-1-1 0,0 1 1,1-1-1,-1 0 0,1 1 0,-1-1 0,-2-1 0,-1 1 1599,12 2 3531,5-1-5294,-1-1 0,0-1 1,0 0-1,18-5 0,45-21 265,-7 3-273,152-30-85,-212 54-195,0 1-1,0-1 1,0 1-1,0 1 1,0-1-1,14 4 1,-20-4-162,0 1-1,0-1 1,0 0-1,0 0 1,0 1-1,-1-1 1,1 1 0,0-1-1,0 1 1,0-1-1,-1 1 1,1-1 0,0 1-1,-1 0 1,1-1-1,1 2 1,-2-1-94,5 6-1592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21 6240,'-22'-7'2005,"21"7"-1950,0 0-1,0 0 1,1-1-1,-1 1 1,0 0-1,0 0 1,0 0-1,1 0 1,-1 0-1,0 0 1,0 0 0,0 0-1,0 0 1,1 0-1,-1 1 1,0-1-1,0 0 1,0 0-1,1 1 1,-2 0-1,-1 0 252,-14 0 3426,12-1-959,12 0 183,93-8-695,285-1-965,-370 9-1831,-5 0 656,0 0-1,1 1 1,17 2-1,-25-2-807,1 0 0,-1 0 0,0 1 0,1-1 0,5 4 0,-6-3-755,-1 0 1,1 0 0,-1 0-1,0 1 1,0-1 0,0 0-1,3 5 1,5 8-2591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18 5408,'-1'0'126,"1"-1"-1,0 0 1,0 1 0,0-1-1,0 0 1,0 1 0,1-1 0,-1 0-1,0 1 1,0-1 0,0 0-1,0 1 1,1-1 0,-1 1-1,0-1 1,1 1 0,-1-1 0,0 0-1,1 1 1,-1-1 0,1 1-1,-1-1 1,1 1 0,-1 0 0,1-1-1,-1 1 1,2-1 0,-1 1 290,1-1 1,0 1 0,0 0-1,-1 0 1,1 0-1,0 0 1,0 0 0,1 0-1,7 1 2251,-10-1-2457,1 0 0,-1 0 0,0 0 1,1 0-1,-1 0 0,1 0 0,-1 0 1,1 0-1,-1 0 0,0 1 0,1-1 1,-1 0-1,0 0 0,1 1 0,-1-1 1,1 0-1,-1 0 0,0 1 0,0-1 1,1 0-1,-1 1 0,0-1 0,1 1 1,2 12 1227,-3-10-1385,0 0-1,-1 1 1,1-1 0,0 0-1,-1 0 1,-1 4 0,-5 8 214,-1-1 0,0 0 0,-18 24 0,11-18-151,-15 25 157,1 1 0,3 1 1,-30 72-1,52-108-269,0-1 20,0 0 0,0 0 1,1 0-1,1 1 0,-3 20 0,5-30-3,0 1-1,0-1 0,0 1 1,0-1-1,1 1 0,-1-1 0,0 0 1,1 1-1,-1-1 0,1 0 1,0 1-1,-1-1 0,1 0 1,0 0-1,0 1 0,0-1 1,0 0-1,2 1 0,-1 0 14,0 0-1,0-1 1,1 0 0,-1 1-1,1-1 1,-1 0-1,1 0 1,-1-1-1,5 2 1,3-1 69,0 0 0,0 0 0,0-1 0,11-2 1,171-2 185,-142 4-445,-48 0 96,0 0 1,0 0 0,0 0-1,0 1 1,0-1-1,0 0 1,0 1-1,-1-1 1,1 1 0,0 0-1,0 0 1,-1 0-1,3 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81 5984,'-10'-20'2688,"2"8"-2336,3 4 1248,2 1 576,-2 7-1216,0-8 2495,5 3-1535,10 5-1088,-7-4 512,10 8-768,6-8-288,4 4-192,4-8-320,4 0 128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4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83 7968,'-13'-8'6320,"15"7"-4891,4 0-596,0 0 1,0 0-1,13-1 1,2 1-35,269-52 2257,-236 43-4088,-32 6-1803,-3 3 755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3904,'3'-7'14248,"5"3"-9140,14 1-7182,-9 1 3293,241-36 333,-217 30-1520,-27 6-20,0-1 0,1 2 0,12-2 0,-13 4 15,4-1 26,-7-6-3136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8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8960,'-1'1'4351,"4"2"-2216,6 1-936,4-3 2,0 0 1,0 0 0,23-2-1,-4-1-109,21-1-196,-36 1-814,0 1 0,20 2 0,6 0-99,-26-2-2718,-17 1 2635,1 0 1,-1 0 0,0 0 0,0 0 0,0 0-1,0 0 1,0 0 0,0 0 0,0 0 0,1 0-1,-1 0 1,0 0 0,0 0 0,7 9-7093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0 736,'0'8'8954,"0"-5"-8015,0-2-886,-5 4 1995,-1-4 113,3 2-1936,-1 1 0,1-1-1,0 1 1,0 0 0,-3 5 0,2-4-168,1 0 1,-1-1 0,0 1 0,0-1 0,-1 0 0,1 0 0,-9 5 0,-11 11 353,11-6-215,1 1 0,0 1 0,1 0 0,1 1 0,0 0 0,2 0 0,0 1 0,0 0 0,2 1 0,-5 20 0,-3 23 267,-8 108 1,16-105 30,5 126 1,3-159-183,2 0 1,1 0-1,2 0 1,1-1-1,24 58 1,-18-57-119,2 0 1,1-1 0,26 34-1,-42-63-245,1 0 0,0 0 0,0 0 0,-1 0 0,2-1 0,-1 1 0,3 1-1,-5-3-101,1 1-1,0-1 1,-1 0-1,1 1 1,0-1-1,-1 0 1,1 0-1,-1 1 1,1-1-1,0 0 1,0 0-1,-1 0 1,1 0-1,0 0 1,-1 0-1,1 0 1,0 0-1,-1 0 1,1 0-1,0 0 1,-1-1-1,1 1 1,0 0-1,-1 0 1,2-1-1,6-3-1590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5408,'-7'-17'4722,"8"19"-2538,1 1-584,2 5-1156,0 1-1,-1-1 0,0 0 1,0 1-1,-1 0 0,0 0 0,1 15 1,0 67 1089,-3-74-1269,-1 85 562,5 193 577,-3-271-1120,-1-1 0,-5 34-1,5-34-69,1-16 355,-1-12 667,0 3-1192,1-1-1,-1 1 1,1 0-1,0 0 1,0 0 0,0 0-1,0 0 1,0 0-1,2-2 1,4-9-21,56-160-230,-56 153 136,1 0-1,1 1 1,1 0 0,1 1-1,0 0 1,19-22 0,-22 31 21,0 0 1,0 1-1,1 1 1,0-1 0,1 1-1,19-11 1,-26 17 30,1-1-1,-1 1 1,1-1 0,-1 1-1,1 0 1,-1 0 0,1 1-1,0-1 1,-1 1 0,1 0-1,0 0 1,0 0 0,-1 0-1,1 1 1,0-1 0,-1 1 0,1 0-1,-1 0 1,1 0 0,-1 1-1,1-1 1,-1 1 0,0 0-1,0 0 1,1 0 0,2 4-1,-2-3 39,-1 0 0,-1 1-1,1 0 1,-1-1 0,1 1-1,-1 0 1,0 0-1,0 0 1,-1 0 0,1 1-1,-1-1 1,0 0 0,0 1-1,0-1 1,-1 0 0,0 1-1,1-1 1,-2 1 0,1-1-1,0 1 1,-2 6-1,0-4 4,1 1-1,-2 0 0,1-1 0,-1 0 0,0 1 0,0-1 0,-1 0 0,1-1 0,-2 1 0,1-1 0,-11 12 1,6-10-50,0-1 1,0 1 0,-1-2 0,0 0-1,-1 0 1,1 0 0,-1-2 0,0 1 0,0-1-1,0-1 1,-1 0 0,1-1 0,-1 0-1,0 0 1,0-1 0,-12-1 0,18 0 99,-17 0-388,16 4 373,7-3-30,0-1 0,0 1 0,0-1-1,0 0 1,1 1 0,-1-1 0,0 1 0,0-1 0,0 1-1,0-1 1,1 0 0,-1 1 0,0-1 0,0 0 0,0 1-1,1-1 1,-1 0 0,0 1 0,1-1 0,-1 0-1,1 1 1,10 9 257,1 0 0,0-1-1,0 0 1,23 11 0,59 24 359,-55-27-650,69 31-802,-105-48-1053,-10-15-8823,6 6 7118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30 2400,'0'-1'346,"0"0"0,0 1 0,0-1 0,0 0 0,0 0 0,0 0 0,0 1 0,1-1 0,-1 0 1,0 0-1,0 1 0,1-1 0,-1 0 0,1 0 0,0 0 350,-1 0-1,1 0 1,0 0 0,-1 0-1,0 0 1,1 0 0,-1 0-1,0 0 1,1 0 0,-1 0-1,0 0 1,0 0 0,0 0-1,0-2 1,-21 80 3400,0 131-2126,17-138-1652,-16 195 205,19-252-539,1-9-104,0 1 1,0 0-1,-1 0 1,-2 7-1,3-11 11,0-1-1,0 1 0,0-1 1,-1 1-1,1-1 0,0 0 1,0 1-1,-1-1 0,1 0 1,0 1-1,-1-1 0,1 0 1,0 1-1,-1-1 0,1 0 1,0 0-1,-1 0 0,1 1 1,-1-1-1,1 0 0,-1 0 1,1 0-1,0 0 0,-1 0 1,1 1-1,-1-1 0,0 0 1,0-1-184,1 1 0,-1 0 0,0 0 0,0 0 1,0-1-1,1 1 0,-1 0 0,0-1 0,1 1 1,-1-1-1,0 1 0,1-1 0,-1 1 0,0-1 1,1 1-1,-1-1 0,0 0 0,-3-8-2117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7296,'0'-3'15045,"15"3"-12165,55-10-2297,88-3 0,-135 12-496,220 2 507,-97 2-425,4-3 378,-121 0-5543,-4 0-5526,-30 0 7216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 3072,'-3'-1'203,"2"1"-150,1 0-1,-1 0 0,1 0 1,-1 0-1,1 0 0,0 0 1,-1 0-1,1 0 0,-1-1 0,1 1 1,0 0-1,-1 0 0,1 0 1,0 0-1,-1-1 0,1 1 1,0 0-1,-1 0 0,1-1 1,0 1-1,-1 0 0,1-1 0,0 1 1,0 0-1,-1-1 0,1 1 1,0 0-1,0-1 0,0 1 1,0-1-1,-1 0 0,1 4 1354,1-1-1,-1 1 1,1-1-1,-1 1 0,1-1 1,0 0-1,1 4 1,14 20 2157,25 26-4275,-30-39 2073,60 66 36,18 21-241,-77-84-959,-1 1-1,0 0 1,-1 1-1,14 32 1,-15-20-19,0 0 1,-1 0 0,-2 0-1,-2 1 1,0 0 0,-2-1-1,-4 54 1,0-64-74,-1-1 0,-1 0 0,-1-1 0,0 1 0,-2-1 0,0 0 1,-1 0-1,-17 27 0,-7 3 185,-60 68-1,63-81-198,-33 46 2,-83 145 1,145-225-93,-15 20-982,15-20 884,0-1 0,-1 1 0,1-1 0,0 0 0,0 1 0,-1-1 0,1 0 0,0 0 0,0 1 0,-1-1 0,1 0 0,0 0 0,-1 1 0,1-1 0,0 0 0,-1 0 1,1 0-1,0 0 0,-1 1 0,1-1 0,-1 0 0,1 0 0,0 0 0,-1 0 0,1 0 0,-1 0 0,1 0 0,0 0 0,-1 0 0,1 0 0,-1 0 0,1 0 0,0 0 0,-1-1 0,1 1 0,0 0 0,-1 0 0,1 0 0,0 0 0,-1-1 0,1 1 1,0 0-1,-1 0 0,1-1 0,-1 0 0,0-3-1733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8 118 5216,'-7'-10'10698,"9"5"-7201,-1 3-3336,1 1-1,-1-1 1,1 0 0,-1 0 0,1 1-1,-1-1 1,1 1 0,0-1-1,3-1 1,34-26 828,-30 21-752,2 0 1,12-8-1,-15 12-139,0 0-1,0 0 1,0 1 0,13-3-1,-18 5-70,-1 0-1,1 1 1,0 0-1,-1 0 0,1 0 1,0 0-1,-1 0 1,6 1-1,-7 0-28,0-1-1,0 0 0,0 1 1,1-1-1,-1 1 1,0 0-1,0-1 1,0 1-1,0 0 1,0 0-1,0 0 0,0 0 1,0 0-1,0 0 1,-1 0-1,1 0 1,0 0-1,0 2 1,1 1 33,-1 0 0,1 1 1,-1-1-1,-1 0 0,1 1 0,-1-1 1,1 1-1,-1-1 0,0 1 1,-1-1-1,1 0 0,-1 1 0,0-1 1,0 0-1,0 1 0,-1-1 1,1 0-1,-1 0 0,-3 5 1,-4 7 100,-2 1 0,0-1 1,-13 14-1,16-21-71,-15 20 136,1-3 464,-27 43 1,49-68-633,0-1 1,0 1 0,0-1 0,0 0 0,1 1-1,-1-1 1,0 1 0,0-1 0,1 0 0,-1 1 0,0-1-1,1 0 1,-1 0 0,0 1 0,1-1 0,-1 0-1,0 0 1,1 1 0,-1-1 0,1 0 0,-1 0 0,0 0-1,1 0 1,-1 0 0,1 0 0,-1 0 0,0 1-1,1-1 1,0-1 0,19 6 388,-18-5-333,30 4-25,1-2 1,57-2 0,-31-1-2296,9 1-3877,-41 0 3354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3072,'0'0'144,"0"0"1,0-1-1,0 1 1,0-1 0,0 1-1,0 0 1,0-1-1,0 1 1,0-1-1,0 1 1,0 0-1,0-1 1,1 1-1,-1 0 1,0-1-1,0 1 1,0 0-1,0-1 1,1 1-1,-1 0 1,0-1 0,0 1-1,1 0 1,-1-1-1,0 1 1,1 0-1,-1 0 1,0-1-1,1 1 1,2-11 8813,-3 26-7586,-7 66 79,7 159-1,4-88-842,0 112 267,-2-251-244,0-9-1660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1159 2816,'-10'2'2183,"10"3"157,1 3 3841,0-8-5966,0 1 1,0-1-1,0 1 1,0-1-1,0 0 0,0 1 1,0-1-1,0 0 1,0 0-1,1 1 1,-1-1-1,0 0 1,0 0-1,0 0 1,0 0-1,0-1 1,0 1-1,0 0 1,1-1-1,22-8 942,-17 5-940,0 0 1,-1-1-1,1 0 1,-1 0-1,0-1 0,5-6 1,29-43 339,-5 6-231,9-4-29,2 1 0,71-59 0,11-2-99,-99 83-124,0-1 1,25-37-1,-23 23 59,-2-1 0,34-75 1,-45 80 30,-2 0 0,-2-2 0,14-68 0,-27 104-158,0-1-1,0 1 0,-1 0 1,0 0-1,-1-1 0,0 1 1,0 0-1,0 0 0,-3-8 1,4 13-30,-1 0 0,0 0 0,0 0 0,1 0 0,-1 1 0,0-1 0,-1 0 0,1 0 0,0 1 0,0-1 0,-1 1 0,1-1 0,-1 1 0,1 0 0,-1-1 0,0 1 0,0 0 0,1 0 0,-1 0 0,0 0 0,0 1 0,0-1 0,0 0 0,0 1 0,0-1 0,0 1 0,0 0 0,0 0 0,0 0 0,0 0 0,0 0 0,0 0 0,0 0 0,0 1 0,0-1 0,0 1 0,-3 1 0,-7 2-17,1 1 1,0 0 0,0 0 0,0 2-1,1-1 1,0 1 0,0 1 0,-16 16-1,7-4 49,1 1 0,1 0 0,-15 25 0,0 8 207,2 1-1,3 1 1,-27 78 0,48-117-167,1 1 0,0 0 0,2 0 0,0 0 0,1 1 0,0-1 0,3 33 0,0-39 10,1 0 0,0-1 0,0 1 0,2-1 0,-1 0-1,1 0 1,1 0 0,0-1 0,1 1 0,0-1 0,0 0 0,1-1-1,10 12 1,-11-15-18,0 0-1,0 0 0,0 0 1,1-1-1,0 0 0,0 0 1,1-1-1,-1 0 0,1 0 1,0-1-1,0 0 0,0 0 1,0-1-1,1 0 0,-1 0 1,0-1-1,1 0 0,0 0 1,-1-1-1,1 0 0,-1-1 1,1 0-1,14-4 0,-3-1 97,0-1-1,-1-1 0,0 0 1,23-15-1,-12 5 65,48-41 1,-10-4-39,-46 41-111,-17 18-34,-2-1-1,1 1 1,0-1 0,-1 1 0,5-9-1,-7 11-25,0 0 1,-1 0-1,1 0 0,0 0 0,0 0 0,-1 0 0,1 0 1,-1 0-1,0 0 0,0 0 0,0 0 0,0 0 0,0 0 1,0 0-1,0-1 0,-1 1 0,0-3 0,1 4-10,-1 1 1,1-1-1,0 1 0,-1-1 1,1 1-1,-1-1 0,1 1 0,-1-1 1,1 1-1,-1-1 0,1 1 1,-1-1-1,1 1 0,-1 0 1,0 0-1,1-1 0,-1 1 0,0 0 1,1 0-1,-1-1 0,1 1 1,-1 0-1,0 0 0,0 0 0,1 0 1,-1 0-1,0 0 0,1 0 1,-1 0-1,1 1 0,-1-1 0,0 0 1,1 0-1,-2 1 0,-1 0-43,0 0 1,0 0-1,0 1 0,0-1 0,1 1 0,-4 2 0,-2 3 40,0 1 0,1 0 0,0 0 0,0 1 0,1 0 0,0 0 0,1 0 0,0 0 0,0 1 0,1 0 0,0 0 0,-4 19 0,4-14 86,1 0 0,1 1 0,1-1-1,0 1 1,1 0 0,0-1 0,1 1-1,4 17 1,-4-28-8,0 1 0,1-1 0,0 1-1,0-1 1,0 0 0,0 1 0,6 7 0,-7-12-26,1 1 0,-1-1 1,0 1-1,1-1 0,-1 1 0,1-1 1,0 0-1,-1 0 0,1 0 1,0 0-1,0 0 0,0 0 0,-1 0 1,1-1-1,0 1 0,0-1 1,0 1-1,0-1 0,0 0 0,1 1 1,-1-1-1,0 0 0,2-1 1,4 0 19,-1-1 0,-1 1 0,1-2 0,0 1 0,0-1 1,8-4-1,39-26 124,-36 22-118,304-214 397,-317 221-461,2 0-29,-1-1 0,0-1 1,0 1-1,7-9 0,-13 13 35,0 1 1,0 0-1,0 0 0,0 0 1,0 0-1,0 0 0,0 0 1,0 0-1,0 0 0,0 0 0,0 0 1,0 0-1,0-1 0,0 1 1,1 0-1,-1 0 0,0 0 0,0 0 1,0 0-1,0 0 0,0 0 1,0 0-1,0 0 0,0 0 1,0 0-1,1 0 0,-1 0 0,0 0 1,0 0-1,0 0 0,0 0 1,0 0-1,0 0 0,0 0 1,0 0-1,1 0 0,-1 0 0,0 0 1,0 0-1,0 0 0,0 0 1,0 0-1,0 0 0,0 1 1,0-1-1,0 0 0,0 0 0,0 0 1,1 0-1,-1 0 0,0 0 1,0 0-1,0 0 0,0 0 0,0 0 1,0 0-1,0 1 0,0-1 1,0 0-1,0 0 0,0 0 1,0 0-1,3 12-162,-3 16-50,-4 118 428,4-103-162,0-39-23,0 1-1,0-1 1,1 0-1,-1 1 1,1-1-1,0 0 1,0 0-1,1 0 0,-1 1 1,1-1-1,4 6 1,-6-10-25,0 1-1,0-1 1,0 0 0,1 1 0,-1-1 0,0 0-1,0 0 1,0 1 0,1-1 0,-1 0 0,0 1-1,1-1 1,-1 0 0,0 0 0,1 0 0,-1 1-1,0-1 1,1 0 0,-1 0 0,0 0 0,1 0 0,-1 0-1,1 0 1,-1 0 0,0 0 0,1 0 0,-1 0-1,1 0 1,9-7 81,8-23 26,-14 23-87,45-95-115,-34 67-175,36-59-1,-50 93 259,0 0-1,-1 0 0,1 0 0,0 0 0,-1 0 0,1 0 0,0 0 0,0 1 0,0-1 0,0 0 0,0 0 0,0 1 0,0-1 0,0 1 0,0-1 0,0 1 0,0 0 0,0-1 0,0 1 0,1 0 0,-1 0 0,0-1 0,0 1 0,0 0 0,0 0 0,1 1 0,-1-1 1,0 0-1,0 0 0,2 1 0,3 1-32,-1 1-1,0 0 1,0-1 0,0 2 0,6 4 0,10 6 27,-4-6 77,0-1 0,0-1 1,0-1-1,1 0 0,0-1 1,0-1-1,30 1 0,-19-3 32,0-2 0,0-1 0,0-1 0,30-7 0,-51 8-71,-1 0-1,0 0 1,0 0 0,-1-1-1,1-1 1,0 1 0,-1-1-1,0 0 1,0 0 0,0-1-1,0 1 1,-1-1 0,0-1-1,0 1 1,8-13 0,-11 16-32,-1 0 0,0 0-1,0 0 1,0 0 0,0-1 0,-1 1 0,1 0 0,0-1 0,-1 1 0,0 0 0,1-1 0,-1-3-1,0 5-5,0 1-1,-1-1 0,1 0 0,0 1 0,0-1 0,0 0 0,-1 1 0,1-1 1,0 1-1,0-1 0,-1 1 0,1-1 0,-1 1 0,1-1 0,0 1 0,-1-1 0,1 1 1,-1-1-1,0 0 0,0 1-17,-1-1 1,1 1-1,0 0 1,0-1-1,0 1 1,0 0-1,0 0 1,0 0 0,0 0-1,-1 0 1,1 0-1,0 0 1,0 0-1,0 1 1,-2 0-1,-4 1-42,0 1-1,1 0 0,-1 1 1,1-1-1,-12 10 1,2-2 36,10-7 40,0 0 1,0 1-1,1 0 0,0 0 1,0 0-1,0 1 1,1-1-1,-1 1 0,1 0 1,1 1-1,-1-1 0,1 1 1,-4 10-1,6-12 14,-1 0-1,1 0 0,0 0 1,1 0-1,-1 0 1,1 1-1,0-1 0,0 0 1,1 0-1,-1 1 1,1-1-1,0 0 0,1 0 1,-1 0-1,1 0 1,0 0-1,0-1 0,1 1 1,2 4-1,-1-4 20,-1 0 1,1-1-1,0 1 0,0-1 0,0 0 0,0 0 1,1 0-1,-1-1 0,1 0 0,0 0 0,0 0 1,0 0-1,1-1 0,8 3 0,-9-4-5,0 0 1,-1 0-1,1-1 0,0 0 0,0 0 1,0 0-1,0 0 0,0-1 0,0 0 0,0 0 1,0 0-1,-1-1 0,1 1 0,0-1 0,-1 0 1,1 0-1,4-4 0,26-19 177,47-42-1,-51 40-139,66-65 167,-82 75-204,-1 0 0,-1 0 0,-1-1 0,12-22 0,-4-1-17,-1-1 1,-3 0-1,-1-1 0,-2-1 1,-2 0-1,-2-1 0,4-51 1,-12 90-56,-1 1 0,0-1 0,-1 0 0,1 1 0,-1-1 0,-1-6 0,1 11 25,1 0 1,0 0 0,-1 0-1,1 0 1,0 0 0,-1 0 0,1 0-1,-1 0 1,0 0 0,1 0 0,-1 0-1,0 0 1,0 0 0,1 1 0,-1-1-1,0 0 1,0 0 0,0 1 0,0-1-1,0 1 1,0-1 0,0 1-1,0-1 1,0 1 0,0 0 0,0-1-1,0 1 1,-1 0 0,1 0 0,0 0-1,0 0 1,0 0 0,0 0 0,0 0-1,-1 0 1,0 0 0,0 1-13,0 0-1,-1 0 1,1 0 0,0 0-1,0 0 1,0 0 0,0 0 0,1 1-1,-1-1 1,0 1 0,-3 2-1,-16 25-125,13-15 119,0 1-1,1 0 0,1 0 1,-6 20-1,-12 66 150,22-93-91,-6 28 27,2 0 1,1 0-1,0 40 0,5-63-18,0-1 0,2 0 0,-1 0-1,1 1 1,1-1 0,1 0 0,-1-1-1,2 1 1,-1-1 0,2 0 0,0 0 0,13 19-1,-15-24-5,1 0-1,0 0 0,0 0 0,1-1 0,0 1 1,0-2-1,0 1 0,1 0 0,9 4 0,-10-7 15,0 1 0,0-1 0,1-1 0,-1 1 0,0-1 0,1 0 0,-1-1 0,1 0 0,-1 0 0,1 0 0,10-2 0,-6 0 15,0-1 0,-1 0 1,1-1-1,-1 0 0,19-11 0,47-33 252,-65 40-297,20-18-75,-28 22 42,1 0 1,0 0-1,1 0 1,-1 1-1,1 0 1,-1 0-1,1 0 1,7-3-1,-12 6 16,0 0 0,0 0 0,1 0 0,-1 0 0,0 0 0,1 0 0,-1 0 0,0 0 0,0 0 0,1 1 0,-1-1 0,0 0 0,0 0 0,1 0 0,-1 0-1,0 0 1,0 0 0,1 1 0,-1-1 0,0 0 0,0 0 0,1 0 0,-1 1 0,0-1 0,0 0 0,0 0 0,0 1 0,0-1 0,1 0 0,-1 0 0,0 1-1,0-1 1,0 1 0,3 9-112,-4-4 116,0-1 0,0 1 0,0-1 0,-1 0 0,1 0-1,-1 0 1,-1 1 0,1-2 0,-1 1 0,1 0 0,-1 0 0,-7 6 0,1 0 36,0-1 0,-1 0 0,-20 16-1,24-22-32,-1 0-1,1-1 0,-1 1 1,1-1-1,-1-1 0,0 1 1,0-1-1,-1 0 0,1-1 1,0 0-1,0 0 0,-1-1 1,1 1-1,0-2 0,-10 0 1,16 1-63,-1-1 0,0 0 0,0 1 0,0-1 0,1 0 1,-1 0-1,0 0 0,1 0 0,-1 0 0,1 0 0,-1-1 1,-1-1-1,2 2-67,1 1 0,0 0 1,-1-1-1,1 1 0,0-1 0,0 1 1,-1 0-1,1-1 0,0 1 1,0-1-1,-1 1 0,1-1 1,0 1-1,0-1 0,0 1 0,0-1 1,0 1-1,0-1 0,0 1 1,0-1-1,0 1 0,0-1 1,0 0-1,0 1 0,0-1 0,1 1 1,-1 0-1,0-1 0,0 1 1,0-1-1,1 1 0,-1-1 1,0 1-1,1-1 0,-1 1 0,0 0 1,1-1-1,-1 1 0,0 0 1,1-1-1,-1 1 0,1 0 1,-1-1-1,1 1 0,-1 0 0,1 0 1,-1 0-1,1-1 0,0 1 1,2-1-555,-1 1 0,1-1-1,0 0 1,0 1 0,-1 0 0,1 0 0,0 0 0,0 0 0,0 0 0,0 0 0,-1 1 0,1 0 0,0-1 0,0 1 0,-1 0 0,1 0-1,-1 0 1,1 1 0,-1-1 0,1 1 0,3 2 0,19 15-3656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0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3392,'2'-1'10884,"5"40"-8270,-4 6-531,-5 59-1,1-93-1938,-4 96 882,-4 127-276,8-214-804,-5 33-1,-1-7-262,7-42-10,0 16-1625,6-6-2868,-1-6 2138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34 2816,'-1'0'214,"1"0"0,-1 0 0,0 0 0,1 0 0,-1 1 0,1-1-1,-1 0 1,0 0 0,1 1 0,-1-1 0,1 0 0,-1 1 0,0-1 0,1 1 0,-1-1 0,1 1 0,0-1 0,-1 1 0,1-1 0,-1 1 0,1-1 0,0 1-1,-1-1 1,1 1 0,0 0 0,0-1 0,-1 1 0,1 0 0,0 0 0,-4 8 7008,10-8-3547,9-1-2455,-14 0-1176,1 0-1,-1 0 1,1-1-1,-1 1 1,1 0-1,-1-1 1,0 1-1,1-1 1,-1 1-1,0-1 1,1 0-1,-1 1 1,0-1-1,0 0 1,2-1-1,12-14 328,-11 13-353,0-1-1,-1 1 1,0-1-1,4-5 1,-4 2-87,-3 7 61,0 0 0,0-1-1,0 1 1,0 0 0,0 0-1,0 0 1,0 0 0,0 0-1,0 0 1,0 0 0,0 0-1,0 0 1,0 0 0,0 0-1,0 0 1,0 0 0,0 0-1,0 0 1,0 0 0,-1 0 0,1 0-1,0 0 1,0-1 0,0 1-1,0 0 1,0 0 0,0 0-1,0 0 1,0 0 0,0 0-1,0 0 1,0 0 0,0 0-1,0 0 1,0 0 0,0 0-1,0 0 1,0 0 0,0 0-1,-1 0 1,1 0 0,0 0-1,0 0 1,0 0 0,0 0-1,0 0 1,0 0 0,0 0-1,0 0 1,0 0 0,0 0-1,0 0 1,0 1 0,0-1-1,0 0 1,0 0 0,0 0 0,0 0-1,0 0 1,0 0 0,0 0-1,-1 0 1,1 0 0,0 0-1,0 0 1,0 0 0,0 0 17,0 5-2655,10 14-9685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4160,'0'3'10138,"9"0"-6645,-7-4-3241,0 0 0,0 0-1,0 0 1,0 0 0,0 0-1,0-1 1,0 1 0,0-1-1,-1 0 1,1 1 0,2-4-1,2-1 79,36-39 950,-41 44-1216,0 0 0,0 0 0,0 0 1,0 0-1,0 0 0,0 0 1,-1 0-1,1 0 0,0-1 0,0 1 1,-1 0-1,1 0 0,-1-1 0,0 1 1,1 0-1,-1-1 0,0 1 0,1 0 1,-1-2-1,0 4-83,-6 350-357,4-265 650,-4 47 220,5-120-439,1 0 1,2 22-1,1 3-93,-3-36 102,-3 3-51,2-4-10,1-1 0,0 0 0,0 0 0,0 0 0,-1 1 0,1-1 0,0 0 0,0 0 0,0 1 0,0-1 0,-1 0 0,1 0 0,0 1 0,0-1 1,0 0-1,0 0 0,0 1 0,0-1 0,0 0 0,0 1 0,0-1 0,0 0 0,0 0 0,0 1 0,0-1 0,0 0 0,0 1 0,0-1 0,0 0 0,0 0 0,0 1 0,0-1 0,1 0 0,-1 0 0,0 1 0,0-1 0,1 0 0,-1 1-45,-5 6-92,4-7 140,1 0 0,0 1-1,0-1 1,-1 1 0,1-1 0,0 1-1,0-1 1,0 0 0,0 1 0,0-1-1,0 1 1,0-1 0,0 1-1,0-1 1,0 1 0,0-1 0,0 1-1,0-1 1,0 0 0,0 1 0,0-1-1,0 1 1,1-1 0,-1 1-1,0-1 1,1 1 0,-1 0 31,-9 7-5,9-7-7,-1 1 0,1-1 0,-1 0 0,0 1-1,1-1 1,-1 0 0,0 0 0,0 1 0,0-1-1,0 0 1,0 0 0,0 0 0,0 0 0,0 0-1,0 0 1,-1-1 0,1 1 0,0 0 0,-1 0-1,1-1 1,0 1 0,-3 0 0,5-1-24,-3 1-99,0 1 67,-3-2 149,2 0-88,4 0 430,17 9 244,-10-7-497,0 0 0,14 1 0,-15-2-198,0 0 0,1 1-1,7 2 1,-9-3 482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3136,'10'2'13421,"-1"1"-7771,-3-2-7804,94 5 5645,-30-6-4199,-35 0-1451,-21 0 553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9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1 480,'5'4'13008,"-6"-1"-12780,1 1 1,-2-1 0,1 0 0,0 0 0,0 0-1,-1 0 1,0 0 0,1 0 0,-1 0 0,0-1-1,-5 5 1,-2 4 55,-20 31 554,-90 119 900,106-145-1803,-17 19 247,27-32-531,0 0-1,-1 0 1,1 0 0,-1 0-1,0 0 1,1-1 0,-8 3 0,10-5-27,-1 1 0,1-1 1,-1 0-1,0 0 1,1 0-1,-1 0 1,0 0-1,1 0 1,-1 0-1,0-1 1,1 1-1,-1 0 0,1-1 1,-1 0-1,1 1 1,-1-1-1,1 0 1,-1 0-1,1 0 1,0 0-1,-1 0 1,1 0-1,-2-2 0,-3-8-2578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3712,'-3'-3'1440,"6"6"346,-1-2-810,25 21 2787,8 8 96,-12-5-2204,15 14-227,43 60 0,-60-71-1308,32 33 0,-17-25-3570,-33-33 2690,0-1-780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1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4224,'0'0'46,"0"0"-1,-1 0 1,1 0-1,0 0 1,0 0 0,0-1-1,-1 1 1,1 0 0,0 0-1,0 0 1,0 0 0,0 0-1,-1 0 1,1 0 0,0 0-1,0 1 1,0-1 0,-1 0-1,1 0 1,0 0-1,0 0 1,0 0 0,0 0-1,-1 0 1,1 0 0,0 0-1,0 0 1,0 1 0,0-1-1,0 0 1,0 0 0,-1 0-1,1 0 1,0 0 0,0 1-1,-2 9 1225,4 20 512,-1-14-877,-14 233 4593,-3-137-5322,12-88-2629,7-19 992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2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5888,'-5'-5'2688,"10"5"-2336,0 0 1344,8 5-992,8-2 1344,11 5-1184,18-8 512,8 4-832,5-4-65,-5 0-319,0 0-224,-3 0 0,-10 0-191,-8 0 159,-6 0-4128,-4 5 2336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48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51 2496,'0'-2'292,"1"1"0,-1 0 0,0 0 0,0 0 0,1 0 0,-1 0 0,1 0 0,-1 0 0,1 0 0,-1 0 0,1 0 0,0 0 0,-1 0 0,1 0 0,0 1 0,1-2 0,-1 1 229,0 0 0,0 0 0,0 0 0,0 0 0,0 0-1,0 0 1,-1 0 0,1 0 0,0-1 0,-1 1 0,1 0 0,-1 0 0,1-1 0,-1 1 0,0 0 0,0 0 0,1-3 0,-1-3 1324,0 4-639,0 5-657,0-2-197,0 5 256,-1 5-426,0-1 1,-1 1 0,0-1-1,0 0 1,-6 13-1,-4 16 152,-58 381 1367,65-376-1637,0 77 175,5-114-238,0-5-99,0 0-1,0 0 1,0 1-1,0-1 0,0 0 1,-1 0-1,1 0 1,0 0-1,-1 1 1,1-1-1,-1 1 0,1-2-113,-3 3-2338,2-3 2338,1 0-1,0 0 1,-1 0 0,1 0-1,0 0 1,0 0-1,-1 0 1,1 0-1,0 0 1,-1 0-1,1 0 1,0 0-1,-1 0 1,1 0-1,-3-1-1475,0-1 0,1 1 0,-1 0 0,1-1-1,-1 0 1,-3-3 0,5 4 1614,-5-6-3206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48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20 115 6400,'-15'-13'2058,"15"13"-1909,0 0 0,-1 0-1,1 0 1,0 0-1,-1-1 1,1 1 0,0 0-1,0 0 1,-1-1-1,1 1 1,0 0 0,0 0-1,-1-1 1,1 1-1,0 0 1,0-1-1,0 1 1,0 0 0,0 0-1,-1-1 1,1 1-1,0 0 1,0-1 0,0 1-1,0-1 1,0 1-1,0 0 1,0-1 0,0 1-1,0 0 1,0-1-1,0 1 1,0 0 0,1-1-1,-1 1 1,0 0-1,0-1 1,0 1 0,0 0-1,0 0 1,1-1-1,-1 1 1,0-1-1,12-5 4429,6 0-3217,1 1-1,20-3 1,82-5-41,-83 10-851,67-8-26,78-5-222,-180 15-412,65-5-495,-46 2-3828,-2-3-5318,-12 4 6799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0:4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14208,'-48'0'5279,"38"9"-4127,2-4-288,3-5-224,0 0-512,2 0-1504,-2-5 704,5-4-4991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49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0 9632,'-1'1'1076,"-3"9"2189,-39 146 2175,-21 12-2569,25-72-1780,8-9-320,-32 145 0,52-182-722,-7 36 200,18-82-148,-1 0-1,1 0 1,-1 0-1,1 1 1,1 6-1,-1-11-87,0 0 1,0 0-1,0 1 0,0-1 1,0 0-1,1 0 0,-1 0 1,0 1-1,0-1 0,0 0 1,0 0-1,0 0 0,0 0 1,0 1-1,1-1 0,-1 0 1,0 0-1,0 0 0,0 0 0,0 0 1,1 1-1,-1-1 0,0 0 1,0 0-1,0 0 0,0 0 1,1 0-1,-1 0 0,0 0 1,0 0-1,1 0 0,-1 0 1,0 0-1,0 0 0,0 0 1,1 0-1,-1 0 0,0 0 1,0 0-1,2-1 28,-1 1 0,1-1 0,-1 0 0,0 0 0,1 0 0,-1 0 1,0 0-1,0-1 0,2-1 0,77-104 266,-5 5-390,-24 46 1,-45 50 57,1 0 1,0 1 0,0 0 0,0 0 0,1 1 0,11-5 0,-18 8 28,0 1-1,1-1 1,-1 1 0,0 0-1,0-1 1,1 1-1,-1 0 1,0 0-1,1 0 1,-1 0 0,0 0-1,1 0 1,-1 1-1,0-1 1,0 0 0,1 1-1,-1-1 1,0 0-1,0 1 1,1 0 0,-1-1-1,0 1 1,0 0-1,0-1 1,0 1 0,0 0-1,0 0 1,0 0-1,0 0 1,-1 0-1,1 0 1,0 0 0,0 0-1,0 2 1,2 3 48,-1-1 0,1 1 0,-1 0 0,0 0 1,-1 0-1,2 6 0,2 32 151,-1 0-1,-3 0 1,-1 0-1,-11 83 1,10-97 27,2-11-4460,0-19 3617,1 1-1,-1-1 0,0 1 1,0-1-1,0 1 0,1-1 1,-1 0-1,0 0 0,0 0 1,2 0-1,1 1-1249,-1-1 1042,-1 1 1,1-1-1,-1 0 0,1 0 1,-1 0-1,1 0 0,-1 0 0,4-1 1,8 0-2076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0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4 260 8064,'0'0'86,"0"0"0,-1 0 0,1 0 0,0 0 1,0 0-1,0 0 0,0 0 0,-1 0 0,1-1 1,0 1-1,0 0 0,0 0 0,0 0 0,0 0 1,-1 0-1,1-1 0,0 1 0,0 0 0,0 0 0,0 0 1,0 0-1,0-1 0,0 1 0,0 0 0,0 0 1,-1 0-1,1-1 0,0 1 0,0 0 0,0 0 0,0 0 1,0-1-1,0 1 0,1 0 0,-1 0 0,0 0 1,0-1-1,9 2 2966,-6 0-2339,-1-1 0,1 0-1,0 1 1,0-1 0,-1 0 0,5-1 0,-1 0-364,0 0 0,-1-1 0,1 1 0,0-1 0,-1-1 1,1 1-1,-1-1 0,0 0 0,0 0 0,0-1 0,0 1 0,0-1 1,-1 0-1,5-6 0,-4 4-290,-1 0 0,0-1 0,0 1 0,0-1 0,-1 0 1,0 0-1,0-1 0,-1 1 0,2-10 0,-1 0 2,-1-1-1,1-34 1,-3 48-73,0 1 0,0 0 0,-1 0 0,1 0 0,-1 0 0,0-1 0,0 1-1,0 0 1,0 0 0,-2-2 0,3 4 6,-1 1 0,1-1 0,0 1 0,-1-1 0,1 1 0,0 0 0,-1-1-1,1 1 1,-1-1 0,1 1 0,0 0 0,-1 0 0,1-1 0,-1 1 0,1 0 0,-1 0 0,1 0 0,-1-1-1,1 1 1,-1 0 0,0 0 0,1 0 0,-1 0 0,0 0 0,0 0 10,0 1 0,0-1-1,0 1 1,0-1 0,0 1 0,-1 0 0,1-1 0,0 1-1,1 0 1,-1 0 0,0 0 0,0-1 0,0 1 0,0 0-1,0 2 1,-3 3 67,0 0-1,1 1 0,-1-1 0,2 1 1,-1 0-1,-2 9 0,-4 13 142,-1-5 95,2 0-1,-10 45 1,16-60-217,1-1 0,0 0 0,1 1 0,0-1 0,0 1 0,1-1 0,0 1 1,1-1-1,-1 0 0,2 0 0,-1 1 0,6 11 0,-6-18-54,-1 1 1,0-1-1,0 0 0,1 0 1,-1 0-1,1 0 1,0 0-1,0 0 0,0-1 1,-1 1-1,1-1 1,1 1-1,-1-1 0,0 0 1,0 1-1,0-1 0,1 0 1,-1-1-1,1 1 1,-1 0-1,1-1 0,-1 1 1,1-1-1,-1 0 1,1 0-1,-1 0 0,1 0 1,4-1-1,5-1 97,-1-1 1,0-1-1,1 1 0,19-11 0,-20 8-164,199-99 74,-193 96-91,0 1 0,31-9 0,-47 16 50,1 1 0,-1-1 0,1 1 0,-1 0 0,1-1-1,-1 1 1,1 0 0,-1 0 0,1 0 0,-1 0 0,1 1 0,-1-1 0,1 0 0,-1 0 0,1 1-1,-1-1 1,1 1 0,-1 0 0,0-1 0,1 1 0,-1 0 0,0 0 0,0 0 0,1-1 0,-1 2-1,0-1 1,0 0 0,0 0 0,0 0 0,0 0 0,0 1 0,-1-1 0,1 0 0,0 1-1,-1-1 1,1 0 0,-1 1 0,1-1 0,-1 1 0,0-1 0,1 1 0,-1-1 0,0 1 0,0 2-1,-3 6 8,0 0-1,0 0 0,-1 0 0,0-1 0,-1 1 0,-6 10 0,-4 6-6,12-16 42,6-7 64,14-9 163,-5 1-166,-1 0-103,0 0 0,0-1 0,-1 0 0,1-1 0,-1 0 0,13-13 0,-11 10-45,0 0-1,0 1 1,25-14-1,-36 23 38,1-1 1,-1 0-1,1 0 0,-1 1 0,1-1 1,-1 1-1,1 0 0,-1-1 0,1 1 1,0 0-1,-1 0 0,1 0 0,-1 0 1,1 0-1,-1 0 0,1 1 0,0-1 1,-1 0-1,3 2 0,-3-1 16,1 0 0,-1 0 0,0 0 0,1 0 0,-1 0 0,0 1 0,0-1 0,0 0 0,0 1 0,0-1-1,0 1 1,-1-1 0,1 1 0,0 0 0,-1-1 0,1 1 0,-1 3 0,14 74 422,-12-70-535,0 1 1,0 0-1,0 11 0,25-3-22685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1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1 953 2976,'1'1'17679,"0"0"-17508,1-1-1,-1 1 0,1-1 1,-1 1-1,1-1 0,-1 0 0,1 1 1,-1-1-1,1 0 0,-1 0 1,1 0-1,-1 0 0,1 0 0,-1-1 1,1 1-1,-1 0 0,1-1 1,-1 1-1,1-1 0,1 0 0,4-3 231,-1 0-1,13-8 1,-10 5-139,-2 2-140,0-1 1,-1 0-1,0 0 0,8-9 0,4-5 3,-13 15-142,16-16 197,0 0 1,-2-1-1,23-35 0,-51 93-484,6-28 298,-4 11-22,-7 38 1,13-52 25,0 0 0,1 0 0,0 0 1,-1 0-1,2 0 0,-1 0 1,0 0-1,1-1 0,0 1 1,0 0-1,1 0 0,-1 0 1,4 6-1,-3-8 52,1 0-1,0 0 1,-1 0 0,1 0 0,0 0 0,0-1-1,1 1 1,-1-1 0,0 0 0,1 0-1,0 0 1,-1-1 0,1 1 0,0-1 0,0 0-1,0 0 1,-1 0 0,7 0 0,4 1 89,1-1 1,-1-1-1,25-2 1,-25 0-67,-1 1 1,0-2 0,0 0-1,0-1 1,0 0-1,0 0 1,-1-2 0,1 0-1,-1 0 1,-1-1-1,0 0 1,0-1 0,0 0-1,17-18 1,-14 9-10,-1 0 0,-1-1 0,-1 0 0,0-1 0,11-29-1,33-106 35,-48 130-137,1 0-10,84-291 98,-61 146 31,-29 150-200,0-21 0,-12 89 35,-36 236-27,-19 55-32,-23 7 208,17-133-88,51-161 77,-2-2-1,-32 52 0,48-93 38,-1 1 0,0-1-1,-1 0 1,-15 15-1,21-23-53,0 0 0,-1 0-1,1 0 1,-1 0 0,0 0-1,-3 1 1,5-2-14,0-1 0,-1 0 0,1 1 0,0-1 0,-1 0 1,1 0-1,0 0 0,-1 0 0,1 0 0,-1 0 0,1 0 0,0 0 0,-1-1 1,-2 0-1,3 1-11,0-1 0,-1 0 1,1 0-1,0 0 0,-1 1 1,1-1-1,0-1 0,0 1 1,0 0-1,0 0 0,0 0 1,0 0-1,0-1 0,0 1 1,1 0-1,-1-1 0,0 1 1,1-1-1,-1 1 0,1-1 0,0 1 1,-1-1-1,1 1 0,0-1 1,0 1-1,0-3 0,-1-4 25,-1-3-31,1-1 1,1 1-1,0-1 1,0 0-1,1 1 1,0-1-1,1 1 0,1-1 1,0 1-1,0 0 1,1 0-1,7-13 1,-4 9-25,2 0 0,0 0 0,1 1 0,0 1 0,1-1 1,0 2-1,21-19 0,-13 16-8,1 1 0,0 1 0,1 1 0,0 1 1,1 0-1,45-14 0,-3 7-634,82-12 1,-140 29 685,0-1-697,0 1 1,0 0-1,0 0 0,1 1 0,-1 0 0,0 0 0,0 0 0,0 1 1,7 1-1,-13-2 490,1 0 1,-1 0 0,1 0-1,-1 1 1,0-1 0,1 0-1,-1 1 1,0-1 0,1 0-1,-1 1 1,0-1 0,1 0-1,-1 1 1,0-1 0,0 0-1,1 1 1,-1-1 0,0 1-1,0-1 1,0 1 0,1-1-1,-1 1 1,1 13-2613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2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24 213 10464,'-19'-64'4736,"14"37"-4096,5 14 1183,5 6-1119,0-15-416,9 7-224,4-4-736,9 2 384,9 2-3327,4 2 1983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3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17 3488,'3'-16'17583,"1"37"-15519,-1 13-1238,-1 0 0,-7 68 0,2-49-434,-12 240 1127,8-210-1211,0 6 126,4-75-95,1-12-78,3-6 200,0-1-373,-1 0 0,1 0 1,-1 0-1,0-6 0,0-8-12,5-32-34,2 1-1,2 0 0,19-54 1,-24 91-60,2 0 1,-1 1-1,2 0 1,0 0-1,0 0 1,1 1-1,0 0 0,18-18 1,-17 21-6,-1 1 0,1 0 0,0 0 1,0 1-1,1 0 0,0 0 0,0 1 0,0 1 0,1 0 0,-1 0 1,13-2-1,-17 5-27,1 0 0,-1 1 0,0 0 0,0 0 0,0 0 0,13 2 1,-17-1 45,0-1 1,0 1 0,0-1 0,1 1 0,-1 0 0,0 0 0,0 0 0,0 0 0,0 0 0,0 0 0,0 0 0,-1 1 0,1-1 0,0 1 0,-1-1 0,1 1 0,-1 0 0,1 0 0,-1 0 0,0-1 0,2 5 0,-2-1 7,0-1 1,-1 1 0,1-1 0,-1 1-1,0-1 1,0 1 0,-1 0-1,1-1 1,-1 1 0,0-1 0,0 0-1,0 1 1,-1-1 0,-3 8-1,-1-1-1,0 0-1,-1 0 0,-15 20 1,14-22 18,0 1 1,-1-2 0,0 1-1,0-1 1,-14 9 0,18-14-13,0 0 0,0 0 0,-1-1 0,1 0 0,-1 0 0,1-1 0,-1 1 0,1-1 0,-1 0 0,0-1 0,1 1 0,-1-1 0,-6-1 0,-18-3 39,28 3-48,1 1 0,-1 0 1,0-1-1,1 1 0,-1-1 1,1 0-1,-1 0 0,1 1 1,0-1-1,-1 0 0,1 0 1,0 0-1,0-1 0,-1 1 1,0-1-1,2 1-2,0 1 0,0 0 0,0 0 0,0 0 0,0 0 0,0 0 0,0-1 0,-1 1 0,1 0-1,0 0 1,0 0 0,0 0 0,0-1 0,0 1 0,0 0 0,0 0 0,0 0 0,0 0 0,0-1 0,0 1 0,0 0 0,0 0 0,0 0 0,1 0-1,-1-1 1,0 1 0,0 0 0,0 0 0,0 0 0,0 0 0,0 0 0,0-1 0,0 1 0,0 0 0,1 0 0,-1 0 0,0 0 0,0 0 0,0 0-1,0 0 1,1-1 0,10-1-26,12 4 52,-2 6 127,-1 0-1,33 19 0,-13-6 13,-5-2-99,-2 2 0,0 0 0,-1 3 0,33 31 0,-45-35 101,-12-8-2098,-4-1-4976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3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6656,'1'-1'305,"0"-1"0,0 1 0,0 0 0,0 0 0,0 0 0,0-1 0,0 1 0,0 0 0,0 0 0,1 0 0,-1 1 0,0-1 0,1 0 1,-1 0-1,0 1 0,1-1 0,-1 1 0,1-1 0,-1 1 0,1 0 0,-1-1 0,1 1 0,0 0 0,-1 0 0,1 0 0,-1 0 0,1 0 0,-1 1 0,1-1 0,-1 0 0,1 1 0,-1-1 1,1 1-1,2 1 0,-2-1 58,1 1 1,-1-1-1,1 1 1,-1-1-1,0 1 1,0 0 0,1 0-1,-1 0 1,-1 0-1,1 1 1,0-1-1,0 0 1,-1 1-1,0 0 1,1-1-1,-1 1 1,1 4 0,0 7 191,-1 0 0,-1 0 0,-1 0-1,0 0 1,0-1 0,-6 22 0,1-4-205,-33 315 642,38-242-1099,-2-89-1029,3-14 986,0-1 0,0 0 0,0 0 0,0 1 0,0-1 0,0 0 0,0 0 0,0 1 1,0-1-1,0 0 0,0 0 0,0 0 0,0 1 0,0-1 0,-1 0 0,1 0 0,0 0 1,0 1-1,0-1 0,-1 0-450,1 1 450,0-1 0,0 0 0,-1 0 1,1 0-1,0 0 0,0 0 0,0 0 0,-1 0 0,1 0 0,0 0 0,-1 1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4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19 11648,'-22'-10'3733,"18"8"-1125,20 1 2455,0-1-3360,16-1-432,141 6 723,-157-3-1872,336 4 1031,-309-1-1556,53 9 1,-90-11-894,1 0-1824,-5 10-6298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4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38 9216,'-20'-11'2981,"11"7"4225,11 3-6162,12-3 582,1 0 1,19-2-1,62 0 511,-58 5-1350,130 0 622,-76 2-3325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5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11136,'17'3'7260,"11"4"-4392,14 3-991,3-3-993,0-2 0,0-2 0,1-1 1,76-9-1,-111 6-1021,-1-1 0,17-5 0,3-4-3046,-6 0-2284,-2-1-3312,-6 6 4273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6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35 341 8480,'1'-1'713,"0"1"0,0 0 0,0-1 0,0 1 0,0 0 0,0 0 0,0 0 0,0 0 0,0-1 0,0 2 0,0-1 0,0 0 0,1 0 0,3 0-80,-1 0 0,1 0 0,0 0 0,-1-1 1,9-2-1,-2-2-287,-1 0 0,1-1 0,-1 0 0,-1-1 0,1 0 0,-1 0 0,0-1 0,10-11 0,7-12 132,23-35 1,-43 58-332,12-19 120,0 0 0,-2-1-1,14-32 1,-26 44-197,-3 15-57,-2 1-3,-2 12-2,-24 80 100,9-36-3,-5 13 100,10-32-81,-8 39 1,-45 329-99,61-334 13,-6 34 152,11-86-111,0-18-116,-1-1 1,1 1-1,0-1 1,-1 0-1,1 1 1,-1-1-1,1 1 1,-1-1-1,1 0 1,-1 1-1,1-1 1,-1 0-1,1 0 0,-1 1 1,1-1-1,-1 0 1,1 0-1,-1 0 1,1 0-1,-1 0 1,0 0-1,1 0 1,-1 0-1,1 0 1,-1 0-1,0 0 1,-23 0-420,19 0 429,-104 0-91,98 0 1508,16-1-1207,0 0 0,1 0-1,0 1 1,-1 0 0,8 0-1,9 0 193,39-4-92,291-9-1416,-350 13-442,-16-2-10484,5 1 7850,-2 0 550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4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32 3072,'9'-7'9840,"-8"6"-9310,0-1-1,-1 1 1,1 0 0,-1 0 0,1-1 0,-1 1 0,0 0 0,1-1 0,-1 1 0,0 0-1,0-1 1,0 1 0,0-6 4165,0 13-4225,5 195 1247,-15 60-885,6-202-733,-19 178 207,19-197-299,2-20-13,-5 28 0,5-37 49,-1 23 0,0-1-135,-2 0 252,5-32-162,0-1-1,0 0 1,0 1-1,0-1 1,0 1-1,-1-1 0,1 1 1,0-1-1,0 1 1,0-1-1,0 0 0,0 1 1,1-1-1,-1 1 1,0-1-1,0 1 1,0-1-1,0 0 0,0 1 1,1-1-1,-1 1 1,0-1-1,0 0 0,1 1 1,-1-1-1,0 0 1,0 1-1,1-1 0,-1 0 1,0 1-1,1-1 1,-1 0-1,1 0 1,-1 1-1,0-1 0,1 0 1,-1 0-1,1 0 1,-1 0-1,0 0 0,1 1 1,0-1-1,23 0 230,-17 0-60,14-1 110,0-2 0,0 0 0,38-11 0,21-4-244,112-2 394,-120 19-556,-44 1-2803,-27-27-20780,-2 25 23397,1 0 0,-1 0 0,0 0 0,-2-3 0,3 5 312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49:5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173 347 2816,'-5'-4'11765,"2"9"-9760,-4 19-1055,0-1 0,-1 1 0,-16 29 0,10-25-268,-17 56-1,30-79-647,-40 169 860,12-6-548,28-160-80,0 0-1,1 0 0,0 10 1,2-58-213,1 0 0,2 0 0,16-61 0,48-117 460,61-138 1434,-98 273-716,-32 82-1228,0 1-1,0 0 1,0 0-1,0 0 0,0 0 1,0 0-1,1 0 0,-1 0 1,0 0-1,0 0 0,0 0 1,0 0-1,0 0 0,0-1 1,0 1-1,0 0 0,0 0 1,0 0-1,1 0 0,-1 0 1,0 0-1,0 0 0,0 0 1,0 0-1,0 0 0,0 0 1,0 0-1,0 0 0,0 0 1,1 0-1,-1 0 0,0 0 1,0 0-1,0 0 1,0 0-1,0 0 0,0 1 1,0-1-1,0 0 0,0 0 1,0 0-1,1 0 0,-1 0 1,0 0-1,0 0 0,0 0 1,0 0-1,0 0 0,0 0 1,0 0-1,0 0 0,0 1 1,0-1-1,0 0 0,0 0 1,0 0-1,0 0 0,0 0 1,0 0-1,0 0 0,0 0 1,0 0-1,0 1 0,0-1 1,0 0-1,4 10 6,0 1 1,-1 0-1,0 0 0,1 13 0,2 6 26,14 64 224,-6-26-224,31 90-1,-34-125-33,-8-20 48,1-1 0,1 0 0,0-1 0,9 17 0,-13-27-39,0-1 0,-1 1 1,1 0-1,0-1 0,0 1 0,-1 0 0,1-1 0,0 1 0,0-1 1,0 1-1,0-1 0,0 0 0,0 1 0,0-1 0,0 0 0,0 0 1,0 0-1,0 0 0,0 0 0,0 0 0,0 0 0,0 0 1,0 0-1,0 0 0,0 0 0,0 0 0,0-1 0,-1 1 0,1-1 1,0 1-1,0 0 0,0-1 0,0 1 0,0-1 0,1-1 0,4-2 46,-1 0 0,0 0-1,0 0 1,6-7 0,0-4-147,-1 1 1,-1-1-1,14-29 1,-20 40 62,13-32-61,-1-1 0,-1 0-1,11-55 1,13-121 82,-35 195 9,-1 3-21,8-42-280,-10 92 26,1-7 287,-1 779 1229,-3-769-1529,2-25-3596,1-15 3232,0 0 0,0-1 1,1 1-1,-1 0 0,-1-1 0,1 1 1,0 0-1,0 0 0,-1-1 0,-1-3 0,1 2-670,-4-39-6204,4 22 4560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1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71 157 1472,'-1'-1'309,"0"1"0,0 0 0,-1-1-1,1 0 1,0 1 0,0-1 0,0 0 0,0 0 0,-12-10 10862,12 11-10674,1 0-441,0 0 1,0 0-1,0 0 1,0 0 0,0 0-1,0 0 1,0 0-1,0 0 1,-1 1 509,1-1-510,0 0 1,0 0 0,0 0-1,0 0 1,0 0-1,0 0 1,-1 0 0,1 0-1,0 0 1,0 1-1,0-1 1,0 0 0,0 0-1,0 0 1,0 0-1,0 0 1,0 0 0,0 0-1,-1-1 1,1 1-1,0 0 1,0 0 0,0 0-1,0 0 1,0 0-1,0 0 1,-1 0 396,1 0-397,0 0 1,0 0 0,0 0-1,0 0 1,0-1-1,0 1 1,0 0 0,0 0-1,0 0 1,0 0-1,0 0 1,0 0 0,0 0-1,-1-2 384,5 6 1005,0-1-1215,-1 0 0,1-1 0,0 1 0,0-1 0,1 1 0,-1-1 0,0-1 0,1 1 0,-1-1 0,1 1 0,0-1 0,-1 0 0,11 0 0,-13-1-156,1 0 1,0 0-1,0 0 1,0 0-1,0 0 1,0-1-1,0 1 1,0-1-1,-1 0 1,1 0-1,0 0 1,0 0-1,-1-1 1,1 1-1,-1-1 1,1 1-1,-1-1 1,0 0-1,0 0 1,0 0-1,0 0 1,0 0-1,0-1 1,0 1-1,1-3 1,-1 1-73,-1 0 1,0 0-1,0 0 1,0 0-1,0 0 1,0 0 0,-1 0-1,0 0 1,0 0-1,0-1 1,0 1-1,0 0 1,-1 0-1,0 0 1,0 0-1,0 0 1,-1 0-1,1 0 1,-1 1-1,0-1 1,0 0-1,0 1 1,0-1-1,-1 1 1,1 0 0,-1 0-1,0 0 1,0 0-1,0 0 1,0 1-1,-1-1 1,1 1-1,-1 0 1,1 0-1,-1 0 1,0 0-1,-5-1 1,5 2 25,-1 0 1,1 0-1,-1 1 0,0-1 1,1 1-1,-1 0 1,0 0-1,1 1 0,-1-1 1,0 1-1,1 0 1,-1 0-1,1 1 0,-8 3 1,9-4 12,0 1 1,0 0-1,0 0 1,1 0-1,-1 1 0,0-1 1,1 1-1,0-1 1,0 1-1,-1 0 1,1 0-1,1 0 0,-1 0 1,0 0-1,1 0 1,0 1-1,0-1 1,0 0-1,0 1 0,-1 5 1,1 9 147,0 0 0,1 0-1,0 0 1,2-1 0,4 24 0,2-7 111,20 58 0,-24-81-223,1 0 0,0 0-1,1-1 1,0 1 0,0-1 0,1-1-1,1 1 1,0-1 0,0-1-1,0 0 1,11 8 0,-11-10-115,0 0 1,1-1-1,0 0 1,0-1-1,0 1 0,1-2 1,-1 1-1,1-2 1,0 1-1,0-1 0,0-1 1,0 1-1,11-2 1,78-6-3643,-95 5 3162,1 1 0,-1-1 0,0 0 1,0 0-1,0-1 0,0 1 0,0-1 0,0 0 1,-1 0-1,7-4 0,7-7-1973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2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19 9568,'-13'-19'6840,"12"19"-6779,6 3 1795,8 30 1239,10 37-1,1 37-738,4 112-1105,-25-190-760,4 161 265,-6-99-600,-1 189 175,0-269-186,1 1 0,0-1 0,0 1 0,1-1 0,6 19-1,-8-30-132,0 1 1,1-1-1,-1 0 0,0 0 0,1 0 0,-1 0 0,0 0 0,1 0 0,-1 1 0,0-1 0,1 0 0,-1 0 1,1 0-1,-1 0 0,0 0 0,1 0 0,-1 0 0,0-1 0,1 1 0,-1 0 0,0 0 0,1 0 0,-1 0 1,0 0-1,1 0 0,-1-1 0,0 1 0,0 0 0,1-1 0,6-4 73,-1-1 1,0 0-1,-1 0 0,1-1 0,-1 0 0,0 0 1,-1 0-1,4-9 0,-6 13-63,49-81 35,61-77-1,70-66-112,-168 210 37,35-45-426,73-121-1,-33 7-6247,-78 150 3141,-2 11 1173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4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23 992,'0'0'34,"0"-1"0,0 1 0,1 0 0,-1-1 0,0 1 1,1 0-1,-1-1 0,0 1 0,0 0 0,1 0 0,-1 0 0,0-1 0,1 1 0,-1 0 1,1 0-1,-1 0 0,0 0 0,1-1 0,-1 1 0,0 0 0,1 0 0,-1 0 0,1 0 0,-1 0 1,1 0-1,18-1 601,-1-1 616,13-5 6437,-19 5-5739,-12 2-1813,0 0-1,0 0 0,1 0 1,-1 0-1,0 0 1,0 0-1,1-1 0,-1 1 1,0 0-1,0 0 0,0 0 1,1 0-1,-1 0 1,0 0-1,0 0 0,0-1 1,1 1-1,-1 0 0,0 0 1,0 0-1,0 0 1,0-1-1,0 1 0,1 0 1,-1 0-1,0 0 0,0-1 1,0 1-1,0 0 1,0 0-1,0 0 0,0-1 1,0 1-1,0 0 0,1 7 3298,2 6-2980,0 0-1,-2 0 1,0 0 0,0 0 0,-1 0 0,-3 23 0,1-1-103,-28 266 1842,-21-11-1446,50-290-726,1 1 0,0-1 0,0 1 0,0 0 0,0-1 0,0 1 0,0-1 0,0 1 0,0 0 0,1-1 1,-1 1-1,0-1 0,0 1 0,0-1 0,0 1 0,1-1 0,-1 1 0,0-1 0,1 1 0,-1-1 0,0 1 0,1-1 0,-1 1 0,1-1 0,-1 0 0,1 1 0,1 0 52,0 0 0,0 0 0,-1 0 0,1-1 0,0 1 0,0-1 0,0 1 0,3 0 0,5-1 149,0 1 0,14-2 0,-20 0-292,37-3 264,0-3 1,48-13-1,35-7-26,-29 10-295,-83 16-284,-1-2-3160,-10 2 3675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5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94 10720,'-14'-5'3456,"11"5"-2096,4-1-1068,-1 1 1,0-1-1,1 1 1,-1-1 0,0 1-1,1 0 1,-1-1 0,1 1-1,-1 0 1,0-1-1,1 1 1,-1 0 0,1 0-1,-1-1 1,1 1 0,-1 0-1,1 0 1,0 0-1,-1 0 1,1 0 0,0 0-1,18-3 1239,-13 2-934,179-33 3354,-11 7-3929,-168 26-157,28-6-1911,-15-1-3528,-11 6 3238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5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 11968,'-8'-2'828,"-7"-4"6290,25 6-4553,11 0-1146,1 1 0,34 5-1,-14 0-1136,64 1-1,-66-5-310,-9-1-408,63 5-7910,-89-5 7327,0 0-1,-1 1 1,1-1 0,0 1 0,0 0-1,0 0 1,-1 1 0,0-1 0,8 6-1,11 12-3261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5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0 9728,'-1'0'982,"-1"0"0,0 1 1,1-1-1,-1 0 0,0 1 0,1-1 1,-1 1-1,-2 1 0,-14 10 2948,12-6-3230,0 0 1,0 0 0,-6 9 0,-17 26 359,2 1 0,-21 45 1,35-60-870,2 0 1,0 1-1,2 1 1,-10 51-1,18-74-186,0 0 0,1-1 1,0 1-1,0 0 0,1 0 0,-1 0 0,1 0 0,0-1 1,1 1-1,0 0 0,-1-1 0,2 1 0,-1-1 0,1 0 1,0 1-1,0-1 0,0-1 0,0 1 0,1 0 0,0-1 1,0 0-1,0 0 0,1 0 0,-1 0 0,1-1 0,0 1 1,0-1-1,0-1 0,1 1 0,-1-1 0,10 3 0,-6-2-571,0 0 1,0-1-1,1 0 0,-1-1 0,1 0 0,-1 0 0,20-2 0,-21 0-751,-1-1 1,1 1-1,-1-1 1,1-1-1,-1 1 0,8-5 1,-14 6 838,1 0 1,-1 1-1,1-1 1,-1-1 0,1 1-1,-1 0 1,0 0-1,0 0 1,1-1-1,-1 1 1,0-1-1,0 1 1,1-3 0,1-2-828,10-9-1927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6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28 149 10816,'-28'-7'4864,"28"2"-4224,5 2 1567,3 3-1343,16-5 1216,2 5-1216,24-7-96,0-1-448,3-9-384,2 9 32,-7-15-1632,2 6 928,5-11-4063,-2 8 2655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6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14 9312,'-3'-3'7978,"8"3"-3674,116 1 573,65-1-2657,0-10-7658,-173 8 1934,-2 4 1130</inkml:trace>
  <inkml:trace contextRef="#ctx0" brushRef="#br0" timeOffset="1">9 321 11808,'0'0'5343,"5"9"-4639,4-9 2688,4 5-1984,18-5 352,6 3-1056,13-3-160,3 0-352,2-3-512,-2 3 128,-3-5-3648,-5 5 2112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7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13 159 7712,'-12'-8'5601,"15"12"-3245,0-3-1820,0 0 0,1 0 0,-1 0 0,0 0 1,0 0-1,1-1 0,-1 1 0,0-1 0,1 0 0,3-1 0,-7 1-439,6 0 182,-1 0 1,0-1-1,1 0 0,-1 0 0,0-1 0,0 0 0,0 0 0,0 0 0,0 0 0,0-1 1,0 0-1,4-3 0,4-4 49,-1 0 0,19-21 1,-23 22-273,-1-1 0,0 1 1,0-1-1,0 0 0,-1-1 1,6-15-1,-57 98 200,37-57-178,2 1 0,0-1 0,-8 33-1,-3 51 140,14-77-174,-5 30 36,-29 243 332,33-232-378,-6 55-242,9-112-454,-1 4-820,3-10 1298,-1 0 1,0 0 0,0 0-1,1 0 1,-1 0-1,0 0 1,1 0-1,-1 0 1,0 0-1,0 0 1,1 0 0,-1 0-1,0-1 1,0 1-1,1 0 1,-1 0-1,0 0 1,0 0-1,1 0 1,-1-1-1,1 0-1106,-1 1 1107,0-1-1,1 1 1,-1 0-1,0 0 1,0-1 0,0 1-1,9-11-4599,4-2 1558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4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46 128 7136,'-6'-2'760,"5"1"-637,0 1-1,0-1 0,0 1 0,0-1 1,0 1-1,0 0 0,-1-1 0,1 1 0,0 0 1,0 0-1,0 0 0,0 0 0,0 0 1,0 0-1,0 0 0,0 0 0,-1 1 1,1-1-1,-17 0 15937,23-6-16146,-4 6 239,1-1 0,0 1-1,-1-1 1,1 1 0,0 0 0,-1 0-1,1 0 1,0 0 0,0 0-1,-1 0 1,3 0 0,12 1 491,215-45 456,-91 13-1676,-80 15-5342,-44 10 2077,8-8-7857,-16 9 7438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7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0 151 4640,'1'-1'185,"-1"1"1,0 0-1,0-1 0,0 1 1,0 0-1,0-1 1,1 1-1,-1 0 0,0 0 1,0-1-1,1 1 1,-1 0-1,0 0 0,0-1 1,1 1-1,-1 0 0,0 0 1,1 0-1,-1 0 1,0-1-1,1 1 0,-1 0 1,0 0-1,1 0 1,-1 0-1,0 0 0,1 0 1,-1 0-1,0 0 0,1 0 1,-1 0-1,0 0 1,1 0-1,-1 0 0,0 0 1,1 1-1,18 2 2938,-12-2-1873,-1 0-428,1-1 1,-1 0 0,0 0 0,1 0-1,-1-1 1,1 0 0,9-3 0,-9 2-392,0-1 1,-1 0-1,1 0 0,-1-1 1,12-7-1,-4-2-216,0 0 0,-1-1 0,0 0 0,13-19 0,-20 25-125,-4 6-36,-1 0-1,1 1 0,-1-1 1,0 0-1,1 0 0,-1-1 1,0 1-1,0 0 0,1-3 1,-5 41 751,-56 332 372,40-236-930,19-131-246,-39 207 552,35-191-559,0-1-1,2 1 0,-2 25 1,7-32 44,-2-4-982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09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208 146 4640,'-4'-11'2145,"3"8"237,1 9 669,-1 7-1478,0 0-1,-5 18 0,1-4-652,-43 222 2565,31-182-2630,-43 107 0,9-61 25,43-96-557,2-3 122,14-21-438,-2 3-19,-1-1 1,0 1-1,0-1 1,0-1 0,0 1-1,-1 0 1,0-1-1,4-6 1,4-14 73,0 0 0,-2 0 0,8-31 0,17-86 21,-33 130-83,8-33 25,39-158 398,-18 68 1070,-28 116-1029,-3 16-353,0 1 0,0 0 1,1 0-1,0-1 0,0 1 0,1-3 0,-1 62 412,11 161-171,-1-60-251,-10-145-40,0 0 0,1 0 0,0 1 0,5 17-1,-7-30-38,0 1-1,1-1 1,-1 1-1,0 0 1,0-1-1,1 1 1,-1-1-1,0 1 1,0-1-1,1 1 0,-1-1 1,1 1-1,-1-1 1,1 1-1,-1-1 1,0 0-1,1 1 1,-1-1-1,2 1 0,-2-1-17,1 0 0,-1 0 0,0 0 0,1 0 0,-1 0 0,1 0 0,-1 0 0,0-1 0,1 1 0,-1 0-1,1 0 1,-1 0 0,0 0 0,1-1 0,-1 1 0,0 0 0,1 0 0,-1-1 0,0 1 0,0 0-1,1-1 1,-1 1 0,4-6-49,-1 1 0,0-1 0,4-7 0,-3 5 48,26-60-206,20-39-410,-7 32 271,83-109 1,-93 137 343,7-9 161,-40 55-143,1-1-1,1 1 0,-1 0 1,0 0-1,0 0 0,0 0 1,1 0-1,-1 0 0,0 0 1,1 0-1,1 0 0,-3 1-11,1 0 0,-1 0 0,0 0 0,1 0 0,-1 0 0,0 0 0,0 0 0,1 0 0,-1 0 0,0 0 0,1 0 0,-1 0 0,0 0 0,0 0 0,1 0 0,-1 0 0,0 0 0,1 1 0,-1-1 0,0 0-1,0 0 1,0 0 0,1 1 0,-1-1 0,4 12 132,0 33 262,-3 64 1,-1-57-227,5 290 182,-1-259 46,-1-42-1164,-2 2-3369,-1-43 4028,0 0 1,0 0-1,0 0 1,0 0-1,0 1 1,0-1-1,0 0 1,0 0-1,0 0 0,0 0 1,0 0-1,0 1 1,0-1-1,0 0 1,0 0-1,0 0 1,0 0-1,0 0 1,0 1-1,0-1 1,0 0-1,0 0 1,0 0-1,0 0 1,0 0-1,0 0 1,-2 2-1106,2-2 1105,0 0 1,-14-22-11422,8 7 7640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10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0 196 8896,'0'0'2869,"1"3"-1744,1 1-544,0 0 0,1-1 0,-1 1 0,1-1 0,0 0-1,-1 0 1,1 0 0,1 0 0,-1 0 0,0 0 0,1-1 0,-1 0 0,1 0-1,4 2 1,-4-2-456,0-1-1,0 1 1,0-1-1,1 0 0,-1-1 1,0 1-1,1-1 1,-1 0-1,1 0 1,-1 0-1,0 0 0,1-1 1,-1 0-1,0 0 1,0 0-1,1-1 0,-1 1 1,0-1-1,0 0 1,-1 0-1,7-4 1,-4 1-102,0 0 0,-1 0 0,1-1 0,-1 0 0,-1 0 0,1 0 0,-1 0 0,0-1 0,-1 1-1,1-1 1,-1 0 0,-1 0 0,3-11 0,-3 11-13,0 1-1,-1-1 0,0 0 0,0 0 0,-1 0 0,0 0 0,0 0 0,-1 1 1,1-1-1,-1 0 0,-1 0 0,0 0 0,0 1 0,-5-13 0,6 18-11,1-1 0,-1 1 0,0-1 0,0 1 0,0 0 0,0-1 0,0 1 0,0 0 0,0 0 0,-1 0 0,1 0 0,0 0 0,0 0 0,-1 0 1,1 0-1,-1 0 0,1 1 0,-1-1 0,1 1 0,-1-1 0,-2 0 0,2 1 22,0 0 1,0 1-1,0-1 1,0 0-1,-1 1 1,1-1-1,0 1 1,0 0-1,0 0 1,0 0-1,0 0 1,1 0-1,-1 0 1,-2 2-1,-2 2 157,-1 1 1,1 0-1,0 0 0,1 0 0,0 1 0,-9 14 0,4-2 147,2 0 0,0 1 0,1 1 0,0-1 0,2 1 0,1 0 0,-3 38 0,6-49-198,1 1-1,0 0 1,1 0-1,0 0 0,1 0 1,3 13-1,-4-20-91,0 0 0,1 0-1,0-1 1,-1 1 0,1 0-1,0 0 1,1-1 0,-1 0 0,1 1-1,0-1 1,-1 0 0,1 0-1,1 0 1,-1-1 0,0 1-1,1-1 1,-1 0 0,1 1-1,5 1 1,10 2-202,1 0 0,0-1-1,0-1 1,0-1 0,26 1 0,-13-4-2216,1-1 1,47-8-1,-45 5 320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10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 10816,'-4'-4'4490,"8"2"-2133,-3 2-2149,-1 0-1,1 0 1,0 0 0,0 0-1,0 0 1,0 0 0,0 0-1,0 1 1,0-1 0,-1 0-1,1 1 1,0-1-1,1 1 1,4 5 376,-1 0-1,0 1 1,0-1 0,0 1-1,-1 0 1,0 0 0,-1 1-1,1-1 1,1 10 0,0-7-160,2 12-17,-1 1 0,-1 0 0,-1 1 0,2 45 0,-3-34-175,10 383 1051,-13-402-1244,5 121 36,-5-131-34,0 1 0,1 0 0,0 0 0,1 0 0,-1 0-1,1-1 1,1 1 0,4 9 0,-7-15-35,0 0 0,1-1 1,-1 1-1,1-1 0,-1 1 0,1-1 0,-1 1 1,0-1-1,1 0 0,0 1 0,-1-1 1,1 0-1,-1 1 0,1-1 0,-1 0 0,1 0 1,0 1-1,-1-1 0,1 0 0,0 0 0,-1 0 1,1 0-1,0 0 0,-1 0 0,1 0 0,0 0 1,-1 0-1,1 0 0,0 0 0,0-1 0,23-9 15,-19 7-15,19-10-63,0-1 1,0-1 0,-2-1-1,0-1 1,-1-1-1,26-29 1,-11 4-195,32-50-1,28-56-322,-26 40-1506,110-128 0,-151 199 213,-2 8 619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11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4800,'6'4'8032,"0"-1"-7328,-1-1 1,1 0 0,-1 0 0,1 0 0,0-1-1,0 1 1,0-1 0,0-1 0,6 1-1,58-4 2399,-62 3-2790,30-5 656,8-1-258,-46 6-703,1 1-1,-1-1 1,0 0-1,0 0 1,1 0-1,-1 0 1,0 0-1,1 0 1,-1 0-1,0 0 1,0 0-1,1 0 1,-1-1-1,0 1 1,1 0 0,-1 0-1,0 0 1,0 0-1,1 0 1,-1 0-1,0-1 1,0 1-1,0 0 1,1 0-1,-1 0 1,0-1-1,0 1 1,0 0-1,1 0 1,-1 0-1,0-1 1,0 1-1,0 0 1,0 0-1,0-1 1,-4-9-729,-15-9-3031,18 18 3469,-4-3-1104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0:11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31 9568,'8'-1'9376,"8"-2"-5499,49-7-2091,-44 10-1129,-18 0-577,1 0 0,0 0 0,0 0 0,-1-1-1,7-1 1,-10 2-72,0 0 0,0 0-1,0 0 1,0 0-1,0 0 1,1 0 0,-1 0-1,0 0 1,0 0 0,0 0-1,0 0 1,0-1 0,0 1-1,1 0 1,-1 0 0,0 0-1,0 0 1,0 0-1,0 0 1,0 0 0,0-1-1,0 1 1,0 0 0,0 0-1,0 0 1,0 0 0,0 0-1,1 0 1,-1-1 0,0 1-1,0 0 1,0 0-1,0 0 1,0 0 0,0 0-1,0-1 1,0 1 0,-1 0-1,1 0 1,0 0 0,0 0-1,0 0 1,0-1-1,0 1 1,0 0 0,0 0-1,0 0 1,0 0 0,0 0-1,0 0 1,0-1 0,-1 1-1,1 0 1,0 0 0,0 0-1,0 0 1,0 0-1,0 0 1,0 0 0,-1 0-1,1 0 1,0 0 0,-11-6 6,-2 5-153,0 0 0,0 1-1,-1 1 1,-18 3 0,9-2 46,-63 2-2659,76-4 1557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13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33 2144,'10'-7'1287,"-9"6"-1029,-1 1 0,1-1 0,0 0 0,0 1-1,0-1 1,-1 0 0,1 1 0,0-1 0,-1 0 0,1 0 0,0 0 0,-1 0-1,1 1 1,-1-1 0,1-2 0,7-9 3674,-17 26-2312,-33 53-335,24-42-937,2 1 0,0 1 0,2 0 0,-14 38 0,13-21-98,2 1 0,-8 51 1,1-3-96,7-33 24,-6 67-1,19-127-171,0 7 93,-1-1 1,0 1-1,0-1 0,0 0 1,-1 0-1,-4 11 0,5-15 1414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1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42 710 4480,'-41'-4'4682,"47"-2"-4133,1 1-1,0 0 1,0 1-1,10-6 1,-6 4-79,-1 0 1,13-11 0,15-17 225,-2-2 0,-1-1 0,44-63 0,78-140 155,-114 171-598,-13 15-144,5-7 123,-31 55-292,2-3-315,-8 16 175,-61 154 205,-21 48 156,-47 40-161,36-74 202,81-147-103,5-8 57,0-1 1,-1-1-1,-1 0 0,-17 21 0,26-37-76,0 0 0,1-1-1,-1 1 1,0 0 0,0-1-1,0 0 1,0 1-1,-1-1 1,1 0 0,0 0-1,-3 1 1,4-2-50,0 0-1,0 0 1,0 0 0,0 0 0,0 0-1,0 0 1,0 0 0,0 0 0,0 0-1,0 0 1,0-1 0,0 1-1,0 0 1,0-1 0,0 1 0,0-1-1,0 1 1,1-1 0,-1 1 0,0-1-1,0 0 1,0 1 0,1-1 0,-1 0-1,0 1 1,1-1 0,-1 0 0,0 0-1,1 0 1,-1-1 0,-1-2-18,1 0 0,-1 1 0,1-1 0,0 0 0,1 0 0,-1 0 0,0 0 0,1-1 0,0 1 0,0 0 0,0 0 0,1 0 0,-1 0 0,1 0 0,2-7 0,0 3-13,-1 0 1,2 0-1,-1 0 0,1 0 0,0 1 0,9-12 0,1 1-38,2 1 0,0 1 0,1 0 0,1 1-1,0 1 1,34-19 0,0 4 43,76-29 0,-50 30 81,-66 25-173,1 0 1,-1 0 0,1 1-1,16 0 1,-20 2-1159,0 1 1,0 1 0,0-1-1,-1 2 1,15 4-1,-13-4-828,22 8-1488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19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7 598 3808,'0'0'57,"-1"0"0,1 0 0,0 0-1,-1 1 1,1-1 0,0 0 0,-1 0 0,1 0 0,0 1 0,0-1 0,-1 0-1,1 0 1,0 1 0,0-1 0,-1 0 0,1 0 0,0 1 0,0-1 0,0 0-1,-1 1 1,1-1 0,0 0 0,0 1 0,0-1 0,0 0 0,0 1 0,0-1-1,0 0 1,0 1 0,0-1 0,0 0 0,0 1 0,0-1 0,0 1 0,9 14 921,-4-10-646,1-1 1,-1 1-1,8 5 0,-5-6-40,0 0 0,1 0-1,-1 0 1,0-1-1,1 0 1,0-1 0,0 0-1,0-1 1,17 2 0,-13-3 2,0 0 0,0-1 0,0-1 1,0 0-1,0-1 0,16-5 0,-24 6-202,0 0-1,0 0 1,0-1-1,0 0 1,0 0-1,-1 0 1,1 0 0,-1-1-1,0 0 1,0 0-1,0 0 1,-1 0-1,1-1 1,-1 1-1,0-1 1,0 0-1,-1 0 1,1 0-1,-1 0 1,0 0-1,-1-1 1,1 1-1,-1 0 1,0-1 0,0 1-1,-1-1 1,0 0-1,0-8 1,-1 8-93,1-1 1,-1 0 0,0 1-1,0-1 1,-1 1-1,0-1 1,0 1 0,0-1-1,-1 1 1,0 0-1,0 0 1,-1 1 0,0-1-1,0 1 1,0 0 0,0-1-1,-1 2 1,0-1-1,0 1 1,0-1 0,-1 1-1,1 1 1,-7-4 0,8 5-31,0 1 1,-1 0 0,1 0 0,0 0 0,-1 0 0,1 1 0,-1-1 0,1 1 0,-1 0-1,1 1 1,-1-1 0,1 1 0,0 0 0,-1 0 0,1 0 0,0 0 0,0 1 0,0 0-1,0 0 1,0 0 0,0 0 0,-4 4 0,-2 1 36,1 0 0,1 1 0,-1 1 0,1-1-1,1 1 1,-1 0 0,-7 15 0,6-9 49,0 0-1,1 1 1,1 0 0,1 0-1,0 1 1,-5 25-1,10-35-6,0 0 0,0 1 0,0-1 0,1 0-1,0 0 1,1 0 0,0 0 0,0 0 0,0 0 0,1 0-1,0 0 1,0 0 0,1-1 0,-1 1 0,2-1-1,-1 1 1,1-1 0,8 11 0,-4-9 45,0 0 0,0-1 1,1 0-1,0-1 0,0 0 0,1 0 1,0-1-1,12 6 0,-1-3 149,0-1 0,1-1 1,23 4-1,-36-8-175,0-1 0,1-1 0,-1 1 0,1-1 0,-1-1 0,1 0 1,-1 0-1,0-1 0,1 0 0,-1-1 0,0 1 0,0-2 0,0 1 0,-1-2 0,1 1 1,-1-1-1,0 0 0,-1-1 0,1 1 0,-1-2 0,0 1 0,0-1 0,9-13 0,8-14 73,-1-1-1,30-66 0,-13 23-455,-38 74 283,0 0 1,1 0-1,0 1 1,-1-1-1,1 0 1,0 1-1,1 0 1,-1 0-1,0 0 1,8-5-1,-8 7 9,0-1-1,0 1 0,0 0 1,0 0-1,0 0 0,1 1 1,-1-1-1,0 1 0,1 0 1,-1 0-1,0 0 0,1 0 1,-1 0-1,0 1 0,5 1 1,5 1-12,-1 2 1,1-1 0,-1 2 0,0-1-1,16 12 1,50 41 263,-69-53 217,-6-6-69,-7-14-16,2 11-389,-2-4 35,0 0 1,0 0-1,-1 0 1,0 0-1,-1 1 1,1 0-1,-2 0 1,1 0-1,-1 1 0,0 0 1,0 0-1,0 1 1,-12-6-1,15 9-39,0 0 0,0 0-1,-1 1 1,1 0-1,0 0 1,-1 0-1,1 0 1,0 1-1,-1 0 1,1 0 0,-1 0-1,1 0 1,0 1-1,-1 0 1,1 0-1,0 0 1,-1 0 0,1 1-1,0-1 1,0 1-1,-7 4 1,3 0-29,-1-1-1,1 2 1,0-1 0,1 1-1,-1 1 1,1-1 0,1 1 0,-9 12-1,0 4 65,-21 44 0,30-54-24,1 0 0,0 0 0,1 0 0,1 0 0,-2 18 0,4-26 64,1 0-1,0 0 0,0 0 1,3 11-1,-3-15 14,0 0 1,1 0-1,-1-1 1,1 1-1,-1 0 0,1 0 1,0-1-1,0 1 0,0-1 1,0 1-1,0 0 1,0-1-1,0 0 0,0 1 1,1-1-1,-1 0 0,1 1 1,2 0-1,-3-1-1,1-1-1,0 0 1,-1 0-1,1 1 1,0-1-1,-1 0 1,1-1-1,0 1 1,-1 0 0,1 0-1,-1-1 1,1 1-1,0-1 1,-1 0-1,1 1 1,-1-1-1,3-1 1,23-16 262,-10 3-276,-1-1 0,-1-1 0,0 0 0,-1-1 0,17-29 0,-22 33-35,-9 14-23,0-1-1,1 1 1,-1-1 0,0 0-1,1 1 1,-1-1-1,0 1 1,1-1-1,-1 1 1,1-1-1,-1 1 1,0 0-1,1-1 1,0 1-1,-1-1 1,1 1 0,-1 0-1,1-1 1,-1 1-1,1 0 1,0 0-1,-1 0 1,1-1-1,-1 1 1,1 0-1,0 0 1,-1 0 0,1 0-1,0 0 1,-1 0-1,1 0 1,0 0-1,-1 0 1,1 0-1,-1 1 1,1-1-1,0 0 1,-1 0-1,1 1 1,-1-1 0,1 0-1,-1 1 1,1-1-1,0 0 1,0 1-1,2 3-27,0 0-1,0 0 0,0 0 1,0 1-1,2 4 1,4 6 22,0-3 17,0-1 0,1 0 0,20 17 0,-25-24 52,1 0-1,-1-1 1,1 0-1,0 0 1,-1 0-1,1-1 1,0 0 0,1 0-1,-1 0 1,0-1-1,7 1 1,-5-1 18,0-1-1,0 1 1,0-2-1,0 1 1,0-1-1,0 0 1,0-1 0,0 1-1,-1-2 1,1 1-1,-1-1 1,1 0 0,-1-1-1,13-8 1,-2-1-53,0-1 0,0-1 0,-1-1 0,-1 0 0,-1-1 0,-1-1 1,0 0-1,-1-1 0,15-28 0,-24 39 8,0 0 0,1 0 0,1 1 1,7-9-1,-4-4-231,-8 17-21,-6 13 51,-4 8 156,-1 0 0,-1-1 0,-15 20 0,1-3 23,20-27-14,-2 4 8,-1 0 0,2 0 0,0 0 0,-9 21 0,14-29 23,1 0 0,-1 0 1,0-1-1,1 1 0,-1 0 0,1 0 0,0 0 0,0 0 0,0-1 0,0 1 0,1 0 0,-1 0 1,1 0-1,0 0 0,-1-1 0,1 1 0,1 0 0,-1-1 0,0 1 0,1-1 0,-1 1 0,1-1 1,-1 0-1,1 0 0,0 1 0,0-1 0,3 2 0,-2-2 25,1 1-1,-1-1 1,1 0-1,0 0 1,0 0-1,0-1 1,0 1-1,0-1 1,0 0-1,7 1 1,0-1 50,0 0 0,20-2 0,-7-2 15,1-2 0,-2 0 0,1-1 0,0-2 0,-1 0-1,22-12 1,-17 5-76,-1 0 0,-1-1-1,-1-2 1,40-35 0,-32 23 32,-2 0 0,0-3 0,-3 0 1,28-42-1,-27 31-69,-2-2 0,-2-1 0,20-54 0,-30 59 105,10-50 0,-20 70-109,-3 2-325,-2 20 333,0 0 0,0 0 1,0 0-1,0 0 0,0-1 1,0 1-1,0 0 0,0 0 0,0 0 1,0 0-1,0 0 0,0 0 1,0 0-1,0 0 0,0 0 0,0 0 1,0 0-1,0 0 0,0 0 1,0 0-1,0 0 0,0 0 0,0-1 1,0 1-1,0 0 0,0 0 1,0 0-1,0 0 0,0 0 1,0 0-1,0 0 0,0 0 0,0 0 1,-1 0-1,1 0 0,0 0 1,0 0-1,0 0 0,0 0 0,0 0 1,0 0-1,0 0 0,0 0 1,0 0-1,0 0 0,0 0 0,0 0 1,0 0-1,0 0 0,0 0 1,0 0-1,-1 0 0,1 0 0,0 0 1,0 0-1,0 0 0,0 0 1,0 0-1,0 0 0,0 0 0,0 0 1,0 0-1,0 0 0,-5 10-249,-5 26 115,-20 53-184,-33 111 162,16 6 347,28-120 96,18-85-241,1 1 1,-1 0-1,1 0 1,0 0 0,-1 0-1,1 0 1,0 0 0,0 0-1,0 0 1,1 0-1,-1 0 1,1 3 0,-1-5-31,1 0 0,-1 0 0,0 0 0,1 0 0,-1 0 0,0 0 0,0 0 0,1 0 0,-1-1 0,0 1 0,0 0 0,1 0 0,-1 0 0,0 0 0,0 0 0,0-1 0,1 1 0,-1 0 0,0 0 0,0 0 0,0 0 0,0-1 0,1 1 0,-1 0 0,0 0 0,0-1 0,0 1 0,0 0 0,0 0 0,0-1 0,0 1 0,1-1 0,21-41 233,31-57-342,-49 93 45,-1 0 0,1 1-1,0 0 1,1-1-1,6-6 1,-10 11 46,0 1 0,0-1 0,0 0 1,0 0-1,0 1 0,0-1 0,0 0 0,1 1 0,-1-1 1,0 1-1,0-1 0,0 1 0,1 0 0,-1-1 0,0 1 1,0 0-1,1 0 0,-1 0 0,0 0 0,0 0 0,1 0 1,-1 0-1,0 1 0,0-1 0,1 0 0,-1 1 0,0-1 1,0 1-1,0-1 0,1 1 0,-1-1 0,0 1 0,0 0 1,0 0-1,0 0 0,0-1 0,1 3 0,6 8-10,-1 0-1,0 0 1,0 1 0,-1-1-1,-1 1 1,6 19-1,2 0 42,-5-10-246,12 24 961,-18-42-1184,0 1 0,0-1 1,1 1-1,-1-1 1,1 0-1,0 0 0,0 0 1,0 0-1,5 2 0,-7-4 14,0 0 0,0-1 0,0 1 0,0-1-1,0 1 1,1-1 0,-1 0 0,0 0 0,0 1-1,0-1 1,1 0 0,-1 0 0,0 0 0,0 0-1,1 0 1,-1 0 0,0-1 0,0 1 0,0 0-1,1-1 1,-1 1 0,0-1 0,0 1 0,2-2-1,15-5-4601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23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229 611 3552,'-4'-9'2007,"4"8"-1705,0 1 1,-1-1-1,1 0 1,0 1 0,0-1-1,-1 0 1,1 1-1,0-1 1,-1 1-1,1-1 1,-1 1 0,1-1-1,-1 0 1,1 1-1,-1 0 1,1-1-1,-2 0 1,-12-1 452,8 2-649,0 0 0,0 1 1,0 0-1,0 0 0,0 1 1,0-1-1,0 1 0,0 0 1,1 1-1,-1-1 0,1 1 1,0 1-1,0-1 0,-8 6 1,7-2-118,0-1 0,0 1 1,0-1-1,1 2 0,-1-1 0,2 0 1,-1 1-1,1 0 0,-3 10 1,6-16 15,-15 38 80,-11 45-1,24-72 20,0 0-1,1 1 1,1-1-1,0 0 1,0 1-1,2-1 1,2 25-1,-1-32-15,-1 2 100,0 0 0,1 0 0,1 0 0,3 10 0,-5-17-140,-1 0 0,1 1-1,-1-1 1,1 0 0,0 0 0,-1 0-1,1 0 1,0 0 0,0 0 0,0 0-1,-1 0 1,1 0 0,0 0 0,0-1-1,0 1 1,1 0 0,-1-1 0,0 1-1,0 0 1,0-1 0,0 0-1,1 1 1,-1-1 0,0 0 0,0 1-1,1-1 1,-1 0 0,0 0 0,1 0-1,-1 0 1,0 0 0,0-1 0,1 1-1,-1 0 1,2-1 0,4-2 69,-1 0-1,1-1 1,-1 0 0,0 0 0,0 0 0,-1-1-1,1 1 1,-1-1 0,0-1 0,-1 1 0,6-8-1,5-9 47,19-40 0,-24 45-66,92-194 447,-22-4-416,-66 166-225,-2-1 0,-2-1 0,-3 1 0,-2-1 0,-1-78 0,-5 122 54,-2-27-303,3 31 294,0 1 0,-1 0 0,0 0 0,1 0 0,-1 0 0,0 0 0,0-1 0,0 2 0,0-1 0,-1 0 0,-1-3 0,2 5 43,1 0 0,0-1 0,0 1 0,0 0-1,0 0 1,-1 0 0,1 0 0,0 0 0,0 0 0,0 0 0,-1-1-1,1 1 1,0 0 0,0 0 0,-1 0 0,1 0 0,0 0 0,0 0 0,0 0-1,-1 0 1,1 0 0,0 0 0,0 0 0,-1 0 0,1 0 0,0 0-1,0 0 1,0 1 0,-1-1 0,1 0 0,0 0 0,0 0 0,0 0-1,-1 0 1,1 0 0,0 1 0,0-1 0,-8 10-137,5-6 95,-13 23-3,1 0 0,2 1 0,0 1-1,-11 42 1,-6 13 10,18-56 110,2 0 0,1 1-1,2 1 1,1-1-1,1 1 1,-2 38-1,7-44-12,1 0 0,1 0 0,2 0 0,0-1-1,1 0 1,1 0 0,2 0 0,0 0 0,1-1 0,15 24-1,-19-37 45,1-1-1,1 1 0,-1-1 1,1-1-1,1 1 0,-1-1 1,1 0-1,1-1 0,-1 0 0,1 0 1,17 7-1,-20-10-43,0-1 0,0 1 1,0-2-1,0 1 0,1-1 0,-1 0 0,0 0 0,1-1 0,-1 1 1,1-2-1,-1 1 0,0-1 0,1 0 0,-1 0 0,0 0 0,1-1 1,-1 0-1,0 0 0,10-7 0,0 0 26,-1-2-1,-1 0 1,0-1 0,-1 0 0,0-1-1,16-21 1,-8 6 120,-2-1-1,24-45 1,-38 65-199,0-1 0,-1 0 0,0 0 0,-1 0 0,0-1 0,0 1 0,-1-1 0,1-11 0,-3 21-18,0 1 0,0-1 0,0 0 0,0 0 0,0 1 0,0-1 0,-1 0 1,1 0-1,0 1 0,0-1 0,0 0 0,-1 1 0,1-1 0,0 0 0,-1 1 0,1-1 0,0 1 1,-1-1-1,1 0 0,-1 1 0,1-1 0,-1 1 0,1-1 0,-1 1 0,0-1 0,1 1 1,-1 0-1,-1-1 0,1 1-21,-1-1 1,1 1-1,-1 0 1,0 0 0,0 0-1,1 0 1,-1 0-1,0 1 1,1-1-1,-1 0 1,1 1-1,-4 1 1,1-1 3,0 2 0,0-1 0,0 0 0,0 1 0,1 0 0,-1 0 0,1 0-1,0 0 1,-1 0 0,2 1 0,-1 0 0,0-1 0,1 1 0,-1 0 0,-1 6 0,-3 6-13,0 1 1,-6 27-1,8-27 60,2 0-1,-1 1 1,2 0-1,0 23 1,2-34 44,0 0 0,1 0 0,-1 0 0,2 0 0,-1-1 0,1 1 0,0 0 0,1-1 0,-1 1 0,1-1 0,0 0 1,1 1-1,8 9 0,-11-14-32,1 0 1,0-1-1,-1 1 1,1-1 0,0 1-1,0-1 1,0 0-1,0 1 1,1-1-1,-1 0 1,0-1-1,0 1 1,1 0 0,-1-1-1,0 1 1,1-1-1,-1 0 1,0 1-1,5-2 1,2 0 53,1 0 0,-1-1 0,16-5 0,-16 4-39,35-12 30,-1-3-1,0-2 1,44-28 0,-76 42-82,74-46 85,126-100 0,-194 136-54,-17 16-27,1 0 0,-1-1 1,0 1-1,1 0 0,-1-1 0,0 1 1,1 0-1,-1-1 0,0 1 0,0-1 0,1 1 1,-1 0-1,0-1 0,0 1 0,0-1 1,0 1-1,0-1 0,1 1 0,-1 0 1,0-1-1,0 1 0,0-1 0,0 1 1,0-1-1,0 1 0,-1-1 0,1 1 1,0-1-1,0 1 0,0 0 0,0-1 1,-1 1-1,1-1 0,0 1 0,0 0 1,0-1-1,-1 0 0,0 1-9,0 0 0,0 0 0,0-1-1,0 1 1,1 0 0,-1 0 0,0 0 0,0 0 0,0 0-1,0 0 1,0 0 0,0 0 0,0 1 0,0-1 0,0 0-1,1 0 1,-1 1 0,0-1 0,-1 1 0,0 0-35,-19 9-16,1 1-1,1 0 1,0 2 0,-33 27-1,-23 27-2,65-57 73,0 2-1,1-1 1,0 1-1,-12 22 1,19-30 1,0-1-1,1 1 1,-1-1 0,1 1-1,0 0 1,0 0 0,0 0-1,1 0 1,-1-1 0,1 1-1,0 0 1,0 0 0,0 0-1,1 0 1,1 7-1,-1-8 20,0-1-1,0 0 1,0 0 0,0 1-1,1-1 1,-1 0-1,1 0 1,0 0-1,-1-1 1,1 1-1,0 0 1,0-1-1,0 1 1,0-1-1,1 1 1,-1-1-1,0 0 1,0 0-1,1 0 1,-1 0-1,1-1 1,-1 1-1,1-1 1,-1 1 0,5-1-1,-1 1 15,0-1-1,0 0 1,0 0-1,1-1 1,-1 0 0,0 0-1,0 0 1,0-1-1,-1 0 1,1 0 0,0 0-1,7-5 1,-4 2 15,-1-1 0,0 0 0,0-1 0,0 1 0,-1-2 0,12-13 0,-1-4 36,-1-2 1,-1 0 0,22-52 0,-4 12-1015,-39 77 826,1 0 1,0 1 0,1 0 0,-3 13 0,2-8 20,-27 94 83,-5-1 0,-97 201-1,39-114 117,92-191-120,-3 5 159,-1 0 1,-8 14-1,13-23-121,0 0 0,0 1 1,0-1-1,0 0 0,0 1 0,-1-1 0,1 0 1,0 0-1,0 0 0,-1 0 0,1 0 0,-1 0 0,1 0 1,-1-1-1,1 1 0,-1 0 0,1-1 0,-1 0 0,0 1 1,1-1-1,-1 0 0,0 1 0,-2-1 0,3-1-21,-1 1-1,1-1 0,0 0 0,0 1 0,-1-1 1,1 0-1,0 0 0,0 1 0,0-1 0,0 0 1,0 0-1,0 0 0,0 0 0,0-1 0,0 1 1,1 0-1,-1 0 0,0 0 0,1-1 0,-1 1 1,0-2-1,-1-2 25,-1-3-26,0 1 0,1-1 0,-1-1 0,2 1 0,-1 0 0,1 0 0,0-1 0,1 1 0,0 0 0,2-14 0,-1 9-12,1 1 0,1 0 0,0 0 0,0 1 0,1-1 0,8-15 0,-5 15-26,0 1 0,1 0 0,0 0 0,1 1 0,0 0 0,0 1 0,14-12 0,9-2-24,39-23 1,20-14-34,57-64 39,48-45 43,-50 40 120,-123 107-256,-22 21 101,1-1 1,-1 1-1,1-1 0,-1 0 0,0 0 0,0 0 0,0 1 1,2-5-1,-3 6 22,0 0 1,0 0 0,0-1-1,0 1 1,0 0 0,0-1-1,0 1 1,0 0 0,0 0-1,0-1 1,0 1 0,0 0-1,0 0 1,0-1 0,0 1-1,0 0 1,0 0 0,0-1-1,0 1 1,0 0 0,-1 0-1,1 0 1,0-1 0,0 1-1,0 0 1,0 0 0,-1 0-1,1-1 1,-1 1 5,1 0 0,-1-1 0,0 1 0,0 0 0,1 0 0,-1 0 0,0 0 0,0 0 0,1 0 0,-1 0 0,0 0-1,0 0 1,1 0 0,-1 1 0,-1-1 0,1 1-4,-1-1 1,0 1-1,1-1 0,-1 1 0,1 0 0,-1 0 0,1-1 0,-1 1 0,1 0 0,-1 1 0,1-1 0,0 0 0,0 0 1,0 0-1,-1 1 0,1-1 0,0 1 0,1-1 0,-1 1 0,0-1 0,0 1 0,1-1 0,-1 1 0,1 0 0,-1-1 1,1 1-1,-1 2 0,1 5-28,-1 0 0,1 1 0,1-1 0,1 12 0,1 14-69,-2-18 95,1 0 0,1-1 1,8 30-1,-1-6 198,-5-24-190,0 0 1,1 0-1,1-1 1,0 0-1,13 18 1,-18-29 32,0-1 0,0 1 0,1-1 0,-1 0 1,1 1-1,0-1 0,0 0 0,0-1 0,0 1 0,1 0 0,-1-1 0,1 0 0,0 0 1,-1 0-1,1 0 0,0-1 0,0 1 0,0-1 0,0 0 0,0 0 0,1 0 0,-1-1 0,0 0 1,0 0-1,0 0 0,1 0 0,-1 0 0,0-1 0,0 0 0,0 0 0,0 0 0,0 0 1,0-1-1,0 1 0,0-1 0,7-5 0,5-5 9,0-1-1,-1-1 1,23-28-1,35-54-60,-48 60 35,-9 13 17,-2-1 0,0 0 0,13-36 0,-26 57-35,-1 0 0,0 0 0,0 0 0,0 1 0,0-1 0,0 0 0,0 0 0,-1 0 0,1 1 0,-1-1 0,0 0 0,0 1 0,0-1 0,0 0 0,0 1 0,-1 0 0,1-1 0,-4-3 0,2 4-26,5 1-25,1 1 75,-5-4 254,2 4-269,-1-1-1,1 1 1,-1-1 0,1 1-1,-1 0 1,1-1-1,0 1 1,-1-1 0,1 1-1,0-1 1,0 1-1,-1-1 1,1 1-1,0-1 1,0 0 0,0 1-1,-1-1 1,1 1-1,0-1 1,0 1-1,0-1 1,0 0 0,0 1-1,0-1 1,0 1-1,1-1 1,-1 0-1,1-7 25,-1 7-26,-1 0 0,1 1 0,0-1 0,-1 1 0,1-1 0,-1 1 0,1-1 0,0 0 0,-1 1 0,1 0 0,-1-1 0,1 1 0,-1-1 0,0 1 0,1 0 0,-1-1 0,1 1 0,-1 0 0,0 0 0,1-1 0,-1 1 0,0 0 0,1 0 0,-2 0 0,2-1-6,-24-8 78,11 4-149,12 4 61,-1 1 0,1-1-1,-1 1 1,1 0 0,-1 0 0,0 0 0,1 0 0,-1 0-1,1 0 1,-1 0 0,0 0 0,1 1 0,-1-1-1,1 1 1,-3 0 0,0 1-39,0 0-1,1 0 1,-1 0 0,1 1-1,-6 4 1,-1 4-86,0 0 1,-12 17-1,22-28 141,-6 9-34,1-1 0,0 1 0,1 0 0,0 0 0,0 1 0,1-1 0,-3 16 0,3-6 2,0 1 0,0 35 0,3-43 60,1 1 0,0-1 0,1 0 0,0 0 0,1 0 0,0 0 0,10 22 0,-11-29 19,1-1 0,-1 1 0,1 0 0,0-1 0,0 0 0,0 1 0,1-1 0,-1 0 0,1-1 0,0 1 0,0-1 0,1 0 0,-1 0 0,1 0 0,-1 0 0,1-1-1,0 0 1,0 0 0,0 0 0,8 1 0,-2-1 24,0-2 0,0 1 0,0-1-1,0-1 1,0 0 0,21-5-1,-3-1-16,36-16 0,-35 12-31,-1-2 1,0-1-1,0-1 1,-2-2-1,0 0 1,-1-2-1,-1-1 1,0-1-1,33-38 1,-46 44 11,0 3-53,-2 0-1,0-1 0,0-1 0,13-25 0,-23 38 13,1 0 0,-1 0 0,1 0 0,-1 0-1,1 0 1,-1 0 0,0 0 0,0 0 0,0 0 0,0 0 0,1 0 0,-1 0 0,0 0-1,-1 0 1,1 0 0,0 0 0,0 0 0,0 0 0,-1 0 0,1 0 0,0 0 0,-1-1-1,0 1-7,0 0-1,0 0 0,0 1 1,0-1-1,0 0 0,0 1 0,0-1 1,0 1-1,0-1 0,0 1 1,0 0-1,0-1 0,0 1 0,0 0 1,0 0-1,0 0 0,-2 0 0,-3-1-14,0 2-1,0-1 0,-1 1 1,1 0-1,0 0 0,-8 3 1,1 1-5,-1 1 0,2-1 0,-1 2 1,1 0-1,0 0 0,0 1 0,1 1 0,-14 12 1,19-14 36,0-1 0,1 0 0,0 1 0,0 0 1,0 1-1,1-1 0,0 1 0,0-1 0,1 1 1,0 0-1,0 1 0,1-1 0,0 0 0,-1 17 1,3-19 19,0 0 1,0 0 0,1 0 0,0-1 0,0 1 0,0 0-1,1 0 1,-1-1 0,1 1 0,1-1 0,3 8-1,-1-6 59,0 0 0,0 0-1,0-1 1,1 1-1,0-1 1,0 0-1,10 7 1,-5-6 25,-1 0-1,1-1 1,1 0 0,-1-1-1,1 0 1,0-1 0,0 0 0,1-1-1,-1 0 1,22 1 0,-18-3-66,0-2 0,-1 0 1,1-1-1,-1 0 0,1-2 1,-1 0-1,20-7 0,-22 6-733,-1-1 0,1 0 0,-1-1-1,21-16 1,-29 20-274,-1 0-1,0 0 1,0-1 0,4-5-1,7-12-2435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630 491 4384,'2'-2'390,"0"-1"0,0 1 0,0-1 0,0 0 0,-1 0 0,1 1 1,-1-1-1,0 0 0,0 0 0,0 0 0,0 0 0,-1 0 0,1-6 0,0-5 873,-2-27 1,0 29-831,-2-22 1215,-1-1 0,-15-58 0,15 82-1399,0 0 0,-1 0 0,0 0 0,-1 1 0,0 0 0,-1 0 0,0 0 0,0 1 0,-1 0 0,0 1 0,-1-1 0,0 2 0,0-1-1,-1 1 1,0 1 0,0-1 0,-18-7 0,6 5-27,0 1-1,0 0 0,-1 2 0,0 1 0,0 0 0,0 2 0,-47-1 0,62 4-189,1 0 0,-1 1 0,0 0 0,1 0 0,0 1 0,-1 0 0,1 0 0,0 0 0,0 1 0,0 1 0,0-1 0,1 1 0,0 0 0,-1 0 0,1 1 0,1 0 0,-1 0 0,1 0 0,-1 0 0,2 1 0,-1 0 0,-6 11 0,-1 4 36,1 0 1,0 1-1,2 1 0,1-1 0,0 2 0,-7 42 1,9-27 147,2 0 1,2 0 0,3 56-1,3-46 85,2 0 0,16 61 0,-14-76-186,3-1 0,1 0 0,1-1 0,18 31-1,-25-52-15,1-1 0,0 1-1,0-1 1,1-1-1,1 1 1,0-1-1,11 9 1,-17-16-58,-1 0 1,1 1 0,1-1-1,-1 0 1,0-1-1,0 1 1,1-1-1,-1 1 1,1-1-1,-1 0 1,1 0 0,0 0-1,-1-1 1,1 0-1,0 1 1,0-1-1,-1 0 1,1-1-1,0 1 1,-1-1 0,1 1-1,0-1 1,-1 0-1,1-1 1,-1 1-1,1-1 1,5-2-1,-6 1-42,1 0-1,0 0 0,-1-1 0,1 1 0,-1-1 0,0 1 0,0-1 0,-1 0 1,1 0-1,-1-1 0,0 1 0,0 0 0,0-1 0,1-5 0,0-1 10,-1-1 0,0 1 0,0 0-1,-1-20 1,-1 22-5,-1 0 0,0 0 0,0-1 1,-1 1-1,0 0 0,-1 0 0,0 0 0,0 1 0,-1-1 0,0 1 0,0 0 0,-7-9 0,-1 1-97,-1 1-1,0 0 1,-1 1 0,-25-19-1,33 28 136,-1 0 125,7 4-162,1 1 0,-1 0 0,0-1 0,0 1 0,1 0 0,-1 0-1,0-1 1,1 1 0,-1 0 0,0 0 0,1 0 0,-1-1 0,1 1 0,-1 0 0,0 0 0,1 0 0,-1 0 0,0 0 0,1 0 0,-1 0 0,1 0 0,-1 0 0,0 0 0,1 0-1,0 0 1,15-1 44,27 2-1,-12 0 18,124 1 75,191-7 30,-223-5-114,115-12 400,-225 21-447,-19 3-173,-23 6 4,5-1 116,0 2 0,0 1 0,-26 15 0,34-15 66,0 2 0,1-1 0,0 2 0,1 0 0,0 1 0,-22 29 0,28-32-17,1 0-1,1 1 1,-1 0-1,2 0 0,0 0 1,0 1-1,1 0 1,1 0-1,0 0 0,-2 22 1,5-31 6,-1 0 1,1 0-1,0 0 1,1-1-1,-1 1 1,1 0-1,0 0 1,0 0-1,0-1 1,0 1-1,0-1 1,4 6-1,-4-7 4,0-1 0,0 1-1,1-1 1,-1 1-1,1-1 1,-1 0-1,1 1 1,0-1-1,-1 0 1,1 0-1,0 0 1,0 0 0,-1-1-1,1 1 1,0 0-1,0-1 1,0 1-1,0-1 1,0 0-1,0 0 1,0 1 0,0-1-1,0-1 1,0 1-1,3-1 1,2 0 15,0-1-1,0 0 1,0 0 0,-1-1 0,1 0-1,-1 0 1,0 0 0,1-1 0,-2 0-1,1 0 1,5-6 0,10-9-76,27-32-1,-43 44 39,25-27-98,-2-2 1,-1-1 0,35-64-1,-59 92-32,-2 7 89,-1 1 0,1-1 1,0 1-1,-1-1 0,1 0 0,0 1 0,0-1 0,0 1 0,0 0 0,0-1 0,2 0 0,-3 2 36,1 0 1,-1 1-1,1-1 1,-1 0-1,0 1 1,1-1-1,-1 0 0,0 1 1,0-1-1,1 1 1,-1-1-1,0 1 0,0-1 1,0 0-1,0 1 1,1-1-1,-1 1 0,0-1 1,0 1-1,0-1 1,0 2-1,4 16 8,-4-17-1,7 24 60,0 0-1,2-1 1,18 36 0,-5-13 152,-19-40-161,3 9 44,16 25 0,-19-36-27,0-1 0,0 0-1,0 0 1,0-1 0,1 1-1,-1-1 1,1 1 0,0-1-1,0 0 1,8 4 0,-11-7-42,1 1 0,-1-1 0,0 1 0,1-1 0,-1 1 0,1-1 0,-1 0 0,1 0 0,-1 0 0,1 0 0,-1 0 0,0 0 0,1 0 0,-1 0 0,1-1 0,-1 1 0,3-1 0,-1-1 5,-1 1 1,1 0-1,-1-1 1,1 0-1,-1 0 0,0 0 1,1 0-1,1-3 1,4-4 46,-1-1 1,0 0-1,7-15 1,-13 23-62,25-45 40,1 1 0,3 1-1,62-72 1,-11 25-435,-81 91 370,0 0 1,1 1-1,-1-1 0,1 1 1,-1-1-1,1 1 0,0-1 0,-1 1 1,1-1-1,-1 1 0,1-1 1,0 1-1,0 0 0,-1-1 1,1 1-1,0 0 0,-1 0 0,1 0 1,0-1-1,0 1 0,-1 0 1,1 0-1,0 0 0,0 0 1,-1 0-1,1 0 0,0 1 0,0-1 1,-1 0-1,1 0 0,0 0 1,0 1-1,-1-1 0,1 0 1,0 1-1,-1-1 0,1 1 0,0-1 1,-1 0-1,1 1 0,-1 0 1,1-1-1,0 1 0,0 2 6,1-1 0,-1 0 0,0 0-1,0 0 1,0 1 0,0-1 0,-1 1 0,1-1 0,0 1-1,-1-1 1,0 1 0,0 2 0,0 12-6,-1 0 0,-2-1 0,1 1-1,-8 24 1,-1-8 79,-17 35-1,25-61-50,0 0 0,-1 0 0,0-1-1,0 0 1,-1 0 0,1 0-1,-10 9 1,11-13 2,1 1 0,-1-1 0,0 0-1,0-1 1,0 1 0,0 0 0,0-1 0,0 1 0,-1-1-1,1 0 1,0 0 0,-1-1 0,1 1 0,-1-1 0,1 1-1,-1-1 1,-6-1 0,6 1-20,0 0 0,0-1 0,0 0 1,-1 1-1,1-2 0,0 1 0,0 0 0,1-1 0,-1 0 1,0 0-1,0 0 0,1 0 0,-1 0 0,1-1 0,0 0 0,0 0 1,-4-4-1,7 7 5,0-1 1,0 1 0,0 0-1,0 0 1,0 0 0,0 0-1,0-1 1,0 1 0,0 0-1,0 0 1,0 0-1,0 0 1,0-1 0,0 1-1,0 0 1,0 0 0,0 0-1,0 0 1,0 0 0,0-1-1,0 1 1,0 0-1,1 0 1,-1 0 0,0 0-1,0 0 1,0 0 0,0-1-1,0 1 1,0 0 0,1 0-1,-1 0 1,0 0 0,0 0-1,0 0 1,0 0-1,1 0 1,-1 0 0,0 0-1,0 0 1,0 0 0,0 0-1,1 0 1,-1 0 0,0 0-1,0 0 1,10-1 65,23 2-97,61 12 0,-30-3-33,45 1-384,-17-2-3767,-59-5 2091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5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58 208 7456,'-8'-3'740,"-18"-8"955,24 10-1408,0 0 1,1 0 0,-1-1 0,0 1-1,1 0 1,0 0 0,-1-1 0,1 1-1,0-1 1,-1 1 0,1-1 0,-1-2 0,1 2 110,0 0 1,1 0-1,0 1 1,-1-1 0,1 0-1,0 0 1,0 0 0,0 0-1,0 1 1,0-1-1,0 0 1,0 0 0,1 0-1,-1 0 1,1 1 0,-1-1-1,1 0 1,0-1 0,2-2 105,-1 1 0,1-1 1,0 1-1,7-7 0,-8 9-334,0 0 0,0 1 0,0-1 0,0 0 0,0 1 0,1-1 0,-1 1 0,0 0 0,1 0 0,-1 0 0,1 0 0,-1 0 0,1 0 0,0 1 0,5-1-1,0 1 279,1 0 0,0 1 0,13 2 0,10 2-58,20-3-258,0-2 0,53-8-1,-86 6-348,0-1 0,-1-1 0,32-11 0,-34 9-1168,0-1-1,18-11 1,-20 9-1969,24-9-1,-14 9-2255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24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369 425 1152,'-5'-9'3167,"5"8"-2898,-1-1-1,0 1 1,1 0-1,-1 0 0,0-1 1,0 1-1,0 0 0,0 0 1,0 0-1,0 0 1,0 0-1,0 0 0,0 0 1,0 1-1,-1-1 0,1 0 1,0 1-1,0-1 1,-1 1-1,1-1 0,-3 0 1,-7-2-104,0 1 1,0 0-1,0 0 1,0 1-1,0 1 1,0 0-1,-1 0 1,1 1-1,0 0 1,0 1-1,0 1 1,0-1 0,0 2-1,0 0 1,1 0-1,0 0 1,0 2-1,0-1 1,0 1-1,1 1 1,0-1-1,1 2 1,-1-1-1,1 1 1,1 0-1,-11 15 1,10-11-95,1 0 1,0 1-1,0 0 0,2 0 1,-6 17-1,9-21-2,-1-1 0,2 1 0,-1 0 1,1 1-1,1-1 0,-1 0 0,2 0 0,-1 0 1,3 10-1,-3-16-2,1 0 0,0 0 0,0-1-1,0 1 1,0-1 0,0 1 0,1-1 0,-1 1 0,1-1 0,0 0 0,-1 0 0,1 1-1,0-1 1,0-1 0,1 1 0,-1 0 0,0 0 0,0-1 0,1 1 0,-1-1 0,1 0-1,0 0 1,-1 0 0,1 0 0,0 0 0,-1-1 0,1 1 0,3-1 0,-1 1 11,-1-1 1,1 0 0,-1 0 0,1 0 0,-1-1 0,0 0-1,1 0 1,-1 0 0,1 0 0,-1-1 0,0 1 0,0-1-1,0 0 1,0-1 0,0 1 0,6-6 0,-4 3-33,-1-1-1,0 0 1,0 0 0,-1 0 0,0 0 0,0-1-1,0 0 1,-1 0 0,0 0 0,-1 0 0,1 0-1,-1 0 1,-1-1 0,1 1 0,0-12 0,-2 8-63,0 0 1,0 1 0,-1-1 0,-1 0 0,1 1-1,-2-1 1,1 1 0,-2-1 0,1 1 0,-6-11-1,6 17-65,1 1 0,0-1-1,-1 0 1,0 1 0,0 0 0,0-1-1,0 1 1,-6-4 0,8 6 66,0 0 0,1 1 1,-1-1-1,0 1 1,0-1-1,0 1 1,0-1-1,0 1 0,0-1 1,0 1-1,0 0 1,0-1-1,0 1 0,0 0 1,0 0-1,0 0 1,0 0-1,0 0 0,0 0 1,0 0-1,0 0 1,0 0-1,0 0 0,0 1 1,0-1-1,0 0 1,0 1-1,0-1 0,0 1 1,0-1-1,0 1 1,0-1-1,1 1 0,-1 0 1,0-1-1,0 1 1,0 1-1,0-1 18,1 0 1,-1 0-1,1 0 0,-1 0 1,1 0-1,0 0 1,0 0-1,-1 0 0,1 0 1,0 0-1,0 0 0,0 0 1,0 0-1,0 0 0,1 1 1,-1-1-1,0 0 0,0 0 1,1 0-1,-1 0 0,0 0 1,1-1-1,-1 1 0,1 0 1,0 0-1,-1 0 0,1 0 1,-1 0-1,2 0 0,0 1 28,-1 0 0,1 0-1,0 0 1,0-1 0,0 1 0,0-1-1,0 1 1,1-1 0,-1 0-1,0 0 1,3 1 0,3 0 46,-1-1-1,1 0 1,0-1 0,0 1-1,0-2 1,-1 1 0,1-1 0,0 0-1,-1-1 1,1 1 0,13-6 0,0-2 122,0-1 0,32-20 1,-20 8-54,-1-2 0,-1-1 0,31-34 0,-45 43-139,1-2 37,0-1 0,-1 0-1,-1-1 1,-1-1 0,22-38-1,-24 35-99,-1-1 1,13-42-1,-21 57-174,-3 10-109,-3 8 73,-87 251-297,76-227 488,-86 199 100,67-169 26,-63 92-1,-82 86 682,174-236-663,-1 1 1,0-1-1,0 0 1,0 0 0,0-1-1,-8 6 1,11-9-43,0 1-1,0-1 1,0 1 0,0-1 0,0 1 0,0-1-1,0 0 1,0 0 0,0 1 0,0-1 0,0 0-1,0 0 1,0 0 0,0 0 0,0 0-1,0 0 1,0 0 0,0-1 0,0 1 0,0 0-1,0-1 1,0 1 0,0 0 0,0-1 0,0 1-1,0-1 1,0 1 0,0-1 0,0 0 0,1 1-1,-1-1 1,0 0 0,0 0 0,1 1 0,-1-1-1,1 0 1,-1 0 0,1 0 0,-1 0 0,1 0-1,-1 0 1,1-1 0,-1-1 0,0 0-1,0 0 1,0 0-1,1 0 1,-1 0-1,1 0 1,0-1-1,0 1 1,0 0-1,1 0 1,-1 0-1,1 0 1,-1 0 0,1 0-1,0 0 1,0 0-1,0 0 1,1 0-1,-1 0 1,1 1-1,2-4 1,1-2-24,2-1 1,-1 1-1,1 1 0,0-1 1,10-7-1,-4 5-25,1 1 1,1 0 0,22-10-1,-20 10-26,95-48-183,170-61 0,-255 109-76,0 2-1,39-6 0,-50 11-584,0 1 1,0 1-1,0 0 0,0 1 1,23 4-1,8 6-1624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2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37 937 3488,'-16'-3'1115,"15"11"4708,13-23-5292,0 0-1,-1 0 0,-1-1 0,0 0 0,-2-1 1,9-19-1,4-9-188,2 0-78,3 2 1,52-70 0,73-73 407,-130 159-556,-1-1 0,-1-1 0,24-51 0,-30 54-166,-2 0-1,0-1 0,-2 0 1,-1 0-1,5-33 0,-12 58 20,0-14-417,-4 11 3,-4 10-167,1 2 392,0 1-1,-9 15 1,5-9 129,-90 124-125,-20 28 779,23 25-65,16 7-12,-29 61 637,109-257-1087,-10 28 772,10-29-757,1-1 0,0 1 0,0 0 0,0 0 0,0-1 0,0 1 1,0 0-1,0 0 0,0-1 0,0 1 0,0 0 0,0 0 0,0-1 0,1 2 0,-1-1-16,1-1 0,-1 0 0,0 1 0,1-1 0,-1 0 0,0 0 0,1 0 0,-1 0 0,0 1 0,1-1-1,-1 0 1,1 0 0,-1 0 0,0 0 0,1 0 0,-1 0 0,1 0 0,-1 0 0,1 0 0,-1 0 0,0 0 0,1 0-1,-1 0 1,1 0 0,-1-1 0,0 1 0,1 0 0,-1 0 0,0 0 0,1-1 0,8-3 109,0-1 0,-1 0 1,1-1-1,11-10 1,-3 3-46,169-133-52,-131 102-41,222-208-43,-257 231 52,51-47-83,-42 39 148,-31 32-191,1 0 1,0 0-1,-1 0 1,2 0 0,-1 0-1,-1 4 1,-4 18-35,-13 53 330,19-77-183,-1 11 31,0 0 1,0 1-1,1-1 0,1 1 1,3 22-1,1 3 50,-4-28-47,0 0 0,1-1 1,0 1-1,0 0 0,1-1 0,7 16 1,-9-23-4,0 1-1,1-1 1,-1 1 0,0-1 0,1 0 0,0 0 0,-1 0-1,1 0 1,0 0 0,0 0 0,0 0 0,1-1 0,-1 1-1,0-1 1,0 0 0,1 1 0,-1-1 0,1 0 0,-1 0-1,1-1 1,0 1 0,-1-1 0,1 1 0,0-1 0,-1 0-1,1 0 1,5 0 0,7-3 48,0 0-1,-1-1 1,1 0 0,-1-1 0,23-12-1,64-43 91,-89 53-165,29-22 105,41-36 0,-46 35-77,-21 18-17,-3 3-14,-1 0 0,0-1 0,0 0 0,18-23 0,-27 30 1,0-1-1,1 1 0,-1 0 0,-1-1 1,1 1-1,0-1 0,-1 0 0,0 1 1,0-1-1,0 0 0,0 0 0,0 0 1,-1 0-1,0 0 0,0 0 0,0 0 1,-1-6-1,1 9-10,-1 0-1,0-1 1,1 1 0,-1 0-1,0 0 1,0 0 0,0 0-1,0 0 1,0 0 0,0 0 0,0 0-1,0 0 1,0 1 0,0-1-1,0 0 1,-1 1 0,1-1-1,0 1 1,0-1 0,-1 1-1,-1-1 1,-26-4-221,17 6 187,1 0 1,0 0 0,0 1-1,0 0 1,1 1 0,-1 0-1,1 1 1,-1 0 0,1 1-1,0 0 1,1 1 0,-1 0-1,1 0 1,0 1 0,-9 8-1,14-10 20,-1 1-1,1-1 1,1 1-1,-1 0 1,1 0-1,0 0 1,0 0-1,1 0 0,0 0 1,0 1-1,0-1 1,1 1-1,-1 8 1,2-8 34,-1 0 1,1 0 0,0 0 0,1 0 0,-1 0-1,2 0 1,-1 0 0,1 0 0,0 0-1,0-1 1,0 1 0,7 9 0,-4-8 25,1 0 0,0 0 1,1-1-1,-1 0 0,1-1 1,1 1-1,-1-1 0,1-1 1,17 10-1,-10-7 58,0-2 1,1 1-1,0-2 0,33 7 1,-39-10-72,0-1 0,0-1 1,0 1-1,-1-1 1,1-1-1,0 0 0,0-1 1,0 0-1,0 0 0,-1-1 1,1 0-1,-1-1 0,0 0 1,0 0-1,0-1 1,-1 0-1,16-12 0,11-11 148,41-41-1,-34 27-95,36-39-17,-38 23-163,-39 57 101,0 0-1,-1 0 1,1 0-1,0 0 1,-1 0-1,1 0 1,-1 0-1,1 0 1,-1 0-1,0 0 1,1 0-1,-1-1 1,0 1-1,0 0 1,0-1-1,0 1-8,0 1 1,0-1-1,0 1 1,0-1-1,-1 0 1,1 1-1,0-1 0,0 1 1,-1-1-1,1 1 1,0-1-1,-1 1 0,1-1 1,0 1-1,-1 0 1,1-1-1,-1 1 0,1-1 1,-1 1-1,1 0 1,-1-1-1,-2 0-18,1 0 0,-1 1 1,1-1-1,-1 1 0,1-1 0,-1 1 0,0 0 0,1 0 0,-1 0 1,1 0-1,-1 0 0,-3 1 0,-3 1 25,1 0-1,-1 1 1,0 0 0,1 0 0,-1 1-1,1 0 1,0 0 0,0 1-1,0 0 1,1 1 0,0-1 0,-8 9-1,13-12 2,1 0 0,0 0 0,0 0 0,0 0 0,0 1 0,0-1 0,0 0 0,0 0 0,1 0 0,-1 1 0,1-1-1,0 0 1,-1 1 0,1-1 0,0 0 0,1 1 0,-1 3 0,0-5 19,0 0 0,0-1-1,0 1 1,0 0 0,0 0 0,0 0 0,0-1 0,0 1-1,-1 0 1,1 0 0,0-1 0,-1 1 0,1 0 0,-1 0-1,1-1 1,-1 1 0,1 0 0,-1-1 0,1 1-1,-2 0 1,-5 11-183,-1 4 235,-1 4-64,6-8-107,-1 6 37,-2 21-1,6-34 67,0-1 0,-1 1 0,2 0 0,-1-1 0,1 1 0,-1 0 0,1-1 0,0 1-1,4 7 1,-3-7 14,1 0-1,0 0 0,0 0 0,0 0 0,1-1 0,0 0 1,0 1-1,0-1 0,0-1 0,1 1 0,-1-1 0,1 1 1,0-1-1,0-1 0,9 5 0,-3-3 59,1-1 0,-1 0-1,0-1 1,1 0 0,-1-1 0,20-1-1,-16-1-4,0-1 0,0 0 0,0-1 0,0-1 0,15-6 0,-18 6-60,28-14 4,-13 6 67,-26 12-206,0-1 0,-1 1 0,1-1 0,0 0 0,0 1 0,0-1 0,0 0 0,0 1 0,-1-1 0,1 0 0,0 0 0,-1 0 0,1 0 0,0 1 0,-1-1 0,1 0 0,-1 0 0,1 0 0,-1 0 0,0-2 0,-13-5-11472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28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216 413 2816,'0'0'33,"0"0"0,-1-1 1,1 1-1,0 0 0,0 0 1,0 0-1,0 0 0,-1 0 0,1 0 1,0 0-1,0 0 0,0 0 0,0 0 1,-1 0-1,1 0 0,0 0 1,0 0-1,0-1 0,0 1 0,0 0 1,0 0-1,0 0 0,-1 0 0,1 0 1,0-1-1,0 1 0,0 0 1,0 0-1,0 0 0,0 0 0,0-1 1,0 1-1,0 0 0,0 0 0,0 0 1,0 0-1,0-1 0,0 1 1,0 0-1,0 0 0,0 0 0,0 0 1,0-1-1,0 1 0,0 0 0,0 0 1,0 0-1,0 0 0,0 0 1,1-1-1,-1 1 0,0 0 0,0 0 1,0 0-1,0 0 0,0 0 0,0 0 1,0-1-1,1 1 0,-1 0 1,0 0-1,0 0 0,0 0 0,0 0 1,1 0-1,-1 0 0,0 0 0,0 0 1,0 0-1,-4-1 2134,1 2-1971,-1-1-1,1 1 1,0 0 0,0 0 0,0 0-1,0 0 1,0 0 0,0 1 0,0 0-1,0-1 1,0 1 0,1 0 0,-4 3-1,-3 3 19,0 1-1,-8 11 1,-48 70 1070,56-77-1160,-2 3 110,1 1 0,-11 25 0,18-36-137,1 0 1,-1 0-1,1 1 1,1-1-1,0 1 1,-1-1-1,2 1 1,-1 0-1,1-1 1,0 1-1,1 7 1,0-12-44,-1 0 0,0 0 1,1 0-1,0 0 0,-1 1 0,1-1 0,0 0 1,0 0-1,0 0 0,0-1 0,1 1 0,-1 0 1,0 0-1,1-1 0,0 1 0,-1-1 0,1 1 1,0-1-1,-1 1 0,1-1 0,0 0 0,0 0 1,0 0-1,0 0 0,0-1 0,0 1 0,1 0 1,-1-1-1,0 1 0,0-1 0,0 0 0,1 0 1,-1 0-1,0 0 0,0 0 0,0 0 0,1-1 1,-1 1-1,0-1 0,0 1 0,0-1 0,0 0 1,0 0-1,0 0 0,0 0 0,0 0 0,0 0 1,1-2-1,8-5 32,-1-1 0,0 0-1,-1-1 1,10-13 0,32-49 190,-35 47-208,118-150 241,-128 168-292,105-130 345,-97 118-331,-2-2 0,0 1 0,-1-1 0,-1-1 1,9-29-1,-17 43-70,1-1 0,-2 0 0,1 0 0,-1 0 1,0-14-1,-1 20-2,0 0 1,0 1-1,0-1 1,-1 0-1,1 0 1,-1 1-1,0-1 1,0 0 0,0 1-1,0-1 1,0 1-1,-1-1 1,1 1-1,-1-1 1,0 1-1,1 0 1,-1 0-1,0 0 1,0 0 0,-5-3-1,5 4 24,-1 0 1,1 0-1,0 0 0,-1 0 1,1 1-1,-1-1 0,1 1 1,-1-1-1,0 1 1,1 0-1,-1 0 0,1 0 1,-1 1-1,1-1 0,-1 0 1,1 1-1,-1 0 0,1 0 1,-1 0-1,1 0 0,-3 1 1,0 0-2,-8 4 21,1-1 0,0 2-1,1 0 1,0 0 0,0 1-1,0 1 1,-15 15 0,-3 7 39,-26 38 0,50-62-36,-4 6 56,0 0-1,1 0 0,0 1 1,1 0-1,1 0 0,0 0 1,1 1-1,-4 19 1,7-25 38,1 0 0,0 1 1,0-1-1,1 1 1,0-1-1,1 0 0,0 1 1,0-1-1,1 0 1,0 1-1,1-1 1,0 0-1,0-1 0,9 17 1,-9-21-53,-1 0 0,1 0 0,0 0 0,0-1 0,1 1 0,-1-1-1,1 0 1,-1 0 0,1 0 0,0 0 0,0-1 0,0 0 0,1 0 0,4 2 0,-1-1 18,0-1 0,1 0 1,-1-1-1,0 0 0,1 0 0,-1-1 0,12 0 0,6-4 27,0 0 0,0-1-1,0-2 1,24-10 0,-6 1-47,49-24 0,-71 28-41,0-1 0,0-1 0,32-27 0,-52 40-14,-1 0-1,0 0 1,-1 0 0,1 0 0,0 0 0,0 0 0,0 0-1,-1 0 1,1 0 0,1-2 0,-2 3 3,0 0-1,0 0 1,0 0 0,0-1 0,0 1-1,0 0 1,0 0 0,0 0 0,0-1-1,-1 1 1,1 0 0,0 0 0,0 0-1,0 0 1,0-1 0,0 1 0,0 0-1,0 0 1,0 0 0,0 0 0,0-1-1,-1 1 1,1 0 0,0 0 0,0 0-1,0 0 1,0 0 0,0 0 0,-1 0-1,1 0 1,0-1 0,0 1 0,0 0-1,-1 0 1,1 0 0,0 0 0,0 0-1,0 0 1,-1 0 0,-2 0-43,0 0 0,0 0 0,0 0 0,0 0 0,-1 1 0,-4 1 0,-2 1 29,0 0-1,0 1 0,0 0 1,1 1-1,-1 0 1,1 1-1,0 0 0,1 0 1,-1 1-1,1 0 0,-10 12 1,14-15 30,1 0 1,0 0 0,1 0-1,-1 1 1,0-1 0,1 1-1,0 0 1,0 0-1,1 0 1,0 0 0,-2 5-1,3-6 23,0 0-1,0 0 1,0 0-1,0 0 1,1 0-1,0 0 1,0 0-1,0 0 1,0 0-1,0-1 1,1 1-1,-1 0 1,1-1-1,0 1 1,5 5-1,-5-6 7,1 0 0,-1 1 0,1-1 0,0-1 0,0 1 0,1 0 0,-1-1 0,1 1 0,-1-1-1,1 0 1,0 0 0,-1-1 0,1 1 0,0-1 0,0 0 0,0 0 0,0 0 0,1 0 0,-1-1 0,0 0-1,0 0 1,0 0 0,0 0 0,1 0 0,-1-1 0,0 0 0,0 0 0,0 0 0,0 0 0,0-1-1,-1 0 1,1 0 0,0 0 0,-1 0 0,1 0 0,-1-1 0,0 1 0,1-1 0,-1 0 0,0 0 0,-1 0-1,1 0 1,3-7 0,3-4 9,-2-1-1,0 0 1,9-26-1,-14 35-59,-1 0 0,1 0 0,-1-1 0,0 1 0,-1 0-1,1-1 1,-1 1 0,-1-1 0,1 1 0,-1 0 0,0-1-1,-2-6 1,1 9-12,0 1 0,-1 0-1,1 0 1,0-1 0,-1 1-1,0 1 1,0-1 0,0 0-1,0 1 1,0 0 0,0-1-1,-1 1 1,-5-2 0,-4-4 167,19 3-31,18-5-117,2 1-1,-1 1 1,1 2 0,41-6-1,-63 12 6,1-1 0,-1 1 0,0-1 0,1 1 0,-1 1 0,0-1 0,1 1 0,-1-1 0,0 1 0,0 0 0,0 1 0,1-1 0,-1 1 0,-1 0 0,7 3 0,-9-4 5,0 0 0,-1 0-1,1 0 1,0 0-1,0 0 1,-1 0 0,1 0-1,0 0 1,-1 1-1,0-1 1,1 0 0,-1 1-1,0-1 1,1 0-1,-1 0 1,0 1 0,0-1-1,0 0 1,0 1 0,0-1-1,0 0 1,-1 1-1,1-1 1,0 0 0,-1 1-1,1-1 1,-2 2-1,-1 6 71,-1 0-1,-8 14 0,8-16 1,-31 53 373,33-52-206,2-8-232,0 1 0,0-1 0,0 0 0,0 0 1,0 0-1,0 0 0,0 1 0,0-1 0,0 0 0,0 0 0,0 0 0,0 0 0,0 1 0,0-1 0,0 0 0,1 0 0,-1 0 0,0 0 0,0 0 0,0 0 0,0 1 0,0-1 1,0 0-1,0 0 0,1 0 0,-1 0 0,0 0 0,0 0 0,0 0 0,0 0 0,0 1 0,1-1 0,-1 0 0,0 0 0,0 0 0,0 0 0,0 0 0,1 0 0,-1 0 0,0 0 0,0 0 1,0 0-1,0 0 0,0 0 0,1 0 0,-1 0 0,0 0 0,0 0 0,0-1 0,0 1 0,1 0 0,-1 0 0,0 0 0,0 0 0,0 0 0,103-58 465,-68 43-542,0 1 1,1 2-1,71-14 0,-103 25 36,0 0-1,0 1 0,-1 0 0,1 0 1,0 0-1,4 1 0,-7-1 33,-1 0-1,1 0 1,0 0 0,-1 0-1,1 0 1,-1 1 0,1-1-1,-1 0 1,1 0-1,-1 1 1,1-1 0,-1 0-1,1 1 1,-1-1 0,1 1-1,-1-1 1,1 0-1,-1 1 1,0-1 0,1 1-1,-1-1 1,0 1 0,1-1-1,-1 1 1,0 0-1,0-1 1,0 1 0,1-1-1,-1 1 1,0-1 0,0 1-1,0 0 1,0-1 0,0 1-1,0-1 1,0 1-1,0 0 1,0-1 0,0 1-1,-1-1 1,1 1 0,0 0-1,0-1 1,0 1-1,-1-1 1,1 1 0,-1 0-1,-3 6-41,0-1 0,0 1 0,0-1 0,-7 7 0,-8 12 28,-39 65 493,54-80-283,10-10 94,16-11 58,-20 9-381,61-36 172,-33 18-184,1 2-1,0 2 1,41-16 0,-68 30 17,-1 1 1,0 0 0,1 0-1,-1 1 1,0-1 0,1 1-1,-1 0 1,1-1 0,-1 2-1,1-1 1,-1 0 0,7 2-1,-7-1 33,-1 0 0,0 0-1,1 1 1,-1-1 0,0 1-1,0-1 1,0 1 0,0 0-1,0 0 1,0 0 0,0 0 0,-1 0-1,1 0 1,-1 0 0,1 1-1,-1-1 1,2 5 0,10 26 114,-8-21-19,-1 1 0,2-1 0,0 0-1,0 0 1,13 15 0,-18-25-82,1 0 1,-1-1-1,1 1 0,0-1 1,0 1-1,0-1 0,0 0 1,0 0-1,0 0 1,0 0-1,0 0 0,0 0 1,0-1-1,1 1 0,-1-1 1,0 1-1,0-1 0,1 0 1,-1 0-1,0 0 1,1 0-1,-1-1 0,0 1 1,0 0-1,1-1 0,2-1 1,5-2-1112,0 0 1,0-1 0,-1-1-1,14-9 1,-1 0-3868,9-1 1050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2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44 3072,'0'-31'4896,"0"19"4314,-1 28-8472,-1 0 0,-6 29 0,0-7-419,-24 194 722,-1 2-199,6-42 11,25-178-248,4-20 108,7-21-153,98-219-758,-103 238 182,0-1 0,1 1 0,-1 0 0,10-11 0,-14 19 14,0-1 1,0 1-1,0 0 0,0 0 0,0-1 0,1 1 0,-1 0 1,0 0-1,0 0 0,0 0 0,1-1 0,-1 1 0,0 0 1,0 0-1,1 0 0,-1 0 0,0 0 0,0 0 0,1-1 1,-1 1-1,0 0 0,0 0 0,1 0 0,-1 0 1,0 0-1,1 0 0,-1 0 0,0 0 0,0 0 0,1 0 1,-1 0-1,0 1 0,0-1 0,1 0 0,-1 0 0,0 0 1,0 0-1,1 0 0,-1 0 0,0 1 0,0-1 0,0 0 1,1 0-1,-1 0 0,0 0 0,0 1 0,0-1 0,0 0 1,1 0-1,-1 1 0,0-1 0,0 1 0,7 15 38,-6-13-28,3 11 67,-1 0-1,0 0 1,-1 1 0,0-1-1,-1 1 1,-1 0 0,-3 27-1,3 26 80,1-31-158,-1-33 36,0 0 1,0-1 0,0 1-1,1-1 1,0 1-1,-1-1 1,1 1 0,1-1-1,-1 0 1,2 5 0,-2-7-21,0 0 0,-1 0 1,1-1-1,0 1 1,0 0-1,0 0 0,0 0 1,0 0-1,0-1 1,0 1-1,0 0 0,0-1 1,0 1-1,0-1 0,0 0 1,0 1-1,1-1 1,-1 0-1,0 1 0,0-1 1,0 0-1,1 0 1,-1 0-1,0 0 0,0 0 1,0-1-1,1 1 1,-1 0-1,0 0 0,0-1 1,0 1-1,2-1 1,165-74 198,-114 50-193,6-5 30,92-59 0,-135 76 54,-13 8-150,-10 8-278,-78 44-53,-31 20 433,90-51 135,-36 27 100,53-36-298,0 0 1,0 0-1,1 1 1,0 0-1,-6 9 0,12-15 18,-1-1 0,1 1 1,1 0-1,-1-1 0,0 1 0,0 0 0,1-1 0,-1 1 0,1 0 0,-1 0 1,1 0-1,0-1 0,0 1 0,-1 0 0,1 0 0,1 0 0,-1 0 0,0-1 1,1 4-1,0-4 14,-1 1 0,1-1 1,0 0-1,0 0 0,-1 0 1,1 0-1,0 0 0,0-1 1,0 1-1,0 0 0,0 0 0,0-1 1,1 1-1,-1 0 0,0-1 1,0 1-1,0-1 0,1 0 1,-1 1-1,0-1 0,0 0 1,1 0-1,-1 0 0,0 0 1,1 0-1,-1 0 0,0 0 1,3 0-1,2-1 38,0 0 0,0-1-1,0 0 1,0 1 0,0-2 0,0 1 0,-1-1 0,8-4 0,41-31 112,-39 26-46,3-2-118,0-1 1,-1 0-1,-1-2 0,0 0 1,-2 0-1,1-1 0,15-29 0,-26 39-83,12-18-29,-15 25 79,-1 0 0,1 0 0,0 0 1,0 0-1,0 0 0,0 0 0,0 0 1,0 1-1,0-1 0,0 0 0,0 0 0,0 1 1,0-1-1,0 1 0,0-1 0,0 1 1,1 0-1,0-1 0,-1 1 13,0 0 0,0 1 0,-1-1 0,1 0 0,0 1-1,0-1 1,-1 0 0,1 1 0,0-1 0,-1 1 0,1-1 0,-1 1 0,1 0-1,-1-1 1,1 1 0,-1 0 0,1-1 0,-1 1 0,1 0 0,-1-1 0,0 1-1,1 0 1,-1 0 0,0-1 0,0 2 0,7 26 14,-5-17 22,2 6-3,-3-11-31,1 0 0,-1 0-1,1-1 1,0 1 0,0 0 0,6 9-1,4 2 43,13 23 217,-24-36-198,1-1 1,0 0-1,1 0 1,-1 1 0,0-1-1,1-1 1,3 4-1,-5-5-25,0 0 0,0 0 0,0 0 0,0-1 0,1 1 0,-1 0 0,0-1 0,0 1-1,0-1 1,1 1 0,-1-1 0,0 0 0,0 0 0,1 1 0,-1-1 0,0 0 0,1 0 0,-1 0 0,0 0 0,1 0-1,-1-1 1,0 1 0,0 0 0,3-1 0,0-2-6,-1 1-1,0 0 1,1-1-1,-1 0 0,0 1 1,0-1-1,-1-1 1,1 1-1,2-4 1,20-34 105,-12 11-105,-1 0 0,14-55 0,-13 38-15,-4 13-57,-6 21-4,1 1 0,-1 0-1,10-18 1,-13 30 50,0 0 1,0-1-1,0 1 0,0 0 1,0-1-1,1 1 0,-1 0 1,0-1-1,0 1 0,0 0 1,1-1-1,-1 1 0,0 0 1,0 0-1,1-1 0,-1 1 1,0 0-1,1 0 0,-1-1 1,0 1-1,1 0 0,-1 0 1,0 0-1,1 0 0,-1 0 1,0 0-1,1-1 0,-1 1 1,1 0-1,-1 0 0,0 0 1,1 0-1,0 1-5,-1-1-1,1 1 1,0-1-1,-1 1 1,1-1-1,-1 1 1,1 0-1,-1-1 1,1 1-1,-1 0 1,1-1-1,-1 1 1,0 0 0,1 0-1,7 29-243,-4 13 152,-2-1 0,-5 68 1,1-87 219,2-10-33,-2 0-1,0-1 1,0 1 0,-1-1-1,0 0 1,-1 0 0,-8 16-1,12-27-75,0 0-1,-1-1 0,1 1 1,-1-1-1,1 1 0,0 0 1,-1-1-1,1 1 0,-1-1 1,1 1-1,-1-1 0,1 1 1,-1-1-1,0 1 0,1-1 1,-1 0-1,0 1 0,1-1 0,-1 0 1,0 1-1,1-1 0,-1 0 1,0 0-1,0 0 0,1 0 1,-2 0-1,0 0-5,1 0 0,0-1-1,0 1 1,0-1 0,0 1 0,0-1 0,0 0-1,0 1 1,0-1 0,0 0 0,0 0 0,0 0-1,0 0 1,-1-1 0,-1-2-1,0 0-1,1-1 1,-1 1-1,1-1 1,0 0-1,-2-5 1,-1-9 31,2 12-71,1 0-1,0-1 0,1 0 1,-1-13-1,2 20 31,0 0-1,0 0 1,0 0 0,0 1-1,0-1 1,1 0 0,-1 0-1,0 0 1,0 1 0,1-1-1,-1 0 1,1 0 0,-1 1-1,0-1 1,1 0 0,-1 1 0,1-1-1,0 0 1,-1 1 0,1-1-1,-1 1 1,1-1 0,0 1-1,-1-1 1,1 1 0,0-1-1,0 1 1,-1 0 0,1-1-1,0 1 1,0 0 0,0 0 0,-1 0-1,1 0 1,0 0 0,0 0-1,0 0 1,0 0 0,-1 0-1,1 0 1,0 0 0,1 0-1,6 2 55,0-1-1,0 1 1,12 5-1,-7-3 77,24 4-28,1-2 0,71 2 0,-79-6-82,15 0-1127,58-4 1,-62 2-3522,-15 1-2285,-10-1 3257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5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5 199 3808,'-4'4'11416,"21"-8"-10129,-14 2-1077,1 0 0,-1 0 0,0 0-1,0-1 1,0 0 0,-1 0-1,1 0 1,-1 0 0,1 0-1,-1 0 1,2-4 0,2-2 57,0-2-130,0 1-1,0-2 1,-1 1-1,0-1 0,-1 0 1,4-15-1,-6 10 137,-2 13-243,0 1 1,0 0 0,1 0-1,-1-1 1,1 1-1,0 0 1,2-6-1,-1-1 429,-3 18-102,-1 172 850,8 221-67,-2-319-31,-22-74-1141,15-8 34,0 1 0,-1-1 0,1 0 0,0 0 0,0 0-1,0-1 1,-1 1 0,1-1 0,-3-1 0,-19-2-191,12 5 104,11-1 194,4 0 58,20-3 479,-12 1-616,0 0-1,1 0 1,0 1 0,-1 1 0,13 0 0,-9 0-1,71-11-258,-78 12-1810,1-1 0,-1-1 1,1 1-1,-1-1 1,0-1-1,0 1 0,9-4 1,7-3-1162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6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44 4992,'-1'-2'428,"1"0"0,0 0 1,0-1-1,0 1 0,0 0 0,0 0 1,0 0-1,1 0 0,-1-1 0,1 1 1,0 0-1,-1 0 0,1 0 0,0 0 1,0 0-1,0 0 0,1 0 0,-1 1 1,2-4-1,0 10 3347,6 23-1641,-5 14-917,-2-1-1,-5 76 1,0-57-862,-5 87 317,12-84-384,-8 8 41,1-43-163,2 38 1,2 6 841,1-80-658,0-1 0,0 0 0,6-11 0,7-25-305,30-106-205,-24 88 21,-4 19 27,-16 41 84,0 1 0,1-1 0,-1 0 0,1 1 1,-1 0-1,1-1 0,0 1 0,0 0 1,0 0-1,0 0 0,1 0 0,-1 0 1,3-1-1,-5 3 21,1 0 1,-1 0-1,1 0 0,0 0 1,-1 0-1,1 0 1,-1 0-1,1 0 0,-1 0 1,1 0-1,-1 0 1,1 0-1,0 1 0,-1-1 1,1 0-1,-1 0 1,1 1-1,-1-1 0,0 0 1,1 1-1,-1-1 1,1 1-1,-1-1 0,0 0 1,1 1-1,-1-1 1,0 1-1,1-1 0,-1 1 1,0-1-1,0 1 1,1-1-1,-1 1 0,0-1 1,0 1-1,0 0 1,0-1-1,0 1 0,7 29-38,-6-25 12,0 9 75,0-1 0,0 1-1,-1 0 1,-1-1 0,0 1 0,-1-1 0,-1 1 0,0-1-1,-1 0 1,0 0 0,-1 0 0,-8 16 0,-5-5 106,18-22-138,-1-1 1,-1 0-1,1 0 0,0 0 1,0 1-1,0-1 1,-1 0-1,1-1 0,0 1 1,-1 0-1,1 0 1,-1-1-1,1 1 0,-3 0 1,-3-2-7,6-1-1,4-1-21,-2 3 22,0-1 0,1 1 0,-1 0-1,1 0 1,-1 0 0,0 0 0,1 0 0,-1 0 0,1 0-1,-1 0 1,1 1 0,-1-1 0,0 0 0,1 1 0,-1-1-1,2 2 1,26 11 379,43 31 204,-63-39-639,-6-3-105,-1-1 0,0 0 0,0 1 0,0 0 0,0-1 0,0 1 0,0 0 0,0 0 0,2 3 1,13 14-7658,-12-14 5638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6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7872,'0'-11'4093,"0"7"-1856,0 7-562,9 22 2565,-6 1-2531,-2 42 1,0-15-836,3 142 1121,3-62-1441,-1 1-362,-5-127-52,0 0-1,0 1 0,3 11 1,1 0-954,-3 1-4375,-6-39-8048,8 7 10400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7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32 103 7552,'-23'-23'2448,"14"9"4179,18 11-4668,0 0-816,1 0-1,-1 1 0,12-2 1,56-1 1459,-20 2-1363,91-15-204,8-2-1318,-52 15-3403,-67 8-114,-13 2-3087,-2 2 1959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38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129 643 1248,'0'-11'754,"0"8"-13,0 5 89,8-2 930,-8 0-1574,1-1 0,-1 1-1,1 0 1,0 0 0,-1-1-1,1 1 1,-1 0 0,0-1 0,1 1-1,-1-1 1,1 1 0,-1-1 0,0 1-1,1-1 1,-1 1 0,0-1-1,1 1 1,-1-1 0,0 1 0,0-1-1,0 1 1,1-1 0,-1 0-1,0 1 1,0-1 0,0 1 0,0-1-1,0 0 1,0 1 0,0-1-1,0 1 1,0-1 0,-1 0 0,1 1-1,0-1 1,0 1 0,0-1 0,-1 1-1,1-1 1,0 1 0,-1-1-1,1 1 1,0-1 0,-1 1 0,1-1-1,0 1 1,-1-1 0,1 1-1,-1 0 1,1-1 0,-1 1 0,1 0-1,-1-1 1,0 1 0,1 0-1,-1 0 1,1 0 0,-1 0 0,1-1-1,-1 1 1,0 0 0,1 0 0,-1 0-1,1 0 1,-1 0 0,0 0-1,0 1 1,-6 0 72,1 0 0,0 0 0,-1 1-1,1 0 1,0 1 0,0-1 0,0 1 0,1 0 0,-1 1-1,-8 6 1,4-4 10,5-3-198,1 0 0,0 1 1,0-1-1,0 1 0,0 0 0,0 0 1,-4 6-1,7-8-47,1-1 0,-1 0-1,0 0 1,1 0 0,-1 0 0,0 0 0,1 1 0,0-1 0,-1 0 0,1 0-1,0 1 1,0-1 0,-1 0 0,1 0 0,0 1 0,0-1 0,0 0-1,1 1 1,-1-1 0,0 0 0,0 1 0,1-1 0,-1 0 0,1 0 0,-1 0-1,1 1 1,-1-1 0,1 0 0,0 0 0,0 0 0,-1 0 0,1 0 0,0 0-1,0 0 1,0 0 0,2 1 0,1 0 67,0 1-1,0-1 1,1 0-1,-1 0 1,1 0-1,0-1 1,-1 1-1,1-1 1,0 0-1,0-1 1,-1 1-1,1-1 1,0 0-1,0 0 1,0 0-1,0-1 1,0 0 0,-1 0-1,1 0 1,0 0-1,-1-1 1,1 0-1,8-4 1,-8 3-84,0 0 0,0 0 0,0-1 1,0 1-1,0-1 0,-1 0 0,1 0 0,-1-1 1,0 1-1,-1-1 0,1 0 0,-1 0 0,0 0 1,0 0-1,0-1 0,-1 1 0,0-1 0,3-11 1,-5 14-79,1-1 1,-1 1-1,0-1 1,-1 0 0,1 1-1,-1-1 1,0-4 0,0 7 35,1 0 0,0-1-1,0 1 1,-1 0 0,1 0 0,-1 0 0,1 0 0,-1 1 0,1-1 0,-1 0 0,1 0 0,-1 0 0,0 0 0,0 0 0,1 1 0,-1-1 0,0 0 0,0 1 0,0-1 0,0 0 0,0 1 0,0-1 0,0 1 0,0 0 0,0-1 0,0 1 0,0 0 0,-1-1 0,1 1 28,1 0 1,0 0 0,0 0-1,-1 0 1,1 0 0,0 0-1,0 0 1,-1 0 0,1 0-1,0 1 1,0-1 0,-1 0-1,1 0 1,0 0 0,0 0-1,-1 0 1,1 0-1,0 1 1,0-1 0,0 0-1,-1 0 1,1 0 0,0 0-1,0 1 1,0-1 0,0 0-1,-1 0 1,1 1 0,0-1-1,0 0 1,0 0 0,0 1-1,0-1 1,0 0 0,0 0-1,0 1 1,0-1 0,0 0-1,0 1 19,0-1 1,0 0-1,0 0 0,0 1 0,1-1 0,-1 0 0,0 0 0,0 0 0,0 0 0,1 1 0,-1-1 1,0 0-1,0 0 0,1 0 0,-1 0 0,0 0 0,0 0 0,1 0 0,-1 0 0,0 0 0,0 0 1,1 0-1,-1 0 0,0 0 0,1 0 0,-1 0 0,0 0 0,0 0 0,1 0 0,-1 0 1,0 0-1,0 0 0,1 0 0,-1 0 0,0 0 0,0-1 0,1 1 0,-1 0 0,0 0 0,0 0 1,0 0-1,1-1 0,-1 1 0,0 0 0,16-7 619,-14 7-563,1-1 0,-1 0 0,1 0-1,-1 0 1,0 0 0,1 0 0,-1-1 0,0 1 0,0-1-1,3-3 1,1-3 70,-1-1 0,-1 1 0,1-1 0,-1 0 0,-1-1 0,0 1 0,3-15 0,0 2 37,28-102 460,5-15-313,-26 101-223,26-56 1,-29 72-64,-7 16-119,0-1 1,0 1-1,6-8 1,-9 13 80,0 1 0,0 0 0,0 0 0,0 0 0,0 0 0,0 0 0,0 0 0,0 0 1,0 0-1,0 0 0,0 0 0,0 0 0,0 0 0,0 0 0,0 0 0,0 0 0,0 0 0,0 0 0,0 0 0,1 0 0,-1 0 0,0 0 1,0 0-1,0 0 0,0 0 0,0 0 0,0 0 0,0 0 0,0 0 0,0 0 0,0 0 0,0 0 0,0 0 0,0 0 0,0 0 0,0 0 1,0 0-1,0 0 0,0 0 0,1 0 0,-1 0 0,0 0 0,0 0 0,0 0 0,0 0 0,0 0 0,0 0 0,0 0 0,0 0 0,0 0 1,0 0-1,0 0 0,0 0 0,0 0 0,0 1 0,0-1 0,0 0 0,0 0 0,0 0 0,0 0 0,0 0 0,0 0 0,0 0 0,0 0 1,1 7-152,0 13 2,-52 741 952,15-558-500,32-183-232,3-14-15,-7 23 185,8-28-221,0 0 0,-1-1 0,1 1 0,0 0-1,-1 0 1,1-1 0,-1 1 0,1 0 0,-1-1 0,1 1 0,-1 0-1,1-1 1,-1 1 0,0-1 0,1 1 0,-1-1 0,0 1 0,0-1 0,1 0-1,-1 1 1,0-1 0,0 0 0,0 0 0,1 1 0,-1-1 0,-1 0-1,1 0-6,0 0 0,0-1 0,0 1-1,0 0 1,0-1 0,0 1-1,0-1 1,0 1 0,0-1-1,0 0 1,1 1 0,-1-1-1,0 0 1,0 0 0,1 1 0,-1-1-1,0 0 1,1 0 0,-1 0-1,1 0 1,-1 0 0,1 0-1,-1 0 1,1 0 0,0 0-1,-1 0 1,1 0 0,0-1-1,-1-2 25,-3-9-12,0 0-1,1 0 1,-1-14 0,-1-5-18,0 9-30,2 1 1,0-1-1,1 1 0,3-29 1,-1 48 13,1 1 1,-1 0-1,1-1 1,0 1-1,0 0 1,0-1-1,0 1 1,0 0-1,1 0 0,-1 0 1,1 0-1,-1 0 1,1 0-1,0 1 1,-1-1-1,1 0 1,0 1-1,0 0 1,0-1-1,1 1 1,-1 0-1,0 0 1,0 0-1,1 0 1,-1 0-1,3 0 0,6-1-21,1 0-1,-1 0 0,1 1 1,14 1-1,123 10-65,1 0 363,-147-10-205,36 0-1256,-14 0-3643,-14 1-606,2 6 1719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1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1 176 5888,'0'0'69,"0"0"-1,-1 1 1,1-1 0,0 0-1,0 0 1,0 0 0,0 0-1,0 0 1,0 0 0,0 1-1,0-1 1,0 0 0,0 0-1,0 0 1,0 0 0,0 0-1,0 1 1,0-1 0,0 0-1,0 0 1,0 0 0,0 0 0,0 0-1,0 0 1,0 1 0,0-1-1,0 0 1,1 0 0,-1 0-1,0 0 1,0 0 0,0 0-1,0 0 1,0 1 0,0-1-1,0 0 1,0 0 0,1 0-1,-1 0 1,0 0 0,0 0-1,0 0 1,0 0 0,1 0 0,10 5 2123,13 2 749,7-2-70,41 4 0,-58-9-2513,-1 0-1,1 0 1,-1-1-1,0-1 1,22-5-1,-32 6-316,0-1 0,0 1 0,0-1 1,0 1-1,0-1 0,0 0 0,-1 0 0,1 0 0,0-1 0,-1 1 0,0-1 0,0 1 0,1-1 0,-2 0 0,1 0 0,0 0 0,0 0 0,-1 0 0,0 0 0,0 0 0,0 0 1,1-5-1,-1 4-54,0 0 0,0 0 0,-1 0 1,0 0-1,0 0 0,0-1 0,0 1 1,0 0-1,-1 0 0,0 0 0,0 0 1,0 0-1,0 0 0,-1 0 0,0 0 0,1 0 1,-5-5-1,4 7 18,1 1 0,-1-1 0,1 1 0,-1 0 1,1 0-1,-1 0 0,0 0 0,1 0 0,-1 0 0,0 1 0,0-1 1,1 1-1,-1-1 0,0 1 0,0-1 0,0 1 0,0 0 0,0 0 0,-3 0 1,1 0 23,-1 1 1,1-1 0,0 1 0,-1 0 0,1 0 0,0 1-1,-5 1 1,-2 3 90,0 1 0,1 0 0,0 1 0,0 0 0,1 0 0,0 1 0,-15 18 0,22-24-72,-1 1 0,1 0-1,0-1 1,0 1 0,0 0 0,0 0-1,1 1 1,-1-1 0,1 0 0,0 0-1,1 1 1,-1-1 0,1 0 0,-1 1-1,1-1 1,1 1 0,-1-1-1,1 0 1,1 8 0,1-4 5,0 0 0,0 0-1,1-1 1,0 1 0,0-1 0,1 0 0,0 0-1,0 0 1,8 7 0,-10-10 21,1-1-1,-1 0 1,1 0 0,0 0-1,0-1 1,0 1-1,0-1 1,0 0 0,0 0-1,0 0 1,1-1 0,-1 1-1,1-1 1,0 0 0,-1-1-1,1 1 1,0-1 0,-1 0-1,1 0 1,0 0 0,8-2-1,-1-1 27,0 0 0,0-2 1,0 1-1,0-1 0,0-1 0,-1 0 0,12-9 0,2-4-93,-1-1-1,0-2 1,-1 0-1,24-31 1,-16 17-56,-26 31 61,0 0-1,1 0 1,-1 1-1,1-1 1,6-3-1,-12 8-14,1 0-1,-1 0 0,0 0 0,1-1 0,-1 1 0,0 0 0,1 0 0,-1 0 0,1 0 0,-1 0 0,0 0 0,1 0 1,-1 0-1,0 0 0,1 0 0,-1 0 0,1 0 0,-1 1 0,0-1 0,1 0 0,-1 0 0,0 0 0,1 0 0,-1 1 1,0-1-1,0 0 0,1 0 0,-1 0 0,0 1 0,1-1 0,-1 0 0,0 1 0,0-1 0,0 0 0,1 1 0,-1-1 1,0 0-1,0 1 0,0-1 0,4 14-31,-4-14 34,0 8 23,0 0-1,0 0 0,-1 1 1,0-2-1,0 1 0,-1 0 0,0 0 1,-5 11-1,-4 20 54,11-24 64,1-5 127,37-34 300,9-7-710,57-26 0,-99 54 96,1 0 0,0 1 0,0 0 0,1 0 0,9-2 1,-14 4 24,0 0 0,0-1 1,0 1-1,0 0 1,0 0-1,0 0 0,0 1 1,1-1-1,-1 0 1,0 1-1,0-1 1,0 1-1,0 0 0,0 0 1,-1 0-1,1 0 1,0 0-1,0 0 1,0 0-1,-1 0 0,3 3 1,3 5 44,1 2 0,5 10 0,-7-10 15,0-1-1,14 16 0,-18-23-2,1 0 0,0-1-1,0 1 1,0-1 0,0 0-1,0 0 1,0 0 0,1 0-1,-1 0 1,1-1 0,-1 1-1,8 1 1,-4-2 2,1 0 0,-1 0 0,1-1 0,-1 0 0,1 0 0,-1-1 0,1 1 0,-1-2 0,0 1 0,1-1 0,-1 0 0,0-1 0,0 0 0,12-6 0,-10 4-41,-1-1 0,-1 0 0,1 0 0,-1 0 0,0-1 0,0 0 0,-1-1 0,0 1 0,0-1 0,-1 0 0,5-10 0,-5 9-93,-1 1 1,0-1-1,-1 0 1,0 0-1,0 0 0,-1 0 1,0-1-1,0 1 0,-1-1 1,-1 1-1,1-1 0,-3-14 1,2 24 87,0-1 0,0 1 0,0 0 0,0-1 0,0 1 0,0 0 0,0-1 0,0 1 0,0 0 0,0-1 0,-1 1 0,1 0 0,0-1 0,0 1 1,0 0-1,0-1 0,-1 1 0,1 0 0,0 0 0,0-1 0,-1 1 0,1 0 0,0 0 0,-1 0 0,1-1 0,0 1 0,0 0 0,-1 0 0,1 0 0,-1 0 0,-8 4-144,-7 17 36,6-7 116,2 0 0,0 1 0,1 0 0,1 0 1,0 1-1,1-1 0,0 1 0,-2 22 1,6-33 46,1 0 0,0 1 0,0-1 1,0 0-1,1 1 0,0-1 0,0 0 1,0 0-1,1 0 0,-1 0 0,1 0 1,1 0-1,4 8 0,-5-10-18,0-1 0,-1 0 0,1 0 0,1 0 0,-1 0 0,0 0 0,0 0-1,1 0 1,-1-1 0,1 1 0,0-1 0,-1 0 0,1 0 0,0 0 0,0 0 0,-1 0 0,1-1-1,0 1 1,0-1 0,0 0 0,0 0 0,0 0 0,0 0 0,0 0 0,0-1 0,4 0-1,29-9 60,-1-2-1,0-1 1,33-18-1,-33 15-64,27-14-30,-33 14-36,0 3 0,34-12 0,-60 24 7,0 0 0,0 1-1,0-1 1,0 0 0,0 1-1,5 0 1,-7 0 32,0 0-1,-1 0 1,1 0 0,0 1 0,0-1-1,-1 0 1,1 1 0,-1-1-1,1 0 1,0 1 0,-1-1-1,1 1 1,-1-1 0,1 1-1,-1-1 1,1 1 0,-1-1-1,1 1 1,-1-1 0,1 1-1,-1 0 1,0-1 0,1 1-1,-1 0 1,0-1 0,0 1-1,0 0 1,1-1 0,-1 1-1,0 1 1,3 29 6,-3-24 0,0 0 0,1 1 0,0-1 0,1 0 0,2 9 0,-2-10 35,0 0 1,1-1-1,0 1 0,0-1 1,0 0-1,0 0 0,1 0 1,0-1-1,8 9 0,-9-11-16,-1 0 0,1 0 0,0 0 0,0-1 0,0 1 0,0-1 0,0 0-1,0 1 1,1-2 0,-1 1 0,0 0 0,1 0 0,-1-1 0,0 0-1,1 0 1,-1 0 0,0 0 0,1 0 0,4-2 0,15-5-55,1 0 0,-2-2 0,1 0 1,-1-2-1,-1-1 0,26-17 0,-38 23 3,0 0-1,-1 0 1,1-1 0,-1 0-1,-1 0 1,1-1 0,6-9-1,-13 16 22,-1 0-1,1 0 1,0 0-1,-1 0 0,1 0 1,-1 0-1,0 0 1,1 0-1,-1 0 1,0-1-1,0 1 0,0 0 1,0 0-1,0 0 1,0 0-1,0-3 0,0 4 0,-1-1 0,1 1 0,0-1-1,0 1 1,-1-1 0,1 1 0,-1-1-1,1 1 1,0 0 0,-1-1 0,1 1-1,-1-1 1,1 1 0,-1 0 0,1 0-1,-1-1 1,1 1 0,-1 0 0,1 0-1,-1-1 1,0 1 0,0 0 0,-1 0-5,0 0 0,0 0 0,0 0 0,0 0 0,0 0 0,0 0 0,0 1 0,0-1 0,1 1 0,-1-1 0,0 1 0,0 0 0,0-1 0,1 1 0,-1 0 0,0 0 0,-1 2 0,-4 4 24,2-1 0,-1 1 0,1 0 0,0 0 0,0 1 0,1-1 0,0 1 0,0 0 0,1 0 0,0 1 0,0-1 0,1 1 0,0-1 0,1 1 0,-1 13 0,2-20 9,0 0 0,0 0 0,0 0 1,0 0-1,0 0 0,1 0 0,-1-1 0,1 1 1,-1 0-1,1 0 0,0 0 0,0 0 0,0-1 0,0 1 1,0 0-1,0-1 0,0 1 0,1-1 0,-1 0 1,0 1-1,1-1 0,-1 0 0,3 2 0,-2-2 26,1 0 0,-1 0 0,0-1 0,0 1 0,0-1 0,1 1 0,-1-1 0,0 0 0,0 0 0,1 0 0,-1 0 0,0 0 0,1-1 0,-1 1 0,0-1 0,0 1 0,0-1 0,1 0 0,2-1 0,9-7-24,-1 0 0,0-1 1,0-1-1,-1 1 0,18-21 0,-11 11-350,-26 32 172,0 0 0,1 0-1,-6 19 1,-9 38 344,-17 90 0,23-91 32,-4 15 209,-47 122 0,64-200-391,0 0-1,0 0 1,-1 0-1,0-1 1,0 1-1,0-1 1,0 1-1,-1-1 1,0-1-1,0 1 0,-5 4 1,7-7-46,0 1 0,0-1 1,0 0-1,0 0 0,0-1 1,-1 1-1,1 0 0,0-1 0,0 1 1,0-1-1,-1 0 0,1 0 0,0 1 1,0-2-1,-1 1 0,1 0 0,0 0 1,0-1-1,-1 1 0,1-1 0,0 0 1,0 1-1,0-1 0,0 0 1,0 0-1,0-1 0,0 1 0,0 0 1,0-1-1,-1-1 0,-2-1-79,0-1 0,1 0-1,0 0 1,0 0 0,1 0-1,-1-1 1,1 1 0,0-1 0,0 0-1,1 0 1,-2-8 0,-1-3 6,2 0 0,0 0 0,-1-21 1,4 25 11,-1-1 1,2 0 0,0 1 0,0-1 0,1 1 0,8-26 0,-7 30 97,1 0 0,0 0 0,0 1 0,1-1 0,0 1 0,1 0 0,-1 1 0,1-1 0,1 1 0,0 1 0,7-7-1,10-6-39,1 2-1,1 1 0,52-24 1,91-27 133,-107 45-178,-28 10 131,3-2 76,38-18 1,-65 27-122,0-1 1,-1 1-1,0-2 1,0 1-1,0-1 1,-1-1-1,0 1 0,12-15 1,-18 19-23,24-37 191,-24 36-220,0 0 1,0 0-1,-1 0 1,1 0-1,-1 0 0,0 0 1,0 0-1,-1 0 1,1-6-1,-1 10 24,0 0 0,0-1 0,0 1 0,0 0 0,0 0 1,0-1-1,0 1 0,0 0 0,0-1 0,0 1 0,1 0 0,-1-1 0,0 1 0,0 0 0,0-1 0,0 1 0,1 0 0,-1 0 0,0-1 0,0 1 0,0 0 0,1 0 1,-1-1-1,1 1 0,-1 0-3,0 0 1,0 0 0,0 1 0,0-1-1,1 0 1,-1 0 0,0 0 0,0 1-1,0-1 1,0 0 0,0 0 0,1 1-1,-1-1 1,0 0 0,0 0 0,0 1-1,0-1 1,0 0 0,0 0 0,0 1-1,0-1 1,0 0 0,0 1 0,0-1-1,0 0 1,0 0 0,0 1 0,-1-1-1,1 0 1,0 0 0,0 1 0,0-1-1,0 0 1,-1 1 0,-1 10-4,1 0 1,0 0-1,0 0 1,1 1-1,3 21 1,0 16 201,-3-48-172,0 1 1,0-1-1,0 0 1,0 0-1,0 0 0,0 0 1,0 0-1,1 1 0,-1-1 1,0 0-1,1 0 0,-1 0 1,0 0-1,1 0 1,-1 0-1,1 0 0,0 0 1,-1 0-1,1 0 0,0 0 1,0 0-1,0-1 0,-1 1 1,1 0-1,0-1 1,0 1-1,0 0 0,0-1 1,0 1-1,0-1 0,0 1 1,0-1-1,1 0 0,-1 1 1,0-1-1,0 0 1,0 0-1,0 0 0,0 0 1,1 0-1,-1 0 0,0 0 1,0 0-1,0-1 0,0 1 1,0 0-1,0-1 1,1 1-1,-1 0 0,0-1 1,0 1-1,0-1 0,0 0 1,-1 1-1,1-1 0,1-1 1,10-8 92,-1 0 0,0-2 0,15-18 0,12-14-79,-35 42-38,2-4-50,0 1-1,1 0 1,-1 0-1,10-5 0,-14 10 31,0-1-1,1 0 0,-1 0 0,0 1 0,1-1 0,-1 1 0,1-1 0,-1 1 0,1 0 1,-1-1-1,1 1 0,-1 0 0,1 0 0,-1 0 0,1 0 0,-1 1 0,1-1 1,-1 0-1,1 0 0,-1 1 0,1-1 0,-1 1 0,0 0 0,1-1 0,-1 1 0,0 0 1,0 0-1,2 0 0,-1 1 19,0 0 0,0 0 0,-1 0 0,1 0-1,-1 0 1,1 1 0,-1-1 0,1 0 0,-1 1 0,0-1 0,0 1 0,-1-1 0,1 1 0,0-1 0,-1 1 0,1-1 0,-1 1 0,0 0 0,0 4-1,-2 3 20,1 0 0,-1 0-1,-6 18 1,6-23-8,-107 287 542,92-250-544,12-27 43,-2 0 0,1-1 0,-2 0 0,0 0 0,0 0 0,-2-1 0,-18 21 0,27-33-37,0 1 0,0-1 0,-1 0 0,1 0 0,0 0 0,0 0 0,0 0 0,-1 0 0,1 0 0,0-1-1,-1 1 1,1 0 0,-1-1 0,1 1 0,-1-1 0,1 1 0,-1-1 0,1 0 0,-1 0 0,1 0 0,-3 0-1,3 0-8,1 0 0,0 0 0,-1 0 0,1 0 0,-1 0 0,1 0 0,-1 0 0,1 0 0,-1-1 0,1 1 0,-1 0-1,1 0 1,0-1 0,-1 1 0,1 0 0,0-1 0,-1 1 0,1 0 0,0-1 0,-1 1 0,1 0 0,0-1 0,0 1-1,-1-1 1,-2-6 19,1 0 0,-1-1 0,2 1 0,-1 0 0,1-1 0,0 1 0,0 0 0,1-1 0,1-7 0,0-9 77,8-37 0,-6 45-66,1 0 0,1 0 1,1 1-1,0-1 0,1 2 0,0-1 1,2 1-1,13-20 0,-15 25-295,0 1 0,0 0 0,1 1 0,0-1 0,0 1 0,0 1 0,1-1 0,0 2 0,0-1 0,1 1 0,0 0 0,0 1 0,19-5 0,4 2-4132,-2 2 1275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6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72 3808,'-19'0'3338,"25"-14"5649,-6 14-8843,1 0 0,-1 0 0,0 0 1,0-1-1,0 1 0,1 0 0,-1 0 0,4 2 3604,-4-1-3604,5 8 1773,1 13-666,7 90 1085,-12-72-1824,-1-40-513,0 0 0,0 1-1,0-1 1,0 0 0,0 0 0,0 1 0,0-1 0,0 0 0,0 0 0,0 1-1,0-1 1,0 0 0,0 0 0,0 1 0,0-1 0,0 0 0,0 0-1,0 1 1,0-1 0,1 0 0,-1 0 0,0 1 0,0-1 0,0 0 0,0 0-1,1 0 1,-1 0 0,0 1 0,0-1 0,0 0 0,1 0 0,6-4-101,7-11-32,5-17-128,-10 17 289,1 0 0,13-16 0,-13 20 2,4-6-9,0 0 0,2 1 0,0 1 0,1 0 0,32-21 0,-46 35 38,0-1 1,0 1-1,0-1 1,0 1-1,0 0 1,1 0-1,-1 1 0,0-1 1,1 1-1,-1-1 1,0 1-1,1 0 1,-1 0-1,1 1 1,-1-1-1,0 1 0,1-1 1,-1 1-1,0 0 1,0 1-1,1-1 1,-1 0-1,0 1 1,0 0-1,0-1 0,-1 1 1,1 0-1,0 1 1,3 3-1,5 6 158,1 1-1,-2 0 1,0 1-1,13 24 0,-21-35-203,24 46 338,-23-43-489,-1-1-1,0 1 0,0 0 0,-1 0 1,1 0-1,-1 0 0,0 7 0,-7-46-23869,4-1 20782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1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9 5408,'-1'0'247,"1"0"1,-1-1-1,1 1 1,0-1-1,-1 1 1,1-1-1,0 1 1,-1-1-1,1 1 1,0-1-1,0 0 1,-1 1-1,1-1 1,0 1-1,0-2 726,0 4-682,18-1 1879,-18-1-1844,1-1-1,0 1 1,0 0 0,-1 0-1,1 0 1,0 0-1,-1 0 1,1 0-1,0 1 1,-1-1-1,1 0 1,0 0 0,-1 0-1,1 1 1,0-1-1,-1 0 1,1 1-1,0-1 1,-1 0-1,1 1 1,-1-1-1,1 1 1,0 0 0,-1 0 332,0 1 0,1-1 0,-1 0 0,0 0 0,0 1 0,-1-1 0,1 0 0,0 0 0,0 1 0,-1-1 0,1 2 0,-3 8-1712,-1 12 1567,-1-1 0,-1 0 0,-1 0 0,-12 27 0,9-29-481,-1-2 0,-1 0 0,0 0 0,-2-1-1,-30 30 1,29-33-711,0-1-1,-2 0 0,-28 16 0,-15 3-936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3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16 2816,'2'-1'606,"1"0"0,-1 0 1,0 0-1,1 0 0,-1 0 0,1 0 1,-1 1-1,5-1 0,-4 0 341,-1 1 1,1-1-1,-1 1 0,1-1 0,-1 0 1,1 0-1,2-2 0,-10 12 5676,-6 20-5667,-1 1-658,-129 273 833,96-221-995,26-50-37,1 1 1,1 1-1,-23 70 0,39-98-36,-1 0 0,1 0 0,0 0 0,1 0 0,0 0 0,0 0 0,1 9 0,-1-14-30,0 1 0,0 0 0,1 0 0,-1 0 0,1-1 0,0 1 0,-1 0 0,1 0 0,0-1 0,0 1 0,0-1 0,0 1 0,0-1 0,1 1 0,-1-1 0,0 0 0,1 0 0,-1 1 0,1-1 0,-1 0 0,1 0 0,-1 0 0,1-1 0,0 1 0,0 0 0,-1-1 0,1 1 0,2 0 1,10 0 85,0 1 0,-1-2 0,1 0-1,-1-1 1,1 0 0,0-1 0,25-7 0,-2-2-301,56-26-1,-86 34 22,23-12-1879,-26 13 1144,0 0-1,-1 0 1,1-1 0,-1 0 0,5-4 0,0-1-1174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3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19 319 8896,'-18'-9'4853,"20"10"-4404,1-1 0,-1 0 0,1 1 0,-1-1 0,1 0-1,0 0 1,-1-1 0,1 1 0,2-1 0,7-1 630,33-2 505,0-2 1,51-14-1,81-34-631,-124 32-1341,0-3-1,95-61 1,-100 57-2372,37-16-4173,-43 28 4160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3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1 7808,'0'9'2731,"-1"0"0,-4 18 0,-17 49 56,6-24-1538,-4 20-71,-4 0 1,-2-1 0,-58 107-1,47-118-606,24-39-371,0 0 1,1 0-1,1 1 0,-9 28 1,20-49-193,0-1-1,-1 1 1,1-1 0,0 1 0,0-1 0,0 0-1,0 1 1,0-1 0,0 1 0,0-1 0,0 1 0,0-1-1,0 1 1,0-1 0,0 1 0,0-1 0,1 1-1,-1-1 1,0 0 0,0 1 0,0-1 0,1 1-1,-1-1 1,0 0 0,1 1 0,-1-1 0,0 0-1,1 1 1,-1-1 0,0 0 0,1 1 0,-1-1-1,0 0 1,1 0 0,-1 1 0,1-1 0,-1 0-1,1 0 1,-1 0 0,1 0 0,-1 0 0,0 0-1,1 1 1,-1-1 0,1 0 0,-1 0 0,1 0-1,-1-1 1,1 1 0,-1 0 0,1 0 0,0 0 0,4-1 6,0 0 0,0 0 1,0 0-1,7-3 1,23-12-203,0-1 0,-1-2 0,42-31 0,-12 8 268,-63 41-84,0 1 0,0-1-1,0 0 1,0 1-1,0-1 1,0 1 0,0-1-1,0 1 1,0 0 0,0-1-1,0 1 1,0 0 0,0 0-1,1 0 1,-1-1 0,0 1-1,0 1 1,0-1 0,0 0-1,0 0 1,0 0 0,1 0-1,-1 1 1,2 0 0,-2 0 21,0 0 1,0 0 0,0 1 0,0-1 0,0 0 0,0 0-1,0 1 1,0-1 0,-1 1 0,1-1 0,0 1 0,-1-1-1,1 1 1,-1-1 0,1 3 0,0 6 122,0-1 0,-1 1 0,0-1 0,-2 17 0,-14 89 312,6-58-304,0 5-511,9-54-541,1-1 0,0 1 1,1 10-1,4-3-1321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4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24 128 9376,'14'3'9046,"9"-2"-5610,31-4-2721,-42 3 205,6-2-636,-1 0 1,1-2 0,0 1 0,22-10 0,-36 12-247,-1 0-1,0-1 1,1 0 0,-1 0 0,0 0 0,0 0 0,0-1 0,0 1 0,0-1 0,0 1 0,-1-1 0,1 0 0,2-4 0,-4 5-5,-1 1-1,1 0 1,0-1-1,-1 1 1,1-1-1,-1 1 1,1-1-1,-1 0 1,0 1 0,0-1-1,0 1 1,0-1-1,0 0 1,0 1-1,0-1 1,0 1-1,-1-1 1,1 0 0,0 1-1,-1-1 1,0 1-1,1-1 1,-1 1-1,0 0 1,0-1-1,1 1 1,-1 0 0,0-1-1,-1 1 1,1 0-1,-2-2 1,0 1 7,0 0 0,0 0 0,0 0 0,0 0 1,-1 0-1,1 1 0,-1-1 0,1 1 0,-1 0 0,0 0 1,0 1-1,-7-2 0,2 2-17,-1 0 0,1 0-1,-18 3 1,17-1 76,-1 1-1,1 0 0,0 0 1,0 1-1,0 0 0,0 1 1,1 0-1,0 0 1,0 1-1,-11 10 0,15-13-21,1 1 0,0 0-1,0 0 1,1 0-1,-1 1 1,1-1 0,0 1-1,0 0 1,1 0 0,0 0-1,-1 0 1,1 1-1,1-1 1,-1 0 0,1 1-1,0 0 1,1-1 0,-1 1-1,1-1 1,0 1-1,1 8 1,0-8-38,0 1 0,1-1-1,0 0 1,0 0 0,0 0-1,1 0 1,0 0 0,0 0 0,0-1-1,1 1 1,0-1 0,0 0 0,0 0-1,1-1 1,-1 1 0,1-1-1,0 0 1,1 0 0,-1-1 0,1 1-1,5 1 1,1 0-24,0 0 0,0-1 0,0-1 0,0 0 0,0 0 0,1-1 1,-1-1-1,1 0 0,24-2 0,-12-2-506,0-1 1,-1-1-1,1-1 1,41-16 0,-33 8-5009,35-20-1,-46 24 2413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4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68 9376,'0'0'112,"0"-1"-1,0 1 1,0 0 0,0 0 0,0 0-1,-1 0 1,1 0 0,0 0 0,0-1 0,0 1-1,0 0 1,-1 0 0,1 0 0,0 0 0,0 0-1,0 0 1,-1 0 0,1 0 0,0 0 0,0 0-1,0 0 1,-1 0 0,1 0 0,0 0 0,0 0-1,0 0 1,-1 0 0,1 0 0,0 0-1,0 0 1,0 1 0,-1-1 0,1 0 0,0 0-1,0 0 1,0 0 0,0 0 0,-1 0 0,1 1-1,0-1 1,0 0 0,0 0 0,0 0 0,0 0-1,0 1 1,0-1 0,-1 0 0,1 0 0,0 0-1,0 1 1,0-1 0,0 0 0,0 0 0,0 0-1,0 1 1,0-1 0,0 0 0,0 0-1,0 0 1,0 1 0,0-1 0,0 0 0,0 0-1,0 0 1,1 1 0,-4 11 2029,-10 22 1255,7-20-2183,0 0 0,-4 22 0,8-30-975,2-2 583,5-6 31,5-3-545,290-137-147,-293 139-143,7-4 57,1 0-1,0 0 1,0 2 0,1 0-1,21-4 1,-35 9-31,1-1-1,-1 1 1,1 0-1,0 0 1,-1 1-1,1-1 0,-1 0 1,1 1-1,-1 0 1,1-1-1,-1 1 1,0 0-1,1 0 1,-1 0-1,0 1 1,4 1-1,-3 0 31,0 0-1,0 0 1,0 0-1,0 1 1,0-1-1,-1 1 1,1-1-1,-1 1 1,2 5-1,-1-1-3,1 0-1,-2 0 1,1 1 0,-2-1-1,1 1 1,-1 0 0,0-1-1,0 1 1,-2 12-1,-1 10-60,-5 31-3392,2-39 1459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6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9 252 8384,'-8'-16'9370,"9"18"-9010,-1 1 0,1-1 0,-1 1 1,1-1-1,-1 1 0,0-1 0,1 1 0,-2 2 0,2 8 276,3 22 273,8 117 1105,22 449-174,-28-552-1707,-3-33 568,0 26 1,-3-137-475,-4-293-550,5 210 328,-1 172-26,3-54-177,11-64 1,-10 95 146,2 0 0,0 0 0,16-38 0,-18 56 33,1 1 1,0 0-1,0 0 1,1 0-1,0 0 1,1 1-1,0 1 1,1-1-1,0 1 1,0 0-1,0 1 1,14-10-1,-13 12-8,0 0 1,1 0-1,-1 1 0,1 0 0,0 0 1,18-3-1,-20 6 28,-1 0 0,0 0-1,0 1 1,1 0 0,-1 0 0,0 1 0,1 0 0,-1 0 0,0 1-1,12 4 1,-7-1-2,-1 1 1,0 0-1,0 1 0,-1 0 0,0 1 1,0 0-1,-1 0 0,0 1 0,0 0 1,-1 1-1,12 17 0,-11-13 51,0 1 0,-1 1 0,0 0 0,-2 0 0,0 0 0,0 1 0,5 32 0,-9-38-7,-1 1 1,0 0-1,-1 0 1,0 0 0,0-1-1,-5 19 1,4-25-25,0 0 1,-1 0 0,1 1 0,-2-1 0,1 0 0,0 0 0,-1-1-1,0 1 1,0-1 0,0 1 0,-1-1 0,1 0 0,-1 0-1,0 0 1,-9 5 0,2-2 11,0-1-1,0 0 0,-1-1 1,0-1-1,-20 6 1,-65 8-168,94-17 126,-44 4-94,30-4 43,0 1 0,1 0 1,-29 9-1,44-11 58,0 1-1,0-1 1,0 1-1,0-1 1,0 1-1,1-1 1,-1 1-1,0 0 1,0 0-1,0-1 1,1 1-1,-1 0 1,0 0-1,1 0 1,-1 0-1,1 0 1,-1 0-1,1 0 1,-1 0-1,1 0 1,0 0-1,0 0 1,-1 0-1,1 0 1,0 0-1,0 0 1,0 0-1,0 0 1,0 0-1,0 1 1,1 0-1,0 3-9,0 0-1,0 0 1,1 0 0,-1-1-1,4 6 1,7 13 118,0-1 1,2-1-1,32 39 0,58 49 493,-101-106-588,186 182 934,-123-110-1840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7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37 134 6720,'-1'-3'653,"1"0"1,-1 0-1,1 0 1,0 0-1,0 0 1,0 0-1,0 0 1,0 0-1,1 0 1,-1 0-1,1 1 1,0-1-1,-1 0 1,4-8 4772,-9 24-4066,-9 64 259,7-48-1319,-4 54 0,9-57-177,1-10-10,0-1 0,1 0 0,2 16 1,-2-28-61,0 1 0,1-1 1,-1 0-1,1 0 0,0 0 1,0 0-1,1 0 0,-1 0 1,0 0-1,1 0 0,0 0 1,0-1-1,0 1 0,0 0 1,0-1-1,0 0 1,1 0-1,-1 1 0,5 2 1,-4-4-15,-1 0 0,1 0 1,0 0-1,0-1 0,-1 1 1,1-1-1,0 1 1,0-1-1,0 0 0,-1 0 1,1 0-1,0-1 0,0 1 1,0 0-1,4-2 1,2-1 39,0-1 1,0 1 0,10-7 0,-8 4-37,0-1 0,-1-1 0,0 1 0,0-2 0,-1 1 0,12-16 0,-3 2-212,26-41 0,44-102-155,-56 101 312,-20 36-178,-5 11 20,-6 19 182,-1 0 0,0 0 1,1 0-1,-1 0 0,0 0 1,0 0-1,0 0 0,-1 0 1,1 0-1,-1 3 1,-7 185 1385,10-150-1249,1 0 0,15 73 0,-16-105-398,0 0 1,0-1 0,1 1 0,0-1-1,0 0 1,1 0 0,0 0-1,7 10 1,-1-10-984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8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 3136,'0'-2'266,"-1"1"0,1-1 0,0 1 1,0 0-1,0-1 0,0 1 0,1-1 0,-1 1 0,0-1 0,1 1 1,-1 0-1,1-1 0,-1 1 0,1 0 0,0-1 0,-1 1 0,1 0 1,0 0-1,0-1 0,1 0 0,4-7 3064,0 2 1077,-5 7-4289,-1 0 0,1 1-1,-1-1 1,0 0-1,1 1 1,-1-1 0,0 1-1,1-1 1,-1 0-1,0 1 1,1-1-1,-1 1 1,0-1 0,0 1-1,1-1 1,-1 1-1,0-1 1,0 1 0,0 0-1,0-1 1,0 1-1,0-1 1,0 1-1,0 0 1,9 82 3349,4 23-2447,-3-18-691,-5-35-40,-4-49-710,-1 0-1,-1 0 1,1 1-1,0-1 1,-1 0-1,0 0 1,0 0 0,0 0-1,-4 7 1,5-10 150,0-1 204,0 0 0,0 0 0,0 0-1,0 0 1,0 0 0,0 0 0,0 0-1,0 0 1,0 0 0,0 1 0,-10-7-6928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9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21 7136,'0'-20'6997,"5"46"-1552,-5-22-5180,0-1 0,-1 1 0,0 0 0,1 0 0,-1-1 0,-1 1 0,1-1 0,0 1-1,-1-1 1,-3 7 0,-3 1 412,-17 19 0,12-15-294,-16 10-208,20-18-264,-16 17 0,23-23 109,1 1-1,-1 0 1,1 0 0,-1 0 0,1 0-1,0 0 1,0 0 0,0 1-1,0-1 1,0 0 0,0 0 0,1 1-1,-1-1 1,0 5 0,2-6 5,-1-1 0,1 1 1,-1 0-1,1-1 0,-1 1 0,1 0 1,-1-1-1,1 1 0,-1 0 0,1-1 1,0 1-1,-1-1 0,1 1 0,0-1 0,0 0 1,-1 1-1,1-1 0,0 0 0,0 1 1,0-1-1,-1 0 0,1 0 0,0 0 1,1 1-1,23 2 224,-8-3-137,0-1-1,0 0 1,0-1 0,0-1 0,0-1-1,17-5 1,-10 2-441,11-3-1632,9-3-4276,-37 12 4327,1-1 0,-1 2 0,1-1 0,10 1-1,8 3-1555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8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2976,'4'-12'10216,"-4"13"-10015,12 9 4696,-6-3-5678,3 7 1477,-1 0-1,-1 1 1,-1 0 0,0 0 0,-1 0 0,6 26-1,8 97 329,-17-117-844,4 43 30,18 344 1772,-25-333-1618,-5 106 382,1-45 720,14-143-1167,-6-13-408,-3 17 98,0 1 0,1 0 0,-1 0 0,0-1 0,1 1 0,-1 0 0,1 0 0,1-3 0,-1 4 26,0 0 1,0 0-1,-1 0 0,1 0 1,0 0-1,0 0 0,1 0 1,-1 0-1,0 1 1,0-1-1,0 0 0,0 1 1,1-1-1,-1 1 0,2-1 1,24-3 8,-8 1 42,82-21 70,5 0-64,-15 10-110,117-4 1,-177 17 61,0 3-1,-1 0 1,1 2-1,0 1 0,-1 1 1,0 2-1,-1 1 1,0 1-1,50 25 1,20 9-184,-98-44 173,-1 0 1,1 1 0,0-1-1,-1 0 1,1 1 0,0-1-1,-1 0 1,1 0-1,0 0 1,-1 1 0,1-1-1,0 0 1,0 0 0,-1 0-1,1 0 1,0 0 0,-1 0-1,1-1 1,0 1-1,-1 0 1,1 0 0,0 0-1,-1-1 1,1 1 0,0 0-1,-1-1 1,1 1 0,0 0-1,-1-1 1,1 1-1,-1-1 1,1 1 0,-1-1-1,1 1 1,-1-1 0,0 1-1,1-1 1,-1 0 0,1 1-1,-1-2 1,1-2 11,0 0 1,-1 0-1,1 0 1,-1 0-1,0 0 1,-1-5 0,1-4 52,-4-48-168,-14-82 1,0 3-148,13 50 160,3 1 1,14-140-1,16 86-257,-21 114 247,0 9 96,-6 17-29,0 0 0,1 0-1,-1 0 1,0 0 0,-1 0-1,1-5 1,-1 8 17,0-1 1,0 0-1,0 0 0,-1 1 1,1-1-1,-1 0 0,1 1 1,0-1-1,-1 0 1,1 1-1,-1-1 0,1 1 1,-1-1-1,0 1 0,1-1 1,-1 1-1,1-1 1,-1 1-1,0-1 0,0 1 1,1 0-1,-1-1 0,0 1 1,0 0-1,1 0 1,-2 0-1,-24-6 85,21 6-120,-324-32 134,-154 32-37,358 3-897,123-3 628,0 0-1,-1-1 1,1 2-1,-1-1 0,1 0 1,-1 0-1,1 1 0,0-1 1,-1 1-1,1 0 0,0 0 1,-1 0-1,-3 2 0,6-3 84,0 0-1,0 0 1,0 0 0,-1 0-1,1 1 1,0-1-1,0 0 1,0 0-1,0 0 1,0 0 0,-1 1-1,1-1 1,0 0-1,0 0 1,0 0-1,0 1 1,0-1 0,0 0-1,0 0 1,0 0-1,0 1 1,0-1-1,0 0 1,0 0 0,0 0-1,0 1 1,0-1-1,0 0 1,0 0-1,0 1 1,0-1 0,0 0-1,0 0 1,7 6-2847,13 2-2151,12-3 1317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49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5 7648,'-2'-5'4272,"2"6"-4124,0-1-1,0 0 1,0 0-1,1 1 1,-1-1-1,0 0 1,0 0-1,0 1 0,0-1 1,0 0-1,0 1 1,1-1-1,-1 0 1,0 0-1,0 1 1,0-1-1,0 0 1,0 1-1,0-1 0,0 0 1,0 1-1,0-1 1,-1 0-1,1 0 1,0 1-1,-3 12 1811,0 0 0,0 18 1,1-15-939,-5 23 0,1-6-743,1-1 1,-1 57 0,5-56-157,0-11-196,-2 29-698,2-45-343,0-1 0,0 0 0,-4 10 0,-4-31-7539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0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9 5888,'-14'-8'5210,"5"25"-1626,1-4-2258,0 0-1,-1-1 1,-21 21-1,19-21-532,1-1 0,0 1 0,-15 25 1,25-37-732,-1 1 1,1 0-1,-1 0 1,1 0 0,0-1-1,-1 1 1,1 0-1,0 0 1,0 0-1,0 0 1,-1 0 0,1 0-1,0-1 1,0 1-1,0 0 1,1 0 0,-1 2-1,0-3-21,1 1 0,-1-1 0,0 1 0,1-1 0,-1 1 0,1-1 1,-1 1-1,0-1 0,1 0 0,-1 1 0,1-1 0,-1 0 0,1 1 0,0-1 0,-1 0 0,1 0 0,-1 1 0,1-1 0,-1 0 0,2 0 1,3 1 168,1-1 0,0 0 0,-1 0 0,11-2 1,-4 1-3,38-4 112,-1-1 1,59-16 0,27-18-2473,-117 35-264,26-6-1,-33 9-190,0 1-1,0 0 0,20 1 1,0 4-1361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0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3136,'0'-1'225,"0"0"-1,0 1 1,0-1 0,-1 0-1,1 1 1,0-1 0,0 0 0,0 1-1,0-1 1,0 0 0,0 0-1,0 1 1,0-1 0,1 0 0,-1 1-1,0-1 1,0 0 0,0 1-1,1-1 1,-1 0 0,0 1 0,1-1-1,-1 1 1,1-1 0,-1 1-1,2-2 1,3-7 1777,-2-6 40,-2 2 2908,4 42-901,4 19-3106,-7-16-510,-2 37 0,-2-44-458,2-1 1,1 1-1,6 33 1,-6-44-2670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1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 8800,'-6'8'4809,"5"-8"-4658,0 1 0,1 0 0,-1-1 0,1 1 0,-1-1 0,1 1 0,-1 0 0,1-1 0,0 1 0,-1 0 0,1-1 0,0 1 0,-1 0 0,1 0 0,0-1 0,0 3 0,-2 5 450,2 1 0,-1 0 0,1 0 0,1-1 0,-1 1 0,1 0 0,1-1 0,0 1 0,4 11 0,-5-16-502,0 0 0,1 0-1,0 0 1,0 0 0,0-1-1,1 1 1,-1 0 0,1-1-1,0 0 1,0 0 0,0 0-1,0 0 1,0 0-1,1 0 1,-1-1 0,1 0-1,0 1 1,-1-1 0,1-1-1,0 1 1,6 1 0,-2-2 3,1 0 0,-1 0 0,1-1 0,-1 0 0,1 0 0,-1-1 0,0 0 0,1-1 1,-1 0-1,0 0 0,0-1 0,0 0 0,13-6 0,-9 3-34,-1-1-1,0 0 1,0-1-1,0 0 1,-1-1-1,-1 0 1,1 0-1,9-13 1,-18 20-81,1 0 0,-1 0 1,1 0-1,-1 0 0,0 0 0,0 0 1,0 0-1,0 0 0,0 0 0,-1 0 1,1-1-1,-1 1 0,1 0 0,-1-1 1,0 1-1,0 0 0,0-1 0,0 1 1,0 0-1,-1-4 0,0 4-28,0 0 1,0 0-1,-1 0 0,1 0 1,0 0-1,-1 0 0,1 1 1,-1-1-1,1 1 0,-1-1 1,0 1-1,0-1 0,0 1 1,0 0-1,0 0 0,0 0 1,0 0-1,0 0 0,0 1 1,0-1-1,-3 0 0,-6-1-106,0 0-1,0 0 0,0 1 1,0 1-1,0 0 0,-12 2 1,2 1-1643,-42 11 0,37-3-1735,18-4 228,8-7 3149,0 0-1,1 0 1,-1 1 0,0-1 0,0 0 0,0 0 0,0 1 0,0-1-1,0 0 1,0 0 0,0 0 0,0 1 0,0-1 0,0 0 0,1 0-1,-1 0 1,0 1 0,0-1 0,0 0 0,0 0 0,1 0 0,-1 0-1,0 1 1,0-1 0,0 0 0,1 0 0,-1 0 0,0 0 0,0 0-1,0 0 1,1 0 0,-1 0 0,0 0 0,0 0 0,1 0 0,-1 0-1,17 4-3077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1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11 7296,'0'0'96,"1"0"0,-1-1 0,0 1 0,0-1 0,0 1 0,0 0 1,0-1-1,0 1 0,0 0 0,-1-1 0,1 1 0,0 0 0,0-1 0,0 1 0,0 0 0,0-1 1,0 1-1,-1 0 0,1-1 0,0 1 0,0 0 0,0 0 0,-1-1 0,1 1 0,0 0 0,-1 0 1,1 0-1,0-1 0,0 1 0,-1 0 0,1 0 0,0 0 0,-1 0 0,1-1 0,0 1 1,-1 0-1,0 0 177,0 0 1,0 0 0,0 1 0,1-1-1,-1 0 1,0 0 0,0 1 0,0-1-1,1 1 1,-1-1 0,0 0 0,1 1-1,-1-1 1,0 1 0,0 1 0,-10 8 1719,1 2 0,-13 17 0,20-25-1763,0 1-1,1-1 0,-1 1 0,1-1 0,0 1 1,0 0-1,1 0 0,-1 0 0,1 0 1,0 0-1,0 7 0,1-11-191,0 0 0,0 0 0,0-1 0,1 1 0,-1 0 0,0 0 0,0 0 0,1-1 0,-1 1 0,0 0 0,1-1 0,-1 1 0,1 0 0,-1 0 0,1-1 0,-1 1-1,1-1 1,-1 1 0,1-1 0,0 1 0,-1-1 0,1 1 0,0-1 0,-1 1 0,1-1 0,0 0 0,0 1 0,-1-1 0,1 0 0,0 0 0,0 0 0,0 1 0,0-1 0,-1 0 0,1 0 0,0 0 0,1-1 0,2 1 49,-1 0 0,1 0 0,-1-1 0,1 1 0,0-1 0,-1 0 0,5-2 0,3-2-65,0-1 0,-1 0 0,0 0 0,0-1 0,0 0 0,11-12 0,-20 18-33,0 0 0,0 0 0,0 0 1,0 0-1,-1 0 0,1 0 0,0-1 0,-1 1 0,1 0 0,0 0 0,-1-1 0,0 1 0,1 0 0,-1 0 0,0-1 1,0 1-1,1 0 0,-1-1 0,0 1 0,-1 0 0,1-1 0,0 1 0,0 0 0,0-1 0,-1 1 0,1 0 0,-1-1 1,1 1-1,-1 0 0,1 0 0,-1 0 0,0-1 0,0 1 0,1 0 0,-1 0 0,0 0 0,0 0 0,-2-1 1,-1-2-106,0 1 0,-1 0 1,1 0-1,-1 0 0,0 1 1,0-1-1,0 1 0,-6-2 1,6 3-220,1 0 0,-1 1 0,0-1 0,1 1 0,-1 0 0,0 0 0,-6 1 0,-11 0-4175,7 0-375,5 3 1547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5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23 4896,'-2'-17'5520,"0"11"-2371,0 9-1072,3-3-1287,-5 0 804,2 2-1409,1 0 0,-1 0 1,0 0-1,1 0 0,-1 0 0,1 0 0,-2 5 0,-2 2 78,-1 5-113,0 0 0,1 0 0,1 1 0,0 0 0,1 0 0,-2 26 0,4-30-96,-11 102 508,11-90-338,1 0-1,5 45 0,-4-63-147,0-1 0,0 1 0,0-1 0,1 1 0,0-1 0,-1 0 0,1 0 0,1 0 1,4 8-1,-6-11-51,0 0-1,1 0 1,-1 1 0,0-1 0,1 0 0,-1-1 0,0 1 0,1 0 0,-1 0 0,1-1 0,-1 1 0,1 0 0,-1-1 0,1 0 0,0 1 0,-1-1 0,1 0 0,-1 0 0,1 0 0,0 0 0,-1 0-1,1 0 1,0 0 0,-1-1 0,1 1 0,-1 0 0,1-1 0,-1 0 0,1 1 0,-1-1 0,1 0 0,1-1 0,11-6 39,-1-1-1,0 0 1,-1-1 0,0 0 0,18-21-1,49-66 80,-69 84-113,106-136-398,-116 149 357,0-1 0,0 1 0,0 0 1,1 0-1,-1 0 0,0-1 1,0 1-1,0 0 0,0 0 0,1 0 1,-1-1-1,0 1 0,0 0 1,1 0-1,-1 0 0,0 0 0,0 0 1,1 0-1,-1-1 0,0 1 1,0 0-1,1 0 0,-1 0 0,0 0 1,0 0-1,1 0 0,-1 0 0,1 0 1,2 7-113,-3 22 123,0-19-20,0 11 12,0 15 62,6 54 0,-5-79-15,1 0 0,1 1 0,0-1 0,1 0 0,0-1 1,0 1-1,1-1 0,0 0 0,8 11 0,-6-12 55,0 0 1,1-1-1,-1 1 0,2-2 0,-1 1 1,13 8-1,-17-14-36,-1 0-1,0 0 1,1-1 0,0 1-1,-1-1 1,1 0-1,0 0 1,0 0 0,6 0-1,-7-1-21,-1 0 0,1 0 0,-1 0-1,1-1 1,-1 1 0,1-1-1,-1 1 1,1-1 0,-1 0 0,1 0-1,-1-1 1,0 1 0,0 0-1,1-1 1,3-3 0,-4 3-24,1-1 1,0 0-1,-1 0 0,0-1 1,0 1-1,0 0 1,0-1-1,0 1 0,2-7 1,7-36 92,-9 36-105,16-97 213,-17 92-198,0 1 1,-1 0-1,-1 0 0,0-1 0,-4-17 0,-10-66-287,9 84 209,-1-3-66,7 16 129,-1 1-1,1 0 1,0-1-1,0 1 1,0 0-1,0-1 1,0 1 0,0-1-1,0 1 1,0 0-1,0-1 1,0 1 0,0-1-1,1 1 1,-1 0-1,0-1 1,0 1-1,0 0 1,0-1 0,1 1-1,-1 0 1,0-1-1,0 1 1,0 0-1,1-1 1,-1 1 0,0 0-1,1 0 1,-1-1-1,0 1 1,1 0-1,-1 0 1,0 0 0,1 0-1,-1-1 1,1 1-1,6-2-25,0 0-1,1 0 0,-1 0 1,1 1-1,-1 0 0,1 1 1,14 0-1,-7 1-571,-14-1 144,1-1 1,-1 1-1,1 0 0,-1 0 0,1 1 0,0-1 1,-1 0-1,1 0 0,2 2 0,8 5-2085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6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171 643 5888,'0'0'68,"-1"0"0,1 0 1,0 0 341,0 0-342,0-1 1,0 1-1,0 0 0,0 0 1,-1 0-1,1 0 0,0 0 1,0 0-1,0 0 0,0 0 1,0 0-1,0 0 0,0 0 1,0 0-1,-1 0 0,1 0 1,0 0-1,0 0 0,0 0 1,0 0-1,0 0 0,0 0 1,0 0-1,0 0 0,-1 0 1,1 0-1,0 0 0,0 0 1,0 0-1,0 1 342,0-1-342,-1 0 1,1 0-1,0 0 0,0 0 1,0 0-1,0 1 0,-10 7 1848,-10 11 140,0 3-917,2 1 1,1 1-1,0 0 1,2 2 0,-23 50-1,36-71-1038,0 1 0,0-1-1,1 0 1,0 1 0,0-1 0,0 1-1,1-1 1,0 1 0,0-1 0,0 1-1,0-1 1,1 1 0,2 8 0,-1-11-38,-1 1 0,1 0 0,0 0 1,0-1-1,0 1 0,0-1 1,1 1-1,-1-1 0,1 0 1,0 0-1,0 0 0,0-1 0,0 1 1,1-1-1,-1 1 0,1-1 1,0 0-1,6 2 0,-2-1 40,0-1-1,1 0 1,-1-1-1,0 0 1,0 0-1,1-1 1,-1 0-1,0-1 1,1 1-1,-1-2 1,0 1-1,0-1 0,15-5 1,-17 4-68,-1 1-1,1-1 1,-1 0 0,0-1 0,0 1-1,0-1 1,-1 0 0,1 0 0,-1-1-1,0 1 1,0-1 0,0 0 0,-1 0-1,1 0 1,-1 0 0,4-12 0,-1 3-26,-1-1 0,-1 1 0,0-1 0,-1 0 0,2-28 0,-5 32-41,-1 0 0,0 1 0,0-1 0,-2 1 0,1-1 0,-1 1 0,-6-13 0,8 19 4,-1 0 0,-1 1-1,1-1 1,0 1 0,-1-1 0,0 1-1,0 0 1,0 0 0,0 0 0,0 0-1,-1 1 1,1-1 0,-1 1 0,0 0-1,1 0 1,-1 0 0,0 1-1,-5-2 1,4 1 3,0 1 0,0 0 0,0 0 0,0 0 0,0 1 0,0 0 0,0 0-1,0 0 1,0 1 0,0 0 0,0-1 0,0 2 0,0-1 0,0 1 0,-5 2 0,10-4 32,-1 0 1,0 0-1,0 1 1,1-1-1,-1 1 1,0-1 0,1 1-1,-1-1 1,1 1-1,-1-1 1,0 1-1,1-1 1,-1 1-1,1 0 1,0-1 0,-1 1-1,1 0 1,-1-1-1,1 1 1,0 0-1,0 0 1,-1-1-1,1 1 1,0 0 0,0 0-1,0-1 1,0 1-1,0 0 1,0 0-1,0 0 1,0-1-1,0 1 1,0 0 0,1 0-1,-1-1 1,0 1-1,0 0 1,1 0-1,-1-1 1,0 1-1,1 0 1,0 0 0,1 2 22,0 0 1,0-1 0,0 1 0,1-1 0,-1 0 0,1 0 0,-1 0 0,1 0 0,3 2 0,3 0 16,0 0 0,1 0-1,-1-1 1,0 0 0,1-1 0,0 0-1,0 0 1,-1-1 0,1 0 0,0-1-1,0 0 1,0-1 0,0 0-1,0 0 1,-1-1 0,1-1 0,0 1-1,-1-2 1,0 1 0,15-8 0,26-15 93,68-31 429,-116 56-571,0 0 0,0 0 0,0 0 1,0 0-1,1 1 0,-1-1 0,0 1 0,0 0 0,1-1 0,-1 1 1,0 0-1,3 1 0,-4-1 3,0 0 0,-1 0 0,1 1-1,-1-1 1,1 0 0,0 1 0,-1-1 0,1 0 0,-1 1 0,1-1-1,-1 1 1,0-1 0,1 1 0,-1-1 0,1 1 0,-1-1 0,1 2 0,-1 0 11,1-1 1,0 1 0,-1 0 0,0 0-1,1 0 1,-1 0 0,0 0 0,0 2 0,-2 37 64,-2-1 1,-11 50 0,-3 24-87,17-113 8,1 3 61,-1 1 0,1 0 0,0 0 0,0-1 0,2 9 1,-2-12-45,0 0-1,0-1 1,1 1 0,-1 0 0,0 0 0,1 0 0,-1 0 0,1-1 0,-1 1 0,1 0 0,-1 0 0,1-1 0,0 1 0,-1-1-1,1 1 1,0 0 0,-1-1 0,1 1 0,0-1 0,0 0 0,0 1 0,-1-1 0,1 1 0,0-1 0,0 0 0,0 0 0,0 0-1,0 1 1,0-1 0,0 0 0,-1 0 0,1 0 0,0 0 0,0-1 0,1 1 0,1 0-2,0-1 0,0 0 0,0 0 0,0 0 1,0 0-1,0 0 0,0 0 0,0-1 0,0 1 0,-1-1 0,1 0 0,2-2 1,3-3 9,17-11 65,-1-2-1,-1-1 1,25-30 0,52-76-87,-43 58-173,-46 61-34,-11 8 199,0 0-1,0 0 1,1 0-1,-1 0 0,0 0 1,0 0-1,0 0 1,0 0-1,1 0 1,-1 1-1,0-1 1,0 0-1,0 0 1,0 0-1,1 0 0,-1 0 1,0 0-1,0 0 1,0 1-1,0-1 1,0 0-1,1 0 1,-1 0-1,0 0 1,0 0-1,0 1 0,0-1 1,0 0-1,0 0 1,0 0-1,0 1 1,0-1-1,0 0 1,0 0-1,0 26-368,-1-15 310,-10 102 17,9-97 67,1 0-1,1 0 1,0 0-1,3 18 1,-2-28 4,0 0-1,0 0 1,0 0 0,1 0-1,0 0 1,0-1 0,1 1-1,0-1 1,0 1 0,0-1-1,0 0 1,1 0 0,6 7 0,-9-11-11,0 0 0,1 0 1,-1 0-1,0 0 1,1 0-1,-1 0 1,0-1-1,1 1 1,-1 0-1,1-1 1,-1 1-1,1-1 1,-1 0-1,1 1 1,-1-1-1,1 0 1,-1 0-1,1 0 1,-1 0-1,1 0 1,-1-1-1,1 1 1,-1 0-1,1-1 1,-1 1-1,1-1 1,-1 1-1,1-1 1,-1 0-1,2 0 1,2-3 15,0 0 1,0 0 0,-1-1 0,1 1 0,6-10-1,5-8-52,-2-2-1,0 0 1,-2 0-1,14-38 0,-8 19 15,69-126-347,4-9-80,-27 9 302,-53 132 82,-1 0 0,9-66 0,-18 95-54,-1 1-1,1-1 1,-1 0-1,0 1 0,-2-13 1,2 20 98,0 0 0,0-1 0,0 1 1,0 0-1,0-1 0,0 1 0,0 0 0,0-1 1,0 1-1,-1 0 0,1 0 0,0-1 0,0 1 1,0 0-1,0-1 0,0 1 0,0 0 1,-1 0-1,1-1 0,0 1 0,0 0 0,0 0 1,-1-1-1,1 1 0,0 0 0,0 0 0,-1 0 1,1 0-1,0-1 0,0 1 0,-1 0 0,1 0 1,0 0-1,-1 0 0,1 0 0,0 0 0,-1 0 1,1 0-1,0 0 0,-1 0 0,1 0 0,0 0 1,0 0-1,-1 0 0,1 0 0,0 0 0,-1 0 1,1 0-1,0 0 0,-1 0 0,1 1 0,0-1 1,-1 0-1,-13 15-197,14-15 194,-11 15-7,1 0 1,1 0 0,-8 18 0,11-20 37,-25 49 37,3 2 0,-22 71 0,41-102-11,1 0 1,1 1-1,1 0 0,3 0 1,0 0-1,3 44 1,1-68-18,0-1 1,0 1-1,1-1 1,0 1-1,1-1 1,0 0-1,0 0 1,1 0-1,7 12 1,-8-17-15,-1-1 1,1 1-1,0-1 1,0 0-1,0 0 0,0 0 1,0-1-1,1 1 1,-1-1-1,1 0 0,0 1 1,-1-2-1,1 1 1,0 0-1,0-1 0,0 0 1,1 0-1,-1 0 0,0 0 1,0-1-1,0 0 1,1 1-1,-1-1 0,5-1 1,8-2-123,0 0 0,0-1 1,-1-1-1,1 0 0,-1-1 0,24-13 1,87-59-296,7-10 221,-124 81 138,-1-1-1,8-8 1,-36 51 28,-14 21 87,-3 2 259,-52 117 0,84-165-333,1-1 1,0 1 0,-3 20 0,6-27 26,0 0 0,-1 1 0,2-1 0,-1 0 1,0 1-1,2 5 0,-2-7 0,1-1 0,-1 0 1,1 0-1,0 1 0,-1-1 0,1 0 1,0 0-1,-1 0 0,1 0 1,0 0-1,0 0 0,0 0 0,0 0 1,0 0-1,0 0 0,0-1 1,2 2-1,-1-1 4,1 0 0,-1 0-1,0 0 1,0-1 0,1 1 0,-1-1 0,0 1 0,1-1 0,-1 0-1,0 0 1,1 0 0,-1 0 0,0 0 0,1-1 0,-1 1-1,0-1 1,1 1 0,-1-1 0,0 0 0,0 0 0,0 0 0,0 0-1,0 0 1,0-1 0,0 1 0,0-1 0,2-1 0,2-3 11,0-1 1,0 0 0,-1 0 0,0-1 0,7-13 0,7-19-27,-2-2 1,18-59 0,-16 41-151,47-132-258,-65 189 394,60-206-153,-57 193 169,4-18 13,-8 34-31,0 1 1,0-1-1,0 0 1,0 0-1,0 0 1,0 0-1,0 0 1,0 0-1,-1 0 0,1 0 1,0 0-1,0 0 1,0 1-1,0-1 1,0 0-1,0 0 1,0 0-1,0 0 1,0 0-1,0 0 0,-1 0 1,1 0-1,0 0 1,0 0-1,0 0 1,0 0-1,0 0 1,0 0-1,0 0 1,0 0-1,-1 0 0,1 0 1,0 0-1,0 0 1,0 0-1,0 0 1,0 0-1,0 0 1,0 0-1,0 0 1,0 0-1,-1 0 0,1 0 1,0 0-1,0-1 1,0 1-1,0 0 1,0 0-1,0 0 1,0 0-1,0 0 1,0 0-1,0 0 0,0 0 1,0 0-1,0 0 1,-1-1-1,1 1 1,0 0-1,0 0 1,0 0-1,-7 13-36,-9 34 255,2 1 0,2 0 0,-6 60 0,14-59-245,2 1 1,7 83-1,-3-115-410,1 1 0,0-1 0,1 1 0,8 19 0,-8-27-856,1 0-1,0-1 1,1 0 0,11 15-1,21 20-2863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1:59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149 108 3552,'-4'-26'1147,"4"25"-1099,-1-1 1,1 1-1,0-1 1,0 0-1,0 1 1,0-1 0,0 1-1,0-1 1,0 0-1,1 1 1,-1-1 0,0 1-1,1-1 1,0-1-1,1-3 215,0 2 447,-1 0-1,1-1 0,-1 1 0,1 0 0,0 0 1,1 0-1,-1 1 0,5-6 0,-2 1 855,-5 8-1518,0 0-1,0 0 1,0 0 0,0 0 0,1 0-1,-1 0 1,0 0 0,0 0-1,0-1 1,0 1 0,0 0 0,0 0-1,0 0 1,0 0 0,0 0 0,0 0-1,1 0 1,-1 0 0,0 0-1,0 0 1,0 0 0,0 0 0,0 0-1,0 0 1,0 0 0,1 0 0,-1 0-1,0 0 1,0 0 0,0 0-1,0 0 1,0 0 0,0 0 0,0 0-1,1 0 1,-1 0 0,0 0 0,0 0-1,0 0 1,0 0 0,0 0-1,0 0 1,0 0 0,0 0 0,1 0-1,-1 0 1,0 0 0,0 1 0,0-1-1,0 0 1,0 0 0,4 9 1215,0 14-51,-3-22-1169,2 34 1002,0 1-1,-5 60 0,-19 70 802,-18 26-851,31-153-909,-84 312 636,59-222 6,33-116-588,1-5 54,1-9-100,1 1 0,0-1-1,-1-1 1,1 1 0,-1 0 0,1-1-1,-1 1 1,0-1 0,3-2 0,5-6 39,-1 0 1,13-16-1,94-157 218,5-5-522,-113 176 107,1 1 1,0 0-1,0 0 0,1 1 0,22-17 0,-32 27 61,1 0-1,-1-1 0,1 1 1,-1-1-1,1 1 0,0 0 1,-1 0-1,1-1 0,0 1 0,-1 0 1,1 0-1,0 0 0,-1 0 1,1 0-1,0 0 0,-1 0 0,1 0 1,0 0-1,0 0 0,-1 0 1,1 0-1,0 0 0,-1 1 0,2-1 1,-1 1 2,-1 0 1,1-1-1,0 1 1,0 0-1,-1 0 1,1 0-1,0 0 1,-1 0-1,1-1 1,-1 1-1,1 0 1,-1 1-1,1 0 1,1 5 16,-1 0-1,0 0 1,1 12 0,-2-19-14,0 14 25,8 214 270,-8-197-222,1 0 0,7 39-1,-7-66-35,0 1-1,0-1 1,1 1-1,-1-1 1,4 5-1,-5-7-27,1-1 0,0 0 0,0 0-1,-1 1 1,1-1 0,0 0-1,0 0 1,0 0 0,0 0 0,1 0-1,-1-1 1,0 1 0,0 0-1,1 0 1,-1-1 0,0 1 0,1-1-1,-1 1 1,0-1 0,1 1-1,1-1 1,6 0 24,-1 0 1,1 0-1,0-1 0,0 0 0,11-3 0,46-16-89,-47 13 52,41-13-14,91-44 1,-125 50 25,-2 0 0,1-2 0,-2 0 0,0-2 0,-1 0 0,21-24 0,-34 32-17,0-1-1,0 0 1,8-16 0,-15 18-55,-8 7-14,5 3 69,-1-1 0,0 1-1,0 0 1,0-1 0,0 1-1,1 0 1,-1 0 0,0 0-1,-1 2 1,-49 40-23,3 2 0,-79 92 0,118-123 71,-16 25 0,23-35-3,0 1-1,1 0 0,0 0 1,0 0-1,1 1 1,-1-1-1,1 0 0,0 1 1,0 7-1,1-12-21,0 1 0,0 0-1,0-1 1,0 1 0,0 0 0,1-1 0,-1 1-1,1 0 1,-1-1 0,1 1 0,0-1 0,0 1-1,0-1 1,-1 1 0,1-1 0,1 1 0,-1-1-1,0 0 1,2 2 0,0-1 16,0 0 1,-1-1-1,1 0 0,0 1 1,0-1-1,0 0 0,0 0 1,0-1-1,0 1 1,4 0-1,2-1 55,0 1 0,0-2 0,0 1 0,0-1 0,0-1 0,15-4 0,-15 3-68,-1-1-1,0 0 1,0-1-1,0 0 1,-1 0-1,0 0 1,0-1-1,0 0 0,0-1 1,-1 0-1,0 0 1,8-13-1,5-10-91,28-60 0,-45 84 70,44-106-139,-46 112 141,0 0 0,0 0 0,0 0-1,0 0 1,0 0 0,0 0 0,0 0 0,0 0 0,0 0-1,0 0 1,0 0 0,0 0 0,0-1 0,0 1-1,0 0 1,0 0 0,0 0 0,0 0 0,0 0 0,0 0-1,0 0 1,1 0 0,-1 0 0,0 0 0,0 0-1,0 0 1,0 0 0,0 0 0,0 0 0,0 0 0,0 0-1,0 0 1,0 0 0,0 0 0,0 0 0,0 0 0,1 0-1,-1-1 1,0 1 0,0 0 0,0 1 0,0-1-1,0 0 1,0 0 0,0 0 0,0 0 0,0 0 0,0 0-1,0 0 1,0 0 0,1 0 0,-1 0 0,0 0 0,0 0-1,0 0 1,0 0 0,0 0 0,0 0 0,0 0-1,0 0 1,0 0 0,0 0 0,0 0 0,3 8-143,-1 13 36,-1 22 177,-1-27-72,0 0 0,1-1 0,1 1 1,4 16-1,0-11 19,11 36 139,-15-51-124,1 0-1,-1-1 1,1 1-1,1-1 0,-1 0 1,1 0-1,5 6 1,-6-9-10,-1 0 1,0 0 0,0 0 0,1-1-1,-1 1 1,1-1 0,-1 0-1,1 0 1,0 0 0,0 0-1,-1 0 1,1-1 0,0 1-1,0-1 1,4 1 0,2-1 42,0-1 1,0 0 0,13-3-1,-8 1-22,-2-1 0,1-1 0,0 0 0,22-13 1,-34 18-39,23-14 28,-1-1 0,0-1 0,-1-1 1,-1-1-1,0-1 0,34-42 0,-17 13 26,-2-3 0,31-58-1,1-2-572,-65 108 400,-2 8 44,-2 12 2,-14 113-19,-18 163 580,33-288-471,-1 30 73,1-33-74,0 1-1,0-1 1,1 0 0,-1 1-1,1-1 1,-1 0 0,1 0 0,0 0-1,0 1 1,0-1 0,0 0-1,3 3 1,-4-5-7,1 1 1,-1 0-1,1-1 1,0 1-1,-1-1 0,1 0 1,-1 1-1,1-1 1,0 1-1,-1-1 0,1 0 1,0 1-1,0-1 1,-1 0-1,1 0 0,0 0 1,0 0-1,-1 0 1,1 0-1,0 1 0,0-2 1,-1 1-1,2 0 1,0 0 4,0-1 1,0 0-1,-1 1 1,1-1-1,0 0 1,-1 0-1,1 0 0,-1 0 1,3-3-1,1-1-10,0 0-1,-1-1 0,1 1 0,6-13 0,27-69-473,-16 31 259,-3 13 90,-1 2 2,1 1 0,28-43 0,-47 81 108,1 1 0,0 0 0,0-1 0,0 1 0,0 0 0,1 0-1,-1 0 1,0 0 0,0 0 0,1 0 0,-1 0 0,0 0 0,1 0-1,1 0 1,-2 0 0,0 1-1,0 0 1,0 0 0,-1 0-1,1 0 1,0 0-1,0 0 1,0 0-1,0 1 1,-1-1 0,1 0-1,0 0 1,0 1-1,-1-1 1,1 0-1,0 1 1,0-1 0,-1 1-1,1-1 1,0 1-1,3 4-26,0-1 0,0 1 0,-1-1 0,0 1 0,0 0 0,3 7 0,-2-4 53,10 20 56,1 0 1,2-2-1,0 0 0,27 30 1,-37-49-37,0 0-1,0-1 1,1 0 0,0 0 0,0-1 0,0 0-1,17 7 1,-18-9-19,0-1-1,0 0 0,0-1 1,0 1-1,0-2 0,0 1 0,0-1 1,0 0-1,1 0 0,-1-1 1,13-2-1,-13 1-1,-1 0 1,1 0-1,-1-1 0,0 0 1,0 0-1,0 0 0,0-1 1,-1 1-1,1-2 0,-1 1 1,0 0-1,0-1 0,7-9 1,0-3 9,0-1 1,17-37-1,-22 41-3,11-22 0,-1 0 0,11-43 0,-27 77-24,7-34-189,-8 35 179,1 0-1,-1-1 1,0 1-1,0 0 1,0-1 0,0 1-1,0 0 1,0-1-1,-1 1 1,1 0 0,0-1-1,-1 1 1,1 0-1,-1 0 1,1-1 0,-1 1-1,0 0 1,1 0-1,-1 0 1,0 0 0,0 0-1,-1-1 1,1 1 3,0 1 1,0 0 0,0 0 0,0 0-1,-1 0 1,1 0 0,0 0-1,0 0 1,0 0 0,0 0 0,0 1-1,0-1 1,0 0 0,0 1 0,0-1-1,0 1 1,0-1 0,0 1-1,0-1 1,0 1 0,0 0 0,0-1-1,-1 3 1,2-3 6,-4 3 17,0 1-1,1-1 1,-1 1 0,1 0-1,0 0 1,0 0 0,1 0 0,-4 7-1,-14 41 232,17-42-209,-10 29 318,-11 58-1,21-80-287,0-1 0,2 1-1,0 0 1,1 0-1,1-1 1,3 26-1,-2-36-71,-1-1 0,1 1 0,0-1 0,0 1 0,0-1 0,1 0 0,0 0 0,0 0-1,0 0 1,0 0 0,1-1 0,0 1 0,0-1 0,0 0 0,1 0 0,-1 0 0,1-1 0,0 0-1,0 0 1,0 0 0,0 0 0,1-1 0,-1 0 0,1 0 0,10 2 0,21-1-1490,0-1 1,72-6-1,-85 3 866,25-3-2507,0-1 1,52-13 0,14-14-5564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00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17 210 5216,'-1'4'13201,"1"-4"-13109,1 1 0,-1-1 0,0 0 0,0 1 0,1-1 0,-1 0 0,0 1-1,0-1 1,1 0 0,-1 0 0,0 1 0,1-1 0,-1 0 0,0 0 0,1 0 0,-1 0 0,0 1 0,1-1 0,-1 0 0,0 0 0,1 0 0,-1 0 0,1 0 0,-1 0 0,0 0 0,1 0 0,-1 0 0,0 0-1,1 0 1,-1 0 0,1-1 0,11-1 1256,-9 2-1194,0-1 0,-1 1 1,1-1-1,0 1 0,-1-1 0,1 0 1,-1 0-1,5-3 0,9-9 31,-1-1 0,0-1 0,-1 0-1,0-1 1,12-21 0,-18 27-72,4-5 139,-1-1 0,-1 0 0,11-24 0,-41 119-50,-37 98 529,43-129-591,-12 73 0,3 51 231,5-32-52,-1-21-25,19-117-283,-1 1 0,1 0 0,0-1 0,-1 1 0,1 0 0,0-1 0,1 1 0,-1 0 0,0-1 0,1 1 0,0-1 0,-1 1 0,1-1 0,0 1 0,1 2 0,-1-4 229,-4-2-212,0 1 0,0-1 0,0 1 0,0-1 0,1 0 0,-1 0 0,0 0 0,0-1 0,1 1 0,-1-1 0,-4-2 0,-1-1-19,8 5-10,-1 0 0,1 0 0,-1-1 0,0 1 0,1 0 0,-1 0 0,1-1 0,-1 1 0,1 0 0,-1-1 0,1 1 0,-1 0 0,1-1 0,0 1 0,-1-1 0,1 1 0,-1-1 0,1 1 0,0-1 0,-1 1 0,1-1 0,0 1 0,0-1 0,-1 0 0,1-2-148,0 3 37,13 1 101,55-2-1790,33-5-8228,-99 6 9827,37-1-2608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01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97 144 6976,'-8'10'3049,"6"0"4104,15-12-1967,-12 1-4361,6-1-592,0 0 1,-1-1-1,0 0 1,0 0-1,0 0 1,0-1-1,0 0 1,7-6-1,5-7-173,16-19 1,-25 26 69,-1 0-23,0 0 1,12-22-1,-14 21-19,-8 36-56,-51 169 672,14-64-250,-13 153 393,32-154-623,13-94-163,5-26-21,-1 0 0,2 0-1,-1 0 1,1 1 0,1-1 0,0 0-1,1 16 1,0-25-36,-1 1 0,0 0 0,0-1 0,0 1-1,0 0 1,1-1 0,-1 1 0,0 0 0,0 0 0,0-1 0,0 1-1,-1 0 1,1-1 0,0 1 0,0 0 0,0-1 0,0 1 0,-1 0-1,1-1 1,0 1 0,-1 0 0,1-1 0,0 1 0,-1-1 0,1 1-1,-1-1 1,1 1 0,-1-1 0,1 1 0,-1-1 0,0 1 0,1-1-1,-1 1 1,1-1 0,-1 0 0,0 0 0,1 1 0,-1-1-1,0 0 1,1 0 0,-1 0 0,0 0 0,0 1 0,1-1 0,-1 0-1,0 0 1,1-1 0,-1 1 0,-1 0 0,-5-1 30,-1 0 0,1 0 1,-15-6-1,9 3-81,4 4 185,19 0 396,89-7 575,-5 0-1370,-83 5-560,0 1 0,1 1 1,-1 0-1,0 0 0,1 1 0,-1 0 1,0 1-1,15 5 0,2 5-4203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29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154 512 5216,'-2'0'184,"-1"0"0,1 0 1,0 0-1,0 1 0,-1-1 1,1 1-1,0-1 0,0 1 0,0 0 1,0 0-1,-1 0 0,1 0 1,1 0-1,-1 0 0,0 0 0,0 1 1,-2 1-1,2-2 300,0 0 0,1 0 0,-1 0 0,0 0-1,0-1 1,0 1 0,0-1 0,0 0 0,0 1 0,0-1-1,-3 0 1,-29-1 4175,18 0-3247,-22 1 1265,81 15 161,-34-13-2688,0-1-1,0-1 1,-1 0 0,1 0 0,0-1 0,0 0 0,0 0 0,15-5 0,7-4-8,32-15 1,-32 13-18,85-40 46,-3-4 0,111-73-1,-164 93-182,1 3-1,2 3 0,1 2 0,105-30 0,-64 30 152,-74 17-96,-30 10 154,0 1-299,-1-1 101,0 1-1,1 0 1,-1-1 0,1 1 0,-1 0 0,1-1 0,-1 1 0,1 0-1,-1 0 1,1 0 0,-1-1 0,1 1 0,-1 0 0,1 0 0,-1 0-1,1 0 1,-1 0 0,1 0 0,0 0 0,1 0-7,19-4-66,0 1 0,0 1 1,0 1-1,36 2 0,-10 0-48,132-11-204,-3 0 577,54 10-101,-244 5-427,5-1 250,-124 45-137,110-38 178,0 1 1,0 1-1,-30 23 0,-62 63 7,-15 11 27,53-57-87,-2-4 0,-121 57 0,37-14-1907,159-90 1740,3-2-134,0 1 1,0 0 0,0-1 0,0 1 0,0 0 0,0 0-1,0 0 1,0-1 0,0 1 0,1 0 0,-1 0-1,0 0 1,0 2 0,12 1-7762,20-8 4341,16-3-1173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03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225 638 2976,'0'-48'7845,"0"48"-7741,0-1 0,0 1 0,0-1 0,0 1 0,-1-1 0,1 1 0,0 0-1,0-1 1,0 1 0,-1-1 0,1 1 0,0-1 0,0 1 0,-1 0 0,1-1 0,0 1 0,-1 0 0,1-1 0,0 1 0,-1 0 0,1-1-1,0 1 1,-1 0 0,1 0 0,-1 0 0,1-1 0,-1 1 0,1 0 0,0 0 0,-1 0 0,1 0 0,-1 0 0,1 0 0,-1 0-1,1 0 1,-1 0 0,0 0 0,-17 4 2016,11-1-1849,1 1 0,-1 1-1,1-1 1,0 1 0,1 0 0,-1 1-1,1-1 1,0 1 0,-5 8 0,-1 3-18,0 1 0,-9 23 0,-34 87 763,46-104-802,0 1 0,2 0 0,-5 37 0,10-53-123,0 0 1,1 0 0,1 0 0,0 10 0,0-16-34,-1 0 0,1 0 1,0 0-1,0 0 0,0-1 1,0 1-1,0 0 0,1 0 0,-1-1 1,1 1-1,0-1 0,-1 1 1,1-1-1,1 0 0,2 3 1,-4-4-25,1 0 0,-1 0 0,0 0 1,1-1-1,-1 1 0,1 0 0,-1-1 0,1 1 1,-1-1-1,1 0 0,-1 1 0,1-1 1,-1 0-1,1 0 0,0 0 0,-1 0 0,1 0 1,-1 0-1,1-1 0,-1 1 0,1 0 0,0-1 1,-1 1-1,0-1 0,1 0 0,-1 1 1,3-3-1,0 0 1,1-1 0,0 1 0,-1-1 0,0-1 0,7-8 0,0-3-29,0 0 1,-1-1-1,-1 0 1,0-1 0,6-21-1,5-9-19,92-205-243,-75 170 99,36-118 0,-54 139 109,-3-1 0,12-93 0,-27 151-8,0-2-91,-1 0-1,0-15 0,0 21 138,0 1 0,0-1 0,0 0 0,0 1 0,0-1 0,0 0 0,0 0 0,0 1 0,0-1 0,0 0 0,-1 1 0,1-1 0,0 0 0,-1 1 0,1-1 0,0 0 0,-1 1-1,1-1 1,-1 0 0,1 1 0,-1-1 0,1 1 0,-1-1 0,1 1 0,-1 0 0,0-1 0,1 1 0,-1-1 0,0 1 0,1 0 0,-1 0 0,0-1 0,1 1 0,-1 0 0,0 0 0,0 0 0,-1 0 0,1 0 9,0 0 0,0 1 0,0-1 0,0 1 0,0-1 0,-1 1 0,1-1 0,0 1 0,0 0 0,1-1 0,-1 1 0,0 0 0,0 0 0,0 0 1,0 0-1,-1 1 0,-6 10 51,1-1 1,0 1 0,-10 22 0,-16 47 172,24-56-143,-16 40 251,-22 93 0,32-90 34,-10 109 0,23-48 17,4-110-268,0-1-1,1 1 1,0-1-1,11 32 1,-12-45-75,0-1 1,0 1-1,0 0 1,1-1 0,0 1-1,-1-1 1,2 0-1,-1 1 1,0-2 0,1 1-1,0 0 1,-1-1 0,1 1-1,1-1 1,-1 0-1,0-1 1,1 1 0,0-1-1,-1 0 1,7 2 0,0-2 19,1 0 0,-1-1 0,1-1 0,-1 0 0,1 0 0,-1-1 1,1-1-1,-1 0 0,0 0 0,1-1 0,12-6 0,-4 1-25,0-1 0,0 0 0,-1-2 0,35-25 0,-35 20-19,-1 0 0,0-1 0,-2-1 0,24-30 0,-18 15-22,-2 0 0,18-38 0,-35 65-50,-1 0 0,0 1 0,0-1 0,0-1 0,1-10 0,-3 16 43,1 0-1,-1 0 0,0 0 0,0 0 0,0 0 1,0 0-1,0 0 0,0 0 0,0 0 0,0 0 1,0 1-1,-1-1 0,1 0 0,0 0 0,0 0 1,-1 0-1,1 0 0,-1 0 0,1 1 0,-1-1 1,1 0-1,-1 0 0,1 1 0,-1-1 0,-1-1 1,1 2 0,0 0 1,0-1 0,-1 1-1,1 0 1,0 0 0,0 0 0,0-1-1,-1 1 1,1 1 0,0-1-1,0 0 1,0 0 0,0 0 0,-1 1-1,1-1 1,0 0 0,0 1-1,0-1 1,-2 2 0,-1 0 11,0 1-1,0 0 1,0 0-1,1 0 1,-1 0 0,1 1-1,-1-1 1,-2 5 0,3-5 7,-8 13 13,0-1 0,1 2 0,1-1-1,1 1 1,0 0 0,1 1 0,1 0 0,0 0 0,2 0 0,0 1 0,1 0 0,1 0 0,0 21 0,2-30 7,1 0 1,0-1 0,0 1 0,1 0 0,0-1-1,1 1 1,0-1 0,0 1 0,1-1 0,0 0 0,9 13-1,-10-19 10,-1 1-1,1-1 1,0 1 0,0-1-1,0 0 1,1 0-1,-1-1 1,1 1-1,-1-1 1,1 1-1,0-1 1,0 0 0,0-1-1,0 1 1,0-1-1,0 0 1,0 0-1,1 0 1,-1 0-1,0-1 1,1 1 0,-1-1-1,1 0 1,-1-1-1,0 1 1,1-1-1,-1 0 1,5-1-1,1-1 11,0-1-1,-1 0 1,0 0-1,16-10 1,34-29 16,-45 32-51,54-46 47,-2-3 0,99-117-1,-161 172-63,-3 4-3,1 0-1,-1 0 1,0-1 0,0 1 0,0-1-1,0 1 1,0-1 0,0 1 0,0-1 0,0 1-1,-1-1 1,1 0 0,-1 1 0,1-1 0,-1 0-1,0-2 1,0 3 1,0 1 0,0-1 1,0 1-1,0 0 0,0-1 0,0 1 0,0-1 0,0 1 1,0-1-1,0 1 0,-1 0 0,1-1 0,0 1 0,0-1 1,-1 1-1,1 0 0,0-1 0,-1 1 0,1 0 0,0 0 1,-1-1-1,1 1 0,0 0 0,-1-1 0,1 1 0,0 0 1,-1 0-1,1 0 0,-1 0 0,1-1 0,-1 1 0,-12 0-238,12 0 228,-3 1-15,0-1 0,0 2 0,0-1 0,0 0-1,0 1 1,0 0 0,1 0 0,-1 0 0,0 0 0,-5 6 0,-1-1-2,-9 7 26,1 0 0,1 1 0,0 1 0,1 1 0,1 0 0,0 2-1,-19 31 1,14-15 16,1 1-1,2 1 1,-20 60-1,36-91 23,-1-1 0,0 1 0,1 0 0,0 0 0,0 0 0,1 0-1,0 6 1,0-11-8,0 0 0,0 0 0,1 0-1,-1 1 1,0-1 0,1 0 0,-1 0-1,1 0 1,-1 0 0,1 0 0,-1 1-1,1-1 1,0 0 0,0 0 0,-1-1-1,1 1 1,0 0 0,0 0 0,0 0 0,0-1-1,0 1 1,0 0 0,0-1 0,0 1-1,1-1 1,-1 1 0,0-1 0,0 1-1,0-1 1,1 0 0,-1 0 0,0 0-1,0 0 1,0 0 0,1 0 0,-1 0 0,0 0-1,0 0 1,2-1 0,3 1 7,-1-2 0,1 1 1,0-1-1,-1 0 0,1 0 1,-1 0-1,0-1 0,1 0 0,-1 0 1,-1 0-1,9-7 0,4-5-26,24-29 1,-40 43 4,19-23 51,-1-1 0,31-53-1,-43 64-104,-1 0 0,7-21 0,-12 30-48,-8 36-695,-13 41 638,8-42 170,-1 0 0,-1-1 0,-2-1 0,-1-1-1,-1 0 1,-22 25 0,-96 127 463,131-171-453,-1-1 0,1 0 1,-1 0-1,-1 0 0,1 0 1,-1-1-1,-8 6 0,13-11-18,1 0-1,-1-1 0,1 1 1,-1 0-1,1-1 0,-1 1 1,0-1-1,1 1 0,-1-1 0,0 0 1,0 0-1,1 0 0,-1 0 1,0 0-1,0 0 0,1 0 1,-3-1-1,0 1 8,2-1-2,-1 0-1,0 0 1,1 0 0,-1 0 0,1-1 0,0 1-1,0-1 1,-1 1 0,1-1 0,0 0-1,0 0 1,0 0 0,1 0 0,-1 0 0,0 0-1,1-1 1,-1 1 0,1 0 0,0-1 0,-2-3-1,2 3 0,-1-1 0,1 0-1,0 1 1,0-1 0,0 0 0,0 0-1,1 1 1,-1-1 0,1 0-1,0 0 1,0 0 0,1 0-1,-1 1 1,2-5 0,0 3-13,0 1 1,0-1-1,1 1 1,0 0-1,0 0 1,0 1-1,0-1 1,0 0-1,1 1 1,0 0-1,5-4 1,5-2 38,-1 0 0,17-6-1,-16 9-9,1 0-1,-1 2 0,30-7 0,46-1-68,-79 10 21,-8 2-55,101-8-364,-89 8-1116,0 0 0,22 5 1,-34-5 1047,-1 1 1,1 0 0,0-1-1,0 1 1,-1 0 0,1 0-1,0 1 1,-1-1 0,1 1-1,-1-1 1,0 1 0,1 0-1,-1-1 1,0 1 0,0 0-1,0 1 1,0-1 0,-1 0 0,1 0-1,-1 1 1,1-1 0,-1 1-1,0 0 1,0-1 0,0 1-1,0 0 1,1 3 0,-2 3-1439,0 0 0,-1 14 0,1-22 1936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04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85 795 4320,'0'-2'298,"0"1"0,0-1 0,0 1 0,1 0 0,-1-1 0,0 1 1,1 0-1,-1-1 0,1 1 0,-1 0 0,1 0 0,0-1 0,-1 1 0,1 0 0,0 0 0,0 0 0,0 0 1,0 0-1,2-2 0,-1 2 289,2-5 841,1-2 436,-5 8-1826,0 0-1,0 0 1,0 0-1,0 0 0,0 0 1,0 0-1,0 0 1,0 1-1,0-1 1,0 0-1,0 0 1,0 0-1,1 0 1,-1 0-1,0 0 1,0 0-1,0 0 1,0 0-1,0 0 0,0 0 1,0 0-1,0 0 1,0 0-1,0 0 1,0 0-1,0 0 1,0 0-1,0 0 1,0 0-1,1 0 1,-1 0-1,0 0 1,0 0-1,0 0 0,0 0 1,0 0-1,0 0 1,0 0-1,0 0 1,0 0-1,0 0 1,0-1-1,0 1 1,0 0-1,0 0 1,0 0-1,0 0 1,0 0-1,0 0 0,0 0 1,1 0-1,-1 0 1,0 0-1,0 0 1,0 0-1,0 0 1,0 0-1,0 0 1,0 0-1,0-1 1,0 1-1,0 0 1,0 0-1,0 0 0,0 0 1,0 0-1,0 0 1,-10 13 2170,-4 10-1702,2 0 1,1 1-1,0 0 1,-10 37 0,11-24-75,2 1 0,-6 57 0,14-90-356,0 0 0,0-1 0,0 1 0,1 0 0,0-1 0,0 1 0,0-1 0,2 7 0,-2-10-45,-1 0 1,1 1 0,-1-1 0,1 0 0,-1 0 0,1 0-1,0 0 1,0 0 0,-1 0 0,1 0 0,0 0-1,0 0 1,0 0 0,0 0 0,0-1 0,0 1 0,0 0-1,0-1 1,0 1 0,1 0 0,-1-1 0,0 0 0,0 1-1,0-1 1,1 0 0,-1 1 0,0-1 0,1 0-1,-1 0 1,0 0 0,0 0 0,1 0 0,-1-1 0,0 1-1,2-1 1,-1 0-8,1 0-1,-1 0 1,0 0-1,0-1 1,1 1 0,-1-1-1,0 0 1,0 0-1,-1 0 1,1 0-1,0 0 1,-1 0-1,1 0 1,-1 0 0,0-1-1,2-2 1,1-3 10,-1-1 1,0 1-1,3-13 1,4-38 30,4-65 0,-11 101-35,3-97-60,-5 92 28,6-33 191,27-116 1,-27 147-158,3-11-19,2 0 1,1 1 0,20-39 0,-19 50 13,1 2 1,2-1-1,1 2 0,32-39 1,-40 55 5,0 0 1,1 0-1,18-13 1,-24 20-16,1-1 1,-1 1-1,1 0 1,0 0 0,0 1-1,0 0 1,0 0-1,0 0 1,13-1 0,-18 3-18,0 0 0,0 0 0,1 0 0,-1 0 0,0 0 0,1 1 0,-1-1 0,0 0 0,0 1 0,0-1 0,1 1 1,-1-1-1,0 1 0,0-1 0,0 1 0,0 0 0,0 0 0,0 0 0,0 0 0,1 1 0,1 1-9,-1 1 1,0-1-1,0 1 0,3 7 1,-1 0-6,0 0 0,-1 0 0,0 1 1,-1-1-1,-1 1 0,1 17 0,-1-15 1,0 27 53,-2 1 0,-10 73 0,-28 77 55,16-102-60,-4-1 1,-4-2-1,-4-1 1,-4-2-1,-55 90 1,64-121 64,12-21 189,-35 48 1,51-78-264,1 0 0,-1 0 0,0 0 0,0 0-1,0-1 1,0 1 0,-1-1 0,1 1 0,-4 1 0,5-3-18,1 0 0,-1 0 1,1 1-1,-1-1 1,1 0-1,0 0 1,-1 0-1,1 0 0,-1 0 1,1 0-1,-1 0 1,1 0-1,-1 0 1,1 0-1,-1 0 0,1 0 1,0-1-1,-1 1 1,1 0-1,-1 0 1,1 0-1,-1 0 0,1-1 1,0 1-1,-1 0 1,1-1-1,0 1 1,-1 0-1,1-1 0,0 1 1,-1 0-1,1-1 1,0 1-1,0 0 1,-1-1-1,1 1 0,0-1 1,0 1-1,0-1 1,0 1-1,-1 0 1,1-1-1,0 1 0,0-1 1,0 1-1,0-1 1,0 1-1,0-1 0,0 1 1,0-1-1,1 1 1,-1-1-1,0-5 7,1 1-1,-1 0 1,1 0 0,0 0-1,1-1 1,-1 1 0,1 0-1,0 1 1,1-1 0,-1 0-1,1 0 1,0 1 0,0 0-1,0 0 1,0-1 0,1 2-1,0-1 1,5-4 0,6-3-36,0 0 0,1 1 1,29-15-1,-14 11-132,1 0 0,47-12 1,-47 18-1950,36-5 1,-57 12 538,0 0 1,0 1-1,0 0 1,22 2-1,3 6-1744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07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1139 3136,'0'0'99,"-1"0"0,1 0-1,0 0 1,0 1 0,-1-1 0,1 0 0,0 0 0,0 0 0,0 1 0,-1-1-1,1 0 1,0 0 0,0 1 0,0-1 0,0 0 0,0 0 0,0 1-1,-1-1 1,1 0 0,0 0 0,0 1 0,0-1 0,0 0 0,0 1-1,0-1 1,0 0 0,0 0 0,0 1 0,0-1 0,0 0 0,0 1 0,0-1-1,1 0 1,-1 0 0,0 1 0,0-1 0,0 0 0,0 0 0,0 1-1,1-1 1,-1 0 0,0 0 0,0 1 0,0-1 0,1 0 0,-1 0-1,0 0 1,0 1 0,1-1 0,-1 0 0,0 0 0,0 0 0,1 0-1,-1 0 1,0 0 0,1 0 0,-1 0 0,0 0 0,0 0 0,1 1 0,-1-1-1,0 0 1,1-1 0,-1 1 0,0 0 0,1 0 0,12-5 621,0 0 0,-1-1 0,1-1 0,-1 0 0,-1 0 0,1-1 0,-1-1 1,16-16-1,7-11 6,30-40 0,-57 68-532,25-32 144,98-131 572,-129 168-894,27-38 392,33-66 0,55-164 920,-20 16 0,-93 244-1107,1 1-1,3-22 1,-8 22-68,-4 13-87,1 3-56,1 0 1,0 0-1,-3 9 1,-48 131-6,-104 225 54,-78 96 293,131-284 261,102-178-547,0 0 0,0-1 0,1 1-1,0 0 1,0 0 0,0 0 0,0 1-1,0 7 1,2-13-52,0 1 0,0-1-1,0 1 1,0-1 0,0 0-1,0 1 1,0-1 0,0 1 0,0-1-1,0 1 1,0-1 0,0 0-1,1 1 1,-1-1 0,0 1 0,0-1-1,1 0 1,-1 1 0,0-1-1,0 0 1,1 1 0,-1-1 0,0 0-1,1 1 1,-1-1 0,1 0-1,-1 0 1,0 1 0,1-1-1,-1 0 1,1 0 0,-1 0 0,1 0-1,-1 0 1,0 1 0,1-1-1,-1 0 1,1 0 0,-1 0 0,1 0-1,-1 0 1,1-1 0,21-5 228,-21 6-236,25-10 26,0-1 1,-1-1 0,0-1 0,-1-2-1,0 0 1,22-20 0,-13 2-49,-2 0 0,-2-2 0,34-51 0,-12 15-5,95-101-1,-91 115 140,-56 60-103,-1-1 1,1 0 0,0 1 0,0-1 0,0 1-1,0-1 1,0 1 0,0 3 0,-2 5 18,-13 44 106,3 1 0,-12 110 1,23-151-112,0 6 55,1-1 0,1 24 0,0-39-53,0 0 0,1-1 0,0 1 0,0-1 0,0 1 0,0-1 1,1 1-1,-1-1 0,1 0 0,0 0 0,1 0 0,-1 0 0,1 0 0,-1 0 0,5 4 0,-3-6-7,-1 1 0,1-1 0,-1 0-1,1 0 1,0 0 0,0 0-1,0-1 1,0 0 0,0 0-1,0 0 1,1 0 0,-1 0-1,8-1 1,5 0 32,0-1-1,18-3 0,-28 3-30,15-1 32,0-2 1,-1-1-1,1-1 0,23-9 0,-34 10-48,0 0-1,0-1 0,0 0 0,-1-1 0,0 0 0,-1-1 1,1 0-1,-1-1 0,8-9 0,-4 1-58,-1-1 0,0 0-1,-2 0 1,0-1 0,-1-1-1,9-28 1,-16 43 29,-1 1 0,0-1 0,0 0 0,0 0 0,-1-10 0,0 15 14,0-1 0,0 0 0,0 1 0,0-1 1,0 0-1,0 1 0,0-1 0,0 0 0,0 1 0,0-1 1,0 0-1,-1 1 0,1-1 0,0 0 0,-1 1 0,1-1 1,0 1-1,-1-1 0,1 1 0,0-1 0,-1 1 1,1-1-1,-1 1 0,1-1 0,-1 1 0,1-1 0,-1 1 1,0 0-1,1-1 0,-1 1 0,1 0 0,-1 0 0,0-1 1,1 1-1,-1 0 0,0 0 0,1 0 0,-1 0 0,0 0 1,1 0-1,-1 0 0,0 0 0,1 0 0,-1 0 0,0 0 1,1 0-1,-1 0 0,0 1 0,1-1 0,-2 1 0,-4 2-33,0 1 0,0 0 0,0 0 0,1 1 0,-1-1 0,1 1 0,0 0 0,0 1-1,-7 11 1,8-12 31,-6 7-2,1 1 1,0 1-1,1 0 1,0 0-1,1 0 1,-7 23-1,13-32 27,-1 0 0,1 0-1,0 0 1,1 0-1,0 0 1,-1 0 0,2 1-1,-1-1 1,0 0-1,3 8 1,-2-10 12,0 1-1,1-1 1,0 1-1,-1-1 1,1 1-1,0-1 1,1 0-1,-1 0 1,1 0-1,-1 0 1,1 0-1,0-1 1,0 1-1,0-1 1,6 4-1,-2-3 7,0 1-1,0-1 0,0-1 0,1 1 0,-1-1 0,1 0 0,0-1 0,-1 0 0,1 0 0,0-1 0,0 1 0,-1-2 0,1 1 0,0-1 0,0-1 0,-1 1 0,12-5 0,-3 1-17,0-1 1,-1-1-1,0-1 0,-1 0 1,0 0-1,0-2 0,16-13 1,-10 6 5,-1-1 0,-1 0 0,0-2 1,-2 0-1,23-34 0,-37 49-23,1-1-1,-1 1 0,0-1 1,0 1-1,-1-1 1,0 1-1,2-10 1,-3 14-7,0 0 0,0-1 0,0 1 0,0 0 1,0 0-1,-1-1 0,1 1 0,0 0 1,0 0-1,-1-1 0,1 1 0,-1 0 1,1 0-1,-1 0 0,0 0 0,1 0 0,-2-1 1,1 1-8,0 0-1,0 1 1,0-1 0,0 1 0,0-1 0,0 1 0,0 0-1,0-1 1,-1 1 0,1 0 0,0 0 0,0 0 0,0 0-1,0 0 1,-1 0 0,1 0 0,0 0 0,0 0 0,0 0-1,0 1 1,-1-1 0,0 1 0,-3 1 4,0 0 0,0 0 1,1 0-1,-1 1 0,1 0 1,-1 0-1,1 0 0,0 0 1,0 1-1,0-1 0,1 1 0,-5 6 1,-4 6-18,-18 33 1,26-40-3,0-2 37,0 0 0,0 1 0,1 0 1,0-1-1,1 1 0,0 0 0,0 1 0,0 9 1,1-16 5,1 1 0,0-1 1,0 1-1,1-1 1,-1 1-1,0-1 0,1 1 1,0-1-1,-1 0 1,1 1-1,0-1 0,0 0 1,0 0-1,1 0 0,-1 0 1,0 0-1,1 0 1,-1 0-1,1 0 0,0 0 1,0-1-1,0 1 1,0-1-1,0 1 0,0-1 1,0 0-1,0 1 1,0-1-1,0-1 0,1 1 1,-1 0-1,4 0 0,11 2 19,1 0-1,0-2 0,0 0 0,-1-1 0,35-4 0,-24 1-26,18-1 60,1-3 0,0-1 0,-1-3 0,-1-2 0,56-22 0,-101 35-65,108-48-168,-89 38 110,0-1 0,-1 0 0,24-21 0,-33 21-108,-9 11 159,0 0 0,0 0 0,0 0 0,0 0 0,0 0 0,0-1 0,0 1 0,0 0 0,0 0 0,0 0 0,0 0 0,0 0 0,0-1 0,0 1 0,0 0 0,0 0 0,0 0 0,0 0 0,-1 0 0,1 0 0,0-1 0,0 1 0,0 0 0,0 0 0,0 0 0,0 0 0,0 0 0,0 0 0,-1 0 0,1 0 0,0 0 0,0 0 0,0-1-1,0 1 1,0 0 0,0 0 0,-1 0 0,1 0 0,0 0 0,0 0 0,0 0 0,-1 0 0,0 0-24,-1 0-1,0 1 0,0-1 1,0 0-1,1 1 0,-1-1 0,0 1 1,1-1-1,-1 1 0,0 0 1,-2 2-1,-21 15-54,0 1-1,2 2 1,0 0 0,-25 33 0,18-22 58,27-28 22,-1 1 0,1-1 0,0 0 0,0 1 0,1 0 0,-1-1 0,1 1 0,-3 10 0,4-14 12,1 1 1,-1-1-1,1 1 0,0-1 0,0 1 1,0 0-1,0-1 0,0 1 0,0-1 1,0 1-1,0-1 0,1 1 0,-1-1 1,1 1-1,-1-1 0,1 0 0,-1 1 0,1-1 1,0 1-1,0-1 0,-1 0 0,1 0 1,0 1-1,0-1 0,0 0 0,1 0 1,-1 0-1,0 0 0,0 0 0,1-1 1,-1 1-1,0 0 0,1 0 0,-1-1 1,3 1-1,0 1 6,0-1 0,1-1 1,-1 1-1,1-1 0,-1 0 0,1 0 0,-1 0 1,0 0-1,1-1 0,-1 0 0,1 0 1,-1 0-1,0 0 0,0-1 0,6-3 1,6-2-6,0-2 1,22-16-1,-14 6-58,-1 0-1,35-38 0,35-52 3,-50 57 8,-1 3-142,86-109 21,-109 130 111,0 0 1,-2-1 0,-2-1-1,13-31 1,-28 60 34,1 0 1,-1 0-1,1-1 0,-1 1 1,1 0-1,-1 0 0,0 0 1,0 0-1,1 0 0,-1 0 1,0 0-1,0-1 0,0 1 1,0 0-1,0 0 1,-1 0-1,1 0 0,0 0 1,-1-3-1,0 4 6,0-1 1,0 1-1,0 0 1,0-1-1,0 1 0,0 0 1,0-1-1,-1 1 1,1 0-1,0 0 1,0 0-1,0 0 0,0 0 1,0 0-1,0 0 1,0 1-1,0-1 0,0 0 1,0 0-1,0 1 1,0-1-1,-2 1 1,-17 6 23,-1 1 1,1 0-1,1 2 1,0 0-1,0 1 1,1 1-1,0 1 1,1 0-1,0 1 1,-24 28 0,20-14 15,1 1 0,1 1 0,1 1 0,2 0 0,1 1 0,2 1 0,-18 66 0,27-84 9,0 1 1,1 1-1,1-1 1,0 18-1,2-29-22,0 0-1,0 0 0,0 0 1,1 0-1,0 0 0,0 0 0,1 0 1,-1 0-1,1 0 0,0 0 0,0-1 1,1 1-1,-1-1 0,1 0 0,0 0 1,0 0-1,6 5 0,-3-3 16,1-2 0,-1 1 0,2-1 0,-1 0 0,0 0 0,1-1 0,-1 0 0,14 3 0,0-1 13,43 4 1,-36-8-7,0 0 0,0-2 0,0-1 0,-1-1 0,1-1 0,-1-2 1,0-1-1,49-19 0,-74 26-38,21-12 41,-22 12-61,-1-1-1,1 1 1,0-1 0,0 0-1,-1 0 1,1 1 0,0-1-1,-1 0 1,1 0 0,0 0-1,-1 1 1,1-1 0,-1 0-1,0 0 1,1 0 0,-1 0-1,0 0 1,1 0 0,-1 0 0,0-2-1,0 3 14,0 0 0,0 0 0,0 0-1,0 0 1,0-1 0,0 1 0,0 0 0,0 0 0,0 0-1,0 0 1,0 0 0,0-1 0,0 1 0,0 0 0,0 0-1,0 0 1,0 0 0,0 0 0,0 0 0,-1 0 0,1-1-1,0 1 1,0 0 0,0 0 0,0 0 0,0 0-1,0 0 1,0 0 0,-1 0 0,1 0 0,0 0 0,0 0-1,0 0 1,0 0 0,0 0 0,0 0 0,-1 0 0,1 0-1,0 0 1,0 0 0,0 0 0,0 0 0,-9 3-82,-11 10 36,17-11-23,-1 2 77,-1-1 1,1 1-1,0 0 0,0 0 0,1 0 1,-1 1-1,1-1 0,0 1 0,0 0 0,1 0 1,-3 6-1,4-9 10,0 0 0,0 0 0,1 0 0,-1 0-1,1 0 1,0 0 0,-1 0 0,1 0 0,0 0 0,0 0 0,0 0 0,1 0 0,-1 0 0,0 0 0,1 0 0,-1 0 0,1 0-1,0 0 1,0 0 0,0 0 0,0 0 0,0-1 0,0 1 0,0 0 0,0-1 0,1 1 0,-1-1 0,1 1 0,-1-1-1,1 0 1,-1 0 0,1 1 0,2 0 0,-1-1 35,-1 1 0,1-1 0,0 0 0,0 0-1,0 0 1,0-1 0,0 1 0,0 0 0,0-1 0,0 0 0,0 0-1,0 0 1,0 0 0,0 0 0,0-1 0,0 1 0,0-1 0,4-1-1,-3 0-20,0 0 0,0 0-1,0-1 1,0 1 0,0-1-1,0 0 1,-1 0 0,1 0-1,-1-1 1,0 1 0,4-6-1,-4 5-34,0-1 0,0 0 0,0 0 0,-1 0 0,0 0-1,0 0 1,0 0 0,-1 0 0,2-10 0,-3 11-10,0 1 0,1-1-1,-2 1 1,1-1 0,0 1 0,-1-1 0,1 1 0,-1 0-1,0-1 1,0 1 0,0 0 0,-1 0 0,1 0-1,-1 0 1,-3-6 0,-27-23-242,32 32 269,-1 0 1,1-1 0,-1 1-1,1-1 1,0 1 0,-1-1-1,1 0 1,0 1 0,0-1-1,-1 1 1,1-1 0,0 1-1,0-1 1,0 0 0,0 1-1,0-1 1,0 0 0,0 1-1,0-1 1,0 1 0,0-1-1,0 0 1,0 1 0,0-1-1,0 1 1,1-1 0,-1 0-1,0 1 1,1-1 0,-1 1-1,0-1 1,1 1 0,-1-1-1,0 1 1,1-1-1,-1 1 1,1-1 0,-1 1-1,1-1 1,23-15 33,-21 15-73,7-4 40,0 1 0,1 0-1,-1 1 1,1 0 0,0 1-1,0 0 1,0 1 0,0 0 0,0 1-1,0 0 1,0 0 0,1 1 0,-1 1-1,0 0 1,-1 0 0,1 1 0,0 1-1,-1 0 1,0 0 0,1 1-1,12 9 1,-16-10 6,0 2-1,-1-1 1,0 1-1,0-1 1,0 2 0,-1-1-1,6 9 1,-9-12 16,-1 0 1,1 0 0,0 1 0,-1-1 0,0 0-1,0 1 1,0-1 0,0 1 0,0-1-1,-1 1 1,1-1 0,-1 1 0,0-1-1,0 1 1,-1-1 0,1 1 0,-1-1 0,1 1-1,-3 3 1,1-1 25,0 0 0,0-1 0,-1 0 0,0 1 0,0-1 1,-1 0-1,1 0 0,-1-1 0,-5 6 0,8-10 161,12 0 22,4-4-216,0 0 0,-1-1 0,1 0 0,-1-1 0,25-15 0,99-72-213,-138 93 186,1-1 1,0 0-1,1 0 0,-1 0 1,0 0-1,1 0 0,-1 1 1,1-1-1,-1 0 0,1 1 0,-1-1 1,1 1-1,-1 0 0,1 0 1,2-1-1,-3 2 5,0-1 0,0 0 0,-1 1 0,1-1 0,-1 0 0,1 1-1,0-1 1,-1 1 0,1-1 0,-1 1 0,1 0 0,-1-1 0,1 1 0,-1-1 0,1 1 0,-1 0 0,0-1 0,1 1 0,-1 0 0,0 0-1,0-1 1,0 1 0,1 0 0,-1-1 0,0 1 0,0 0 0,0 0 0,0 0 0,0-1 0,0 1 0,-1 1 0,0 7 62,-1 0 0,0 0 0,0 0 0,-1 0 0,0 0 0,0 0 0,-6 8 0,8-14-52,-1-1 3,1 0-1,0 1 1,0-1-1,0 1 0,0-1 1,0 1-1,0 3 1,1-5 33,2-1 26,1-1-84,0 0 0,0 1 0,-1 0 0,1 0 0,0 0 0,0 0-1,0 0 1,0 0 0,5 2 0,-7-2 23,-1 1 0,1-1 0,-1 1-1,1-1 1,-1 1 0,0 0 0,1-1 0,-1 1 0,0-1 0,1 1-1,-1 0 1,0 0 0,0-1 0,1 1 0,-1 0 0,0-1-1,0 1 1,0 0 0,0 0 0,0-1 0,0 1 0,0 0-1,0-1 1,0 1 0,-1 1 0,-6 18-40,6-17 56,0-1 18,1-1-38,0-1 0,0 0 0,0 1 0,0-1 0,-1 1 1,1-1-1,0 0 0,0 1 0,0-1 0,-1 0 0,1 1 0,0-1 0,0 0 0,0 1 0,-1-1 1,1 0-1,0 1 0,-1-1 0,1 0 0,0 0 0,-1 1 0,1-1 0,0 0 0,-1 0 1,1 0-1,-1 0 0,1 1 0,0-1 0,-1 0 0,1-11 236,4 3-239,0 1-1,0-1 0,0 1 0,10-12 0,9-13-132,-8 7 40,1 0 1,1 1-1,39-40 0,-55 63 81,0-1-1,1 1 1,-1 0 0,1-1-1,0 1 1,-1 0-1,1 0 1,0 0-1,0 0 1,0 0-1,0 1 1,2-2-1,-3 2 4,-1 0 0,0 0 0,1 0-1,-1 0 1,1 0 0,-1 0-1,1 0 1,-1 1 0,1-1 0,-1 0-1,1 0 1,-1 0 0,1 0-1,-1 1 1,1-1 0,-1 0 0,0 0-1,1 1 1,-1-1 0,1 1-1,0 0 0,-1 0-1,1 0 1,-1 0-1,1 0 0,-1 0 1,1 0-1,-1 0 1,1 0-1,-1 0 1,0 1-1,0 1 0,1 9 31,-1 0 0,-1 0-1,0 0 1,-1-1-1,0 1 1,-5 14-1,3-11 71,1-1-1,0 1 0,0 21 0,3-35-82,0 0-1,0-1 0,0 1 0,0 0 0,0 0 1,0-1-1,0 1 0,1 0 0,-1-1 1,0 1-1,0 0 0,1-1 0,-1 1 0,1 0 1,-1-1-1,0 1 0,1-1 0,-1 1 1,1-1-1,-1 1 0,1-1 0,0 1 0,-1-1 1,2 1-1,0 0-5,0 0-1,0-1 1,0 1-1,0-1 1,0 1 0,0-1-1,0 0 1,0 0 0,3 0-1,6-1-40,1 0-1,18-6 1,-20 5 48,207-40-174,-182 41 34,-24 1 76,-2 1-3,-5 6 42,-4-6-49,1 0-1,-1-1 1,0 1 0,0 0 0,0 0-1,0 0 1,0 0 0,0 0-1,0 0 1,0 0 0,0 0 0,0-1-1,-1 1 1,1 0 0,0 0-1,-1 0 1,1 0 0,-1-1-1,1 1 1,-1 0 0,1 0 0,-1-1-1,1 1 1,-1 0 0,0-1-1,1 1 1,-1 0 0,0-1 0,1 1-1,-1-1 1,0 1 0,0-1-1,0 0 1,1 1 0,-3-1 0,1 1-389,-11 6-2821,0 0 0,0 0 0,0 1-1,-19 17 1,4 5-3775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9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1077 3072,'-1'0'235,"0"1"0,0-1 0,0 1 1,0-1-1,0 1 0,0 0 0,0-1 0,0 1 0,1 0 1,-1 0-1,0 0 0,1-1 0,-1 1 0,0 2 0,-10 8 6435,12-35-2105,11-23-3865,2 1 0,2 0 0,23-47 0,-30 75-613,0 0-1,1 0 1,1 1 0,1 1-1,0-1 1,1 2 0,1 0-1,0 1 1,1 0 0,1 1-1,23-15 1,-28 21-22,-3 1-19,1 1 0,-1 1 1,1 0-1,-1 0 1,1 1-1,15-4 0,-23 7-30,0 0 0,0 0 0,0 0 0,0 0 0,1 0 0,-1 0 1,0 1-1,0-1 0,0 0 0,0 1 0,0-1 0,0 1 0,0-1 0,0 1 0,0-1 0,0 1 0,0 0 0,-1 0 0,1-1 0,0 1 0,0 0 0,0 0 0,-1 0 0,1 0 0,-1 0 0,1 0 0,-1 0 0,1 0 0,-1 0 0,1 2 0,1 3 34,0-1-1,-1 1 1,0 0 0,0-1-1,0 8 1,-1 35 89,-12 82 1,8-90-51,-1-8-65,-2 21 105,7-48-103,0 0 0,0 1 0,0-1 1,1 0-1,0 0 0,0 1 0,3 7 1,-4-11-1,1-1 0,0 0 0,-1 0 1,1 0-1,0 0 0,-1 0 0,1 0 0,0 0 1,0-1-1,0 1 0,0 0 0,0 0 1,0-1-1,0 1 0,0 0 0,0-1 0,0 1 1,0-1-1,1 0 0,-1 1 0,0-1 1,0 0-1,0 0 0,1 1 0,-1-1 0,0 0 1,0 0-1,1 0 0,-1-1 0,0 1 1,0 0-1,2-1 0,2 0 55,0 0-1,0-1 1,0 0-1,0 0 1,0-1-1,6-3 1,0-1-47,0-1 0,-1-1-1,0 0 1,-1 0 0,0-1 0,15-20 0,38-72 20,-37 57 92,56-82-450,-77 136 342,-2 22-99,-2 44 0,-2-46 201,2-1 0,5 36 0,-4-61-145,2 22 263,15 48 1,-18-72-245,1 0 0,-1 0 0,0 0 0,1 0-1,-1 0 1,1-1 0,-1 1 0,1 0 0,-1 0 0,1-1 0,-1 1-1,1 0 1,0-1 0,-1 1 0,1-1 0,0 1 0,0-1 0,0 1-1,-1-1 1,1 1 0,0-1 0,1 1 0,0-1 13,0 0 1,0 0-1,-1 0 1,1 0-1,0 0 0,0 0 1,0 0-1,-1-1 1,1 1-1,3-2 0,1 0 43,1-1 0,-1 0 0,0-1 0,-1 1 0,9-8 0,7-8 32,-1-2-1,0-1 1,20-31-1,-16 22-123,115-167-772,-142 204 781,1 0 0,0 0 0,0 0 0,0 1 0,-1 9 0,0 0-11,-7 27 31,1 1 0,-4 88 1,13-127 32,0 1 1,1 0 0,-1 0 0,1 0 0,0-1-1,3 9 1,-3-13-30,-1 0-1,1 1 0,-1-1 0,1 0 1,0 0-1,-1 0 0,1 0 1,0 0-1,0 0 0,-1 0 0,1 0 1,0 0-1,0 0 0,0-1 1,0 1-1,1 0 0,-1-1 0,0 1 1,0 0-1,0-1 0,0 0 1,1 1-1,-1-1 0,0 0 0,0 1 1,1-1-1,-1 0 0,0 0 0,1 0 1,-1 0-1,0 0 0,0 0 1,1-1-1,-1 1 0,2-1 0,2-1 41,0 0 0,0 0 0,0 0 0,-1-1 0,1 0 0,-1 0 0,1 0 0,-1-1 0,0 1 0,0-1 0,-1 0 0,6-7-1,4-7-26,17-33 0,-28 47-30,87-167-68,-85 164 56,0-1 0,-1 1-1,0-1 1,3-10 0,-2 8-231,-2 16 77,-1 18 113,-2 30 166,0-17 56,4 46-1,4-41 7,-6-39-143,0 1 1,0-1-1,0 1 0,0-1 0,0 0 1,1 1-1,0-1 0,2 4 0,-3-7-18,-1 1 0,1-1 0,-1 0 0,1 1-1,-1-1 1,1 0 0,-1 0 0,1 0-1,0 0 1,-1 0 0,1 1 0,-1-1-1,1 0 1,0 0 0,-1 0 0,1 0-1,-1-1 1,1 1 0,-1 0 0,1 0-1,0 0 1,-1 0 0,1-1 0,-1 1-1,2-1 1,10-6 148,-4-2-122,0 1 1,0-1 0,-1 0 0,-1-1-1,1 0 1,8-18 0,-7 11-60,4-5 15,1 1-1,1 0 0,1 1 1,0 0-1,2 2 0,20-19 1,-17 17 77,-12 13-68,0-1 0,0 1 1,19-11-1,17-6-463,-43 23 666,1 1-367,4 0 181,-5 1-24,-1-1 1,1 0-1,0 0 0,-1 1 0,1-1 1,-1 1-1,1-1 0,-1 1 0,1-1 1,-1 0-1,1 1 0,-1 0 0,0-1 1,1 1-1,-1-1 0,0 1 0,1-1 1,-1 1-1,1 1 0,-1-1 3,18 31 48,-18-31-86,10 3 187,-8-3-141,0-1-1,0 1 1,0-1-1,0 1 1,0-1-1,0 0 1,0 0-1,0 1 1,0-2 0,0 1-1,0 0 1,0 0-1,0-1 1,0 1-1,0-1 1,0 1-1,0-1 1,0 0-1,0 0 1,2-1-1,1-1-8,-4 3 6,0 0 0,0 0 0,-1 0 0,1 0 0,0 0 0,-1 0 0,1-1 0,0 1 1,-1 0-1,1-1 0,0 1 0,-1 0 0,1-1 0,-1 1 0,1-1 0,0 1 0,0-1 0,3-3-16,-3 3-53,5 2-11,-8 2-9,-13 1 82,-1-3-54,1 0 1,-1 1-1,0 1 1,1 0 0,-1 1-1,1 1 1,0 0-1,-16 8 1,24-9 40,0 1 1,1-1-1,-1 1 1,1 0-1,0 1 1,0-1-1,0 1 1,1 1-1,0-1 1,0 1-1,1 0 1,0 0-1,-6 12 1,6-9 27,0 0 1,1 1 0,0-1-1,1 0 1,0 1 0,0-1-1,1 1 1,1 0 0,1 20-1,-1-28 9,0 0 0,1 0-1,0 0 1,-1 0 0,1-1 0,0 1 0,0 0-1,1 0 1,-1-1 0,0 1 0,1-1-1,0 0 1,-1 1 0,1-1 0,0 0-1,0 0 1,0 0 0,4 2 0,-2-1 4,0-1 0,0 0 1,0 0-1,1-1 0,-1 1 0,0-1 1,1 0-1,0 0 0,-1 0 0,8-1 1,5 0 7,0-1 1,0-1 0,0 0-1,0-2 1,17-5 0,-14 3-19,1-1 1,-1-1-1,0-1 0,-1-1 1,28-20-1,-22 12 32,-1-1 0,-1-1 0,27-32 0,105-125 74,-116 133-203,46-67 0,-66 83 26,-2-2 1,0 0-1,20-56 0,-26 57 37,19-60-133,-26 75 51,-1-1 0,0 0 0,-2 1 0,2-18 1,-3 30 83,0 1 1,0 0 0,0 0-1,-1 0 1,1 0 0,0 0 0,0 0-1,0 0 1,-1 0 0,1 0-1,-1-2 1,0 3 13,1 0-1,0-1 1,0 1-1,0 0 0,-1 0 1,1 0-1,0 0 1,0-1-1,0 1 1,-1 0-1,1 0 1,0 0-1,0 0 1,-1 0-1,1 0 1,0 0-1,-1 0 1,1 0-1,0 0 0,0 0 1,-1 0-1,1 0 1,0 0-1,0 0 1,-1 0-1,1 0 1,0 0-1,-1 0 1,1 0-1,-2 1-19,-1 1 1,1-1-1,0 1 0,0 0 1,0-1-1,0 1 1,0 0-1,-3 3 0,-12 19-6,1 0 0,0 1 0,-15 36 0,5-10 64,-43 90 7,43-85-28,11-19 88,1 1 0,2 0 0,2 1 0,1 0 0,2 0 0,2 1 0,0 72 0,5-101-13,0 0 0,1-1 1,0 1-1,1-1 0,0 1 1,5 14-1,-5-23-95,-1 0-1,0 1 1,0-1-1,1 0 1,0 0-1,-1 0 1,1 0-1,0 0 1,0 0-1,0-1 1,0 1-1,0 0 1,0-1-1,1 0 1,2 2-1,0-1 30,-1 0 0,1-1 0,0 0 0,-1 0 0,1 0 0,0 0 0,7-1 0,106-5 93,-98 3-120,-1-1-1,-1-1 1,1-1-1,21-8 0,-28 9 73,59-28 157,-63 28-195,0-1-1,-1 0 1,1-1 0,-1 0-1,0 0 1,9-11-1,-6 6-28,0-2 0,-1 1 0,0-1 0,-1-1 0,0 0 0,-1 0 0,-1 0 0,0-1-1,-1 1 1,-1-1 0,3-17 0,-6 30-38,-1 0 1,0 0-1,0-1 0,0 1 1,0 0-1,-1 0 0,1 0 1,0 0-1,-1 0 0,0 0 1,1 0-1,-1 0 0,0 1 1,0-1-1,0 0 0,0 0 0,-2-1 1,3 2 19,-1 0 0,0 0 0,0 0 0,0 0 0,0 1 0,0-1 1,-1 0-1,1 1 0,0-1 0,0 1 0,0-1 0,-1 1 0,1-1 0,0 1 0,0 0 1,-1 0-1,1 0 0,0-1 0,-1 1 0,1 0 0,0 1 0,-1-1 0,1 0 0,0 0 1,0 1-1,-1-1 0,-1 1 0,-7 4 5,-1-1 1,1 2 0,0 0-1,1 0 1,-1 0-1,1 1 1,0 1-1,1 0 1,0 0-1,-13 17 1,6-5-8,2 0 1,1 1-1,1 0 1,-10 26-1,17-38 40,1 0 0,0 0 1,0 1-1,1-1 0,0 1 0,1-1 0,0 12 0,1-18-2,0 1 1,0-1-1,0 0 0,1 0 0,-1 0 1,1 0-1,0 0 0,0 0 0,0 0 1,0 0-1,1 0 0,-1 0 0,1 0 1,0-1-1,-1 1 0,1-1 0,1 1 1,-1-1-1,0 0 0,0 0 0,1 0 1,-1 0-1,1 0 0,0 0 0,3 1 1,2 0 12,1 0 0,0 0 1,0-1-1,0 0 1,0 0-1,0-1 1,0 0-1,0-1 0,0 0 1,0-1-1,1 0 1,-1 0-1,0 0 1,0-1-1,11-5 1,-4 2 26,0-2 1,-1 0 0,0-1 0,0 0-1,-1-1 1,0-1 0,18-16 0,-13 9-65,44-39 8,87-97 0,-150 152-24,1 0 0,0-1-1,0 1 1,-1 0 0,1 0-1,-1 0 1,1 0 0,-1 0-1,1-1 1,-1 1 0,0 0-1,1 0 1,-1-1 0,0 1 0,0 0-1,0 0 1,0-3 0,0 4 15,-1-1 1,1 1-1,0-1 1,0 1-1,-1-1 1,1 0-1,-1 1 1,1-1-1,0 1 1,-1 0-1,1-1 1,-1 1-1,1-1 1,-1 1-1,1 0 1,-1-1-1,1 1 1,-1 0-1,0-1 1,1 1-1,-1 0 1,1 0-1,-1 0 1,0 0 0,1-1-1,-1 1 1,1 0-1,-1 0 1,0 0-1,1 0 1,-1 0-1,0 1 1,1-1-1,-1 0 1,0 0-1,1 0 1,-2 1-1,-2 0-7,0 0 1,-1 1-1,1-1 0,0 1 1,0 0-1,0 0 0,0 1 0,1-1 1,-1 1-1,0 0 0,-4 4 1,3 0 21,-1-1 0,1 1 0,1-1 0,-1 1 0,-5 13 0,0 3-45,2 1 0,0 0 0,-3 26-1,9-42 39,0 0 0,1 0 0,0 1 0,1-1 0,-1 0 0,2 1 0,0 9 0,0-16 17,-1 0-1,1 1 1,0-1 0,-1 0 0,1 0 0,0 0-1,0 1 1,0-1 0,0 0 0,1 0-1,-1-1 1,1 1 0,-1 0 0,1 0 0,0-1-1,-1 1 1,1-1 0,0 1 0,0-1-1,0 0 1,0 0 0,0 0 0,0 0 0,1 0-1,-1 0 1,0 0 0,0-1 0,1 1-1,1-1 1,7 1 9,-1-1 0,0 0 0,0 0 0,0-2 0,0 1 0,0-1 0,0 0 0,0-1 0,0 0 0,-1-1 0,0 0 0,1 0 0,-1-1 0,11-9 0,-10 7 2,0 0 1,0-1-1,-1 0 1,0-1-1,-1 0 1,0 0-1,0-1 1,-1 0-1,0 0 1,-1-1-1,8-17 0,-11 20-66,0 0-1,0 0 1,-1-1-1,0 1 1,0-1-1,0-14 1,-2 20 19,0 0 0,0 1 0,-1-1 0,1 0 0,-1 1 0,0-1 0,0 0 1,0 1-1,0-1 0,0 1 0,0-1 0,-1 1 0,1 0 0,-1 0 0,1-1 1,-1 1-1,0 0 0,0 0 0,0 1 0,0-1 0,0 0 0,-1 1 0,1-1 1,-1 1-1,-2-1 0,-5-3 35,-2 0 0,1 2 0,0-1 0,-1 1 0,1 1 0,-1 0 1,0 1-1,0 0 0,0 1 0,0 0 0,0 1 0,1 0 0,-21 5 0,29-5-15,2-1 2,0 0-1,0 0 1,1 0-1,-1 0 1,0 0-1,0 0 1,1 0 0,-1 1-1,0-1 1,1 0-1,-1 1 1,0-1-1,0 0 1,1 1-1,-1-1 1,1 1 0,-1-1-1,0 1 1,1-1-1,-2 2 1,16 2 116,27-2-22,44-3-1,12 1-155,-84 1 58,1 0 0,-1 1 1,1 0-1,-1 1 0,1 1 0,-1 0 0,-1 1 0,1 0 0,20 12 1,-26-12 16,0 0 0,-1 0 1,1 0-1,-1 1 0,-1 0 1,1 0-1,-1 0 0,0 1 0,0 0 1,-1 0-1,0 0 0,0 1 1,-1-1-1,1 1 0,-2 0 1,1 0-1,1 9 0,-2-2 49,-1 0 1,0 0-1,-1 1 0,-1-1 0,0 0 0,-1 0 0,0 0 0,-2 0 0,1 0 0,-11 24 0,12-36 89,2-5 24,3-8-35,5-4-112,0-1-1,-1 0 1,6-21-1,-7 17-45,15-27 0,-18 39 37,12-21-94,20-28 0,-35 55 67,1 0 0,-1 1 0,1-1 0,-1 1 0,1-1-1,-1 0 1,1 1 0,-1-1 0,1 1 0,-1-1 0,1 1 0,0 0 0,-1-1 0,1 1-1,0 0 1,-1-1 0,1 1 0,0 0 0,-1 0 0,1-1 0,1 1 0,-2 0-2,1 1 0,-1-1 0,1 0-1,-1 0 1,1 0 0,-1 1 0,1-1 0,-1 0 0,1 1 0,-1-1 0,1 1 0,-1-1 0,1 0 0,-1 1 0,0-1 0,1 1 0,-1-1 0,0 1 0,0-1 0,1 2 0,1 1-1,-1 1 0,0 0 0,0 0 0,0 0 0,0 0 0,0 5 0,0 25-1,0 0 1,-3 0-1,-6 43 0,7-70 46,-1 0-1,2 0 0,-1 0 0,1 0 0,0 0 0,0 0 0,1 0 0,0 0 0,0 0 0,1 0 0,0-1 0,4 10 0,-6-15-16,1 0 0,0-1 0,-1 1 0,1 0 0,0-1 0,0 1 0,-1 0-1,1-1 1,0 1 0,0-1 0,0 1 0,0-1 0,0 0 0,0 1 0,0-1 0,0 0 0,0 0 0,0 0-1,0 0 1,0 1 0,0-1 0,0-1 0,0 1 0,1 0 0,26-5 89,-15-1-61,0 1 1,0-2 0,-1 0 0,0 0-1,20-17 1,-7 3 53,31-34 0,78-112 34,-56 64-92,-57 74-114,-14 19 73,-1 1 0,11-10-1,-17 19-6,0-1 3,0 1 0,0 0 1,0 0-1,0 0 0,0 0 1,0 0-1,0 0 0,0 0 1,0 0-1,0 0 0,1 0 1,-1 0-1,0-1 0,0 1 0,0 0 1,0 0-1,0 0 0,0 0 1,0 0-1,0 0 0,1 0 1,-1 0-1,0 0 0,0 0 1,0 0-1,0 0 0,0 0 1,0 0-1,0 0 0,0 0 0,1 0 1,-1 0-1,0 0 0,0 0 1,0 0-1,0 0 0,0 0 1,0 0-1,0 1 0,0-1 1,1 0-1,-1 0 0,0 0 1,0 0-1,0 0 0,0 0 0,0 0 1,0 0-1,0 0 0,0 0 1,0 0-1,0 1 0,0-1 1,0 0-1,0 0 0,0 0 1,0 0-1,0 0 0,0 0 1,0 0-1,0 1 0,0-1 0,0 0 1,0 0-1,-10 111-251,7-81 343,-1-1-58,-1-1 0,-1 0 0,-1 0-1,-2-1 1,-1 0 0,-1 0 0,-1-2 0,-1 1 0,-31 45 0,41-67 3,-1 0 0,1 0-1,-1-1 1,0 1 0,0-1 0,0 1 0,0-1-1,-7 3 1,10-5-27,0-1 1,0 1-1,0-1 0,0 0 1,0 0-1,0 1 0,0-1 0,0 0 1,0 0-1,0 0 0,0 0 1,0 0-1,0 0 0,0 0 1,0 0-1,0-1 0,0 1 0,0 0 1,-1-1-1,1 0-3,0 0-1,0 0 0,0 0 1,0 0-1,0 0 1,0 0-1,0 0 1,0-1-1,0 1 1,1 0-1,-1 0 0,0-1 1,1 1-1,0-1 1,-1 1-1,1 0 1,-1-3-1,1 0 2,-1 0 0,1 1 0,-1-1 0,1 0 0,1 0 0,-1 0 0,0 1 1,1-1-1,0 0 0,0 0 0,0 1 0,0-1 0,1 0 0,-1 1 0,1 0 0,0-1 0,0 1 0,0 0 0,0 0 0,1 0 0,-1 0 0,1 0 0,3-3 0,-2 3 5,1 0-1,-1 0 1,0 0-1,1 1 1,0-1-1,0 1 1,-1 0-1,1 0 1,0 1-1,1-1 1,-1 1-1,0 0 1,0 1-1,0-1 1,1 1-1,5 1 1,11 1-7,0 2 0,0 1 0,-1 1 1,23 8-1,40 9-2140,-64-18-473,3 3-4062,-20-7 5757,-1 0 0,1 0 0,0 0 0,0 0 0,-1 0 0,1-1-1,0 1 1,0-1 0,0 0 0,0 0 0,5 0 0,13-6-3895,-6 2 2058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26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365 151 3392,'21'-35'14779,"-26"44"-14032,-6 12-818,-12 38 355,-18 39 259,22-63-299,-2-1 1,-30 37-1,-57 56 270,76-90-337,12-13 161,2 1 0,-17 28-1,34-52 37,11-9 452,15-14-646,-1 0-1,-1-1 1,-1-1-1,-1-2 1,-1 0 0,-1-1-1,-2 0 1,17-36-1,25-82-347,-33 77 140,55-104 0,-78 168 27,-1 1 0,0-1-1,0 1 1,0-1-1,-1 1 1,1-1-1,-1 0 1,1 0-1,-1 1 1,0-7-1,-1 10 2,0-1 0,0 1 1,0 0-1,0-1 0,0 1 0,0 0 0,0-1 0,0 1 0,0 0 0,0-1 0,0 1 0,0 0 0,0-1 1,0 1-1,0 0 0,0-1 0,0 1 0,0 0 0,1-1 0,-1 1 0,0 0 0,0-1 0,0 1 0,1 0 1,-1 0-1,0-1 0,0 1 0,1 0 0,-1 0 0,0 0 0,0-1 0,1 1 0,-1 0 0,0 0 0,1 0 1,-1 0-1,0-1 0,1 1 0,-1 0 0,0 0 0,1 0 0,-1 0 0,0 0 0,1 0 0,-1 0 0,0 0 1,1 0-1,0 1 1,0-1 1,0 0 0,0 1 0,0-1 0,0 1 0,0 0 0,0-1-1,-1 1 1,1 0 0,0-1 0,0 1 0,-1 0 0,1 0-1,0 1 1,3 6-12,-1-1 0,0 1 0,-1 0 1,0 0-1,2 16 0,1 3-16,20 123 69,-9-38-22,11 79 299,-18-159-263,-7-27-38,0 1 0,-1-1 0,1 1 0,-1-1 0,0 11 0,-1-14 66,3-7-3255,-1 2 2074,-1 0 0,0 0 0,1 1 0,-1-1 0,0 0 0,0 0 0,-1 0 0,1 0 0,-1-1 0,1-5 0,-1-4-1486,0 2-1492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27.2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97 1888,'-1'0'939,"-19"-5"8778,21 4-9340,1 0 1,0 1 0,-1-1 0,1 1 0,-1-1 0,1 1 0,0 0 0,-1 0 0,1 0-1,0 0 1,2 0 0,-4 0 186,51-5 2556,-24 3-2704,-1-1 0,1-1 0,-1-2 0,28-9 0,-5 2-491,-30 10-520,-15 2-426,1 0 0,0 0-1,0 0 1,7-4 0,29-12-9933,-19 6 7370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0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406 42 2496,'3'-12'1883,"-3"11"-1470,0 0 0,1 0-1,-1 1 1,0-1 0,0 0 0,0 0-1,0 0 1,1 0 0,-1 1-1,0-1 1,-1 0 0,1 0 0,0 0-1,0 0 1,0 1 0,-1-3 0,1 3-293,-1-1 0,0 0 0,1 0 0,-1 1 0,0-1 0,0 1 0,1-1 0,-1 1 0,0-1 1,0 1-1,0-1 0,0 1 0,-1-1 0,-4 0 107,0-1-1,1 1 1,-1 0 0,0 1 0,0-1-1,0 1 1,0 0 0,0 1 0,0-1-1,0 1 1,0 1 0,1-1 0,-1 1-1,0 0 1,-8 4 0,2 0-79,0 0 0,1 1 0,0 1 1,0 0-1,-18 17 0,16-13-26,2 1 0,-1 0-1,2 1 1,0 0 0,0 0 0,1 1 0,1 1-1,1-1 1,0 1 0,1 1 0,-6 26-1,11-39-61,0-1-1,1 1 0,0 0 0,0-1 1,0 1-1,0 0 0,0-1 0,1 1 0,-1 0 1,1-1-1,0 1 0,0-1 0,0 1 1,3 3-1,-3-6-14,0 1 0,0-1 1,0 1-1,1-1 0,-1 0 0,1 1 0,-1-1 1,1 0-1,0 0 0,-1 0 0,1 0 1,0-1-1,-1 1 0,1 0 0,0-1 0,0 1 1,0-1-1,0 1 0,0-1 0,0 0 0,0 0 1,0 0-1,-1 0 0,1 0 0,0 0 1,0-1-1,3 0 0,1-1 41,0 1 0,0-1-1,0-1 1,-1 1 0,1-1-1,-1 0 1,1-1 0,-1 1 0,0-1-1,0 0 1,0 0 0,-1-1 0,1 1-1,-1-1 1,6-10 0,-3 5-46,0-1 0,-1-1 0,-1 1 1,0-1-1,0 0 0,5-22 0,-7 13-124,0 0 0,-1-1 0,-2-26 0,-1 41-420,-3 12 257,-4 16 92,-107 407 1723,96-336-1475,-3 15-16,18-91-25,-1 0 0,-1-1 1,0 0-1,-14 23 1,17-33 80,0-1 1,0 1-1,-1-1 1,0 1-1,0-1 1,-4 3-1,7-6-122,1 0 0,-1-1 0,0 1-1,1-1 1,-1 1 0,0-1 0,0 1-1,0-1 1,1 0 0,-1 1 0,0-1-1,0 0 1,0 1 0,0-1 0,0 0-1,1 0 1,-1 0 0,0 0 0,0 0-1,0 0 1,0 0 0,0 0 0,0 0-1,0-1 1,1 1 0,-1 0 0,0 0-1,0-1 1,0 1 0,0-1 0,1 1 0,-1-1-1,0 1 1,0-1 0,1 1 0,-1-1-1,0 0 1,1 1 0,-1-1 0,1 0-1,-1 1 1,1-1 0,-1-2 0,-3-3-24,2-1 0,-1 1 0,1-1 0,0 0 0,0 0 0,0-1 0,1 1 0,0-13 0,1 2-56,1 1-1,4-28 0,-2 30 20,0-1 0,1 1 1,1 0-1,1 0 0,0 0 0,15-26 0,-14 30 23,1 1 0,0-1 0,0 2 0,1-1 0,0 1 0,1 0 0,0 1 0,1 0 1,11-7-1,13-3 33,1 2 0,1 1 0,50-14 0,-57 20-14,35-11-21,81-28 35,-116 36 50,0-2-1,47-27 1,-63 32-15,0-1 0,-1 0 0,0-1 0,13-14 1,-20 18 11,1-1 0,-2 1-1,1-1 1,-1 0 0,0-1 0,-1 1 0,0-1 0,4-15 0,-7 23-61,-1-1-1,1 1-1,-1 0 1,1 0 0,-1 0 0,1 0 0,-1-1-1,0 1 1,0 0 0,0 0 0,0-1 0,0 1-1,0 0 1,0 0 0,0-1 0,0 1 0,0 0-1,-1 0 1,1-1 0,-1 1 0,1 0 0,-1 0-1,1 0 1,-2-1 0,0 3-46,0 1 1,1 0-1,-1 0 0,0 0 1,0 0-1,1 1 1,-3 4-1,2-5 39,-12 23 64,0 0 1,-13 38-1,7-16-124,17-40 95,0 0 0,1 0 0,0 0-1,0 1 1,0-1 0,1 1 0,0-1 0,1 1 0,0 0 0,0-1 0,0 1-1,3 11 1,-3-18 0,0 0-1,0 0 0,1 0 0,-1 0 1,0 0-1,1 0 0,-1 0 1,1 0-1,-1 0 0,1-1 0,-1 1 1,1 0-1,0 0 0,-1 0 1,1-1-1,0 1 0,0 0 0,0-1 1,-1 1-1,1-1 0,0 1 1,0-1-1,0 1 0,0-1 0,0 0 1,0 1-1,0-1 0,0 0 1,0 0-1,0 0 0,0 0 0,0 0 1,0 0-1,0 0 0,0 0 1,0 0-1,0 0 0,0 0 0,0-1 1,0 1-1,0 0 0,1-2 1,4 0 106,0 0-1,-1-1 1,1 0 0,-1 0 0,9-6 0,1-4-85,0-1 0,15-17-1,-14 13-248,20-17 1,-35 35 194,-1 0 0,0-1 0,1 1 0,-1 0 0,0 0 0,1 0 0,-1 0 0,0 0 0,1 0 0,-1 0 0,0-1 0,1 1 0,-1 0 0,0 0 1,1 0-1,-1 0 0,1 1 0,-1-1 0,0 0 0,1 0 0,-1 0 0,0 0 0,1 0 0,-1 0 0,0 1 0,0-1 0,1 0 0,-1 0 0,0 0 0,1 1 1,-1-1-1,0 0 0,0 0 0,1 1 0,-1-1 0,0 0 0,12 17-21,-3-4 63,-1-4 83,0-1-1,1 0 1,0 0 0,0-1 0,21 12-1,-24-16-28,0 0 0,1-1 0,0 1 0,-1-2 0,1 1 0,0-1 0,0 0 0,0 0 0,0 0 0,0-1 0,12-2 0,-6 1-17,-1-2 0,1 1 0,0-2 0,-1 0 0,0 0 0,0-1 0,0 0 0,-1-1 0,0-1 0,0 0 0,0 0 0,-1-1 0,0 0 0,0-1 0,14-17 0,-4 2 9,18-28 1,-37 50-89,0 0 0,0 1 0,0-1-1,0 1 1,1-1 0,-1 1 0,0 0 0,1-1 0,-1 1-1,1 0 1,-1 0 0,3-1 0,-3 2 6,-1 0 1,0 0-1,1-1 0,-1 1 1,1 0-1,-1 0 0,0 0 1,1 0-1,-1 0 1,0 1-1,1-1 0,-1 0 1,1 0-1,-1 0 0,0 0 1,1 0-1,-1 0 0,0 1 1,1-1-1,-1 0 1,0 0-1,1 1 0,6 12-27,-5 8 95,-2-7-8,1 3-39,-1-1 0,-1 1 0,-1-1 0,-5 25-1,6-35 12,-1 0-1,0 0 0,0-1 1,0 1-1,0-1 0,-6 9 1,7-12-12,-1 0 1,0 0 0,1 0-1,-1 0 1,0 0 0,0 0-1,0 0 1,0 0 0,-1-1-1,1 1 1,0-1 0,-1 0-1,1 0 1,-1 0 0,1 0-1,-5 1 1,5-2-4,1 0-1,-1 1 1,1-2 0,-1 1-1,1 0 1,-1 0 0,1 0-1,0-1 1,-1 1 0,1 0-1,-1-1 1,1 0 0,0 1-1,-1-1 1,1 0 0,0 1-1,0-1 1,0 0-1,-3-2 1,4 2-1,-1 1 0,0-1 0,1 0 1,-1 0-1,1 1 0,-1-1 0,1 0 0,-1 0 0,1 0 0,-1 0 0,1 1 0,0-1 1,-1 0-1,1 0 0,0 0 0,0 0 0,0 0 0,0 0 0,0 0 0,0 0 0,0 0 1,0 0-1,0 0 0,0 0 0,0 0 0,0 1 0,1-3 0,0 2-15,0 0-1,0-1 0,0 1 1,0 0-1,0 0 0,0 0 1,1 0-1,-1 0 1,0 0-1,1 0 0,-1 0 1,0 0-1,1 1 0,-1-1 1,1 0-1,0 1 1,-1 0-1,1-1 0,-1 1 1,1 0-1,-1-1 0,1 1 1,2 1-1,7-3 95,-2 1-80,-1 1-1,1 0 1,-1 1 0,0-1-1,10 3 1,24 2-490,-25-4-1906,0 4-4017,-16-4 5666,1-1 0,-1 1 1,0 0-1,0 0 0,1 0 0,-1 0 1,0 0-1,0 0 0,0 0 1,0 0-1,0 0 0,0 1 0,0-1 1,0 0-1,-1 0 0,1 1 0,0-1 1,-1 1-1,1-1 0,-1 2 1,1 10-1912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0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12 1984,'-2'-7'9389,"2"7"-9104,8-4 3311,18 4-1420,-22 0-167,32 0 45,-35 0-1526,8 6-1248,-9-3 172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2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258 492 4224,'-1'-1'292,"0"0"0,0 1 0,1-1 0,-1 0 0,1 0 0,-1 1 0,0-1 0,1 0 0,-1 0 0,1 0 0,0 0 1,-1 0-1,1 0 0,0 1 0,0-1 0,-1 0 0,1 0 0,0 0 0,0 0 0,0-2 0,-14-9 4855,12 11-4900,0-1 0,-1 1 0,1 0 0,0 0 0,0 0 0,-1 0 0,1 0 0,0 1 0,-1-1 0,1 1 0,0-1 0,-1 1 0,1 0 0,-1 0 0,1 0 0,-5 1 0,-7 1 175,-21 5 1,29-6-193,-1 1-170,0 0 0,0 0 0,1 1 0,-1 0 0,0 0 1,1 1-1,0 0 0,0 0 0,0 0 0,0 1 0,1 0 0,0 0 0,0 0 0,-8 11 0,3-1 48,5-9-58,1 0-1,0 0 1,-6 12 0,10-16-35,-1-1 1,0 1-1,1-1 1,-1 1-1,1-1 0,0 1 1,0 0-1,-1-1 1,1 1-1,0 0 1,0-1-1,1 1 0,-1-1 1,0 1-1,0 0 1,1-1-1,-1 1 1,1-1-1,-1 1 0,1-1 1,0 1-1,1 1 1,0 0 34,1 0 1,0 0 0,0 0 0,0 0 0,0 0-1,0-1 1,0 1 0,1-1 0,-1 0 0,1 0-1,0-1 1,0 1 0,3 1 0,0-2 48,0 1 0,-1-1 0,1 0 0,0-1 1,0 0-1,0 0 0,8-1 0,-2-1 42,0-1 1,0 0-1,0-1 0,-1 0 0,1-1 1,-1 0-1,19-12 0,-27 14-135,0 0-1,0 0 0,0 0 1,0 0-1,-1-1 0,1 0 1,-1 1-1,0-1 0,0 0 1,0-1-1,-1 1 0,1 0 1,-1-1-1,0 1 0,-1-1 1,1 0-1,-1 0 0,0 0 1,0 0-1,0 1 0,0-1 1,-1 0-1,0 0 0,0 0 1,-1 0-1,1 0 0,-1 0 1,0 0-1,0 0 0,-1 0 1,0 0-1,1 1 0,-6-9 1,1 5-75,-3-6-323,9 14 411,0-1-1,0 1 0,0-1 1,0 0-1,-1 1 0,1-1 1,0 1-1,0-1 0,0 1 1,0-1-1,0 0 0,1 1 0,-1-1 1,0 1-1,0-1 0,0 1 1,0-1-1,0 1 0,1-1 1,-1 1-1,0-1 0,1 1 1,-1-1-1,0 1 0,1-1 1,17-23 318,0-1 0,-2 0 0,-1-1 0,17-42 0,21-34-214,28-26-70,-67 115-172,-5 6-237,-9 25-65,0 58 328,-4 0 1,-3 0 0,-4 0-1,-2-2 1,-30 91-1,-47 95 502,67-204-236,-2-1 0,-50 81 0,70-129-146,-4 8 141,-1-1 0,0 0 0,-20 21 0,29-35-150,1 0 1,0 1-1,0-1 0,-1 0 1,1 0-1,0 1 1,-1-1-1,1 0 0,0 0 1,-1 1-1,1-1 1,-1 0-1,1 0 0,0 0 1,-1 0-1,1 0 0,0 1 1,-1-1-1,1 0 1,-1 0-1,1 0 0,-1 0 1,1 0-1,0 0 1,-1 0-1,1 0 0,-1-1 1,1 1-1,0 0 1,-1 0-1,1 0 0,-1-1 1,0 1 2,0-1-1,1 0 1,-1 0 0,1 0 0,-1 0 0,0 0 0,1 0 0,0 0 0,-1 0 0,1 0 0,0 0 0,-1-1 0,0-4 23,0-1 0,1 1 0,-1-12 1,4-16 33,2 0-1,16-63 1,-15 79-73,0 0 0,1 0-1,1 1 1,1 0 0,0 0 0,21-27-1,-22 35 17,0 0-1,0 1 0,1 1 0,0-1 0,0 1 0,1 1 0,0 0 1,16-8-1,6 1 12,50-14 1,-79 26-40,36-9-344,42-5 0,-29 6-4456,-47 8 3524,1 0-1,-1 0 0,1 1 0,0 0 0,-1 0 1,8 1-1,17 6-2497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4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395 143 2816,'4'-4'12028,"-8"9"-10867,-106 177 1332,-1 2-1616,45-96-256,-15 19 81,54-75 573,45-40-86,-11 4-1083,0-2-1,0 1 1,0-1 0,-1 0-1,0 0 1,6-7 0,30-47-169,-42 60 63,54-91 215,50-115 0,-69 133-170,68-149 504,-96 197-278,-6 20-275,0 6-241,-1 8 223,1-1 0,1 1 0,4 15 0,1 7 51,50 311 323,-27-203-11,-21-108-108,1-1 0,21 43 0,-27-66-158,-3-6-33,1-11-6874,0 4 5142,0 1-1,-1-1 1,0 1-1,0-1 0,0-7 1,-1-1-2774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0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915 23 3136,'-4'-2'703,"0"-1"-1,0 1 1,0-1-1,0 0 1,-8-6 7651,15 17-5384,4 25-2586,-6-21 741,22 237 2499,-6-38-2005,-4-54-894,-12-151-775,-1-6 49,0 0 0,0 0 0,0 0 0,0 0 0,0 0 0,0 1 0,0-1 0,0 0 0,0 0 0,0 0 0,0 0 0,0 0 0,0 0 0,0 1 0,0-1 0,0 0 0,0 0 0,0 0 0,0 0 0,0 0 0,0 0 0,0 1 0,0-1 0,-1 0 0,1 0 0,0 0 0,0 0 0,0 0 0,0 0 0,0 0 0,0 0 0,0 0 0,0 0 0,-1 0 0,1 1 0,0-1 0,0 0 0,0 0 0,0 0 0,0 0 0,0 0 0,-1 0 0,1 0 0,0 0 0,0 0 0,0 0 0,0 0 0,0 0 0,0 0 0,-1 0 0,1 0 0,0-1 0,-6 4-3,-13 3-31,1 1 0,0 1 1,0 1-1,1 1 0,0 0 0,1 1 0,0 1 0,1 0 0,0 1 0,-18 22 0,-46 62 72,-18 21 18,71-90-39,-56 49-1,-43 13 6,0 1 33,58-39-162,-37 32-1315,102-83 823,-12 10-3200,13-11 3484,0 1-1,1-1 0,-1 0 1,1 0-1,-1 0 1,1 0-1,-1 0 1,0 0-1,1 0 1,-1 0-1,1 0 1,-1 0-1,0 0 1,1 0-1,-1 0 0,0 0 1,1 0 234,0 0 0,-1 0 0,1 0 1,0-1-1,0 1 0,0 0 0,0 0 0,0 0 1,0 0-1,-1 0 0,1 0 0,0 0 0,0 0 0,0 0 1,0 0-1,0 0 0,0-1 0,0 1 0,0 0 1,-1 0-1,1 0 0,0 0 0,0 0 0,0 0 1,0 0-1,0-1 0,0 1 0,0 0 0,0 0 0,0 0 1,0 0-1,0 0 0,0-1 0,0 1 0,0 0 1,0 0-1,0 0 0,0 0 0,0 0 0,0-1 0,0 1 1,0 0-1,0 0 0,11-8-5523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34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16 109 6976,'-15'-7'2256,"14"4"-355,7 0 1091,4-1 261,77-22 2023,-43 12-4549,-21 6-909,27-14 0,-19 8-1950,-18 10-1282,0 1 1015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4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4 777 2144,'-1'2'114,"0"-1"0,1 1 0,0 0 0,-1 0 0,1 0 0,0-1 0,0 1 0,0 0 0,0 0 0,0 0 0,0 0 0,1 2 0,1 11 1588,-2-8-1119,1 0 1,0 0-1,0-1 1,1 1-1,0 0 1,4 8-1,19 40 1892,-19-43-2010,-4-8-245,0 0 0,1 0 0,-1-1 1,1 1-1,-1-1 0,1 1 0,1-1 1,-1 0-1,0 0 0,1 0 0,-1-1 1,1 1-1,4 2 0,-5-4-126,-1 0-1,0 0 1,1-1 0,-1 1-1,1-1 1,-1 1 0,1-1-1,-1 0 1,1 0-1,-1 0 1,1 0 0,-1 0-1,1-1 1,-1 1-1,1-1 1,-1 1 0,0-1-1,1 0 1,-1 0-1,0 0 1,1 0 0,-1-1-1,0 1 1,2-3-1,1 0 73,0 0 0,0-1 0,-1 0 0,0 0 0,0 0 0,6-11 0,16-37 495,-17 32-441,-8 17-184,75-155 1414,13 6-589,-87 151-851,0-1 0,1 1 0,-1 0 0,0-1 0,1 1 0,0 0 0,2-1 0,-4 2-24,-1 1 0,1 0 1,-1 0-1,1 0 0,-1 0 1,1 0-1,-1 0 1,1 1-1,-1-1 0,0 0 1,1 0-1,-1 0 0,1 0 1,-1 0-1,1 1 0,-1-1 1,0 0-1,1 0 0,-1 1 1,1-1-1,-1 0 1,0 1-1,1-1 0,7 9-74,-5-5 90,-1 0 0,0 0 0,0 1 1,0-1-1,0 0 0,-1 1 0,0 0 1,0-1-1,0 1 0,0 6 0,0 8 15,-3 24-1,2-29-57,-14 110 364,11-105-332,2-9 36,-1 1 0,-1-1-1,0 0 1,-4 10-1,6-16 7,-1-1 0,0 0 0,0 0 0,0 0 0,0 0 0,-4 5 0,4-7-2,1 0-1,0 0 1,0 0 0,-1 0 0,1 0-1,0 0 1,-1-1 0,1 1-1,-1 0 1,1-1 0,-1 1-1,1-1 1,-1 0 0,1 1-1,-1-1 1,-1 0 0,0-1 6,0 1 1,0-1 0,1 0 0,-1 0-1,0 0 1,0 0 0,1-1 0,-1 1-1,-3-3 1,-20-18 65,23 18-198,1 1-1,0-1 1,1 0 0,-1 0 0,-1-4 0,40 8 216,-1-2 1,1-2-1,68-16 0,-59 8-36,0-2-1,69-32 0,-91 34-16,0-2-1,0 0 1,-1-2-1,-1 0 1,-1-1-1,20-22 1,-24 21-18,-2-1 1,0 0 0,-1-1-1,-1-1 1,-1 0 0,13-33-1,42-141 187,-44 117-311,-19 65-5,3-5-4,-2 0 0,0 0 0,-1 0 1,-1-1-1,1-20 0,-5 31-174,-3 8 36,-5 12 54,3 1 140,0 1 0,1-1 0,0 1-1,-5 27 1,2-9 56,-117 429 168,116-433-163,3-8 62,0 0 1,1 1 0,1-1 0,-1 31 0,2-35 225,2-13-24,5-10-113,-1 1-129,10-18 54,0 0 0,2 1 0,29-37 0,-28 42-188,-10 11 80,1-1 1,0 1-1,0 1 0,0-1 1,11-6-1,8-6-167,-21 27-129,-5-2 283,0 0 0,1-1 0,-2 1 0,1 0 0,-1-1 0,1 1 0,-2 0-1,-1 7 1,-3 16 47,5-23-33,1 0 0,0 1 0,0-1 1,0 0-1,1 1 0,0-1 0,0 0 0,4 11 0,-5-15 9,1 0-1,0 0 1,0 0-1,1 0 1,-1 0-1,0 0 1,1 0 0,-1-1-1,1 1 1,-1 0-1,1-1 1,0 1 0,-1-1-1,1 0 1,0 0-1,0 1 1,0-1-1,0 0 1,1-1 0,-1 1-1,0 0 1,0-1-1,0 1 1,1-1 0,-1 1-1,0-1 1,4 0-1,4-1 34,-1 0-1,1 0 1,-1-1-1,19-5 1,37-18 82,-40 15-87,98-45 23,-81 35-52,-15 6 43,45-32-1,-72 46-58,0 1-1,0-1 1,0 0 0,0 0 0,0 0 0,0 0-1,0 0 1,0 0 0,0 0 0,0 0 0,0 0-1,0 0 1,0 0 0,0 0 0,1 0 0,-1 0 0,0 0-1,0 1 1,0-1 0,0 0 0,0 0 0,0 0-1,0 0 1,0 0 0,0 0 0,0 0 0,0 0-1,0 0 1,0 0 0,0 0 0,0 0 0,0 0-1,1 0 1,-1 0 0,0 0 0,0 0 0,0 0-1,0 0 1,0 0 0,0 0 0,0 0 0,0 0-1,0 0 1,0 0 0,0 0 0,0 0 0,0 0-1,0 0 1,1 0 0,-1 0 0,0 0 0,0 0-1,0 0 1,0 0 0,0-1 0,0 1 0,0 0-1,0 0 1,0 0 0,0 0 0,0 0 0,0 0-1,0 0 1,0 0 0,0 0 0,0 0 0,0 0-1,0 0 1,0 0 0,-3 7-103,-10 13 52,4-9 38,1 1 1,0 0 0,0 0-1,1 1 1,0 0-1,2 0 1,-1 1-1,1-1 1,1 1-1,-3 22 1,6-34 41,1 0 1,0 0 0,0 0-1,0 0 1,0 0-1,1 0 1,-1 0-1,0 0 1,1 0-1,-1 0 1,1-1-1,1 5 1,-1-6-12,-1 1 0,1-1 0,-1 1 0,1-1 1,-1 1-1,1-1 0,0 1 0,-1-1 0,1 0 0,0 1 0,-1-1 1,1 0-1,0 0 0,-1 1 0,1-1 0,0 0 0,0 0 0,-1 0 0,1 0 1,0 0-1,0 0 0,-1 0 0,1 0 0,0 0 0,0 0 0,-1 0 1,1-1-1,0 1 0,-1 0 0,1 0 0,0-1 0,-1 1 0,1 0 0,1-2 1,2 0 34,1-1 0,0-1 0,-1 1 0,0-1 1,0 0-1,0 0 0,0 0 0,-1 0 1,6-9-1,-1 0 54,0 0 1,6-19-1,-12 29-95,-1-1-1,1 1 1,-1-1 0,0 0 0,0 0-1,-1 0 1,1 0 0,-1 0-1,1 0 1,-1 1 0,-1-1 0,1 0-1,0 0 1,-1 0 0,0 0 0,0 0-1,0 0 1,-3-6 0,4 9-22,-1 0 0,1 0 0,-1 0 0,1 0 0,-1 0 0,1 0-1,-1 0 1,1 0 0,-1 0 0,0 0 0,1 0 0,-1 0 0,0 0 0,0 1 0,0-1 0,0 0 0,0 1 0,0-1 0,0 1 0,0-1 0,0 1 0,0-1 0,0 1-1,0-1 1,0 1 0,0 0 0,0 0 0,0 0 0,0 0 0,-1 0 0,1 0 0,0 0 0,-2 0 0,-5 1-116,7 2 37,13 6 5,-5-6 128,0 0-1,0 0 0,10 2 1,-1-4-12,-1 0 1,1-2-1,-1 0 1,0-1-1,24-5 1,-3 0 106,33-9-135,-8 2 28,-61 14-25,0 0 0,1-1 1,-1 1-1,0 0 0,0 0 0,0 0 0,0 0 0,0 0 0,0 0 1,0 0-1,1 0 0,-1 0 0,0 0 0,0 0 0,0 0 0,0 0 1,0 0-1,0 0 0,1 0 0,-1 0 0,0 0 0,0 0 0,0 1 1,0-1-1,0 0 0,0 0 0,0 0 0,1 0 0,-1 0 0,0 0 0,0 0 1,0 0-1,0 0 0,0 0 0,0 1 0,0-1 0,0 0 0,0 0 1,0 0-1,0 0 0,0 0 0,1 0 0,-1 0 0,0 1 0,0-1 1,0 0-1,0 0 0,-4 9-27,-14 16-186,8-13 131,3 0 85,0-1 0,1 1-1,0 0 1,1 0 0,0 1 0,1-1 0,0 1 0,1 0 0,1 0-1,-2 26 1,4-39 4,0 1 1,0 0-1,0 0 0,0 0 0,0 0 0,0 0 0,1 0 1,-1 0-1,0 0 0,0-1 0,1 1 0,-1 0 0,0 0 1,1 0-1,-1 0 0,1-1 0,-1 1 0,1 0 1,0-1-1,-1 1 0,1 0 0,0-1 0,-1 1 0,1-1 1,0 1-1,0-1 0,-1 1 0,1-1 0,0 1 0,0-1 1,0 0-1,0 0 0,0 1 0,-1-1 0,1 0 0,0 0 1,0 0-1,0 0 0,0 0 0,0 0 0,0 0 0,0 0 1,0 0-1,-1-1 0,3 1 0,5-2-11,-1-1 1,1 1-1,0-1 0,7-4 1,-13 6 30,70-38 174,97-69-1,-135 91-297,-19 10-332,-17 11 383,0 0 0,0 1 1,0-1-1,0 1 1,-1 5-1,0 1 31,0 1 0,0 0-1,1 0 1,0 22 0,2-30 21,0 0 1,0 0-1,0 0 0,1-1 1,0 1-1,0 0 1,0 0-1,0-1 0,0 1 1,1 0-1,0-1 0,0 1 1,0-1-1,0 0 1,0 0-1,0 0 0,1 0 1,0 0-1,3 3 1,-4-5-1,-1 0 1,1-1-1,-1 1 1,1 0-1,-1-1 0,1 1 1,-1-1-1,1 0 1,0 1-1,-1-1 1,1 0-1,0 0 1,-1 0-1,1 0 1,0 0-1,-1-1 1,1 1-1,0 0 1,-1-1-1,1 1 1,-1-1-1,1 0 1,-1 1-1,1-1 1,1-2-1,4-1 25,-1 0 0,0-1-1,0 1 1,7-8 0,34-38 28,59-52 32,-80 78-77,-1 0-1,-1-1 0,-1-2 1,-1 0-1,18-31 1,79-157 121,-76 133-116,-31 59-22,-2 7-83,-1 0-1,-1-1 1,-1 0 0,0-1-1,4-19 1,-11 36 70,0 1 0,0 0 0,1-1 0,-1 1 0,0 0 0,0-1 0,0 1 0,0-1 0,0 1 0,0-1 0,0 1 0,0 0 1,0-1-1,0 1 0,0-1 0,0 1 0,0 0 0,0-1 0,0 1 0,-1-1 0,1 1 0,0 0 0,0-1 0,0 1 0,-1-1 0,1 1 0,0 0 0,0 0 0,-1-1 0,1 1 0,0 0 0,-1-1 0,1 1 0,0 0 0,-1 0 0,1-1 0,0 1 0,-1 0 0,1 0 0,-1 0 0,1 0 0,0 0 0,-1 0 0,0-1 0,-1 2-23,0-1 0,1 0-1,-1 1 1,0-1-1,1 1 1,-1-1 0,1 1-1,-1 0 1,1-1 0,-1 1-1,-1 1 1,-4 4-8,0 0 1,0 0-1,1 0 1,0 1-1,0 0 0,-5 8 1,-27 50-62,24-39 49,-43 72 63,-78 149-49,135-247 43,-33 82-5,30-74 2,1 1-1,0-1 0,0 0 1,1 1-1,0 0 1,0-1-1,1 1 0,1 9 1,-1-16 25,1 1-1,-1-1 1,1 1 0,0-1 0,0 0 0,-1 0 0,1 1 0,1-1 0,-1 0 0,0 0 0,0 0 0,1 0 0,-1 0 0,1 0 0,0-1 0,-1 1 0,1 0 0,0-1 0,0 0 0,0 1 0,0-1 0,0 0 0,1 0 0,-1 0 0,0 0 0,0 0-1,1-1 1,-1 1 0,1-1 0,-1 1 0,0-1 0,1 0 0,2 0 0,20 0 130,0-2 0,0-1 0,-1-1 0,31-8 0,-50 11-149,42-11-8,0-2-1,0-3 1,-2-1 0,57-32-1,-43 23-170,-55 26-92,-5 5 119,-7 8 20,8-12 121,-34 40-149,17-20 105,-17 24-1,32-40 72,-35 58-65,34-56 35,0 1 1,0-1-1,1 1 1,0 0-1,0 0 0,1-1 1,0 1-1,-1 9 1,3-14 24,-1 1 0,0-1 0,0 0 1,1 0-1,-1 0 0,1 0 0,-1 0 0,1 0 1,0 0-1,0 0 0,0 0 0,0 0 1,0-1-1,1 1 0,0 1 0,-1-2 0,0 0 1,0 0-1,0 0 0,0-1 0,0 1 0,0 0 0,0-1 0,0 1 0,0-1 0,0 1 0,0-1 0,0 0 0,0 1 0,0-1 0,0 0 0,0 0 0,0 0 0,1 0 0,-1 0 0,0 0 0,0 0 0,0 0 0,0 0 0,0-1 0,0 1 0,1 0 0,-1-1 0,1 0 0,7-4 44,0-1-1,0-1 1,-1 0-1,0 0 1,0 0-1,9-13 1,6-4 30,115-121 461,-113 116-573,-2-1-1,-1-2 1,-1 0-1,-2-1 1,-1 0-1,-2-2 0,-1 0 1,-2-1-1,15-66 1,-27 99 25,5-35-144,-5 36 108,-1 0 0,0-1 0,0 1 1,0 0-1,0-1 0,-1 1 0,1 0 0,-1-1 1,1 1-1,-1 0 0,0 0 0,0-1 0,-2-2 1,3 5 15,0-1 1,-1 1 0,1-1-1,0 1 1,-1 0 0,1-1 0,0 1-1,-1 0 1,1-1 0,0 1 0,-1 0-1,1 0 1,-1-1 0,1 1 0,-1 0-1,1 0 1,-1 0 0,1 0 0,0 0-1,-1-1 1,1 1 0,-1 0-1,1 0 1,-1 0 0,1 0 0,-1 0-1,0 1 1,0-1-6,0 1-1,-1-1 0,1 1 1,0-1-1,0 1 0,0 0 1,0 0-1,0-1 1,0 1-1,-1 1 0,-3 4-55,0 0-1,-7 13 1,-7 13 113,2 2 1,1 0-1,1 1 1,2 0-1,2 1 1,-10 54-1,20-81 2,0 0 0,0 0 0,1 1 0,0-1 0,0 0 0,1 0 0,4 16 1,-4-20-55,1 0 0,0 0 1,0 0-1,0-1 1,1 1-1,0-1 1,-1 1-1,2-1 1,-1 0-1,0 0 1,1 0-1,0-1 1,0 1-1,0-1 1,5 4-1,1-2-437,0 0-1,1 0 0,-1-1 0,1 0 1,0-1-1,17 4 0,74 4-6104,-58-7 3920,36 5-4495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4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52 1248,'14'-14'816,"-13"14"-736,-1 0-1,0-1 1,1 1-1,-1 0 1,0 0 0,1 0-1,-1-1 1,0 1-1,1 0 1,-1 0 0,1 0-1,-1 0 1,0 0-1,1 0 1,-1 0 0,1 0-1,-1 0 1,0 0-1,1 0 1,-1 0 0,1 0-1,-1 0 1,1 0-1,9 0 1616,-7-1-1274,21-8 2109,-23 9-2369,-1 0 1,1 0 0,-1 0 0,1 0 0,-1-1-1,1 1 1,-1 0 0,1 0 0,-1-1 0,1 1-1,-1 0 1,1-1 0,-1 1 0,1 0-1,-1-1 1,0 1 0,1 0 0,-1-1 0,0 1-1,1-1 1,-1 1 0,0-1 0,0 1 0,1-1-1,-1 1 1,0-1 0,0 1 0,0-1-1,0 1 1,1-1 0,-1 0 0,0 1 0,0-1-1,0 0 1,-1 0 1,0 0 0,0 0 0,0 1 0,0-1 0,0 0 0,0 0-1,0 1 1,-1-1 0,1 0 0,0 1 0,0 0 0,0-1 0,-1 1 0,1 0-1,0-1 1,-2 1 0,-21-2 407,2 3-570,-29 4 0,50-5-56,0 0 0,0 0 1,1 0-1,-1 0 1,0 0-1,0 1 0,1-1 1,-1 0-1,0 1 0,1-1 1,-1 0-1,0 1 0,1-1 1,-1 1-1,0-1 0,1 1 1,-1-1-1,1 1 0,-1-1 1,1 1-1,-1 0 0,0 0 1,1-1 10,0 1-1,0-1 1,0 0 0,0 0 0,0 0 0,0 0-1,0 0 1,0 0 0,0 0 0,0 0 0,0 0-1,0 0 1,0 0 0,0 0 0,0 0 0,0 0-1,0 1 1,0-1 0,0 0 0,0 0 0,0 0-1,0 0 1,0 0 0,0 0 0,0 0 0,0 0-1,0 0 1,1 1-543,-1-1 543,0 0 0,0 0 0,0 0 0,0 0-1,0 0 1,1 0 0,-1 0 0,0 0 0,0 0-1,0 0 1,0 0 0,0 0 0,0 0 0,0 0-1,0 0 1,0 0 0,0 0 0,0 0 0,0-1-1,0 1 1,1 0 0,17 2-2819,22-4-2837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7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310 20 4384,'-18'-20'7952,"15"41"-5264,-6 11-1311,-6 53 0,6-30-857,-2 2 64,-2-1 0,-25 65 0,25-88-268,-2-1 0,0 0 1,-3 0-1,-38 51 0,-21 25 804,82-114-870,0 1-1,0 0 1,1-1-1,-1 2 1,1-1-1,8-4 0,49-28-472,4-1 258,-6-7 168,25-15-161,-86 60-41,0 0 1,1 0-1,-1 0 0,0 0 1,0 0-1,0 0 0,1-1 1,-1 1-1,0 0 0,0 0 1,0 0-1,1 0 0,-1 0 1,0 0-1,0 0 0,0 0 1,1 0-1,-1 0 0,0 0 1,0 0-1,0 0 0,1 0 1,-1 0-1,0 0 1,0 0-1,0 1 0,1-1 1,-1 0-1,0 0 0,0 0 1,0 0-1,0 0 0,1 0 1,-1 0-1,0 1 0,0-1 1,0 0-1,0 0 0,0 0 1,1 1-1,2 11-30,-4 14-66,-1-16 90,0 0 0,-1 0 1,-4 11-1,3-10 34,1 0 1,-3 13-1,1 1 52,2-15-37,1-1 0,0 1 0,1 0 0,0-1 0,1 1 0,1 14 0,-1-23-33,0 0-1,0 0 0,1 0 1,-1 0-1,0 0 1,1 0-1,-1 0 0,1 0 1,-1 0-1,1 0 0,-1 0 1,1 0-1,-1-1 1,1 1-1,0 0 0,0 0 1,-1 0-1,1-1 1,0 1-1,0-1 0,0 1 1,0 0-1,0-1 0,0 1 1,0-1-1,0 0 1,0 1-1,0-1 0,0 0 1,0 0-1,0 0 1,0 1-1,0-1 0,0 0 1,1 0-1,-1-1 0,1 1 1,4-1 22,1-1 1,-1 1 0,0-1-1,0-1 1,6-2-1,-12 5-31,192-73 100,36-18-146,-221 88 42,72-39 36,-68 36 79,-1-1 0,1-1 0,-1 0 0,16-16 1,-22 16-469,-9 6-13,-13 8 40,-134 76 35,79-43 516,62-33-189,0 1 1,0 1-1,1 0 0,-12 11 0,21-18-16,0 0 0,0 0 0,0 0 1,0 0-1,1 0 0,-1 0 0,0 0 0,0 0 0,1 0 0,-1 0 0,1 0 0,-1 0 0,1 0 0,-1 0 0,1 1 0,0-1 0,0 0 1,-1 0-1,1 1 0,0 1 0,1-3-2,-1 1 0,1 0 0,-1-1 0,1 1 0,-1 0 0,1-1 0,-1 1 0,1-1 0,0 1 0,-1-1 1,1 1-1,0-1 0,-1 1 0,1-1 0,0 0 0,0 1 0,-1-1 0,1 0 0,0 0 0,0 0 0,0 0 0,0 1 0,8-1 55,-1 1 0,1-1 0,-1-1 0,11-1 0,0-1 25,-1-1 1,0-1-1,0 0 0,30-15 0,65-43-86,-92 52-319,-19 12 265,-1 1 1,0-1 0,-1 1 0,1-1 0,0 1 0,0-1-1,-1 1 1,1 0 0,-1-1 0,2 4 0,8 90 75,-9-81 30,5 33 116,-6-45-146,1 0 0,0 1 1,-1-1-1,1 0 0,0 0 1,0 1-1,0-1 1,0 0-1,0 0 0,1 0 1,-1 0-1,1 0 0,-1-1 1,3 3-1,-3-4-16,0 1 1,-1-1-1,1-1 0,0 1 0,-1 0 1,1 0-1,0 0 0,-1 0 0,1 0 1,0-1-1,-1 1 0,1 0 1,0 0-1,-1-1 0,1 1 0,-1-1 1,1 1-1,-1 0 0,1-1 0,0 0 1,0 0 25,17-14 137,19-20 0,12-10-158,89-60-21,-132 101 41,0-1-150,-5 5 106,-1 0 0,0 0 1,0 0-1,0 0 1,0 0-1,0 0 0,1 0 1,-1 0-1,0 1 0,0-1 1,0 0-1,0 0 0,0 0 1,0 0-1,0 0 1,0 1-1,0-1 0,1 0 1,-1 0-1,0 0 0,0 0 1,0 1-1,0-1 1,0 0-1,0 0 0,0 0 1,0 0-1,0 1 0,0-1 1,0 0-1,0 0 0,0 0 1,-1 0-1,1 1 1,0-1-1,0 0 0,0 0 1,0 0-1,0 0 0,0 0 1,0 1-1,0-1 0,0 0 1,-1 0-1,-29 88 99,27-79-74,1 1 0,0-1 0,1 1 0,0 0 0,0-1 0,1 1 0,2 10 0,-2-19-15,0-1 1,0 1-1,0 0 0,1-1 0,-1 1 0,0-1 1,0 1-1,1 0 0,-1-1 0,0 1 0,1-1 1,-1 1-1,1-1 0,-1 1 0,1-1 0,-1 0 1,1 1-1,-1-1 0,1 1 0,-1-1 1,1 0-1,-1 0 0,1 1 0,0-1 0,-1 0 1,1 0-1,-1 0 0,1 1 0,0-1 0,-1 0 1,1 0-1,0 0 0,-1 0 0,1 0 0,0 0 1,-1-1-1,2 1 0,1-1 23,1 1 0,0-1 0,-1-1 0,1 1 0,4-3-1,126-64 345,-26 8-362,-20 10-40,-69 37-118,-17 12 130,1-1 0,-1 0 0,1 0 0,-1 1 0,1 0 0,0-1 1,4 0-1,-6 2 1,1 0 1,-1 0 0,0 0 0,1 0 0,-1 0 0,1 0-1,-1 0 1,0 1 0,1-1 0,-1 1 0,0-1 0,1 1-1,-1-1 1,0 1 0,1 0 0,-1-1 0,0 1 0,0 0-1,0 0 1,1 1 0,26 26 112,-23-21-75,1-1 0,0 0 0,11 8 0,-14-12-4,0 0-1,0-1 1,0 1 0,0-1-1,0 1 1,1-1-1,-1 0 1,0-1 0,1 1-1,-1 0 1,1-1 0,4 0-1,3 0 25,0 0 1,1-1-1,-1 0 0,0-1 1,0-1-1,12-4 0,-19 6-28,0 0 0,0-1 0,-1 0-1,1 0 1,-1 0 0,1 0-1,-1-1 1,0 1 0,0-1-1,0 0 1,0 0 0,0 0 0,-1 0-1,1-1 1,-1 1 0,0-1-1,0 1 1,0-1 0,2-7-1,-3 10-17,-1 0 0,0 0-1,1 0 1,-1-1-1,0 1 1,0 0 0,0 0-1,0 0 1,0 0-1,0 0 1,0 0 0,0-1-1,0 1 1,0 0-1,-1 0 1,1 0 0,0 0-1,-2-2 1,2 3-17,-1-1 1,1 1 0,-1-1-1,0 1 1,1-1 0,-1 1-1,0-1 1,1 1 0,-1-1 0,0 1-1,0 0 1,1 0 0,-1-1-1,0 1 1,0 0 0,0 0-1,0 0 1,1 0 0,-2 0-1,-3 0-41,0 1 0,0-1 0,0 1-1,0 0 1,0 1 0,-6 2-1,1 1 105,1 0-1,-1 1 0,1 0 0,0 0 1,1 1-1,0 0 0,0 0 1,0 1-1,1 0 0,0 1 0,1-1 1,-10 18-1,13-21-10,1 1-1,0-1 1,0 1 0,1-1 0,-1 1-1,1 0 1,0 0 0,1 0 0,0-1 0,0 1-1,0 0 1,0 0 0,2 7 0,-1-9-21,0-1 1,0 0-1,0 1 0,0-1 1,0 0-1,1 0 1,-1 0-1,1 0 1,0 0-1,0 0 0,0-1 1,0 1-1,1-1 1,-1 1-1,1-1 1,-1 0-1,1 0 0,0 0 1,0 0-1,0-1 1,0 1-1,0-1 1,0 1-1,5 0 0,10 1-302,1-1 0,-1 0 0,1-2 0,-1 0 0,30-4 0,-28 2-192,65-8-3234,-46 4 173,-1-2 0,0-2 0,46-17 0,-8-8-1794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8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50 262 4896,'-14'-4'1829,"10"2"-433,-1 1 1,1 0-1,-1 0 1,1 0-1,-5 0 1,8 0-1069,1 0 0,-1 0 1,1 0-1,-1 0 0,1 0 1,0 0-1,-1 0 0,1 0 1,0 0-1,0 1 0,0-1 1,0 0-1,0 0 0,0 0 1,0 0-1,0 0 0,0 0 1,0-1-1,4-23 804,3 10-336,-6 11-641,0 1 1,1-1-1,0 0 1,4-6-1,15-21 394,-16 22-513,1 0 1,0 1-1,0-1 0,1 1 1,0 1-1,1-1 0,-1 1 1,1 0-1,11-6 0,-6 5-37,1 1-1,1 1 0,0 0 1,-1 1-1,2 0 0,-1 1 1,0 1-1,1 0 0,0 1 1,-1 1-1,1 1 1,32 2-1,-46-2 8,0 1 0,0-1 1,1 1-1,-1-1 0,0 1 0,0 0 1,0 0-1,0 0 0,0 0 0,0 0 1,0 0-1,0 1 0,3 2 0,-4-3-8,0 1 0,-1-1 0,1 1 0,0-1 0,0 1 0,-1-1 1,1 1-1,0 0 0,-1-1 0,0 1 0,1 0 0,-1 0 0,0-1 0,0 1 0,0 0 0,0-1 0,0 1 0,0 0 0,-1 2 0,-1 6 37,-1 0-1,0 0 1,-1 0-1,-8 17 1,-26 38 70,17-31-42,-137 193 615,156-224-687,0 0-45,-1 0-1,1 0 0,0 0 1,0 1-1,-3 6 1,6-2-5,5-1 51,1 1-1,0-1 1,0-1-1,0 0 1,1 0 0,14 8-1,2 4 95,10 5-176,-17-12 97,17 14 1,-33-24 0,1 1-1,-1-1 1,0 0 0,0 0 0,0 1 0,0-1-1,0 1 1,0-1 0,0 1 0,0-1 0,0 1-1,0-1 1,-1 1 0,1 0 0,-1-1 0,0 1-1,1 0 1,-1 0 0,0-1 0,0 1-1,0 0 1,0 0 0,0-1 0,0 1 0,-1 0-1,1 0 1,0-1 0,-1 1 0,0 0 0,1-1-1,-1 1 1,0-1 0,-1 4 0,-1-2 70,0 1 0,0 0-1,0-1 1,-1 1 0,1-1 0,-1 0 0,0 0 0,1-1 0,-1 1 0,-1-1 0,-6 3 0,-8 2 103,-1-1 1,-1-1-1,-39 5 0,49-10-463,0 0 0,1-1 0,-1 0 0,1-1 0,-1-1 0,1 1 0,-19-8 0,18 3-3349,26-4-9086,-5 9 11700,16-3-3457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9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216 109 5152,'3'-11'2588,"-1"7"-440,-3 18 1621,1-2-3112,-8 54 1342,-20 74-1,20-111-1532,-1 0 0,-1-1-1,-2 0 1,-29 52-1,-40 53 703,58-98-64,33-39 91,3-5-1131,-1 0-1,0-2 1,-1 1-1,0-2 1,-1 1-1,0-1 1,-1-1-1,0 0 1,10-20 0,0-7-127,-1 0 0,13-46 1,-3-6 7,29-78 57,-17 84 430,-26 59-496,-8 18 252,-6 9-185,0 0 0,0 0 0,0 0 0,0 0 0,0 0 0,0 0 0,1 0-1,-1 0 1,0 0 0,0 0 0,0 0 0,0 0 0,0 0 0,0 0 0,0 0-1,0 0 1,0 0 0,0 0 0,0 0 0,1 0 0,-1 0 0,0 0 0,0 0-1,0 0 1,0 0 0,0 0 0,0 0 0,0 0 0,0 0 0,0 0 0,0 1-1,0-1 1,0 0 0,0 0 0,0 0 0,0 0 0,1 0 0,-1 0 0,0 0-1,0 0 1,0 0 0,0 0 0,0 0 0,0 0 0,0 1 0,0-1 0,0 0-1,0 0 1,0 0 0,0 0 0,0 0 0,0 20 152,0-12-158,-8 144 633,21 109-262,-3-200-190,-6-40-57,3 26 1,-6-38-77,-1-1 1,2 1 0,0-1-1,0 0 1,0 1 0,1-1-1,0 0 1,5 8 0,-8-15-64,1-1 1,-1 1-1,1-1 1,-1 1-1,1-1 1,-1 0-1,1 1 1,-1-1-1,1 0 1,0 1-1,-1-1 1,1 0-1,-1 0 1,1 0-1,0 1 1,-1-1-1,1 0 1,0 0-1,-1 0 1,1 0-1,0 0 1,0 0-1,17-3-4986,-14 2 3445,14-2-5064,-8 2 1599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49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 6304,'-3'-4'2336,"16"4"2720,-5 0-2880,1 0-1281,1 4 673,3-1-896,0 2 64,6-5-416,2 3-224,2 6-32,4-6-64,0-3 0,-4-3-3104,8 6 1697,1 2-4641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50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10 107 6144,'-9'-12'4211,"9"12"-4067,0 0 1,0-1 0,0 1 0,0 0 0,-1 0 0,1 0 0,0 0 0,2-5 3911,-1 5-3911,-1 0 0,0 0 0,0 0 0,0-1 0,1 1 0,-1 0-1,0 0 1,0 0 0,0 0 0,0 0 0,1 0 0,-1 0 0,0 0 0,1 0-1,105-29 5491,-59 15-5581,86-15 1,-89 21-963,-17 0-3074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50.4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15 9312,'-8'0'3424,"16"5"-2656,16-5-192,-6 3 2687,8-3-1887,6 0 384,8 0-1088,5-3-352,10-2-192,8 2-1184,3-2 608,-6 2-4511,-7-1 2751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2:59.8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12 3904,'-5'-11'8101,"5"12"-7801,0 0-1,0 1 1,0-1 0,0 1 0,0-1-1,0 0 1,0 1 0,-1-1 0,1 0-1,-1 3 1,-1 3 488,-21 203 3192,19-150-3208,-27 219 1980,24-251-2516,5-22-343,1 0 0,-1 0 0,1 0 0,0 7 0,16-26-11434,-2 2 8235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1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22 2816,'-9'-2'3766,"14"-2"-1503,20-7 1293,-18 9-1685,-7 1-1719,1 1 0,0 0 0,0-1 0,0 1 0,0 0 0,0 0 0,-1-1 0,1 1 0,0 0 0,0 0 0,0 0 0,0 0 0,0 0 0,0 1 0,-1-1 0,1 0 1,0 0-1,0 0 0,0 1 0,0-1 0,0 1 0,-1-1 0,1 0 0,0 1 0,0-1 0,-1 1 0,1 0 0,0-1 0,-1 1 0,1-1 0,-1 1 0,1 0 0,-1 0 1,2 1-1,-1 0-5,0 1 0,0 0 0,0-1 1,0 1-1,-1 0 0,1 0 0,-1 0 1,1-1-1,-1 5 0,-7 87 1948,1 2-483,19-97-1254,1-1 1,-1 0 0,1-1 0,25-9-1,-20 6-28,21-4 0,-4 4-165,67-3 0,-40 4-207,-58 2-1676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0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1 299 2240,'0'-3'711,"1"1"1,0-1-1,0 0 1,0 1-1,0-1 1,0 1-1,1-1 1,-1 1-1,1-1 1,0 1-1,-1 0 1,1 0-1,4-4 0,8-11 1371,4-7-819,0 1-1,2 1 1,32-30 0,-33 37-1093,0 1 1,0 1 0,1 0-1,1 2 1,0 0 0,1 1-1,30-9 1,-36 15-11,28-6 0,-37 9-125,-1 0 0,1 1 0,0 0 0,0 0 0,-1 0 0,14 3 0,-18-2 0,0-1 0,0 1 0,0 0 0,0 0-1,0-1 1,0 1 0,0 0 0,-1 1 0,1-1-1,0 0 1,-1 0 0,1 1 0,-1-1 0,1 1-1,-1 0 1,0-1 0,1 1 0,1 3 0,-2-2 14,0 0 1,0 1 0,0-1 0,-1 0 0,1 0-1,-1 1 1,0-1 0,1 0 0,-2 1 0,0 5-1,-1 4 41,-1 0 0,-1-1 0,0 1 0,-11 20 0,-11 18 254,-54 78 0,75-122-323,0 0-36,0 0 0,1 0 0,-6 13 0,9-19 16,1 1 0,-1-1 1,1 0-1,-1 1 1,1-1-1,-1 1 0,1-1 1,0 1-1,0-1 1,0 1-1,0-1 0,0 0 1,0 1-1,0-1 1,0 1-1,1-1 0,-1 1 1,1-1-1,-1 0 1,1 1-1,-1-1 1,1 0-1,0 1 0,-1-1 1,1 0-1,0 0 1,2 2-1,15 10 61,0 0 1,0-2-1,1 0 0,30 11 0,-31-15-69,-1 1 0,0 1 0,-1 0 0,0 1 0,0 1-1,17 15 1,-32-25 32,0 0 0,0 0 0,0 0 0,-1 0 0,1-1 0,0 1-1,0 0 1,-1 0 0,1 0 0,0 1 0,-1-1 0,1 0 0,-1 0 0,0 0 0,1 0-1,-1 0 1,0 1 0,0-1 0,1 0 0,-1 0 0,0 0 0,0 1 0,0-1-1,0 0 1,-1 0 0,1 1 0,0-1 0,-1 0 0,1 0 0,0 0 0,-1 0-1,1 0 1,-1 0 0,0 1 0,1-1 0,-1 0 0,0-1 0,0 1 0,1 0 0,-1 0-1,0 0 1,0 0 0,0-1 0,0 1 0,-2 1 0,-4 2 123,-1 0 0,1 0 0,-1-1-1,0 0 1,-9 3 0,-6 1 39,-1-1 1,1-2-1,-36 3 0,46-6-342,0-1 0,0 0 0,1-2 0,-1 1 0,0-1 1,1-1-1,-1 0 0,-14-7 0,7 4-1111,16 5 381,0 0 0,0 0 0,0-1 0,-6-3 0,10 5 772,0 0-1,0 0 0,-1 0 1,1 0-1,0 0 0,0 0 1,0 0-1,0-1 0,-1 0-1136,1 1 1136,-1 0 0,1 0 1,0-1-1,0 1 0,0 0 0,0 0 1,0 0-1,0 0 0,0-1 1,0 1-1,0 0 0,0 0 1,0 0-1,0 0 0,0-1 1,1 1-1,-1 0 0,0 0 0,0 0 1,0 0-1,0-1 0,0 1 1,0 0-1,0 0 0,0 0 1,8-5-2332,8 1-3752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1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13 6048,'2'-12'7958,"-1"16"-4935,0-1-2735,1 3 21,-1 1-1,0 0 1,0 0 0,-1-1-1,0 1 1,0 0 0,-2 12 0,0 8 95,-16 245 2323,12-202-2360,-14 83 472,9-77-772,-7 24-184,17-86-1947,1-10-826,1-10-38,5-26-4411,1 9 2454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1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367 21 6048,'-1'-21'11538,"1"26"-12314,-2 1 1077,-1 0-1,0 0 1,0 0-1,0 0 1,0-1-1,-1 1 1,-4 4-1,-3 5 69,-64 101 2016,45-67-1516,-2-1 0,-73 85 0,29-49-330,76-84-491,-1 1 0,0 0 0,0 0 0,1 0 0,-1 0 0,0 0 0,1 0 0,-1 0 0,1 1 0,-1-1 0,1 0 0,0 0 0,0 0 0,-1 0 0,1 1 0,0-1 0,0 1 0,0-1-18,1 0-1,-1 0 1,0-1 0,1 1 0,-1 0-1,1 0 1,-1-1 0,1 1 0,-1 0-1,1-1 1,0 1 0,-1-1 0,1 1-1,0-1 1,-1 1 0,1-1 0,0 1-1,0-1 1,-1 0 0,1 1-1,0-1 1,0 0 0,0 0 0,-1 1-1,3-1 1,3 1 55,1 0-1,1-1 0,-1 0 1,0 0-1,0-1 0,0 0 1,7-1-1,19-3 25,376-18-2786,-375 23-437,57 7 0,-63-3-1140,27 9 0,-19-1-1388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4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353 510 5216,'-2'-2'331,"-1"-1"0,1 0 0,0 0 0,-1 1 0,0-1 0,1 1 0,-1 0 1,0 0-1,0 0 0,0 0 0,-1 0 0,1 1 0,0-1 0,-1 1 0,1 0 0,-1 0 0,1 0 0,-1 1 0,1-1 1,-1 1-1,0 0 0,1 0 0,-1 0 0,-4 1 0,-6 1-40,0 0 0,-1 2 0,2-1 0,-1 2 0,0 0 0,1 0 0,0 2 0,0-1 0,1 2 0,-15 10 0,17-11-145,1 2-1,0-1 1,0 1-1,1 0 1,0 1-1,0 0 1,1 0-1,0 1 1,1-1-1,0 2 1,1-1 0,-5 15-1,9-22-78,0 0 0,0 0 1,0 0-1,0 0 0,1 1 0,-1-1 0,1 0 1,0 0-1,1 1 0,0 6 0,0-9-19,0 0 0,-1 0-1,1-1 1,0 1 0,0 0-1,0-1 1,0 1 0,0-1-1,1 1 1,-1-1 0,0 0 0,1 0-1,-1 1 1,1-1 0,-1 0-1,1 0 1,-1 0 0,1-1-1,0 1 1,-1 0 0,1-1 0,0 1-1,0-1 1,0 1 0,-1-1-1,1 0 1,2 1 0,5-1 76,-1 0 1,0 0-1,0-1 1,0 0-1,0 0 1,0-1-1,10-4 1,6-2 113,25-13 0,-30 11-206,-1 0 1,1-1-1,-2-1 1,0 0-1,0-2 1,-1 0-1,-1-1 1,0 0-1,-1-1 0,20-30 1,7-24-17,46-108 0,-68 135-37,-4 10-56,12-42-1,-22 59-18,-1-1 0,-1 1 0,0-1 0,0-28 0,-4 8-805,1 37 887,0 0 1,0 0 0,0 0-1,0-1 1,0 1-1,0 0 1,0 0 0,0 0-1,0 0 1,0-1 0,-1 1-1,1 0 1,0 0 0,0 0-1,0 0 1,0 0-1,0-1 1,0 1 0,-1 0-1,1 0 1,0 0 0,0 0-1,0 0 1,0 0-1,-1 0 1,1 0 0,0 0-1,0 0 1,0-1 0,0 1-1,-1 0 1,1 0-1,0 0 1,0 0 0,0 0-1,-1 0 1,1 0 0,-9 4-196,-7 7 159,15-10 43,-10 9 91,-1 1 0,2 1 0,-1 0-1,2 0 1,-1 1 0,2 0 0,-14 28 0,5-3 114,-20 70 0,29-83-33,2 0 1,1 1-1,0-1 0,2 1 1,0 46-1,4-62-114,-1 0 1,2-1-1,-1 1 0,1 0 1,1-1-1,-1 1 1,2-1-1,-1 0 0,1 0 1,1 0-1,0-1 0,0 1 1,1-1-1,-1 0 0,2-1 1,-1 1-1,1-1 1,9 7-1,-10-9 15,1-1 1,0 1-1,0-1 0,0-1 1,0 1-1,1-1 0,-1-1 1,1 1-1,0-1 0,0-1 1,0 1-1,0-1 0,9 0 1,-7-2-33,0 1 0,-1-1 1,1-1-1,0 1 0,0-2 1,-1 1-1,0-2 0,1 1 1,-1-1-1,11-7 1,-5 2-183,0 0 1,15-13-1,-26 18 108,1 0 0,-1 0 0,1-1 0,-1 1 0,-1-1 0,1 0 0,-1 0 0,0 0 0,4-10 0,-6 14 10,0-1 1,-1 0-1,1 0 0,-1 0 1,0 1-1,1-1 0,-1 0 1,0 0-1,0 0 0,0 0 1,-1 0-1,1 1 1,0-1-1,-1 0 0,1 0 1,-1 0-1,1 1 0,-1-1 1,-1-2-1,1 3 0,0-1-1,0 1 1,0 0 0,0 0 0,0 1-1,0-1 1,0 0 0,-1 0 0,1 0-1,0 1 1,0-1 0,-1 1 0,1-1-1,0 1 1,-1-1 0,1 1 0,-1 0-1,1 0 1,0 0 0,-1-1 0,1 1-1,-1 1 1,1-1 0,0 0 0,-1 0-1,1 0 1,-2 1 0,-3 1-29,-1 1 0,1-1 0,0 1 0,0 0 0,0 1-1,0-1 1,-9 9 0,7-5 134,0 0-1,1 1 0,0-1 0,-9 14 1,11-15-38,1 1 1,1-1-1,-1 1 1,1 0-1,0 0 1,1 0-1,-3 10 1,5-15-10,-1 0-1,1 0 1,0 0 0,0 0-1,0 0 1,0 0-1,0 0 1,0 1 0,1-1-1,-1 0 1,1 0 0,-1 0-1,1 0 1,0 0 0,0 0-1,0-1 1,0 1 0,0 0-1,0 0 1,1-1 0,-1 1-1,1-1 1,-1 1-1,1-1 1,-1 1 0,1-1-1,0 0 1,-1 0 0,1 0-1,4 2 1,-1-1 69,0 0 1,0-1-1,0 0 1,1 1 0,-1-2-1,11 2 1,36-4 197,-29 1-201,130-17 230,-125 13-355,10-1 33,-1-2 0,36-14 1,-56 17 41,-1-2 0,-1 0 0,1 0 0,-2-2 0,1 0 0,23-19 0,-28 19-52,-1-1-1,0 0 1,0 0 0,-1-1 0,0-1-1,-1 1 1,-1-1 0,0 0 0,0 0-1,6-22 1,-7-2-418,-2 22-336,-5 13 262,-3 8 396,-39 67-63,7-12 89,-5 3-49,30-50 176,2 1 0,0 0 0,-14 31 0,23-45-12,0 0-1,1 1 0,-1-1 0,0 1 1,1-1-1,-1 1 0,1 0 0,0-1 1,0 1-1,0-1 0,0 1 1,0-1-1,1 1 0,0 3 0,0-5-5,-1 0 0,1 0-1,0 0 1,-1 0 0,1 0-1,0 0 1,0 0 0,0 0-1,0-1 1,0 1 0,0 0-1,0-1 1,0 1 0,0 0-1,0-1 1,0 0 0,0 1-1,0-1 1,0 0 0,1 1-1,-1-1 1,0 0 0,0 0-1,0 0 1,1 0 0,-1 0-1,0 0 1,0 0 0,0-1-1,0 1 1,2-1 0,3 0 29,0-1 1,0 0 0,0-1-1,0 1 1,-1-1 0,1 0 0,-1-1-1,0 1 1,0-1 0,0 0-1,-1 0 1,1-1 0,4-5 0,6-9-57,25-41 1,-35 52-16,4-9-213,-8 14 160,0 1-1,0 0 1,0-1-1,0 1 1,1 0-1,-1-1 0,1 1 1,0 0-1,-1 0 1,4-2-1,-5 5 30,1-1 0,-1 0-1,0 1 1,1-1 0,-1 1-1,1-1 1,-1 1 0,0-1-1,0 1 1,1-1 0,-1 1-1,0-1 1,0 1 0,0 0-1,1 0 1,0 6 3,-1-1 0,1 1 0,-1 0 1,-1 0-1,1-1 0,-1 1 0,0 0 0,-3 8 1,-19 53 2,21-63 19,-20 51 274,-25 62 149,37-96-349,-1 0 0,-1-1 0,-18 22 0,19-28-28,-25 29 102,32-39-62,0-1 0,-1 0-1,0 0 1,0 0 0,0-1-1,-10 6 1,14-8-66,1-1 0,-1 1 0,0-1 0,0 0 0,0 1 0,0-1 0,1 0 0,-1 1 0,0-1 0,0 0 0,0 0 0,0 0 0,0 0 0,0 0 1,0 0-1,1 0 0,-1 0 0,0 0 0,0 0 0,0 0 0,0-1 0,0 1 0,0 0 0,1-1 0,-1 1 0,0 0 0,0-1 0,1 1 0,-1-1 0,0 0 0,0 1 0,1-1 0,-1 1 0,1-1 0,-1 0 0,0 0 0,1 1 1,-1-1-1,1 0 0,0 0 0,-1 0 0,1 1 0,0-1 0,-1 0 0,1 0 0,0 0 0,0-1 0,-1-4-23,0 0 0,1 0 1,0 0-1,0 0 0,2-11 0,-1 7 6,2 1 0,-1 0 0,1 0-1,1 0 1,0 1 0,0-1 0,0 1-1,1 0 1,12-14 0,-5 7-48,2 0-1,0 1 1,27-21 0,-6 9 75,1 1 0,2 2 1,0 1-1,57-22 0,89-28 268,-175 69-257,-1-1 0,0 0 1,1-1-1,-2 0 0,1 0 0,0 0 0,-1-1 0,0 0 0,0-1 0,-1 1 0,9-13 1,9-18 208,-24 37-244,1-1 0,-1 0 0,1 0 0,-1 0 1,1 1-1,-1-1 0,1 0 0,-1 0 1,1 1-1,0-1 0,0 1 0,-1-1 1,1 1-1,0-1 0,0 1 0,-1-1 1,1 1-1,0-1 0,0 1 0,0 0 1,0 0-1,0-1 0,0 1 0,0 0 1,0 0-1,0 0 0,-1 0 0,1 0 1,0 0-1,0 0 0,0 1 0,0-1 0,0 0 1,0 0-1,0 1 0,0-1 0,1 1 1,1 1 1,-1 0 1,1 0 0,0 0 0,-1 0 0,1 1 0,-1-1-1,0 1 1,0 0 0,2 3 0,9 15 67,18 46 1,7 11 147,-37-75-196,1 0 0,0 0 0,0-1 0,0 1 0,0 0 0,0-1 0,1 0 0,-1 0 0,1 0 0,0 0 0,-1 0 0,1 0 0,0 0 0,0-1 0,0 0 0,4 2 0,-2-2 9,-1 0 0,0-1 0,1 0-1,-1 1 1,1-2 0,-1 1-1,0 0 1,1-1 0,-1 0 0,8-2-1,5-4 0,-1 0 0,-1 0 0,1-2 0,26-19 0,-27 17-4,0-1 1,0-1-1,-1 0 0,12-15 0,-20 21-62,-1 0-1,1 0 0,-1-1 1,-1 0-1,0 0 0,0 0 1,0 0-1,-1 0 0,-1-1 1,4-15-1,-6 24 18,0-1 0,1 0 1,-1 0-1,0 0 0,0 1 0,0-1 0,0 0 0,0 0 0,0 0 0,0 1 1,0-1-1,0 0 0,-1 0 0,1 1 0,0-1 0,0 0 0,-1 0 0,1 1 0,-1-1 1,1 0-1,0 1 0,-1-1 0,1 0 0,-1 1 0,0-1 0,1 1 0,-1-1 1,1 1-1,-1-1 0,0 1 0,1-1 0,-1 1 0,0 0 0,-1-1 0,1 1-13,-1-1 0,0 1 0,1 0 0,-1 1 0,1-1 0,-1 0 0,0 0 0,1 1 0,-1-1 0,1 0 0,-1 1 0,1 0 0,-1-1 0,1 1 0,-1 0 0,-1 2 0,-8 5 55,0 1-1,1 0 1,0 1 0,1 0-1,0 1 1,1-1 0,0 2-1,1-1 1,0 1 0,1 0-1,-10 25 1,16-35 0,-1 0 1,0 0 0,0 1-1,1-1 1,-1 0-1,1 0 1,0 1-1,0-1 1,0 0-1,0 0 1,0 1 0,0-1-1,0 0 1,1 1-1,-1-1 1,1 0-1,0 0 1,0 0-1,-1 0 1,1 0 0,1 0-1,-1 0 1,0 0-1,0 0 1,1 0-1,-1 0 1,1-1-1,0 1 1,-1-1 0,1 1-1,0-1 1,0 0-1,0 1 1,0-1-1,0 0 1,0 0-1,0-1 1,0 1-1,0 0 1,1-1 0,1 1-1,8 2 47,-1-2-1,1 1 1,-1-2-1,16 0 1,48-6 139,-44 3-156,0-1-13,0 0 1,58-17 0,-74 16-25,0-1 1,0 0-1,-1-1 0,0 0 0,-1-1 0,0-1 0,23-19 1,-23 16-27,0-1 1,-2 0 0,0 0-1,0-2 1,16-29 0,-26 44-21,-1-1 0,1 0 0,0 0 0,-1 0 0,0 0 0,1 0 0,-1 1 0,1-1 0,-1 0 0,0 0 0,0 0 0,0 0 0,1 0 0,-1 0 0,0 0 0,0 0 0,0 0 0,0 0 0,-1 0 1,1 0-1,0 0 0,0 0 0,-1 0 0,1 0 0,0 0 0,-1 0 0,1 0 0,-1 1 0,1-1 0,-1 0 0,1 0 0,-1 0 0,-1 0 0,1 0 2,-1 0-1,1 1 0,-1-1 0,1 1 1,-1-1-1,0 1 0,1 0 1,-1-1-1,1 1 0,-1 0 1,0 0-1,1 0 0,-1 1 1,0-1-1,1 0 0,-1 1 1,1-1-1,-1 1 0,-2 0 1,-5 4 31,1-1 0,-1 1 0,1 0 0,1 0 0,-1 1 0,1 0 0,0 1 0,0-1 0,1 1 0,0 1 0,0-1 0,0 1 0,1 0 0,1 0 0,-7 16 0,9-21 43,1 0 1,0 0-1,1 0 1,-1 0-1,0 1 1,1-1 0,0 0-1,0 0 1,0 1-1,0-1 1,0 0-1,1 0 1,-1 0-1,1 1 1,2 5 0,-1-5 4,1 1 0,-1-1 1,1 1-1,0-1 0,0 0 1,0 0-1,0-1 0,1 1 1,6 5-1,-5-5 0,1 0 0,-1 0 0,1 0 0,0-1-1,0 0 1,0-1 0,0 1 0,1-1 0,-1 0 0,1 0-1,-1-1 1,1 0 0,0 0 0,-1-1 0,13 0 0,4-5 38,-1 0 0,0-2 1,0 0-1,-1-2 0,0 0 0,0-1 1,-1-1-1,24-18 0,-19 9-88,0-1-1,-2-1 1,0-1-1,-2-1 1,28-39-1,-27 35-1,-16 21-48,0 0-1,-1 0 1,0 0 0,0-1-1,4-8 1,-5 28-203,-2 6 214,-2 1 1,-1-1-1,0 1 0,-7 33 1,4-37 81,0 0 0,0-1-1,-2 0 1,0 0 0,0 0 0,-2 0 0,1-1 0,-2 0-1,0-1 1,0 0 0,-1 0 0,0-1 0,-1 0 0,-1-1-1,0 0 1,-22 13 0,32-21-12,0-1 0,0 0 0,0 0-1,-1 1 1,1-2 0,0 1 0,0 0-1,-1 0 1,1-1 0,-1 1 0,1-1 0,0 0-1,-1 0 1,1 0 0,-1 0 0,1 0 0,-1-1-1,-3 0 1,4 0-20,1 0 0,-1 1 0,0-1 0,0-1 0,1 1-1,-1 0 1,1 0 0,-1-1 0,1 1 0,-1 0 0,1-1 0,0 0 0,0 1 0,0-1-1,0 0 1,0 1 0,0-1 0,0 0 0,1 0 0,-1 0 0,0 0 0,1-2-1,-1 2 0,1 1-1,0 0 0,0-1 0,0 1 0,0-1 0,0 1 0,0-1 0,0 1 0,0-1 1,0 1-1,1 0 0,-1-1 0,1 1 0,-1 0 0,1-1 0,0 1 0,-1 0 0,1-1 0,0 1 1,0 0-1,0 0 0,0 0 0,0 0 0,0 0 0,0 0 0,0 0 0,0 0 0,0 0 0,1 1 1,-1-1-1,0 0 0,0 1 0,1-1 0,1 1 0,3-2-21,0 0 0,1 0-1,-1 1 1,1 0 0,-1 1-1,8 0 1,18 1 296,61 13 0,-67-9-198,145 35-1629,-168-40 691,17 7-3808,-12 0-2725,-6 3 3004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6.0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64 567 3552,'0'-2'541,"2"0"-1,-1 0 1,0 0 0,0 0-1,1 0 1,-1 0 0,1 0-1,-1 0 1,1 1 0,0-1-1,0 0 1,0 1 0,3-2-1,6-6 1277,-7 4-221,0 0 0,0-1-1,0 1 1,3-9 0,-9 14-1362,0 0 0,0 0 0,0 0 0,0 1 0,0-1 0,0 0 1,0 1-1,0-1 0,-1 2 0,0-1-206,1 1-1,-1 0 1,1 0-1,-1-1 1,1 1-1,0 1 1,0-1-1,-2 3 1,-11 11 71,8-10-31,1-1 1,0 1 0,1 0 0,-1 1 0,1-1-1,0 1 1,1 0 0,0 0 0,-5 12 0,8-17-44,0 0-1,0 1 1,1-1 0,-1 1 0,1-1 0,-1 1 0,1-1 0,0 1 0,0-1 0,0 1 0,0 0 0,0-1 0,2 5-1,-2-5 2,1-1 0,0 1-1,-1-1 1,1 1 0,0-1-1,0 1 1,0-1 0,0 0-1,0 1 1,0-1 0,1 0-1,-1 0 1,0 0-1,1 0 1,-1 0 0,0 0-1,1 0 1,-1 0 0,1-1-1,-1 1 1,1-1 0,2 1-1,2 1 51,1-1 0,-1-1-1,0 1 1,1-1-1,-1 0 1,1-1 0,-1 0-1,0 0 1,1 0 0,-1-1-1,8-2 1,1-2-148,0-1-1,-1 0 1,19-12 0,-32 18 72,1 0-1,0 0 1,-1-1 0,1 1-1,-1 0 1,1 0 0,-1-1-1,0 1 1,1-1 0,-1 0 0,0 1-1,0-1 1,0 0 0,0 1-1,0-1 1,-1 0 0,1 0-1,-1 0 1,1 0 0,-1 0-1,1 0 1,-1 0 0,0 0 0,0 0-1,0 0 1,0 0 0,0 0-1,-1 0 1,1 1 0,-1-1-1,1 0 1,-1 0 0,1 0 0,-2-2-1,0-1-20,1 1-1,0-1 0,0 1 1,0-7-1,-1-6 221,1 7-119,0 1-1,0 0 1,1-1 0,0 1 0,1-1-1,0 1 1,3-10 0,19-64 856,-18 69-804,5-16 28,1 1 0,1 0 0,33-53-1,-34 65-95,1 0-1,2 0 1,-1 1-1,2 1 0,0 0 1,33-24-1,-37 31-166,1 1 0,23-11 0,-34 17 85,0 1 1,0-1 0,0 1 0,0 0-1,1 0 1,-1-1 0,0 1-1,0 0 1,0 0 0,0 0-1,0 0 1,0 0 0,1 1-1,-1-1 1,0 0 0,0 0-1,0 1 1,0-1 0,0 1 0,0-1-1,0 1 1,0-1 0,0 1-1,0 0 1,0-1 0,0 1-1,-1 0 1,1 0 0,1 1-1,-1 0-1,1 0 1,0 1-1,-1-1 0,0 1 0,0 0 0,1-1 0,-2 1 0,1 0 0,0 0 0,0-1 0,-1 6 0,1 14-17,-4 35-1,1-31 9,-2 26 16,-2 1 0,-25 96 0,21-116 78,-2-1-1,0 0 1,-2-1-1,-2-1 1,-32 50-1,-64 62-38,110-138 1,0-2 6,0 1 0,1-1 0,-1 0 0,0 0 0,0 1 0,0-1 0,-1 0 0,1-1 0,-4 3 0,6-4-28,0 1 0,0-1 0,0 0 1,0 0-1,0 0 0,0 0 0,-1 0 0,1 0 0,0 0 1,0 0-1,0 0 0,0 0 0,0 0 0,0 0 0,-1 0 1,1 0-1,0 0 0,0 0 0,0 0 0,0 0 0,0 0 1,-1 0-1,1 0 0,0 0 0,0 0 0,0 0 0,0 0 1,0 0-1,0 0 0,-1 0 0,1 0 0,0 0 0,0 0 1,0 0-1,0 0 0,0 0 0,0-1 0,0 1 1,0 0-1,-1 0 0,1 0 0,0 0 0,0 0 0,0 0 1,0 0-1,0-1 0,1-7 86,8-10-90,-2 9-28,1 1 0,0 0 0,0 0 0,1 1-1,-1 0 1,2 0 0,-1 1 0,18-8 0,90-34-1208,-69 31 330,102-43-9277,-93 40 6645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3:09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70 654 3488,'-2'0'1297,"-17"3"7971,28-3-6607,-7-1-2485,1 0 0,-1 0-1,1 0 1,-1 0 0,1 0-1,-1-1 1,0 1 0,0-1-1,1 0 1,-1 1 0,0-1-1,-1 0 1,1 0 0,3-4-1,3-7 179,11-18 0,-14 23-188,59-128 880,-41 84-614,33-56 0,-16 47 16,2 2 0,82-86 0,-123 143-407,12-12 598,-12 12-357,-8 9-204,-6 8-88,0 0 0,1 0 0,1 2 0,0-1 1,-12 26-1,-33 93 146,30-68-59,-59 113 226,64-143-158,-1-2-1,-47 57 0,-52 40 619,121-132-752,0 0 0,0 0 0,0 0 0,1 0 0,-1 0 1,0 0-1,0 0 0,0 0 0,0 0 0,0 0 0,0 0 0,0 0 0,0 0 1,0 0-1,0 0 0,1 0 0,-1 0 0,0 1 0,0-1 0,0 0 0,0 0 0,0 0 1,0 0-1,0 0 0,0 0 0,0 0 0,0 0 0,0 0 0,0 0 0,0 1 0,0-1 1,0 0-1,0 0 0,0 0 0,0 0 0,0 0 0,0 0 0,0 0 0,0 0 1,0 1-1,0-1 0,0 0 0,0 0 0,0 0 0,0 0 0,0 0 0,0 0 0,0 0 1,0 0-1,0 0 0,0 0 0,-1 1 0,1-1 0,0 0 0,0 0 0,0 0 1,0 0-1,0 0 0,0 0 0,0 0 0,0 0 0,0 0 0,0 0 0,-1 0 0,1 0 1,13-3 237,19-10-117,-12 3-136,-1 0 1,0-2-1,18-14 1,51-47-85,-35 29 62,220-148 47,-270 189-47,0 1-1,1 0 1,-1 1 0,1-1 0,-1 1 0,5-2 0,-7 3 18,0 0 0,-1 0 1,1 0-1,0 0 0,0 0 1,0 0-1,0 0 1,-1 0-1,1 0 0,0 0 1,0 1-1,0-1 0,-1 0 1,1 1-1,0-1 0,0 0 1,-1 1-1,1-1 1,0 1-1,-1-1 0,1 1 1,0-1-1,-1 1 0,1 0 1,-1-1-1,1 1 1,-1 0-1,1-1 0,-1 1 1,0 0-1,1 0 0,-1-1 1,1 2-1,1 5 9,-1 0 0,1 1 0,-1-1 0,0 0 0,0 0 0,-1 1 0,-1 10 0,1-8 48,0 0 0,0 0-1,4 18 1,-3-21-23,1 1 1,1-1-1,-1 0 1,1 0 0,1 0-1,-1 0 1,1 0-1,0-1 1,1 0-1,0 0 1,0 0-1,9 9 1,-8-11 9,0 0-1,-1 0 1,1-1 0,1 1-1,-1-2 1,0 1 0,1 0-1,-1-1 1,1-1 0,0 1-1,0-1 1,0 0 0,0 0-1,8-1 1,-3 0-8,-1-1-1,0-1 1,1 1 0,-1-2-1,0 0 1,0 0 0,0-1-1,-1 0 1,1-1 0,-1 0-1,0 0 1,0-1 0,-1-1-1,0 0 1,16-15 0,-11 8-91,-1-1 0,-1 0 0,0-1 0,-2 0 1,1-1-1,-2 0 0,0-1 0,8-26 0,-16 41 40,0 0-1,0-1 1,0 1-1,0 0 1,-1 0 0,0-1-1,0 1 1,0 0-1,0-7 1,0 9 20,-1 0 0,1 0-1,0 0 1,-1 0 0,1 0 0,0 0 0,-1 0 0,1 1 0,-1-1-1,0 0 1,1 0 0,-1 0 0,0 0 0,1 1 0,-1-1-1,0 0 1,0 1 0,0-1 0,0 0 0,0 1 0,1-1 0,-1 1-1,0 0 1,0-1 0,0 1 0,0 0 0,-1-1 0,1 1 0,0 0-1,0 0 1,0 0 0,0 0 0,-1 0 0,0 0-14,-1 1 1,0-1-1,1 1 1,-1 0-1,1 0 1,0 0-1,-1 0 1,1 0-1,0 1 1,-1-1-1,1 1 1,0-1-1,0 1 1,0 0-1,1 0 1,-4 3-1,-3 5 37,-14 22 0,22-31-19,-14 22 55,-15 35 0,24-46-3,1-1 1,0 1-1,1 0 0,0 0 1,-1 19-1,4-27-29,-1-1-1,1 0 1,0 0 0,1 0-1,-1 0 1,0 1 0,1-1 0,0 0-1,-1 0 1,1 0 0,1 0-1,-1 0 1,0 0 0,1 0 0,-1-1-1,1 1 1,0 0 0,0-1-1,0 0 1,0 1 0,0-1 0,1 0-1,-1 0 1,1 0 0,-1 0-1,1 0 1,0-1 0,0 1 0,0-1-1,0 0 1,0 0 0,0 0 0,0 0-1,0-1 1,0 1 0,0-1-1,5 1 1,28 0 51,0-2 0,58-9-1,69-24 6,-146 30-112,-1-2 0,1 0 0,-1-1-1,-1 0 1,30-19 0,-38 21 2,0 0 1,0-1-1,-1 1 0,0-1 1,0-1-1,0 1 1,-1-1-1,1 0 0,-2 0 1,1-1-1,-1 1 0,0-1 1,5-16-1,-8 21 1,0-1 1,-1 1-1,1-1 0,-1 1 1,1-1-1,-1 0 0,0 1 1,-1-7-1,0 8 21,1 1-1,0 0 1,-1 0-1,1-1 1,-1 1-1,1 0 1,-1 0 0,0 0-1,0 0 1,1 0-1,-1-1 1,0 1 0,0 1-1,0-1 1,0 0-1,0 0 1,0 0 0,0 0-1,0 1 1,-1-1-1,1 1 1,0-1-1,0 1 1,-1-1 0,1 1-1,-2-1 1,-1 1 7,0 0-1,1-1 1,-1 2 0,0-1-1,1 0 1,-1 1 0,1-1 0,-1 1-1,-6 3 1,-32 14 15,33-13-5,-13 7 15,0 1 0,1 0-1,0 2 1,1 1 0,1 0-1,-26 29 1,42-42-3,0 1 1,0-1-1,1 0 1,-1 1-1,1 0 1,0 0-1,0-1 0,-1 5 1,3-6-9,-1-1 1,1 0 0,0 0-1,0 1 1,0-1-1,0 0 1,0 1-1,0-1 1,0 0-1,0 0 1,1 1 0,-1-1-1,0 0 1,1 0-1,-1 0 1,1 1-1,-1-1 1,1 0-1,0 0 1,0 0 0,-1 0-1,1 0 1,0 0-1,0 0 1,0 0-1,0-1 1,0 1-1,0 0 1,0 0 0,2 0-1,1 2 11,1-1-1,0 0 0,0 0 1,0 0-1,1-1 1,-1 1-1,0-1 0,6 0 1,44 1 70,-42-2-74,34-1-45,-1-3-1,89-18 0,85-38-115,-46 2 146,-133 39-240,-71 39-735,-94 51 1079,100-55-129,0 1-1,-41 38 1,59-49 77,1 0 0,0 1 1,-6 9-1,11-14 44,9-2 143,10-1-162,-2-5-129,1 0 0,-1-1 0,0-1-1,0 0 1,-1-2 0,0 1 0,0-2 0,-1 0 0,-1-1 0,0-1 0,-1 0 0,20-25 0,5-13-87,-3-1 1,40-80-1,-36 61 59,-18 34 62,27-67-1,-48 103 13,1 0 1,0 0-1,-1-1 0,0 1 0,1 0 0,-1 0 0,0-1 1,0 1-1,1 0 0,-1-1 0,0 1 0,0 0 1,-1-1-1,1 1 0,0 0 0,-1-3 0,1 4 1,-1 0 0,1-1 0,0 1 0,-1 0 0,1-1 0,-1 1-1,1 0 1,-1-1 0,1 1 0,-1 0 0,1 0 0,-1 0 0,1-1 0,-1 1-1,1 0 1,-1 0 0,1 0 0,-1 0 0,1 0 0,-1 0 0,1 0 0,-1 0 0,1 0-1,-1 0 1,1 0 0,-2 1 0,-5 1 12,0 1 0,1 0 0,-1 0 0,-8 6 0,-1 2 21,1 0 0,0 0 0,1 2 0,1-1 0,0 2 0,-14 18 0,5-1 34,1 0 0,-19 37 0,31-50-29,1 1 1,-12 37-1,17-46-6,1-1 0,0 1-1,1-1 1,0 1-1,0 0 1,1-1 0,0 1-1,3 12 1,-2-18-22,0 0 0,1 1 0,-1-2 0,1 1 0,0 0 0,0 0 0,1-1 0,-1 1 0,1-1 0,-1 1 0,1-1 0,0 0 0,1 0 0,-1-1 0,0 1 0,1-1 0,-1 1 0,1-1 0,0 0 0,0 0 0,0-1 0,5 2 0,4 2 23,1-2 0,-1 0-1,0-1 1,1 0 0,23-1-1,-17 0-22,0-2 0,0 0 0,-1-2 0,1 0 0,-1-1 0,0-1 0,28-11 0,-5-2-97,-2-2 0,65-44 0,-95 55-171,-10 7 67,-4 5-5,-25 24-120,-12 13 301,35-33 30,0-1 0,1 2 1,-1-1-1,2 0 0,-1 1 0,1 0 0,0 0 0,1 1 0,0-1 0,0 1 0,-3 14 1,6-21-4,0-1 0,-1 1 1,1 0-1,0-1 1,0 1-1,0 0 1,0 0-1,1-1 1,-1 1-1,0 0 0,1-1 1,-1 1-1,1 0 1,0-1-1,-1 1 1,1-1-1,0 1 1,0-1-1,0 1 0,0-1 1,0 0-1,0 1 1,0-1-1,1 0 1,-1 0-1,0 0 1,1 0-1,-1 0 1,1 0-1,-1 0 0,1 0 1,-1-1-1,1 1 1,0-1-1,2 1 1,5 1 55,0-1 0,0 0 1,1 0-1,-1-1 0,11-1 1,-15 1-58,11-1 80,1-1 1,-1 0-1,0-1 0,30-10 1,-39 10-80,-1 1 0,0-1-1,0-1 1,0 1 0,-1-1 0,8-6 0,-10 8-13,0-1 1,-1 0-1,1 0 1,-1 0-1,0 0 1,0 0-1,0-1 1,0 1-1,0-1 1,-1 1-1,0-1 1,2-3-1,-3 4-20,0 0-1,0 0 0,0 1 1,0-1-1,0 0 1,-1 0-1,1 0 0,-1 1 1,0-1-1,0 0 1,0 1-1,0-1 0,0 1 1,0-1-1,-1 1 1,1 0-1,-1-1 0,-2-1 1,-3-5 33,0 2 0,-1-1 0,-11-9-1,8 9-9,-1 1 0,0 0-1,0 0 1,-1 1-1,0 1 1,0 0 0,0 1-1,-1 0 1,-16-2-1,22 6-4,-1-1-24,9 0-6,4-2-21,9-3 135,0 1 0,0 0 0,0 1-1,1 1 1,0 0 0,17-1 0,2-1-172,-31 5 91,45-9 9,77-3 0,-110 12 3,0 0 0,0 1 0,0 0-1,0 1 1,0 1 0,0 0 0,0 1 0,-1 0 0,0 1 0,16 9 0,-23-10-4,0 0-1,-1 0 1,1 1-1,-1 0 1,0 0-1,0 1 1,0-1-1,-1 1 1,0 0-1,0 0 1,0 1-1,4 9 1,-6-11 26,0 0 1,0 0-1,-1 1 1,1-1 0,-1 0-1,0 1 1,-1-1-1,1 0 1,-1 1-1,0-1 1,-1 1 0,1-1-1,-1 0 1,0 1-1,0-1 1,-1 0 0,-3 9-1,2-6 22,3-8-60,0 1 0,0 0 1,0-1-1,0 1 1,0-1-1,0 1 1,-1-1-1,1 1 0,0-1 1,0 1-1,0-1 1,-1 1-1,1-1 1,0 1-1,-1-1 0,1 0 1,0 1-1,-1-1 1,1 1-1,-1-1 1,1 0-1,-1 1 1,1-1-1,-1 0 0,1 0 1,-1 1-1,1-1 1,-1 0-1,0 0 57,10-4 155,5-7-141,0 0 0,17-17 0,-17 15-34,25-19 0,-28 25-46,0 0-1,0 0 1,1 1 0,-1 1-1,2 0 1,-1 1 0,23-6-1,-33 10 9,0-1-1,0 1 0,1 0 0,-1 0 1,0 0-1,0 0 0,0 0 0,0 0 1,0 1-1,1-1 0,-1 1 1,0-1-1,0 1 0,0 0 0,0 0 1,0 0-1,0 0 0,0 0 0,-1 0 1,1 0-1,0 1 0,-1-1 0,1 1 1,-1-1-1,1 1 0,-1 0 0,0-1 1,1 1-1,-1 0 0,0 0 0,1 2 1,-1 0 27,0 0 1,0 0-1,0 0 1,0 0-1,-1 0 1,1 1-1,-1-1 1,0 0-1,0 0 1,-1 0-1,1 0 0,-1 0 1,0 0-1,0 0 1,-3 6-1,1-2 36,-1-1 0,-1 1 0,1-1 0,-1 0 0,-1-1 0,1 1 0,-1-1 0,0 0 0,0 0 0,-1-1 0,0 0 0,0 0 0,0-1 0,-11 6 0,18-10-57,0 0 1,0 0-1,0 0 1,0 0-1,0 0 0,0 0 1,0 0-1,0-1 1,0 1-1,0 0 1,0 0-1,0 0 1,0 0-1,0 0 0,0 0 1,0 0-1,0 0 1,0 0-1,0 0 1,0 0-1,0 0 1,0 0-1,0 0 0,0 0 1,0 0-1,0 0 1,0 0-1,0 0 1,0 0-1,0 0 1,0-1-1,0 1 0,0 0 1,0 0-1,0 0 1,0 0-1,0 0 1,0 0-1,0 0 1,0 0-1,0 0 0,0 0 1,0 0-1,0 0 1,0 0-1,0 0 1,0 0-1,0 0 1,0 0-1,0 0 0,-1 0 1,1 0-1,0 0 1,0 0-1,0 0 1,0 0-1,0 0 1,0 0-1,0 0 0,0 0 1,5-7 63,10-8 91,153-128-413,-145 124 194,-21 17 51,40-29-106,-39 29 96,-1 0 0,1 0-1,0 1 1,0 0 0,0-1-1,0 1 1,0 0 0,0 0-1,0 1 1,0-1-1,0 1 1,0-1 0,5 1-1,-6 1 17,1 0 0,-1 0 0,1 0 0,-1 1 0,1-1 0,-1 0 0,0 1-1,1 0 1,-1-1 0,0 1 0,0 0 0,0 0 0,-1 0 0,1 1 0,0-1-1,-1 0 1,2 3 0,-1-1 33,1 0 0,-1 1 0,0-1 0,-1 0 0,1 1 0,-1-1 0,0 1 0,0-1 0,0 7 0,-1-7-3,0 0-1,-1 0 0,0 0 0,1-1 1,-1 1-1,-1 0 0,1 0 0,0-1 0,-1 1 1,-3 5-1,-3 2 112,-16 19 1,-2 2 15,19-19-145,7-11-3,-1 0 0,0-1 0,0 1 0,0 0 0,0 0 0,0-1 0,0 1 0,0-1 0,-1 1 0,1-1 0,-3 2 0,3 3-7,1-6 9,0 0 0,0 0 0,0 0 0,0 0 0,0 0 0,0 1 0,0-1 0,0 0 1,0 0-1,0 0 0,0 0 0,0 0 0,0 1 0,0-1 0,0 0 0,0 0 0,0 0 0,0 0 0,0 0 0,-1 1 0,1-1 0,0 0 0,0 0 0,0 0 0,0 0 0,0 0 0,0 0 0,0 0 0,0 1 0,0-1 0,-1 0 0,1 0 0,0 0 0,0 0 1,0 0-1,0 0 0,0 0 0,-1 0 0,1 0 0,3 2 17,-1 0-1,1 0 1,0-1 0,0 1 0,0-1 0,0 0 0,0 0-1,0 0 1,0 0 0,6 1 0,34-1 66,-8 0-102,-23 1 36,0-1-1,0-1 0,0 0 1,0 0-1,0-1 0,0-1 1,-1 0-1,24-8 0,-23 6 165,10-7-2288,-20 10 1515,-1 0 0,1-1 0,-1 1 0,1-1 0,-1 1 0,0-1 0,0 1 0,0-1 0,0 0 1,0 0-1,1-2 0,3-7-4275,-3 7 3394,0-1 1,0 0-1,-1 0 0,1 0 0,-1 0 1,1-9-1,-2 9 674,-1 1-1,0-1 1,0 1 0,0-1 0,-3-6-1,3 8 468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1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72 341 3808,'10'-7'11566,"-2"4"-6924,-4 0-6445,37-28 4197,-41 30-2175,18-11 181,43-38 178,46-36-550,-90 75-17,1 0 0,0 1 0,1 1 0,34-13 0,26-2 89,1 3-1,88-11 1,-148 29-111,-6 1 345,24-1-1,-38 4-330,0-1 1,0 0-1,0 1 0,0-1 0,0 1 1,-1-1-1,1 0 0,0 1 1,0-1-1,0 1 0,0-1 1,-1 0-1,1 1 0,0-1 0,0 0 1,-1 1-1,1-1 0,0 0 1,-1 1-1,0-1 0,-18 12-136,-11 5 16,-89 28-371,35-14 521,-132 68 0,194-88-77,15-8 47,1 0 0,0 0 0,0 1 0,0-1 0,-6 6 0,3-2-99,0 0 1,-20 10 0,-10 7-51,29-16 254,-1-2 1,-14 9-1,23-15-104,0 1 1,0 0-1,0 0 1,-1-1-1,1 1 1,0-1-1,0 0 1,-1 0-1,1 0 0,0 0 1,-5 0-1,6 0 17,1 0 0,0 0-1,-1 0 1,1 0 0,0 0-1,-1 0 1,1-1 0,0 1-1,-1 0 1,1 0 0,0 0-1,-1 0 1,1 0 0,0-1-1,-1 1 1,1 0 0,0 0-1,-1 0 1,1-1 0,0 1-1,0 0 1,-1 0 0,1-1-1,0 1 1,0 0 0,0-1-1,-1 1 1,1 0 0,0-1-1,0 1 1,0 0 0,0-1-1,0 1 1,0 0 0,0-1-1,0 1 1,0 0 0,0-1-1,0 1 1,0 0 0,0-1-1,0 1 1,0-1 0,0 1-1,0 0 1,0-1 0,0 1-1,1-1 1,8-21 315,-6 16-282,36-83 172,27-56-479,-45 100 547,-19 40-329,-4 8-141,-7 9-125,-51 126 163,41-100 97,-37 55 1,47-80 106,-1 0 0,0-1-1,-1 0 1,0-1 0,-26 20 0,25-19 41,11-11-96,0 0 0,0 1 0,0-1 0,0 0-1,0 0 1,-1 0 0,1 0 0,0 0 0,0 0 0,-1 0 0,1-1 0,-1 1 0,1 0 0,0-1-1,-1 1 1,1-1 0,-1 1 0,1-1 0,-4 0 0,5 0 37,1 0-16,20-1 20,0-1 0,27-6-1,-27 4-92,0 0 0,31 0 0,-44 4 23,0 1 1,-1-1-1,1 2 1,0-1-1,0 1 1,11 4-1,-16-5 19,12 1 9,-14-2 20,0 0-1,0 0 1,0 0 0,-1 0-1,1 0 1,0 0 0,0-1 0,0 1-1,0 0 1,-1-1 0,1 1-1,0 0 1,0-1 0,0 1-1,-1-1 1,1 1 0,0-1 0,-1 0-1,1 1 1,-1-1 0,1 0-1,0 1 1,-1-1 0,1 0 0,-1 1-1,0-1 1,1 0 0,-1 0-1,0 0 1,1 0 0,-1 1-1,0-2 1,1-3 88,0 0 1,-1-1-1,0 1 0,-1-8 1,1 0 5,0 4-164,-4-101 489,2 93-1723,0 0 0,-6-20 0,7 31-2009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0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1 907 3072,'0'-2'359,"1"0"0,0 0-1,0 1 1,0-1 0,0 0 0,0 1 0,0-1 0,0 0 0,0 1-1,0-1 1,3-1 0,5-7 812,10-19 50,60-86 1318,-65 97-2313,0-1 0,-2 0 0,0-1 0,-1 0 0,-2 0 0,0-2 0,8-27 0,-6 5-151,-9 41-407,0 5 138,0 12 93,-1 22 162,0-23 19,1 0-1,0 0 1,6 20 0,-6-26-73,1 5-15,2-1 1,-1 1-1,2-1 1,11 19-1,-15-27 34,1 0-1,-1-1 1,0 1 0,1-1-1,0 1 1,-1-1 0,1 0-1,0 0 1,0 0-1,0-1 1,0 1 0,1-1-1,-1 1 1,6 0 0,3 1 51,1-1 1,21 2-1,-6-2-27,-21-1-28,0-1 0,0 0 0,1 0 1,6-1-1,-11 0 14,0 1 1,0-1-1,0 0 1,0 1 0,0-2-1,0 1 1,0 0-1,0 0 1,0-1-1,-1 0 1,4-2-1,2-3 156,-2 3-132,-1-1-1,0 0 0,-1 0 1,1 0-1,-1 0 0,0-1 1,5-8-1,-6 6 4,0 0 0,-1 0 1,0 0-1,0-1 0,-1 1 0,0 0 0,0-1 1,-1 1-1,-1-13 0,0 1-12,1 15-80,0 1 1,-1-1 0,0 1 0,0-1 0,0 1 0,0 0 0,-3-6 0,3 9 15,1 0 0,0 1 0,0-1 0,-1 0 0,1 0 0,-1 0 1,1 1-1,0-1 0,-1 0 0,0 1 0,1-1 0,-1 0 0,1 1 1,-1-1-1,0 1 0,1-1 0,-1 1 0,0-1 0,0 1 1,1 0-1,-1-1 0,0 1 0,0 0 0,0-1 0,1 1 0,-1 0 1,0 0-1,0 0 0,0 0 0,0 0 0,0 0 0,1 0 1,-1 0-1,0 0 0,0 0 0,0 1 0,0-1 0,1 0 0,-1 0 1,0 1-1,0-1 0,0 1 0,1-1 0,-1 1 0,0 0 1,-3 1-54,0 1 1,1 0 0,-1-1-1,1 2 1,0-1 0,0 0-1,0 1 1,1-1 0,-1 1-1,1 0 1,0-1 0,0 1-1,0 1 1,0-1 0,-1 5-1,-4 15-53,5-16 86,0 0 0,0-1 1,1 1-1,-2 16 1,3-20 58,0 1 1,0-1 0,0 1-1,1-1 1,0 1 0,-1-1-1,1 0 1,1 1 0,-1-1-1,1 0 1,0 0 0,0 0-1,0 0 1,0 0 0,1 0-1,-1 0 1,1-1 0,0 0-1,0 1 1,7 5 0,-6-7 21,0 1 0,0-1 0,1 0 0,-1 0 0,1-1 1,-1 1-1,1-1 0,-1 0 0,1 0 0,0 0 0,-1-1 1,1 0-1,0 0 0,-1 0 0,1 0 0,0-1 1,8-2-1,7-2 117,-1-1 0,35-16 1,-44 17-148,17-7 53,0-1 0,0-1-1,-2-1 1,0-2 0,0 0 0,26-26 0,-26 19 4,-16 16-40,0 0-1,0 0 0,-1-1 0,-1 0 1,1-1-1,-2 1 0,1-1 1,8-18-1,-15 27-37,0 1 1,0 0-1,0 0 1,0 0-1,0 0 1,1-1 0,-1 1-1,0 0 1,0 0-1,0 0 1,0-1-1,0 1 1,0 0-1,0 0 1,0 0-1,0-1 1,0 1-1,0 0 1,0 0-1,0 0 1,0-1 0,0 1-1,0 0 1,0 0-1,0 0 1,-1-1-1,1 1 1,0 0-1,0 0 1,0 0-1,0 0 1,0-1-1,0 1 1,0 0-1,-1 0 1,1 0-1,-8 1-112,-9 8-36,-6 10 14,-35 39 0,37-35 124,-5 4 18,-39 57 0,61-77 44,0 1 0,0-1 0,1 1 0,-4 14 0,7-21-34,0 0-1,-1-1 1,1 1-1,0 0 1,0-1-1,0 1 1,0 0-1,0-1 0,0 1 1,0 0-1,0-1 1,0 1-1,1-1 1,-1 1-1,0 0 1,0-1-1,0 1 0,1-1 1,-1 1-1,0 0 1,1-1-1,-1 1 1,1-1-1,-1 1 1,0-1-1,1 0 0,-1 1 1,1-1-1,-1 1 1,1-1-1,0 0 1,-1 1-1,1-1 1,-1 0-1,1 0 0,0 1 1,-1-1-1,1 0 1,-1 0-1,1 0 1,0 0-1,-1 0 1,1 0-1,0 0 0,0 0 1,3 0 36,0 0-1,0 0 1,0 0-1,0 0 1,0-1 0,5-1-1,6-3 136,0-1 0,-1 0-1,18-10 1,-24 11-161,0 0-1,-1 0 0,0-1 1,0 0-1,0 0 1,-1-1-1,7-8 1,18-17-937,-26 40 250,9 12 478,20 31 34,-29-45 219,-1 0 0,1-1 0,1 0 0,-1 1 0,11 6 0,-13-10 19,-1-1 0,0 0-1,1 1 1,-1-1-1,0 0 1,1-1-1,0 1 1,-1 0 0,1-1-1,-1 1 1,1-1-1,0 0 1,-1 0-1,1 0 1,0 0 0,3-1-1,-2 0-16,0 0 1,-1-1-1,1 1 0,-1-1 1,1 0-1,-1 0 0,0 0 1,0 0-1,0 0 0,4-4 0,4-6-19,-1 0 0,-1-1-1,0 0 1,11-20-1,-18 29-64,6-8-51,0-2-392,9-20 0,-17 34 445,0 0 0,0 0 0,0 0 1,0 0-1,0 0 0,0 0 0,0 0 1,0 0-1,0-1 0,0 1 0,0 0 0,0 0 1,0 0-1,0 0 0,0 0 0,0 0 1,1 0-1,-1 0 0,0 0 0,0 0 0,0 0 1,0 0-1,0 0 0,0 0 0,0 0 1,0 0-1,0 0 0,0 0 0,1 0 0,-1 0 1,0 0-1,0 0 0,0 0 0,0 0 1,0 0-1,0 0 0,0 0 0,0 0 0,0 0 1,0 0-1,0 0 0,1 0 0,-1 0 1,0 0-1,0 0 0,0 0 0,0 0 0,0 0 1,0 0-1,0 0 0,0 0 0,0 1 1,0-1-1,0 0 0,0 0 0,5 7-181,2 11 150,-5-2 100,0-8-22,-1-1-1,0 1 0,0-1 0,-1 1 1,0-1-1,-1 1 0,0 0 1,0-1-1,-2 9 0,-2 0 233,5-13-134,-1-1 1,0 1-1,0 0 1,0 0-1,0 0 1,-3 4-1,3-6-110,0 0 0,0 0 1,0 0-1,1 0 0,-1 0 0,-1-1 0,1 1 1,0 0-1,0-1 0,0 1 0,0-1 1,0 1-1,-1-1 0,1 0 0,0 1 0,0-1 1,-1 0-1,1 0 0,0 0 0,-3 0 0,3 0-26,0 0-1,0 0 0,-1 0 0,1 0 1,0 0-1,-1 0 0,1-1 0,0 1 0,0 0 1,-1-1-1,1 1 0,0-1 0,-2-1 1,3 2-11,0 0 0,0 0 1,0 0-1,0 0 1,0 0-1,0 0 0,0-1 1,0 1-1,-1 0 1,1 0-1,0 0 0,0 0 1,0 0-1,0-1 0,0 1 1,0 0-1,0 0 1,0 0-1,0 0 0,0 0 1,0-1-1,0 1 1,0 0-1,0 0 0,1 0 1,-1 0-1,0 0 1,0 0-1,0-1 0,0 1 1,0 0-1,0 0 1,0 0-1,0 0 0,0 0 1,1-1-1,9-4-266,0 1 242,-1-1-1,16-9 0,16-8-51,111-28 3,-148 49 97,33-12 64,-25 8 9,1 1-1,16-3 0,-44 15-148,1 1-1,1 0 0,-1 1 0,2 1 1,-20 19-1,31-28 59,0 0 0,-1 0 0,1 0 1,0 0-1,0 0 0,0 0 0,0 0 1,0 1-1,1-1 0,-1 0 0,1 0 0,-1 3 1,1-4 14,0 0 0,0 0 0,0 0 0,0-1 1,1 1-1,-1 0 0,0 0 0,0-1 0,1 1 1,-1 0-1,1 0 0,-1-1 0,0 1 0,1 0 1,-1-1-1,1 1 0,-1-1 0,1 1 1,0-1-1,-1 1 0,1-1 0,0 1 0,-1-1 1,1 1-1,0-1 0,0 0 0,-1 1 0,1-1 1,0 0-1,0 0 0,-1 0 0,1 0 0,0 1 1,0-1-1,0 0 0,-1 0 0,1 0 0,0-1 1,1 1-1,6 0 49,0 0 1,0 0-1,-1-1 1,1 0-1,0 0 1,0-1-1,0 0 1,8-4-1,-6 2 74,-1 1 26,0-1 0,-1 0 0,16-10 0,-23 13-141,1 1 1,-1-1 0,0 0-1,0 0 1,0 1-1,0-1 1,0 0-1,0 0 1,-1 0-1,1 0 1,0 0-1,0 0 1,-1 0-1,1-1 1,-1 1-1,1 0 1,-1 0-1,1 0 1,-1-1-1,0 1 1,1 0-1,-1 0 1,0-1-1,0 1 1,0 0-1,0 0 1,0-1-1,0 1 1,-1 0 0,1-1-1,0 1 1,-1 0-1,1 0 1,0 0-1,-1-1 1,0 1-1,0-1 1,-2-3-14,-1 1 0,0 0 0,0 0 0,0 0 0,0 0 0,0 0 0,-1 1 0,-5-4 0,-6-1-67,-21-9 0,3 2-161,26 8-488,8 7 699,0-1 1,0 1 0,0 0 0,0 0 0,0 0 0,0-1 0,0 1 0,0 0 0,0 0 0,1 0 0,-1-1-1,0 1 1,0 0 0,0 0 0,0 0 0,0 0 0,1-1 0,-1 1 0,0 0 0,0 0 0,0 0 0,1 0 0,-1 0-1,0 0 1,0 0 0,0 0 0,1 0 0,-1-1 0,26-3-220,-16 3 146,58-10 74,83-4-1,-136 15 26,-1 0 0,1 1 0,0 0 0,-1 2 0,1-1 0,-1 2-1,0 0 1,17 7 0,-29-10 12,0 1-1,1-1 1,-1 1-1,0-1 1,0 1 0,0 0-1,0 0 1,-1 0-1,1 0 1,0 0 0,-1 0-1,1 0 1,-1 0-1,0 1 1,0-1 0,0 0-1,0 1 1,0-1-1,0 1 1,-1-1 0,1 1-1,-1 0 1,0-1-1,0 4 1,0-3 33,0 0-1,0 0 1,0 0-1,0 0 0,-1 0 1,1 0-1,-1 0 1,0 0-1,0 0 1,0 0-1,-1 0 1,1-1-1,0 1 1,-1-1-1,0 1 1,0-1-1,1 1 1,-2-1-1,1 0 1,-3 3-1,5-5-48,0 0 1,0-1-1,0 1 0,0 0 1,0 0-1,0 0 0,0 0 0,0 0 1,0 0-1,0 0 0,0-1 1,0 1-1,0 0 0,0 0 0,0 0 1,0 0-1,0 0 0,0 0 1,0 0-1,0 0 0,0 0 1,0-1-1,0 1 0,-1 0 0,1 0 1,0 0-1,0 0 0,0 0 1,0 0-1,0 0 0,0 0 1,0 0-1,0 0 0,0 0 0,-1 0 1,1 0-1,0 0 0,0 0 1,0 0-1,0 0 0,0 0 0,0 0 1,0 0-1,0 0 0,-1 0 1,1 0-1,0 0 0,0 0 1,0 0-1,0 0 0,0 0 0,0 0 1,0 0-1,0 0 0,-1 0 1,1 0-1,0 0 0,0 0 1,0 0-1,0 0 0,0 0 0,0 0 1,0 1-1,3-12-101,-2 9 98,5-13-73,2 1 1,-1 0-1,2 0 1,0 1 0,14-16-1,-14 16-29,-6 9 45,0 1 0,0-1 0,0 1-1,0 0 1,0 0 0,1 0-1,-1 0 1,1 1 0,7-5 0,-10 7 39,-1 0 0,1 0 1,-1 0-1,1 0 0,0 0 0,-1 0 1,1 0-1,0 1 0,-1-1 0,1 0 1,-1 0-1,1 1 0,-1-1 0,1 0 1,-1 1-1,1-1 0,-1 0 0,1 1 1,-1-1-1,1 1 0,-1-1 1,1 1-1,-1-1 0,0 1 0,1-1 1,-1 1-1,0-1 0,0 1 0,1-1 1,-1 1-1,0 0 0,0-1 0,0 1 1,0-1-1,0 1 0,0 0 1,0 0-1,3 23 38,-3-24-25,0 94 485,1-93-465,0 0-1,0-1 1,0 1-1,0 0 1,0 0-1,0-1 0,1 1 1,-1 0-1,0-1 1,0 0-1,1 1 0,-1-1 1,2 1-1,3-1 31,0 0 0,0-1 0,-1 0-1,1 0 1,0 0 0,-1 0 0,1-1 0,7-4-1,108-51 165,-72 31-246,85-49 80,-134 75-50,0 0 0,0 0 0,0 0 1,0 0-1,0 0 0,0 0 1,0 0-1,0 0 0,0 0 0,0 1 1,0-1-1,0 0 0,0 0 0,0 0 1,0 0-1,0 0 0,1 0 1,-1 0-1,0 0 0,0 0 0,0 0 1,0 0-1,0 0 0,0 0 0,0 0 1,0 0-1,0 0 0,0 0 1,0 0-1,0 0 0,0 0 0,0 0 1,0 0-1,0 0 0,0 0 0,0 0 1,0 0-1,0 0 0,1 0 1,-1 0-1,0 0 0,0 0 0,0 0 1,0 0-1,0 0 0,0 0 0,-6 9-98,-12 13-33,-52 49-166,52-53 153,14-14 158,-1 0 1,1 0-1,1 0 1,-1 0 0,1 1-1,-6 7 1,9-10 173,6-3-76,0 1 0,0-1 0,0 0 0,1 0 0,-2-1-1,1 0 1,11-4 0,0-3-127,19-13-1,-31 19-31,-4 2 6,1 0-1,0 0 1,1 0 0,-1 0 0,0 0-1,0 0 1,0 0 0,4 0 0,3 21-517,3 2 394,-10-16 168,1 0 0,0 0 1,1 0-1,-1-1 1,10 11-1,-12-15 37,1 1 0,0-1 0,0 0 1,0 0-1,0 1 0,0-1 0,0 0 0,0-1 0,0 1 0,0 0 1,0-1-1,1 1 0,-1-1 0,0 1 0,1-1 0,-1 0 0,0 0 0,0 0 1,1 0-1,-1-1 0,4 0 0,1-1-1,-1 0 1,1 0-1,-1-1 0,0 0 0,0 0 1,0-1-1,0 1 0,-1-1 1,1-1-1,-1 1 0,0-1 0,0 1 1,-1-2-1,1 1 0,-1 0 1,0-1-1,-1 0 0,5-8 0,3-10 21,0-2 0,-2 1 0,8-33 0,-12 42 18,14-61 19,20-147 0,-39 222-112,2-30-148,-2 30 139,0 1 0,0-1 0,0 1 0,0-1 0,0 0 0,0 1 0,-1-1 0,1 0 0,0 1 0,-1-1 0,1 1 0,-1-1 0,0 1 0,-1-3 0,2 4-7,-1 0-1,1 0 1,0-1-1,0 1 1,-1 0-1,1 0 1,0 0-1,0 0 0,-1 0 1,1 0-1,0 0 1,0 0-1,-1 0 1,1 0-1,0 0 1,0 0-1,-1 0 1,1 0-1,0 0 0,0 0 1,-1 1-1,1-1 1,0 0-1,0 0 1,0 0-1,-1 0 1,1 0-1,0 1 1,0-1-1,0 0 0,-1 0 1,1 0-1,0 0 1,0 1-1,0-1 1,0 0-1,0 0 1,0 1-1,-1-1 1,1 0-1,-4 10-110,4-9 100,-9 28 27,1 1 0,2 0 0,-3 43 0,6-43-32,-8 233-295,11-259 345,0 4 94,0 1 0,1 0 0,0-1 0,0 1 0,1 0 0,3 11 0,-5-20-76,1 1-1,-1 0 1,0-1-1,1 1 1,-1-1-1,1 1 1,-1-1-1,1 0 1,-1 1-1,1-1 1,-1 1-1,1-1 1,-1 0-1,1 1 1,-1-1-1,1 0 1,0 0-1,-1 1 1,1-1-1,-1 0 1,1 0-1,0 0 1,-1 0-1,1 0 1,0 0-1,-1 0 1,1 0 0,0 0-1,-1 0 1,1 0-1,0 0 1,-1-1-1,1 1 1,-1 0-1,1 0 1,-1-1-1,1 1 1,0 0-1,-1-1 1,1 1-1,0-1 1,3-2 34,-1 1 1,0 0-1,0-1 1,1 0-1,4-5 1,9-18 13,0 0 0,24-52-1,-31 58-116,-5 9-39,0-1 0,3-16 0,-6 23 16,-3 42-893,1-27 917,0-4 42,-1 0 0,2 0 1,-1 0-1,0 0 0,1 0 0,0-1 0,1 1 1,-1 0-1,1 0 0,4 8 0,-5-13 23,-1 0 0,1 0 0,0 0 0,0 0 0,-1 0 0,1-1 1,0 1-1,0 0 0,0 0 0,0-1 0,0 1 0,0-1 0,0 1 0,0-1 0,0 1 0,0-1 0,1 0 0,-1 1 0,0-1 1,0 0-1,0 0 0,0 0 0,0 0 0,1 0 0,-1 0 0,0 0 0,0 0 0,0 0 0,0-1 0,2 1 0,4-3 61,-1 1 0,1-1 0,11-6 1,-11 5 12,13-7-41,-1-1 0,-1-1-1,0-1 1,-1 0 0,0-1-1,28-34 1,74-116 272,-102 139-304,-2 2 38,-2 0-1,0-1 1,-2 0-1,9-31 1,-18 49-158,0 0 1,0 0 0,-1 1-1,0-1 1,0-12 0,-19 50-1094,5 1 1087,2 1 1,1 0-1,1 1 1,2 0-1,-5 55 1,7-31 238,0-17-27,2 49-1,4-77-29,0 0 0,1 0-1,0 0 1,1 0 0,0 0-1,1 0 1,10 22 0,-12-32-29,-1 0 1,1-1 0,-1 1 0,1-1-1,0 0 1,0 0 0,0 1-1,0-1 1,0 0 0,1-1 0,-1 1-1,0 0 1,1-1 0,4 3-1,-5-4-21,0 1 0,0 0 0,0-1-1,1 1 1,-1-1 0,0 0-1,0 0 1,0 0 0,1 0 0,-1 0-1,0 0 1,0-1 0,0 1 0,1-1-1,-1 1 1,0-1 0,0 0-1,0 0 1,0 0 0,2-1 0,4-4 46,-1 0 0,0 0 1,-1 0-1,1-1 0,-1 0 1,0 0-1,-1 0 0,0-1 1,0 0-1,-1 0 0,6-14 0,-3 5-37,-1 0 0,-1-1 0,-1 1-1,0-1 1,0-18 0,-3 30-35,1-36 36,-2 38-69,0 0-1,0 0 1,0 0 0,-1 0-1,0 0 1,0 0-1,-2-6 1,3 9 21,-1 1 0,1 0 1,0-1-1,0 1 0,0 0 0,0-1 1,0 1-1,-1 0 0,1-1 0,0 1 0,0 0 1,-1 0-1,1-1 0,0 1 0,0 0 1,-1 0-1,1-1 0,0 1 0,-1 0 0,1 0 1,0 0-1,-1-1 0,1 1 0,0 0 1,-1 0-1,1 0 0,0 0 0,-1 0 0,1 0 1,0 0-1,-1 0 0,1 0 0,-1 0 1,0 0-1,1 1-9,-1-1 0,0 1 0,0 0 0,0-1 0,0 1 0,0 0 0,1 0 0,-1-1 0,0 1 0,1 0 1,-2 2-1,-12 30-351,7-9 319,1 0-1,1 0 1,1 1-1,-1 44 1,3-33 167,1-25-66,0-1 0,1 0 0,1 0-1,2 17 1,-3-22 32,1 0 0,0-1 0,1 1-1,-1 0 1,1-1 0,0 1 0,0-1-1,4 6 1,-4-8-57,-1-1 1,1 1-1,0-1 0,0 1 0,0-1 1,0 0-1,0 0 0,0 1 1,0-1-1,0-1 0,0 1 0,0 0 1,0 0-1,1-1 0,-1 0 1,0 1-1,1-1 0,-1 0 0,4 0 1,24-2 127,0-1-1,51-12 1,7-1-126,-60 12-7,47-13 0,-74 17-3,0 0 0,1-1 0,-2 1 0,1 0 0,0-1 0,0 1 0,0-1 0,0 0 0,0 1 0,0-1 0,1-1 0,-3-1 57,-6 2-56,-15-4 141,22 5-197,-1 0 1,1 0 0,0 0 0,-1 0 0,1 0 0,0 0 0,-1 0 0,1 0 0,0 0-1,-1 0 1,1 0 0,0 0 0,-1 0 0,1 0 0,0 0 0,-1 0 0,1 0-1,0-1 1,0 1 0,-1 0 0,1 0 0,0 0 0,-1-1 0,1 1 0,0 0 0,0 0-1,0-1 1,-1 1 0,1 0 0,0 0 0,0-1 0,0 1 0,-1 0 0,1-1-1,0 1 1,0 0 0,0 0 0,0-1 0,0 1 0,0 0 0,0-1 0,0 1 0,0 0-1,0-1 1,0 0-326,0 0-1,1 0 1,-1 1 0,0-1-1,1 0 1,-1 1-1,1-1 1,-1 0-1,0 1 1,1-1-1,0 1 1,-1-1 0,1 1-1,-1-1 1,1 1-1,0-1 1,-1 1-1,2-1 1,6-2-2390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3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1 193 1056,'6'4'3861,"18"-4"-1002,-23 0-2251,18 0 1338,10 1-511,-23 0-1257,1-1 0,0 1 1,0-1-1,-1-1 1,1 1-1,0-1 1,-1 0-1,1-1 1,-1 1-1,11-5 1,2-3 186,-1-1 0,0 0 1,30-25-1,-46 33-314,1-1 1,-1 0 0,1 0-1,-1 0 1,0 0-1,0-1 1,-1 1-1,1 0 1,0-1-1,-1 1 1,0-1 0,0 0-1,0 1 1,-1-1-1,1 0 1,-1 1-1,1-1 1,-1 0-1,-1 0 1,1-4 0,-1 6-59,1 0 0,-1-1 0,1 1 0,-1 0 1,0 0-1,0 0 0,0-1 0,0 1 0,0 0 1,0 0-1,-1 0 0,1 0 0,-1 1 0,1-1 1,-1 0-1,0 1 0,1-1 0,-1 1 1,0-1-1,0 1 0,0 0 0,0 0 0,0 0 1,-1 0-1,1 0 0,0 1 0,0-1 0,-1 0 1,1 1-1,0 0 0,-1-1 0,-3 1 1,2 1-15,1-1 1,-1 0-1,0 1 1,1-1-1,-1 1 1,1 0 0,-1 0-1,1 1 1,0-1-1,-1 1 1,1-1-1,0 1 1,-5 4 0,-1 2 37,2-1 1,-1 1 0,-7 11-1,-5 5 76,17-21-88,1 1-1,-1-1 1,1 1-1,0-1 1,0 1 0,0 0-1,0 0 1,1 0 0,-1 0-1,1 0 1,0 0 0,0 1-1,1-1 1,-1 0 0,1 1-1,0-1 1,0 0 0,1 0-1,-1 1 1,2 4 0,1 4 60,2 1 1,-1-1 0,2 1 0,12 22 0,-15-32-14,-1 0 1,0 1 0,1-2 0,0 1-1,0 0 1,0-1 0,1 1 0,-1-1 0,1 0-1,0 0 1,6 4 0,-6-5-7,-1-1 1,1 0-1,-1 0 1,1 0-1,-1 0 1,1 0-1,-1-1 1,1 1-1,0-1 1,-1 0-1,1 0 1,0-1-1,-1 1 1,1-1-1,-1 0 1,5-1-1,23-9 214,48-25 0,-37 15-28,123-62 11,-58 27-43,-93 49-213,-8 4-110,0-1 0,0 2 1,0-1-1,1 1 1,6-2-1,-11 3 118,0 1-1,0 0 1,0 0-1,0 0 1,-1 0-1,1 0 1,0 0-1,0 1 1,0-1-1,0 0 1,-1 1 0,1 0-1,0-1 1,0 1-1,-1 0 1,1 0-1,0 0 1,-1 0-1,1 0 1,-1 0-1,0 1 1,3 1-1,8 12 288,-1-1-1,10 20 0,-14-22 2,1-1 1,0 1-1,0-1 1,1 0-1,15 13 0,-21-22-250,0 0-1,0 0 1,0-1-1,0 1 0,0-1 1,1 0-1,-1 0 1,1 0-1,-1 0 0,0-1 1,1 1-1,4-1 1,-5 0 52,16-8-15343,-2 5 11834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3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0 4736,'-12'1'610,"7"0"-180,-1-1 1,0 1-1,1 0 0,-1 0 1,0 0-1,1 1 1,-8 3-1,2 2 757,8-6-974,-1 1 1,1 0 0,0 0 0,0 0-1,0 1 1,-3 2 0,-10 11 1460,-36 26 0,30-24-921,16-14-679,-112 95 1052,93-77-1203,2 2 1,-34 43-1,56-66 57,-11 18-1172,11-18 944,1 0 0,-1 0 0,1 0 0,-1-1 0,1 1 0,0 0 0,-1 0 0,1 0 0,0 0 0,0 0 0,-1 0 0,1-1 0,0 1 0,0 0 0,0 0 0,0 0 0,1 0-1,-1 0 1,0 0 0,0 1 0,9 5-4434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4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 3072,'-3'-7'1057,"3"6"-903,0 1 0,0 0 0,-1 0 0,1-1 0,0 1 0,0 0 0,0 0 0,0-1 0,0 1 0,-1 0 0,1-1 0,0 1 0,5-9 7293,-4 46-2112,2-3-3514,1 35-668,-12 166 154,5-222-1336,2-8 75,5-7 518,23-30 338,-15 23-753,0 0 1,0 2-1,0-1 1,1 1 0,0 1-1,0 1 1,1 0-1,0 0 1,17-3-1,-6 4-441,31-3-1,25 4-4292,-71-18-8124,-5 2 7936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6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194 489 3328,'0'0'22,"0"0"0,0 0 1,0 0-1,0 0 0,-1-1 0,1 1 1,0 0-1,0 0 0,0 0 0,0 0 1,0 0-1,0-1 0,0 1 1,0 0-1,0 0 0,0 0 0,0 0 1,0-1-1,0 1 0,0 0 0,0 0 1,0 0-1,0 0 0,1 0 0,-1-1 1,0 1-1,0 0 0,0 0 0,0 0 1,0 0-1,0 0 0,0-1 0,0 1 1,1 0-1,-1 0 0,0 0 0,0 0 1,0 0-1,0 0 0,0 0 0,0 0 1,1 0-1,-1 0 0,0 0 0,0 0 1,0 0-1,0-1 0,1 1 1,-1 0-1,0 0 0,0 0 0,0 0 1,0 0-1,0 1 0,1-1 0,-1 0 1,0 0-1,0 0 0,0 0 0,0 0 1,1 0-1,-1 0 0,0 0 0,0 0 1,0 0-1,0 0 0,8 2 6369,-8-1-6265,-1 0 1,0 1-1,0-1 0,1 0 0,-1 0 0,0 0 0,0 0 0,0 0 0,0 0 1,0 0-1,0-1 0,0 1 0,-1 0 0,1-1 0,0 1 0,0 0 0,-1-1 1,-1 1-1,-3 2 133,-24 11 608,17-8-530,0 0 0,-15 11 0,25-15-286,-11 8 196,1-1 1,-18 19-1,28-25-189,-1 1-1,1 0 0,0 1 1,0-1-1,0 1 1,1-1-1,-1 1 0,1 0 1,0 0-1,1 0 1,-3 9-1,4-13-38,-1 1 0,1-1 1,0 0-1,0 0 0,0 0 0,0 0 0,0 1 0,0-1 1,0 0-1,0 0 0,1 0 0,-1 1 0,0-1 0,1 0 0,-1 0 1,1 0-1,-1 0 0,1 0 0,-1 0 0,1 0 0,0 0 1,0 0-1,-1 0 0,1 0 0,0 0 0,0-1 0,0 1 0,0 0 1,0-1-1,0 1 0,0 0 0,0-1 0,0 0 0,0 1 1,1-1-1,-1 1 0,0-1 0,0 0 0,0 0 0,0 0 0,3 0 1,2 1 89,0-1 1,1-1 0,-1 1 0,0-1 0,1 0 0,8-3-1,-4 1-70,9-3 37,-1 0-1,0-1 1,29-16 0,3-4 72,22-13-8,-58 30-78,-10 6-31,0 1 1,0-1-1,1 1 1,-1 0-1,7-2 0,-12 5-39,0 0 0,1 0-1,-1 1 1,0-1-1,0 0 1,1 0 0,-1 0-1,0 0 1,0 0 0,1 0-1,-1 0 1,0 1-1,0-1 1,0 0 0,1 0-1,-1 0 1,0 1-1,0-1 1,0 0 0,0 0-1,0 0 1,1 1 0,-1-1-1,0 0 1,0 0-1,0 1 1,0-1 0,0 0-1,0 0 1,0 1-1,0-1 1,0 0 0,0 0-1,0 1 1,1 9-40,-3 21 52,1-22 0,0-1 1,0 0 0,1 0-1,1 10 1,9 39 304,-10-55-293,1 0 1,0 0-1,-1 0 0,1 0 0,0-1 1,0 1-1,0 0 0,0 0 0,0-1 1,1 1-1,-1-1 0,0 1 0,3 1 1,-3-2 0,-1 0-1,1-1 1,0 1 0,0-1 0,0 1 0,-1-1-1,1 1 1,0-1 0,0 1 0,0-1-1,0 0 1,0 1 0,0-1 0,0 0 0,0 0-1,0 0 1,0 0 0,0 0 0,0 0 0,0 0-1,0 0 1,0 0 0,0 0 0,0 0 0,0-1-1,0 1 1,0 0 0,1-1 0,27-20 374,39-35 0,-4 2-203,-38 34-80,-1-2-1,26-27 1,-37 33-69,-1-1 0,0 0 0,-1 0 0,14-30 0,-13 19-80,-1-1 0,-1 0 0,-2-1 0,-1 0 0,-2 0 0,0-1 0,-2 0 1,0-54-1,-4 85 26,0-1 1,0 1 0,0-1 0,0 1 0,0 0-1,0-1 1,0 1 0,0-1 0,0 1 0,0 0-1,0-1 1,0 1 0,0-1 0,0 1 0,0 0-1,0-1 1,0 1 0,0 0 0,-1-1 0,1 1-1,0 0 1,0-1 0,-1 1 0,1 0 0,0-1-1,0 1 1,-1 0 0,1 0 0,0-1 0,-1 1-1,1 0 1,0 0 0,-1-1 0,1 1 0,0 0-1,-1 0 1,1 0 0,0 0 0,-1 0 0,1 0-1,-1 0 1,1-1 0,0 1 0,-1 0 0,1 0-1,-1 1 1,-1-1-36,1 1-1,-1 0 1,1-1 0,0 1-1,-1 0 1,1 0-1,0 0 1,0 0 0,0 0-1,-1 0 1,1 0-1,-1 3 1,-9 13-78,1-1 0,0 2 0,-12 32 0,-15 62 107,24-72 10,8-22 0,-3 3-10,2 1-1,-6 39 1,11-55 56,0 0 1,1 0-1,0 0 0,0 0 1,1-1-1,-1 1 1,2 0-1,-1 0 0,0 0 1,1 0-1,0-1 0,0 1 1,1-1-1,0 0 0,4 7 1,-5-9 4,1-1 0,-1 1 0,1-1 0,-1 0 0,1 0 0,0 0 0,0-1 0,0 1 0,0-1 0,0 1 0,0-1 0,1 0 0,-1 0 1,0 0-1,0-1 0,1 1 0,-1-1 0,1 0 0,-1 0 0,4 0 0,10-1 93,-1-1-1,30-7 1,-38 7-92,27-7-14,0-3 1,-1 0 0,0-2 0,46-27-1,-70 37-15,8-5 39,-18 9-36,1-1 1,0 1 0,-1 0 0,1-1 0,-1 1 0,1-1-1,-1 1 1,1 0 0,-1-1 0,1 1 0,-1-1-1,1 0 1,-1 1 0,0-1 0,1 1 0,-1-1 0,0 1-1,0-1 1,1-1 0,-15 11 155,-112 61-209,125-69 54,-52 33 158,47-29-155,-1 0 0,1 0 0,1 1 0,-1 0 0,-8 11 0,13-16-8,1-1-1,0 0 0,-1 1 1,1-1-1,0 0 1,0 1-1,-1-1 0,1 0 1,0 1-1,0-1 1,0 1-1,-1-1 0,1 1 1,0-1-1,0 0 0,0 1 1,0-1-1,0 1 1,0-1-1,0 1 0,0-1 1,0 1-1,0-1 1,0 1-1,0-1 0,0 1 1,0-1-1,0 0 0,1 1 1,-1-1-1,0 1 1,0-1-1,0 0 0,1 1 1,-1-1-1,0 1 0,1-1 1,-1 0-1,0 1 1,1-1-1,-1 0 0,0 0 1,1 1-1,-1-1 1,0 0-1,1 0 0,-1 1 1,1-1-1,-1 0 0,1 0 1,-1 0-1,1 0 1,-1 0-1,0 0 0,1 0 1,0 0-1,2 1 23,0-1-1,0 0 1,0 0 0,-1 0-1,1-1 1,0 1-1,0-1 1,3 0 0,26-12 25,0-1 1,47-29 0,-69 38-62,-9 5-7,0 0 0,0-1 1,0 1-1,-1 0 0,1 0 0,0-1 1,0 1-1,0-1 0,-1 1 0,1-1 0,0 1 1,-1-1-1,1 1 0,0-2 0,2 3-205,-2-1 202,-1 0 0,0 0 0,1 0 1,-1 0-1,0 0 0,1 0 0,-1 0 0,0 0 1,1 0-1,-1 0 0,0 0 0,1 0 0,-1 1 1,0-1-1,1 0 0,-1 0 0,0 0 0,0 1 1,1-1-1,-1 0 0,0 0 0,0 0 0,1 1 1,25 89-287,-25-87 299,0 0 1,0-1-1,1 1 1,-1-1-1,1 1 0,2 3 1,-3-5 11,0 0 0,0-1 0,-1 1 0,1-1-1,0 1 1,0-1 0,0 1 0,-1-1 0,1 1 0,0-1 0,0 0 0,0 0 0,0 1 0,0-1 0,0 0 0,0 0 0,0 0 0,0 0 0,-1 0 0,1 0 0,0 0 0,0 0 0,0-1-1,0 1 1,0 0 0,1-1 0,4-2 27,-1 0 1,1 0-1,-1-1 0,0 0 0,0 0 0,6-6 1,13-10 133,-1 3 7,118-92 253,-124 93-427,0-1-1,0 0 0,-2-2 1,0 0-1,17-30 1,-14 18-17,-2-1 0,-1 0 1,-1-1-1,-2-1 0,-2 0 1,-1-1-1,5-37 0,-13 68-7,-1 1 0,1 0 0,-1 0-1,0-1 1,0 1 0,-1 0 0,1 0 0,-1-1-1,1 1 1,-1 0 0,-2-4 0,3 6-2,-1 1 1,1 0 0,0-1 0,-1 1 0,1 0 0,0 0-1,-1-1 1,1 1 0,0 0 0,-1 0 0,1 0 0,-1-1-1,1 1 1,0 0 0,-1 0 0,1 0 0,-1 0 0,1 0-1,-1 0 1,1 0 0,-1 0 0,1 0 0,0 0 0,-1 0-1,1 0 1,-1 0 0,1 1 0,-1-1 0,1 0 0,0 0-1,-1 0 1,1 1 0,-1-1 0,1 0 0,0 0 0,-1 1-1,1-1 1,0 0 0,0 1 0,-1-1 0,1 0 0,0 1-1,-1 0 1,-13 17-305,1 4 240,1 1 0,2 0 0,0 0 1,-10 44-1,0-4-36,-4 1 263,11-33-105,2 1 1,0 0 0,3 0-1,-6 38 1,14-66-17,0 0 0,0 0 0,0 0 0,0 0-1,0 0 1,1 0 0,0 0 0,0 0 0,0 0 0,0-1 0,1 1 0,3 7-1,-4-9 1,1-1 0,-1 1 0,1 0 0,-1 0 0,1-1 0,-1 1 0,1-1 0,0 1 0,0-1-1,0 0 1,0 0 0,0 0 0,0 0 0,0 0 0,0 0 0,0 0 0,1-1 0,-1 1 0,0-1-1,0 1 1,1-1 0,-1 0 0,0 0 0,3-1 0,16-2 150,-1-1 0,-1 0 0,24-10-1,-25 8-117,9-4-96,-1-1-1,1-1 0,-2-2 1,27-18-1,-44 48-650,-7-14 684,-1 0 1,0 0 0,0 0 0,0 0-1,0 0 1,0 0 0,0 0 0,0 0-1,-1 0 1,0 4 0,0-4 15,1 0 0,-1 0 0,1 0 0,0 1 1,-1-1-1,1 0 0,0 0 0,1 3 0,1 6-7,-2-7 22,1-1-1,-1 1 1,1-1 0,0 1 0,0-1-1,1 0 1,2 6 0,-3-7-10,0-1 0,0 0 1,0-1-1,0 1 0,0 0 0,0 0 1,1 0-1,-1-1 0,0 1 0,0 0 1,1-1-1,-1 1 0,0-1 0,1 0 1,-1 1-1,0-1 0,1 0 0,-1 0 1,1 0-1,-1 0 0,0 0 0,1 0 0,-1 0 1,3-1-1,3-1 23,0-1-1,0 0 1,0 0 0,-1 0 0,1-1-1,-1 0 1,0 0 0,10-9-1,12-8 27,-17 15-93,-1-2 0,0 1 0,9-11 0,-32 23-437,10-3 432,0 1-1,1-1 1,-1 1 0,1 0 0,0-1-1,-1 1 1,1 0 0,1 1 0,-1-1-1,-2 6 1,0 0 29,1-1 0,1 1-1,-3 10 1,5-17 17,0 0 0,0 0-1,-1 0 1,1 1-1,1-1 1,-1 0 0,0 0-1,0 0 1,1 0-1,-1 0 1,1 0 0,0 0-1,0 0 1,0 0-1,0 0 1,1 2 0,-1-3 6,0 0 0,0 0 0,0 0 0,0 0 0,0 0 0,0 0 0,0 0 1,0-1-1,0 1 0,0 0 0,0-1 0,1 1 0,-1-1 0,0 1 0,0-1 1,1 0-1,-1 1 0,0-1 0,1 0 0,-1 0 0,0 0 0,0 0 0,1 0 1,-1 0-1,0-1 0,3 1 0,10-4 78,-1-1 0,0 0 0,0 0 0,0-2 0,0 1 0,-1-2 1,0 1-1,-1-2 0,0 0 0,15-14 0,-25 22-89,0 0-1,0 0 1,0 0 0,0-1 0,0 1 0,0 0-1,-1 0 1,1-1 0,0 1 0,-1 0-1,1-1 1,-1 1 0,1-1 0,-1 1 0,0 0-1,0-1 1,0 1 0,1-1 0,-1 1-1,-1-1 1,1 1 0,0-1 0,0 1 0,0-1-1,-1 1 1,1 0 0,-1-1 0,1 1-1,-1 0 1,0-1 0,1 1 0,-1 0 0,0 0-1,0-1 1,0 1 0,0 0 0,0 0-1,0 0 1,0 0 0,-2-1 0,-1-1-36,1 1 0,-1-1 0,0 1 0,0 0 0,0 0 0,0 0 0,0 1 0,0-1 0,0 1 0,-1 0 0,1 0 0,-6 0 0,-62 1-1030,84 0 1124,-1-1 0,16-4 0,9 0 35,46-4-275,52-4 139,-104 11 72,1 2 0,40 5 1,-65-4 8,0 0-1,0 1 1,0-1 0,0 1 0,0 0 0,0 1 0,-1-1 0,10 7-1,-13-8-9,-1 0-1,1 0 1,-1 0-1,1 1 1,-1-1-1,0 0 0,0 1 1,0-1-1,0 1 1,0-1-1,0 1 1,0-1-1,0 1 0,0 0 1,-1-1-1,1 1 1,-1 0-1,1 0 1,-1 0-1,0-1 0,1 1 1,-1 0-1,0 0 1,0 0-1,-1-1 1,1 1-1,0 0 0,0 0 1,-1 0-1,0-1 1,1 1-1,-1 0 0,-1 1 1,-4 10 188,-1-1 1,-15 19-1,82-100-164,1-1-80,-58 67 3,0 0-1,-1 1 1,2-1-1,-1 1 1,0 0-1,5-3 1,-7 5 16,0-1 0,0 1 1,0 0-1,-1-1 1,1 1-1,0 0 0,0 0 1,0 0-1,0 0 1,0 0-1,0 0 0,0 0 1,0 0-1,0 0 1,0 0-1,0 1 0,0-1 1,0 0-1,0 1 1,0-1-1,0 0 0,0 1 1,0-1-1,-1 1 1,1 0-1,0-1 0,0 1 1,-1 0-1,1-1 1,1 2-1,6 8 56,-1-1 1,0 2 0,0-1-1,-1 1 1,8 18-1,-12-24-16,0-1-1,0 0 0,1 1 0,5 6 1,1 2-3631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6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17 6304,'-10'-4'509,"3"1"-96,0 1-1,0 0 1,0 0-1,0 1 1,0 0 0,-13-1 1844,23 2-1361,71 9 1360,15 2-1792,-76-5-613,-1-1-1404,-5-4-2275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7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77 7392,'-5'-5'2720,"13"10"-2080,24-1-224,-4 1 1344,12-5-1056,13 0 704,15-5-832,3-4-288,-7-2-192,-6-1-32,-4 0-32,0 1-1792,-5 2 992,-4 5-3808,-8 0 2560,-15-4-2048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7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 8384,'-9'-6'3104,"13"6"-2400,6 0-224,3 0 960,5 0-896,17-5 992,20 1-897,16-1-447,11 5-160,-6 0 0,-13 0 0,-4 0 64,-10 5-64,-14-1-3263,2 4 1759,-11 0-3488,-7 1 2816,-9-6-1088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7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95 184 9216,'-68'-40'3424,"54"31"-2656,1-2-224,18 2-800,8-6 32,6-4-384,7-10 320,11 9-1728,-2 0 1088,1 9-4448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49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 4224,'2'0'6734,"9"2"-3624,-3 0-2654,0-1 1,0 0 0,1 0 0,8 0 0,359-35 2920,-286 28-3011,38-4-230,192-8 16,-179 15 99,-127 1-767,-12 0-568,-9 1-292,-35-8-4448,12 2 262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50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14 188 3552,'-9'-11'1040,"5"5"663,12-6 1639,10 1-349,-4 3-1570,-9 5-613,1-1 0,0 1 0,12-4 1,15-9 534,-12 3-1226,1 1 0,0 0-1,34-11 1,-48 20-134,2 0 127,0 0 0,0 0 0,-1-1-1,0-1 1,1 1 0,-2-2 0,15-9 0,-22 14 165,-2 1-289,1 1 1,0-1-1,-1 1 0,1-1 0,-1 0 0,1 0 0,-1 1 0,1-1 0,-1 0 0,1 0 0,-1 0 0,1 1 0,-1-1 0,0 0 1,1 0-1,-1 0 0,1 0 0,-1 0 0,1 0 0,-1 0 0,-1 0-47,-3 1 9,0 1 1,1-1-1,-1 1 0,-8 5 0,0 0 22,-15 7-61,1 2 0,-37 28 0,44-30 185,-48 36 32,60-45-91,13-3-5,0 0 0,0 0 0,0 1 0,-1-1 0,7 5 0,-2-1-37,24 17 120,-26-17-140,1-1-1,0 1 1,1-1 0,0-1-1,11 6 1,-16-10 92,-1 1 0,1-1 1,0 1-1,-1-1 0,1 0 1,-1 0-1,1 0 0,0-1 1,-1 0-1,1 1 0,-1-1 0,1 0 1,-1 0-1,0-1 0,1 1 1,-1-1-1,4-2 0,-1 0 51,1-1-1,-1 0 0,0 0 0,0 0 0,-1 0 1,0-1-1,5-6 0,-8 9-69,0 0-1,-1 0 1,1 0 0,-1 0-1,1 0 1,-1 0-1,0 0 1,-1 0 0,1-1-1,0 1 1,-1 0 0,0-1-1,0 1 1,0 0 0,0 0-1,0-1 1,-1 1-1,1 0 1,-1 0 0,0-1-1,0 1 1,-2-4 0,0 1-197,0 0 0,0 1 1,-1-1-1,1 1 1,-1-1-1,-1 1 1,1 0-1,-1 1 0,0-1 1,-7-4-1,1 3-1292,2 1-2934,38 9-5792,1-2 6919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53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23 523 6048,'-6'-2'1075,"-11"1"7818,19 0-8681,-1 0 1,1-1 0,-1 1-1,1 0 1,-1 0 0,0-1 0,1 1-1,-1-1 1,0 1 0,0-1 0,2-3-1,-2 4-39,6-12 180,-1 0 0,0-1 0,-1 1-1,5-22 1,-3 14-229,16-71 246,-15 56-250,1 1 0,18-43 0,26-42 46,-48 108-167,-5 10-56,1 0-1,0 1 1,-1-1-1,1 1 1,0-1 0,0 1-1,0-1 1,2-2-1,6 24-75,-4-2 136,-1-1 0,0 1 0,-1-1 0,1 34 1,-7 72 188,1-89-92,-9 49 0,8-70-48,1-1 1,-2-1-1,0 1 0,0 0 1,-1-1-1,-1 0 0,-10 17 1,14-25 35,-1 0 1,0 0 0,1 0 0,-1-1-1,0 1 1,-1-1 0,1 1-1,-6 2 1,7-4-46,0 0-1,0 0 1,0 0-1,0-1 0,0 1 1,0-1-1,-1 1 1,1-1-1,0 0 1,0 0-1,0 0 0,-1 0 1,1 0-1,0 0 1,0-1-1,-5 0 1,4-1-71,0 0 1,0-1 0,1 1-1,-1-1 1,1 1 0,-1-1-1,1 0 1,0 0 0,0 0-1,0 0 1,1 0 0,-1-1-1,1 1 1,-1 0 0,0-6-1,2 8 11,0 0 0,0 1 0,0-1 0,0 1 0,0-1 0,1 0 1,-1 1-1,0-1 0,0 0 0,1 1 0,-1-1 0,0 1 0,1-1 0,-1 0 0,0 1 0,1-1 0,-1 1 0,1 0 0,-1-1 0,1 1 0,-1-1 0,1 1 0,-1 0 0,1-1 0,0 1 0,-1 0 0,1-1 0,-1 1 0,1 0 0,0 0 0,-1 0 0,2-1 0,25 0-76,-18 2 117,45-1-3,93-11-1,-130 8 47,0-1 0,0 0 0,0-1-1,-1-1 1,1 0 0,-1-1 0,-1-1 0,0 0-1,22-16 1,-20 10 8,0-1 1,-1-1-1,0 0 0,-2-1 0,0-1 0,0 0 1,-2-1-1,0 0 0,8-22 0,-15 23-145,-5 17 51,0-1 0,0 1-1,0 0 1,0-1 0,1 1 0,-1 0 0,0-1-1,1 1 1,-1 0 0,1 0 0,0-1 0,0 0-1,0 1-177,-2 3 48,-9 27 46,1 0 0,1 1 1,-5 41-1,5-24 176,-1 19-147,8-58 95,1-1 0,1 0 0,-1 1-1,1-1 1,0 0 0,1 0 0,2 8-1,-4-14-3,1 1 0,-1-1-1,1 1 1,-1-1 0,1 0-1,-1 1 1,1-1 0,0 0-1,0 0 1,-1 0 0,1 1-1,0-1 1,0 0 0,0 0-1,0 0 1,1 0 0,-1 0-1,0-1 1,0 1 0,0 0-1,1 0 1,-1-1 0,0 1-1,1-1 1,-1 1 0,1-1-1,-1 0 1,0 0-1,1 1 1,-1-1 0,1 0-1,-1 0 1,1 0 0,-1 0-1,1-1 1,-1 1 0,0 0-1,1-1 1,-1 1 0,3-2-1,0 0 28,0 0 0,0 0 0,0-1 0,0 1 0,0-1 0,-1 0 0,1 0 0,-1-1 0,0 1 0,0-1 0,4-5 0,10-23 109,-1-1-1,12-36 1,-4 12-238,-21 46-75,-2 5-134,0 13 66,4 112-82,-5-110 294,0 0 0,1 0 0,0 0 0,1 0 0,0 0 0,4 10 0,-3-9 22,-2-7 24,0 0 1,0 0-1,0 0 1,1 0-1,-1 0 1,1 0-1,2 3 1,-3-5-12,0 0 0,0 0 0,1 0 0,-1-1 1,0 1-1,0 0 0,0-1 0,1 1 0,-1-1 1,0 1-1,1-1 0,-1 0 0,0 1 1,1-1-1,-1 0 0,0 0 0,1 0 0,-1 0 1,0 0-1,1 0 0,1-1 0,0 0 10,0 1-1,0-1 0,0 0 1,0 0-1,0-1 1,0 1-1,-1 0 0,1-1 1,0 0-1,-1 0 1,1 0-1,-1 0 1,0 0-1,4-4 0,1-3 42,0-1 1,9-15-1,-10 16-8,14-24 37,32-50-294,-50 91-21,-1 0 0,0-1 0,-1 16 0,0 8 202,-1 1 0,-2-1 0,-1-1 0,-14 55 1,-10 23 471,74-178 1164,-30 35-1460,-1-2 0,18-64 1,7-19-405,10 7-54,-40 95 189,0 1 0,1-1-1,1 2 1,14-17 0,-25 32 85,0 0-1,0 0 1,0 0-1,1 0 1,-1 0-1,0 0 1,0 0 0,0 1-1,1-1 1,-1 0-1,0 1 1,1-1 0,1 0-1,-2 1 9,-1 0 0,1 0-1,0 0 1,0 0 0,-1 0-1,1 0 1,0 0 0,0 1 0,-1-1-1,1 0 1,0 0 0,-1 1 0,1-1-1,0 0 1,-1 1 0,1-1-1,-1 0 1,1 1 0,0 0 0,1 1-8,-1-1 0,0 1 1,0 0-1,0 0 1,0 0-1,0-1 1,0 1-1,0 0 1,0 0-1,-1 1 1,1-1-1,-1 0 1,0 0-1,1 0 0,-1 3 1,-3 72 149,1-66-93,0 0 0,0 0 1,-1 0-1,-7 18 0,2-10 64,-1-2 1,-13 20 0,22-37-98,0 0 1,0 1-1,0-1 1,-1 0-1,1 0 1,0 0 0,0 0-1,0 0 1,0 0-1,0 0 1,0 0-1,0 0 1,0 0 0,0 0-1,0 0 1,-1 0-1,1 0 1,0 0-1,0 0 1,0 0 0,0 0-1,0 0 1,0 0-1,0 0 1,0 0 0,-1 0-1,1 0 1,0 0-1,0 0 1,0 0-1,0 0 1,0 0 0,0 0-1,0 0 1,0 0-1,0 0 1,-1 0-1,1 0 1,0 0 0,0 0-1,0 0 1,0 0-1,0-1 1,0 1-1,0 0 1,0 0 0,0 0-1,0 0 1,0 0-1,0 0 1,0 0-1,0-1-5,0 1 1,-1 0-1,1 0 0,0-1 0,0 1 0,0 0 0,0 0 0,1-1 0,-1 1 0,0 0 0,0 0 0,0-1 1,0 1-1,0 0 0,0 0 0,0 0 0,0-1 0,0 1 0,1 0 0,-1 0 0,0 0 0,0-1 1,0 1-1,0 0 0,1 0 0,-1 0 0,0 0 0,0-1 0,0 1 0,1 0 0,-1 0 0,0 0 0,0 0 1,1 0-1,5-3-22,0 1 0,1 0 0,-1 1 1,1 0-1,-1 0 0,1 0 0,0 1 1,8 0-1,-5 0 30,-1 0 0,0-1 0,17-4 0,-18 4 0,-1-1 1,0 0-1,1-1 0,-1 0 1,0 0-1,-1-1 0,1 1 1,-1-1-1,1-1 0,-1 1 1,0-1-1,-1 0 0,1-1 1,-1 1-1,8-12 0,16-34 219,-25 46-206,-1-1-1,1 0 0,-1 0 1,0 0-1,-1 0 0,0 0 1,0-1-1,0 1 0,0-1 1,-1 1-1,0-1 0,-1 0 1,1 1-1,-1-1 0,-2-11 1,2 17-31,0 0 1,0 1 0,0-1-1,0 0 1,0 0 0,-1 0-1,1 0 1,0 0 0,-1 0-1,1 0 1,-1 0 0,1 1-1,-1-1 1,1 0 0,-1 0-1,1 0 1,-1 1 0,0-1-1,0 0 1,1 1 0,-1-1-1,0 1 1,0-1 0,0 1 0,1-1-1,-1 1 1,0 0 0,0-1-1,0 1 1,0 0 0,0 0-1,-2-1 1,2 2-3,0-1-1,0 0 1,0 0-1,0 1 1,0-1 0,-1 1-1,1-1 1,0 1 0,0-1-1,0 1 1,0 0-1,1-1 1,-1 1 0,0 0-1,0 0 1,0 0-1,1 0 1,-1 0 0,0 0-1,1 0 1,-1 0 0,1 0-1,-1 0 1,1 0-1,-1 0 1,1 0 0,-1 2-1,-4 19-31,0 0 1,2 0-1,0 1 0,2 0 0,0-1 0,2 1 1,0 0-1,7 35 0,-6-52 80,0 0 1,0 0-1,0 0 1,1 0-1,0 0 1,6 9-1,-8-14-20,0 1 0,0-1 0,0 1 0,0-1-1,0 0 1,1 1 0,-1-1 0,0 0-1,1 0 1,-1 0 0,1 0 0,-1 0-1,1 0 1,0-1 0,-1 1 0,1 0 0,0-1-1,0 1 1,-1-1 0,1 0 0,0 1-1,0-1 1,0 0 0,-1 0 0,1 0-1,0 0 1,3-1 0,4-3 33,1 0-1,0 0 1,-1-1 0,1 0-1,-1-1 1,-1 0 0,10-7 0,55-57 85,-33 30-41,0 5-66,1 1 1,57-34 0,-97 68-25,20-10-82,-21 10 79,1 0 1,-1 0-1,1 0 0,-1 0 1,1-1-1,-1 1 0,1 1 1,-1-1-1,1 0 0,-1 0 1,1 0-1,-1 0 0,1 0 1,-1 0-1,1 0 0,-1 1 0,1-1 1,-1 0-1,0 0 0,1 1 1,-1-1-1,1 0 0,-1 1 1,0-1-1,1 0 0,-1 1 1,0-1-1,1 1 0,-1-1 1,0 0-1,1 1 0,-1-1 1,0 1-1,0-1 0,0 1 1,0-1-1,1 1 0,-1-1 1,0 1-1,0 0 0,2 13 60,-1 0 0,-1-1 0,0 15 1,-1-12 43,3 29 1,-1-40-73,2 14 125,6 28 0,-7-42-89,0 0 1,-1 0-1,2 0 1,-1 0-1,0 0 0,1-1 1,0 1-1,0-1 0,0 0 1,6 6-1,-8-9-51,0-1-1,0 1 1,0 0 0,0 0-1,1 0 1,-1-1 0,0 1-1,1 0 1,-1-1 0,0 1-1,1-1 1,-1 0-1,0 1 1,1-1 0,-1 0-1,1 0 1,-1 0 0,3 0-1,-1-1 13,0 1 0,0-1 1,-1 0-1,1 0 0,0 0 0,-1 0 0,1-1 0,4-2 0,2-4-549,0 1 0,-1-1 0,12-14 0,-19 21 463,5-7-1299,0-1 0,6-11 1,-7 12-1371,-1 1 0,1 0 0,9-11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5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28 5152,'-5'-28'3834,"7"48"51,-5 9-2572,0-5-655,2 52 1150,1-43-848,-5 41 0,-5 3-221,-11 85 181,-5 73-56,18-177-736,4-33 288,-2 40 0,6-64-299,-4 2 776,4-3-881,0 0-1,0 0 1,0 0 0,0 0 0,0 0 0,-1-1 0,1 1 0,0 0 0,0 0 0,0 0 0,0 0 0,0 0 0,0-1 0,0 1-1,-1 0 1,1 0 0,0 0 0,0-1 0,0 1 0,0 0 0,0 0 0,0 0 0,0-1 0,0 1 0,0 0 0,0 0 0,0 0 0,0 0-1,0-1 1,0 1 0,0 0 0,0 0 0,1 0 0,-1-1 0,0 1 0,0 0 0,0 0 0,0 0 0,0 0 0,0-1 0,0 1 0,0 0-1,1 0 1,-1 0 0,13-24 291,-9 17-276,0 1 0,-1-1 0,4-9 0,10-50-95,3-7 61,-6 27-23,-9 29-43,0 0 0,0 1 0,2 0-1,0 0 1,10-16 0,-16 31 50,0 0-1,0 0 1,0 0 0,0 0-1,0 0 1,0 0 0,0 0 0,0 0-1,0 0 1,0 1 0,2-2-1,-3 2 21,0 0-3,1 1 0,-1-1-1,0 0 1,1 0 0,-1 1-1,0-1 1,1 0 0,-1 0-1,0 1 1,1-1 0,-1 0-1,0 1 1,0-1 0,0 0-1,1 1 1,-1-1 0,0 0-1,0 1 1,0 0-1,1 0-4,1 3 0,0-1 1,0 1 0,-1 0-1,1-1 1,-1 1-1,0 0 1,0 0 0,0 5-1,2 35 21,-3-22 58,1 23 52,-9 67 1,4-63-80,3 20 409,1-43-46,0-26-400,0 0 1,1 1-1,-1-1 1,0 0-1,1 1 1,-1-1-1,0 0 1,0 0-1,1 1 1,-1-1-1,0 0 1,1 0-1,-1 0 1,1 1-1,-1-1 1,0 0-1,1 0 1,-1 0-1,1 0 1,-1 0-1,0 0 1,1 0-1,-1 0 1,1 0-1,-1 0 1,5-1 7,0 0 0,0 0 0,0 0 1,0-1-1,-1 0 0,1 0 0,6-4 0,4-1 46,47-24-154,-1-1 0,106-79 0,-136 92 317,-13 10-1130,-32 29 788,1 1 0,1 0 0,-12 29 1,12-24 59,10-21 72,0 0 1,0 0-1,0 0 0,0 0 1,1 1-1,0-1 1,-1 11-1,2-14 3,0 0 0,0 1-1,1-1 1,-1 0 0,0 0-1,1 0 1,0 0-1,-1 0 1,1 0 0,0 0-1,0 0 1,0 0 0,0 0-1,0 0 1,1 0 0,-1-1-1,0 1 1,1 0-1,0-1 1,-1 1 0,1-1-1,2 2 1,0 0 52,0-1 0,1 1-1,-1-1 1,1 0 0,0 0 0,-1-1 0,10 3 0,-12-4-35,0 0 1,0 0 0,0 0-1,0 0 1,0 0-1,0 0 1,0-1 0,-1 1-1,1 0 1,0-1 0,0 0-1,0 1 1,-1-1-1,1 0 1,0 0 0,-1 0-1,1 0 1,-1 0 0,1 0-1,-1-1 1,1 1-1,-1 0 1,0-1 0,2-1-1,-1 0-17,0 0-1,0 0 0,0 0 1,-1 0-1,1 0 0,-1-1 1,1 1-1,-1 0 0,0-1 1,-1 1-1,1-1 0,0 1 1,-1-1-1,0 0 0,0 1 1,0-1-1,0 1 0,-1-1 1,1 1-1,-1-1 0,-2-5 1,0-3-12,1 3-19,0 0 0,0 0 0,-1 0 0,-1 1-1,1 0 1,-10-16 0,5 12-42,6 8 24,0 0 0,-1 0 0,0 0 0,0 0 1,0 0-1,0 1 0,-1-1 0,0 1 0,1 0 0,-7-4 1,1 2-326,5 4-161,7 10 447,0-4 75,0-1 0,0 1 0,0 0 0,0-1 0,1 1 0,-1-1 0,1 0 0,0 0-1,1-1 1,-1 1 0,1-1 0,6 4 0,-5-4-7,0 1-1,0-1 1,0-1-1,1 0 0,-1 1 1,1-2-1,-1 1 1,1-1-1,11 1 1,-10-2 58,0 0 1,0-1 0,0 0 0,0 0-1,0-1 1,-1 0 0,1 0 0,-1-1 0,1 0-1,-1 0 1,0-1 0,0 0 0,0 0-1,-1 0 1,1-1 0,-1 0 0,0-1 0,7-8-1,7-9 87,-2-1 0,-1 0-1,-1-2 1,22-48 0,-25 46-23,0 1-32,-1 0-1,-1-1 0,-1-1 1,6-32-1,-11 29-96,1-63 0,-6 79-52,-1-1 0,-1 1 0,0-1 0,-1 1 0,-9-25 0,12 41 60,0-1 1,0 1-1,0 0 1,0-1-1,0 1 0,0 0 1,0 0-1,0-1 1,0 1-1,0 0 0,0-1 1,0 1-1,0 0 1,0 0-1,-1-1 1,1 1-1,0 0 0,0 0 1,0-1-1,0 1 1,-1 0-1,1 0 0,0 0 1,0 0-1,-1-1 1,1 1-1,0 0 1,0 0-1,-1 0 0,1 0 1,0 0-1,0 0 1,-1-1-1,1 1 0,0 0 1,-1 0-1,1 0 1,0 0-1,0 0 0,-1 0 1,1 0-1,0 0 1,-1 0-1,1 1 1,0-1-1,0 0 0,-1 0 1,1 0-1,0 0 1,0 0-1,-1 0 0,1 1 1,0-1-1,0 0 1,-1 0-1,1 0 1,0 0-1,0 1 0,-11 16-60,-6 29 52,2 1-1,2 0 1,-9 70 0,12-38 245,1 109 0,14-78 66,-3-95-196,0 0 1,1 0-1,1 0 0,0 0 0,8 16 1,-10-28-89,0 1 0,0-1 0,0 0 1,0 0-1,1 0 0,0 0 0,-1 0 1,1-1-1,0 1 0,0-1 0,0 0 1,1 0-1,-1 0 0,0 0 0,1 0 1,0-1-1,-1 1 0,7 0 0,-2 0-47,-1-1 0,1 0 0,0 0 0,0 0-1,0-1 1,0-1 0,16-2 0,63-16-4503,-73 15 2618,-1-1-1,1 0 1,-1-1 0,17-11-1,-7 2-459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6:55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29 7552,'-23'-24'2816,"10"24"-2208,8 0 1536,18 0-1472,10 0 3103,4 0-2111,9 4 1152,9-4-1632,18 0-256,27-4-544,13-1-192,-3 5-128,-10 5-1536,-11-1 800,-6 4-8031,-1 9 4799,-14-6-2176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5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3648,'1'-2'9024,"0"7"-5966,2 12-1567,4 127 2881,-1-2-2958,-6-133-1261,1 1-1,-1 0 1,2 0-1,3 14 1,-3-14 401,-2-9-498,0-1 0,0 0 0,0 1 0,0-1-1,0 0 1,0 1 0,0-1 0,0 1 0,1-1 0,-1 0-1,0 1 1,0-1 0,0 0 0,0 1 0,1-1 0,-1 0 0,0 0-1,0 1 1,1-1 0,-1 1 0,15-2 452,-9-1-353,1 0 0,-1-1 1,1 0-1,-1 0 0,0 0 1,0-1-1,9-7 1,10-6 78,26-16-259,7-3-3358,-17 15-7822,-25 15 4128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579 104 2912,'0'0'923,"2"3"-999,7 5 6567,-10-8-6216,0-1 0,-1 0 0,1 1 0,0-1-1,0 0 1,-1 0 0,1 0 0,0 0 0,0 0-1,-1-2 1,0 1 14,-4-2-31,0-1-1,0 0 0,0-1 0,-8-8 1,9 7-141,0 2 0,-1-1 0,0 1 0,0 0 0,-11-8 1,9 9-109,1 0 1,-1 1-1,-1 0 1,1 0-1,0 0 1,-1 1-1,1 0 1,-1 1 0,1 0-1,-15 0 1,11 2-24,1 0 0,0 1 0,-1 0 0,1 1 1,0 0-1,0 1 0,-19 9 0,20-9 32,1 1 1,-1 0-1,1 1 0,0 0 1,0 1-1,1 0 0,0 0 0,0 1 1,0-1-1,1 2 0,1-1 1,-1 1-1,-9 18 0,15-25-3,0 1 0,0-1-1,0 0 1,1 1 0,-1-1 0,1 1 0,-1-1-1,1 1 1,0-1 0,0 1 0,0-1-1,0 0 1,1 1 0,-1-1 0,1 1-1,0 2 1,1-2 26,-1 1 1,1-1-1,0 0 0,0 1 0,0-1 1,0-1-1,1 1 0,-1 0 0,6 4 1,2 1 83,1-1 1,0 0-1,1 0 0,24 9 1,-10-6 87,0-1 0,1-1 1,0-2-1,30 4 0,-47-8-149,-8-2-11,-1 1 0,1-1 0,-1 0 0,1 0 0,-1 1 0,1-1 0,-1 0 0,1 0 0,0-1 0,-1 1 0,1 0 0,-1-1 0,1 1 0,2-2 0,-52 4 48,33 2-148,1 1-1,-1 0 1,1 0-1,0 1 1,0 1-1,-20 13 0,8-2 69,0 2-1,-25 22 0,34-24-28,0 0 0,1 1 0,-25 38 0,19-20 0,-23 52 0,40-78 0,1 0 1,0 0-1,0 0 0,2 1 0,-3 13 0,4-21 36,1 1 0,0-1 0,0 1 1,0-1-1,0 0 0,1 1 0,0-1 0,-1 1 1,2-1-1,-1 0 0,0 1 0,1-1 1,0 0-1,0 0 0,0 0 0,5 6 0,-1-3 46,1-1-1,0 0 0,0 0 0,0 0 1,1-1-1,0-1 0,0 1 0,0-1 1,1 0-1,-1-1 0,1 0 0,0 0 0,15 2 1,0-1 115,1-2 0,1 0 0,43-4 0,-57 2-138,0-1 0,0-1 1,0 0-1,0 0 0,0-1 1,-1-1-1,13-5 0,-4-1-9,-1-1 0,0-1 0,-1 0 0,0-1 0,-1-2 0,-1 1 0,24-29 0,-5 4-92,59-51-1,-92 88 41,1 0 0,-1 1 0,0-1 0,0 1 0,1 0 0,-1 0 0,0 0 0,1 0 0,-1 0 0,1 0 0,-1 0 0,5 0 0,-5 1 7,0 0 1,-1 0 0,1 1-1,0-1 1,-1 0-1,1 1 1,-1-1-1,1 1 1,-1-1 0,1 1-1,-1 0 1,1-1-1,-1 1 1,1 0-1,-1 0 1,0 0-1,0 0 1,1 0 0,-1 0-1,1 3 1,3 2-20,0 1 0,-1 0 1,0 1-1,-1-1 0,1 1 1,-1-1-1,-1 1 0,0 0 1,0 0-1,1 8 1,0 12 330,-1 45 0,-2-62-119,5-13-118,-1 0 0,0-1 1,0 1-1,7-6 0,-1 2-27,74-54-46,-53 35-76,39-22 0,-68 46 58,0 0 0,0 0 1,0 0-1,0 0 0,1 0 0,-1 0 0,0 0 1,0 1-1,1-1 0,-1 1 0,0 0 1,1 0-1,-1 0 0,1 0 0,-1 0 0,0 0 1,5 2-1,-5-2 4,0 1 0,0 0-1,0 1 1,-1-1 0,1 0 0,-1 0 0,1 1 0,-1-1 0,1 1-1,-1-1 1,0 1 0,1 0 0,-1 0 0,0-1 0,0 1 0,0 0 0,-1 0-1,1 0 1,0 0 0,0 2 0,2 12 12,-1 0 1,0 0-1,-2 0 1,-1 32-1,0-9-80,0-36 99,1 0 1,0 0-1,0-1 1,1 1-1,-1 0 0,0-1 1,1 1-1,0 0 0,-1-1 1,1 1-1,0-1 1,0 1-1,3 3 0,1 4-31,-5-9 29,0 0 0,1 0 1,-1-1-1,0 1 0,1 0 0,-1 0 0,1 0 1,-1-1-1,1 1 0,-1 0 0,1 0 0,-1-1 1,1 1-1,0 0 0,-1-1 0,1 1 0,0-1 1,0 1-1,-1-1 0,1 1 0,0-1 0,0 0 1,0 1-1,0-1 0,-1 0 0,3 1 0,1-2 20,0 1 1,0-1-1,0 0 0,0 0 0,0-1 0,0 1 0,0-1 1,0 1-1,0-1 0,-1-1 0,1 1 0,-1 0 0,0-1 1,1 0-1,-1 0 0,0 0 0,-1 0 0,4-3 0,3-6 42,-1-1 0,0 1 1,0-1-1,6-16 0,124-265 30,-90 202 7,-16 32-161,26-68-1,-46 91 84,-1 0 1,4-41-1,-3 21-279,-12 42-51,-2 10 1,-2 10-323,-13 31 525,1 2-1,2 0 0,1 1 1,2 0-1,2 1 0,2 0 1,-3 53-1,7-39 136,2 0-1,3 0 1,14 90 0,-14-132-22,1 0-1,1 0 1,0-1 0,0 0 0,1 1 0,1-1 0,0-1-1,0 1 1,1-1 0,10 11 0,-14-18 19,0 0 1,0 0-1,1 0 0,-1-1 0,1 1 1,0-1-1,-1 0 0,1 0 0,0-1 1,0 1-1,1-1 0,-1 1 0,0-1 1,0-1-1,1 1 0,-1-1 1,0 1-1,1-1 0,-1 0 0,0-1 1,1 1-1,6-3 0,-4 2 11,-1-2 0,1 1 0,-1-1-1,1 0 1,-1 0 0,0-1 0,0 1 0,0-1-1,0-1 1,-1 1 0,0-1 0,0 0-1,6-8 1,0-1-39,-1 0 1,-1 0-1,-1-1 0,0 0 0,-1-1 0,7-20 1,28-92-136,-37 110 85,-5 17 6,0 0 1,0 0-1,0 0 1,0 0-1,1-1 1,-1 1-1,0 0 1,1 0-1,-1 0 0,1 0 1,-1 0-1,2-1 1,1 3 14,-1 1 0,1 0 1,-1-1-1,1 1 0,-1 0 0,0 0 0,0 1 1,0-1-1,0 0 0,0 1 0,0-1 1,-1 1-1,1-1 0,-1 1 0,0 0 0,0 0 1,0 0-1,0-1 0,1 6 0,1 8-12,0 0 0,0 24-1,-1-23 54,0 22 0,0-10-7,7 40 1,-9-67-5,1 0 1,-1 0 0,0 0 0,1-1-1,0 1 1,-1 0 0,1 0-1,0-1 1,0 1 0,0-1 0,0 1-1,0-1 1,0 1 0,1-1 0,-1 0-1,3 3 1,-2-3-3,-1-1 1,0 1-1,1-1 0,-1 1 1,1-1-1,0 1 0,-1-1 1,1 0-1,-1 0 0,1 0 1,0 0-1,-1 0 1,1 0-1,-1 0 0,4-1 1,3-2 17,1 0 1,-1-1 0,0 0 0,0 0 0,11-9 0,-12 8-27,169-101 248,-174 105-290,0 0 0,0-1 1,1 1-1,-1 0 0,0 0 1,1 1-1,4-2 0,-7 3 11,0 1 1,0 0-1,0-1 0,0 1 0,-1-1 0,1 1 1,0-1-1,-1 1 0,0 2 0,0-1 8,-9 36-72,7-29 79,1 0 1,-1 0-1,1 0 1,0 14-1,2-21 15,0 0 0,1 0 0,-1-1 0,1 1 0,0 0 0,0-1-1,0 1 1,0-1 0,0 1 0,1-1 0,-1 1 0,1-1 0,-1 0 0,1 0 0,0 1 0,0-1 0,0-1 0,0 1 0,0 0 0,0 0-1,1-1 1,4 3 0,0 0 38,1-1 1,-1 0-1,1 0 0,0-1 0,-1 0 0,14 2 0,-15-3 9,-1-1-1,0 0 1,0 0-1,1-1 1,-1 0 0,0 0-1,0 0 1,0 0-1,0-1 1,0 1-1,0-1 1,0-1-1,-1 1 1,1-1-1,-1 1 1,6-6 0,-7 5-35,0 1 0,0-1 0,0 0 0,0 0 0,-1 0 0,1 0 0,-1-1 1,0 1-1,0-1 0,0 0 0,-1 1 0,1-1 0,-1 0 0,0 0 0,0 0 1,0 0-1,-1 0 0,1 0 0,-1 0 0,0 0 0,-1-6 0,0 3-52,0 0-1,0 1 1,-1-1-1,-3-7 1,4 12 22,0-1 0,0 1 0,0 0 0,-1-1 0,1 1 0,-1 0 0,0 0 0,0 0 0,0 0 0,0 0 0,0 0 0,0 1 0,-5-3 0,-1 0-18,0 1 0,0 0 0,0 1 0,0 0 0,-1 0 0,1 1 0,-1 0 0,1 0 0,-1 1 0,0 1 0,1-1 0,-16 4 0,24-4 28,0 0 1,-1 0 0,1 0 0,0 0 0,-1 0 0,1 0 0,-1 0-1,1 0 1,0 0 0,-1 0 0,1 0 0,0 0 0,-1 1 0,1-1-1,0 0 1,0 0 0,-1 0 0,1 1 0,0-1 0,-1 0 0,1 0-1,0 1 1,0-1 0,0 0 0,-1 1 0,1-1 0,0 0-1,0 0 1,0 1 0,-1-1 0,8 8 7,17 5-122,-13-9 118,0 0-1,0-1 0,0 0 1,1-1-1,-1 0 0,0-1 1,1 0-1,11-1 1,-17 0 25,0 0 0,0-1 0,0 0 1,0 0-1,0-1 0,0 0 0,-1 0 1,1 0-1,-1 0 0,1-1 0,-1 0 0,0 0 1,0-1-1,0 1 0,-1-1 0,1 0 1,4-6-1,55-71 89,-57 71-216,-3 6-119,0 10 65,1 11 104,-1 1 1,0-1-1,-1 1 1,-1-1-1,-1 31 1,1-12 48,-2 129-107,-1 21 214,3-87-81,-2 15 1616,1-152-1359,2 1 0,10-54 1,28-73-250,-12 58-130,62-145 0,-52 174 76,-32 65-44,0 1 1,1 0-1,1 1 0,12-14 1,-19 23 32,-1-1 1,1 0-1,0 1 1,0-1-1,1 1 1,-1-1-1,0 1 1,0 0-1,1 0 1,-1 0-1,1 1 1,-1-1-1,1 0 1,2 0-1,-3 1 13,0 1 0,0-1 1,0 0-1,-1 0 0,1 1 0,0-1 0,0 1 0,-1-1 1,1 1-1,0 0 0,-1 0 0,1 0 0,-1 0 1,1 0-1,-1 0 0,0 0 0,1 0 0,-1 0 0,0 1 1,0-1-1,2 3 0,2 4-3,0 1 1,0 0-1,-1 0 1,0 0-1,0 1 1,-1-1-1,2 13 1,-1 2-6,3 45-1,-6-54-10,0 1 0,-2-1-1,0 1 1,-5 25 0,5-36 62,0-1 0,-1 0 0,1 0 0,-1 0 0,0 0 0,0 0 0,0 0 0,0 0 0,-1-1 0,0 1 0,0-1 0,0 0 0,0 0-1,0 0 1,0 0 0,-1 0 0,0-1 0,1 1 0,-1-1 0,-6 2 0,4-1 0,0-2 0,0 1 0,-1-1 0,1 0-1,0 0 1,-11-1 0,-38-3-55,43 2 97,7 0-51,0 0 1,1 0-1,-1 0 1,1-1 0,-1 1-1,-4-4 1,7 5-27,1-1 1,0 0 0,-1 1-1,1-1 1,0 0 0,0 0-1,0 0 1,-1 0 0,1 1-1,0-2 1,0 1-1,1 0 1,-1 0 0,0 0-1,0 0 1,0-1 0,1 1-1,-1 0 1,1 0 0,-1-1-1,0-2 1,2 4 8,-1 0-1,1-1 1,0 1-1,-1 0 1,1-1-1,0 1 1,-1 0-1,1 0 1,0 0-1,0-1 1,-1 1 0,1 0-1,0 0 1,-1 0-1,1 0 1,0 0-1,0 1 1,-1-1-1,1 0 1,0 0-1,1 1 1,-1-1-7,38 4 10,0-1-1,53-4 1,-80 1 40,1-1 0,-1-1 1,1 0-1,-1-1 0,0 0 1,0-1-1,0 0 0,-1-1 1,1 0-1,-1-1 0,0 0 1,0 0-1,-1-2 0,0 1 1,0-1-1,-1-1 0,0 1 1,-1-2-1,0 1 0,12-18 1,-6 1-22,19-44 0,-13 24 80,12-39-371,-29 76 150,-4 117-979,-3-35 1162,-1 8 95,6-70-115,-1 1 0,1-1-1,1 1 1,5 20 0,-7-31 2,0 0 0,1 0 0,-1 0 0,0 0 0,0 0 0,1-1 0,-1 1 0,1 0 0,-1 0 0,1 0 0,-1 0 0,1-1 0,-1 1 0,1 0 1,0 0-1,-1-1 0,1 1 0,0 0 0,0-1 0,1 2 0,-1-3-10,0 1 1,0 0 0,-1 0 0,1-1-1,0 1 1,0-1 0,-1 1-1,1-1 1,0 1 0,0-1-1,-1 1 1,1-1 0,0 1-1,-1-1 1,1 0 0,-1 1-1,1-1 1,-1 0 0,1 0-1,-1 0 1,0 1 0,1-2-1,9-18 35,-2-1 0,0 1 0,-1-2 0,4-21 0,-5 23-54,6-23-104,2 2 0,1-1-1,33-57 1,-48 99 90,8-12-374,-3 13 197,1 7 47,-3 0 111,-1 0 0,0 0 0,0 0 0,-1 0 0,0 0 0,-1 1 0,0 9 0,1 6-16,3 54 28,-3 1-1,-10 83 0,6-139 18,-1-1-1,-1 1 1,-1 0-1,-10 22 1,12-34 24,-1 0 1,0-1-1,-1 0 1,0 0-1,-1 0 0,0-1 1,0 0-1,-1 0 1,-15 13-1,17-18-13,-1 1 0,1-1-1,-1 0 1,0 0 0,0-1 0,-13 5 0,17-7 5,-1 0 1,1 0-1,0-1 1,0 1-1,-1-1 1,1 0 0,0 0-1,-1 0 1,1 0-1,0-1 1,-1 1 0,1-1-1,0 0 1,0 0-1,-1 0 1,1 0 0,-5-4-1,6 3-8,1 1-1,-1-1 0,1 0 1,0 0-1,0 0 1,0 0-1,0 0 0,0 0 1,0 0-1,0 0 0,1 0 1,-1-4-1,-3-24 77,4 27-65,1-1 1,0 1-1,0 0 1,0 0-1,0 0 1,0 0-1,1 0 1,-1 0-1,1 0 1,4-4-1,20-23-51,-19 23-1,0 1 0,1 0 0,0 1 0,0 0 0,1 0 1,8-3-1,56-16 6,-46 15 72,143-37-836,-118 33-2379,-40 11 953,5-4-1621,-16 6 3678,-1 0 1,0 0-1,0 0 0,0 0 1,1-1-1,-1 1 1,0 0-1,0 0 0,0-1 1,0 1-1,0 0 1,0 0-1,1-1 1,-1 1-1,0 0 0,0 0 1,0-1-1,0 1 1,0 0-1,0 0 0,0-1 1,0 1-1,0 0 1,0 0-1,0-1 0,0 1 1,0 0-1,-1 0 1,1-1-1,0 1 1,0 0-1,0 0 0,0-1 1,0 1-1,0 0 1,-1 0-1,1 0 0,0-1 1,0 1-1,0 0 1,-1 0-1,1 0 0,0-1 1,0 1-1,0 0 1,-1 0-1,1 0 1,0 0-1,0 0 0,-1 0 1,-12-9-4200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7232,'-10'-11'3264,"23"11"-2848,-3-5 1984,4 5-1408,22-7 1343,4 2-1311,32-6 416,1-1-832,20-5-128,-7 6-288,4-6-128,-9 5-32,9 1-128,-5 2 64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3072,'-8'-11'12080,"13"12"-11829,1 1 0,0-1 1,0 0-1,0 0 0,0-1 1,0 0-1,1 0 0,6-1 1,19 0 211,9 5 17,115 3 458,-154-7-874,0 0-1,0-1 1,0 1-1,0-1 1,0 0-1,0 1 1,0-1-1,-1 0 1,4-2-1,-18-27-11524,9 29 9008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7808,'0'2'1306,"5"-1"881,124-20 4204,65-15-4196,-169 30-2194,0 1 0,0 2-1,1 0 1,26 4 0,11 5-3151,-44-4-535,3 4 1125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577 147 2976,'0'0'971,"5"-5"1092,-5-23 3057,0 24-4947,0 0 0,-1 0 0,1 0 0,-1 1 0,0-1 0,0 0 0,0 0 0,-1 1 0,1-1 0,-1 1 0,0-1 0,0 1 0,0 0 0,0 0 0,-1 0 0,-3-5 0,2 5-110,0 0 1,0 0-1,0 0 0,-1 0 0,1 0 0,-1 1 0,0 0 0,1 0 0,-1 0 0,0 1 0,0 0 0,0 0 0,-5-1 0,-23-6 93,26 6-137,0 0 0,0 0 0,-1 0 0,-8 1 0,-5 1-71,-1 2 1,1 1 0,0 1-1,0 0 1,-33 12-1,25-5 84,0 2 0,0 1 0,-29 18 0,48-25 104,0 0 0,0 1 1,1 0-1,0 0 1,0 1-1,1 0 0,-9 13 1,15-19-77,-1 0 0,1 1 1,0 0-1,0-1 0,0 1 0,1 0 0,-1 0 1,1 0-1,0 0 0,0 0 0,0 0 1,1 1-1,-1-1 0,1 0 0,0 0 1,1 0-1,-1 1 0,0-1 0,1 0 1,0 0-1,0 0 0,1 0 0,-1 0 1,4 6-1,-2-5 3,0 0 0,1-1 1,0 1-1,0-1 0,0 1 0,1-1 1,-1-1-1,1 1 0,0-1 1,0 0-1,0 0 0,0 0 0,8 3 1,9 1 106,-1-1 0,28 6 0,-21-7-4,50 9-109,-53-10-33,0 0 0,0 2-1,0 1 1,25 10 0,-37-12 83,-1 0 0,-1 1-1,1 0 1,-1 1 0,0 0-1,-1 1 1,19 17 0,43 66 197,-32-38-166,-38-50-84,1 1 0,-1-1 0,0 1 0,0 0 0,0-1-1,0 1 1,-1 0 0,1 0 0,-1 0 0,0 0 0,0 6-1,0-8-23,-1 0 0,0 0 0,-1 0 0,1 0 0,0 0 0,0 0 0,-1 0 0,0 1 0,1-1 0,-1 0 0,0 0 0,0-1 0,0 1 0,0 0 0,0 0 0,0 0 0,-1-1 0,1 1 0,0-1 0,-1 1 0,0-1 0,1 1 0,-3 0 0,-5 4 53,0-1 1,-1 0 0,0 0 0,0-1 0,0 0 0,0-1-1,-1 0 1,1-1 0,-1 0 0,-14 1 0,-10-2 240,-64-7 0,45 2-262,14-2-81,32 5-74,-1-1 1,0 1 0,1 1 0,-18 0 0,14 1-1594,1-1 454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4064,'0'7'1977,"-1"1"0,0-1 0,-2 10 0,-10 25 607,-24 42-884,-45 54 339,60-105-1686,1 0 0,2 2-1,-23 56 1,32-57-217,1 0 1,2 0-1,2 0 0,1 1 1,1 0-1,2-1 0,1 1 0,7 44 1,-3-54-11,2 0 0,0 0 0,2 0 1,1 0-1,1-2 0,0 1 0,2-1 0,24 35 1,-20-31-87,-13-22-26,-1 0-1,2 1 1,-1-1-1,0 0 1,1 0 0,0-1-1,0 1 1,1-1-1,8 7 1,-13-11-101,0 0 1,1 1 0,-1-1-1,1 0 1,0 1 0,-1-1 0,1 0-1,-1 0 1,1 1 0,-1-1-1,1 0 1,-1 0 0,1 0-1,0 0 1,-1 0 0,2 0-1,-1 0-292,0-1-1,0 0 0,0 1 0,0-1 0,0 0 0,0 0 0,0 1 0,0-1 0,0 0 0,-1 0 0,2-2 0,11-18-4670,0-3 1626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5728,'0'-1'2457,"0"1"-2324,0 0 0,1 0 0,-1-1 0,0 1 0,0 0 0,0 0 1,0 0-1,1-1 0,-1 1 0,0 0 0,0 0 0,0 0 0,1-1 0,-1 1 0,0 0 0,0 0 0,1 0 0,-1 0 0,0 0 0,0 0 0,1 0 0,-1 0 0,0-1 0,0 1 0,1 0 1,-1 0-1,0 0 0,0 0 0,1 0 0,-1 0 0,0 1 0,0-1 0,1 0 0,0 1 67,1 0 0,-1 0 0,0 0 0,0 0 0,0 0 0,1 0 0,-1 0 0,-1 1 0,1-1 0,0 0 0,0 1 0,0-1 0,-1 1 0,1-1 0,-1 1 0,1-1 0,-1 1-1,1-1 1,-1 1 0,0-1 0,0 1 0,0 3 0,2 9 657,4 31-18,-2-1 1,-3 54-1,0-18-675,4 131 306,0-62 559,-5-149-1085,0 0 0,0 0 0,0-1 0,0 1 0,0 0 0,0 0 0,0 0 0,0 0 0,0 0 0,0 0 0,0 0-1,0 0 1,0 0 0,0 0 0,0-1 0,0 1 0,0 0 0,0 0 0,0 0 0,0 0 0,0 0 0,-1 0 0,1 0 0,0 0 0,0 0 0,0 0 0,0 0 0,0 0 0,0 0 0,0 0 0,0 0 0,0 0 0,0 0 0,-1 0-1,1 0 1,0 0 0,0 0 0,0 0 0,0 0 0,0 0 0,0 0 0,0 0 0,0 0 0,0 0 0,-1 0 0,1 0 0,0 0 0,0 0 0,0 0 0,0 0 0,0 0 0,0 0 0,0 0 0,0 0 0,0 0 0,0 0 0,0 0-1,0 1 1,0-1 0,-1 0 0,1 0 0,0 0 0,0 0 0,0 0 0,0 0 0,0 0 0,-4-7-4146,7-1 1717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8064,'-3'1'3385,"6"1"-1659,12-1 667,58-9 1602,40 6-2461,-103 2-1320,56 0 363,123-5 574,43-21-690,-134 12-5071,-85 14 2104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6720,'-6'-5'5659,"21"19"-4401,-1 2-696,-2 0 0,0 1 1,0 0-1,-2 1 0,10 22 0,-11-23-303,109 231 2337,-100-202-2193,-2 0 0,-2 2 0,13 79 0,-18-62-233,-3 0 1,-3 0 0,-3 1-1,-8 69 1,1-96-139,-1 0 0,-1-1 0,-24 59 0,27-83-681,0 0 0,-16 26 1,19-35-160,-1 0 1,0 0-1,0-1 1,0 0-1,0 1 1,-1-2-1,1 1 1,-1 0-1,-10 5 1,-8 3-2670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2976,'0'0'66,"-1"0"1,1 0 0,0 0-1,0 0 1,-1 0-1,1 0 1,0 0 0,0 0-1,-1 0 1,1-1-1,0 1 1,0 0 0,0 0-1,-10-19 16436,19 32-15830,-4-9-569,1 0 0,0-1 0,-1 1 0,1-1 0,0 0 1,1-1-1,-1 1 0,0-1 0,1-1 0,-1 1 0,1-1 0,10 1 0,10-1 126,50-5 0,-37 1-32,332-43 293,-356 42-461,-14 3-12,0 0 0,0 1 0,0-1 0,0 0 0,1 1 0,-1 0 0,0-1 0,0 1 0,0 0 0,0 0 0,0 0 0,0 1 0,4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8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0 152 2560,'2'4'18111,"8"-4"-13360,15-3-7828,-21 3 4987,13-2-1744,-1 1-1,0 1 0,0 0 0,19 4 1,63 15 319,-88-16-369,0 0 0,-1 0 0,0 1 0,1 0 0,-2 1 0,12 7-1,45 40 610,-35-26-154,-28-25-491,1 1 1,-1 0 0,0-1-1,1 0 1,-1 1 0,1-1-1,0 0 1,-1 0 0,1 0-1,0-1 1,-1 1 0,1-1-1,0 1 1,0-1 0,0 0-1,-1 0 1,1 0 0,0-1-1,0 1 1,0-1 0,-1 1-1,4-2 1,2-1 78,0-1-1,0 0 1,-1 0-1,1-1 1,-1 1-1,8-9 1,47-33 128,2-3-3912,-52 41 1166,-1 1 1,1 0 0,1 1 0,25-10 0,-21 9-823,24-12 0,-21 6 977,23-19 0,16-16-416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5984,'-15'0'6095,"22"0"-3870,30-5 2641,-19 2-4181,44-7 1291,57-8-485,232-8-88,-220 25-1489,-76 1-4175,-55 0 4109,1 0 1,-1 0-1,0 0 0,1 0 0,-1 0 1,0 0-1,1 0 0,-1 0 0,0 0 1,0 0-1,1 0 0,-1-1 1,0 1-1,1 0 0,-1 0 0,0 0 1,0 0-1,1 0 0,-1-1 0,0 1 1,0 0-1,0 0 0,1-1 0,-1 1 1,0 0-1,0 0 0,0-1 1,0 1-1,1 0 0,-1 0 0,0-1 1,0 1-1,0 0 0,0-1 0,0 1 1,0 0-1,0-1 0,0 1 1,0 0-1,0 0 0,0-1 0,1-3-1320,3-7-1941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3648,'-9'-15'6240,"10"20"-3915,1 4-1763,0 0 1,-1-1-1,-1 1 0,1 0 1,-2 15-1,0-1 320,2 75 1304,-3 127 481,-9 154-1286,10-298-1055,1-75-301,1 0-8,-1-1 0,0 0-1,-1 1 1,1-1-1,-1 1 1,0-1-1,0 0 1,0 1 0,-1-1-1,-3 7 1,4-7 78,1-4-85,0-1 1,0 0-1,0 0 0,0 0 0,0 0 0,0 0 1,0 0-1,0 0 0,0 0 0,0 1 0,0-1 1,0 0-1,0 0 0,0 0 0,0 0 0,0 0 1,0 0-1,0 0 0,0 0 0,0 0 0,0 1 1,0-1-1,0 0 0,0 0 0,0 0 0,-1 0 0,1 0 1,0 0-1,0 0 0,0 0 0,0 0 0,0 0 1,0 0-1,0 0 0,0 0 0,0 0 0,-1 0 1,1 0-1,0 0 0,0 0 0,0 0 0,0 0 1,0 0-1,0 0 0,0 0 0,-1 0 0,1 0 1,0 0-1,0 0 0,0 0 0,0 0 0,0 0 1,0 0-1,0 0 0,0 0 0,0-34 897,2-8-941,2 1 0,2 0 0,2 1-1,23-73 1,-25 95 14,1 0 0,0 1 0,2 0-1,0 0 1,1 1 0,12-17 0,-13 22 62,0 1-1,1 0 1,0 1 0,1 0 0,0 0 0,0 1-1,0 0 1,24-11 0,-16 11-72,0 0 1,0 1-1,32-8 1,-45 14 31,1 0 1,0 0-1,-1 1 1,1 0-1,0 0 1,8 2-1,-11-1 18,0 0-1,0 0 1,-1 0 0,1 0-1,0 1 1,-1-1 0,0 1-1,1 0 1,-1 0 0,0 1-1,0-1 1,3 3 0,-4-2-7,0-1 0,-1 0 0,1 1 0,-1-1 0,0 1 0,1 0 0,-1-1 1,0 1-1,0 0 0,-1 0 0,1 0 0,-1 0 0,1-1 0,-1 1 0,0 0 1,0 0-1,0 0 0,-1 0 0,1 0 0,0 0 0,-1 0 0,-1 3 0,-2 7 29,-1-1 0,0 0 0,-9 16 0,4-12-63,0 0-1,-1 0 1,-1-1 0,-1-1-1,0 0 1,0 0 0,-2-2-1,1 0 1,-2 0 0,1-1-1,-2-1 1,1-1 0,-1 0-1,-25 8 1,28-14-11,0 0-1,0-1 1,0 0 0,0-2 0,-18 0 0,21 0 65,11 0-41,-1 0 0,0 0 1,1 0-1,-1 0 0,0 0 0,1 0 1,-1 0-1,1 0 0,-1 0 0,0 0 0,1 0 1,-1 1-1,1-1 0,-1 0 0,0 0 1,1 1-1,-1-1 0,1 0 0,-1 1 0,1-1 1,-1 0-1,1 1 0,-1-1 0,1 1 1,0-1-1,-1 2 0,1-1 28,-1-1 1,1 1-1,0 0 1,0 0-1,0 0 1,1 0-1,-1 0 0,0 0 1,0-1-1,0 1 1,1 0-1,-1 0 1,0 0-1,1 0 0,-1-1 1,1 2-1,3 3 176,-1 0-1,1-1 1,0 1-1,8 6 1,21 15 346,2-2 1,58 30-1,-84-50-511,4 4-54,30 15-122,0 3 0,41 31-1,-77-51-949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1984,'-5'4'9157,"-7"10"-5376,7-7-3290,-53 80 1541,-59 81-107,94-138-1690,-81 118 1205,86-119-1074,2 1 1,0 1 0,-14 44-1,17-32-94,1 0-1,3 1 0,1 0 1,2 1-1,2 0 0,3 0 1,5 67-1,-2-93-225,1-1 0,1 0 1,1 0-1,0 0 0,1 0 0,1-1 0,1 0 1,18 29-1,5-2 347,62 69 0,-92-112-384,6 7 40,11 12-31,26 24 0,-41-41-199,10 8-425,-7-9-3279,4-22-2003,-2 3 3398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3 846 5472,'-2'-4'1954,"3"6"-909,0-2-755,0 1 1,0 0 0,0 0 0,0-1-1,-1 1 1,1-1 0,0 1-1,0-1 1,0 1 0,0-1 0,0 1-1,0-1 1,0 0 0,2 1 0,5-4 179,0 0 0,0 0 0,0-1 0,-1 0 1,1 0-1,-1 0 0,0-1 0,0 0 0,8-9 1,8-9-143,23-30 0,-31 35-60,174-180 456,-116 125-419,-49 48-185,-2 0 0,0-2-1,18-31 1,-31 44-52,-1 0 1,-1-1-1,0 0 0,0-1 1,-2 0-1,0 0 0,-1 0 0,2-19 1,-5 29-21,1-15 144,0-25 1,-2 42-191,0-1 0,0 1-1,-1-1 1,1 1 0,-1-1-1,0 1 1,-1 0-1,1-1 1,-1 1 0,0 0-1,-4-7 1,5 10-10,0 0 0,0 0 0,0-1-1,-1 1 1,1 0 0,0 0 0,-1 1 0,1-1 0,-1 0 0,1 0-1,-1 1 1,1-1 0,-1 1 0,0-1 0,1 1 0,-1 0-1,0 0 1,1-1 0,-1 1 0,0 0 0,1 1 0,-1-1 0,0 0-1,1 0 1,-1 1 0,-2 0 0,-4 2 3,0 0-1,1 0 1,-14 9-1,19-11 13,-48 31 317,1 1 0,2 3 0,-59 57 0,93-79-213,1 1 0,0 0 0,0 1 0,2 1 0,0-1 0,1 1 0,1 1 0,0 0-1,-6 24 1,5-11 76,2 0 0,1 1-1,1 0 1,0 58 0,5-66-43,1 0 0,2 0 0,0 0 0,1 0 0,1 0 0,15 39 0,-17-57-83,0 0 0,0 0 0,0-1 0,1 0 0,0 0 0,0 0 1,1 0-1,-1-1 0,1 1 0,0-1 0,0 0 0,0 0 0,0-1 0,1 0 0,0 0 0,0 0 0,-1-1 1,2 0-1,-1 0 0,0 0 0,10 1 0,2-3 44,-1-1 1,0-1 0,0-1-1,0 0 1,-1-2-1,1 1 1,-1-2 0,0 0-1,16-9 1,-18 7-69,-1 0 0,-1 0 1,1-2-1,-2 1 0,1-1 0,-1-1 1,-1 0-1,16-22 0,3-10 6,29-57 0,-36 59-123,-12 26 77,0 0-1,25-26 0,-35 40 5,0 1 0,0 0 0,0-1 0,0 1-1,1 0 1,-1-1 0,0 1 0,0 0-1,1-1 1,-1 1 0,0 0 0,0 0 0,1-1-1,-1 1 1,0 0 0,1 0 0,-1 0-1,0 0 1,1-1 0,-1 1 0,0 0-1,1 0 1,-1 0 0,1 0 0,-1 0 0,0 0-1,1 0 1,-1 0 0,0 0 0,1 0-1,-1 0 1,1 0 0,-1 0 0,0 0 0,1 0-1,-1 0 1,0 1 0,1-1 0,-1 0-1,0 0 1,1 0 0,-1 1 0,0-1 0,1 0-1,-1 0 1,0 1 0,0-1 0,1 0-1,-1 0 1,0 1 0,0-1 0,1 0-1,-1 1 1,0-1 0,0 1 0,0 0 0,5 20 98,-1 43-63,-2 0 0,-11 88-1,8-141-19,0-7 28,1-1 0,-1 1 1,1-1-1,0 1 0,0-1 0,1 7 0,1-4 130,-1-13-156,64-131-631,-59 124 584,1 1-1,1-1 0,0 1 1,1 0-1,0 1 0,1 0 1,0 0-1,13-11 0,-22 22 24,1 1 0,-1-1 0,0 0-1,0 0 1,0 0 0,1 1 0,-1-1-1,0 0 1,1 1 0,-1-1-1,0 1 1,1 0 0,-1 0 0,1-1-1,-1 1 1,1 0 0,-1 0-1,0 0 1,1 0 0,2 1 0,-2 0 7,0 0 0,0 0 0,0 0 0,0 0 0,-1 0 0,1 0 0,0 1 0,-1-1 0,1 1 1,-1-1-1,0 1 0,3 3 0,2 5 51,-1 0-1,0 0 1,0 1 0,3 14 0,-6-19-12,17 59 274,10 26 163,-25-81-435,0 0 0,1 0 1,0-1-1,1 1 1,0-1-1,10 12 1,-8-15 69,1 0-740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3968,'0'-4'11253,"14"9"-7851,-7 1-2866,-1 1 0,1 0 0,-1 1-1,0-1 1,6 12 0,21 45 436,11 62-305,-8-20-123,-24-70-342,-10-28-113,0-1-1,0 0 0,1 0 1,0 0-1,0 0 1,6 8-1,-8-14 253,10-17 308,-9 12-645,1 0-1,-1 0 1,1 0-1,-1 0 1,0 0-1,-1-1 1,2-4 0,2-8 51,11-51-86,3 0 0,33-74 0,-46 129 54,-6 11-15,1 0 0,-1 0 0,1 0 0,0 0 0,0 0 0,0 0 0,0 0-1,0 0 1,0 0 0,1 1 0,-1-1 0,1 0 0,-1 1 0,1-1 0,-1 1 0,1 0 0,3-3 0,11 37 338,-9-8-279,0-1-1,-2 1 0,-1 0 1,2 37-1,-1-7 66,12 46-123,-10-62 174,2-13 29,-9-25-186,1 0-1,-1-1 0,0 1 1,1 0-1,-1 0 0,1 0 1,-1 0-1,1 0 0,-1-1 1,1 1-1,-1 0 0,1 0 1,0-1-1,-1 1 0,1 0 0,0-1 1,0 1-1,1 0 0,1-3 35,0 0 0,0-1-1,0 1 1,0-1-1,-1 0 1,1 1 0,-1-1-1,1-1 1,-1 1-1,2-4 1,2-3 47,62-97 144,-58 92-204,16-23 90,36-41-1,-28 41-550,2 1-1,78-61 1,-104 91-1203,8-7-6680,-9 7 5348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4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 4640,'0'0'1504,"-12"-1"6228,-2 11-4933,-4 3-1640,-22 21 676,-45 50-1,-28 43-100,84-92-1230,1 0 1,3 2 0,-27 49 0,40-63-300,1 1 0,1 1 0,2 0 1,0 0-1,1 0 0,-5 50 1,9-42 9,2-1 1,1 1-1,2-1 1,1 0-1,9 42 1,-6-52-165,0-1-1,1 0 1,1 0 0,1 0-1,0-1 1,2 0-1,1-1 1,21 28 0,-27-39-244,1 0 1,-1-1 0,1 0-1,1-1 1,-1 0 0,1 0-1,0 0 1,13 6 0,-16-10-394,-1-1 0,1 1 0,-1-1 0,1 0 0,0 0 0,0 0 0,9 0 0,-9-1-301,0-1 1,0 1-1,1-1 0,-1 0 0,0-1 1,0 1-1,0-1 0,6-3 0,19-16-4627,2-3 1850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5728,'0'3'9142,"1"5"-4074,-3 48-1151,-24 131-679,15-102-2990,-2 151-1,13-224-1076,-1 0 0,0 0 0,-5 20-1,5-23-1772,-1-1-3873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7872,'1'-4'15152,"8"8"-16182,9 0 1763,0 0-1,0-1 1,0 0 0,0-2-1,35-1 1,-44 0-606,323-13 1243,-275 10-1352,-28 2-1083,47-8 0,-66 4-1714,-6 3 1062,4 0-331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5824,'-14'-3'8405,"16"7"-6101,17 21-855,-2 1 1,-1 0-1,-1 2 1,16 38 0,-13-26-808,71 178 1894,-82-194-2317,0 0-1,-2 1 1,0-1 0,-2 1-1,-1-1 1,-2 46 0,-4-16-68,-3-1 0,-2 0 1,-2 0-1,-3-1 0,-2 0 1,-2-1-1,-31 60 0,-23 18-1072,17-49-5683,39-55 3788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1728,'-5'-3'8645,"-2"6"-3951,-8 1-1666,6 1 3527,15-5-5931,16 3 5,0-2 0,36-1 0,-16-1-148,176-15 170,-60 1-65,-66 14-437,-54 1-5322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39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 5312,'-6'-5'6067,"7"15"-628,0-5-5650,2 15 1566,0 0 0,-1 0-1,-2 36 1,-3 118 1041,-2 46-1235,4-189-1027,7 53-1,0-50-80,-4-23-1299,0 0 0,0 17 0,-1-26 371,-1 0 0,0 0 0,1-1 0,-1 1 0,1 0 0,-1 0 0,1-1 1,0 1-1,0 0 0,1 2 0,0-2-690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5 880 6656,'-4'1'4312,"16"2"-288,-11-2-3856,0-1 1,0 0-1,1 0 1,-1 0 0,0 0-1,0 0 1,0 0 0,1 0-1,-1 0 1,0 0-1,0 0 1,0-1 0,0 1-1,1 0 1,1-2 0,19-9 672,-19 9-663,4-1 38,145-76 1754,37-14-956,-171 83-973,-1 0-1,0-1 1,-1-1 0,0-1 0,-1 0 0,0-1 0,-1-1 0,19-25 0,-4-5 31,-2-2 0,26-64 0,-21 43 32,-29 59-94,14-24 60,-2-1 1,-1 0 0,9-39 0,-19 56-47,-1 8 28,-1 0 0,1-14 0,-3 20-59,0 1 0,0 0 0,0-1 0,0 1 0,0 0 0,-1-1 0,1 1 0,-1 0 1,0 0-1,1 0 0,-1-1 0,0 1 0,0 0 0,-1 0 0,0-2 0,1 4-10,0-1-1,0 0 1,0 1-1,0-1 1,0 1-1,0-1 1,0 1-1,0-1 1,-1 1-1,1 0 1,0 0-1,0-1 1,0 1-1,0 0 1,0 0-1,-1 0 1,1 0-1,0 1 1,0-1-1,0 0 1,0 0-1,0 1 1,-2 0-1,-24 10 86,15-2 46,0-1 0,1 2 0,0-1 0,1 1 0,0 1 0,0 0 0,1 1 0,1-1 0,0 2 0,-10 18 0,-3 14 302,-25 78 0,40-105-395,-48 173 991,48-160-759,1 0 0,1 1 0,2 0 0,3 36 0,-1-61-169,1 1 0,0-1 0,1 1 0,-1-1 0,1 0 0,1 0 0,-1 0 1,1 0-1,6 10 0,-7-14-30,0 0-1,0-1 1,1 1 0,-1 0 0,0-1 0,1 1 0,0-1 0,0 0 0,0 0 0,0 0 0,0 0 0,0-1 0,0 1-1,0-1 1,1 0 0,-1 0 0,0 0 0,1 0 0,-1-1 0,1 1 0,6-1 0,-3 0-24,0-1 0,0 0 0,0 0 0,0-1 0,0 0 0,0 0 1,-1 0-1,1-1 0,6-4 0,9-6-168,24-19-1,-14 10 259,7-7-31,-22 16-94,22-12 1,-23 15-20,1 1 1,0 1 0,0 0-1,1 2 1,0 0 0,1 1-1,25-4 1,-39 8 13,1 1 0,-1 0 0,0 0 0,0 0 0,1 1 0,-1-1 0,0 1 0,0 1 0,0-1 0,6 3-1,-9-3 9,-1 0-1,1 0 1,-1 0-1,1 0 0,-1 0 1,0 0-1,1 0 0,-1 0 1,0 1-1,0-1 1,0 1-1,0-1 0,0 1 1,0-1-1,0 1 0,0-1 1,0 1-1,-1 0 1,1-1-1,-1 1 0,0 0 1,1 0-1,-1-1 0,0 1 1,0 0-1,0 0 1,0-1-1,0 1 0,0 0 1,-1 0-1,1 0 0,-2 2 1,0 3 11,-1 0-1,-1-1 1,1 0 0,-1 1-1,0-1 1,-1-1 0,-6 9-1,-10 12 3,15-19 28,4-6-33,1 0 0,0 0 1,0 0-1,0 0 1,1 0-1,-1 0 1,0 1-1,0-1 1,1 0-1,-1 0 1,0 1-1,0 1 0,11-4 37,30-17-343,-1-2-1,58-40 1,-18 11 268,-68 43 41,-7 2 40,2 1 0,-1 0 0,0 1 0,0-1 1,1 1-1,6-2 0,-11 4-34,0 0 1,-1 0-1,1 0 1,0 0 0,0 0-1,0 0 1,0 0-1,0 0 1,0 0-1,-1 0 1,1 0-1,0 1 1,0-1-1,0 0 1,0 1 0,-1-1-1,1 1 1,1 0-1,-1 0 7,0 1 1,0-1-1,0 0 0,0 0 0,0 1 0,-1-1 1,1 0-1,-1 1 0,1-1 0,-1 1 0,1-1 1,-1 1-1,0-1 0,0 4 0,2 11 339,1 13 226,11 50 1,-13-75-562,0 0 0,1-1 0,-1 1 0,1-1 0,-1 0 0,1 0 0,0 1 0,0-1 1,4 4-1,-5-6-19,1 1 1,-1-1 0,1 0 0,0 0-1,0 1 1,-1-1 0,1-1 0,0 1 0,0 0-1,0 0 1,0-1 0,0 1 0,0-1-1,0 1 1,0-1 0,0 0 0,0 0-1,0 0 1,3 0 0,3-1-558,-1 0-1,0-1 1,1 0-1,-1 0 1,0-1-1,11-5 1,-8 3-2187,0-1 1,0-1-1,15-12 1,-4 3-640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5632,'0'-7'7621,"0"23"-2165,1-5-4617,1-1 1,-1 1 0,2-1-1,6 18 1,3 18 76,10 43 480,1 9-584,-18-76-385,12 32 0,-16-51-352,0 0 0,0 0 1,0 0-1,1-1 1,-1 1-1,1 0 1,0-1-1,2 4 1,-3-6-43,-1 1 1,1-1-1,0 0 1,-1 1-1,1-1 1,0 0 0,-1 1-1,1-1 1,0 0-1,-1 0 1,1 1-1,0-1 1,0 0-1,-1 0 1,1 0 0,0 0-1,0 0 1,-1 0-1,1 0 1,0-1-1,-1 1 1,1 0-1,0 0 1,0-1-1,-1 1 1,1 0 0,-1 0-1,1-1 1,0 1-1,-1-1 1,1 1-1,-1-1 1,1 1-1,0-1 1,-1 1 0,0-1-1,1 1 1,-1-1-1,1-1 1,61-72 87,-12 11-93,-3 6-59,32-34-7,-62 72 69,-15 15-31,1 0 0,0 1 0,0-1 0,0 1 0,1 0 0,-1 0 1,1 0-1,-1 0 0,1 1 0,5-3 0,-9 5-7,1 0 1,0 0-1,-1 0 1,1 0 0,0 0-1,-1 0 1,1 0-1,-1 1 1,1-1-1,0 0 1,-1 0 0,1 1-1,-1-1 1,1 0-1,0 1 1,-1-1-1,1 0 1,-1 1-1,1-1 1,-1 1 0,0-1-1,1 1 1,-1-1-1,1 1 1,-1-1-1,0 1 1,1-1 0,-1 1-1,0 0 1,0-1-1,1 1 1,-1 1-1,7 22 33,33 138 203,-21-89 70,-18-72-283,-1-1 1,0 0-1,0 1 0,0-1 1,0 0-1,0 1 0,1-1 1,-1 0-1,0 1 0,0-1 1,1 0-1,-1 0 0,0 1 1,0-1-1,1 0 0,-1 0 1,0 1-1,1-1 0,-1 0 1,0 0-1,1 0 0,-1 0 1,1 1-1,-1-1 0,0 0 1,1 0-1,-1 0 0,0 0 1,1 0-1,-1 0 0,1 0 1,-1 0-1,0 0 0,1 0 1,-1 0-1,0 0 0,1-1 1,-1 1-1,1 0 0,-1 0 1,0 0-1,1 0 0,-1-1 1,0 1-1,1 0 0,-1 0 1,0 0-1,1-1 0,17-17 516,-13 12-419,16-17 67,32-47-1,-14 16 60,68-72-426,-93 110-214,20-21-269,-14 11-7176,-19 25 7160,0 0 0,0-1 0,0 1 0,1 0 0,-1 0 0,0 0 0,1 0 0,-1 0 0,2-1 0,3-2-1392,15-9-1810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4480,'0'0'5824,"-2"8"-2475,-3-2-2534,-1 1 0,-1-1 1,1 0-1,-1-1 0,0 1 0,0-2 0,-11 7 1,-19 14 507,21-14-875,1 2 0,-1 0 0,2 0 0,0 2 0,1-1 0,-22 33 0,18-16-121,1 1 1,1 0-1,-11 41 1,-24 108 583,38-134-551,2-11-32,2 2-1,1-1 1,3 1-1,-1 40 0,4-16 27,4 0-1,2-1 0,22 103 1,-20-136-218,-3-8-3,1 1 1,1-1 0,1 0 0,1 0 0,15 27-1,-22-45-136,0 0-1,0-1 1,1 1-1,-1 0 1,0-1-1,1 1 1,-1 0-1,1-1 1,0 0-1,0 1 1,-1-1-1,4 1 1,9 1-5311,-13-4 4789,-1 1 1,1-1 0,0 1 0,-1-1-1,1 0 1,-1 1 0,1-1 0,0 0 0,-1 0-1,0 1 1,1-1 0,-1 0 0,0 0-1,1 0 1,-1-1 0,8-21-3749,-6 16 2822,11-22-1962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 8224,'-21'-30'4432,"20"29"-4235,0 1 1,1 0 0,-1-1-1,0 1 1,0 0 0,1 0-1,-1 0 1,0 0 0,1-1 0,-1 1-1,0 0 1,0 0 0,1 0-1,-1 1 1,0-1 0,1 0-1,-1 0 1,0 0 0,1 0-1,-1 1 1,0-1 0,1 0 0,-1 1-1,0-1 1,1 0 0,-1 1-1,1-1 1,-2 1 0,-21 17 1908,8-4-1102,0 0-1,1 2 0,-14 19 0,20-25-640,2 1 0,0 0 1,0 0-1,1 0 0,0 1 0,-5 21 0,9-26-270,0-1-1,1 1 1,-1-1 0,2 1 0,-1 0 0,1-1 0,0 1-1,0-1 1,1 1 0,-1-1 0,2 0 0,-1 0-1,1 0 1,0 0 0,3 6 0,3 2 30,0-1 0,0 0 0,2-1 0,-1 0 1,15 12-1,-21-19-66,1-1 0,1 0 0,-1-1 0,0 1 0,1-1 0,0 0 0,7 2 0,-10-4-50,1 0 0,-1 0 0,1 0 0,-1 0 0,1-1 0,0 0 0,-1 0 0,1 0-1,0 0 1,-1 0 0,1-1 0,0 0 0,-1 0 0,5-1 0,1-2-21,0 0 1,0-1 0,0-1-1,0 1 1,10-10 0,38-37-158,-44 39 75,-4 4 26,-1-1 0,0 0-1,-1-1 1,0 1 0,8-17 0,-14 25 34,1-1 0,-1 0 0,0 1 1,0-1-1,0 0 0,-1 0 0,1 0 0,-1 0 1,1 0-1,-1 0 0,0 0 0,0 1 0,-1-1 1,1 0-1,0 0 0,-1 0 0,0 0 0,-1-4 1,0 3 15,0 1 0,0-1 0,-1 1 0,1 0 0,-1 0 0,1 0 1,-1 0-1,0 1 0,0-1 0,0 1 0,-1-1 0,-4-1 0,-1-1-216,-2 0 0,1 1-1,0 1 1,-1-1-1,0 2 1,1-1-1,-1 2 1,-21-2-1,6 4-1474,2 0-3687,23-1 5088,1 0 1,-1 0-1,0 0 0,1 0 0,-1 0 0,1 0 1,-1 0-1,1-1 0,-1 1 0,0 0 1,1 0-1,-1-1 0,1 1 0,-1 0 0,1-1 1,-1 1-1,1-1 0,0 1 0,-1-1 0,-1-1-1174,-4-2-1790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6880,'-9'-4'8768,"28"18"-6396,24 14 0,-23-16-1379,28 22 0,-28-16-589,-1 1 1,-1 1-1,-1 0 0,-1 2 0,21 36 1,55 124 1497,-74-143-1489,2 5 411,25 81-1,-38-98-545,-1 0-1,-1 1 1,-1 0-1,-1 38 1,-3-28-208,-2 0 1,-1 1 0,-2-1-1,-2-1 1,-1 1 0,-2-1-1,-20 47 1,25-73-685,0 0-1,0-1 1,-2 1-1,1-1 1,-1-1-1,-1 1 1,1-1-1,-11 8 1,8-5-1440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7:5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73 3328,'-2'-5'420,"-1"1"1,1 0-1,0 0 0,0-1 1,0 1-1,1-1 0,-1 0 1,1 1-1,0-1 0,0-7 1,-2 4 2118,3 7-2475,-1 1 0,1 0 0,0 0 0,0 0 0,0 0 0,0-1 0,0 1 0,0 0 0,0 0 0,-1 0 0,1 0 0,0-1 0,0 1 0,0 0 0,0 0 0,0 0 0,0-1 0,0 1 0,0 0 0,0 0 0,0 0 0,0-1 0,0 1 0,0 0 0,0 0 0,0 0 0,0-1 0,0 1-1,0 0 1,1 0 0,-1 0 0,0-1 0,0 1 0,0 0 0,0 0 0,0 0 0,0 0 0,1-1 0,13 28 4901,28 48-1953,61 82-1,-11-20-1082,-72-102-1576,-2 0 1,-1 2-1,-2 0 0,13 47 0,-9-10 263,12 95-1,-25-113-122,-2 0-1,-8 99 1,2-115-385,-3-1 1,-1 0-1,-2 0 1,-2-1-1,-17 44 0,13-49-76,-2 0 0,-2-1 0,0-1 0,-3 0 0,-33 39 0,-136 127-2245,110-125-2715,50-39 2672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25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2427 1 1472,'-2'9'8201,"-2"22"-8350,3-26 854,-2 8-557,0-1 0,-1 0 0,0 0 0,-1-1-1,-1 1 1,0-1 0,0 0 0,-1-1 0,0 1 0,-10 10 0,4-7 92,-1-1 0,0 0 0,-27 18 0,-50 26 268,72-46-440,-1 1 28,0-1 0,-1 0 0,0-2 0,-23 7 0,-298 61 488,124-33-262,-4 5-194,-20 19-53,192-49-43,0 2 0,-70 41 0,-7 22-2,-35 20-71,-22-11-156,24-14 181,148-73 29,0 1 0,0-1 0,1 2 0,0 0 0,1 0 0,-1 1 1,1 0-1,1 1 0,0 0 0,-14 20 0,17-21 62,-11 20 216,17-27-294,-1-1 0,0 1 0,1-1 0,-1 1 0,1-1 1,0 1-1,-1 0 0,1-1 0,0 1 0,0-1 0,0 1 1,0 0-1,0-1 0,1 1 0,-1-1 0,0 1 0,1 1 1,10 10-110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26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625 1 2720,'0'2'367,"0"-1"1,-1 1-1,1 0 0,-1 0 1,0-1-1,0 1 0,0-1 1,1 1-1,-1-1 0,-1 1 1,1-1-1,-2 3 0,-1 1-196,0-1-1,0 1 0,0-1 0,-9 6 0,-20 14 471,19-13-138,-26 14 1,-26 11 746,-1-4 0,-73 24 0,6 0-653,127-53-556,1 1 0,-12 9 0,13-9-24,0 0 0,0-1 0,0 1-1,-1-1 1,-7 3 0,11-5-4,1-1 0,-1 1-1,1 0 1,0-1 0,-1 1 0,1 0 0,0 0 0,0 0-1,0 0 1,-1 0 0,1 0 0,-1 3 0,2-4 6,0 0 0,-1 0 0,1 1 0,0-1 0,0 0 0,0 0 0,0 0 0,0 1 0,0-1 0,0 0 0,0 0 0,0 1 0,0-1 0,0 0 0,0 0 0,0 1 0,0-1 0,0 0 0,0 0 0,0 0 0,0 1 0,0-1 0,0 0-1,0 0 1,1 1 0,-1-1 0,0 0 0,0 0 0,0 1 0,1-1 31,0 1-1,-1-1 1,1 0-1,0 1 0,0-1 1,0 0-1,-1 0 0,1 0 1,0 1-1,0-1 1,0 0-1,-1 0 0,1 0 1,1 0-1,12-1 176,0 0-1,0-1 1,-1-1 0,27-7-1,51-25 66,-67 25-252,175-82 242,-163 72-215,-2-1-1,-1-2 1,43-37-1,-8-5-794,-72 106 452,-20 45 156,13-37 140,-2-1-1,-20 47 1,30-87-104,2-4 205,-1 1 0,0-1 1,0 1-1,0-1 0,-1 0 0,-4 6 0,6-9-50,0 0 0,0 0 0,-1 0 1,1 0-1,-1 0 0,1-1 0,-1 1 0,1 0 0,-1-1 0,1 1 0,-1-1 0,1 0 0,-1 1 0,0-1 0,1 0 0,-1 0 0,1 0 0,-1 0 0,0 0 0,1 0 0,-4-1 0,-137-21 624,111 18-695,-1-1 24,-64 1 1,51 8-3298,30 3 1249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41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1291 2496,'-1'1'271,"-5"6"294,6-7-485,0 0 0,0 0 0,0 0 0,0 0 0,0 0 0,0 0 0,0 0 0,0 1 1,0-1-1,0 0 0,0 0 0,0 0 0,0 0 0,0 0 0,0 0 0,0 1 1,0-1-1,0 0 0,0 0 0,0 0 0,0 0 0,0 0 0,0 0 0,0 0 1,0 1-1,0-1 641,1 0-641,-1 1 0,0-1 0,0 0 0,0 0 0,0 0 0,0 0 1,0 0-1,0 0 0,1 0 0,-1 0 0,0 0 0,0 0 0,0 0 0,0 0 0,0 0 1,0 0-1,0 0 0,1 0 0,-1 0 0,0 0 0,0 0 0,0 0 0,1 0 241,1-1 0,-1 1-1,0-1 1,0 1 0,0-1-1,0 0 1,0 1-1,0-1 1,0 0 0,0 0-1,0 1 1,0-1 0,0 0-1,0 0 1,0 0-1,0-1 1,16-23 717,-11 16-423,69-88 1127,-34 46-1367,-40 50-363,149-188 1081,12 15-288,-142 155-718,-14 12-87,1-1 0,0 2-1,1-1 1,-1 1 0,1 1-1,14-9 1,-21 14-5,0 0 1,0-1-1,0 1 1,0 0-1,0-1 1,0 1-1,-1 0 0,1 0 1,0 0-1,0 0 1,0 0-1,0 0 0,0 0 1,0 0-1,0 0 1,0 0-1,0 0 0,0 1 1,0-1-1,-1 0 1,1 1-1,0-1 0,0 1 1,0-1-1,-1 1 1,1-1-1,0 1 0,0 0 1,-1-1-1,1 1 1,0 0-1,-1-1 0,1 1 1,-1 0-1,1 0 1,-1 0-1,0-1 0,1 1 1,-1 0-1,0 0 1,1 1-1,1 4 1,-1 1 0,1-1 0,-1 1 0,0 10 0,-1-10 25,0 28 37,-1 0 0,-2 0 0,-1 0 0,-10 37 0,0 6 356,13-64-94,1-14-305,0 0 0,0 0 0,0 0 0,0 0 0,0 1 0,0-1 0,0 0-1,0 0 1,0 0 0,0 0 0,0 0 0,0 0 0,0 1 0,0-1 0,0 0 0,0 0 0,0 0 0,0 0 0,0 0-1,0 0 1,0 0 0,1 0 0,-1 0 0,0 0 0,0 1 0,0-1 0,0 0 0,0 0 0,0 0 0,0 0 0,0 0 0,1 0-1,-1 0 1,0 0 0,0 0 0,0 0 0,0 0 0,0 0 0,0 0 0,0 0 0,1 0 0,-1 0 0,0 0 0,0 0 0,0 0-1,0 0 1,0 0 0,0 0 0,0 0 0,1 0 0,-1 0 0,0 0 0,0 0 0,0 0 0,0-1 0,0 1 0,5-3 126,19-45 451,-4 10-553,35-62 2,-35 67-69,3 1 1,0 2-1,2 0 0,49-45 0,-72 73-16,0 0 0,1 0-1,-1 1 1,0 0 0,1-1-1,-1 1 1,5-2 0,-7 3 36,1 0 1,-1 0-1,0 0 1,0 0-1,1 0 1,-1-1-1,0 1 1,1 0-1,-1 0 1,0 0 0,0 0-1,1 0 1,-1 0-1,0 0 1,1 0-1,-1 0 1,0 0-1,1 0 1,-1 0-1,0 0 1,0 1 0,1-1-1,-1 0 1,0 0-1,1 0 1,-1 0-1,0 0 1,0 1-1,1-1 1,-1 0-1,0 0 1,0 0 0,0 1-1,1-1 1,-1 0-1,0 0 1,0 1-1,0-1 1,0 0-1,1 1 1,-1-1-1,0 0 1,0 0 0,0 1-1,0-1 1,0 0-1,0 1 1,0-1-1,0 0 1,0 1-1,0-1 1,0 0-1,0 0 1,0 1-1,0-1 1,0 0 0,0 1-1,-1-1 1,-47 230-41,47-227 50,-8 43 192,-5 91-1,14-134-148,0-1 0,0 1 0,1-1 0,-1 1 0,1-1 0,-1 1 0,1-1 0,0 0 0,0 1 0,0-1 0,2 4 0,-2-6-19,-1 1 0,1 0 0,0 0 0,0 0 0,-1 0 0,1-1 0,0 1 0,0 0 0,0-1 0,0 1 0,0 0 0,0-1 0,0 1 0,0-1 0,0 0 0,0 1 0,0-1 0,0 0 0,1 0 0,-1 0 0,0 0 0,0 1 1,0-2-1,0 1 0,0 0 0,2 0 0,5-3 36,1-1 0,-1 1 0,0-1 0,-1-1 0,1 1 0,-1-2 0,0 1 0,9-9 0,-9 8-12,22-19 95,46-54 0,18-37-23,-12 15-129,-46 55-201,-28 39-252,-10 18 68,-1 0 327,-36 130 24,34-111 74,1-1 0,-2 59 0,7-84 2,0 0 0,1 0 0,-1 0 0,1-1 0,0 1 0,0 0 0,0 0 0,1 0-1,-1-1 1,1 1 0,0 0 0,3 3 0,-5-6-9,1 0 0,0 0 0,0 0 0,0 0 0,0 0 0,0-1 0,0 1 0,0 0 0,0-1 0,0 1 1,0-1-1,0 1 0,0-1 0,1 1 0,-1-1 0,2 1 0,-1-1-2,0 0-1,-1-1 1,1 1 0,0 0 0,-1 0 0,1-1-1,-1 1 1,1-1 0,-1 0 0,1 1 0,-1-1 0,1 0-1,-1 0 1,0 0 0,1 0 0,0-1 0,7-7 70,0 0 1,0 0 0,-1-1 0,-1 1-1,11-20 1,23-56-30,-16 32 11,-4 6-7,-11 24-337,1 0-1,25-38 1,-45 104-271,5-19 568,0 43 0,3-22-39,0-26 49,1 0-1,2 1 1,0-1-1,7 30 0,-9-47-4,1 0 0,0 1 0,-1-1 0,1 0-1,0 0 1,0 0 0,0 0 0,0 0 0,1 0-1,-1 0 1,0 0 0,1-1 0,2 3 0,-3-3-8,0-1-1,0 1 1,0-1 0,0 1 0,0-1 0,0 0 0,0 1 0,0-1 0,0 0-1,1 0 1,-1 0 0,0 1 0,0-1 0,0-1 0,0 1 0,0 0 0,1 0-1,-1 0 1,0 0 0,0-1 0,0 1 0,0-1 0,0 1 0,0-1-1,0 1 1,0-1 0,0 0 0,0 1 0,0-1 0,0 0 0,0 0 0,25-23 91,-1 0 0,26-34 0,29-29-68,-67 75-27,19-19-46,49-35-1,-69 57-46,16-10-61,-27 18 120,0 0 1,1 0-1,-1 0 0,1 1 1,-1-1-1,1 1 0,-1-1 1,1 1-1,0 0 0,-1-1 1,1 1-1,-1 0 1,1 0-1,0 0 0,2 0 1,-4 1-2,1-1 1,0 0 0,0 1-1,-1-1 1,1 0 0,0 1 0,-1-1-1,1 1 1,0-1 0,-1 1 0,1 0-1,-1-1 1,1 1 0,-1-1-1,1 1 1,-1 0 0,1 0 0,-1-1-1,0 1 1,1 0 0,-1 0 0,0-1-1,0 2 1,2 18-89,-2-18 86,-1 25-41,-1-1-1,-11 53 1,-22 50 309,34-124-236,-12 24 533,11-24-272,3-7 60,7-13 48,74-143-572,-74 143 151,1 1 0,1 1 1,0-1-1,1 1 0,12-11 1,-23 23 15,1 1 0,-1-1 0,1 1 1,0-1-1,-1 1 0,1-1 0,-1 1 0,1-1 1,0 1-1,-1-1 0,1 1 0,0 0 1,-1-1-1,1 1 0,0 0 0,0 0 1,-1 0-1,1-1 0,0 1 0,0 0 1,0 0-1,-1 0 0,1 0 0,0 0 1,1 1-1,-2-1 5,1 1 1,0 0-1,0-1 1,-1 1 0,1 0-1,0-1 1,-1 1-1,1 0 1,-1 0-1,1 0 1,-1-1-1,1 1 1,-1 0-1,0 0 1,0 0-1,1 0 1,-1 1 0,2 7 1,-1 1 0,-1-1 0,1 12 0,-1-16 27,-1 31 78,-8 59 1,9-88 54,2-6-13,6-13 99,10-23 118,-4 3-267,26-53-134,-36 77-15,1 0-1,1 0 1,0 0-1,0 1 1,0 0-1,1 0 0,12-9 1,-19 15 57,0 1-1,0 0 1,0 0 0,0 0-1,1 0 1,-1 0 0,0 0-1,0 0 1,0-1 0,0 1-1,1 0 1,-1 0 0,0 0-1,0 0 1,1 0 0,-1 0-1,0 0 1,0 0-1,0 0 1,1 0 0,-1 0-1,0 0 1,0 0 0,0 0-1,1 0 1,-1 0 0,0 0-1,0 1 1,0-1 0,1 0-1,-1 0 1,0 0 0,0 0-1,0 0 1,0 0 0,1 1-1,-1-1 1,0 0 0,0 0-1,0 1 1,4 11-148,-2 21 4,-2-31 134,0 243 76,0-239-20,0 0 1,1-1-1,1 10 1,-2-14-32,0 0 1,0 0-1,1 0 1,-1 0-1,0-1 1,1 1-1,-1 0 0,0 0 1,1 0-1,-1-1 1,1 1-1,-1 0 1,1-1-1,-1 1 1,1 0-1,0-1 1,-1 1-1,1 0 1,0-1-1,-1 1 1,1-1-1,0 0 1,0 1-1,0-1 1,-1 0-1,1 1 1,0-1-1,0 0 1,0 0-1,1 1 1,1-2 25,1 0 1,0 0 0,-1 0-1,1-1 1,-1 1-1,1-1 1,-1 0-1,1 0 1,-1 0 0,0 0-1,0 0 1,0-1-1,-1 0 1,5-4-1,-2 2-3,24-25-18,42-56 1,-26 28 119,7-1-3,34-44 34,-62 69-154,-2-2 1,-2 0 0,28-65-1,31-144 0,-48 142-25,-25 86-143,-2-1 0,1 0 0,-2-1 0,2-25 1,-5 44 143,0-1 0,0 1 1,0 0-1,0-1 1,0 1-1,0 0 0,0-1 1,0 1-1,0-1 1,0 1-1,0 0 0,0-1 1,0 1-1,0 0 1,-1-1-1,1 1 0,0 0 1,0-1-1,0 1 1,0 0-1,-1-1 0,1 1 1,-1-1-1,-4 6-225,-9 19 45,14-22 196,-12 27-84,2 1 0,1 0 0,-6 37 0,10-45 64,-28 114 62,11-49-77,-14 112 0,32-163 37,-2 13 106,1 94 0,6-126-101,-1-6 30,0 1-1,1-1 0,1 0 1,-1 0-1,2 0 0,3 10 1,-6-19-18,1-1 1,-1 0-1,1 0 1,-1 0-1,1 0 1,0 0 0,-1 0-1,1 0 1,0 0-1,-1 0 1,1 0 0,0-1-1,0 1 1,0 0-1,0 0 1,0-1-1,0 1 1,0-1 0,0 1-1,0-1 1,2 1-1,-2-1-5,0 0 0,0 0 0,0 0 0,1 0 0,-1 0-1,0-1 1,0 1 0,0 0 0,0-1 0,0 1 0,0-1-1,0 0 1,0 1 0,0-1 0,0 1 0,0-1 0,1-1-1,4-4 63,-1-1 0,0 1-1,0-1 1,6-11 0,-10 15-32,50-98 296,-5 10-348,9-5-772,-53 101 302,0 14 437,1 9 68,-1-21-24,1 0-1,0 0 1,0 0-1,1 0 1,0 0-1,0-1 1,1 1-1,0-1 1,0 0-1,0-1 1,0 1-1,7 4 1,-9-8 16,0-1-1,0 1 1,0-1 0,0 0 0,0 0 0,0 0-1,0 0 1,1 0 0,-1-1 0,0 0 0,0 1-1,1-1 1,-1 0 0,0-1 0,0 1 0,1 0-1,-1-1 1,0 0 0,5-1 0,6-4 92,0 0 0,27-15 1,-20 9 37,3-2-180,27-18 1,-42 26 84,0-1-1,-1 0 0,0 0 0,-1-1 1,1 0-1,6-10 0,-12 15-48,0 0 0,0-1 0,-1 1 0,1 0 0,-1 0 0,0-1-1,2-6 1,-3 9-28,0 0 0,0 0-1,0 0 1,0 0-1,0 0 1,0 0 0,0 0-1,0 0 1,-1 0-1,1 0 1,0 0 0,-1 0-1,1 0 1,0 0 0,-1 0-1,1 0 1,-1 1-1,0-1 1,1 0 0,-1 0-1,0 1 1,1-1-1,-1 0 1,0 1 0,0-1-1,0 0 1,0 1 0,1 0-1,-1-1 1,0 1-1,0-1 1,0 1 0,-2-1-1,-1 1-16,0-1-1,0 1 1,0 0-1,0 0 0,0 1 1,0-1-1,0 1 1,0 0-1,0 0 1,0 0-1,0 0 1,1 1-1,-1-1 1,0 1-1,1 0 0,-1 0 1,-3 4-1,-2 0 15,0 1 1,1 0-1,-1 0 0,2 1 0,-9 10 0,12-13 21,1 0-1,-1 0 1,1 1-1,1-1 1,-1 1 0,1-1-1,0 1 1,0 0-1,1 0 1,0 0 0,0 0-1,0 0 1,1 0-1,-1 0 1,2 0 0,-1 0-1,2 11 1,-1-13 20,0 0 0,1 0 0,-1 0 0,1 0-1,0 0 1,0 0 0,0 0 0,0-1 0,1 1 0,0-1 0,-1 0 0,1 1 0,0-1 0,1-1 0,-1 1-1,0 0 1,1-1 0,0 0 0,-1 1 0,1-1 0,0-1 0,0 1 0,0-1 0,0 1 0,6 0 0,-2-1 33,-1-1 1,0 1 0,0-1-1,1-1 1,-1 1 0,0-1 0,0-1-1,0 1 1,1-1 0,-2 0-1,1-1 1,0 0 0,7-3 0,11-9 100,47-33 1,-39 24-205,-13 10 28,62-39-123,-72 48 53,0 0-1,0 1 0,0 0 0,1 1 0,-1 0 1,20-3-1,-27 6 79,-1-1 1,0 1-1,1 0 1,-1 0-1,1 1 1,-1-1-1,0 0 1,1 1-1,-1-1 0,0 1 1,1 0-1,-1 0 1,0 0-1,0 0 1,0 0-1,0 1 1,0-1-1,0 0 1,0 1-1,0 0 1,2 2-1,1 3 31,0 0 0,-1 0 0,0 1 0,6 14 1,7 11 219,-14-28-166,0 0 0,1 0 1,0-1-1,0 1 0,0-1 0,0 0 0,1 0 0,0 0 0,-1-1 1,1 1-1,1-1 0,8 4 0,-6-4 5,0-1 1,1 1 0,-1-2-1,0 1 1,1-1-1,-1 0 1,1-1-1,9 0 1,4-3 14,0 0 0,0-2 1,-1 0-1,0-1 0,0-2 0,21-9 1,-22 7-238,24-15 1,-4-2-5795,-16 10 2177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42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229 655 3072,'0'-2'329,"0"1"1,0 0 0,1-1-1,-1 1 1,1 0-1,-1-1 1,1 1 0,-1 0-1,1-1 1,0 1-1,1-2 1,-2 2-126,1 1-1,-1-1 1,1 0 0,-1 0-1,1 1 1,-1-1-1,1 0 1,-1 0 0,0 0-1,1 0 1,-1 0 0,0 1-1,0-1 1,0 0 0,0 0-1,0 0 1,0 0 0,0 0-1,0 0 1,0 0 0,0 0-1,0 1 1,-1-1 0,1 0-1,0 0 1,0 0 0,-1 0-1,0-1 1,0 2-111,1-1 1,-1 1-1,0-1 0,1 1 1,-1-1-1,0 1 1,0-1-1,1 1 0,-1 0 1,0-1-1,0 1 0,0 0 1,1 0-1,-1 0 1,0 0-1,0-1 0,0 1 1,0 0-1,0 1 0,0-1 1,1 0-1,-2 0 1,-18 5 311,19-5-307,-10 4 65,0 1 0,1 0 0,0 1 0,0 0 0,0 1 0,1 0 0,-16 15 0,18-17-145,-2 4 55,0 0 0,0 1 0,0-1 0,1 2 1,1-1-1,0 1 0,0 0 0,-8 20 0,12-24 17,1-1-1,0 1 1,0 0-1,0 0 1,1 1 0,0-1-1,0 0 1,1 0-1,0 1 1,0-1 0,1 0-1,0 0 1,0 1 0,0-1-1,1 0 1,5 11-1,-6-15-22,1 1-1,0-1 1,1 0-1,-1 1 1,0-1-1,1-1 1,-1 1-1,1 0 1,0 0-1,0-1 1,4 3-1,-5-4-20,0 0-1,0 1 0,1-1 0,-1 0 0,0 0 0,1-1 0,-1 1 1,1 0-1,-1-1 0,1 0 0,-1 1 0,1-1 0,-1 0 0,1 0 1,-1 0-1,1-1 0,3 0 0,-1 0 7,-1-1 0,0 0 0,1-1 1,-1 1-1,0-1 0,0 1 0,-1-1 0,1 0 0,0-1 0,-1 1 0,0-1 0,0 1 1,0-1-1,4-7 0,2-4 28,-2 0 1,10-27 0,-16 42-81,4-14-1,-1 1-1,0-1 1,-1 0-1,0 0 1,-1 0-1,-1 0 1,0 0-1,-1 0 1,0-1-1,-5-26 1,4 37-51,0 0 0,-1 0-1,1 0 1,-1 0 0,0 0 0,0 0 0,0 1-1,0-1 1,-1 0 0,1 1 0,-1 0 0,0 0 0,-3-4-1,4 7-115,10 0 262,10-4 129,1-1 0,-1-1 0,0 0 1,-1-2-1,0 0 0,20-13 0,-35 20-214,26-14 207,-2 0 1,0-2-1,47-39 1,-50 32-40,-1 0-1,-1-2 1,-1 0-1,31-54 1,51-127 347,-93 186-480,6-5 5,-5 13-498,-24 91 38,-54 158 7,54-194 392,-122 353 167,-34 60-75,125-311 334,-5 12 148,48-151-436,0-1 0,0 1 0,-1-1 0,1 1 1,-1-1-1,0 0 0,-6 6 0,9-9-112,0-1 0,-1 0 1,1 0-1,0 1 0,0-1 0,-1 0 0,1 0 1,0 0-1,0 1 0,-1-1 0,1 0 0,0 0 1,-1 0-1,1 0 0,0 0 0,-1 0 0,1 0 1,0 1-1,-1-1 0,1 0 0,0 0 0,-1 0 1,1 0-1,0-1 0,-1 1 0,1 0 0,0 0 1,-1 0-1,1 0 0,0 0 0,0 0 0,-1 0 1,1-1-1,0 1 0,-1 0 0,1 0 0,0 0 0,-1-1 1,0-1 18,0 0 0,1 0 1,-1 0-1,0 0 0,1 0 0,0 0 1,-1 0-1,1 0 0,0 0 1,0-1-1,0-1 0,1-11-12,0 1 0,0-1 0,2 1 0,-1 0 0,2 0 0,0 0-1,1 0 1,0 1 0,1-1 0,0 1 0,15-21 0,-4 11-42,1 1-1,1 1 1,1 1 0,43-35-1,-33 34-46,0 2 1,2 0-1,0 3 0,0 0 0,2 2 0,67-18 1,-93 30-365,0 0 1,0 1-1,0 0 1,0 1 0,16 0-1,-19 1-300,-1 0 1,1 0-1,-1 0 0,1 1 0,-1-1 1,1 1-1,3 3 0,16 10-2638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1309 5056,'-12'7'617,"9"-5"-432,0-1 0,0 1 0,0 0 0,0 0 0,1 0 0,-1 1 0,0-1 0,-2 4 0,-4 4 57,-32 35 6311,36-35-4097,5-10-2420,0 0 0,0 0 0,0 0 0,0 0 0,1 0 968,-1 0-968,0 0 0,0 0 0,0 0 0,0 0 0,0 1 0,0-1 0,0 0-1,0 0 1,0 0 0,0 0 0,0 0 0,0 0 0,0 0 0,0 0 0,0 0 0,0 1 538,0-1-538,1-2 258,1 1 0,0-1 0,-1 0 0,1 0 0,-1 1 0,0-1 0,0 0 1,2-3-1,55-106 2292,-30 57-1971,2 2-1,2 0 0,3 3 1,68-77-1,-75 94-270,-19 19-232,1 1 1,0 1-1,1 0 1,1 0-1,0 1 0,18-11 1,-29 20-102,0 0 1,1 0-1,-1 1 1,0-1-1,1 0 0,-1 1 1,1-1-1,-1 1 1,1 0-1,-1-1 1,1 1-1,-1 0 0,1 0 1,-1 0-1,1 0 1,0 0-1,-1 0 1,1 1-1,2 0 0,-3 0 7,0-1-1,0 1 1,1 0-1,-1 0 1,0 0-1,0 0 1,0 0-1,-1 0 1,1 0-1,0 1 1,0-1-1,-1 0 1,1 0-1,0 1 1,-1-1-1,0 0 1,1 3-1,1 3 28,-1-1 0,-1 1-1,1 0 1,-1 0 0,0 0 0,-1 0-1,-2 11 1,-23 73 144,4-20-229,-12 71 259,32-128-14,2-14-199,0 0-1,0 1 1,0-1-1,0 0 1,0 0-1,0 0 1,0 0-1,0 0 1,0 0-1,0 0 1,0 1-1,0-1 1,1 0-1,-1 0 1,0 0-1,0 0 1,0 0-1,0 0 1,0 0 0,0 0-1,0 0 1,0 0-1,0 0 1,1 0-1,-1 0 1,0 0-1,0 1 1,0-1-1,0 0 1,0 0-1,0 0 1,0 0-1,1 0 1,-1 0-1,0 0 1,0 0-1,0 0 1,0 0-1,0-1 1,0 1-1,1 0 1,-1 0-1,0 0 1,0 0-1,0 0 1,0 0-1,0 0 1,0 0-1,0 0 1,1 0 0,2-3 81,1 0 0,-1-1 0,0 1 0,5-6 1,14-16-61,1 2 1,1 0 0,53-38-1,92-46-4,-140 89-23,-18 11 0,0 0 0,1 0 0,-1 1 0,16-5 0,-26 11 2,-1-1 0,1 1 0,0 0 0,0 0 0,-1-1 0,1 1 0,0 0 0,0 0-1,0 0 1,-1 0 0,1 0 0,0 0 0,0 0 0,-1 1 0,1-1 0,0 0 0,0 0 0,-1 0 0,1 1 0,0-1 0,-1 0 0,1 1 0,0-1 0,-1 1-1,2 0 1,-2 0 6,1 0 0,0 0 0,-1 0 0,1 0 1,0 1-1,-1-1 0,0 0 0,1 0 0,-1 1 0,0-1 0,1 0 0,-1 1 0,0 1 0,0 1 12,0 1-1,-1-1 1,1 1 0,-1-1 0,0 1 0,0-1 0,0 0 0,-3 6-1,-26 50 141,35-62-74,-1 1 1,1-1-1,-1 1 0,0-1 0,1-1 0,3-2 0,35-26-68,-28 19-47,0 1 0,1 1-1,0 0 1,27-11 0,-41 20 16,-1 1 1,0-1-1,0 1 0,1 0 1,-1-1-1,0 1 0,0 0 1,1 0-1,-1 0 0,0 0 1,1 0-1,-1 0 0,0 0 1,1 0-1,-1 0 0,0 1 1,0-1-1,1 1 0,-1-1 1,0 1-1,0-1 0,0 1 1,1 0-1,-1-1 0,0 1 1,0 0-1,0 0 0,0 0 1,0 0-1,-1 0 0,1 0 1,0 0-1,0 0 0,-1 0 1,1 0-1,0 0 0,-1 1 1,1-1-1,-1 0 0,0 0 1,1 1-1,-1 1 0,2 7 46,0 0 1,-1 0-1,0 1 0,-2 13 0,1-15-11,0-3 2,0 0 1,0-1 0,1 1-1,0 0 1,0-1-1,0 1 1,1-1 0,2 6-1,-4-9-24,1-1-1,0 1 1,0-1-1,0 0 1,0 1 0,0-1-1,0 0 1,1 0-1,-1 0 1,0 0 0,1 0-1,-1 0 1,0 0-1,1 0 1,-1-1-1,1 1 1,-1 0 0,1-1-1,0 0 1,-1 1-1,1-1 1,-1 0 0,1 0-1,0 1 1,-1-1-1,1-1 1,0 1-1,-1 0 1,1 0 0,0-1-1,2 0 1,36-10 116,0-1 1,63-30 0,-24 9-243,-23 8 17,25-8-81,-81 33 167,1-1 1,0 1-1,0 0 1,0 0-1,0-1 1,0 1-1,0 0 0,0 0 1,0 0-1,0 0 1,0 0-1,0 0 1,2 1-1,-3-1 7,0 1 0,1-1 0,-1 0 0,0 0 0,1 1 0,-1-1 0,0 0 0,0 1 0,1-1 0,-1 0 1,0 1-1,0-1 0,0 1 0,1-1 0,-1 0 0,0 1 0,0-1 0,0 1 0,0-1 0,0 0 0,0 1 0,0-1 0,0 1 0,0-1 0,0 1 0,0-1 0,0 0 0,0 1 0,-1 0 0,0 9 13,-4 17-7,1-1 0,0 49 0,5-68 31,-1 1 0,1 0 0,0 0 0,1 0 1,0-1-1,0 1 0,1 0 0,-1-1 0,2 0 0,-1 0 0,1 0 0,0 0 0,1 0 0,5 6 0,-8-11-1,0 0 0,0-1 0,0 1 1,0 0-1,0-1 0,4 3 0,-5-4-12,0 1 1,-1-1-1,1 0 1,0 1-1,0-1 0,0 0 1,-1 0-1,1 0 1,0 0-1,0 0 0,0 0 1,0 0-1,-1 0 1,1 0-1,0 0 0,0 0 1,0 0-1,-1 0 1,1-1-1,0 1 1,0 0-1,0-1 0,-1 1 1,1 0-1,0-1 1,0 0-1,4-5 46,0-1 0,-1 0 0,0 0 0,0 0 1,-1 0-1,5-11 0,-4 2-52,-1 1 1,0-1 0,-1 0-1,-1 0 1,-1-24 0,0 29-71,0 0 0,-2 0 1,1 0-1,-1 0 0,0 0 1,-1 1-1,-1-1 0,0 1 0,0 0 1,-1 0-1,0 0 0,-7-10 1,10 18 45,0-1 1,0 1-1,-1 0 1,1 0 0,-1 0-1,1 0 1,-1 0-1,0 0 1,1 1 0,-1-1-1,-6-1 1,0 0-41,-1 1 0,-13-2 0,18 3 14,-23 1-161,22 1 134,20-1 23,115-8 212,170-16-297,-47 2 487,-241 22-401,-5-1 34,-1 0 1,1 1 0,-1 0 0,1 0 0,-1 0 0,0 1 0,1 0 0,-1 0-1,0 0 1,6 2 0,-10-2 15,-1 0 0,1-1 0,-1 1 0,1 0 0,-1-1 0,1 1 0,-1 0 0,0-1 0,1 1 0,-1 0 0,0 0 0,0-1 0,0 1 0,0 0 0,1 0 0,-1 0 0,0-1 1,0 1-1,0 0 0,-1 0 0,1 0 0,0-1 0,0 1 0,0 0 0,0 0 0,-1-1 0,1 1 0,0 0 0,-1 0 0,1-1 0,-1 1 0,1 0 0,-1-1 0,0 1 0,0 2 14,-3 3 2,0-1 0,0 0 0,0-1 1,0 1-1,-1-1 0,1 0 0,-1 0 1,0 0-1,-1 0 0,-9 4 0,-6 5-12,-9 7 69,-36 26-223,59-40 176,0 0 0,0 0 0,1 1 0,0-1 0,0 1 0,-6 10 0,12-16-22,-1 0-1,1 0 0,0 0 0,-1 0 0,1-1 0,0 1 0,0 0 0,0 0 1,0 0-1,0 0 0,0 0 0,0 0 0,0 0 0,0 0 0,0-1 0,0 1 1,0 0-1,0 0 0,1 0 0,-1 0 0,0 0 0,1-1 0,-1 1 1,1 0-1,-1 0 0,1-1 0,-1 1 0,1 0 0,0-1 0,-1 1 0,1 0 1,0-1-1,-1 1 0,3 0 0,-1 1 4,0-1 1,1 1-1,0-1 1,-1 0-1,1 0 0,0 0 1,0 0-1,-1 0 1,5 0-1,-1-1 9,-1 0 0,0 0 0,0 0 0,0-1 1,0 0-1,0 0 0,0 0 0,0-1 0,0 0 0,0 0 0,0 0 0,-1 0 0,6-5 0,2-1-14,0-2-1,-1 1 1,14-16-1,-16 15-4,-1 0 0,0-1-1,0 0 1,-1 0-1,-1-1 1,7-15 0,22-75-3,35-156-174,-49 173 147,-4 0 0,12-176 0,-28 242-32,0 6 10,0 0 0,-1 0 0,-1 0 0,-4-21 0,5 34 55,0-1 0,0 1 0,0 0 0,0 0 0,0 0 0,0 0 0,0-1 0,0 1 0,0 0 0,0 0 0,0 0 0,0 0 0,0-1 0,0 1 0,0 0 0,0 0 0,0 0 0,0 0 0,-1-1 0,1 1 0,0 0 0,0 0 0,0 0 0,0 0 0,0 0 0,-1 0 0,1 0 0,0-1 0,0 1 0,0 0 0,0 0 0,-1 0 0,1 0 0,0 0 0,0 0 0,0 0 0,0 0 0,-1 0 1,1 0-1,-6 7-40,-6 21-18,10-23 54,-9 26-14,2 0 1,1 1 0,-3 34-1,-6 100-30,11 47 296,8-173-172,1 0 1,2-1 0,14 51-1,-15-77-32,0 1-1,1-1 1,0 0-1,1 0 0,1-1 1,10 15-1,-13-21 8,1 0 0,0 0-1,1 0 1,-1-1 0,1 0 0,0 0 0,0 0-1,0-1 1,1 0 0,-1 0 0,1-1 0,14 5-1,-4-4-7,0 0 0,-1-2 0,1 0 1,0-1-1,0-1 0,0 0 0,0-1 0,0-1 0,-1-1 0,1 0 0,-1-1 0,1-1 0,-1 0 0,0-2 0,-1 0 0,15-8 0,-17 6-46,0-1 0,-1 0 0,0 0 0,-1-1-1,0-1 1,14-20 0,-20 25-47,-1 1 0,0-1 0,0 0 0,-1 0 0,1 0 0,-2 0 0,1 0 0,-1-1 0,0 1 0,-1-1 0,1 0 0,-1 1-1,-1-1 1,0-15 0,0 23 45,0-1 0,0 1-1,0-1 1,-1 1-1,1 0 1,0-1 0,0 1-1,0 0 1,0-1 0,0 1-1,0 0 1,-1-1-1,1 1 1,0 0 0,0-1-1,0 1 1,-1 0-1,1 0 1,0-1 0,0 1-1,-1 0 1,1 0-1,0 0 1,-1-1 0,1 1-1,0 0 1,-1 0 0,1 0-1,0 0 1,-1 0-1,1-1 1,-1 1 0,-12 5-36,8-2 69,1 0 0,0 0 0,-8 7 0,5-2 29,1 1 0,0 0 0,0-1 0,1 2 0,0-1 0,1 0 0,0 1 0,0 0 0,-3 15 0,6-17-5,0-1-1,1 1 1,0-1-1,1 1 1,0 0-1,0-1 1,0 1-1,1-1 1,0 0-1,0 0 1,1 1-1,0-1 1,0-1-1,7 12 1,-2-6-19,0-1 0,0 1 0,1-2 0,1 1 0,0-1 0,22 18 0,-27-25-124,1 1 0,0-1 1,0 0-1,0 0 1,0 0-1,0-1 0,0 0 1,1 0-1,-1-1 1,0 0-1,1 0 0,11 0 1,-3-2-1139,0 0 1,-1-1-1,1-1 1,24-8-1,1-2-3783,0 4 1594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0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44 288 7296,'-4'-1'795,"-20"-1"358,16 1 1676,1 1 3455,43 5-3724,-26-3-2219,0 0 0,19 0 1,23-4 431,-1-2 0,83-18 0,105-37-206,-91 20-477,237-51-261,-184 44-3738,-65 18-6646,-132 27 9989,20-3-2084,-22 5 2151,1-1 0,-1 1-1,0-1 1,1 1 0,-1 0 0,0 0-1,5 2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48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1261 3648,'-14'4'11013,"28"-7"-6763,-11 1-4084,1 1 0,-1-1 0,0 0 0,0 0 0,-1 0-1,1 0 1,0 0 0,-1-1 0,1 1 0,-1-1-1,1 0 1,-1 1 0,0-1 0,-1 0 0,1 0 0,2-5-1,0 1 8,11-23 261,-2-1 0,0 0 0,13-55-1,1-1-2,19-23-239,-11 27-134,-31 74-80,0 0-1,0 1 1,1 0-1,0 0 1,9-10-1,-1 0-28,-12 17 51,0 1 0,-1-1 1,1 0-1,0 1 1,0-1-1,-1 1 1,1-1-1,0 1 0,0-1 1,0 1-1,0 0 1,0-1-1,-1 1 1,1 0-1,0 0 0,0 0 1,0-1-1,0 1 1,0 0-1,0 0 1,0 1-1,0-1 0,0 0 1,0 0-1,0 0 1,0 0-1,-1 1 1,1-1-1,0 1 0,0-1 1,0 0-1,0 1 1,1 1-1,3 0 35,-1 1-1,0 1 0,0-1 1,7 7-1,-5-3 14,0 0-1,-1 1 1,0 0-1,0 0 1,0 0-1,-1 0 1,0 1-1,-1 0 1,0-1-1,0 1 1,-1 1-1,0-1 1,-1 0-1,0 0 1,0 19 0,-2-11 7,-1 0 1,0-1-1,-2 1 1,1 0 0,-2-1-1,0 0 1,-14 29 0,16-39-6,0 0 0,0 0 0,-1-1 0,0 1 0,0-1 0,0 0 0,0 0 0,-1 0 0,0-1 0,0 0 0,0 1 0,-10 5 0,13-10-62,-1 1 0,1 0-1,0-1 1,0 0 0,-1 1-1,1-1 1,0 0 0,-1 0 0,1 0-1,0-1 1,-1 1 0,1 0-1,0-1 1,0 1 0,-1-1-1,1 0 1,0 0 0,-3-2 0,-5-2-111,-1-1 1,-12-11-1,5 4-113,6 6-174,6 3 72,11 7 78,5 4 278,-8-5-2,0-1 1,0 1-1,0-1 0,1 0 0,-1 1 1,0-1-1,0 0 0,1 0 0,-1-1 1,1 1-1,2 0 0,5-1 78,0 0 0,-1 0 0,1-1 0,-1-1 0,15-3 0,50-20 478,1-7-374,-1-2-1,-1-4 0,101-70 1,-157 96-152,0-1 1,-1-1-1,-1 0 1,0-1-1,-1 0 1,0-2-1,-1 1 1,-1-2-1,-1 1 1,17-37 0,-11 14 11,21-80 0,-3-45 97,-31 144-210,-1 0 0,-1 0 0,-1-1 0,0 1 0,-4-27 0,3 47 4,0-1 0,-1 1-1,1-1 1,-1 1 0,1-1 0,-1 1 0,1-1 0,-1 1 0,0-1-1,0 1 1,0 0 0,1 0 0,-1-1 0,-1 1 0,0-1-1,1 1 42,1 1-1,-1 0 0,1-1 1,-1 1-1,1 0 0,-1-1 0,1 1 1,-1 0-1,1 0 0,-1 0 0,0 0 1,1 0-1,-1-1 0,1 1 0,-1 0 1,0 0-1,1 0 0,-1 1 0,1-1 1,-1 0-1,1 0 0,-1 0 0,0 0 1,1 0-1,-1 1 0,1-1 0,-1 0 1,1 1-1,-1-1 0,1 0 1,-1 1-1,1-1 0,0 0 0,-1 1 1,1-1-1,-1 1 0,1-1 0,0 1 1,-1 0-1,-7 19-64,-4 16 44,3 0 0,-7 48 0,-3 81 354,13-86-158,4 0 0,13 138 1,-9-200-20,1-1 1,0 0 0,8 21-1,-10-35-120,-1-1-1,0 0 1,1 0 0,-1 0-1,1 0 1,-1 1-1,1-1 1,0 0 0,-1 0-1,1 0 1,0 0-1,0-1 1,0 1 0,-1 0-1,1 0 1,0 0 0,0-1-1,0 1 1,1 0-1,-1-1 1,0 1 0,0-1-1,0 1 1,0-1-1,2 1 1,-1-1 16,0 0-1,0 0 1,0-1-1,0 1 1,1 0-1,-1-1 1,0 0 0,0 1-1,0-1 1,0 0-1,-1 0 1,1 0 0,4-2-1,44-34 306,-33 24-397,1 0 0,1 1-1,0 0 1,24-9 0,-39 19 58,126-44-96,-116 42 56,0 0-1,0 2 0,1-1 1,-1 2-1,1 0 0,0 1 1,17 1-1,-28 0 43,0-1 0,0 0-1,0 0 1,0 0 0,0-1 0,0 1 0,4-2 0,16-2 87,-38 2-57,-12 0-416,3 4 313,1 2 0,0 0 1,0 1-1,0 1 0,1 1 1,-1 1-1,-20 11 1,36-16 79,0 1 1,0 1 0,0-1 0,1 1-1,-1 0 1,1 0 0,0 0 0,1 1-1,-8 11 1,10-15-5,1 1 1,0 0-1,0-1 1,-1 1-1,2 0 0,-1 0 1,0 0-1,0 0 0,1 0 1,0 0-1,0 4 1,0-5 14,0 0 1,0 0 0,1 0 0,0 0 0,-1-1-1,1 1 1,0 0 0,0 0 0,0 0 0,0-1-1,0 1 1,0 0 0,0-1 0,0 1 0,1-1-1,-1 0 1,1 1 0,2 1 0,-1-2 4,-1 1 1,1-1-1,0 1 0,0-1 1,0 0-1,0 0 0,0-1 1,0 1-1,0-1 1,0 1-1,1-1 0,-1 0 1,0 0-1,0 0 1,0-1-1,0 1 0,0-1 1,5-1-1,5-2 108,0-1 0,23-11 0,-35 15-137,19-9 32,-1-1 1,0 0-1,-1-2 0,18-15 0,-32 25-88,-1 0 0,0 0-1,1 1 1,0 0-1,6-4 1,-10 6 43,1 0 1,-1 0-1,1 0 1,-1 0-1,0 0 1,1 0-1,-1 0 1,1 1-1,-1-1 1,1 0-1,-1 0 1,0 0-1,1 0 1,-1 1-1,1-1 1,-1 0-1,0 0 1,1 1-1,-1-1 1,0 0-1,1 1 1,-1-1-1,0 0 1,0 1-1,1-1 1,-1 1-1,9 14-67,-6-11 51,2 5-1,0 1 0,7 19 1,-9-21 60,-1-1 0,2 0 1,-1 1-1,1-1 1,0 0-1,8 9 1,-11-15-21,0 0 0,-1 0 0,1-1 0,0 1 0,0 0 0,0-1 0,0 1 0,0-1 0,0 1 0,0-1 1,0 1-1,0-1 0,1 0 0,-1 0 0,0 0 0,0 1 0,0-1 0,0 0 0,0 0 0,0 0 0,1-1 0,-1 1 0,0 0 0,0 0 0,0-1 1,0 1-1,0 0 0,2-2 0,2-1-5,0 1 1,0-2 0,-1 1 0,7-5-1,-9 6 22,57-51 106,22-16 60,-51 44-166,-1-2 0,27-30 0,-39 36-26,-1-1-1,-1 0 0,14-28 1,13-33-152,-3-2 0,50-161 0,-85 233 149,9-26-236,10-60-1,-22 85-96,-1 14 323,0 0 0,0 0 0,0 0 0,0 0 0,0 0 0,0 0 0,0 0 0,0 0 0,0 1 0,0-1 0,-1 0 0,1 0 0,0 0 0,0 0 1,0 0-1,0 0 0,0 0 0,0 0 0,0 0 0,0 0 0,0 0 0,0 0 0,0 0 0,0 0 0,0 0 0,0 0 0,0 0 0,0 0 0,0 0 0,0 0 0,-1 0 0,1 0 0,0 0 0,0 0 0,0 0 0,0 0 1,0 0-1,0 0 0,0 0 0,0 0 0,0 0 0,0 0 0,0 0 0,0 0 0,0 0 0,0 0 0,-1 0 0,1 0 0,0 0 0,0 0 0,0 0 0,0 0 0,0 0 0,0 0 0,0 0 0,0 0 0,0 0 1,0 0-1,0 0 0,0 0 0,0-1 0,0 1 0,0 0 0,0 0 0,0 0 0,0 0 0,0 0 0,-7 8-154,-5 11 59,3-2 98,2 1 0,0 0 1,-6 21-1,-10 58-22,20-80-29,-31 192 9,32-183 95,1 0 0,1 0 0,1 0 1,2 0-1,0 0 0,9 28 0,-9-41 8,2 0-1,-1 0 0,2 0 1,0-1-1,0 1 0,1-2 1,1 1-1,14 16 0,-20-26-21,0 1-1,1-1 0,0 0 1,0 0-1,0 0 1,0 0-1,0-1 1,0 1-1,0-1 1,0 0-1,1 0 1,-1 0-1,0 0 1,1 0-1,-1-1 0,1 1 1,-1-1-1,1 0 1,-1 0-1,0-1 1,1 1-1,-1-1 1,1 1-1,-1-1 1,0 0-1,6-3 0,2-1 1,-1 0 0,0-1 0,-1 0-1,0-1 1,0 0 0,16-16-1,-18 16-52,-1 1 0,-1 0-1,1-1 1,-1 0 0,0-1-1,-1 1 1,0-1-1,4-8 1,-7 14-22,-1 0-1,1 0 0,-1 0 1,0 0-1,0 0 1,0 0-1,0 0 1,0 0-1,0 0 1,0 0-1,-1 0 1,1 0-1,-2-3 1,2 4 13,0 1 0,0-1 0,-1 1 1,1-1-1,0 1 0,0-1 0,-1 1 1,1 0-1,-1-1 0,1 1 0,0-1 1,-1 1-1,1 0 0,-1-1 0,1 1 1,-1 0-1,1 0 0,-1-1 0,1 1 1,-1 0-1,0 0 14,0 0 1,0 0-1,0 0 1,0 0-1,1 0 1,-1 0-1,0 0 1,0 1-1,0-1 1,1 0-1,-1 1 1,0-1-1,0 1 1,1-1-1,-1 0 1,0 1-1,-1 1 0,-1 1 8,0 0-1,0 1 0,0 0 0,0-1 0,1 1 0,-1 0 0,1 1 0,0-1 0,0 0 0,1 0 0,-1 1 1,1-1-1,0 1 0,0 0 0,0 6 0,0-7 31,1-1 0,0 1 0,0 0 0,0 0 0,1-1 0,-1 1 0,1 0 0,0 0 1,0-1-1,0 1 0,0-1 0,1 1 0,-1-1 0,1 1 0,0-1 0,0 0 0,0 0 0,0 0 0,1 0 0,2 2 0,-2-3 19,-1-1 0,0 1 0,1-1 0,-1 0 0,1 0 0,-1 0-1,1 0 1,0 0 0,-1-1 0,1 0 0,0 1 0,0-1 0,-1 0 0,1 0-1,0 0 1,3-1 0,6-1 63,-1 0 0,18-6 0,30-13 0,-1-3-1,-1-2 1,87-53 0,-143 78-125,0 0 0,0 0 0,0 1 0,1-1 0,-1 0 0,0 0 0,1 1 0,-1-1 0,0 1 0,1 0 0,-1-1 0,1 1 0,-1 0 0,1 0 0,-1 0 0,1 0 0,2 0 0,-3 1 4,-1-1 1,1 1-1,0 0 0,0 0 0,-1-1 0,1 1 0,0 0 0,-1 0 0,1 0 0,-1 0 0,1 0 0,-1 0 0,0 0 0,1 0 0,-1 0 0,0 0 0,0 0 0,1 0 0,-1 0 1,0 0-1,0 0 0,0 0 0,0 0 0,-1 2 0,1 6 26,-1-1 1,0 1-1,0-1 1,-1 1-1,0-1 1,0 0-1,-6 13 1,-1-2 49,-22 33 0,29-49-20,-1 0 0,1 1 0,-1-1 0,0 0 0,0-1 0,0 1 0,0-1 1,0 1-1,0-1 0,-1 0 0,-5 3 0,8-5-21,0 1 1,0-1-1,0 0 1,0 0-1,0 1 1,0-1 0,0 0-1,0 0 1,0 0-1,-1 0 1,1 0-1,0-1 1,0 1-1,0 0 1,0 0-1,0-1 1,0 1-1,-2-1 1,2 0 1,-1-1 1,1 1-1,0 0 1,0 0-1,0-1 1,0 1 0,0-1-1,0 1 1,0-1-1,0 1 1,0-1-1,1 1 1,-1-1-1,1 0 1,-1-2-1,0 2-16,1 1 0,0 0 0,0 0 0,0 0 0,0 0-1,0 0 1,0-1 0,0 1 0,0 0 0,0 0 0,0 0-1,1 0 1,-1 0 0,0 0 0,1 0 0,-1 0 0,1-1-1,-1 2 1,2-3 0,-1 2-6,1-1-1,0 0 0,-1 1 1,1-1-1,0 1 1,0-1-1,0 1 1,0 0-1,3-1 0,7-3-28,0 1-1,0 1 0,14-2 0,-4 0 35,25-7-1021,-1-2 0,71-32 0,-103 39-490,-3 2-239,0 0-1,15-10 0,-24 14 1248,-1 0 0,1-1 0,0 1 0,0 0 0,-1-1-1,1 1 1,-1-1 0,0 0 0,1 0 0,-1 1 0,0-1-1,0 0 1,0 0 0,0 0 0,0 0 0,0 0 0,-1 0-1,1 0 1,0-4 0,-1-7-2276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48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26 168 9728,'-6'-1'622,"-13"-1"4378,27 2-3007,147-14 2750,-109 8-4211,249-40 1203,-150 11-2609,-8-13-4526,-137 48 5129,1 0 0,0 0 0,0-1-1,0 1 1,-1 0 0,1-1-1,0 1 1,0-1 0,-1 1-1,1-1 1,0 1 0,-1-1 0,1 1-1,-1-1 1,1 0 0,-1 1-1,1-1 1,0-1 0,-1 2 138,0 0 0,-1-1 1,1 1-1,0 0 0,0-1 1,0 1-1,0 0 1,-1 0-1,1-1 0,0 1 1,0 0-1,-1 0 0,1-1 1,0 1-1,0 0 0,-1 0 1,1 0-1,0-1 0,-1 1 1,1 0-1,0 0 0,0 0 1,-1 0-1,1 0 0,0 0 1,-1 0-1,1 0 0,0 0 1,-1 0-1,1 0 0,0 0 1,-1 0-1,1 0 0,0 0 1,-1 0-1,-14 2-2256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48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0 111 12288,'0'-3'5567,"58"11"-4831,-5-8 1984,11 0-1632,35-11-64,4-2-640,37-11-448,-11 8 32,8-13-1280,-21 6 736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57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391 806 4064,'4'-9'10760,"-10"8"-9019,-8 0 172,-12-1-818,-1 6-787,0 0 0,1 2 0,0 1 0,0 1 0,0 1 1,1 1-1,0 1 0,-35 23 0,52-29-245,1 0 1,0 1-1,1 0 1,0 0-1,0 0 1,0 1-1,0 0 0,-6 11 1,10-15-7,0 1 0,0 0 0,0 0 0,0 0 0,1 0 0,-1 0 0,1 0 0,0 0 0,1 1 0,-1-1 0,1 0 0,-1 1 1,1-1-1,0 0 0,1 0 0,-1 1 0,1-1 0,0 0 0,2 6 0,-2-7-8,0-1 0,0 0 0,1 1 0,-1-1 0,1 0 1,0 0-1,-1 0 0,1 0 0,0 0 0,0-1 0,0 1 0,0 0 0,1-1 0,-1 0 1,0 1-1,1-1 0,-1 0 0,1 0 0,-1 0 0,1-1 0,-1 1 0,1-1 0,0 1 0,-1-1 1,1 0-1,5 0 0,1-1 63,1 0 0,-1 0 1,1-1-1,-1-1 0,0 1 1,10-5-1,-2-1-156,-1 0 1,0 0 0,-1-2-1,17-12 1,52-52 79,-79 69-14,0 0 0,-1 0 0,1 0 0,-1-1 0,-1 0 0,1 1 0,3-10 0,1 3-9,-7 10-60,0 1 1,0 0 0,0-1-1,0 1 1,0-1 0,-1 1 0,1-1-1,0 1 1,-1-1 0,1-2 0,-9 15 46,6-6 56,1-1 0,0 0 0,0 1 0,1-1 0,-1 1 0,1-1 0,0 1 0,0 6 0,8 40 131,-5-41-153,0 8 108,2 0 0,0 0 1,1-1-1,1 0 0,0 0 0,1-1 0,1 1 1,22 28-1,-31-44-116,1 0-1,0 0 1,0 0 0,0 0 0,0 0 0,0 0 0,1 0-1,-1 0 1,0 0 0,0-1 0,0 1 0,1-1 0,-1 1-1,0-1 1,1 1 0,-1-1 0,1 0 0,-1 1-1,0-1 1,1 0 0,-1 0 0,1 0 0,-1 0 0,0 0-1,1 0 1,-1-1 0,1 1 0,-1 0 0,0-1 0,1 1-1,-1-1 1,0 0 0,1 1 0,-1-1 0,0 0-1,0 0 1,2-1 0,2-3 37,1 0-1,-1 0 1,0-1-1,-1 0 1,1 0-1,4-8 1,21-45 25,-14 27-27,3-2-39,-10 18 4,0-1 1,-1 0-1,-1 0 1,8-25-1,-10 23-479,-5 19 341,0 8-48,-1 29-23,0-21 206,1-1-1,0 1 1,1-1 0,5 23 0,-6-37-7,0-1-1,0 1 1,0 0 0,0-1 0,0 1 0,0 0 0,1-1 0,-1 1-1,0 0 1,0-1 0,1 1 0,-1 0 0,0-1 0,1 1 0,-1-1-1,1 1 1,-1-1 0,1 1 0,-1-1 0,1 1 0,-1-1-1,1 0 1,0 1 0,-1-1 0,1 0 0,-1 1 0,1-1 0,0 0-1,-1 0 1,1 1 0,0-1 0,-1 0 0,1 0 0,0 0-1,0 0 1,-1 0 0,1 0 0,0 0 0,-1 0 0,1 0 0,0-1-1,-1 1 1,1 0 0,0 0 0,-1 0 0,2-1 0,3-2 50,0 0 0,-1 0 0,1 0 0,7-8 0,-8 7-85,54-46-104,98-63 0,-146 106 132,-6 4-90,0 0 1,1 1 0,-1-1-1,6-2 1,-8 5 70,0 0 1,-1-1 0,1 1 0,0 0 0,-1-1 0,1 1 0,0 0-1,-1 0 1,1 1 0,0-1 0,-1 0 0,1 0 0,-1 1 0,1-1-1,0 1 1,2 1 0,105 57 132,-101-54-80,1-1 0,0 0 0,0 0 1,0-1-1,14 3 0,-18-5-37,1 0 0,0 0 0,0-1 0,0 0 0,0 0 0,-1 0 0,1-1 0,0 1 0,0-1 0,8-3 0,-3 0 47,-1-1 1,1 0-1,-1 0 0,16-12 1,-22 14-41,0 0 0,0 0 0,0-1 0,-1 1 0,0-1 1,1 0-1,-1 0 0,-1 0 0,1 0 0,0-1 0,-1 1 0,3-8 0,-5 11-34,0 0 0,1-1 0,-1 1 0,0 0-1,0 0 1,0 0 0,0 0 0,0-1-1,0 1 1,0 0 0,0 0 0,0 0-1,-1 0 1,1-1 0,-1 1 0,1 0-1,0 0 1,-1 0 0,0 0 0,1 0 0,-1 0-1,0 0 1,1 0 0,-1 0 0,0 0-1,0 1 1,0-1 0,0 0 0,0 1-1,0-1 1,0 0 0,0 1 0,0-1-1,0 1 1,0-1 0,0 1 0,0 0 0,-2-1-1,0 0 8,1 1 1,-1-1-1,1 1 0,-1 0 0,0 0 0,1 0 0,-1 0 1,0 0-1,1 0 0,-1 1 0,0 0 0,1-1 0,-1 1 1,1 0-1,-1 0 0,1 0 0,-3 2 0,-1 1 18,1 1 0,0-1 0,0 1 1,0 0-1,1 1 0,0-1 0,0 1 0,-7 12 0,9-14 11,0 1 0,0 0 1,1 0-1,-1 0 0,1 0 0,0 0 1,0 0-1,1 0 0,-1 0 0,1 1 0,0-1 1,1 7-1,0 14 34,-1-23-46,0-1 1,-1 1-1,1-1 1,0 1-1,1-1 1,-1 1-1,0-1 1,1 0-1,-1 1 0,1-1 1,1 4-1,-1-5 83,-1 20 159,4 3-202,-4-24-6,5 12-133,-3-10 106,-1 0 0,1 1 0,-1-1 1,0 0-1,0 1 0,0 0 0,-1-1 0,1 1 0,0-1 0,-1 1 0,0 0 1,0-1-1,0 5 0,0-6-18,0 0 0,0 0 1,0 1-1,0-1 0,0 0 1,1 0-1,-1 0 0,0 1 0,0-1 1,1 0-1,-1 0 0,1 0 1,-1 0-1,1 0 0,-1 1 0,2 0 1,3 14 17,-4-16 86,12-4 406,-10 2-462,0 0 1,0 0-1,-1-1 1,1 1-1,0-1 1,-1 0-1,0 0 1,0 0-1,3-3 1,4-8 76,-5 9-93,0-1 0,0 1 0,0-1 0,-1 0 0,3-8 0,11-24 9,16-43 35,-30 69-67,1 0 0,-2 0 0,0 0 0,0 0 0,-1-16 0,-1 16-140,-1 11-154,-2 6 92,-1 11-30,5-8 219,-1 0 0,2 0 0,-1-1 0,1 1 0,0-1 0,0 1 0,6 10 0,29 50 170,-35-64-140,2 3 3,1 0 0,-1-1 0,1 0 0,0 0 0,1 0 0,-1 0 0,1-1 0,0 0 0,8 4-1,-10-6 15,0-1-1,0 0 0,0 0 1,1 0-1,-1-1 0,0 0 1,1 0-1,0 0 0,-1 0 0,1 0 1,-1-1-1,1 0 0,0 0 1,-1-1-1,1 1 0,0-1 0,4-1 1,3-2-14,1 0 0,-1-1 1,0 0-1,0-1 0,-1 0 1,13-9-1,5-5-48,25-6-21,-42 18 44,-7 6-4,-1-1 1,1 0-1,-1 0 1,1 0-1,-1-1 0,0 1 1,0-1-1,-1 0 1,4-4-1,-1 0 79,-5 7-109,1-1-1,-1 0 0,0 1 0,0-1 0,0 0 1,0 0-1,0 1 0,0-1 0,0 0 0,0 0 1,0-3-1,-11 38-794,5-19 863,1 0 1,-3 14-1,7-17-27,0-1-1,0 1 1,1-1-1,0 1 0,1-1 1,0 0-1,1 0 0,6 18 1,-8-26 20,0 0 0,1 1 0,-1-1 1,0 0-1,1 0 0,0 0 0,-1 0 0,1 0 1,0-1-1,4 4 0,-5-4-5,0 0-1,0-1 1,1 1 0,-1 0 0,0-1-1,0 1 1,1-1 0,-1 1 0,1-1-1,-1 0 1,0 1 0,1-1 0,-1 0-1,1 0 1,-1 0 0,0 0-1,1 0 1,-1-1 0,1 1 0,-1 0-1,3-2 1,5-3 45,0 0 0,0-1 0,-1 0 0,0-1 0,8-7 0,3-2 23,42-35-91,61-52-91,-103 84 47,-1-1 0,-1-1 0,27-41 1,29-73-51,-44 72-14,-2-1-1,23-87 0,-47 142 32,-1-1-1,0 0 1,0 0 0,-1 0-1,-1 0 1,0 0 0,0 0-1,-3-15 1,3 25 74,0 0 1,0-1 0,0 1-1,-1-1 1,1 1-1,0-1 1,0 1 0,-1 0-1,1-1 1,0 1-1,-1 0 1,1-1-1,-1 1 1,1 0 0,0-1-1,-1 1 1,1 0-1,-1 0 1,1 0 0,-1-1-1,1 1 1,-1 0-1,1 0 1,0 0 0,-1 0-1,1 0 1,-1 0-1,1 0 1,-1 0 0,1 0-1,-1 0 1,1 0-1,-1 0 1,1 0-1,-1 0 1,1 0 0,-1 1-1,1-1 1,-1 0-1,1 0 1,-1 1 0,-17 8-210,12-4 199,0 0 0,1 1 0,0-1 0,0 1 0,0 0 0,1 1 0,0-1 0,0 1 0,-5 12 0,0 6 71,-10 37 0,15-49-49,4-11 0,-22 77 97,-12 96 1,30-151-54,2 1 0,1 0 1,0 0-1,2 0 0,1 0 0,1 0 0,2-1 0,10 37 0,-13-55-12,0-1-1,1 0 0,-1 0 0,1 0 0,0 0 0,0 0 1,6 4-1,-7-6-8,0-1 0,0 0 0,0 0 0,1 0 0,-1 0 0,1 0 0,-1-1 0,1 1 1,0-1-1,0 0 0,0 0 0,0 0 0,0 0 0,0 0 0,3 0 0,3-1 32,0 0-1,-1-1 1,1 0-1,-1-1 1,1 1 0,-1-2-1,0 1 1,0-1-1,0 0 1,10-6 0,-2 1-113,-1-2 1,0 0 0,27-22 0,-32 22 7,-3 3 8,0 1 0,0 0 0,0 0 0,0 1 0,1-1 0,0 2 0,0-1 0,1 1 0,9-3-1,-15 6 22,-1 1-1,0 0 0,0 0 0,1 0 1,-1 0-1,0 1 0,1-1 0,-1 1 0,0-1 1,0 1-1,4 1 0,-5-1-51,-1-1 31,-5 0 47,1 1-1,-1 0 0,0-1 1,1 1-1,-1 1 0,1-1 0,-1 1 1,1 0-1,0 0 0,0 0 1,0 0-1,-4 4 0,-5 3 39,2 1-1,-14 14 0,19-18-42,3-3 15,1 0 0,-1 0 0,1 1 0,0-1 0,0 0 0,0 1 0,1-1 0,-1 1-1,1 0 1,-1 0 0,1 0 0,1-1 0,-1 1 0,0 0 0,1 0 0,0 0 0,0 0 0,0 0 0,1 6 0,-1-9-14,0-1 0,0 0 1,1 1-1,-1-1 0,0 1 0,0-1 1,0 0-1,0 1 0,0-1 0,1 0 1,-1 1-1,0-1 0,0 0 1,1 1-1,-1-1 0,0 0 0,0 0 1,1 1-1,-1-1 0,0 0 1,1 0-1,-1 1 0,0-1 0,1 0 1,-1 0-1,1 0 0,-1 0 0,1 0 1,12-2 246,12-13 132,-24 14-379,17-12-12,-1-1 0,28-30 0,-38 35-26,-2 3-392,-4 16 115,-1 15 190,-1-5 79,4 27 1,-2-40 75,0-1 0,0 0-1,1 0 1,0 1 0,0-1 0,0-1-1,1 1 1,5 9 0,-7-14-31,0 0-1,-1 0 1,1 0-1,0-1 0,0 1 1,0 0-1,0 0 1,0-1-1,-1 1 1,1 0-1,1-1 1,-1 1-1,0-1 1,0 0-1,0 1 1,0-1-1,0 0 1,0 1-1,0-1 1,0 0-1,1 0 1,-1 0-1,0 0 1,0 0-1,0 0 1,2-1-1,2 0 7,1-1 0,-1 0-1,1 0 1,5-3 0,-6 3-9,38-21-87,60-41 1,-83 51 64,-5 2-30,0-1 1,-1-1-1,0 0 1,24-29-1,-34 37 37,13-16-65,-2 0-1,0-1 1,18-35-1,25-77-226,29-104-142,-22-9 491,-64 227-65,-3 15-53,-3 12-79,-11 30 103,2 1 0,-18 75 0,-3 82 201,32-178-147,2-8 0,-28 198 366,24-150-171,4 94 0,1-132-181,0-11 49,0 1 0,1-1 0,0 0 0,0 0 0,0 1 0,1-1 0,5 13-1,-6-20-40,-1 0-1,1 0 0,0 0 0,-1 0 0,1 0 1,0 0-1,0 0 0,-1 0 0,1-1 0,0 1 0,0 0 1,0 0-1,0-1 0,0 1 0,0-1 0,0 1 1,0-1-1,0 1 0,0-1 0,0 0 0,0 1 1,1-1-1,-1 0 0,0 0 0,0 0 0,0 0 0,0 0 1,0 0-1,1 0 0,-1 0 0,0-1 0,0 1 1,0 0-1,0-1 0,0 1 0,0-1 0,0 1 1,0-1-1,0 1 0,1-2 0,5-2-26,0-1 1,-1 0-1,0-1 0,8-8 1,-10 9-1,15-14-126,-2-1 0,0 0 0,-2-2 0,25-43 0,-38 61 101,0 1-64,0-1-1,0 0 1,-1 1-1,1-1 1,-1 0 0,1-4-1,-3 8 95,1 0 0,-1 1 0,0-1 0,1 0 0,-1 1 0,1-1 0,-1 0 0,1 1 0,-1-1 0,1 1 0,-1-1 0,1 0 0,-1 1 0,1-1 0,0 1 0,-1 0-1,1 0 1,-1 1-14,0 0-1,0 0 0,0 0 1,0 0-1,1 0 0,-1 1 1,1-1-1,0 0 0,-1 0 1,1 1-1,0-1 0,1 0 1,-1 0-1,0 3 0,1 11 177,-1-15-158,0 0 0,1-1 1,-1 1-1,0 0 1,0 0-1,0 0 0,0 0 1,1 0-1,-1-1 0,0 1 1,1 0-1,-1 0 0,1-1 1,-1 1-1,1 0 0,-1 0 1,1-1-1,-1 1 1,1-1-1,0 1 0,-1 0 1,1-1-1,0 1 0,0-1 1,-1 0-1,1 1 0,0-1 1,0 0-1,0 1 0,-1-1 1,1 0-1,0 0 1,0 0-1,0 1 0,0-1 1,1 0-1,4 0 17,1 0 0,0-1 0,13-2 0,0 0 34,-7 2 16,-1 0-1,1-1 0,-1-1 0,1 0 1,15-7-1,-26 10-75,23-9-27,-1 2 64,0-1 0,-1-1 0,0-1 0,-1-1 0,22-14 0,-43 24-35,10-7-15,1 0 0,-1-1 0,-1-1 0,12-13 0,-3-1 10,-1-1 0,21-42 0,22-58 96,5-10-12,-34 78-46,32-60 177,-58 102-244,1-1-1,-2 0 1,0 1 0,-1-2 0,4-27-1,-8 36-33,1 1 0,-1 0 0,-1-15 0,1 21 57,-1 1-1,1-1 1,0 0-1,0 0 0,0 1 1,0-1-1,-1 0 0,1 0 1,0 1-1,-1-1 0,1 0 1,0 1-1,-1-1 1,1 0-1,-1 1 0,1-1 1,-1 1-1,1-1 0,-2 0 1,1 1 0,1-1 0,-1 1 0,0 0 1,1 0-1,-1 0 0,1 0 0,-1 0 0,0 0 0,1 0 1,-1 0-1,1 0 0,-1 0 0,0 0 0,1 1 0,-1-1 1,1 0-1,-1 0 0,-1 1 0,-1 1-15,0 0 1,0 1-1,0-1 0,0 1 0,0-1 1,-2 5-1,-10 13-19,1 2 1,1-1-1,1 2 1,1 0 0,-10 27-1,7-10 121,1 2-1,-12 69 1,0 86 118,18-54-107,8-129-11,0 1 1,0 0-1,2-1 1,-1 1-1,2-1 1,0 0 0,9 21-1,-12-33-43,0 0 1,0 0-1,1 0 0,-1 1 1,1-2-1,-1 1 1,1 0-1,0 0 0,-1 0 1,1-1-1,0 1 0,0-1 1,0 0-1,0 1 0,1-1 1,-1 0-1,2 1 0,0-1 15,0-1-1,0 1 1,-1 0-1,1-1 1,0 0-1,0 0 1,0 0-1,-1 0 1,1-1-1,4-1 1,5-1 9,0-2 0,0 0 0,-1 0 0,24-14 0,-20 9-85,-1-1-1,0 0 1,26-25 0,-33 28-27,0-1 1,0 0-1,-1-1 1,-1 0-1,1 0 1,-2 0-1,7-14 1,-12 23 38,1 1 1,-1-1 0,0 0 0,1 0-1,-1 1 1,0-1 0,0 0-1,0 0 1,1 0 0,-1 1 0,0-1-1,0 0 1,0 0 0,0 1-1,-1-1 1,1 0 0,0 0-1,0 0 1,0 1 0,0-1 0,-1 0-1,1 0 1,0 1 0,-1-1-1,1 0 1,-1 1 0,1-1 0,-1 0-1,1 1 1,-2-2 0,1 2 0,0-1 1,0 1 0,0-1-1,0 1 1,0 0 0,0-1-1,0 1 1,-1 0 0,1 0-1,0 0 1,0 0 0,0 0-1,0 0 1,0 0-1,0 0 1,-1 1 0,1-1-1,-1 1 1,-4 1 12,0 1 0,1 0 1,0 0-1,0 0 0,0 1 0,0-1 0,0 1 0,1 1 1,-6 5-1,8-7 3,-1 0 0,1 0 0,-1 0-1,1 1 1,0 0 0,0-1 0,0 1 0,1 0 0,0 0 0,-1 0 0,1-1 0,0 1 0,0 8 0,1-9 6,0-1 0,1 1 1,-1 0-1,1 0 0,-1-1 1,1 1-1,0-1 0,0 1 0,0-1 1,1 1-1,-1-1 0,0 0 1,1 1-1,0-1 0,-1 0 1,1 0-1,0 0 0,0 0 0,0 0 1,0-1-1,1 1 0,-1-1 1,0 1-1,1-1 0,-1 0 1,5 2-1,3 0-402,0 0 1,1 0-1,-1-1 0,0-1 1,17 1-1,-21-1 291,7 0-2070,1-1 0,0 0 0,24-4 0,-37 4 1954,-1 0 0,1 0 0,-1 0 0,0 0 0,1 0-1,-1 0 1,0-1 0,1 1 0,-1 0 0,1 0 0,-1-1 0,0 1-1,1 0 1,-1 0 0,0-1 0,0 1 0,1 0 0,-1-1-1,0 1 1,0 0 0,0-1 0,1 1 0,-1-1 0,0 1 0,1-9-3476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58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47 12800,'-14'-24'5791,"19"21"-5023,0-2 0,4 5-576,4-3-160,5-2-32,9-2-1760,4 7 960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00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21 743 3904,'-1'-1'328,"0"1"0,0 0 0,0 0 0,1 0 0,-1 0 0,0 0 1,0 1-1,1-1 0,-14 11 10990,16-11-11191,0-1 0,-1 1 0,1-1 0,-1 0 0,1 0 0,-1 1 0,1-1 0,-1 0 0,1 0 0,-1 0 0,2-3-1,5-2 95,316-241 2217,-289 219-2321,32-33 1,-52 45-53,-1 0 0,0-2 0,-1 1 0,11-22 0,-13 17 49,0 0 1,-1 0 0,-1-1-1,-1 0 1,10-46 0,-13 39-16,-3 23-68,-1 0 0,0 0 0,0 1 0,-1-1 0,1 0-1,-1 0 1,-3-13 0,3 19-32,0 0 0,0 0 0,0 0 0,0 0 0,0 0-1,0 0 1,-1 0 0,1 0 0,0 1 0,-1-1 0,1 0 0,-1 0 0,1 0-1,-1-1 1,-4 16-223,1 3 204,-11 41 59,3 1 0,-9 112 0,20-156 22,2 1 0,-1 0 0,2-1 0,0 1 0,1-1 0,0 0-1,1 0 1,1 0 0,1 0 0,0-1 0,13 23 0,-17-34-11,0 0 0,0 0-1,1 0 1,-1 0 0,1-1 0,0 1 0,0-1 0,-1 1 0,2-1-1,-1 0 1,0-1 0,0 1 0,1 0 0,-1-1 0,5 2-1,-3-2 8,0 0-1,1-1 1,-1 1-1,0-1 1,1 0-1,-1 0 1,0-1-1,1 0 1,7-2-1,4-2 49,1-2 1,-1 0-1,-1-1 1,0 0-1,16-12 1,-25 16-80,54-38 222,-53 37-219,-1-2 0,0 1 0,0-1 0,-1 0 0,9-11 0,-15 18-37,0 0 1,0 0 0,0 0 0,1-1-1,-1 1 1,0 0 0,0 0 0,0 0 0,1-1-1,-1 1 1,0 0 0,0 0 0,0-1 0,0 1-1,0 0 1,0 0 0,1-1 0,-1 1 0,0 0-1,0 0 1,0-1 0,0 1 0,0 0 0,0-1-1,0 1 1,0 0 0,0 0 0,0-1 0,0 1-1,0 0 1,-1 0 0,1-1 0,0 1 0,0 0-1,0-1 1,0 1 0,0 0 0,-1 0 0,1 0-1,0-1 1,0 1 0,0 0 0,0 0-1,-1 0 1,1-1 0,0 1 0,0 0 0,-1 0-1,1 0 1,0 0 0,0 0 0,-1 0 0,1-1-1,-2 1-17,1 0-1,0 0 0,0 0 0,-1 0 0,1 0 1,0 1-1,0-1 0,0 0 0,-1 1 0,1-1 1,-2 1-1,-1 1 12,1 1 0,0-1 0,0 0-1,0 1 1,0 0 0,0 0 0,1-1 0,-1 2 0,1-1 0,0 0 0,0 0 0,0 1 0,0-1 0,0 1-1,1 0 1,0-1 0,-1 1 0,1 0 0,1 0 0,-1 0 0,1 0 0,-1 0 0,1-1 0,0 1-1,1 0 1,-1 0 0,2 5 0,0 0 67,1 0-1,1 0 0,0-1 0,0 0 1,1 0-1,-1 0 0,2 0 1,-1-1-1,9 9 0,-4-5 40,0-2-1,1 1 1,0-1-1,0-1 1,18 10-1,-23-15-46,0 0 0,0 0-1,1 0 1,0-1 0,-1 0-1,1-1 1,0 1 0,8 0-1,-13-2 2,1 0 0,0 0-1,0 0 1,-1-1 0,1 1-1,0-1 1,-1 1 0,1-1-1,0 0 1,-1 0 0,1 0 0,-1 0-1,1 0 1,-1-1 0,0 1-1,1-1 1,-1 0 0,0 1-1,0-1 1,0 0 0,-1 0-1,1-1 1,2-2 0,-1 1-29,-1-1 0,1 0 1,-1 0-1,0 1 0,0-2 0,-1 1 1,0 0-1,0 0 0,0-1 0,0 1 1,-1 0-1,0-1 0,0 1 0,0 0 1,0-1-1,-3-6 0,1 2-41,-1-1 0,0 2 1,-1-1-1,0 0 0,-1 1 0,0-1 0,-1 1 0,1 1 0,-2-1 1,1 1-1,-1 0 0,0 0 0,-1 1 0,0 0 0,0 1 0,-1-1 1,1 2-1,-20-11 0,18 11-15,-10-5 159,18 10-97,13 7-101,1-1 69,-1-1 0,1 0 0,22 5 0,-5-1 40,-6-1-38,0 0 0,1-1 0,0-2 0,0 0 0,43 2-1,-63-7-611,4-1-4540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02.5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0 3232,'-18'9'8475,"8"2"-3697,15-3-2357,9-5-1871,0 0 0,0-1-1,0 0 1,0-1 0,28-2-1,-8 0-146,364-9 1683,-223 5-1500,-55 3-202,45 2 123,-163 0-648,5 0-20,0-3-3137,-2 3 1111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04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20 3904,'0'-20'11168,"-4"25"-9265,2 2-1457,0-1 0,1 1-1,-1 10 1,-1 13 203,-33 234 1591,-23 57-800,48-276-1227,7-33-71,-4 23-1,7-29 7,1-6-128,0 0 0,0 1 0,0-1-1,0 0 1,0 0 0,0 1 0,-1-1 0,1 0 0,0 1 0,0-1 0,0 0 0,0 1 0,1-1 0,-1 0-1,0 1 1,0-1 0,0 0 0,0 0 0,0 1 0,0-1 0,0 0 0,0 0 0,1 1 0,-1-1 0,1 1 460,-1-11 528,0 7-973,1-1 0,-1 1 1,1-1-1,0 0 1,1 1-1,-1 0 1,4-7-1,2-6 60,-1 2-122,1 0 0,0 0 0,1 1 0,0 0 0,1 1 0,1 0 0,0 0 0,0 1 0,1 0 0,0 1 0,1 0 0,1 1 0,-1 0 0,1 1 1,1 1-1,27-12 0,-33 16 1,1 1 0,0 0 1,0 1-1,0 0 0,0 0 1,0 1-1,0 0 1,10 2-1,-15-2 26,1 1-1,0 0 1,0 0 0,-1 0 0,1 0 0,0 1-1,-1 0 1,0 0 0,1 0 0,-1 1-1,0-1 1,0 1 0,0 0 0,-1 0-1,1 1 1,4 4 0,-7-6 15,1 0 0,0 1 0,-1-1 0,0 1 0,0 0 0,0-1 0,0 1 0,0 0 0,0-1 0,0 1 0,-1 0 0,0 0-1,1 0 1,-1 0 0,-1 4 0,1-3 16,-1 0 0,0 0-1,-1 0 1,1 0 0,-1 0-1,0 0 1,0 0 0,0-1 0,-4 7-1,-5 3 49,-1-1 0,0 0 0,-1 0-1,-17 11 1,23-17-80,-5 4 19,-10 7 109,-42 26 0,57-39-86,1-1-1,-1 0 0,0 0 1,0-1-1,0 1 1,0-1-1,0-1 0,0 0 1,-1 0-1,1 0 0,-13-1 1,14-1-9,1 0 0,0 0 0,0 0 0,-1-1 0,1 0 0,0 0 0,1 0 0,-1-1 0,-5-3 0,10 6-43,-1 0-1,1 0 1,0-1 0,0 1-1,0 0 1,-1 0 0,1 0 0,0 0-1,0 0 1,0 0 0,0 0 0,0-1-1,-1 1 1,1 0 0,0 0-1,0 0 1,0 0 0,0-1 0,0 1-1,0 0 1,0 0 0,0 0 0,-1-1-1,1 1 1,0 0 0,0 0 0,0 0-1,0-1 1,0 1 0,0 0-1,0 0 1,0 0 0,0-1 0,0 1-1,0 0 1,7-5-232,15-1 76,77 2 307,25-2-195,90-34 525,-196 35-368,1 0 0,-1-2 1,1 0-1,30-17 0,-43 20-65,1-1 0,-1 0-1,1 0 1,-1 0-1,-1 0 1,10-12-1,-13 15-27,0-1 0,0 0 0,-1 1 0,1-1 0,-1 0 0,1 0 0,-1 0 0,0 0 0,0 0 0,0 0 0,-1 0 0,1-1 0,-1 1 0,1 0 0,-1 0 0,0-1 0,-1 1 0,0-5 0,1 7-24,0 0 0,0 0 0,-1 0 0,1 0 0,0 0 0,-1 1 0,1-1 0,0 0 0,-1 0 0,1 0 0,-1 1 0,0-1-1,1 0 1,-1 1 0,0-1 0,1 0 0,-1 1 0,0-1 0,0 1 0,1-1 0,-1 1 0,0-1 0,0 1 0,0 0 0,0-1 0,1 1 0,-1 0 0,0 0 0,0 0 0,0 0 0,0 0-1,0 0 1,0 0 0,0 0 0,0 0 0,0 0 0,0 0 0,1 0 0,-1 1 0,0-1 0,0 0 0,0 1 0,0-1 0,0 1 0,-4 1-66,1 0 1,-1 1-1,1 0 0,0-1 1,0 2-1,0-1 0,-4 4 1,-3 5 106,2-4 91,1 1 0,0 0 0,-11 18 1,17-24-92,0 0 0,1 1 0,-1-1 0,1 0 0,0 1 0,0-1 0,0 0 1,0 1-1,1 0 0,-1-1 0,1 1 0,0-1 0,0 1 0,0-1 0,1 1 1,-1 0-1,2 4 0,1-1 54,-1-1 1,1 1-1,0-1 0,0 0 1,0 0-1,1 0 0,0 0 1,0-1-1,1 1 0,0-1 1,9 8-1,-10-10-29,0 0-1,1 0 1,-1 0-1,1-1 1,0 1-1,0-1 1,0 0 0,0-1-1,0 1 1,0-1-1,0 0 1,0 0-1,1-1 1,-1 1 0,0-1-1,8-1 1,38-8-1257,98-29 1,-121 27-2692,0 0-3976,-14 10 4268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09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256 624 4160,'-1'0'56,"1"-1"-1,0 1 1,-1 0 0,1 0 0,0 0-1,-1 0 1,1 0 0,0 0 0,0-1-1,-1 1 1,1 0 0,0 0 0,0 0-1,-1-1 1,1 1 0,0 0 0,0 0-1,0-1 1,-1 1 0,1 0 0,0 0-1,0-1 1,0 1 0,0 0 0,0-1-1,0 1 1,0 0 0,-1-1 0,1 1-1,0 0 1,0-1 0,0 1 0,0 0-1,0-1 1,0 1 0,1 0 0,-1-1-1,0 1 1,1-6 1647,-1 5-1474,0 0 0,-1 0 1,1 0-1,0 0 0,0 0 0,0 0 0,-1 0 1,1 0-1,0 1 0,-1-1 0,1 0 0,-1 0 1,1 0-1,-1 1 0,1-1 0,-1 0 0,0 1 1,1-1-1,-1 0 0,0 1 0,0-1 0,1 1 1,-1-1-1,0 1 0,0-1 0,0 1 0,1 0 1,-1-1-1,0 1 0,0 0 0,0 0 0,0 0 1,0-1-1,0 1 0,0 0 0,0 0 0,0 1 1,-1-1-1,-3 0 127,1 1 1,-1-1-1,0 1 1,0 0-1,0 0 1,-6 3-1,-20 9 598,-43 20 324,65-28-1181,0 0 1,0 1-1,1 0 0,0 1 1,-15 14-1,22-19-81,0-1 0,0 1 0,-1-1 0,1 1 1,0-1-1,0 1 0,0 0 0,1 0 0,-1-1 0,0 1 0,1 0 0,-1 0 0,1 0 0,-1 0 0,1 0 0,0-1 0,0 1 0,0 0 0,0 0 0,0 0 0,0 0 0,1 0 0,-1 0 0,1 0 0,-1 0 0,1-1 0,0 1 0,-1 0 0,1 0 0,0-1 1,0 1-1,0 0 0,0-1 0,1 1 0,-1-1 0,0 0 0,3 2 0,2 2 87,-1 0 1,2 0-1,-1-1 1,0 0-1,1 0 1,0-1 0,0 0-1,9 3 1,-8-3 10,0-1 1,1 0-1,-1-1 1,1 0-1,-1 0 1,1 0-1,0-1 0,-1-1 1,1 0-1,-1 0 1,1 0-1,-1-1 1,1 0-1,9-5 1,-15 6-53,0 0 0,0-1-1,0 0 1,0 0 0,0 1 0,-1-2 0,1 1 0,-1 0 0,0 0-1,1-1 1,-1 1 0,0-1 0,0 0 0,-1 0 0,1 0-1,-1 0 1,1 0 0,-1 0 0,0 0 0,1-6 0,-1 5-62,0 0 1,-1 0-1,0 0 1,0 0-1,0 0 1,0 0-1,-1-1 1,1 1-1,-1 0 1,0 0-1,0 0 1,-1 1-1,1-1 1,-1 0-1,-4-7 1,5 9-27,-1 0 1,1 1 0,-1-1 0,1 0 0,-1 0-1,0 1 1,0-1 0,0 1 0,0 0 0,0-1-1,0 1 1,-4-1 0,-25-15-255,31 17 279,0-1 1,-1 1 0,1 0 0,0 0 0,0 0 0,-1 0 0,1-1 0,0 1 0,0 0 0,0 0-1,-1 0 1,1-1 0,0 1 0,0 0 0,0 0 0,0-1 0,0 1 0,-1 0 0,1-1-1,0 1 1,0 0 0,0 0 0,0-1 0,0 1 0,0 0 0,0-1 0,0 1 0,0 0 0,0-1-1,0 1 1,0 0 0,0 0 0,0-1 0,1 1 0,-1 0 0,0-1 0,0 1 0,0 0 0,0 0-1,0-1 1,1 1 0,-1 0 0,0 0 0,0 0 0,0-1 0,1 1 0,-1 0 0,0 0 0,0 0-1,1-1 1,-1 1 0,0 0 0,0 0 0,1 0 0,-1 0 0,0 0 0,1 0 0,20-10 1,-17 9-2,43-20-89,-26 10 105,1 1 0,1 1 0,-1 1 0,1 1 0,41-7 0,-26 11 46,0 1 0,1 2 0,-1 2 0,0 2 0,0 1 0,45 13 0,51 24 771,-132-42-587,-5-3 215,-4-2-328,-8-1-194,1 1 0,-1 0 0,0 1 0,-1 1 0,1 0 0,-1 1 1,1 1-1,-1 0 0,1 1 0,-1 1 0,0 0 0,-15 4 0,18-2 36,0 0 0,-24 10 0,31-11 20,1 0 0,-1 1 0,1 0 0,0 0 0,0 1 0,1-1 0,-1 1-1,1 0 1,-5 5 0,1 0-8,7-8 11,-1 0-1,1 1 1,0-1-1,0 0 1,0 0-1,0 1 1,0-1-1,0 0 1,0 1-1,0-1 1,0 1-1,1 0 1,-1-1-1,1 1 1,-1-1-1,1 1 1,0 0-1,-1-1 1,1 1-1,0 0 1,0 0-1,0-1 1,0 1-1,1 1 1,0 2 8,1-1 0,-1 0 1,1 0-1,0 0 1,0 0-1,0 0 0,1 0 1,-1-1-1,1 1 0,0-1 1,0 1-1,0-1 0,0 0 1,1-1-1,-1 1 0,1 0 1,0-1-1,0 0 0,0 0 1,0 0-1,0 0 0,0-1 1,7 2-1,22 5 121,1-2 1,-1-1-1,1-2 1,0-1-1,1-1 1,54-7-1,-78 4-82,-1 0 1,1 0-1,0-1 0,17-8 0,40-23 37,-33 16-127,-1 0 65,0-1-1,-1-2 1,-2-2 0,0-1-1,31-31 1,-45 38-64,0 1-1,0 1 1,2 1 0,0 0-1,28-14 1,-44 27 33,0 0-1,0 0 0,0 1 1,0-1-1,0 1 1,1 0-1,-1 0 1,0 0-1,0 0 0,0 0 1,0 1-1,0 0 1,0-1-1,0 1 1,0 0-1,0 0 0,4 3 1,5 2 23,-1 1 1,18 13-1,-12-6-30,-14-11 82,0 0 1,1 0 0,-1 0-1,8 4 1,-7-6 208,-3-2-131,-6-5-132,-12-8-197,10 12 158,0 1 0,0-1 0,0 1 0,0 1 0,0 0-1,0-1 1,-8 2 0,2 0-19,1 1-1,-24 6 1,15-1 6,2 0-1,-35 19 0,43-20 17,1 1 0,0 0 0,0 0 0,1 1 0,-1 0 0,-8 12 0,16-19 27,1 1-1,-1 0 0,1 0 1,0 0-1,-1 0 1,1 0-1,0 0 1,0 0-1,1 0 1,-1 0-1,0 1 0,1-1 1,-1 0-1,1 0 1,0 1-1,-1-1 1,1 0-1,0 1 1,1-1-1,-1 0 0,0 1 1,1-1-1,-1 0 1,1 0-1,0 1 1,0-1-1,-1 0 1,2 0-1,1 4 0,0-2 17,1 0 0,-1-1-1,1 1 1,0 0 0,0-1-1,0 0 1,0 0 0,0 0-1,1-1 1,-1 1 0,1-1-1,7 2 1,8 1 36,0 0 0,0-1 0,0-2 0,0 0 0,0-1 0,1 0 1,-1-2-1,0-1 0,0 0 0,0-2 0,0 0 0,25-9 0,-29 7-40,-1-1 0,1-1 0,-2 0 0,1-1 0,-1 0 0,-1-1 0,1-1 0,-2 0 0,0-1 0,18-21 0,-6 1 51,-1-2 0,-1 0 0,21-47 0,-40 76-114,-3 4 32,0 0 1,1 0-1,-1 0 1,0 0-1,1 0 1,-1 0-1,1 0 1,-1 0-1,1 1 1,-1-1-1,1 0 1,-1 0-1,1 1 1,0-1-1,0 0 1,-1 1-1,1-1 1,0 1-1,1-2 1,-7 17-281,-7 32 238,-7 52-1,17-89 63,1-1 0,0 1-1,1 0 1,0-1-1,1 1 1,-1-1-1,5 17 1,-4-23 24,0 0 0,-1-1 0,1 1 0,0 0 0,1-1 0,-1 1 0,0-1 0,1 1 0,0-1 0,-1 0 0,1 0 0,0 1 0,0-1 0,0-1 0,0 1 0,1 0-1,-1 0 1,0-1 0,1 1 0,-1-1 0,1 0 0,0 0 0,-1 0 0,1 0 0,0 0 0,-1-1 0,1 1 0,0-1 0,0 0 0,3 0 0,3 0 32,0-1 0,-1 0 0,1-1-1,-1 0 1,13-5 0,-1-1-3,20-10-1,-28 11-47,-1 0 0,0-1 0,0-1 1,-1 1-1,15-16 0,40-55 98,-47 57-32,-8 6-52,-9 14-43,0 0-1,0 0 1,0 0-1,1 0 1,-1 0-1,1 0 0,-1 0 1,5-3-1,-9 25-525,0-7 494,1-3 33,1 0 0,-1 0 0,1 0 0,1 18 0,1-25 25,0 12 17,1 0-1,1 0 1,5 18-1,-7-28-2,1 0 1,0-1-1,0 0 0,1 1 1,-1-1-1,1 0 0,0 0 1,0 0-1,0 0 0,1-1 1,-1 0-1,1 1 0,0-1 1,5 3-1,-7-5 7,-1 0-1,1-1 1,0 1-1,0 0 1,0-1-1,0 1 0,0-1 1,0 1-1,0-1 1,0 0-1,0 0 1,0 0-1,0 0 1,0 0-1,0-1 1,0 1-1,0-1 1,0 1-1,0-1 1,0 0-1,0 1 1,0-1-1,0 0 1,-1 0-1,1-1 1,2-1-1,3-2 26,-1-1 0,1 0 1,-1 0-1,9-13 0,12-20-44,-1-2 0,27-61 0,1 0-4,-32 60-38,-22 42 28,0 0 0,0 0 0,0 0 0,0 0 0,0 0 0,0 0 1,0 0-1,1 0 0,-1 0 0,0 0 0,0 0 0,0 0 0,0 0 0,0 0 0,0 0 1,0 0-1,0 0 0,0 0 0,0 0 0,0 0 0,0 0 0,0 0 0,0 0 0,0 0 1,0 0-1,0 0 0,0 0 0,1 0 0,-1 0 0,0 0 0,0 0 0,0 0 0,0 0 1,0 0-1,0 0 0,0 0 0,-1 14-162,-4 26 4,-42 155-162,-16 96 311,-1 74 600,61-316-150,3-43-178,2-7-29,3-31-38,3-61-168,-5 44 17,13-71 0,43-88-180,18 0 128,-72 196-24,55-122-259,-52 120 276,0 1 1,0 0 0,1 0 0,1 1-1,0 0 1,0 1 0,18-15 0,-25 24 10,0-1-1,0 1 1,1 0 0,-1 0 0,1 1 0,-1-1 0,1 1-1,0-1 1,0 1 0,0 0 0,-1 1 0,1-1 0,0 1-1,0-1 1,0 1 0,0 0 0,0 1 0,0-1-1,0 1 1,0 0 0,0-1 0,-1 2 0,1-1 0,0 0-1,-1 1 1,1 0 0,-1 0 0,1 0 0,-1 0 0,0 0-1,0 1 1,0-1 0,0 1 0,0 0 0,-1 0 0,1 0-1,-1 0 1,4 7 0,-2-2 46,0 0 1,-1 0-1,0 1 1,0 0-1,-1-1 0,0 1 1,0 0-1,0 15 0,-2-4 59,0 1-1,-5 34 1,3-47-72,1 0-1,-1-1 1,-1 1 0,1-1 0,-1 0-1,-1 0 1,1 0 0,-1 0 0,0 0 0,-1-1-1,1 0 1,-1 0 0,-1 0 0,-7 7-1,9-10-54,0 0-1,-1 0 0,1 0 1,0 0-1,-1-1 1,0 0-1,1 0 0,-1 0 1,0 0-1,0-1 0,0 0 1,0 0-1,0 0 0,0-1 1,0 0-1,-1 0 0,1 0 1,0 0-1,0-1 0,0 0 1,0 0-1,-9-3 0,0-2-110,0-1-1,-19-13 1,33 20 144,-11-8-327,20 10 0,6 2 376,8-1-69,0-1 0,0-1 0,0-1 0,28-4 0,-36 2 59,0 0-1,1-1 1,-2-1 0,1-1 0,0 0 0,-1-1 0,17-9-1,-22 9-20,1-1 0,-1 0 0,0 0 0,16-18 0,24-38 165,-27 32-43,-2-1-1,-2-1 1,18-43 0,-41 187-363,-2-46 260,3-42-41,2 1 0,1 43 0,1-49-37,0-15 47,0 0 1,0 0-1,0-1 0,0 1 1,0 0-1,1 0 0,0 0 0,-1 0 1,1 0-1,0 0 0,0 0 0,3 4 1,3 2 82,-7-7-78,1-1-1,0 1 1,0-1-1,0 1 1,0-1-1,0 0 1,0 0-1,0 0 1,0 1-1,0-1 1,1 0-1,-1 0 1,0 0-1,1-1 1,-1 1 0,1 0-1,-1-1 1,1 1-1,-1 0 1,1-1-1,0 0 1,-1 1-1,1-1 1,-1 0-1,3 0 1,10 0 82,-1 1-59,0-1 1,0-1-1,0 0 0,0-1 1,0 0-1,15-5 0,-16 3-24,0 1 0,12-1 0,18-5 71,-7-3-73,-1 0 0,46-25 0,-71 32 9,-1-1 1,1 0-1,-1-1 1,0 1-1,0-1 0,-1-1 1,0 0-1,-1 0 0,1 0 1,9-18-1,-8 11 20,-1 0 0,-1 0 0,-1-1 0,0 1 0,0-1 0,1-18 0,-5 25-50,0 0 1,0-1-1,-1 1 1,0-1-1,-1 1 0,0 0 1,0 0-1,-4-12 0,5 20 1,0 0-1,-1-1 0,1 1 0,0 0 1,-1-1-1,1 1 0,-1 0 1,0 0-1,1 0 0,-1-1 0,0 1 1,0 0-1,0 0 0,1 0 1,-1 0-1,0 0 0,0 1 0,-1-1 1,1 0-1,0 0 0,0 1 0,0-1 1,0 0-1,-1 1 0,1-1 1,0 1-1,-1 0 0,1-1 0,0 1 1,-1 0-1,1 0 0,0 0 0,-1 0 1,-1 0-1,-1 1-13,1 0 0,-1 1 0,0-1-1,1 1 1,-1-1 0,1 1 0,0 0 0,-1 1 0,-4 4-1,-2 1 32,1 2 0,1-1 0,0 1 0,0 0 0,1 1 0,1 0 0,0 0 0,0 1 0,1-1 0,0 1-1,1 0 1,0 0 0,1 1 0,-2 21 0,4-29 5,0 0 0,1 0-1,0 1 1,0-1 0,0 0 0,1 0-1,-1 0 1,1 0 0,0 0 0,1 0 0,-1-1-1,1 1 1,0 0 0,0-1 0,1 1-1,-1-1 1,1 1 0,0-1 0,0 0-1,1 0 1,-1-1 0,1 1 0,-1-1-1,8 5 1,-5-4-3,1 0-1,0-1 1,0 0 0,0 0-1,0 0 1,0-1 0,0 0-1,1 0 1,-1-1 0,1 0-1,-1-1 1,1 1-1,0-1 1,-1-1 0,15-2-1,-10 0 77,0 0 0,-1-1 0,1 0 0,13-8 0,43-26 39,-47 25-156,74-49 163,-29 19-69,-42 29-170,-17 11 39,-1 0-1,1-1 0,-1 0 0,8-7 0,-12 11 88,-4 4 19,-4 9-19,-40 60-326,25-42 287,1 2 0,-17 39-1,35-69 13,1 0-1,0 0 1,0 0-1,0 0 0,1 0 1,-1 0-1,1 0 1,-1 0-1,1 0 0,0 1 1,0-1-1,1 0 1,0 5-1,0-6 17,-1-1-1,1 1 1,0-1-1,0 1 1,0 0-1,0-1 1,0 0 0,0 1-1,0-1 1,1 0-1,-1 0 1,0 0-1,1 1 1,-1-1 0,1-1-1,-1 1 1,1 0-1,0 0 1,-1-1-1,1 1 1,0 0 0,-1-1-1,1 0 1,0 1-1,0-1 1,2 0-1,5 0 34,1 0 0,-1-1-1,0 0 1,0 0 0,1-1-1,-1-1 1,9-3 0,-10 4-28,0-1 0,0-1 0,-1 1 0,1-1 0,-1-1 1,0 1-1,0-1 0,-1 0 0,7-7 0,-4 2 5,0 0 0,-1 0-1,0-1 1,10-21 0,9-21 62,-2-3 1,-3 0-1,-2-1 1,-3 0-1,13-79 0,-24 89-8,-5 43-76,-1 0 1,0 0-1,0 0 0,0 0 0,-1 0 0,1 0 0,-1 0 0,0 0 1,-2-4-1,3 8 5,-1-1 0,1 1 1,0 0-1,0-1 0,-1 1 0,1 0 1,0-1-1,-1 1 0,1 0 1,0 0-1,-1 0 0,1-1 0,-1 1 1,1 0-1,0 0 0,-1 0 1,1 0-1,-1 0 0,1 0 0,0-1 1,-1 1-1,1 0 0,-1 0 1,1 0-1,-1 1 0,1-1 0,0 0 1,-1 0-1,1 0 0,-1 0 0,1 0 1,0 0-1,-1 1 0,1-1 1,-1 0-1,1 0 0,0 0 0,-1 1 1,1-1-1,0 0 0,-1 1 1,-15 13-65,14-12 61,-7 8 15,1 1-1,-1 0 1,2 1 0,0-1 0,0 2-1,1-1 1,0 1 0,1 0-1,-4 19 1,1-1 17,2 1 0,-5 60 0,10 47-75,2-114-484,2 0 0,1-1 0,10 36 0,-8-39-2605,-1-1 1,2 27-1,-2-26 487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09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32 10400,'-77'-25'4704,"51"22"-4096,18-1 383,3 8-671,-5-4-352,6 0 0,-1 3-1279,10 5 703,-1 4-3744,6 1 2400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0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 7456,'-2'-1'392,"-3"-5"1634,12 5 1822,-5 40 1882,1 3-4175,-2 73 898,-7 203 124,1-214-2147,4-54-168,-10 65 0,10-91-59,20-25-134,67-11 368,0 4 1,175 5-1,-225 4-466,10 2-742,-31-4-1828,-14 0 1927,0 1-1,0-1 0,0 1 1,0-1-1,0 1 1,-1-1-1,1 0 0,0 1 1,1-3-1346,-1 3 1345,0-1 0,-1 0 1,2-2-1,4-18-8938,-5 5 9059,0-21-2227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1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381 439 5056,'2'-7'2814,"-2"7"-2681,0 0 0,1-1 0,-1 1 0,0 0 0,0 0 0,0-1 0,0 1 0,0 0 0,0 0 0,0-1 0,0 1 0,0 0 0,0 0 0,0-1 0,0 1 0,0 0 0,0 0 0,0 0 0,0-1 0,0 1 0,0 0 0,0 0 0,0-1 0,0 1 0,0 0 0,-1 0 0,1-1 0,0 1 0,0 0 0,0 0 0,0 0 0,-1 0 0,1-1 0,0 1 0,0 0 0,0 0 0,-1 0 0,1 0 0,0 0 0,0-1 0,0 1 0,-1 0 0,-2-2 188,1 1 1,-1-1 0,0 0-1,0 1 1,0 0-1,0 0 1,-1 0 0,1 0-1,0 0 1,0 1-1,-1-1 1,1 1-1,0 0 1,-1 0 0,1 0-1,0 0 1,-5 1-1,-6 2 224,0-1 1,-21 8-1,21-5-267,1 0 1,-1 1-1,1 1 1,1 0-1,-1 1 1,-11 10-1,-64 61 674,84-76-920,-6 7 61,1 0 1,-11 15-1,17-22-55,1 1-1,-1 0 1,1 0-1,0 0 1,0 0-1,1 0 1,-1 0-1,1 0 1,0 1 0,0-1-1,-1 8 1,2-11-11,0 1 0,0 0 1,1-1-1,-1 1 0,0-1 1,0 1-1,1-1 0,-1 1 1,1-1-1,0 1 0,-1-1 1,1 1-1,0-1 0,0 0 0,0 1 1,-1-1-1,2 0 0,-1 0 1,0 0-1,0 0 0,0 0 1,0 0-1,1 0 0,-1 0 1,0 0-1,1 0 0,-1-1 1,1 1-1,-1-1 0,1 1 1,-1-1-1,1 1 0,1-1 1,2 1 61,0-1 0,0 0 0,-1 0 0,1 0 0,0-1 0,0 1 0,-1-1 1,1 0-1,-1 0 0,6-3 0,2-1-22,0-2 1,0 1-1,0-1 0,-1-1 1,0 0-1,0-1 0,-1 0 1,13-15-1,-10 9-17,0-1 0,-2 0 0,0-1 0,0-1 0,8-20 0,-9 8-55,-9 28-17,-1 1 1,0-1 0,1 1-1,-1-1 1,0 0 0,0 0 0,0 1-1,0-1 1,0 0 0,0 1-1,-1-1 1,1 0 0,-1-1 0,-4 10-214,2 5 214,1 0 0,0 0 1,0 1-1,1-1 0,1 0 1,0 0-1,1 1 0,3 17 0,-3-25 34,1 1 0,-1-1-1,1 0 1,0 0-1,0 0 1,1 0 0,0 0-1,0 0 1,0-1-1,0 1 1,0-1 0,1 0-1,0 0 1,0 0-1,0-1 1,1 1 0,-1-1-1,1 0 1,-1 0-1,1-1 1,6 3-1,-1-2 85,0 0 0,0-1 0,0 0 0,0 0 0,1-1 0,-1-1 0,1 0 0,-1 0 0,0-1 0,1 0 0,-1-1 0,0 0 0,0 0 0,0-1 0,0-1 0,10-5-1,-9 4-52,0-1-1,0-1 0,0 0 0,-1-1 0,0 0 0,0 0 1,-1-1-1,0-1 0,-1 1 0,0-1 0,9-15 1,6-13 40,32-77 1,-39 79-58,87-215 250,-92 224-222,-7 19-45,-1 0 1,0 0-1,0 0 1,0 0-1,-1 0 1,-1 0 0,2-11-1,-3 20-11,-1-1 1,1 0-1,0 0 0,0 0 0,0 0 1,0 0-1,0 0 0,0 0 1,0 0-1,0 0 0,0 0 0,0 0 1,0 0-1,0 0 0,0 0 1,0 0-1,0 0 0,0 0 0,0 0 1,0 0-1,0 0 0,0 0 0,0 0 1,0 0-1,0 0 0,-1 0 1,1 0-1,0 0 0,0 0 0,0 0 1,0 0-1,0 0 0,0 0 1,0 0-1,0 0 0,0 0 0,0 0 1,0 0-1,0 0 0,0 0 0,0 0 1,0 0-1,0 0 0,0 0 1,0 0-1,0 0 0,0 0 0,0 0 1,0-1-1,0 1 0,0 0 1,0 0-1,0 0 0,0 0 0,0 0 1,0 0-1,0 0 0,-1 0 0,-3 7-89,-6 14-12,2 6 154,2 1 0,0 0 0,-2 29 0,0 88 154,7-100-172,-4 254-706,5-286 246,0 6-1694,0-6-3280,0-10 3181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2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13 10208,'-5'-9'4640,"32"14"-4032,-9-5 2399,0 4-1759,9-8 576,1 4-1088,7-5-320,6 10-256,8-10-192,-4 5 0,-1-3-1600,3 6 896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8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1020 3808,'0'0'1227,"4"12"1204,-3-10-2031,0-1-1,0 1 0,1 0 0,-1-1 0,1 1 1,-1 0-1,1-1 0,0 0 0,-1 1 0,1-1 1,0 0-1,0 0 0,0 0 0,0 0 0,0 0 1,3 0-1,-1 0-70,0 0 1,-1-1 0,1 0-1,0 0 1,0 0-1,0 0 1,0 0 0,6-2-1,2-1 16,0-1 0,0-1 0,0 1 0,16-10-1,-5 1-55,-2-1-1,0-1 1,25-23-1,51-57 314,-82 78-512,22-21 199,-1-3 1,39-60 0,-53 68-118,-1-1 0,-2 0 0,19-52 0,16-113 361,-43 151-341,-11 48-191,13-64 206,-12 56-208,0-1 0,-1 1 0,1-1 0,-2 1 1,0-10-1,-2 12-173,-1 10-39,-4 16-8,-14 66 56,9-28 47,4-27 79,-7 29 100,2 0 0,-11 107 0,21-5 313,5-123-170,2 1 1,8 42-1,-10-74-108,1 0-1,0 0 1,1 0 0,-1 0-1,2-1 1,-1 1-1,1-1 1,0 0 0,0 0-1,1 0 1,0-1 0,0 0-1,0 1 1,8 4 0,-12-9-73,1-1 1,1 0-1,-1 0 1,0 0-1,0 0 1,0 0 0,1 0-1,-1 0 1,0-1-1,1 1 1,-1-1 0,0 0-1,1 1 1,-1-1-1,1 0 1,-1 0 0,0-1-1,1 1 1,-1-1-1,0 1 1,4-2-1,1-1 17,0 0 0,0 0 0,0-1-1,0 0 1,8-6 0,4-5 33,0-1-1,-1-1 1,-1 0 0,18-26 0,-9 8 158,32-57 1,-53 83-237,0 0 1,-1 0-1,0-1 1,0 0 0,2-10-1,-6 18-18,1 0-1,-1 0 1,0 0-1,1 0 1,-1 0 0,0 0-1,0 0 1,0 0-1,0 0 1,-1 0-1,1 0 1,-1 0-1,1 0 1,-1 0 0,1 0-1,-1 1 1,0-1-1,0 0 1,0 0-1,0 1 1,0-1-1,-1 1 1,1-1 0,0 1-1,-1-1 1,1 1-1,-1 0 1,1-1-1,-1 1 1,0 0-1,1 0 1,-4-1 0,3 1-7,-1 1 0,0-1 1,0 1-1,1-1 0,-1 1 1,0 0-1,0 0 0,0 0 1,1 0-1,-1 1 0,0-1 1,0 1-1,1-1 1,-1 1-1,0 0 0,-4 2 1,0 1-34,0 0 1,0 0-1,0 1 1,-7 6 0,5-3 56,0 1 1,1-1 0,1 1 0,0 1 0,0-1-1,1 1 1,0 1 0,0-1 0,1 1 0,1 0-1,-7 22 1,8-19 39,0 0 0,1 0 0,1 0 0,0 0 0,0 0 0,2 0 0,0 0 0,0 0 0,7 23 0,-7-31-9,1-1 1,0 1-1,0-1 0,0 0 1,1 0-1,0 0 0,0 0 1,0 0-1,1 0 0,-1-1 1,1 0-1,0 0 0,8 6 1,-6-5 47,1-2 1,-1 1 0,0-1-1,1 0 1,0 0 0,0-1-1,0 0 1,0 0-1,13 1 1,-6-2 7,0-1-1,0 0 1,0-1 0,0-1-1,0 0 1,0 0 0,0-2-1,-1 0 1,1 0 0,23-12 0,-21 6-58,0 0 1,0-1 0,-1-1 0,0 0 0,-1-1 0,-1 0 0,17-22 0,73-115 147,-87 124-165,-9 15 20,-2 2 30,1 0 0,1 0 0,7-8 0,-13 19-73,0 0 1,0 1-1,-1-1 0,1 0 1,0 1-1,-1-1 0,1 6 1,-12 166 247,5-92-110,6-36 199,3-48 101,5-6-292,5-10-61,28-51 92,12-17-176,-48 80 5,64-84 60,-59 77-105,2 1 1,0 1-1,0 0 1,24-16-1,-35 26 53,-1 1 0,1-1-1,0 1 1,0-1-1,-1 1 1,1 0 0,0-1-1,0 1 1,0 0-1,0 0 1,-1-1-1,1 1 1,0 0 0,0 0-1,0 0 1,0 0-1,0 0 1,-1 0 0,1 0-1,0 1 1,0-1-1,0 0 1,0 0 0,-1 1-1,1-1 1,0 0-1,0 1 1,-1-1-1,1 1 1,0-1 0,-1 1-1,1-1 1,0 1-1,-1 0 1,1-1 0,-1 1-1,1 0 1,-1-1-1,1 1 1,-1 0-1,1 0 1,-1-1 0,1 3-1,0 1-11,1 0 0,-1 1 0,0-1-1,0 0 1,0 1 0,0 0 0,-1 6-1,-1 19 31,-12 58-1,1-11-75,12-69 109,-1-1 0,1 0 0,0 0 0,0 1 0,3 11 0,-3-18-40,1-1-1,-1 0 0,0 1 0,1-1 0,-1 0 0,0 0 0,1 1 0,-1-1 0,1 0 1,-1 0-1,1 0 0,-1 1 0,0-1 0,1 0 0,-1 0 0,1 0 0,-1 0 0,1 0 1,-1 0-1,1 0 0,-1 0 0,1 0 0,-1 0 0,1 0 0,-1 0 0,0-1 0,1 1 1,-1 0-1,1 0 0,7-6 53,-1 1 1,0-1-1,0 0 1,0 0 0,9-13-1,-6 7-13,56-67 38,-42 48-156,47-47-1,-70 78 61,-1-1 0,1 0 1,-1 1-1,1-1 0,0 1 0,-1-1 1,1 1-1,0-1 0,0 1 0,-1-1 1,1 1-1,0 0 0,0 0 1,0-1-1,-1 1 0,1 0 0,0 0 1,0 0-1,0 0 0,0 0 0,0 0 1,1 0-1,-1 0 6,0 1-1,-1-1 1,1 1 0,0-1-1,0 1 1,-1 0 0,1-1-1,0 1 1,-1 0 0,1-1-1,-1 1 1,1 0 0,-1 0-1,1-1 1,-1 1 0,1 0-1,-1 1 1,2 4-13,0 0 0,-1 0 0,0 0 1,1 12-1,11 84-46,-13-100 78,1 0 1,-1 0 0,0 0-1,0 0 1,1 0-1,0 0 1,-1 0 0,1 0-1,0 0 1,0 0 0,0-1-1,0 1 1,1 2-1,-1-4-1,0 1-1,-1-1 1,1 1-1,-1-1 1,1 0-1,0 1 1,-1-1-1,1 0 1,0 0-1,0 0 1,-1 1-1,1-1 1,0 0-1,-1 0 1,1 0-1,0 0 1,0 0-1,-1 0 1,1 0-1,0-1 1,-1 1-1,1 0 1,0 0-1,0 0 1,-1-1-1,1 1 1,-1 0-1,1-1 1,0 1-1,-1-1 1,1 1-1,-1-1 0,1 1 1,-1-1-1,1 1 1,0-1-1,8-9 13,0 0-1,-1 0 1,0-1-1,10-19 1,2-2-25,-1 3 12,-6 10-37,27-33 1,-24 41-120,-16 11 142,0 0 0,1 0-1,-1 0 1,0-1 0,1 1-1,-1 0 1,0 0 0,1 0-1,-1 0 1,1 0 0,-1-1-1,0 1 1,1 0 0,-1 0 0,1 0-1,-1 0 1,0 0 0,1 0-1,-1 0 1,1 1 0,-1-1-1,0 0 1,1 0 0,-1 0-1,0 0 1,1 0 0,-1 1-1,1-1 1,-1 0 0,0 0 0,1 1-1,-1-1 1,0 0 0,0 0-1,1 1 1,-1-1 0,0 0-1,0 1 1,1-1 0,-1 0-1,0 1 1,0-1 0,0 1-1,3 11-42,-2 1 0,0 0 0,0 0 0,-1 0 0,-3 22 0,2-25 27,-31 193-2,5-44 216,-17 211-134,39-325-22,-13 100 280,17-120 517,2-59-304,22-134-277,-9 84-311,4 1 0,36-104 0,44-61 76,-33 117-148,-52 108 56,2 1 0,1 1 1,23-26-1,-29 37 25,0 0 0,1 1 1,14-9-1,-20 15-7,-1 0 0,1 0-1,0 1 1,0-1 0,0 1 0,0 0 0,1 1-1,-1 0 1,0-1 0,10 1 0,-13 0 36,0 2 0,0-1 1,-1 0-1,1 0 1,0 1-1,0-1 0,0 0 1,-1 1-1,1 0 0,0-1 1,-1 1-1,1 0 0,-1 0 1,1 0-1,-1 0 0,1 0 1,-1 1-1,2 0 0,-1 1-1,-1-1-1,1 1 0,0 0 0,-1 0 1,1 0-1,-1 0 0,0 0 0,0 0 1,1 4-1,0 6-22,-1 0 0,0 0 1,-1 26-1,-2-22 53,1 0 0,-2 0 1,0 0-1,-1-1 0,-1 1 0,-1-1 0,-11 25 0,11-29-14,-1-1 0,0 0 0,-1 0 0,0 0 0,-1-1 0,0-1 0,0 1 0,-1-1 0,0-1 0,-16 10 0,18-12 73,-1-1 1,-1 0-1,1-1 0,-1 0 1,-11 4-1,17-7-63,0 0 1,0-1-1,0 1 0,-1-1 0,1 0 0,0 0 1,0 0-1,0 0 0,0-1 0,0 0 1,0 0-1,0 0 0,0 0 0,1 0 1,-8-4-1,8 3-38,1 0 0,-1-1 1,1 1-1,0 0 0,0-1 0,0 0 1,0 1-1,0-1 0,0 0 1,1 0-1,-1 0 0,1 0 0,-2-5 1,3 7 22,0 0 1,0 1 0,0-1-1,0 0 1,0 1-1,0-1 1,0 0-1,0 1 1,1-1 0,-1 1-1,0-1 1,0 0-1,0 1 1,1-1-1,-1 1 1,0-1 0,1 0-1,-1 1 1,0-1-1,1 1 1,-1-1-1,1 1 1,-1 0 0,1-1-1,-1 1 1,1-1-1,-1 1 1,1 0 0,-1-1-1,1 1 1,0 0-1,0-1 1,20-5-44,37-3-6,77-14-128,-121 20 211,1-2-1,-1 0 1,1 0-1,-2-1 1,1-1-1,-1-1 0,0 0 1,0 0-1,-1-1 1,18-18-1,-8 5 48,-2 0 0,0-2 1,-1-1-1,17-30 0,-27 40-21,0 0 0,-2-1 1,13-31-1,-20 45-74,1 0-1,-1 0 1,1 0-1,-1 0 1,0 0-1,0 0 1,0 0-1,0 0 1,0 0-1,0 0 1,-1 0-1,1 0 1,-1 0-1,1 0 1,-3-4-1,3 6 10,0-1-1,-1 0 1,1 1-1,-1-1 1,1 1-1,-1-1 1,1 1-1,-1-1 1,1 1-1,-1 0 1,1-1-1,-1 1 1,1 0-1,-1-1 1,0 1-1,1 0 1,-1 0-1,0-1 1,0 1-1,0 0 4,-1 0-1,1 0 1,0 0-1,0 1 1,0-1-1,0 0 1,0 1-1,-1-1 1,1 0-1,0 1 1,0-1 0,0 1-1,0 0 1,-1 1-1,-2 0 1,1 1 0,0 0 0,0 0 0,0 0-1,1 1 1,-1-1 0,1 1 0,0-1 0,0 1 0,0 0 0,0 0-1,-1 5 1,-1 5-1,-5 31 0,7-37-32,-1 14 80,1 1-1,0 0 1,3 39 0,1-47-12,0-1 1,0 1-1,2-1 1,-1 0-1,2 0 0,11 25 1,-14-35-10,1 0-1,-1 0 1,1 0 0,0 0 0,0-1 0,0 1 0,0-1-1,0 1 1,1-1 0,0 0 0,-1-1 0,1 1 0,0-1-1,0 1 1,1-1 0,-1 0 0,0-1 0,1 1 0,-1-1-1,1 0 1,0 0 0,-1 0 0,1-1 0,0 0 0,-1 1-1,1-2 1,0 1 0,-1 0 0,1-1 0,0 0 0,4-2-1,11-4 42,0-2 0,-1 0 0,0-1 0,-1-2 0,0 1-1,0-2 1,-1 0 0,-1-1 0,26-30 0,3-8 23,64-100 1,-67 79-16,-23 38-148,-18 32 44,0 1 1,0 0 0,0 0-1,0-1 1,0 1 0,1-5-1,-1 7 17,0 0-1,0 0 1,0 0-1,0 0 1,0 1-1,-1-1 1,1 0-1,0 0 1,0 1-1,0-1 1,0 0-1,0 1 1,0 0-1,0-1-2,5 3-1,1 1-1,-1 0 1,0 0-1,0 0 1,0 1-1,0 0 1,-1 0-1,0 1 1,0-1 0,-1 1-1,1 0 1,-1 0-1,0 1 1,2 6-1,4 10 38,-1 1 0,11 44 0,-9-26-103,1 1 105,-9-26 40,2 0-1,0-1 1,0 1-1,2-1 1,0 0 0,15 24-1,-21-38-41,1-1 1,-1 1-1,0-1 0,1 1 0,-1-1 1,1 1-1,0-1 0,-1 0 0,1 1 1,0-1-1,0 0 0,0 0 1,0-1-1,0 1 0,0 0 0,0-1 1,0 1-1,0-1 0,0 1 0,0-1 1,3 0-1,2-1 27,-1 0 1,0 0-1,0 0 1,0-1-1,11-5 1,2-1-14,0-2-1,0 0 1,-1-1 0,32-26 0,60-63-23,-59 50-71,94-92 212,-135 133-190,-8 8 14,0-1 1,0 1 0,0-1-1,0 1 1,-1-1 0,1 0-1,0 0 1,-1 0 0,0 0-1,1 0 1,-1 0 0,1-3-1,-10 10-202,-10 13 168,1 1 1,-15 24-1,24-33 60,-23 31-10,2 1 0,1 2 0,-42 92 0,67-129 25,1 1 0,0-1 0,0 1 0,0 0 0,1-1 0,-1 14-1,2-19 1,0-1 0,0 1 0,0-1-1,0 1 1,0-1 0,1 1-1,-1-1 1,0 1 0,1-1-1,-1 0 1,1 1 0,-1-1-1,1 0 1,0 1 0,-1-1-1,1 0 1,0 0 0,0 1-1,0-1 1,0 0 0,0 0-1,0 0 1,0 0 0,1-1-1,-1 1 1,0 0 0,0 0-1,1-1 1,-1 1 0,0-1-1,1 1 1,-1-1 0,1 1-1,-1-1 1,1 0 0,-1 0-1,0 0 1,1 0 0,-1 0-1,1 0 1,1 0 0,1-1 24,0 0 1,1 0-1,-1 0 1,0 0-1,-1-1 1,1 0-1,0 0 0,0 0 1,-1 0-1,1-1 1,-1 1-1,0-1 1,0 0-1,4-3 1,0-2 26,0-1 1,0 0 0,0 0-1,5-11 1,36-88 26,-35 76-83,28-84-239,-33 92 30,-6 17-306,-3 28 256,0-8 253,-6 132 37,8-124-27,0 0 1,2 0-1,0 0 1,12 39-1,-15-58 7,1 0 0,-1 0 1,1 0-1,0 0 0,0 0 0,0-1 0,0 1 0,0 0 0,0 0 1,1-1-1,-1 1 0,0-1 0,1 1 0,-1-1 0,1 0 1,0 1-1,-1-1 0,1 0 0,0 0 0,0 0 0,0 0 0,0-1 1,0 1-1,0 0 0,0-1 0,0 1 0,0-1 0,0 0 0,0 0 1,0 0-1,0 0 0,0 0 0,0 0 0,0 0 0,0-1 1,0 1-1,0-1 0,0 1 0,0-1 0,0 0 0,0 0 0,0 0 1,2-2-1,9-5 18,1-1 0,-2-1 0,22-21 0,33-42 115,-53 58-87,-1 0 29,58-70 43,-62 73-167,0-1 0,-1-1 0,0 1 0,10-27 0,-17 38 38,-1 0 0,1-1-1,-1 1 1,1-1-1,-1 1 1,0-1 0,0-3-1,0 6-5,0-1 0,0 1 0,0-1 0,0 0 0,0 1 0,0-1 0,0 1 0,0-1 0,0 1 0,0-1 0,0 0 0,1 1 0,-1-1 0,0 1 0,0-1 0,1 1 0,-1-1-1,0 1 1,0-1 0,1 1 0,-1-1 0,1 1 0,-1 0 0,0-1 0,1 1 0,-1 0 0,1-1 0,-1 1 0,1 0 0,-1-1 0,1 1 0,-1 0 0,1 0 0,0-1 0,5-2 37,0-1-1,0 0 1,-1 0 0,1-1 0,-1 0 0,0 0 0,6-8 0,6-6 171,-9 11-162,-1-1 1,0 0-1,11-18 0,-12 17-40,7-14-30,0 0 0,-2-1 0,0-1 0,7-27-1,21-109-85,-27 105 137,15-71-404,-27 121 86,-4 12 32,-9 21-28,-135 315-47,132-306 354,2 2-1,1-1 0,-14 70 1,6 58 170,19-144-151,2-1-1,1 0 0,0 1 1,1-1-1,2 0 0,7 30 0,-10-47-13,0 0 0,0 1-1,0-1 1,0 0 0,0 1-1,1-1 1,-1 0 0,1 0-1,-1 0 1,1 0 0,0 0-1,0 0 1,-1-1-1,1 1 1,3 1 0,-3-2-13,-1-1-1,1 1 1,0-1 0,0 1 0,-1-1-1,1 0 1,0 1 0,0-1 0,0 0-1,0 0 1,-1 0 0,1-1 0,0 1-1,0 0 1,0-1 0,-1 1 0,1-1-1,0 0 1,-1 1 0,1-1 0,0 0-1,1-1 1,6-4 32,-1 0 0,1-1 0,-1 0 0,-1 0 0,1-1 0,-1 0 0,-1 0 0,7-10-1,42-79 117,-34 56-256,38-74-270,-56 111 140,-4 7-36,-4 10 79,1 19 160,0 1 40,1 0 1,1 40-1,3-61-32,2 26 99,-2-35-68,0-1 0,-1 1 0,1 0 0,0-1 0,0 0-1,1 1 1,-1-1 0,0 0 0,1 1 0,-1-1 0,1 0 0,2 2 0,-3-3-4,-1-1 0,1 1 0,0-1 1,-1 1-1,1-1 0,0 0 0,0 1 1,-1-1-1,1 0 0,0 1 0,0-1 0,0 0 1,-1 0-1,1 0 0,0 0 0,0 0 1,0 0-1,0 0 0,-1 0 0,1 0 0,0 0 1,0 0-1,0-1 0,-1 1 0,1 0 1,0 0-1,0-1 0,0 1 0,-1-1 0,1 1 1,0-1-1,-1 1 0,1-1 0,0 0 1,4-3 56,-1 0 0,0-1 0,6-9 0,-5 8-64,47-67 88,-14 20-123,50-55 0,-80 101-7,-7 5 28,1 1-1,0-1 1,0 1-1,-1-1 1,1 0 0,-1 1-1,0-1 1,1 0 0,-1 0-1,0 0 1,0 0-1,1-3 1,-12 17-229,2-1 252,1 0-1,0 1 1,1-1 0,0 1 0,-6 20-1,4-5 16,-8 47-1,13-58-25,1 0 0,1 0-1,1 0 1,0 1 0,5 29 0,-5-45 12,0 1 0,0-1 0,1 0 0,-1 1-1,0-1 1,1 0 0,-1 1 0,1-1 0,0 0 0,-1 1 0,1-1-1,0 0 1,0 0 0,0 0 0,0 0 0,0 0 0,0 0 0,0 0 0,0 0-1,0 0 1,0 0 0,0 0 0,1-1 0,-1 1 0,0-1 0,1 1 0,-1-1-1,0 1 1,1-1 0,-1 0 0,1 1 0,-1-1 0,0 0 0,1 0-1,-1 0 1,1 0 0,-1 0 0,1-1 0,-1 1 0,0 0 0,1-1 0,-1 1-1,0-1 1,1 1 0,1-2 0,11-6 39,-1 1 0,-1-2 1,0 0-1,0-1 0,17-17 0,-22 21-34,217-213 3,-217 212-76,11-10 16,24-32 0,-42 49 32,0-1 1,0 1-1,0 0 1,0 0 0,1 0-1,-1 0 1,0 0-1,0 0 1,0 0 0,0-1-1,0 1 1,0 0-1,0 0 1,1 0 0,-1 0-1,0 0 1,0 0-1,0 0 1,0 0-1,0 0 1,1 0 0,-1 0-1,0 0 1,0 0-1,0 0 1,0 0 0,0 0-1,1 0 1,-1 0-1,0 0 1,0 0 0,0 0-1,0 0 1,0 0-1,1 0 1,-1 0-1,0 0 1,0 0 0,0 0-1,0 0 1,0 0-1,0 1 1,1-1 0,-1 0-1,0 0 1,0 0-1,0 0 1,6 10-95,0 14 67,5 38-28,-7-34 93,7 29 1,-8-49-3,-1 0-1,1 0 0,0 0 1,1-1-1,0 0 0,0 1 0,0-1 1,7 7-1,-10-13-20,-1 0 0,1-1 0,0 1 0,0 0 0,-1-1 0,1 1 1,0 0-1,0-1 0,0 1 0,0-1 0,0 0 0,0 1 0,0-1 0,0 0 0,0 1 0,0-1 0,0 0 0,0 0 0,0 0 0,0 0 1,0 0-1,0 0 0,0 0 0,0 0 0,0 0 0,0-1 0,0 1 0,0 0 0,0-1 0,2 0 0,2-2 26,-1 0-1,1 0 0,0-1 1,6-6-1,-4 4-23,75-78 14,-23 22 90,-51 55-135,0 0-3,-1 0 0,0 0 0,0-1 0,0 0 0,-1 0 0,-1 0 0,8-14 0,-13 21 14,1 1-1,-1 0 1,0-1-1,0 1 1,1-1 0,-1 1-1,0-1 1,0 1-1,0-1 1,0 1-1,1-1 1,-1 0 0,0 1-1,0-1 1,0 1-1,0-1 1,0 1 0,-1-1-1,1 1 1,0-1-1,0 1 1,0-1-1,0 1 1,0-1 0,-1 1-1,1-1 1,0 1-1,-1-1 1,1 1 0,0-1-1,-1 1 1,1 0-1,0-1 1,-1 1-1,1-1 1,-1 1 0,1 0-1,0 0 1,-1-1-1,1 1 1,-1 0 0,1 0-1,-1-1 1,1 1-1,-1 0 1,1 0-1,-1 0 1,0 0 0,1 0-1,-1 0 1,0 0-1,-1 0-4,-1 0 0,1 0 0,-1 1-1,1-1 1,0 1 0,-1 0 0,1-1-1,0 1 1,-1 0 0,-2 2 0,3-2 14,0 1 0,0-1 0,0 1 0,0 0 0,0-1 0,0 1-1,0 0 1,1 0 0,-1 0 0,0 0 0,1 1 0,-2 3 0,2-4 8,0 1 0,1-1 0,0 0 1,0 0-1,-1 0 0,1 0 0,0 0 0,1 1 0,-1-1 0,0 0 0,1 0 0,-1 0 0,1 0 0,0 0 0,-1 0 0,3 4 0,2 3 33,1 1 0,0-1-1,1 0 1,0 0 0,0-1-1,1 0 1,17 14 0,-9-10-17,0-1 0,0-1 1,32 15-1,-27-15 0,1-2 0,1 0 0,-1-1 0,1-2 0,40 6 0,-54-10-398,0-1 1,1 0 0,-1-1-1,0 0 1,0 0 0,0-1-1,14-4 1,-17 4-315,-1-1-1,1 0 1,0 0 0,-1 0-1,0 0 1,0-1 0,0 0-1,0 0 1,-1 0 0,1-1-1,-1 1 1,4-8 0,-6 11 215,0-1 1,-1 0 0,0 0-1,1-1 1,-1 1-1,0 0 1,0 0 0,0-1-1,-1 1 1,1 0-1,0-1 1,-1 1 0,1-1-1,-1 1 1,0-1-1,0-3 1,-4-12-2652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8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32 12224,'-22'-3'5535,"57"3"-4831,-6 0 1824,-3 0-1536,27 0 576,10 0-928,11-4-416,-8 4-192,10-8-32,-7 3 0,2-2-2688,-8 2 1472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9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1 168 8736,'0'-8'3936,"26"1"-3424,6-1 2400,10 3-1697,42-7 1057,6 4-1312,50-12-128,-1 8-480,32-11-320,-13 3-32,30-5-3744,-12 5 2049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19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76 5216,'-1'-8'1588,"1"5"-1202,0 1-1,0 0 0,-1 0 0,1-1 0,1 1 0,-1 0 0,0-1 0,1 1 1,0-5-1,2 4 817,9-17 3971,-10 4 1950,-3 52-5493,-2 0 0,-8 43 0,-23 68-956,26-115-372,-4 33-230,2 1 0,-1 94 1,6-68-34,5-35-241,1-25-3499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0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38 151 10144,'-30'-26'3258,"22"18"-754,9 5-1122,10 4-114,-9 0-865,60 0 4093,313-11 440,194-39-4928,-383 18-6547,-82 13-4676,-45 9 5690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32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65 4064,'-29'-3'3701,"19"-4"672,12 4-2111,-1 2-2141,-1 0 0,1-1 0,0 1 0,0 0-1,0 0 1,0 0 0,-1 0 0,1 0 0,0 0 0,1 0-1,0 0 1,25-8 172,-4 3-42,-3 0-168,1 1-1,0 1 1,0 0 0,0 2-1,29 0 1,0 3 32,59 11-1,-11-4 286,-85-6 201,-9-1-1264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32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80 4992,'-8'-13'1589,"7"13"-1578,1 0-1,0-1 1,0 1 0,0 0-1,0 0 1,0 0 0,0 0-1,0 0 1,0 0 0,0 0-1,0 0 1,0 0 0,0 0-1,0 0 1,-1 0 0,1-1-1,0 1 1,0 0 0,0 0-1,0 0 1,0 0 0,0 0-1,0 0 1,0 0 0,0 0-1,0 0 1,0-1 0,0 1-1,0 0 1,0 0 0,0 0-1,0 0 1,0 0 0,0 0-1,1 0 1,-1 0 0,0 0-1,0-1 1,0 1 0,0 0-1,0 0 1,0 0 0,0 0-1,0 0 1,0 0 0,0 0-1,0 0 1,0 0 0,0 0-1,0 0 1,1 0 0,-1 0-1,0 0 1,0 0 0,0 0-1,0 0 1,0-1 0,0 1-1,14-7 2600,24-9-1,-18 9-1412,1 1 0,24-3 1,21 0-795,1 4 0,0 3 0,-1 2 1,104 15-1,-124-9-271,-15 1-2909,-13-4 1081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37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1196 1984,'0'1'86,"-1"-1"0,1 0 0,0 0 0,0 1 0,0-1-1,0 0 1,-1 0 0,1 1 0,0-1 0,0 0 0,0 1 0,0-1 0,0 0 0,0 1 0,0-1 0,0 0-1,0 0 1,0 1 0,0-1 0,0 0 0,0 1 0,0-1 0,0 0 0,0 1 0,0-1 0,0 0 0,0 0 0,1 1-1,-1-1 1,0 0 0,0 1 0,0-1 0,0 0 0,1 0 0,-1 1 0,0-1 0,0 0 0,1 0 0,-1 0-1,0 1 1,0-1 0,1 0 0,-1 0 0,1 0 0,-1 1 101,1-1-1,0 0 1,0 0 0,0 1-1,0-1 1,0 0 0,0 0 0,0 0-1,0 0 1,0 0 0,0 0-1,0-1 1,0 1 0,0 0-1,1-1 1,11-5 429,-1-1 0,0 0 0,0-1 0,-1-1 0,0 0 0,18-19 0,-17 16-309,27-28 119,-2-2 1,48-71 0,78-138-299,-83 126-34,41-68 370,-100 155-238,-2-1 0,-1-1-1,14-50 1,-28 78-151,-1 1 1,0-1-1,-1 1 1,-1-1-1,1 0 0,-2-13 1,-2 15-58,-2 9-78,-9 15-82,11-12 139,-27 41-153,2 1-1,-34 77 1,43-81 186,2 1 0,-15 63 0,-5 85 339,25-73-29,11-99-183,0-1 0,1 1 0,1 0 0,6 29 0,-6-41-73,-1-1 0,1 1 0,0 0 0,0-1 0,1 1 0,-1-1 0,1 0 0,0 0 0,0 0 0,1 0 0,-1 0 0,1-1 0,0 0 0,-1 0 0,1 0 0,1 0 0,6 4 0,-5-5 2,0 0 0,-1 0 0,1 0 0,0 0 1,0-1-1,0 0 0,0-1 0,0 1 1,1-1-1,-1 0 0,0-1 0,0 1 1,0-1-1,7-2 0,-2-1-33,1 0-1,-1-1 0,-1 0 1,1-1-1,-1 0 1,0 0-1,0-1 1,-1-1-1,0 0 1,0 0-1,-1 0 1,15-20-1,-3 0-78,-2-1-1,0 0 1,16-41-1,-27 47-150,-7 20-49,-3 12 32,-12 40-152,-13 44 139,26-82 215,0-1 0,1 1 0,0 0 0,1 0 0,0 0 1,2 18-1,0-23 28,-1-1 0,1 1 1,0 0-1,0-1 0,1 0 1,6 11-1,-7-13 36,0 0 0,0-1-1,0 1 1,0 0 0,1-1 0,-1 1-1,1-1 1,0 0 0,-1 0-1,1 0 1,0 0 0,0-1 0,5 3-1,-6-4-25,-1 1-1,1-1 1,-1 0 0,1 0-1,-1 0 1,0 0-1,1 0 1,-1 0-1,1 0 1,-1 0 0,1 0-1,-1-1 1,0 1-1,1-1 1,-1 1-1,0-1 1,3-1 0,-1 0-5,-1 0 0,1 0 0,-1 0 0,0 0 1,0-1-1,0 1 0,0-1 0,2-2 1,1-4 5,-1 0 1,0 0-1,0-1 1,4-16 0,-4 9-38,0-1-1,-2 0 1,0 0 0,-1 1 0,-1-1 0,-2-28 0,0 39-48,1 1 1,-1-1-1,0 1 0,-6-12 0,7 15 3,-1 0 0,0 0-1,0 0 1,0 1-1,0-1 1,0 1 0,0 0-1,-1-1 1,1 1-1,-1 0 1,-5-3 0,7 5 20,-1-1 0,1 1 0,0 0 0,0 0 0,-1-1 0,1 1 0,0 0 0,-1 0 0,1 0 0,0 0 0,-1 0 0,1 1 0,0-1 0,-1 0 0,1 1 0,0-1 0,0 1 0,-1-1 0,1 1 0,0-1 0,0 1 0,0 0 0,0 0 0,0-1 0,-2 3 0,2-2 7,0-1 0,0 1 0,0 0 0,1 0 0,-1 0 0,0 0 0,0 0 0,0 0 0,1 0 0,-1 0 0,1 1 0,-1-1 0,1 0 0,-1 0 0,1 0 0,0 1 0,-1-1 0,1 0 0,0 0 0,0 1 0,0-1 0,0 0 0,0 1 0,0-1 0,1 2 0,0-2 5,-1 0-1,0 0 0,1 0 1,-1-1-1,1 1 0,0 0 1,-1 0-1,1-1 1,0 1-1,-1 0 0,1-1 1,0 1-1,0 0 0,0-1 1,0 1-1,-1-1 0,1 0 1,0 1-1,0-1 0,0 0 1,0 1-1,0-1 1,0 0-1,0 0 0,0 0 1,0 0-1,0 0 0,0 0 1,1 0-1,1-1 16,0 1-1,0-1 0,0 0 1,0 0-1,-1 0 1,1 0-1,0 0 1,-1-1-1,4-1 1,22-18 200,24-25 0,-11 10-98,210-164 110,-247 197-215,11-8 11,0 0 0,0-1 0,-1-1 0,-1 0 0,0-1 1,18-25-1,-13 11 18,-2-1 0,-1 0 1,-1-1-1,12-41 1,-17 43-97,11-42-76,-19 56-2,-1 14 131,0 0 0,0 0-1,0 0 1,0 0 0,0 0-1,0 0 1,0 0-1,0 1 1,0-1 0,0 0-1,0 0 1,0 0 0,0 0-1,0 0 1,0 0-1,0 0 1,0 0 0,0 0-1,0 0 1,0 0 0,0 0-1,0 0 1,0 0-1,0 0 1,0 0 0,0 0-1,0 0 1,-1 0 0,1 0-1,0 0 1,0 1-1,0-1 1,0 0 0,0 0-1,0 0 1,0 0 0,0 0-1,0 0 1,0 0-1,0 0 1,0 0 0,0-1-1,0 1 1,-1 0 0,1 0-1,0 0 1,0 0-1,0 0 1,0 0 0,0 0-1,0 0 1,0 0 0,0 0-1,0 0 1,0 0-1,0 0 1,0 0 0,0 0-1,0 0 1,0 0 0,0 0-1,0 0 1,0 0-1,0 0 1,0-1 0,-1 1-1,1 0 1,0 0 0,0 0-1,-11 22-357,-9 25 188,-57 132 233,50-115-170,-23 83 0,35-92 144,-7 58 0,18-82 69,1 0 0,2 1 1,4 42-1,-2-61-60,1 1 0,1 0 0,7 23 0,-7-31 62,-1 1 0,1-1 0,1 1 0,-1-1 0,1 0 0,0 0 0,0 0 1,1-1-1,5 6 0,-8-9-51,1 0 1,-1 0-1,0 0 1,1-1-1,-1 1 1,1-1-1,-1 1 1,1-1-1,0 0 1,-1 0-1,1 0 1,0-1-1,0 1 0,0-1 1,0 1-1,0-1 1,3 0-1,-2-1-13,0 0 1,0 0-1,0 0 0,0 0 0,0 0 0,-1-1 0,1 0 0,-1 0 0,1 0 0,-1 0 0,5-4 0,1-2-5,0-1 0,0-1 0,-1 1 0,0-2 0,-1 1 0,0-1 0,6-12 0,12-32 5,-3-1 0,17-61 0,-38 113-74,0 1 0,0-1 0,0 1 0,1 0 0,-1 0 0,1-1-1,0 1 1,2-3 0,-3 6 10,0-1 0,0 0 0,0 0 0,0 1 0,0-1 0,0 0 0,0 1 0,0-1 1,1 1-1,-1 0 0,0-1 0,0 1 0,0 0 0,1 0 0,-1 0 0,0-1 0,0 1 0,0 1 0,1-1 0,-1 0 0,0 0 0,0 0 0,1 1 0,-1-1 0,0 0 0,0 1 0,0-1 0,1 2 0,4 0 7,-1 1-1,0 0 0,-1 1 0,1-1 1,-1 1-1,1 0 0,5 7 0,-5-5 47,0-1 0,1 0 0,-1 0 0,12 7 0,-9-8 0,33 17 4,-39-20 5,1 1-1,0-1 0,0 0 1,0 0-1,0-1 0,0 1 0,0-1 1,1 0-1,-1 1 0,0-1 0,5-1 1,-7 1-27,0 0 1,-1-1-1,1 1 1,-1 0-1,1 0 1,-1-1-1,1 1 1,-1 0-1,1-1 1,-1 1-1,1 0 1,-1-1-1,1 1 1,-1-1-1,1 1 1,-1-1-1,0 1 1,1-1-1,-1 1 1,0-1-1,0 0 1,1 1-1,-1-1 1,0 1-1,0-1 1,0 0-1,0 1 1,0-1-1,0 1 1,1-1-1,-2 0 1,1 1-1,0-1 1,0 1-1,0-1 1,0 0-1,0 1 1,0-1-1,-1 1 1,1-1-1,0 0 1,0 1-1,-1-1 1,1 1-1,0-1 1,-1 1-1,0-1 1,0-2-17,-1 0 0,0 1 1,0-1-1,0 1 1,-1-1-1,1 1 1,0 0-1,-1 0 0,0 0 1,-3-2-1,4 3-14,-1 0-1,1 1 1,-1-1-1,1 1 1,-1-1-1,1 1 1,-1 0-1,1 0 1,-1 0-1,0 1 1,1-1-1,-1 0 1,1 1-1,0 0 1,-1-1-1,1 1 1,-1 0-1,1 0 1,0 1-1,0-1 1,-3 2-1,-4 3-82,0 1 0,1-1 0,-15 15-1,9-5 55,2 0 0,-1 1 0,2 0 0,0 0-1,1 1 1,1 1 0,1 0 0,-10 33 0,17-47 64,0 0 0,0 0 0,0 1 0,1-1 1,0 0-1,0 0 0,0 1 0,0-1 0,3 10 1,-3-14 13,1 1 0,-1-1 0,1 1 0,0-1 0,-1 0 0,1 1 0,0-1 0,0 0 0,0 1 0,0-1 0,0 0 0,0 0 0,0 0 0,0 0 0,0 0 0,2 1 0,-2-1-1,1-1 0,-1 1 1,1-1-1,-1 0 0,1 1 0,0-1 1,-1 0-1,1 0 0,-1 0 1,1 0-1,-1 0 0,1-1 0,-1 1 1,1 0-1,-1-1 0,1 1 0,-1-1 1,1 1-1,2-2 0,5-4 17,0 1-1,-1-1 1,1-1-1,-1 0 1,0 0-1,-1 0 0,11-13 1,0-4 86,22-36 1,-19 22-123,-2 0 1,-1-2-1,13-43 0,-26 68 11,-3 10-62,0 1 0,0-1-1,-1 0 1,0 0-1,1-7 1,-8 31-657,1 0 619,1 0-1,1 0 1,0 0 0,1 27-1,2-39 75,1 0 0,0-1 0,0 1-1,0 0 1,0 0 0,1-1 0,1 1-1,-1-1 1,1 1 0,0-1 0,0 0 0,1 0-1,-1 0 1,1-1 0,10 11 0,-9-11 36,0 0 0,1-1 0,0 1 1,0-1-1,0 0 0,0-1 0,1 0 0,0 0 1,-1 0-1,1 0 0,0-1 0,0 0 0,1-1 1,-1 0-1,0 0 0,0 0 0,1-1 1,-1 0-1,0-1 0,0 1 0,1-1 0,-1-1 1,0 1-1,0-1 0,0-1 0,12-4 1,-10 2-7,1-1 0,-1 0 1,0 0-1,-1-1 1,0 0-1,13-13 1,41-59 14,-50 63-25,27-39 32,55-71 142,11 4-145,-67 80-54,-16 18 48,22-35 0,-35 45-107,0 0 0,-1 0 0,-1-1-1,8-22 1,-15 30-199,-6 9 38,-11 13-39,15-13 261,-26 27-141,-47 60 0,66-76 128,0 0 1,1 0-1,1 1 0,0 0 0,1 1 1,1-1-1,0 1 0,-3 17 0,5-16-76,2 0-1,0 0 0,0 0 1,2 0-1,0 1 0,0-1 1,2 0-1,0 0 0,9 27 1,-8-32-80,0-1 0,1 0 1,0 0-1,0 0 0,1-1 1,1 1-1,-1-1 0,1-1 1,1 1-1,0-1 0,0-1 1,0 1-1,1-1 0,0-1 1,11 6-1,-19-11-109,12 4-2869,-4-10-2921,-1 1 2147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1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91 135 4640,'-11'-2'658,"7"1"-404,1 0-1,0 0 1,-1 1 0,0 0 0,1-1-1,-1 1 1,-4 1 0,6-1 192,0 0 0,0 0-1,0 0 1,0 0 0,0 0 0,0-1 0,-1 1 0,1-1 0,0 1 0,0-1 0,0 0 0,0 0-1,0 1 1,1-2 0,-1 1 0,0 0 0,0 0 0,1 0 0,-1-1 0,1 1 0,-1-1 0,-1-1-1,3 2-289,-1 0-1,1 0 0,0 1 0,0-1 1,-1 0-1,1 0 0,0 0 0,0 0 1,0 1-1,0-1 0,0 0 0,0 0 1,0 0-1,0 0 0,1 1 0,-1-1 1,0 0-1,0 0 0,1 1 0,-1-1 1,0 0-1,1 0 0,-1 1 0,1-1 1,-1 0-1,1 1 0,-1-1 0,1 0 1,-1 1-1,2-1 0,21-16 46,-20 15 129,16-9-46,0 1-1,1 0 1,0 2-1,0 0 0,1 2 1,30-6-1,-45 11-223,-1 0 0,1 1 0,-1 0 0,0 0 0,1 0 0,-1 1 0,1 0 0,-1 0 0,0 0 0,1 0 0,-1 1 0,5 3-1,-7-4-7,-1 0-1,0 0 1,0 0-1,0 0 1,0 1-1,-1-1 0,1 1 1,0-1-1,-1 1 1,1 0-1,-1 0 1,1 0-1,-1 0 0,0 0 1,0 0-1,0 0 1,0 0-1,0 0 0,0 0 1,0 1-1,-1-1 1,1 0-1,-1 1 1,0-1-1,0 0 0,0 1 1,0-1-1,0 0 1,0 1-1,-1 2 1,-2 4 14,0-1 1,-1 0 0,0-1-1,0 1 1,0-1 0,-1 0-1,0 0 1,-1 0 0,-6 6-1,-9 13-29,21-26-42,-2 3-75,-1 0 0,1 0 1,0 0-1,1 1 0,-1-1 0,1 0 0,-2 4 0,3-6 76,0 0 0,0 0 0,0 0 0,0-1 0,0 1-1,0 0 1,0 0 0,0 0 0,0 0 0,1 0-1,-1-1 1,0 1 0,1 0 0,-1 0 0,0-1-1,1 1 1,-1 0 0,1 0 0,0-1 0,-1 1 0,1 0-1,-1-1 1,1 1 0,0-1 0,-1 1 0,1-1-1,0 1 1,0-1 0,-1 0 0,1 1 0,0-1 0,0 0-1,0 1 1,0-1 0,1 0 0,46 17-156,-28-11 60,-16-5 217,1 0 1,0 1-1,-1 0 1,1 0-1,-1 0 0,9 5 1,-12-6-78,-1-1 0,1 1 0,-1 0 0,1-1 0,-1 1 0,1 0 0,-1-1 0,1 1 0,-1 0 0,1 0 0,-1-1 1,0 1-1,1 0 0,-1 0 0,0 0 0,0-1 0,0 1 0,0 1 0,0 0 28,0 0 0,0-1 0,-1 1 0,1-1 0,-1 1 0,1 0 0,-1-1 0,0 1 1,0-1-1,1 1 0,-1-1 0,-2 3 0,-3 2 41,0 1 0,0-1 0,0 0 0,-1-1 0,0 0 0,0 0 0,-15 8 0,9-6-79,-1-2 0,1 1 0,-30 5 0,28-8-269,-1-1 1,1 0 0,-1-2-1,-25-1 1,-28-8-3354,67 9 3243,1 0 1,0-1-1,-1 1 1,1 0-1,-1-1 1,1 1 0,-1-1-1,1 1 1,0-1-1,-1 0 1,1 0-1,0 0 1,0 1-1,-1-1 1,1 0-1,-1-2 1,1 2 179,1 1 0,0 0 1,0-1-1,0 1 1,0 0-1,0-1 0,0 1 1,0 0-1,0-1 1,0 1-1,0-1 0,0 1 1,0 0-1,0-1 0,0 1 1,0 0-1,0-1 1,1 1-1,-1 0 0,0-1 1,0 1-1,0 0 1,0-1-1,1 1 0,13-11-2528,3 4 30,-1 0 1,31-6-1,7-1-218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37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9 136 5056,'-7'-12'1642,"7"12"-1596,0-1-1,0 1 1,0 0-1,0 0 1,-1-1-1,1 1 1,0 0-1,0-1 1,0 1-1,0 0 1,0-1-1,0 1 0,0-1 1,0 1-1,0 0 1,0-1-1,0 1 1,0 0-1,0-1 1,0 1-1,0 0 1,0-1-1,0 1 1,1 0-1,-1-1 0,0 1 1,0 0-1,0 0 1,0-1-1,1 1 1,-1 0-1,0-1 1,0 1-1,1 0 1,-1 0-1,0 0 0,0-1 1,1 1-1,-1 0 1,0 0-1,1 0 1,15-5 1397,-12 5-1249,70-15 2467,236-20 1010,-125 18-3257,10-1-78,22-3-2927,-205 20 1584,-9 1-529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8:37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35 165 5056,'-35'-13'2304,"40"13"-800,4 5-1024,17-10 1216,6 5-960,49-12 704,4 1-832,36-13-64,1 4-320,27-8 224,-9 8-256,8-5-960,-19 14 416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3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57 1056,'0'0'67,"0"-1"1,-1 1-1,1 0 0,0 0 0,-1 0 1,1 0-1,0-1 0,-1 1 1,1 0-1,-1 0 0,1 0 1,0 0-1,-1 0 0,1 0 0,-1 0 1,1 0-1,0 0 0,-1 0 1,1 0-1,-1 0 0,1 0 0,0 1 1,-1-1-1,-1 0 191,1 1 0,-1-1 0,0 0 1,0 0-1,1 0 0,-1 0 0,0 0 0,1 0 0,-1 0 0,0-1 0,1 1 0,-1-1 1,0 1-1,1-1 0,-1 0 0,1 1 0,-3-3 0,4 3-63,-1-1 0,1 1 1,-1-1-1,1 1 0,-1-1 0,1 1 0,-1-1 1,1 1-1,-1 0 0,0-1 0,1 1 0,-1 0 1,0-1-1,1 1 0,-1 0 0,0 0 0,0 0 0,1-1 1,-1 1-1,0 0 0,1 0 0,-1 0 0,-1 1 1,2-1 4,-1 0-52,1 0 0,-1 0 0,1 0 0,-1 0 0,1 0-1,0-1 1,-1 1 0,1 0 0,-1 0 0,1 0 0,0 0 0,-1 0 0,1 0-1,-1-1 1,1 1 0,0 0 0,-1 0 0,1-1 0,0 1 0,-1 0-1,1 0 1,0-1 0,0 1 0,-1 0 0,1-1 0,-1 0 754,1 3-828,-5-2 1432,3 0-749,5 0-470,-2 0 187,-1 2-305,1 0-1,-1 0 0,1 0 1,0 0-1,0 0 0,0 0 0,2 4 1,3 6 127,-4-7-185,1 1-1,0-1 1,0 0 0,0-1 0,0 1-1,1-1 1,6 6 0,7 11 80,6 14 40,-2 1 0,-2 1-1,15 39 1,2 3 238,-33-72-416,2 4 97,1 0-1,0 0 0,13 17 1,-16-23-94,5 6 141,-8-10-176,1-1-1,-1 0 1,0 0 0,0 0-1,1 0 1,-1 1 0,0-1-1,0 0 1,1 0 0,-1 0-1,0 0 1,1 0 0,-1 0-1,0 0 1,0 0 0,1 0-1,-1 0 1,0 0 0,1 0 0,-1 0-1,0 0 1,0 0 0,1 0-1,-1 0 1,0 0 0,1 0-1,-1 0 1,0-1 0,0 1-1,1 0 1,-1 0 0,0 0-1,0 0 1,1-1 0,-1 1-1,0 0 1,0 0 0,0-1-1,0 1 1,1 0 0,-1 0-1,0-1 1,0 1 0,11-19 262,-1 1 1,-1-2 0,13-37-1,2-4-175,-13 38-220,29-44 0,-37 62 135,6-5-552,-8 10 513,-1 0 0,1 0-1,0 0 1,-1 0 0,1 0 0,-1 0 0,1 0-1,-1 0 1,1 0 0,-1 0 0,1 0-1,0 1 1,-1-1 0,1 0 0,-1 0 0,1 1-1,-1-1 1,1 0 0,-1 1 0,0-1-1,1 1 1,-1-1 0,1 0 0,-1 1 0,0-1-1,1 2 1,4 5 7,0 0-1,-1 1 1,0-1-1,0 1 1,0 0-1,-1 1 1,-1-1-1,3 11 1,6 15 84,-5-15-83,5 30 1,-8-32 175,1 0 1,11 29-1,-15-46-175,7 10 423,-7-10-395,0 1 0,1-1-1,-1 0 1,1 0 0,-1 0-1,0 0 1,1 0 0,-1 0-1,1 0 1,-1 0-1,0 0 1,1 0 0,-1 0-1,1 0 1,-1 0 0,0-1-1,1 1 1,-1 0 0,0 0-1,1 0 1,-1-1 0,0 1-1,1 0 1,-1 0 0,0-1-1,1 1 1,-1 0 0,0 0-1,1-1 1,-1 1 0,0 0-1,0-1 1,0 1-1,1-1 1,-1 1 0,0-1-1,8-13 289,0 0-1,11-30 0,-10 21-193,1 1-46,1-7 6,2 1 0,1 1 0,23-34-1,32-22-67,-4 5-1022,-54 58-807,-5 0-3298,-3 12 1977,1 3 232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4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12 4480,'-5'-11'13205,"-25"46"-10687,19-23-2022,0 0-1,-11 20 1,0 2 155,2 0-1,-25 62 1,-15 93 275,47-143-769,2-9 39,3 0 0,1 1 0,1 0 1,2 0-1,2 0 0,5 65 1,0-74-66,1 0 0,2 0 1,1 0-1,1-1 1,1 0-1,2-1 0,1 0 1,1 0-1,20 31 1,-28-50-202,1 0 1,0-1 0,0 0 0,1 0 0,0 0 0,0-1 0,0 0 0,16 10 0,-17-13-374,-1-1-1,1 1 1,-1-1 0,1 0-1,0-1 1,9 2 0,-10-2-388,1-1 1,0 0 0,-1 0-1,1 0 1,0-1 0,-1 0-1,10-2 1,20-13-4738,0 0 1835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4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28 5632,'-1'-1'215,"1"0"1,-1-1-1,1 1 1,0-1-1,0 1 1,-1 0-1,1-1 1,0 1-1,0-1 0,0 1 1,0 0-1,1-1 1,-1 1-1,1-3 1,2 0 2579,2 11 1023,5 18 568,-2 17-2277,-7-29-1367,5 40 779,-2 61-1,-1-16-1073,-2-10-140,-2-48-309,6 42 1,-4-56-1254,-1-15-2061,0-6 1380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5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47 101 8640,'-33'0'2784,"33"0"-2719,-1 0 1,1 0-1,-1 0 0,1 1 1,0-1-1,-1 0 1,1 0-1,0 0 1,-1 0-1,1 0 1,-1 0-1,1 0 1,0-1-1,-1 1 0,1 0 1,-1 0-1,1 0 1,0 0-1,-1 0 1,1-1-1,0 1 1,-1 0-1,1 0 0,0 0 1,-1-1-1,1 1 1,0 0-1,0-1 1,-1 1-1,1 0 1,0 0-1,0-1 1,-1 1-1,1-1 0,-2-1 1789,52-2 4480,29-12-4356,-25 4-1069,42-7-170,90-14-212,-142 28-537,0 1 1,57 3-1,-14 8-1288,-30 3-4951,-34-2 3226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23:59:25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7232,'0'0'2314,"8"0"-607,-3 0-1095,-1 1 0,1 0 0,0 0 1,-1 0-1,1 0 0,3 3 0,11 2 591,4 1-497,0 1 1,0 0 0,-1 2-1,0 1 1,-1 0-1,0 2 1,20 16-1,-25-17-437,-1 2 0,0 0 0,-1 1 0,-1 0 0,-1 1-1,0 0 1,0 1 0,-2 0 0,9 21 0,-6-8 40,-2 0 1,0 1-1,-3 0 0,0 1 1,-2 0-1,-1 1 0,-2-1 0,-2 59 1,-3-51-208,-3 0 0,-2 0 0,-1-1 0,-2 0 0,-1 0 0,-28 61 0,15-51-849,-3 0-1,-1-2 0,-3-2 1,-46 55-1,-38 37-9198,71-76 5290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175 617 1984,'4'-6'671,"-3"5"-464,0 0 1,0 0-1,0 0 0,0 0 0,0 0 0,0 0 0,0 0 1,0 0-1,0 1 0,0-1 0,2 0 0,-2 0 103,0 1-1,0-1 1,0 0-1,0 1 1,0-1-1,0 0 0,0 1 1,0-1-1,0 0 1,-1 0-1,1 0 1,0 0-1,0 0 1,-1 0-1,1 0 1,-1 0-1,1 0 1,-1 0-1,1 0 0,-1 0 1,0 0-1,1-1 1,-1 1-1,0 0 1,0 0-1,0 0 1,0 0-1,0-3 1,0 3-73,0 1 0,0-1 1,-1 0-1,1 1 0,0-1 1,0 0-1,0 0 0,-1 1 1,1-1-1,0 0 0,-1 1 1,1-1-1,-1 1 0,1-1 1,-1 1-1,1-1 0,-1 0 1,1 1-1,-1 0 0,0-1 0,1 1 1,-1-1-1,-1 0 0,2 1-214,-1 0-1,0 0 1,0 0-1,0 0 1,0 0-1,0 0 1,0 0-1,0 0 1,0 0-1,0 0 1,0 0-1,0 0 1,0 1-1,-1 0 1,-3 1 61,0 0 0,1 1 0,-1 0 1,1 0-1,0 0 0,0 1 0,0-1 0,0 1 1,0 0-1,1 0 0,0 0 0,-5 9 1,-3 6-40,-14 37 1,20-43-38,-12 27-115,-1 2 121,2 0 1,-13 52-1,27-87 9,1-1-1,0 1 0,0 0 0,1 0 0,0-1 0,1 14 0,0-18 25,-1 1 0,1-1 0,-1 1 0,1-1 0,0 1 0,0-1 0,0 0 0,1 0 0,-1 1 0,1-1 0,-1 0 0,1 0 0,-1 0 0,1 0 0,0-1 0,0 1 0,0 0 0,0-1 0,0 1 0,5 1 0,-4-1 17,0-1 0,0 1 0,0-1 0,0 1 1,1-1-1,-1 0 0,0-1 0,0 1 1,1-1-1,-1 1 0,1-1 0,-1 0 0,1 0 1,-1 0-1,0-1 0,1 1 0,-1-1 0,0 0 1,1 0-1,-1 0 0,0 0 0,0-1 1,0 1-1,5-4 0,4-4 36,-1 0 0,-1-1 0,1 0 0,-2-1 0,1 0 0,-1-1 0,-1 0 0,0 0 0,8-18 0,6-18 60,19-57 0,-38 96-120,19-54 117,19-93 1,-37 138-123,-1-1 1,-1 1-1,-1-1 1,-1 0-1,-2-29 1,-6-15-197,-2 1-1,-3 0 1,-38-107 0,51 168 140,-1 0 0,1 1 0,0-1 0,0 0-1,0 1 1,-1-1 0,1 1 0,0-1 0,-1 0 0,1 1 0,0-1 0,-1 1 0,1-1 0,-1 1 0,1-1 0,-1 1 0,1-1 0,-1 1 0,1 0 0,-1-1 0,0 1 0,0-1-7,1 1 24,0 0 0,0 0 1,0 0-1,0 0 0,-1 0 0,1 0 1,0 0-1,0 0 0,0 0 0,0 0 0,0 0 1,0 0-1,0 0 0,0 0 0,0 0 1,0 0-1,-1 0 0,1 0 0,0 0 1,0 0-1,0 0 0,0 0 0,0 0 0,0 0 1,0 0-1,0 0 0,0 0 0,0 0 1,-1 0-1,1 0 0,0 0 0,0 0 1,0 1-1,0-1 0,0 0 0,0 0 0,0 0 1,0 0-1,0 0 0,0 0 0,0 0 1,0 0-1,0 0 0,0 0 0,0 0 1,0 1-1,0-1 0,0 0 0,0 0 0,0 0 1,0 0-1,0 0 0,0 0 0,0 0 1,0 0-1,0 0 0,0 1 0,-3 6-47,1 1 0,0-1 0,1 1 0,0 0 0,-1 8 0,1 46 179,1-48-120,4 60 337,3 0-1,20 84 1,-10-62-94,63 242-86,-62-289-25,-1-6-408,-16-38 434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0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3552,'7'-9'18258,"-1"35"-17568,-4-16 335,3 8-507,1 9 25,-4-7-313,0-5 3,-1 1-1,-1 23 1,-13 148 476,-10 134-282,23-233-75,5-63 256,-4-25-596,-1 0 0,0 0 0,0 1 0,0-1 0,0 0 1,0 0-1,0 0 0,1 1 0,-1-1 0,0 0 0,0 0 0,0 0 1,0 0-1,1 0 0,-1 1 0,0-1 0,0 0 0,1 0 0,-1 0 1,0 0-1,0 0 0,0 0 0,1 0 0,-1 0 0,0 0 0,0 0 0,1 0 1,-1 0-1,0 0 0,0 0 0,1 0 0,-1 0 0,0 0 0,0 0 1,1 0-1,-1 0 0,0 0 0,0 0 0,15-4 151,-13 3-138,-1 1-14,22-7 103,38-6 1,135-12-280,-165 21 179,-14 1-56,0 1 0,1 1-1,25 1 1,-40 0 1666,4 1-1865,0-1-5827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 6304,'-18'-3'2032,"14"3"-1238,-2 0 3978,3 0-2774,7 0 389,-3-1-2226,-1 1 0,0-1-1,1 1 1,-1-1-1,1 1 1,-1-1 0,1 1-1,-1-1 1,1 1-1,0-1 1,-1 1 0,1 0-1,-1 0 1,1-1-1,0 1 1,-1 0 0,1 0-1,0 0 1,-1-1-1,1 1 1,0 0 0,-1 0-1,1 0 1,0 0-1,0 0 1,7-1 554,242-43 2298,-74 29-2421,-87 15-938,-75 2-2300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6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0 2720,'14'0'12992,"-15"5"-11595,-4 4-602,0 0 1,-1 0-1,-13 16 0,11-14-520,-1 0-1,-7 16 1,-9 24 500,2 2 1,-17 61-1,-18 117 1128,49-186-1579,3 0-1,2 0 1,2 0-1,1 1 1,9 63 0,-4-84-130,12 38 1,-5-23-14,-9-30-161,1 0 1,1-1-1,-1 0 0,2 1 0,-1-2 0,1 1 0,0 0 1,1-1-1,0 0 0,0 0 0,1-1 0,0 0 1,11 9-1,-1-7-1503,6-9-15598,-20 0 16724,-1-1-1,0 1 1,0 0-1,0-1 1,1 1 0,-1-1-1,0 0 1,2-1-1,0 0-334,-1 0-1,0 0 1,0 0-1,5-6 1,-6 7 389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9792,'0'-8'12201,"8"6"-10633,-4 1-468,158-22 2989,-12 4-3277,125-41-572,-258 56-299,-7 1 90,22-5-853,-12 2-2952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3328,'9'0'13288,"2"-1"-5538,18-3-3773,18-1-7714,-29 4 5792,142-12-1562,-66 4-475,-8-2 217,-43 5-102,49-11-26,-59 16-992,-34 8-1388,2 2-783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6976,'-26'-10'2256,"24"10"-1861,0-1 1,0 0-1,0 1 1,0 0-1,0-1 1,0 1-1,0 0 1,0 0-1,0 0 1,-3 1-1,-3-1 4070,16 1 336,37 2-2546,341-22 433,-281 17-2591,-65 3-82,-34-1-197,28-2 31,-15-4-3553,-15 5 1853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442 666 1728,'3'-8'14585,"-7"6"-13363,0 0-2784,-5-2 1903,-1 1 0,0 1-1,1-1 1,-1 1 0,0 1 0,0 0 0,0 0 0,0 1 0,0 0-1,-1 1 1,1 0 0,0 1 0,1 0 0,-15 5 0,2 0-228,0 2 0,1 0 0,-1 1 0,2 2 1,-21 14-1,28-17-24,1 1 1,0 0 0,0 1 0,1 1 0,-14 18 0,20-23-42,0 0 0,1 0-1,0 0 1,0 0 0,0 1 0,1-1 0,0 1 0,1 0 0,0 0 0,0 0 0,0 0 0,1 10 0,1-13 12,0-1 0,0 1 0,1 0 0,0-1 0,0 1-1,0-1 1,1 1 0,-1-1 0,1 0 0,0 1 0,0-1 0,1 0-1,4 6 1,-2-5 19,0 0 0,0 0 0,0 0 0,0-1 0,1 0-1,-1 0 1,1 0 0,11 4 0,-7-4-28,1 0-1,0 0 1,0-1-1,0-1 1,0 0-1,1 0 1,-1-1 0,0-1-1,1 0 1,-1 0-1,14-3 1,-13 1-30,-1 0 1,0-1-1,0 0 0,0-1 1,0 0-1,0 0 0,-1-1 1,0-1-1,0 0 0,0 0 1,11-10-1,-12 7-44,0-1 1,-1 1 0,1-1-1,10-19 1,-8 8 19,-1-2 0,-1 1 1,-1-1-1,9-44 0,9-100 61,-26 163-54,7-58 129,-1-74 1,-11 49 79,-19-109 0,19 169-90,-13-46 0,15 66-126,0 8-67,-2 14-60,0 9 155,2-1 1,0 1 0,1 0-1,3 39 1,16 100 588,-11-120-449,26 146 780,-15-97-712,-5-28 4,25 72 1,-27-105-216,-5-12-108,12 27 0,3 2 61,-13-28-2659,-7-48-13235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27 3232,'-1'0'207,"0"0"1,0-1-1,1 1 1,-1 0-1,0-1 1,0 1-1,0-1 0,1 0 1,-1 1-1,0-1 1,1 0-1,-1 1 1,0-1-1,1 0 0,-1-1 1,0 1 466,0 0 1,0-1-1,0 1 1,0 0-1,-1 0 1,1 0-1,0 0 1,0 0-1,-3-1 1,-1 1-135,1 0 0,-1 0 1,0 0-1,1 1 0,-1 0 0,1 0 1,-1 0-1,0 0 0,1 1 1,-1 0-1,1 0 0,-6 1 1,-7 4-81,-30 16 1,26-12 84,4-3-238,1 2 1,0 0-1,-21 16 0,31-20-219,0 0 1,0 1-1,0 0 0,1 0 0,0 0 1,0 1-1,1 0 0,0 0 0,0 0 0,1 0 1,-3 8-1,1 1 49,0 1 0,2 0 0,0-1-1,1 1 1,1 0 0,0 0 0,1 0 0,1 0 0,1 0 0,0 0-1,1 0 1,10 29 0,-6-25 25,2 1 0,0-1 0,1-1-1,1 0 1,1 0 0,1-1 0,1-1 0,0 0-1,20 19 1,-23-27-36,0 0 0,1-1 0,0 0-1,1-1 1,19 10 0,-25-14-55,1-1 1,0 0-1,0-1 0,0 1 1,0-2-1,0 1 0,0-1 0,1 0 1,-1-1-1,0 0 0,12-1 1,12-5 14,-1-1 0,0-2 0,-1-1 0,0-1 0,0-1 0,28-18 0,-45 23-83,0-1 0,0 0-1,0-1 1,-1 0 0,-1-1-1,1-1 1,-2 0 0,1 0-1,13-21 1,-10 9-3,-1 0 0,-1-1 0,-1-1 0,-2 0 0,0 0 0,10-51 0,-17 63 12,-1 0-1,0 0 1,0 0-1,-2-14 1,0 20-24,0-1 0,0 0 1,-1 1-1,0-1 0,0 1 0,-1-1 1,0 1-1,-6-10 0,2 7-24,0 1-1,0 0 0,-1 1 1,0-1-1,-1 2 1,1-1-1,-2 1 0,1 1 1,-1-1-1,0 2 1,0-1-1,-1 1 0,-16-5 1,0 2-149,1 1 1,-1 1-1,-1 1 1,-41-2-1,62 7 39,1 0-1,-1 0 0,1 0 0,-1 1 0,1 0 1,-13 3-1,16-2-310,-1-1-1,1 1 1,0-1 0,-1 1 0,1 0-1,0 0 1,0 1 0,1-1 0,-1 0-1,0 1 1,1 0 0,0-1 0,-3 5-1,0 4-1526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7392,'0'0'162,"0"0"0,-1 0 1,1-1-1,0 1 0,-1 0 1,1 0-1,-1-1 0,1 1 1,0 0-1,-1 0 0,1 0 0,-1 0 1,1-1-1,0 1 0,-1 0 1,1 0-1,-1 0 0,1 0 1,-1 0-1,1 0 0,-1 0 1,1 0-1,-1 1 0,5 8 5477,3 7-4038,4 11-14,2-1 0,1 0-1,20 29 1,-15-30-779,30 32 1,-18-23-575,5 5-256,84 69 1,-117-105-555,1-1 0,0 1 0,0-1 0,0 0 0,0 0 0,5 2 0,9 2-1595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7392,'-23'-3'3985,"14"2"2351,24 0 446,135-5-2107,-50 0-4022,33 8-412,-42 0-226,-65 0-107,-2-1-1460,-7-5-2846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10720,'-2'5'7323,"2"-5"-7195,12 3 2993,19-3-595,66-8 736,50-8-2503,-41 5-599,-57 5-694,1 1-1923,0 0-4376,-28 5 3762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3392,'0'-2'656,"-1"0"0,1 0 0,-1 0 0,1 1 0,0-1 0,0 0 0,0 0 0,0 0 0,0 0-1,0 0 1,1-3 0,0-8 10120,-6 39-7813,-13 112-510,9-75-1875,-4 50 193,9-51-528,-1-8-66,5 72 1,1-41-2557,-3-82-78,5-29-15672,4 6 14732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16 163 9792,'-11'-14'3173,"11"14"-3037,-1 0 1,1 0-1,0-1 0,0 1 1,-1 0-1,1 0 0,0-1 0,0 1 1,-1 0-1,1 0 0,0-1 1,0 1-1,0 0 0,0-1 1,-1 1-1,1 0 0,0-1 1,0 1-1,0 0 0,0-1 1,0 1-1,0 0 0,0-1 1,0 1-1,0 0 0,0-1 1,0 1-1,0 0 0,0-1 0,0 1 1,0 0-1,0-1 0,1 1 1,-1 0-1,0-1 0,0 1 1,12-3 4671,-8 2-4724,127-19 5233,58-11-3214,-27 4-1513,19 11-132,-103 12-1719,136-27 0,-208 29 763,5-1-3491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7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79 6976,'-53'-24'5877,"62"33"-2949,-3-2-2422,1-1 0,-2 1 0,1 1 0,-1-1 0,0 1 0,0 0 0,-1 0 0,6 15 0,-2 5 636,9 40 0,-7-23-620,-7-48-556,3-9 26,7-22-67,-10 27 10,86-204 124,-88 209-18,0 1 1,-1 0-1,1 0 0,0 0 0,-1-1 1,1 1-1,0 0 0,0 0 1,0 0-1,0 0 0,0 0 0,0 1 1,0-1-1,0 0 0,1 0 0,-1 1 1,0-1-1,0 1 0,3-2 1,-3 2 7,0 0 1,0 0-1,-1 0 1,1 0 0,0 0-1,0 1 1,0-1 0,0 0-1,0 0 1,0 1-1,0-1 1,0 0 0,0 1-1,0-1 1,0 1-1,-1-1 1,1 1 0,0 0-1,0-1 1,-1 1 0,1 0-1,0-1 1,-1 1-1,1 0 1,-1 0 0,1 1-1,11 18 414,-2 0 0,-1 1 1,0 1-1,-2 0 0,8 33 0,-13-48-463,3 11-63,2 3-146,-6-5-6767,18-8-3985,-17-7 9384,23 7-1756,6 0 378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324 523 2976,'0'0'6656,"-12"-6"-1120,2 5-4985,0 0 1,0 1 0,-1 0 0,1 0 0,0 1 0,0 1 0,0 0 0,0 0-1,0 1 1,0 0 0,1 1 0,-15 7 0,12-5-358,0 1 0,1 1 0,0-1 0,0 2 0,1-1 0,0 2 0,0-1 0,1 1 0,-8 12 0,9-10-19,1 1-1,0 1 1,1 0 0,0 0 0,1 0 0,1 0-1,0 1 1,1 0 0,1-1 0,0 1-1,1 0 1,1 17 0,0-24-105,1-1-1,0 0 1,0 0 0,1 0 0,0 0-1,0 0 1,1 0 0,4 8-1,-5-11-81,0 0-1,1 0 0,0 0 0,0-1 0,0 1 0,0-1 1,0 0-1,1 0 0,0 0 0,-1 0 0,1 0 1,0-1-1,7 4 0,-8-5-11,-1-1-1,1 1 1,0 0 0,0-1 0,-1 1 0,1-1 0,0 0-1,0 0 1,0 0 0,0 0 0,-1 0 0,1-1-1,0 1 1,0-1 0,-1 0 0,1 0 0,0 0 0,-1 0-1,1 0 1,-1 0 0,1-1 0,-1 0 0,4-2-1,3-4-72,-1 0 0,0 0 0,0-1-1,8-12 1,15-23-48,-3-1-1,-1-2 0,-2 0 1,-3-2-1,-2-1 0,17-58 1,-16 25 509,-3 0 0,-4-1 0,4-94 1,-17 165-105,0 0 0,-1 0 0,-3-24 0,0 44-117,0 1 1,1-1 0,-2 11 0,-7 71 431,-1 168-1,35 88 11,-12-204-1464,-10-83-7565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576 130 5728,'0'0'1840,"-12"-11"4586,7-2-1370,-15-15-1952,10 13-2219,7 10-765,0 1 0,0-1 0,0 1 0,-1 0 0,1 0 0,-1 0 0,0 1-1,0 0 1,0-1 0,-1 1 0,1 1 0,-1-1 0,0 0 0,0 1 0,0 0 0,0 1 0,0-1-1,0 1 1,0 0 0,0 0 0,-1 0 0,1 1 0,0 0 0,-1 0 0,1 0 0,-10 2 0,-1 2 20,1 0 1,0 1 0,-25 12 0,-46 28 197,55-28-157,10-6-60,1 2-1,0 0 0,0 2 1,2 0-1,0 1 0,-18 20 1,34-34-75,0-1 0,1 1 1,-1 0-1,1 0 0,0 0 0,-1 0 0,1 0 1,0 0-1,0 0 0,0 0 0,1 0 1,-1 1-1,0-1 0,1 0 0,0 1 1,-1 2-1,2-3-28,-1 0 1,1 0-1,-1 0 1,1 0-1,0 0 0,0 0 1,0 0-1,0 0 1,0 0-1,0 0 0,0-1 1,1 1-1,-1 0 1,1-1-1,-1 1 1,1-1-1,0 1 0,1 0 1,6 4-29,-1-1 1,1 1 0,0-2 0,0 1-1,12 3 1,52 13 50,-15-5-21,-34-8-3,0 1 1,-1 2-1,37 21 0,-53-27-4,0 0 0,-1 1 0,1 0 0,-1 0 0,0 0-1,-1 1 1,0 0 0,0 0 0,0 1 0,-1-1 0,0 1 0,0 0-1,-1 0 1,0 0 0,2 10 0,2 13 187,-2-1 0,3 57-1,-7-72-124,0 3 133,0 0 0,-4 31-1,3-44-168,-1 1-1,0-1 1,-1 0-1,1 0 1,-1 0-1,0-1 0,0 1 1,0 0-1,-1-1 1,1 1-1,-1-1 1,0 0-1,-1 0 1,-4 5-1,5-6-49,-1 0-1,0 0 1,0 0-1,0-1 1,0 1 0,0-1-1,-1 0 1,1 0-1,-1-1 1,1 1-1,-1-1 1,-7 1-1,1-1-224,0-1 1,0 0-1,0-1 0,-19-4 0,16 3-48,-104-15-3016,99 15 1495,-1 2 1,0 0-1,1 1 0,-23 4 1,13 4-2324,27-9 3447,1 1 1,-1 0 0,1 0 0,-1 0-1,1 0 1,0 0 0,-1 0 0,-1 3-1,-4 12-3777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4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0 912 1408,'7'-4'13936,"4"-9"-13323,0 1 1,0-1-1,-2-1 1,10-14-1,26-65 527,15-33 98,-21 47-486,-34 70-653,-4 7-37,0 1 1,0-1-1,0 0 0,-1 0 0,1 0 0,0 0 1,-1 0-1,1 0 0,-1 0 0,0-4 1,-3 17 748,0 12-630,3-4-114,0 1 0,2 0 1,0-1-1,1 1 0,1-1 1,1 0-1,8 22 0,-12-41-63,14 27 269,-14-26-259,-1 0 1,1 0-1,0 0 1,-1 0-1,1-1 1,0 1-1,0 0 1,0 0 0,0-1-1,0 1 1,0-1-1,0 1 1,0-1-1,0 1 1,0-1-1,0 0 1,0 0-1,0 1 1,0-1 0,0 0-1,0 0 1,0 0-1,0 0 1,2 0-1,2-2 31,0 0 0,1-1 0,-1 1 0,0-1 0,0 0 0,-1 0-1,1-1 1,-1 1 0,1-1 0,4-6 0,1 1-16,197-148 440,-195 150-326,-10 6-71,0 0 0,0 0 0,0 0 0,0 0 1,0 0-1,-1 0 0,1 0 0,-1-1 0,1 1 0,-1-1 0,3-2 0,-4-5 40,3 2-5,0 0 0,1-1-1,5-8 1,3-1-29,-1 0 1,-1-1-1,-1 0 0,12-32 1,15-77-199,-24 82 82,-12 44 37,9-28 47,-2 0 0,-1-1-1,3-58 1,-10 114-93,-1 0 0,-8 31 1,4-21 21,2-10 40,-24 121 50,12-85 8,-75 268 38,68-260-60,-4-1-1,-55 103 0,69-146-28,6-12 86,-16 24 1,21-35-130,0 0 0,0-1-1,-1 1 1,1-1 0,-1 1 0,1-1-1,-1 0 1,0 0 0,0 0 0,0 0-1,0 0 1,0-1 0,-5 2 0,7-2 8,1-1 1,-1 0-1,0 0 1,1 0 0,-1 1-1,1-1 1,-1 0-1,0 0 1,1 0-1,-1 0 1,0 0-1,1 0 1,-1 0 0,0 0-1,1-1 1,-1 1-1,1 0 1,-1 0-1,0 0 1,1-1-1,-1 1 1,1 0 0,-1 0-1,1-1 1,-1 1-1,0-1 1,0 0 5,1 0-1,0 0 1,-1 0 0,1 0 0,0 0 0,0 0 0,-1 0-1,1 0 1,0 0 0,0 0 0,0 0 0,0 0-1,0 0 1,1 0 0,-1-1 0,1-4 47,1 1 0,0-1 0,0 0 0,4-7 0,-1 4 19,0 1-1,1 0 1,0 1 0,0 0-1,1 0 1,7-7-1,-3 4-4,18-16 36,1 1-1,2 2 1,0 1 0,55-27-1,42-12-2830,-124 59 1727,0 0-1,0 1 1,0 0-1,7-1 1,2 2-1173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8384,'-31'-12'3808,"23"1"-3328,3 6 1024,5 10-928,-4-5-512,8 0-64,-4-5-928,10 5 512,-2-4-1504,10 4 1088,9-3-2656,-4 6 1952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1041 3648,'0'-1'45,"0"1"-1,0 0 1,0 0 0,0 0-1,0 0 1,0-1 0,0 1-1,0 0 1,0 0 0,0 0-1,0 0 1,0-1 0,0 1-1,0 0 1,0 0 0,0 0 0,0 0-1,-1-1 1,1 1 0,0 0-1,0 0 1,0 0 0,0 0-1,0 0 1,0-1 0,0 1-1,0 0 1,-1 0 0,1 0-1,0 0 1,0 0 0,0 0 0,0 0-1,0 0 1,-1-1 0,1 1-1,0 0 1,0 0 0,0 0-1,0 0 1,-1 0 0,1 0-1,0 0 1,0 0 0,-3 2 2684,10-5 2008,12-11-3528,-1 0 0,24-25 0,-10 10-852,20-19 2,-3-2 0,48-60 0,-39 35 148,77-128-1,-111 161-327,24-45 362,-40 63-201,-7 24-330,-1-1 0,0 1 0,0-1-1,0 1 1,1-1 0,-1 1 0,0 0 0,0-1 0,0 1 0,0-1-1,0 1 1,0-1 0,0 1 0,0-1 0,0 1 0,0-1 0,0 1-1,0 0 1,0-1 0,-1 1 0,1-1 0,0 1 0,0-1 0,0 1-1,-1 0 1,1-1 0,0 1 0,0 0 0,-1-1 0,1 1 0,0 0-1,-1-1 1,1 1 0,-1 0 0,1-1 0,0 1 0,-1 0 0,1 0-1,-1 0 1,1 0 0,0-1 0,-1 1 0,0 0 0,-7 5 0,1 2-23,-1 1 0,1 0 0,1 0 0,0 1 0,0-1 0,0 1 0,1 1 0,-5 12 0,-3 12 175,-9 37 0,18-56-113,4-14-47,-14 44 171,2 0 0,3 1 0,-6 57 0,15-95-127,0-1 0,0 0 0,1 1 0,0-1 0,0 0 0,0 0 0,1 0 0,0 0 0,5 10 0,-5-14 3,0 1-1,0-1 1,0 1-1,0-1 0,1 0 1,-1 0-1,1 0 1,0 0-1,0 0 1,0-1-1,1 1 1,-1-1-1,0 0 1,1 0-1,0 0 1,-1 0-1,1-1 0,6 2 1,-4-2-1,0 0 0,0 0 0,0-1 0,1 0 0,-1 0 0,0-1 0,0 0 0,0 0 0,0 0 0,0-1 0,0 0 0,0 0 0,0 0 0,7-5 0,-3 1 7,-1 1 0,0-2 0,0 1 0,-1-1 0,1 0-1,-2-1 1,14-16 0,40-66 284,-51 74-290,6-10 18,104-161 122,-36 78-117,7-11-9,-79 102-46,0-1 1,-2 0 0,0-1 0,12-37 0,-19 46 34,-1 0 1,2-22 0,-3 26-9,-1 4-27,0 1-15,1 0 0,-1 0 0,0 0 0,0 0 0,1 0 0,-2 0 0,1 0 1,0 0-1,0 0 0,-1 0 0,1 0 0,-1 0 0,1 0 0,-3-4 0,3 6-9,-1 0-1,1-1 1,-1 1 0,0-1-1,1 1 1,-1 0 0,1 0-1,-1-1 1,0 1-1,1 0 1,-1 0 0,0 0-1,1 0 1,-1 0-1,0-1 1,1 1 0,-1 0-1,0 1 1,1-1-1,-1 0 1,0 0 0,1 0-1,-1 0 1,0 0 0,1 1-1,-1-1 1,1 0-1,-1 1 1,0-1 0,1 0-1,-1 1 1,1-1-1,-1 1 1,1-1 0,-1 1-1,-1 0-19,-19 15 48,0 1 0,1 1 1,1 1-1,-32 40 0,35-40 28,-2 4 13,1 1 1,1 0-1,1 1 1,1 1-1,-17 45 1,-35 142 349,52-162-389,-16 47 134,-8 33 124,35-115-218,3-16-31,-1 1 0,1-1 0,0 1 0,0-1 0,0 1 0,0-1 0,0 1 0,0-1 0,0 1 0,0-1 0,0 1 0,0-1 0,0 1 0,0-1 0,0 1 0,0-1 0,0 1 0,1-1 0,-1 1 0,0-1 0,0 1 0,1-1 0,-1 0 0,1 1 1,0-8 462,9-4-368,-7 8-143,-1 1 0,0 0 1,0-1-1,0 1 0,2-5 0,13-22-81,1 1-1,23-28 0,-40 54 75,0 0 0,1 1 1,-1 0-1,0-1 0,1 1 0,-1 0 0,1 0 0,-1 0 0,1 0 0,-1 0 1,1 0-1,0 0 0,0 0 0,-1 1 0,3-2 0,-3 3 15,1-1 1,-1 0-1,0 0 0,0 0 0,0 1 1,0-1-1,0 0 0,0 1 0,0-1 0,0 1 1,0-1-1,0 1 0,0 0 0,0-1 1,0 1-1,0 0 0,-1 0 0,1 0 0,0-1 1,0 1-1,-1 0 0,1 0 0,-1 0 1,1 0-1,-1 0 0,1 2 0,19 42-20,-12-26-28,20 36 0,-25-50 69,0 0 1,1 0-1,0-1 1,0 1-1,0-1 1,1 0-1,-1 0 1,1 0-1,0 0 1,0-1-1,7 4 1,-1-3 37,0 0 1,0 0-1,0-1 1,0-1 0,1 0-1,-1 0 1,1-1 0,-1 0-1,1-1 1,-1-1 0,1 0-1,-1 0 1,15-4 0,-17 3-24,-1-1 0,1 1 0,-1-2 1,0 1-1,0-1 0,-1 0 0,1 0 1,-1-1-1,0 0 0,0-1 1,0 1-1,-1-1 0,0-1 0,0 1 1,-1-1-1,1 0 0,7-14 0,-9 12-20,0 0 0,-1 0-1,0 0 1,4-19-1,-6 23-19,-1 1-1,1-1 1,-1 0-1,0 1 1,0-1-1,-1 1 1,1-1-1,-1 0 1,0 1-1,0-1 1,-4-8-1,5 13 4,0 0-1,0 0 0,0-1 0,-1 1 0,1 0 0,0 0 1,0-1-1,0 1 0,-1 0 0,1 0 0,0 0 0,0-1 1,0 1-1,-1 0 0,1 0 0,0 0 0,-1 0 0,1 0 0,0 0 1,0-1-1,-1 1 0,1 0 0,0 0 0,0 0 0,-1 0 1,1 0-1,0 0 0,-1 0 0,1 0 0,0 0 0,-1 0 0,1 0 1,0 0-1,0 1 0,-1-1 0,1 0 0,0 0 0,0 0 1,-1 0-1,1 1 0,-12 8-260,10-8 245,-2 4 10,1-1 1,-1 1-1,1 0 1,-1 0 0,2 0-1,-1 0 1,0 1-1,1-1 1,0 1-1,0-1 1,1 1-1,-1 0 1,0 7-1,2-10 31,0 1-1,-1-1 1,1 0-1,0 0 1,0 0-1,1 0 0,-1 1 1,1-1-1,0 0 1,-1 0-1,1 0 0,1 0 1,-1 0-1,0 0 1,1-1-1,-1 1 1,1 0-1,0-1 0,0 1 1,0-1-1,0 1 1,1-1-1,-1 0 0,0 0 1,1 0-1,0 0 1,4 2-1,-3-3 9,0 0-1,-1 0 1,1 0 0,0 0-1,0 0 1,0-1 0,0 0-1,0 0 1,0 0 0,0-1-1,0 1 1,0-1 0,0 0-1,0 0 1,0 0 0,-1 0-1,1-1 1,0 0 0,-1 1-1,5-4 1,5-3 18,0-1 1,-1-1-1,21-19 1,-2-5-36,-21 22 22,1 1 1,22-19 0,-32 29-33,1 0 1,-1 0-1,0 0 0,1 0 1,-1 1-1,1-1 1,-1 0-1,1 1 0,0-1 1,-1 1-1,1-1 1,-1 1-1,1 0 0,0 0 1,0-1-1,2 2 1,-3-1-3,0 0 0,1 1 0,-1 0 0,0-1-1,1 1 1,-1 0 0,0 0 0,0 0 0,0-1 0,0 1 0,0 0 0,0 1 0,0-1 0,0 0 0,0 0 0,0 0 0,-1 0 0,1 1 0,0-1 0,-1 0 0,1 2 0,6 15 92,-4-9-29,1 0 0,0-1-1,9 15 1,-11-20-37,0-1-1,0 1 0,1 0 1,-1-1-1,1 0 1,-1 0-1,1 1 0,0-2 1,0 1-1,0 0 1,0 0-1,0-1 0,0 0 1,6 2-1,-3-2 15,1 0 1,0 0-1,-1 0 0,1-1 0,0 0 1,0 0-1,-1-1 0,1 0 0,0 0 1,7-3-1,7-3 69,34-16 0,-52 22-108,33-18-15,-35 19 34,1-1 0,0 0 1,-1 0-1,1 0 0,-1 0 0,1 0 0,-1-1 1,1 1-1,-1 0 0,0-1 0,0 1 0,0-1 1,0 1-1,0-1 0,1-2 0,3-13-20,-5 13 9,0-1 1,0 1 0,1 0-1,-1 0 1,1 0 0,0 0-1,2-6 1,2-3-27,8-20-99,-13 32 115,1 0 0,-1 0 0,1 0 0,-1 0 0,1 0-1,0 0 1,-1 0 0,1 0 0,0 0 0,0 0 0,0 0 0,0 1 0,0-1 0,0 0 0,0 1 0,0-1 0,0 1 0,0-1 0,0 1 0,0-1 0,0 1-1,2-1 1,-2 2-1,0-1-1,0 0 1,-1 0-1,1 1 0,0-1 1,0 1-1,-1-1 0,1 1 1,0-1-1,-1 1 0,1-1 1,-1 1-1,1 0 1,0-1-1,-1 1 0,1 0 1,-1 0-1,0-1 0,1 1 1,-1 0-1,0 0 1,1-1-1,-1 2 0,8 24-153,-7-20 148,13 62 130,-10-55-105,-2-4-48,0-1 0,7 14 0,-8-21 74,2 5 127,-3-5-85,0-1-86,1 1 16,-1-1-1,0 1 1,0-1 0,1 1-1,-1-1 1,0 1 0,1-1-1,-1 0 1,1 1 0,-1-1-1,0 1 1,1-1 0,-1 0 0,1 0-1,-1 1 1,1-1 0,-1 0-1,1 0 1,-1 1 0,2-1-1,-1 0-5,0 0 0,0 0-1,-1-1 1,1 1-1,0 0 1,0 0-1,0-1 1,0 1-1,-1-1 1,1 1-1,0-1 1,-1 1 0,1-1-1,0 1 1,-1-1-1,1 0 1,0 1-1,-1-1 1,1 0-1,-1 1 1,1-1-1,0-1 1,7-20 49,-6 17-49,0-3-6,0-1-1,0 1 1,-1-1 0,0 1-1,0-11 1,-4-43-40,2 55 34,1 3-10,0 1 0,0 0 0,-1-1 0,1 1 0,-1-1 0,0 1 0,0 0 0,0 0-1,-1-1 1,1 1 0,-1 0 0,0 0 0,0 0 0,0 1 0,0-1 0,0 0 0,-5-4 0,5 7-3,1-1 0,0 0 1,0 1-1,-1 0 0,1-1 1,0 1-1,-1 0 0,1-1 0,0 1 1,-1 0-1,1 0 0,-1 0 1,1 0-1,0 1 0,-1-1 0,1 0 1,0 1-1,-1-1 0,1 0 1,0 1-1,-3 1 0,-24 15-27,26-15 66,-4 3-20,-1 0 0,1 1-1,0 0 1,0 0-1,1 1 1,0-1 0,0 1-1,1 1 1,-1-1-1,1 0 1,1 1-1,-4 12 1,5-15 33,1-1 0,0 1 0,0-1 0,0 1-1,1 0 1,-1-1 0,1 1 0,1 0 0,-1-1 0,0 1 0,1 0-1,0-1 1,0 1 0,1-1 0,-1 1 0,1-1 0,0 0 0,0 1-1,0-1 1,1 0 0,0 0 0,-1-1 0,6 6 0,-2-3 67,1-1 1,-1 0 0,1 0-1,0 0 1,1-1-1,-1 0 1,1 0 0,0-1-1,0 0 1,0-1-1,15 4 1,-13-5-103,0 0 1,1 0-1,-1-1 0,0 0 1,0 0-1,1-1 0,-1-1 1,0 0-1,13-4 0,-16 4-485,0-1 0,1 0 0,-2-1 0,1 0 0,0 0-1,10-9 1,-11 8-788,0 0 1,-1-1-1,0 0 0,-1 0 0,1 0 0,-1-1 0,0 1 1,0-1-1,-1 0 0,0 0 0,2-9 0,4-13-2077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5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7392,'-13'-13'3360,"8"18"-2944,0-5 2112,10 0-1472,3 0 1631,10 8-1567,37-8 704,8 3-1056,35-19-288,10 1-288,23-17-1152,-6-1 544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5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4 380 5216,'-1'1'301,"1"1"1,-1-1 0,1 0-1,-1 1 1,1-1-1,0 1 1,0-1-1,0 1 1,0-1-1,0 1 1,0-1 0,0 1-1,1-1 1,-1 0-1,0 1 1,1-1-1,-1 1 1,1-1-1,0 2 1,1-1 184,-1 0 0,1 0 0,-1 0 0,1 0 0,0 0-1,0-1 1,0 1 0,0 0 0,0-1 0,4 3 0,-3-3-138,1 1 0,-1 0 0,1-1 0,-1 0 0,1 0 0,0 0 0,0 0 0,0 0 0,0-1 0,-1 0 0,1 0 0,0 0-1,0 0 1,0 0 0,5-2 0,0-2 81,0 0-1,0 0 0,0-1 1,14-10-1,30-28 274,-42 34-564,3-3 21,-1 0 0,-1 0 0,0-1 0,0-1 0,17-26 0,-8 5 183,-2 0-1,26-69 0,-42 95-217,-6 14-75,-7 17-83,-2 13 29,2-1-1,1 2 1,-5 44 0,13-75 31,1 0 0,-1 1 0,1-1 0,0 0 0,1 1 1,-1-1-1,1 1 0,0-1 0,1 0 0,-1 0 0,1 0 1,0 0-1,5 8 0,-5-9 17,1-1-1,-1 1 1,1-1 0,0 0 0,0 0-1,1-1 1,-1 1 0,1-1 0,-1 1-1,1-1 1,0 0 0,-1 0 0,1-1-1,0 1 1,0-1 0,1 0 0,6 1-1,3 0 58,1-2 0,-1 0 0,1 0 0,-1-2 0,0 1-1,25-7 1,-29 5-65,0 0 1,0 0-1,-1-1 0,1 0 1,-1-1-1,1 0 0,-2 0 1,1-1-1,0 0 0,-1 0 1,0-1-1,-1 0 0,0-1 1,0 0-1,10-14 0,-4 0 2,0 0 0,18-43 1,11-52-37,-40 113 4,2-7-56,0-1 0,1 1 1,13-21-1,-15 49-258,-4 18 250,-1 0 0,-9 51 0,7-67 61,-1 0 1,0-1-1,-2 0 0,0 0 1,-1 0-1,-10 17 1,15-31 23,0 1 0,-1-1 0,1 1 1,-1-1-1,-5 4 0,7-6-14,0-1 1,0 1-1,0-1 0,0 0 1,0 1-1,-1-1 1,1 0-1,0 0 0,-1 0 1,1-1-1,-1 1 1,1-1-1,-4 1 0,5-1 72,3-2-21,9-4 7,16-5-153,94-22-749,-57 15-5493,-46 17 4223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8736,'-50'-11'3936,"37"6"-3424,8 1 512,5 8-672,5-4-640,8 0 128,5 0-960,9 5 640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0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2912,'2'-6'15011,"3"-5"-10862,2-2-3785,5-10-2615,-7 12 3681,58-103-696,-54 100-726,21-35 119,50-61 1,-63 90 22,1 0 0,0 1 1,2 1-1,0 1 1,28-18-1,-45 33-98,0 1-1,0-1 1,-1 0 0,1 1 0,0 0 0,1 0-1,-1 0 1,0 0 0,0 1 0,7-2-1,-9 3-34,0-1 0,0 0 0,1 0 0,-1 0 0,0 1 0,0-1-1,0 1 1,0-1 0,0 1 0,0-1 0,0 1 0,0 0 0,0-1 0,0 1-1,0 0 1,0 0 0,0 0 0,0-1 0,-1 1 0,1 0 0,0 0 0,0 0-1,-1 1 1,1-1 0,-1 0 0,1 0 0,-1 0 0,0 0 0,1 0 0,-1 1-1,0 1 1,2 11 37,0 0-1,-1 0 0,0 0 1,-3 22-1,-11 56 297,3-29-247,7-40-96,-1 6 8,0 34 1,4-62 18,0-1 1,0 1 0,0 0 0,-1-1 0,1 1 0,0 0-1,1 0 1,-1-1 0,0 1 0,0 0 0,0-1 0,0 1 0,1 0-1,-1-1 1,0 1 0,0-1 0,1 2 0,8-8 486,0 0-475,12-11 24,-1-1 1,-1 0-1,21-27 0,45-68-339,-56 74 188,-15 18 64,12-16-54,-24 35 61,-1 0 1,1 0-1,0 0 1,1 0-1,-1 0 1,0 0-1,1 1 0,-1-1 1,0 1-1,1-1 1,5-1-1,-8 3 6,1 0 0,0 0-1,0 0 1,-1 0 0,1 0 0,0 0-1,0 0 1,-1 0 0,1 0 0,0 0-1,0 0 1,-1 0 0,1 0 0,0 1 0,-1-1-1,1 0 1,0 1 0,-1-1 0,1 0-1,0 1 1,-1-1 0,2 1 0,-1 1-1,0-1 1,0 0-1,0 1 1,0-1-1,-1 0 1,1 1-1,0-1 1,0 1-1,0 3 1,1 3 24,-1 0 0,0 0 1,1 11-1,-2-13 25,-1 188 382,0-187-427,0 8 38,1 1 1,0-1 0,3 21 0,-3-36-29,0 1 0,1 0 0,-1 0 1,0 0-1,1-1 0,-1 1 1,0 0-1,1-1 0,-1 1 0,1 0 1,-1 0-1,1-1 0,0 1 1,-1-1-1,1 1 0,0-1 1,-1 1-1,1-1 0,0 1 0,-1-1 1,1 0-1,0 1 0,0-1 1,0 0-1,-1 1 0,1-1 1,0 0-1,0 0 0,0 0 0,0 0 1,-1 0-1,1 0 0,2 0 1,2-1 20,-1 0 0,1 1 1,0-2-1,-1 1 1,7-3-1,17-8-54,0-2-1,43-29 1,45-44 66,-25 3 168,-20 17-416,-69 69-32,-2 6 109,-3 14 29,-26 69 109,2-3 177,23-73-138,1 1 1,1 0-1,-2 27 0,5-37-32,-1 0 0,1-1 0,0 1 0,1 0-1,-1-1 1,1 1 0,0-1 0,1 1 0,-1-1-1,1 0 1,0 0 0,0 0 0,5 5-1,-6-8 24,0 1-1,0 0 0,1-1 1,-1 0-1,1 1 0,-1-1 1,1 0-1,0-1 0,0 1 1,0 0-1,0-1 0,0 1 1,0-1-1,0 0 0,1 0 1,-1 0-1,0-1 0,1 1 1,-1-1-1,1 0 0,-1 0 0,0 0 1,6-1-1,-6 0 0,0 0 1,0-1-1,-1 0 0,1 1 1,0-1-1,-1 0 0,1 0 0,-1-1 1,0 1-1,1 0 0,-1-1 1,0 0-1,-1 1 0,1-1 1,0 0-1,-1 0 0,2-4 0,2-3 27,-1-1 0,-1 1 0,5-21 0,-7 22-96,-1 1 0,0-1 1,0 1-1,-1-1 0,0 1 0,0 0 1,-1-1-1,0 1 0,-3-8 0,3 8-24,0 4 11,0 0 0,0 0 0,0 0 0,0 0 0,-1 0 0,1 0 1,-1 0-1,0 1 0,0 0 0,0-1 0,-1 1 0,1 0 0,-1 1 0,0-1 0,1 0 0,-5-1 1,1 1 25,0 0 0,1 0 1,-1 0-1,0 1 0,0 0 1,0 1-1,0 0 0,-1 0 0,-7 0 1,8 2 1,11 3-8,13 1 61,-3-2 64,0-2 1,1 0-1,-1 0 0,18-3 1,57-9 243,-89 11-346,62-10-117,101-29 0,-161 38-420,1 0 1,-1 0-1,1-1 1,-1 1-1,1 0 1,-1-1-1,0 0 1,3-2 0,-1 0-2439,1 3-81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1068 3072,'-3'1'293,"1"-1"-15,-1 0 0,1 1-1,0-1 1,-1 1 0,1-1 0,0 1 0,-1 0 0,1 0-1,0 0 1,-4 3 0,5-4 117,1 0 0,-1 1 0,0-1 0,0 0-1,0 0 1,1 0 0,-1 0 0,0 1 0,0-1 0,0-1 0,1 1-1,-1 0 1,0 0 0,0 0 0,1 0 0,-1 0 0,0-1 0,0 1-1,1 0 1,-1-1 0,0 1 0,0 0 0,1-1 0,-1 1 0,-1-2-1,6-19 2017,-4-6-2109,2 0 0,0 1 0,2 0 0,1-1-1,2 2 1,0-1 0,1 1 0,2 0 0,23-44 0,-21 51-192,1 0 1,1 1 0,0 1 0,1 0-1,1 1 1,0 0 0,1 2 0,1 0-1,0 0 1,1 2 0,0 0 0,1 2-1,0 0 1,0 1 0,1 1 0,27-6-1,-42 12-23,-1 0 0,0 0 0,0 1 0,1 0 0,-1 0 0,0 0 0,1 0 0,7 3 0,-11-3-64,0 1 0,-1 0 1,1-1-1,0 1 0,-1 0 1,1 0-1,-1 0 0,1 0 0,-1 1 1,0-1-1,1 0 0,-1 1 1,0-1-1,0 0 0,0 1 0,0 0 1,0-1-1,0 1 0,0-1 1,-1 1-1,1 0 0,-1 0 0,1-1 1,-1 1-1,1 0 0,-1 0 1,0 2-1,1 10 64,-1-1-1,-1 1 1,0-1 0,-4 19 0,-17 55 170,14-61-191,-24 74 109,-7 30-30,38-129-133,1 1 0,-1 0-1,1 0 1,0-1 0,0 1 0,0 0-1,0 0 1,0 0 0,1 2-1,-1-4-6,0 0 0,0 0-1,0 1 1,0-1-1,0 0 1,0 0 0,0 1-1,1-1 1,-1 0-1,0 0 1,0 0-1,0 1 1,0-1 0,1 0-1,-1 0 1,0 0-1,0 0 1,1 0 0,-1 1-1,0-1 1,0 0-1,0 0 1,1 0-1,-1 0 1,0 0 0,0 0-1,1 0 1,-1 0-1,0 0 1,0 0 0,1 0-1,-1 0 1,0 0-1,1 0 1,-1 0-1,0 0 1,4-2 22,-1 0 1,0 0-1,1 0 1,-1 0-1,0 0 0,-1-1 1,1 1-1,4-6 1,16-21 79,35-59 1,-29 42-51,-11 18-35,57-82 159,-58 87-304,1 1 0,34-31 0,-51 52 112,-1 1 0,1-1-1,0 0 1,0 0-1,0 1 1,0-1 0,0 0-1,0 1 1,0-1 0,0 1-1,0 0 1,0-1 0,0 1-1,1 0 1,1-1 0,-3 1 7,1 0-1,-1 1 1,1-1 0,-1 0 0,1 0 0,-1 0 0,1 1 0,-1-1 0,1 0 0,-1 0 0,0 1-1,1-1 1,-1 0 0,1 1 0,-1-1 0,0 1 0,1-1 0,-1 0 0,0 1 0,0-1-1,1 1 1,-1-1 0,0 1 0,2 3 24,-1 0 1,0 0-1,-1 0 0,1 0 0,-1 0 0,0 7 1,-2 31 101,-8 51 0,1-21-57,-5 61 228,13-133-288,1 1-1,0-1 1,0 1 0,0 0-1,0-1 1,0 1-1,0-1 1,0 1 0,0-1-1,0 1 1,0 0-1,0-1 1,0 1 0,0-1-1,0 1 1,1-1-1,-1 1 1,0-1 0,0 1-1,1-1 1,-1 2-1,1-3 7,0 1-1,0 0 0,-1-1 0,1 1 0,0-1 0,-1 1 1,1-1-1,0 1 0,-1-1 0,1 0 0,-1 1 0,1-1 1,-1 0-1,1 1 0,-1-1 0,0 0 0,1 0 0,-1 1 1,0-1-1,1-1 0,20-38-13,1 1 1,46-59-1,-49 74-68,2 1 0,0 1 0,1 0 0,47-33 0,-65 53 71,-1-1 0,1 1-1,0 0 1,-1 0 0,1 1-1,0-1 1,6-1 0,-9 3-6,0 0-1,0 0 1,0 0 0,0 0 0,0 0 0,0 0-1,0 0 1,0 0 0,0 0 0,0 1-1,0-1 1,0 0 0,0 1 0,0-1-1,0 1 1,0-1 0,0 1 0,-1-1-1,1 1 1,0 0 0,0-1 0,-1 1 0,1 0-1,0 0 1,-1 0 0,1-1 0,-1 1-1,1 0 1,-1 0 0,1 0 0,-1 0-1,0 0 1,1 0 0,-1 0 0,0 0 0,0 0-1,0 0 1,0 1 0,3 20-28,-1-1 1,-1 1 0,-3 30-1,0 0 109,1-32-9,2 0 0,0 0 0,1 0 0,8 33 0,-9-48-51,1 0-1,0-1 1,0 1-1,0 0 1,0-1-1,1 0 1,-1 1-1,1-1 0,0 0 1,1 0-1,-1-1 1,1 1-1,-1-1 1,1 0-1,0 0 1,0 0-1,1 0 1,-1-1-1,1 1 1,-1-1-1,1 0 1,0-1-1,9 3 0,-8-3 10,-1 0-1,1 0 0,0-1 1,0 0-1,0 0 0,0-1 1,-1 1-1,1-1 0,0 0 1,-1-1-1,1 0 0,-1 0 1,1 0-1,-1 0 0,0-1 1,0 0-1,0 0 0,0 0 1,0 0-1,-1-1 0,1 0 1,6-8-1,0-1-12,0-2 0,0 0 0,-2 0 0,0 0 0,0-1 0,6-21 0,-8 23 8,38-103 51,-36 90-41,-1-1 0,6-38 0,-13 63-29,-1 0 0,0-1-1,0 1 1,0 0 0,0-1 0,-1-2 0,1 4-13,0 1 0,-1 0 0,1 0 0,0 0 0,-1 0 0,1 0 0,-1 0 0,1 0 0,-1 0 0,0 0 0,1 0 0,-1 0 0,0 1 0,0-1 0,0 0 0,0 0 0,0 1 0,0-1-1,-1 0 1,1 0 7,-1 1 0,1 0 0,-1 0 0,1 0-1,0 0 1,-1 0 0,1 0 0,-1 0-1,1 1 1,-1-1 0,1 1 0,0-1 0,-1 1-1,1-1 1,0 1 0,0-1 0,-1 1-1,1 0 1,0 0 0,-1 1 0,-22 17-45,18-12 30,1 0-1,0 0 1,0 0-1,1 0 1,0 1 0,0-1-1,1 1 1,0 0-1,-3 12 1,5-16 16,-5 17 13,0 1-1,2-1 0,1 1 0,1 0 0,0 1 0,2-1 0,1 0 0,4 32 0,-3-43 40,1-1 0,0 1 0,0-1 0,1 0 0,0 0 0,9 15 0,-11-22-17,-1 0-1,1-1 1,0 1-1,0-1 1,0 1-1,0-1 1,0 0-1,1 0 1,-1 0-1,1 0 1,-1 0-1,1 0 1,0-1-1,-1 1 1,1-1-1,0 0 1,0 0-1,0 0 1,0 0-1,0 0 1,0-1-1,1 1 1,-1-1-1,0 0 1,0 0-1,6-1 1,-3 0 9,0-1 0,0 0 0,0 0 0,-1-1 0,1 0 0,0 0 0,-1 0 0,0 0 1,6-6-1,7-6-110,19-22 1,-32 31 76,53-55-4,112-108-143,-144 147 97,-1 0 53,36-23-1,-60 44-19,1 0 0,0 0 0,0-1 0,0 1 0,0 1 0,0-1 0,0 0 0,0 0 0,0 1 0,0-1 0,0 1 0,1 0 0,-1 0 0,0 0 0,0 0 0,0 0 0,0 0 0,1 0 0,-1 1 0,0-1 0,0 1 0,0-1 0,0 1 0,0 0 0,0 0 0,0 0 0,0 0 0,0 0 0,-1 0 0,1 1 0,0-1 0,-1 1 0,1-1 0,-1 1 0,1-1 0,-1 1 0,0 0 0,0 0 0,1 0 0,-1 0 0,-1 0 0,1 0 0,0 0 0,0 0 0,0 3 0,1 8 83,0 0 1,-1 1-1,0 22 1,-1-33-43,0-3-26,0 0 1,0 1 0,0-1-1,0 0 1,0 0 0,0 0-1,0 1 1,0-1-1,0 0 1,0 0 0,0 1-1,-1-1 1,1 0 0,0 0-1,0 0 1,0 1 0,0-1-1,0 0 1,0 0-1,-1 0 1,1 0 0,0 1-1,0-1 1,0 0 0,-1 0-1,1 0 1,0 0 0,0 0-1,0 0 1,-1 0-1,1 0 1,0 0 0,0 1-1,-1-1 1,1 0 0,0 0-1,0 0 1,0 0 0,-1 0-1,1-1 1,-15-3 13,-12-11 99,23 12-132,1 1 0,-1-1-1,0 1 1,0 0 0,0 0 0,0 0-1,0 1 1,-1-1 0,1 1 0,0 0-1,-1 0 1,1 1 0,-1-1 0,1 1-1,-1 0 1,1 0 0,-1 0 0,1 1-1,0 0 1,-1 0 0,1 0 0,0 0-1,-1 1 1,1-1 0,0 1 0,0 0-1,0 0 1,0 1 0,-4 3 0,-4 3-16,1 1 0,1 0 0,-1 1 0,2 0 1,0 1-1,0 0 0,-11 20 0,14-20 23,0-1 0,0 1 0,1 0 0,1 1 0,0-1 0,1 1 0,0 0 1,-2 24-1,5-31 18,0 0 1,0-1-1,1 1 1,-1 0-1,1-1 1,0 1-1,1-1 1,0 1-1,-1-1 1,2 1-1,-1-1 1,1 0-1,-1 0 1,1 0 0,1 0-1,-1-1 1,1 1-1,-1-1 1,1 0-1,1 0 1,-1 0-1,7 4 1,-2-3 34,0 0 0,0-1 0,0 0 0,0 0 0,1-1 0,-1 0 0,1-1 0,0 0 0,0-1 0,19 1 0,-12-2 6,-1-1 0,1-1 0,-1 0-1,0-1 1,30-10 0,-34 8-54,-1 0 1,0 0-1,0-1 1,-1-1-1,0 0 1,10-8-1,2-4-17,25-28-1,-19 14-102,41-61 1,-67 92 111,0-1-1,0 0 1,-1 0 0,0 0 0,1 0 0,-1-1 0,0 1 0,0 0-1,-1 0 1,1-6 0,-1 7 29,0 0 1,0 1-1,1-1 0,-1 0 1,0 1-1,1-1 0,-1 0 1,1 1-1,-1-1 0,1 1 1,0-1-1,0 1 0,0-1 1,0 1-1,2-3 0,68-85 9,50-39 0,-104 108-17,-1 0 1,-1-1-1,-1-1 0,-1-1 1,-1 1-1,9-26 1,44-148 19,-46 130 69,8-44-195,-26 109 67,-1-1 0,1 1-1,-1-1 1,0 1 0,0-1-1,0 0 1,0 1-1,0-1 1,0 1 0,0-4-1,0 5 27,-1 0 0,1 0 0,0 0-1,0 0 1,0 0 0,0 0 0,0 0 0,0 0-1,0 0 1,0 0 0,0 0 0,0 0-1,0 0 1,-1 0 0,1 0 0,0 0-1,0 0 1,0 0 0,0 0 0,0 0 0,0 0-1,0 0 1,0 0 0,0 0 0,-1 0-1,1 0 1,0 0 0,0 0 0,0 0-1,0 0 1,0 0 0,0 0 0,0 0 0,0 0-1,0 0 1,0 0 0,0 0 0,0 0-1,-1 1 1,1-1 0,0 0 0,0 0-1,0 0 1,0 0 0,0 0 0,0 0 0,0 0-1,-6 12-94,-34 101-55,-4 10 216,-45 69-168,60-132 82,-114 286 406,81-184-132,58-154-242,2-2 22,-1-1 0,1 0 0,0 1 0,1-1 0,-1 1 0,1 0 0,0-1 0,0 12 0,1-16-26,0-1 0,0 0 0,0 1 0,1-1 0,-1 1 0,0-1 0,0 1 0,1-1 0,-1 0-1,0 1 1,1-1 0,-1 0 0,0 1 0,1-1 0,-1 0 0,1 0 0,-1 1 0,0-1-1,1 0 1,-1 0 0,1 0 0,-1 0 0,1 1 0,-1-1 0,1 0 0,-1 0 0,0 0 0,1 0-1,-1 0 1,1 0 0,-1 0 0,1 0 0,-1 0 0,1 0 0,-1-1 0,1 1 0,-1 0 0,1 0-1,-1 0 1,0 0 0,1-1 0,-1 1 0,1 0 0,-1-1 0,0 1 0,1 0 0,-1 0 0,1-2-1,11-7 24,0 0-1,-1-1 0,16-18 0,29-41-154,-40 49 103,2-3-9,129-159-462,-129 166 416,-18 16 79,1 0 0,-1-1 1,0 1-1,0 0 1,1 0-1,-1-1 0,0 1 1,1 0-1,-1 0 0,0 0 1,1-1-1,-1 1 0,0 0 1,1 0-1,-1 0 0,1 0 1,-1 0-1,0 0 0,1 0 1,-1 0-1,0 0 0,1 0 1,-1 0-1,1 0 0,-1 0 1,0 0-1,1 0 0,-1 0 1,0 0-1,1 0 0,-1 0 1,1 1-1,-1-1 0,0 0 1,1 0-1,-1 0 1,0 1-1,0-1 0,1 0 1,-1 0-1,0 1 0,0-1 1,1 0-1,-1 1 0,0-1 1,0 0-1,1 1 0,-1-1 1,0 0-1,0 1 0,0-1 1,0 1-1,0-1 0,0 0 1,0 1-1,0-1 0,0 1 1,0 0-1,0 17-41,0 0 0,-2 1 0,-7 32-1,4-21 20,-2 2 23,-3 33 9,9-58-6,1 0 0,0 0-1,0 0 1,0 0 0,1 0 0,3 13 0,-3-18-1,0 0 0,-1 1 1,1-1-1,0 0 0,0 0 1,0 0-1,1 0 0,-1 0 1,0 0-1,1-1 0,-1 1 1,1 0-1,-1-1 0,1 1 1,0-1-1,0 1 0,0-1 0,0 0 1,0 0-1,0 0 0,0 0 1,0 0-1,0 0 0,0-1 1,1 1-1,-1-1 0,0 0 1,0 1-1,5-1 0,-2-1 3,1 1 0,-1-1 0,1 0 0,-1 0 0,0-1 0,1 0 0,-1 0 0,0 0 0,0-1 0,0 1 0,5-5-1,7-5-43,-1-1 0,-1-1 0,21-23 0,-6 6-39,31-32-154,100-98 179,-134 140 78,-18 14 11,0 0 1,-1-1-1,0 0 1,0 0 0,13-17-1,-21 24-42,0 1-1,0 0 1,1-1 0,-1 1-1,0-1 1,0 1-1,0-1 1,1 1 0,-1-1-1,0 1 1,0-1 0,0 1-1,0-1 1,0 1-1,0 0 1,0-1 0,0 1-1,0-1 1,0 1-1,0-1 1,0 1 0,-1-1-1,1 1 1,0-1 0,0 1-1,-1-1 1,1 0-9,-1 1 0,0 0-1,1-1 1,-1 1 0,1 0 0,-1-1 0,0 1 0,1 0 0,-1 0 0,0 0 0,0-1 0,1 1 0,-1 0 0,0 0-1,1 0 1,-1 0 0,0 0 0,1 1 0,-1-1 0,0 0 0,0 0 0,0 1 0,-8 1 6,0 1 0,0 0 0,1 1 0,-1-1 0,1 2 0,0-1 0,0 1 0,-9 8 0,5-3 26,2 1 0,-1-1-1,1 2 1,-13 18 0,0 8 137,2 1 1,-25 61 0,46-99-155,-9 18 6,0 1 29,-11 37 0,18-51-22,1 0-1,0 0 0,0 1 1,0-1-1,1 0 1,0 0-1,0 0 0,1 0 1,0 1-1,0-1 1,2 7-1,-2-11 4,-1 0-1,1-1 0,0 1 1,-1 0-1,1 0 1,0-1-1,0 1 1,0 0-1,1-1 1,-1 1-1,0-1 1,1 0-1,-1 1 1,0-1-1,1 0 0,0 0 1,-1 0-1,1 0 1,0 0-1,-1 0 1,1-1-1,0 1 1,0 0-1,0-1 1,0 0-1,-1 1 1,1-1-1,0 0 0,0 0 1,0 0-1,0 0 1,0 0-1,0 0 1,0-1-1,2 0 1,3-1 0,0 0 0,0 0 0,0-1 1,-1 0-1,1-1 0,-1 1 0,11-9 1,-4 1-20,0 0 0,-1-1 1,-1 0-1,11-16 0,36-57-32,-31 42 77,85-135-395,-106 171 186,-5 10 103,-7 21 80,0-5-40,0 7-13,-11 45 110,-10 92 0,26-157-18,1 1-1,0-1 1,0 1-1,2 8 1,-2-13-55,1-1-1,-1 1 1,0-1 0,1 1 0,-1-1-1,1 1 1,-1-1 0,1 1-1,0-1 1,0 1 0,0-1-1,0 0 1,0 1 0,0-1 0,0 0-1,0 0 1,0 0 0,0 0-1,1 0 1,-1 0 0,2 1-1,1-1 0,-1-1 0,0 1 0,1 0 0,0-1-1,-1 0 1,1 0 0,-1 0 0,1 0 0,-1-1-1,1 1 1,-1-1 0,1 0 0,-1 0 0,0 0-1,1-1 1,-1 1 0,0-1 0,0 1-1,0-1 1,3-3 0,3-2 10,0 0-1,-1 0 1,0-1 0,0 0-1,7-10 1,11-20-62,26-48 0,11-17-48,-53 89 90,1-1-1,1 1 1,0 1-1,21-17 1,-32 29 10,1 0 0,-1 0 1,0 0-1,1 0 0,-1 0 0,0 0 1,1 1-1,-1-1 0,1 1 1,-1-1-1,1 1 0,0 0 0,1-1 1,-2 1-3,-1 0 0,1 1-1,0-1 1,0 0 0,0 0 0,0 0 0,-1 1 0,1-1 0,0 0 0,0 1-1,0-1 1,-1 1 0,1-1 0,0 1 0,-1-1 0,1 1 0,0-1 0,-1 1-1,1 0 1,-1-1 0,1 1 0,-1 0 0,1-1 0,-1 1 0,0 0 0,1 1-1,1 4 5,1 1-1,-2-1 0,1 1 0,-1 0 0,0 0 1,0 10-1,-2 47 75,0-49-49,-4 36 120,2-32-74,0 22 1,1 24 134,2-64-200,0 0 0,0 0 0,0 0 0,0 1 0,1-1 0,-1 0 0,0 0 0,0 0 0,1 0 0,-1 0 1,1 1-1,-1-1-6,1-1 1,-1 0-1,0 0 1,0 0-1,0 1 1,0-1-1,1 0 1,-1 0 0,0 0-1,0 0 1,1 0-1,-1 0 1,0 1-1,0-1 1,0 0-1,1 0 1,-1 0 0,0 0-1,0 0 1,1 0-1,-1 0 1,0 0-1,0 0 1,1 0 0,-1 0-1,0 0 1,0 0-1,1 0 1,-1-1-1,0 1 1,3-1 4,0-1 1,-1 0-1,1 0 0,-1 0 1,0 0-1,3-3 1,3-2-50,21-22 32,0-2-1,29-40 0,30-32 6,-64 79-13,-7 5-32,1 1 0,1 1-1,29-19 1,-48 35 49,1 1-1,0-1 0,-1 1 1,1 0-1,0-1 0,0 1 0,0-1 1,-1 1-1,1 0 0,0 0 0,0-1 1,0 1-1,0 0 0,0 0 1,0 0-1,0 0 0,-1 0 0,1 0 1,0 0-1,1 1 0,-1-1 2,-1 1 0,1-1 0,-1 0 0,1 1 0,0-1 0,-1 1 0,0 0 0,1-1 0,-1 1 0,1-1 0,-1 1-1,0 0 1,1-1 0,-1 1 0,0 0 0,0-1 0,1 1 0,-1 0 0,0 1 0,1 4 10,-1 1 0,0 0-1,0 0 1,-2 9 0,1-10 0,-5 43 23,-3 43-2,7-60-30,1-8 21,2 38-1,-1-56-3,1 0 0,0 1 0,0-1-1,1 0 1,0 1 0,0-1 0,0 0-1,1-1 1,0 1 0,7 10 0,-10-15-11,1 0-1,0 0 1,0 0 0,0 0 0,0 0 0,0 0 0,0-1-1,0 1 1,0 0 0,0 0 0,0-1 0,0 1 0,1-1-1,-1 1 1,0-1 0,0 1 0,1-1 0,-1 0 0,0 0-1,1 1 1,-1-1 0,0 0 0,1 0 0,-1 0 0,0-1-1,1 1 1,-1 0 0,0 0 0,0-1 0,1 1 0,-1-1-1,0 1 1,0-1 0,1 1 0,-1-1 0,1-1 0,3-1 18,0-1 1,-1 0-1,1 0 1,-1-1 0,0 1-1,6-9 1,7-16-29,0 0 0,-2-2 1,19-57-1,-20 52-31,0 0 0,27-45 1,-37 75-2,-2 3 44,0 0-1,0 0 1,0-1-1,0 1 1,-1-1-1,1 1 1,-1-1-1,0 0 0,0 0 1,1-4-1,-8 42-301,-3 53 425,-1 37-13,14-23 57,-4-98-167,0 1 0,1-1 0,0 1 0,-1-1 0,1 0 0,1 1 0,-1-1 0,3 5 0,-3-7-13,-1 0 0,1 0 0,0 0 0,-1 0 0,1 0 0,0 0 0,0 0 0,0 0 0,0 0 0,0 0 0,0-1 0,0 1 0,0-1-1,1 1 1,-1-1 0,0 1 0,0-1 0,0 1 0,1-1 0,-1 0 0,0 0 0,0 1 0,1-1 0,-1 0 0,0 0 0,1-1 0,0 1 0,6-2 31,0 0 0,-1 0 0,1-1 0,-1 0-1,0 0 1,11-8 0,43-32-108,-45 32 75,165-137 144,-142 114-116,24-22-77,-35 29 31,1 2 1,2 1-1,49-30 1,-71 49 3,0-1 0,-1 1 0,10-9 0,-26 22 5,0-2-35,1 1 0,0 0 1,-12 15-1,4 1 90,1 1-1,1 0 0,-12 33 1,20-44-21,1 0 0,0 1 0,1 0 1,0-1-1,2 1 0,-1 0 1,1 0-1,2 20 0,-1-32-14,0 0 0,1 0 0,-1 0 0,0 0 0,1 0 0,-1 0 0,1 0 0,0 0 0,0 0 0,0 0 0,0 0-1,0 0 1,0-1 0,0 1 0,1 0 0,-1-1 0,0 1 0,1-1 0,-1 1 0,1-1 0,0 0 0,0 0 0,-1 0 0,1 0 0,0 0 0,0 0 0,0 0 0,0 0 0,0-1 0,0 1 0,0-1 0,0 0-1,0 1 1,0-1 0,0 0 0,0 0 0,0-1 0,1 1 0,-1 0 0,0 0 0,3-2 0,12-4-32,0 0 0,0-1 1,24-15-1,7-3-31,309-127-497,-240 101 581,-55 22-36,-60 28-17,1 0 0,-1-1 0,0 1 1,-1 0-1,1-1 0,0 1 0,2-4 0,-3 1-175,-11 6 123,3 2 67,0 0 0,0 1 0,0-1 0,0 1 0,-9 10 0,-27 32-24,28-30 75,-48 62 14,56-69-33,1 1 1,0 0-1,0 0 1,1 1-1,-7 22 1,12-32-11,-1 2 1,1-1 0,-1 0-1,1 0 1,0 0 0,0 0 0,0 0-1,0 0 1,1 0 0,-1 0-1,2 4 1,-1-6-8,-1 0 1,1 0-1,-1 1 1,1-1-1,-1 0 1,1 0-1,0 0 1,0 0-1,0 0 1,0 0-1,-1 0 1,1 0-1,0 0 1,1-1-1,-1 1 1,0 0-1,0-1 1,0 1-1,0-1 1,0 1-1,1-1 1,-1 1-1,0-1 1,0 0-1,1 0 1,-1 1-1,0-1 1,2 0-1,1-1-8,-1 1 0,1-1 1,-1 0-1,1 0 0,-1 0 0,0 0 0,0-1 0,1 1 0,-1-1 1,0 0-1,0 0 0,0 0 0,-1 0 0,1 0 0,2-4 0,5-4-4,-1-1-1,13-17 0,37-74-197,-18 29 100,-34 60 72,-5 10 18,-1 1 0,0-1 0,1 1 0,0-1 0,-1 1 1,1-1-1,0 1 0,3-3 0,-4 5 11,-1 0 0,0 0 0,0 0 0,0 1-1,0-1 1,0 0 0,0 0 0,1 0 0,-1 0 0,0 1 0,0-1-1,0 0 1,0 0 0,0 0 0,0 1 0,0-1 0,0 0 0,0 0-1,0 0 1,0 1 0,0-1 0,0 0 0,0 0 0,0 0 0,0 1-1,0-1 1,0 0 0,0 0 0,-1 0 0,1 0 0,0 1 0,0-1-1,-3 19 0,0 0-1,1 0 0,1 26 1,7 59 0,-6-99 18,1 1-1,-1-1 1,1 0-1,0 1 1,1-1-1,0 0 1,0 0-1,0 0 1,0 0 0,3 5-1,-3-8-3,0 0-1,-1-1 1,1 1-1,0 0 1,0 0-1,0-1 1,0 1-1,0-1 1,0 1-1,1-1 1,-1 0-1,0 0 1,1 0-1,-1 0 1,1-1-1,-1 1 1,1-1-1,-1 1 1,1-1-1,-1 0 1,1 0-1,0 0 1,4-1-1,3-1 19,-1 0 0,1 0 0,-1-1-1,0-1 1,1 0 0,-2 0 0,1 0 0,0-1 0,15-12-1,5-6 62,32-34 0,-39 36-26,85-90 52,-85 84-131,-1 0-1,-1-2 1,-2 0-1,-1-1 1,-1 0-1,12-35 1,54-192 283,-81 253-253,26-108 303,-25 104-305,0 1-1,-1 0 1,0-1-1,-1 1 0,1-1 1,-2-9-1,1 16-19,0 1 1,0-1-1,0 0 1,0 0-1,0 0 0,-1 0 1,1 0-1,0 0 0,0 0 1,-1 1-1,1-1 1,-1 0-1,1 0 0,-1 0 1,1 1-1,-1-1 1,1 0-1,-1 1 0,0-1 1,-1-1-1,1 2 1,0 0 0,0 0-1,0 1 1,1-1 0,-1 0-1,0 0 1,0 1 0,0-1 0,0 0-1,0 1 1,0-1 0,0 1-1,0-1 1,0 1 0,1-1 0,-1 1-1,0 0 1,0-1 0,1 1-1,-1 0 1,1 0 0,-1-1 0,0 1-1,0 1 1,-8 12 28,0 0 1,-13 29-1,12-24-9,-153 341 18,153-334-612,2 1 1,-9 44-1,0 58-7309,10-89 2716,-3 0 1706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7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4 7232,'-27'-3'2314,"20"4"-543,9 3 1552,9 2-1196,5 1-1101,-5-2-496,1 0 0,-1 0 0,1 1 0,-2 1 0,1 0 0,18 16 0,-12-7-79,-2 2 0,1 0-1,-2 0 1,-1 2 0,16 27-1,-20-28-586,1-1 0,1-1 0,17 22 0,-27-38-185,-1-1-1,1 1 1,0-1-1,0 1 0,0-1 1,0 0-1,0 1 1,0-1-1,0 0 0,0 0 1,0 0-1,-1 0 1,1 1-1,0-1 0,0 0 1,0-1-1,0 1 1,0 0-1,0 0 0,0 0 1,0-1-1,0 1 1,0 0-1,0-1 1,0 1-1,0-1 0,-1 1 1,1-1-1,0 1 1,0-1-1,0 1 0,-1-1 1,1 0-1,0 0 1,-1 1-1,1-1 0,-1 0 1,1 0-1,0-1 1,5-16-2031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73 12800,'-50'-48'5791,"23"36"-5023,14 4-704,8 8-192,-5-5-32,7 5 96,-2 0-1344,5 8 768,5 4-3711,8 5 2431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357 535 3552,'2'-9'8882,"-10"14"-3861,1 0-4398,0 1 0,0 0 0,0 0 0,1 1 0,-9 13 0,-5 4 29,-89 124 1446,51-64-1471,53-79-598,-57 86 416,53-77-249,1 1 1,1 0-1,0 0 0,-7 25 1,14-38-161,-1 0-1,1 0 1,-1 1 0,1-1 0,0 0 0,-1 0 0,1 1-1,1-1 1,-1 0 0,0 0 0,0 0 0,1 1-1,-1-1 1,1 0 0,0 0 0,0 0 0,-1 0-1,1 0 1,2 3 0,-1-3-19,0-1 1,-1 1-1,1-1 0,0 1 1,0-1-1,0 0 0,0 0 1,0 0-1,0 0 0,0 0 1,1 0-1,-1-1 0,0 1 1,0-1-1,1 1 0,-1-1 1,0 0-1,5 0 0,0 0-26,0-1-1,0 0 1,-1-1-1,1 1 1,-1-1-1,1 0 1,-1-1-1,1 0 1,-1 0-1,0 0 1,-1-1-1,1 0 1,0 0-1,-1 0 1,8-8-1,4-6-165,-1-1 0,27-40 0,62-112-1,-81 130 389,-2 7 230,-27 46-442,0 0-1,1 1 1,0-1 0,1 1 0,-2 21 0,3-9 2,0 0 1,3 27 0,0-37 26,1 1-1,0-1 1,1 1 0,1-1-1,0 0 1,10 21 0,-12-31-15,0 0 1,1 0 0,0 0 0,0 0 0,0 0-1,0-1 1,1 0 0,-1 1 0,1-1-1,0-1 1,1 1 0,-1-1 0,1 1-1,-1-1 1,1-1 0,0 1 0,0-1-1,0 1 1,1-1 0,-1-1 0,8 2-1,-3-2 21,-1 0-1,1-1 0,-1 0 0,0-1 0,1 0 0,-1-1 0,0 0 0,1 0 0,-1-1 0,0 0 0,-1-1 0,1 0 0,-1 0 0,1 0 0,-1-1 0,-1-1 0,1 1 0,-1-1 0,0-1 0,0 1 0,-1-1 0,12-16 0,-5 2-1,-1-1 1,-1 0-1,-1-1 0,-1-1 1,-1 1-1,-1-1 1,-1-1-1,-1 1 1,-2-1-1,2-37 0,-5 52-31,-1 0-1,0-1 1,-1 1-1,0 0 1,0 0-1,-1 0 0,0 1 1,-1-1-1,0 1 1,-8-13-1,12 22-16,0 0 0,-1 0 0,1-1 0,0 1 0,-1 0 0,1-1 0,0 1 0,0-1-1,-1 1 1,1 0 0,0-1 0,0 1 0,0-1 0,0 1 0,0 0 0,0-1 0,-1 1 0,1-1 0,0 1 0,0-1-1,0 1 1,0-1 0,0 1 0,1 0 0,-1-1 0,0 1 0,0-1 0,0 1 0,0-1 0,0 1 0,1 0 0,-1-1 0,0 0 0,1 1 1,0-1 0,0 1 0,0 0 0,0-1 1,0 1-1,0 0 0,1 0 0,-1-1 1,0 1-1,0 0 0,0 0 0,0 0 1,2 1-1,7 0-21,1 1 0,11 4 1,-20-6 7,12 4-72,191 43 105,-37-27 303,-168-20-307,1 0 1,-1 0 0,0 0-1,1 0 1,-1 0 0,0 0-1,1 1 1,-1-1 0,0 0-1,1 0 1,-1 0 0,0 0-1,1 0 1,-1 0 0,0 1-1,1-1 1,-1 0 0,0 0-1,0 0 1,1 1 0,-1-1-1,0 0 1,0 0 0,0 1-1,1-1 1,-1 0 0,0 0-1,0 1 1,0-1 0,0 0-1,1 1 1,-1-1 0,0 0-1,0 1 1,0-1 0,0 0-1,0 1 1,0-1 0,0 0-1,0 1 1,0-1 0,0 0-1,0 1 1,0-1 0,0 0-1,0 1 1,-1-1 0,1 0-1,0 1 1,0-1 0,0 0-1,0 1 1,-1-1 0,-13 18 237,12-16-232,-9 9 50,-3 4-44,0 0 0,1 0-1,1 1 1,-19 32 0,25-36-3,1 0 1,0 0-1,1 1 0,0-1 0,-3 21 0,7-28-2,-1 0-1,1 0 1,0 0-1,0 1 1,1-1-1,0 0 1,1 8 0,-1-11 0,0 1 0,0-1 1,0 1-1,0-1 0,1 0 1,-1 1-1,0-1 0,1 0 0,0 0 1,0 0-1,-1 0 0,1 0 1,0-1-1,0 1 0,4 2 1,1-1 3,0 1 1,0-1-1,0 0 0,1-1 1,-1 0-1,1 0 0,-1 0 1,1-1-1,10 0 1,-12-1 11,0 0 1,0 0 0,0-1-1,0 0 1,0 0 0,0 0-1,0-1 1,0 0 0,-1 0-1,1-1 1,-1 1 0,10-8-1,-6 3-26,-1 0 0,1-1 0,-2 0-1,1 0 1,-1-1 0,-1 0 0,0 0-1,0-1 1,0 0 0,-1 0-1,-1 0 1,0-1 0,4-15 0,-6 17-25,0 0 1,0 0 0,-1 0 0,0 0-1,0-1 1,-1 1 0,-1 0 0,0-1-1,0 1 1,0 0 0,-1 0 0,-1 0-1,1 0 1,-2 0 0,1 1 0,-7-13-1,3 12 29,0 1 0,0 0 0,0 0 0,-1 0 0,0 1 0,-1 0 0,-16-11 0,18 14-27,5 3-14,1 1-1,-1-1 0,1 0 0,-1 0 1,1 0-1,-1-1 0,1 1 1,-2-2-1,3 3 34,1-1 1,-1 1-1,0 0 1,1-1-1,-1 1 1,0 0-1,1-1 0,-1 1 1,1 0-1,-1-1 1,0 1-1,1 0 1,-1 0-1,1 0 1,-1-1-1,1 1 1,-1 0-1,1 0 1,-1 0-1,1 0 1,-1 0-1,1 0 0,-1 0 1,1 0-1,-1 0 1,1 0-1,1 0-7,29-4 7,-1 2 0,54 2 1,-28 2 35,-29-2 0,27 3-1,-46-2 11,1 1-1,-1-1 1,-1 2-1,1-1 1,0 1-1,0 0 1,12 7-1,-17-8-3,1 1 0,-1 0 1,1 0-1,-1 0 0,0 1 0,0-1 0,0 1 0,-1 0 0,1 0 1,-1 0-1,0 0 0,0 0 0,0 0 0,0 0 0,-1 1 0,0-1 1,1 5-1,1 9 98,-2-1 0,0 0 0,-1 20 0,-1-13-60,1 12-83,-1-14 14,1 1 0,3 24 0,-2-41-6,0 0 0,0 0 0,0 0 0,1-1 0,0 1 0,0-1 0,1 1 0,0-1 0,-1 0 0,2 1 0,-1-2-1,8 10 1,-9-13 9,-1 1-1,1 0 0,1 0 1,-1-1-1,0 0 1,0 1-1,0-1 0,1 0 1,-1 0-1,1 0 0,-1 0 1,0-1-1,1 1 0,0 0 1,-1-1-1,1 0 0,-1 0 1,5 0-1,0-1 56,0 0-1,0-1 1,0 0-1,0 0 1,9-5 0,-1 1 2,-1-2 1,0 0-1,0-1 1,0-1-1,22-20 0,53-64 46,-84 89-113,130-161-93,-110 131 65,-2-1 1,-2-1 0,18-43-1,-4-10 64,-5-2-1,21-106 1,-47 177-36,2-28 0,-6 42 0,1-1-15,0-7-81,-1 15 91,0-1 0,0 1 0,0 0 0,0-1-1,0 1 1,0 0 0,0-1 0,0 1 0,0-1-1,0 1 1,0 0 0,0-1 0,-1 1 0,1 0-1,0 0 1,0-1 0,0 1 0,-1 0 0,1-1-1,0 1 1,-1 0 0,1 0 0,0-1 0,0 1-1,-1 0 1,1 0 0,0 0 0,-1-1 0,0 1-1,1 1 0,-1-1 0,1 0 0,-1 0 0,1 0 0,0 1 0,-1-1 0,1 0 0,-1 0 0,1 1 0,0-1 0,-1 0 0,1 1 0,0-1 0,-1 0 0,1 1 0,0-1 0,-1 0 0,1 1 0,0-1 0,0 1 0,0-1 0,-1 1 0,1 0 0,-9 17-48,-13 31 0,13-26 34,-82 172-196,-40 101 128,109-218 317,-15 100 0,32-153-201,4-15 7,-1-2 1,0-1 1,1 1-1,0-1 1,0 1 0,1-1-1,0 1 1,0-1-1,1 1 1,0-1-1,2 9 1,-2-15-27,-1 0-1,0 0 1,0 0 0,1 0 0,-1 0-1,1 0 1,-1 0 0,1 0-1,-1 0 1,1-1 0,-1 1 0,1 0-1,0 0 1,0-1 0,-1 1-1,1 0 1,0-1 0,0 1 0,0-1-1,0 1 1,-1-1 0,1 1-1,0-1 1,0 0 0,0 1-1,0-1 1,0 0 0,0 0 0,0 0-1,0 1 1,0-1 0,0 0-1,0-1 1,0 1 0,0 0 0,0 0-1,0 0 1,0 0 0,0-1-1,0 1 1,2-1 0,1-1 11,0-1 1,0 1 0,0-1 0,0 0-1,0 0 1,-1 0 0,6-6-1,22-29 1,37-59 0,13-19-274,-59 91 212,0 0-1,31-25 1,-40 39 11,1 0 0,0 2 0,0-1-1,1 2 1,0 0 0,17-6 0,-29 13 21,21-5-53,-24 5 56,1 1 1,0 0-1,0 0 1,0 0-1,0 1 1,0-1-1,-1 0 0,1 0 1,0 0-1,0 1 1,0-1-1,-1 0 1,1 1-1,0-1 1,0 0-1,-1 1 1,1-1-1,0 1 0,-1 0 1,1-1-1,-1 1 1,1-1-1,0 1 1,-1 0-1,0-1 1,2 3-1,-2-3-2,0 1 0,0 0 0,0 0 0,1 0 0,-1 0-1,0 0 1,0 0 0,0 0 0,-1 0 0,1 0 0,0 0 0,0 0 0,0 0 0,-1 0 0,1-1-1,0 1 1,-1 0 0,1 0 0,-1 0 0,0 1 0,-16 20-102,9-12 95,-101 121 153,106-128-125,-5 5 53,1 0-1,-10 16 1,15-21-36,0 1 1,0 0-1,0-1 0,1 1 1,0 0-1,0 0 1,0 0-1,0 0 1,1 0-1,-1 7 1,1 2 62,1 1 0,0-1 1,1 0-1,1 1 0,0-1 0,1 0 1,0-1-1,1 1 0,11 20 0,-11-24-370,0-1 0,1 1 0,0-1 0,1 0 0,0-1 0,0 0 0,1 0 0,0 0 0,0-1-1,0 0 1,1-1 0,0 1 0,15 5 0,-10-5-1077,31 11-5674,-41-16 5386,-1-1 0,0 1 0,0-1 0,1 1 1,-1-1-1,6 0 0,2-1-3388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301 609 4384,'-4'-10'11083,"-4"8"-10337,1 3-347,1 0 0,-1 0 0,0 0-1,1 1 1,-1 0 0,1 0 0,0 1 0,-1 0 0,1 0 0,0 0 0,1 1 0,-7 4 0,-9 9-371,-32 32 0,48-43 106,-14 13-120,1 1 1,-22 31-1,34-42 3,0 0-1,1 1 1,0 0-1,0 0 1,1 0-1,1 0 1,-1 1-1,-2 17 1,6-25 29,0 1 1,0-1 0,0 0-1,0 0 1,0 0 0,1 1-1,0-1 1,-1 0 0,1 0-1,0 0 1,1 0 0,-1 0-1,0 0 1,1 0 0,0-1-1,0 1 1,0 0-1,0-1 1,0 1 0,0-1-1,0 0 1,1 0 0,-1 0-1,4 2 1,-2-1 27,0-1 0,0 0 0,1 0 0,-1 0 1,1 0-1,-1 0 0,1-1 0,0 0 0,0 0 0,-1-1 0,1 1 0,0-1 0,0 0 0,0 0 0,6-1 1,-5 0-60,-1-1 0,1 0 1,-1 1-1,0-2 0,1 1 1,-1-1-1,0 1 1,0-1-1,-1-1 0,1 1 1,-1-1-1,0 0 0,7-6 1,-2-2-4,0-1 1,0 0-1,-1 0 1,7-17-1,39-93 23,-10 21 85,-20 52-55,-3 6 78,23-67 1,-33 68-43,-1-1 0,-3 1 1,3-49-1,-8 62 34,-4-43-1,1 62-76,0-1 1,-1 1-1,0-1 0,-1 1 1,-1 0-1,-5-14 0,-1 11 2,10 14-59,-1 0 0,1-1 0,0 1 0,-1 0 0,1 0 0,-1 0 0,1-1 0,0 1 0,-1 0 0,1 0-1,0 0 1,-1 0 0,1 0 0,-1 0 0,1 0 0,0 0 0,-1 0 0,1 0 0,-1 0 0,1 0 0,0 0 0,-1 0 0,0 0 0,-1 2 0,1-1 1,-1 1 0,0-1 0,1 1 0,-1-1 0,1 1 0,0 0 0,-1 0-1,1 0 1,0 0 0,0 0 0,-1 3 0,-11 26 6,1 0 0,2 0 1,1 1-1,1 0 0,2 1 0,1 0 1,2 0-1,1 0 0,1 0 0,6 47 1,-3-67 17,1 1 1,1-1 0,0 0 0,0 1 0,1-2 0,1 1-1,0 0 1,1-1 0,0-1 0,1 1 0,9 10-1,-10-14 25,0-1 0,0 0-1,0 0 1,1-1-1,0 0 1,0 0-1,1-1 1,0 0-1,0-1 1,0 0-1,0 0 1,1-1 0,-1 0-1,1 0 1,15 1-1,-10-3-12,0-1-1,-1-1 1,1 0-1,0-1 1,-1 0 0,1-1-1,-1-1 1,0 0-1,0-1 1,0 0 0,23-15-1,-6 2 69,-1-2 0,0-2 0,42-41 0,-64 56-66,-3 4 4,-1-1 0,0 0 0,0 0 0,0-1 1,-1 1-1,1-1 0,-1 0 0,4-8 0,-7 13-47,0 0 1,0 0-1,0 1 0,0-1 0,0 0 1,-1 0-1,1 0 0,0 0 1,0 0-1,0 0 0,0 0 0,0 0 1,0 0-1,0 0 0,0 0 0,0 0 1,0 0-1,0-1 0,0 1 0,-1 0 1,1 0-1,0 0 0,0 0 1,0 0-1,0 0 0,0 0 0,0 0 1,0 0-1,0 0 0,0 0 0,0 0 1,0 0-1,0 0 0,0 0 0,0 0 1,0 0-1,0 0 0,0-1 1,0 1-1,0 0 0,-1 0 0,1 0 1,0 0-1,0 0 0,0 0 0,0 0 1,0 0-1,0 0 0,0 0 1,0 0-1,0-1 0,1 1 0,-1 0 1,0 0-1,0 0 0,0 0 0,0 0 1,0 0-1,0 0 0,0 0 0,0 0 1,0 0-1,0 0 0,0 0 1,-10 5-142,-10 12 81,11-4 73,0 0 0,1 1 0,0-1 0,1 1 0,1 1 0,-9 28-1,9-25-9,2 0-1,0 1 0,-3 33 0,6-42 23,1 0 0,0 0 0,1 0 1,0 0-1,1 0 0,0-1 0,0 1 1,1 0-1,5 9 0,6 4 248,-13-23-251,-1 1 0,1 0 0,0 0 0,-1-1 0,1 1 0,0 0 1,-1-1-1,1 1 0,0-1 0,0 1 0,0-1 0,-1 1 0,1-1 0,0 0 0,0 1 0,0-1 0,0 0 0,0 0 0,0 0 0,0 1 0,0-1 0,0 0 0,-1 0 0,1 0 0,0-1 0,2 1 0,0-2 20,0 0 0,0 0 0,0 0 0,0-1 0,0 1 0,0-1 0,-1 0 0,1 0 0,-1 0 0,0 0 0,0 0 0,0 0 0,0 0 0,1-5 1,3-6-37,-2 1 1,5-19 0,-2 3-77,5-47 0,-11 65 75,-1 0 0,0 0 1,0 1-1,-1-1 0,-1 0 1,0 0-1,-4-15 0,-2 10-68,-1-4-177,8 19 232,1 1-1,0-1 1,0 0 0,0 1-1,0-1 1,1 1 0,-1-1-1,0 0 1,0 1 0,0-1-1,0 1 1,0-1 0,1 1-1,-1-1 1,0 1 0,1-1-1,-1 1 1,0-1 0,1 1-1,-1-1 1,1 1 0,-1-1-1,0 1 1,1-1 0,-1 1-1,1 0 1,-1-1 0,1 1-1,0 0 1,-1 0 0,2-1-1,7-2-33,1-1-1,-1 1 1,1 1-1,18-2 1,45 0-32,-58 4 101,1 1 0,-1 1-1,1 1 1,-1 0 0,0 1-1,21 7 1,-33-9 10,0-1-1,0 0 1,-1 1 0,1 0 0,0-1 0,-1 1-1,1 0 1,-1 1 0,0-1 0,1 0 0,-1 1-1,0-1 1,0 1 0,1 2 0,-1 0 9,0-1 0,0 1 0,0 0-1,-1 0 1,0 0 0,0 0 0,0 0 0,0 6 0,-1 7 22,-1 1 1,-1-1 0,-7 35 0,6-42-92,1 1 77,-1 1 35,1 0 0,-2 26 1,4-39-88,0 1 1,0-1 0,0 1 0,0-1-1,0 1 1,0-1 0,0 1 0,0-1-1,0 1 1,0-1 0,0 1 0,0-1-1,1 1 1,-1-1 0,0 1 0,0-1-1,1 1 1,-1-1 0,0 0-1,0 1 1,1-1 0,-1 1 0,0-1-1,1 0 1,-1 1 0,1-1 0,-1 0-1,0 0 1,1 1 0,0-1 0,0 0-5,1 0 1,-1 0 0,0 0 0,0-1 0,1 1 0,-1 0-1,0-1 1,0 1 0,0-1 0,0 0 0,1 1 0,-1-1 0,0 0-1,0 1 1,1-3 0,28-23 47,32-39 0,-23 24-22,-9 8-20,-21 22-13,0 1 1,0 0-1,1 0 0,1 1 1,-1 0-1,25-14 1,-35 23 13,1-1 0,0 1 1,-1 0-1,1 0 1,0-1-1,-1 1 0,1 0 1,0 0-1,0 0 0,-1 0 1,1 0-1,0 0 1,-1 0-1,1 0 0,0 0 1,0 0-1,-1 1 0,1-1 1,0 0-1,-1 0 1,1 1-1,0-1 0,-1 0 1,1 1-1,-1-1 0,1 0 1,0 1-1,-1-1 1,1 1-1,-1-1 0,1 1 1,-1 0-1,0-1 0,1 1 1,-1-1-1,1 1 1,-1 0-1,0-1 0,0 1 1,1 0-1,-1 1 0,2 4 33,0 0 0,-1 0 0,1 12 1,-1-14-36,3 110 262,-5-88-245,1 0-1,2 1 1,0-1 0,2 0 0,8 29-1,-11-51-10,0 0 0,1 0 0,-1 0 0,1 0 0,0 0 0,0 0 0,1-1 0,-1 1 0,1-1 0,4 4 0,-6-5 2,1-1 1,-1 0-1,1 0 1,-1-1-1,1 1 0,0 0 1,-1-1-1,1 1 1,0 0-1,0-1 1,0 0-1,-1 1 1,1-1-1,0 0 1,0 0-1,0 0 1,0 0-1,-1-1 1,1 1-1,0 0 1,0-1-1,0 1 1,-1-1-1,4-1 1,4-2 18,-1-1 0,0 1 0,0-2 1,12-10-1,-10 9-9,17-16-28,0-1-1,42-52 1,-61 67 15,29-34 23,-1-1 1,47-80-1,-81 121-44,7-20-72,-8 23 84,-1-1 0,0 0 0,0 1 0,0-1 0,0 0 0,0 0 0,0 1 1,0-1-1,0 0 0,0 1 0,0-1 0,0 0 0,-1 0 0,1 1 0,0-1 0,0 0 0,-1 1 0,1-1 1,0 1-1,-1-1 0,1 0 0,-1 1 0,1-1 0,0 1 0,-1-1 0,0 1 0,1-1 0,-1 1 0,1-1 1,-1 1-1,0-1 0,-2 0 6,1 1 0,-1-1 0,1 1 1,0-1-1,-1 1 0,1 0 0,-1 0 1,1 0-1,-1 0 0,1 0 0,-1 1 1,1-1-1,0 1 0,-1-1 0,1 1 1,0 0-1,-1 0 0,-2 2 0,-1 0 21,1 0 0,-1 1 0,1-1 0,0 1 0,0 1 0,-7 7-1,4-3 22,1 0 0,1 1 0,0 0-1,0 0 1,1 1 0,1 0 0,-1 0-1,2 0 1,-1 0 0,2 0 0,-1 1-1,2-1 1,-1 20 0,1-23-27,1 1-1,1-1 1,-1 1-1,2-1 1,-1 1-1,1-1 1,0 1 0,1-1-1,0 0 1,0 0-1,1-1 1,0 1-1,0-1 1,1 1-1,0-1 1,0-1 0,0 1-1,1-1 1,9 8-1,-6-7-146,1 0 1,-1-1-1,1-1 0,0 0 0,1 0 0,-1-1 0,1 0 0,0-1 0,0 0 0,0 0 0,0-2 1,0 1-1,23-1 0,-24-2-706,0-1 1,0 0-1,0 0 0,0-1 1,0 0-1,13-7 1,-9 2-737,-1 0 1,0 0-1,-1-1 1,14-14-1,32-29-5233,6 2 2219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89 3392,'45'-21'4416,"-44"21"-4220,0 0 1,0-1-1,0 1 1,0-1-1,1 1 1,-1-1-1,0 1 1,-1-1-1,1 0 1,0 0-1,0 1 1,0-1 0,0 0-1,0 0 1,-1 0-1,1 0 1,0 0-1,-1 0 1,1 0-1,-1 0 1,1 0-1,-1 0 1,0 0-1,1 0 1,-1 0-1,0-1 1,1-1-1,-2 2-34,1 0 0,0 0 0,-1 0-1,1 0 1,0 0 0,-1 0 0,1 0-1,-1 0 1,1 0 0,-1 0 0,0 0-1,1 0 1,-1 1 0,0-1 0,0 0-1,0 0 1,1 1 0,-1-1 0,0 1-1,0-1 1,0 0 0,0 1 0,0 0-1,0-1 1,0 1 0,0 0 0,0-1 0,0 1-1,-1 0 1,0 0 0,-5-1 33,0 1 1,-1 0 0,1 0-1,0 0 1,0 1 0,-1 0 0,1 1-1,0 0 1,0 0 0,0 0-1,1 1 1,-1 0 0,0 0-1,1 0 1,0 1 0,0 0-1,0 1 1,0-1 0,1 1-1,0 0 1,-7 8 0,3-2-135,2-1-1,-1 1 1,1 0 0,1 0 0,0 1-1,1 0 1,0 0 0,1 0 0,0 1 0,1 0-1,-2 13 1,3-10 159,0 0-1,1 0 1,3 27-1,-2-38-160,1 1 0,0-1 1,0 0-1,1 1 0,-1-1 0,1 0 0,0 0 0,1 0 1,-1 0-1,1-1 0,0 1 0,0 0 0,1-1 0,4 5 1,-2-4 17,0 0 1,0 0-1,1-1 1,0 0-1,-1-1 1,1 1-1,0-1 1,1-1-1,-1 1 1,1-1-1,-1 0 1,1-1-1,11 1 1,-6-1-22,1-1 0,-1 0 0,1-1 0,-1-1 0,1 0 0,23-8 0,-26 6-27,-1-1 0,1 0 0,-2-1 0,1 0 0,0 0 0,-1-1 0,0 0 1,-1-1-1,0 0 0,0 0 0,0-1 0,-1 0 0,-1 0 0,1-1 0,-1 1 0,-1-1 0,0-1 0,-1 1 1,1-1-1,-2 0 0,4-19 0,-6 25-16,0-1 0,-1 0 0,0 0 0,0 0 0,-1 0 0,1 0 0,-1 1 0,-2-8 0,1 9-27,1 0-1,-1 0 1,1 0-1,-1 0 1,0 1-1,-1-1 0,1 1 1,0-1-1,-1 1 1,0 0-1,0 0 1,0 0-1,0 0 1,0 1-1,-1-1 1,1 1-1,-1 0 1,0 0-1,1 0 1,-1 1-1,-6-3 1,-7-1-5,-1 1 0,1 1 1,-30-2-1,38 4 19,2 0-69,5 1 43,-1 0 0,1 0-1,0 0 1,0-1 0,0 1 0,-1-1-1,1 1 1,0-1 0,-3-1 0,32-8 133,309-63 1295,-326 72-1312,1-1 52,0 1 0,0 0 0,22 1 0,-31 0-97,0 0 1,1 1-1,-1-1 0,0 1 1,1-1-1,-1 1 0,0 0 1,0 0-1,0 0 1,0 0-1,0 0 0,0 0 1,0 1-1,0-1 0,0 1 1,0-1-1,-1 1 1,1 0-1,-1-1 0,1 1 1,-1 0-1,0 0 0,1 0 1,0 4-1,0-1 11,-1-1 0,0 1-1,0 0 1,-1 0 0,0 0 0,0 0 0,0 0-1,-1 9 1,-11 40 119,8-41-132,-11 50 73,-9 33-109,23-84 1,1-12-9,1 0-1,-1 0 0,1 0 1,-1-1-1,1 1 1,-1 0-1,1 0 1,-1 0-1,1-1 1,-1 1-1,1 0 0,-1 0 1,1-1-1,-1 1 1,1 0-1,-1-1 1,0 1-1,1-1 1,-1 1-1,0 0 0,1-1 1,-1 1-1,0-1 1,1 1-1,-1-1 1,71-91 198,-49 68-196,41-35 0,-55 52-17,1 1 0,-1 0 0,1 1-1,0 0 1,0 0 0,0 1 0,1 0 0,0 1-1,15-4 1,-22 6 34,0 1 1,0 0-1,0 0 0,0 1 1,0-1-1,-1 1 0,1-1 1,0 1-1,0 0 1,0 0-1,-1 0 0,1 0 1,-1 1-1,1-1 0,-1 1 1,1-1-1,-1 1 0,0 0 1,0 0-1,0 0 0,4 4 1,2 5 25,0 0 0,0 1 1,7 15-1,-10-18-54,3 6-19,55 89 229,-56-94-200,0 0 0,1-1 0,0 0 0,1-1 0,0 1 0,0-2-1,19 13 1,-26-19-127,0 1-1,1-1 1,-1 0 0,0 0-1,1-1 1,-1 1-1,1 0 1,-1-1-1,1 1 1,-1-1-1,1 0 1,-1 0-1,1 0 1,-1 0-1,1 0 1,-1-1-1,1 1 1,-1-1 0,0 1-1,1-1 1,-1 0-1,1 0 1,-1 0-1,0 0 1,0-1-1,0 1 1,0-1-1,0 1 1,3-4-1,17-12-1717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1076 6240,'0'4'574,"-1"-1"0,0 0 0,1 1 1,-1-1-1,1 6 0,0-8-418,0-1-1,1 1 1,-1 0 0,0-1-1,0 1 1,1 0 0,-1-1-1,0 1 1,1 0 0,-1-1-1,1 1 1,-1 0 0,1-1-1,-1 1 1,1-1 0,-1 1-1,1-1 1,0 0 0,-1 1-1,1-1 1,-1 1 0,1-1-1,0 0 1,0 0 0,-1 1-1,1-1 1,1 0 0,0 1 46,0-1 1,0 1-1,0-1 1,0 0-1,0 0 1,0 0-1,0 0 1,3 0-1,2-3 117,-1-1 1,1 1-1,-1-1 0,0 0 0,0 0 1,8-8-1,300-245 2369,-277 227-2427,-2-2 1,60-70-1,-72 73-54,-2-2 0,-1 0 0,-1-1 0,17-40-1,2-25 978,-80 223-357,37-113-827,-47 132 25,42-114 34,2 1 1,-6 54-1,13-75 4,0-1-1,2 20 1,0-27-33,-1 0-1,0 0 0,1 0 0,0 0 0,0 0 0,0-1 1,0 1-1,0 0 0,0 0 0,1-1 0,0 1 1,-1-1-1,4 4 0,-3-5 1,-1 0 0,1 0 0,-1 0 1,1-1-1,0 1 0,-1-1 0,1 1 0,0-1 0,-1 1 0,1-1 1,0 0-1,0 0 0,0 0 0,-1 0 0,1 0 0,0 0 1,0-1-1,-1 1 0,1-1 0,0 1 0,-1-1 0,1 1 0,0-1 1,-1 0-1,3-2 0,11-5 183,21-16 0,-4 2-79,187-118 207,-190 120-318,-1-1 0,-1-2 0,-1-1 0,-1-1-1,-1 0 1,33-49 0,60-116 302,-14-12 97,-67 114 804,-34 81-1039,-5 5-93,2 2-91,0 1 0,0-1 1,1 1-1,-1-1 0,0 1 0,0-1 0,0 1 1,0 0-1,1-1 0,-1 1 0,0 0 0,1 0 1,-2 1-1,-9 17 19,0-1 1,-15 40 0,-9 45 17,4-11-20,7-30 72,-3-2 1,-55 89-1,-42 60 68,161-235 112,8-11-400,22-15-144,-58 46 232,0 1 0,1 0 0,-1 0 0,1 0 0,17-4 0,-26 9 34,0 0 0,1 0-1,-1 0 1,0 0 0,0 0 0,1 0-1,-1 0 1,0 0 0,0 1 0,1-1 0,-1 1-1,0-1 1,0 1 0,0-1 0,0 1-1,0-1 1,0 1 0,0 0 0,0 0-1,0 0 1,0 0 0,0 0 0,0-1 0,0 1-1,0 2 1,4 4-2,-1 0 1,7 13-1,-6-10 44,11 23-135,-11-20 115,2 0-1,-1-1 0,18 24 0,-22-34 4,0 1 0,0-1 0,1 1 0,-1-1-1,1 0 1,-1 0 0,1 0 0,0 0 0,0 0 0,0-1 0,0 1 0,0-1 0,0 0 0,1 0 0,-1 0 0,0 0 0,1-1 0,-1 1 0,0-1 0,1 0-1,5 0 1,-1-1 18,1-1-1,-1 0 1,0-1-1,0 0 1,0 0-1,0 0 1,10-7-1,49-36 174,-66 46-206,39-34-29,-37 31 13,0 0-1,0 0 0,0-1 0,0 1 0,-1-1 0,0 0 0,0 0 0,0 0 0,2-5 0,-3 8 13,-1 0-1,0 0 1,0 0 0,1 0-1,-1 0 1,0 0-1,0 0 1,0 0-1,0 0 1,0 0-1,0 0 1,0 0-1,0 0 1,-1 0 0,1 0-1,0 1 1,-1-1-1,1 0 1,0 0-1,-1 0 1,1 0-1,-1 0 1,1 1-1,-1-1 1,0 0-1,1 0 1,-1 1 0,0-1-1,1 0 1,-1 1-1,0-1 1,0 1-1,0-1 1,0 1-1,1-1 1,-1 1-1,0 0 1,0-1-1,0 1 1,0 0 0,0 0-1,0 0 1,-1-1-1,0 1-15,0 0 1,-1 0-1,1 0 0,0 0 0,0 0 0,0 0 1,0 1-1,-1-1 0,1 1 0,0 0 0,0-1 1,0 1-1,0 0 0,0 0 0,0 0 1,1 0-1,-1 1 0,0-1 0,-2 3 0,2-3 23,1 1-1,-1 0 0,1 0 0,0 0 0,0 0 0,0 0 0,0 0 0,0 0 0,0 0 0,0 1 0,0-1 0,1 0 1,0 1-1,-1-1 0,1 0 0,0 1 0,0-1 0,0 0 0,0 1 0,0-1 0,1 0 0,-1 1 0,1-1 0,0 0 1,-1 0-1,1 1 0,0-1 0,0 0 0,1 0 0,-1 0 0,0 0 0,1 0 0,-1-1 0,3 3 0,4 5-46,1-1 0,0-1 1,1 1-1,0-1 0,15 8 0,-13-8-160,0-1 0,1-1-1,0 1 1,0-2 0,0 0 0,20 4 0,-24-7-618,0 0 0,0-1 0,0 1 0,0-2 1,0 1-1,0-1 0,-1-1 0,1 0 0,0 0 0,-1 0 0,10-5 0,-15 5 186,0 1 0,0-1 0,0 1 0,0-1 0,0 0 0,-1 0 0,1 0 0,-1-1 0,1 1 0,-1 0 0,3-5 0,5-6-2290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55 194 10144,'-55'3'4576,"69"2"-3968,14-5 927,7 0-959,36-8 768,11 3-800,44-19-256,0 4-192,30-16-608,-11 4 288,13-11-3359,-15 10 1983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2304,'0'0'752,"18"4"2213,4-4 7349,-12 0-11679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31 929 6880,'-30'18'3898,"40"-28"2831,4-9-3407,17-31-2238,-5 8-54,-11 22-821,1 0 0,0 1 0,2 0 0,0 2 0,30-23 0,-3 8 81,69-37 1,-95 58-172,4-2 55,0 1-1,29-10 1,-50 21-122,1 0-1,-1 0 1,1 1 0,-1-1 0,1 1 0,-1 0-1,1-1 1,-1 1 0,1 1 0,0-1 0,-1 0-1,1 0 1,-1 1 0,1 0 0,-1-1 0,1 1-1,2 2 1,-3-2-14,-1 0 1,0 0-1,0 0 0,0 0 0,1 0 1,-1 0-1,0 0 0,-1 1 1,1-1-1,0 0 0,0 1 0,-1-1 1,1 1-1,0-1 0,-1 1 0,0-1 1,1 1-1,-1-1 0,0 1 0,0 0 1,0-1-1,0 1 0,0-1 0,0 1 1,0-1-1,0 1 0,-1-1 0,1 1 1,-1 1-1,-3 8 29,0 0 0,0-1 0,-1 0 0,0 0 0,0 0 0,-2-1 0,1 0-1,-1 0 1,-9 9 0,-11 9 92,-39 30-1,59-49-37,14-7-81,22-9-32,-23 6 5,25-9-3,0-2 1,-1-1 0,-1-1-1,0-1 1,-1-2 0,-1-1-1,0-1 1,-2-1 0,29-32-1,-45 45-34,18-20-33,-24 27 55,-1-1 0,0 0 0,1 0 0,-1 1 0,1-1 0,0 1 0,-1 0 0,1 0 0,4-2 0,-6 3 3,0 0-1,-1 0 1,1 0-1,0 0 1,-1 0-1,1 0 1,0 0-1,-1 0 1,1 1-1,-1-1 0,1 0 1,0 0-1,-1 0 1,1 1-1,-1-1 1,1 0-1,-1 1 1,1-1-1,0 0 1,-1 1-1,0-1 1,1 1-1,-1-1 1,1 1-1,-1-1 1,1 1-1,-1-1 1,0 1-1,1 0 1,-1-1-1,0 1 1,0-1-1,0 1 1,1 0-1,-1-1 1,0 2-1,2 24 82,-2-23-65,-1 27 127,-9 46-1,0 5 120,9-66-217,0-9-34,0-1 1,1 0 0,-1 1-1,1-1 1,1 1 0,-1-1-1,1 1 1,2 7 0,-3-13-8,0 0 1,0 1 0,1-1-1,-1 1 1,0-1-1,1 0 1,-1 1 0,0-1-1,0 0 1,1 1 0,-1-1-1,1 0 1,-1 1-1,0-1 1,1 0 0,-1 0-1,1 0 1,-1 1-1,0-1 1,1 0 0,-1 0-1,1 0 1,-1 0 0,1 0-1,0 0 1,15-2 119,18-12-26,-29 11-117,111-58 127,9-4 70,-109 56-269,-13 7 88,0 0 1,-1 0-1,1 1 0,0-1 1,0 1-1,0 0 0,0 0 1,1 0-1,4-1 0,-8 3-5,0 1-1,0-1 1,0 0-1,0 0 1,0 1-1,-1-1 1,1 0-1,0 0 1,-1 1-1,1-1 1,-1 0-1,1 0 1,-1 0-1,1 0 1,-2 2-1,-2 4-5,-3 9 37,-16 23 1,13-23 25,-14 31-1,22-42-46,0 0 0,0 1 0,1-1 0,0 0 0,0 0 0,0 1 0,1-1 0,0 0 0,0 1 0,1 10 0,-1-14 3,1 0 0,-1 0 0,0 0 0,1-1 0,0 1 0,-1 0 0,1 0 0,0 0 0,0-1 0,0 1 0,0-1 0,1 1 0,-1 0 0,0-1 0,1 0 0,-1 1 0,0-1 0,1 0 0,0 0 1,-1 0-1,3 1 0,0 0 10,0-1 0,-1 0 0,1 0 0,-1-1 0,1 1 0,0-1-1,0 0 1,-1 0 0,1 0 0,6-1 0,4-2 19,0-1-1,0 0 0,0-1 1,22-11-1,-5 1-51,-2-2 0,0-2 0,-1 0 1,-1-2-1,27-26 0,-42 32 71,-11 13-45,1 0 0,-1 0 0,1 0 1,-1 0-1,1 0 0,-1 1 0,1-1 0,0 1 1,0-1-1,0 1 0,0-1 0,0 1 0,0 0 1,3-1-1,-5 2-14,1 1 1,-1-1 0,0 0 0,0 1-1,0-1 1,0 1 0,0-1-1,0 1 1,0-1 0,0 0-1,0 1 1,0-1 0,0 1 0,0-1-1,0 0 1,0 1 0,0-1-1,0 1 1,0-1 0,0 1 0,0-1-1,-1 0 1,1 1 0,-6 19-38,4-15 64,-8 20 17,7-19-25,0 1 0,1-1 0,0 1-1,0-1 1,0 1 0,1 0 0,0 0 0,0 0 0,1 0 0,0 8 0,0-15-17,0 1 0,0 0 0,1 0-1,-1-1 1,0 1 0,1 0 0,-1-1 0,0 1-1,1 0 1,-1-1 0,1 1 0,-1 0 0,1-1-1,-1 1 1,1-1 0,-1 1 0,1-1 0,-1 1 0,1-1-1,0 0 1,-1 1 0,1-1 0,0 0 0,-1 1-1,1-1 1,0 0 0,0 0 0,-1 0 0,1 0-1,0 0 1,0 0 0,-1 0 0,1 0 0,0 0 0,0 0-1,-1 0 1,2 0 0,4-1-29,-1 0-1,1-1 1,9-3-1,-15 5 33,195-55-5,70-12-43,-173 41 5,-135 53-421,21-16 408,-51 29 157,66-35-78,-1 0 1,1 1 0,0 0 0,0 0 0,1 0-1,0 1 1,-6 8 0,10-12-34,1 0 0,-1-1-1,1 1 1,0 0 0,0 0 0,0 0-1,0 0 1,0 0 0,1 0 0,-1 0-1,1 0 1,0 4 0,0-5 12,0 0 0,0-1 0,1 1 1,-1 0-1,1 0 0,-1 0 0,1 0 0,0-1 0,-1 1 1,1 0-1,0 0 0,0-1 0,0 1 0,1-1 1,-1 1-1,0-1 0,1 0 0,-1 1 0,0-1 0,1 0 1,3 2-1,0-1 14,0 0 1,0 0 0,0 0-1,0-1 1,1 1 0,-1-1-1,1-1 1,-1 1 0,0-1-1,1 0 1,-1 0 0,1-1-1,10-2 1,-1 0 18,0-1 0,0-1 0,23-10 0,5-7-82,-2-2 0,47-35 1,-80 53 15,36-27-17,-1-2-1,-2-2 0,60-69 1,-40 30-10,60-95 1,-35 30-4,-72 114 25,-1-1 1,0-1 0,9-35-1,-21 60 5,0 1-1,-1-1 0,1 1 0,-1-1 1,1-5-1,-1 8 28,0 1 0,0 0 0,0-1 0,0 1-1,-1 0 1,1 0 0,0-1 0,0 1 0,0 0 0,0-1 0,0 1 0,0 0 0,0 0-1,-1-1 1,1 1 0,0 0 0,0 0 0,0-1 0,-1 1 0,1 0 0,0 0-1,0 0 1,-1-1 0,1 1 0,0 0 0,0 0 0,-1 0 0,0 0 0,0 0-1,1 0 1,-1 0 0,0 0 0,0 0-1,0 1 1,1-1 0,-1 0 0,0 1-1,0-1 1,1 0 0,-1 1 0,0-1 0,1 1-1,-2 0 1,-14 12-19,1 1 0,0 1 0,1 0 0,0 0 0,-19 32 0,16-20 24,2 0 0,1 1 1,-12 31-1,13-21 20,-14 63 0,23-81-7,1 0 0,1 0 1,1 0-1,1 0 0,2 23 1,-1-34 22,1 0 0,0-1-1,0 1 1,1 0 0,0-1 0,1 1 0,0-1 0,0 0 0,1 0-1,0 0 1,0-1 0,1 0 0,9 10 0,-10-12-8,1 0 0,0 0 0,0-1 0,1 1 0,-1-1 0,1-1 0,0 1 0,0-1 1,1 0-1,-1-1 0,0 0 0,1 0 0,0 0 0,-1-1 0,15 0 0,-9-1-4,-1 0 1,1-2-1,-1 1 1,0-2-1,18-4 1,-22 4-24,0 0 1,-1-1 0,1 0 0,-1 0 0,1 0 0,-2-1 0,1 0 0,0-1 0,6-6-1,-12 11-8,9-9-53,-1 0 1,-1 0 0,10-14 0,-17 21 22,1-1 1,0 1 0,0 0-1,-1 0 1,0-1 0,0 1 0,0-1-1,0 1 1,0-1 0,-1 1 0,1-1-1,-1 0 1,0 1 0,0-1 0,-1 1-1,1-1 1,-2-4 0,2 7 29,0 0 1,0 0-1,-1 0 0,1 0 1,0 0-1,-1 0 1,1 0-1,-1 0 0,1 0 1,-1 0-1,1 0 1,-1 0-1,0 1 0,1-1 1,-1 0-1,0 0 1,1 1-1,-1-1 0,0 1 1,0-1-1,0 1 1,0-1-1,0 1 0,0-1 1,0 1-1,0 0 1,0-1-1,0 1 0,0 0 1,0 0-1,0 0 1,0 0-1,0 0 1,0 0-1,0 0 0,0 0 1,0 0-1,0 0 1,0 1-1,-1 0 0,-2 0 8,0 1-1,0 0 0,0 0 1,0 1-1,1-1 0,-1 1 1,-5 5-1,-13 15-97,-33 46 0,50-62 111,0 1-1,0 0 1,1 0-1,0 1 1,1-1-1,-1 1 1,2 0-1,-1 0 1,1 0 0,-1 10-1,3-16 0,0 0-1,0 0 1,1 0 0,-1 0-1,1 0 1,0 0-1,-1 0 1,1-1 0,1 1-1,-1 0 1,0 0-1,1-1 1,-1 1 0,1-1-1,0 1 1,0-1-1,0 0 1,0 0 0,0 0-1,0 0 1,1 0-1,-1 0 1,1 0 0,-1-1-1,1 0 1,0 1-1,-1-1 1,1 0 0,4 1-1,4 1 15,-1-1 0,0-1 0,1 1-1,0-2 1,-1 1 0,22-3 0,12-4-36,72-19 0,39-21-35,-149 44 43,17-5 15,0-1-1,0-1 1,-1-1-1,-1-1 0,0-1 1,26-19-1,-43 28 5,0 0 0,0 0-1,-1 0 1,1 0 0,-1-1-1,0 1 1,5-8 0,-11 17-56,1 0 0,-1-1-1,0 1 1,-1 0 0,-4 6 0,-5 7 126,-5 12 47,-2 2-12,-17 40 0,35-68-123,0 0 0,0 0 0,1 0 0,0 1 0,0-1 0,1 0 0,-1 7 0,1-11 1,0 0-1,0 1 0,0-1 1,0 0-1,0 0 0,0 0 1,0 0-1,1 1 0,-1-1 1,0 0-1,1 0 0,-1 0 1,1 0-1,-1 0 0,1 0 1,0 0-1,-1 0 0,1 0 1,0 0-1,0 0 0,-1 0 1,1-1-1,0 1 0,0 0 1,0 0-1,0-1 0,0 1 1,0-1-1,0 1 0,0-1 1,1 1-1,-1-1 0,0 0 1,0 0-1,0 1 0,0-1 1,3 0-1,-1 0 10,1-1 0,0 1 0,0-1 0,-1 0 0,1 0 0,0 0 0,-1-1-1,1 1 1,-1-1 0,5-3 0,32-25 69,-25 19-72,5-5-8,0-1 0,28-31 0,-37 36 0,12-14 0,38-34 0,-53 57 0,-8 4 0,1-1 0,-1 1 0,0-1 0,1 1 0,-1-1 0,0 1 0,1-1 0,-1 1 0,0-1 0,0 1 0,0 0 0,1-1 0,-1 1 0,0-1 0,0 1 0,0 0 0,0-1 0,0 1 0,0-1 0,0 1 0,0 0 0,0-1 0,-1 1 0,1-1 0,0 1 0,0-1 0,0 1 0,-1 0 0,1 0 0,-8 20 0,2-9 38,1 0 0,0 1 0,-3 17 0,7-27-31,0 0 0,1 1-1,-1-1 1,1 1 0,0-1 0,0 0 0,0 1-1,0-1 1,1 0 0,-1 1 0,1-1 0,0 0-1,0 1 1,0-1 0,1 0 0,-1 0 0,1 0-1,-1 0 1,4 4 0,-3-6-5,0 1-1,0-1 0,0 1 1,0-1-1,0 0 1,0 0-1,1 0 1,-1 0-1,0 0 1,1 0-1,-1-1 1,1 1-1,-1-1 1,1 0-1,-1 0 1,1 0-1,-1 0 1,4 0-1,7-1-22,-1-1 0,16-5 0,-24 7 3,21-6 44,1-1 1,-1-2 0,46-21-1,-45 17 16,-1-1 0,-1-1 0,0-2 0,-1 0 0,-1-1 0,36-38 0,54-101 124,-93 129-103,-7 13-36,-12 14-27,0 1 0,0 0 0,0 0 1,1-1-1,-1 1 0,0 0 0,0 0 0,0 0 0,1-1 1,-1 1-1,0 0 0,0 0 0,1 0 0,-1 0 1,0-1-1,0 1 0,1 0 0,-1 0 0,0 0 1,0 0-1,1 0 0,-1 0 0,0 0 0,1 0 1,-1 0-1,0 0 0,0 0 0,1 0 0,-1 0 1,0 0-1,1 0 0,3 9 15,-4 15 24,0-23-35,-3 29 0,-1 0 0,-2-1 0,-1 0 1,-1 0-1,-1-1 0,-1 0 1,-2 0-1,-1-2 0,-32 51 0,38-66-36,0-2-1,-1 1 0,0-1 1,-1 0-1,0 0 0,0-1 1,-11 8-1,10-12-176,10-4 204,0 0 0,0 0 0,0 0 1,-1 0-1,1 0 0,0 0 1,0 0-1,0 0 0,0 0 0,0 0 1,0 0-1,0 0 0,0 0 1,-1 0-1,1 0 0,0 0 0,0 0 1,0 0-1,0 0 0,0-1 1,0 1-1,0 0 0,0 0 0,0 0 1,0 0-1,0 0 0,0 0 1,0 0-1,-1 0 0,1 0 0,0-1 1,0 1-1,0 0 0,0 0 1,0 0-1,0 0 0,0 0 0,0 0 1,0 0-1,0-1 0,0 1 1,0 0-1,1-1-14,-1-1-1,1 1 1,-1-1 0,1 1 0,-1 0-1,1 0 1,0-1 0,0 1 0,0 0-1,1-2 1,50-47-1300,-34 35-706,-12 7-1036,2 4 906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13696,'-8'16'6207,"-10"16"-5375,4-20 736,9 4-1024,-13-4-992,15 0 192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112 241 3392,'0'0'12954,"13"5"-9653,-5-5-3050,-1-1 0,1 0-1,-1-1 1,0 0-1,0 0 1,0 0-1,0-1 1,0 0 0,-1-1-1,1 1 1,-1-1-1,11-9 1,-3 1-203,-1 0 0,0 0 0,-1-1 1,13-19-1,-16 20 47,-2 0 0,1-1 1,-2 1-1,0-1 0,0 0 0,6-26 1,-8 30 43,-3 8-63,-1 4 66,-5 12-44,-2 24 0,0-1-6,-26 180 424,19 4-432,-4 35 975,18-245-830,-2 5 370,2-17-591,0 1-1,0-1 1,0 0-1,0 0 1,0 1-1,0-1 1,0 0-1,0 0 1,0 0-1,-1 1 1,1-1 0,0 0-1,0 0 1,0 0-1,0 1 1,0-1-1,-1 0 1,1 0-1,0 0 1,0 0-1,0 1 1,-1-1 0,1 0-1,0 0 1,0 0-1,0 0 1,-1 0-1,1 0 1,0 0-1,0 0 1,-1 0-1,1 0 1,0 0 0,0 0-1,-1 0 1,1 0-1,0 0 1,0 0-1,-1 0 1,1 0-1,0 0 1,0 0-1,0 0 1,-1 0 0,-28-15-56,22 11 27,1 1-1,-1 0 1,0 0-1,-10-3 1,-4 1 12,0 2-1,0 0 1,0 2 0,0 0-1,0 1 1,0 1 0,-27 5-1,146-11 762,82-14-37,28 0-422,-153 16-240,31 4-133,-85-1-165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8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532 0 7392,'-4'2'561,"0"0"0,1 0 1,-1 0-1,1 0 1,0 1-1,-1-1 0,1 1 1,-5 5-1,-21 31 3649,11-14-2395,-28 29 466,-67 61 0,-63 38-582,95-85-2408,75-63-144,0 0 1,1 0 0,0 1 0,-5 7-1,22-24-6420,0 2 4531,9-10 38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9 7136,'-2'-8'2736,"7"7"-1440,-3 1 805,-11 5 1280,-5 13-1390,-15 24 0,6-7-912,-17 22 83,-16 21-9,47-67-1025,0 0-2,0 0 0,1 1 0,0 1-1,-11 21 1,19-33-114,-1 1-1,1-1 1,-1 0 0,1 1-1,0-1 1,-1 0 0,1 1-1,0-1 1,0 1-1,0-1 1,0 0 0,0 1-1,0-1 1,0 1 0,1-1-1,-1 0 1,0 1-1,1-1 1,-1 0 0,2 2-1,-1-1-1,0 0-1,0-1 1,1 1-1,0-1 1,-1 1-1,1-1 0,-1 1 1,1-1-1,0 0 1,0 0-1,4 2 1,4 1 33,1-1 1,0 0-1,0-1 1,12 2-1,-18-4-10,5 2 18,29 3 606,40 12 1,-79-17-634,0 0 1,1 0 0,-1 0 0,0 0 0,0 0 0,1 0 0,-1 0 0,0 0 0,0 1 0,1-1 0,-1 0 0,0 0 0,0 0 0,0 0 0,1 1 0,-1-1 0,0 0-1,0 0 1,0 0 0,1 1 0,-1-1 0,0 0 0,0 0 0,0 1 0,0-1 0,0 0 0,0 0 0,0 1 0,0-1 0,0 0 0,0 1 0,1-1 0,-1 0 0,0 0-1,-1 1 1,1-1 0,0 0 0,0 0 0,0 1 0,0-1 0,0 1 0,-10 13 426,-20 11-387,14-16-89,0-1 0,-1 0 0,0-1 0,0 0 0,-20 3 0,15-3 15,18-6 3,-15 6-1388,-1-1 0,0-1 1,-1-1-1,-40 3 0,61-7 1260,-1 1 0,1-1 0,0 0 1,-1 0-1,1 0 0,0 0 0,-1 0 0,1 0 0,0 0 1,0 0-1,-1 0 0,1 0 0,0 0 0,-1 0 0,1 0 0,0 0 1,-1-1-1,1 1 0,0 0 0,-1 0 0,1 0 0,0 0 1,0-1-1,-1 1 0,1 0 0,0 0 0,0 0 0,-1-1 0,1 1 1,0 0-1,0 0 0,0-1 0,0 1 0,-1 0 0,1-1 1,0 1-1,0 0 0,0 0 0,0-1 0,0 1 0,0 0 0,0-1 1,0 1-1,0 0 0,0-1 0,0 1 0,0 0 0,0-1 1,0 1-1,0 0 0,0-1 0,0 0 0,11-15-4808,10-1 1743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54 4800,'-4'-20'1557,"4"19"-1259,-1-1 0,1 1 0,1-1 0,-1 1 0,0-1 1,0 1-1,1-1 0,-1 1 0,0-1 0,1 1 0,0 0 0,-1-1 0,1 1 0,0-1 0,0 1 0,-1 0 0,1 0 0,0 0 0,0-1 0,2 0 0,-3 2-82,0 0-91,1-1 0,-1 1 0,0 0 0,0 0 0,1-1 750,-1 1-750,0 0 0,0-1 0,0 1 0,0 0 0,1 0 0,-1 0 0,0 0 0,0 0 0,0 0 0,1 0 0,-1 0 0,0 0 0,0 0 0,0 0 0,0 0 1,1 0-1,-1 0 0,0 0 0,0 0 0,0 0 0,1 0 0,-1 0 0,0 0 0,0 0 0,0 0 0,0 0 0,1 0 0,-1 0 0,0 1 0,0-1 0,2 10 2437,-6 23-1039,3-26-937,-4 14 91,-1-1-1,0 1 1,-2-1-1,0-1 0,-21 35 1,-4 12-11,17-34-517,2 2-1,1 0 1,2 1-1,1 0 1,-5 37-1,4 50 157,11-109-262,0 1 0,1-1 1,1 0-1,0 0 0,1 0 0,0-1 1,8 21-1,-8-27 6,0 0 0,0-1 1,1 1-1,0-1 0,0 0 1,1 0-1,-1 0 0,1 0 0,0-1 1,0 0-1,1 0 0,-1 0 1,1-1-1,0 0 0,0 0 0,0 0 1,0-1-1,1 0 0,-1 0 1,0-1-1,13 2 0,-8-2-292,0 0 1,1 0-1,-1-2 1,0 1-1,14-4 0,-14 2-1137,0 0-1,0-2 0,0 1 0,0-1 1,9-6-1,-17 8 416,0 1 0,0-1 0,0-1 0,0 1 0,0 0 1,-1-1-1,1 0 0,-1 1 0,0-1 0,1 0 0,-2 0 0,1 0 0,3-6 0,7-12-2816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 12128,'-22'-3'5503,"30"-2"-4799,6 1 2368,4 4-1824,22-3 512,10 3-1088,13-5-192,0 2-288,0-6 96,-5 6-192,0-5-736,-8 8 352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64 4224,'-7'-14'1365,"7"14"-1350,0 0-1,0 0 1,-1 0-1,1 0 1,0 0 0,0 0-1,0 0 1,0-1-1,0 1 1,0 0-1,0 0 1,0 0-1,0 0 1,0 0 0,0-1-1,0 1 1,0 0-1,0 0 1,0 0-1,0 0 1,0 0-1,0 0 1,0-1 0,0 1-1,0 0 1,0 0-1,0 0 1,0 0-1,0 0 1,0-1-1,0 1 1,0 0 0,0 0-1,0 0 1,1 0-1,-1 0 1,9-20 2593,-6-6 5114,-4 43-5033,-4 25 1,-15 56-726,0-3-1126,-56 371 736,72-446-1359,0 9 386,4-29-586,0 0 0,0 0 1,0 0-1,0 0 0,0 0 1,0 0-1,0 1 1,0-1-1,0 0 0,1 0 1,-1 0-1,0 0 0,0 0 1,0 0-1,0 0 1,0 0-1,0 0 0,0 0 1,0 0-1,0 1 1,0-1-1,0 0 0,1 0 1,-1 0-1,0 0 0,0 0 1,0 0-1,0 0 1,0 0-1,0 0 0,0 0 1,0 0-1,1 0 1,-1 0-1,0 0 0,0 0 1,0 0-1,0 0 0,0 0 1,0 0-1,0 0 1,1 0-1,-1 0 0,8-4 380,-6 3-363,1 0 0,-1-1 0,0 1 0,0-1 0,0 1 0,0-1 0,1-2 0,4-4-13,-1 1-1,1 0 0,0 0 0,1 1 0,0 0 0,0 0 0,0 1 0,0 0 0,1 0 0,0 1 0,0 0 0,0 1 0,11-3 0,12-2 46,2 1-1,48-2 0,-54 6 92,48 3 0,-61 2-260,-1-1 0,0 2 0,0 0 0,1 0 0,13 7 0,-7-9-15942,-9-5 12351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16 9632,'0'-1'263,"0"1"0,0-1 1,0 0-1,0 0 0,0 1 1,-1-1-1,1 0 0,0 1 1,0-1-1,-1 1 0,1-1 1,0 0-1,-1 1 0,1-1 1,-1 1-1,1-1 1,-1 1-1,1-1 0,-1 1 1,1-1-1,-1 1 0,0 0 1,1-1-1,-1 1 0,1 0 1,-1-1-1,0 1 0,1 0 1,-1 0-1,0 0 0,0-1 1,1 1-1,-2 0 0,1 1 9,-1-1-1,0 1 0,0 0 1,1 0-1,-1 0 0,0-1 1,1 2-1,-1-1 0,1 0 1,-1 0-1,1 0 0,-2 3 1,-6 6 241,1 0 0,-12 20 1,3 1-126,2 0 1,1 2-1,1-1 1,2 2-1,1-1 1,-5 38 0,14-66-329,0-1 1,0 1 0,1-1 0,-1 1 0,1 0-1,0-1 1,1 1 0,-1-1 0,1 1 0,0 0-1,0-1 1,0 0 0,0 1 0,1-1 0,0 0-1,0 1 1,0-1 0,0 0 0,4 4-1,-5-7-32,0 0 0,0 0-1,0 0 1,-1 0 0,1-1-1,0 1 1,0 0 0,1-1-1,-1 1 1,0-1 0,0 1-1,0-1 1,0 1-1,0-1 1,0 0 0,1 1-1,-1-1 1,0 0 0,0 0-1,1 0 1,-1 0 0,0 0-1,0 0 1,0 0 0,1-1-1,-1 1 1,0 0-1,0-1 1,0 1 0,0-1-1,0 1 1,0-1 0,0 0-1,0 1 1,2-2 0,1-1 22,0-1 1,0 1-1,0-1 1,-1 0 0,1 0-1,5-10 1,4-10-51,0-2 0,-2 1 0,-1-2 1,7-27-1,-2 5 47,30-100 27,-43 145-76,-1 6 44,1 8 89,-3 49 185,0-13-189,2 0 1,9 62 0,-8-93-254,0 24 1,-1-36-274,-1-1-1,1 1 1,-1-1 0,1 1-1,0-1 1,0 1 0,0-1-1,0 0 1,3 4 0,-4-5-108,1 0 0,-1 0 1,1 0-1,0 0 0,0 0 0,-1 0 1,1 0-1,0-1 0,0 1 1,0 0-1,0 0 0,0-1 1,0 1-1,0-1 0,0 1 0,0-1 1,0 1-1,1-1 0,-1 1 1,0-1-1,0 0 0,2 0 1,14-4-4572,4-2 1724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2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7232,'-12'-3'13623,"33"52"-10969,51 184 1303,-63-201-3672,-7-21-182,1 0 1,0 0 0,1-1-1,0 1 1,7 10-1,-11-20-75,1 0-1,0 0 0,-1 0 1,1 0-1,0 0 1,-1 0-1,1-1 0,0 1 1,0 0-1,0 0 0,0-1 1,0 1-1,0 0 0,0-1 1,0 1-1,0-1 0,1 1 1,-1-1-1,0 0 1,-1 0 0,1 0 0,0 0-1,0 0 1,-1-1 0,1 1 0,0 0-1,0 0 1,-1-1 0,1 1 0,0 0-1,-1-1 1,1 1 0,0 0 0,-1-1 0,1 1-1,-1-1 1,2 0 0,1-3 89,0-1 1,1 1-1,-1-1 0,-1 0 1,4-7-1,-3 5-125,9-21 116,-1-1-1,10-40 0,-14 43-152,1 0 1,1 0 0,17-33-1,-26 59 42,0 0-1,0 0 0,0 0 0,0-1 0,0 1 0,0 0 0,0 0 1,0 0-1,1 0 0,-1 0 0,0-1 0,0 1 0,0 0 0,0 0 1,0 0-1,0 0 0,1 0 0,-1 0 0,0-1 0,0 1 0,0 0 1,0 0-1,1 0 0,-1 0 0,0 0 0,0 0 0,0 0 0,0 0 1,1 0-1,-1 0 0,0 0 0,0 0 0,0 0 0,1 0 0,-1 0 1,0 0-1,0 0 0,0 0 0,0 0 0,1 0 0,-1 0 0,0 0 1,0 0-1,0 0 0,0 1 0,1-1 0,-1 0 0,0 0 0,0 0 1,0 0-1,0 0 0,0 0 0,0 1 0,1-1 0,-1 0 0,0 0 1,0 0-1,0 0 0,0 1 0,0-1 0,5 13-86,1 99-35,-2-34 431,-4-55-194,0-16-40,0 1 0,0-1 1,1 1-1,0 0 1,1-1-1,-1 1 0,1-1 1,4 10-1,-6-17-61,0 1 1,1-1-1,-1 1 0,0-1 0,0 0 1,0 1-1,1-1 0,-1 1 0,0-1 1,1 0-1,-1 1 0,0-1 0,1 0 1,-1 1-1,0-1 0,1 0 0,-1 0 1,0 1-1,1-1 0,-1 0 0,1 0 1,-1 0-1,1 0 0,-1 0 0,0 1 1,1-1-1,-1 0 0,1 0 0,-1 0 1,1 0-1,1-1 26,-1 0 0,1 0 0,-1 0 0,1 0 1,-1 0-1,1-1 0,-1 1 0,0 0 0,0-1 0,2-2 0,44-56 346,79-94-238,-43 72-1032,-27 30-5404,-46 43 1011,0 7 1670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136 406 992,'0'0'20,"0"0"1,0 0 0,0 0-1,-1 0 1,1 0-1,0 0 1,0 0-1,0 0 1,0 0-1,0 0 1,0 0-1,-1 0 1,1 0-1,0 0 1,0 0-1,0 0 1,0 0-1,0 0 1,0 0-1,0 0 1,-1-1-1,1 1 1,0 0-1,0 0 1,0 0-1,0 0 1,0 0 0,0 0-1,0 0 1,0 0-1,0 0 1,0-1-1,0 1 1,-1 0-1,1 0 1,0 0-1,0 0 1,0 0-1,0 0 1,0 0-1,0-1 1,0 1-1,0 0 1,0 0-1,0 0 1,0 0-1,0 0 1,0 0-1,0 0 1,0-1-1,0 1 1,0 0 0,1 0-1,-2-2 1587,1 2-1561,-1 0 1,1 0-1,0 0 1,0 0 0,-1 0-1,1 0 1,0 0-1,0 0 1,-1 0 0,1 0-1,0 0 1,0-1 0,0 1-1,-1 0 1,1 0-1,0 0 1,0 0 0,0 0-1,-1 0 1,1 0-1,0-1 1,0 1 0,0 0-1,-1 0 1,1 0 0,0-1-1,0 1 1,0 0-1,0 0 1,0 0 0,0-1-1,0 1 1,-1 0-1,1-1 1,1-8 841,1 0 2064,-2 7-1527,-6-1 2340,6 3-3571,-1 0 0,1-1 0,-1 1 1,1 0-1,0 0 0,-1 0 1,1-1-1,-1 1 0,1 0 0,-1 0 1,1 0-1,-1 0 0,1 0 1,-1 0-1,1 0 0,-1 0 0,1 0 1,-1 0-1,1 0 0,0 1 1,-1-1-1,1 0 0,-1 0 1,1 0-1,-1 1 0,1-1 0,0 0 1,-1 0-1,0 1 0,-18 16 1551,10-6-1356,-14 21 0,15-17-257,0 0 1,1 1-1,1 0 0,1 0 0,0 0 0,-3 21 0,4-12 60,1 1-1,1 0 0,2 36 1,0-58-100,1 1 0,-1 0 0,1 0 0,0-1 0,0 1 0,1 0 0,-1-1 0,1 1 0,0-1 0,1 0 0,-1 0 0,1 0 0,2 4 0,-3-6-40,-1 0-1,1-1 1,0 0-1,0 1 0,-1-1 1,1 0-1,0 0 0,0 0 1,0 0-1,0 0 1,0 0-1,0 0 0,1-1 1,-1 1-1,0-1 1,0 1-1,0-1 0,1 0 1,-1 0-1,0 0 0,0 0 1,0-1-1,1 1 1,-1-1-1,0 1 0,0-1 1,0 0-1,4-1 1,-1-1-17,0 0 0,0 0 0,0 0 1,-1-1-1,1 1 0,-1-1 1,0 0-1,0-1 0,0 1 1,-1-1-1,1 0 0,-1 0 1,0 0-1,0 0 0,2-7 1,1-3-27,-1 0 1,-1-1 0,0 1-1,2-24 1,-5 28 12,0 1-1,-1-1 1,-1 0 0,1 0-1,-5-18 1,3 23-81,1 0 0,-1 1 1,0-1-1,0 0 0,-1 1 0,1-1 0,-1 1 0,0 0 0,-1 0 1,1 0-1,-7-6 0,8 10 35,1 0 0,-1 0 0,1 0 0,-1 0 0,0 0 0,0 0 0,1 0 0,-1 1 0,0-1 0,0 1 0,0-1 0,0 1 0,0 0 0,1 0 0,-1 0 0,0 0 0,0 0 0,0 0 0,-3 1 0,-7 0 8,6 0-140,6-1 159,0 0 1,0 0-1,0 0 0,0 0 0,0 0 0,0 0 1,1 0-1,-1 0 0,0 1 0,0-1 0,0 0 1,0 0-1,0 0 0,0 0 0,0 0 0,0 0 1,0 0-1,0 0 0,0 0 0,0 0 0,0 0 1,0 0-1,0 0 0,0 0 0,0 0 0,0 0 1,0 0-1,0 0 0,0 0 0,0 0 0,0 0 1,0 1-1,0-1 0,0 0 0,0 0 0,0 0 1,0 0-1,0 0 0,0 0 0,0 0 0,0 0 1,1 1 20,0 0 1,-1-1 0,1 1 0,0 0-1,-1 0 1,1 0 0,0 0 0,-1 0-1,1 0 1,-1 0 0,0 0 0,1 1-1,0 1 60,0-1-70,1 0 0,-1-1 1,0 1-1,0-1 0,1 1 0,-1-1 1,1 1-1,-1-1 0,1 0 1,0 0-1,-1 0 0,1 0 0,0 0 1,0 0-1,0-1 0,0 1 0,0 0 1,0-1-1,0 0 0,0 1 1,0-1-1,0 0 0,0 0 0,0 0 1,0 0-1,0 0 0,0-1 0,0 1 1,2-1-1,5-2 93,-1 1 1,0-2-1,1 1 0,-1-1 1,8-5-1,122-78 853,-106 69-845,-2-2 0,0 0 0,-1-2 1,49-49-1,-68 59-55,0-1 0,-1 1 0,0-2 0,-1 1 0,0-1 0,-1 0 1,-1-1-1,0 1 0,-1-1 0,6-31 0,-10 39-64,0 2-33,-1 1-1,1 0 0,0 0 1,2-7-1,-1 5-66,-4 7 0,-3 12-72,-6 57-240,-7 33 219,-40 141 244,35-151 34,-17 51 164,-66 155 0,99-280-188,-10 24 91,16-41-126,0 0 0,0 0 1,0 0-1,0 0 0,-1 0 0,1 0 0,-1-1 1,1 1-1,-1 0 0,1-1 0,-1 1 1,0-1-1,0 0 0,0 0 0,-3 2 0,4-3-8,0 0 0,1 0-1,-1 0 1,0 1 0,0-1-1,0 0 1,0-1 0,0 1-1,0 0 1,0 0 0,0 0-1,0 0 1,0-1 0,0 1-1,0 0 1,0-1 0,1 1-1,-1-1 1,0 1-1,0-1 1,0 0 0,1 1-1,-1-1 1,0 0 0,1 1-1,-1-1 1,0 0 0,1 0-1,-1 1 1,1-1 0,-1 0-1,1 0 1,0 0 0,-1-1-1,0-2 21,-1 0-1,1 0 1,0 0 0,0 0-1,0 0 1,1 0-1,-1-4 1,2 1-28,0 1 1,0 0-1,0 0 1,1 0-1,-1 0 0,2 0 1,-1 0-1,1 0 0,-1 1 1,1-1-1,1 1 1,-1-1-1,1 1 0,0 1 1,0-1-1,1 0 0,7-5 1,-1 0-10,1 1 0,1 1 1,0 0-1,0 0 0,1 1 1,16-6-1,0 3-412,0 0-1,0 2 1,0 2 0,1 0-1,0 2 1,0 1 0,51 3-1,-40 4-1045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32 2496,'13'-7'2329,"-12"6"-2042,0 1 1,0 0-1,0-1 1,0 1-1,0-1 1,0 1-1,-1-1 0,1 1 1,0-1-1,0 0 1,0 1-1,-1-1 0,1 0 1,0 0-1,0-1 1,12-11 11634,-13 13-11853,-2 11 1406,-14 50 412,1-6-1417,-10 80 0,16-45-62,-7 55-118,14-110-92,2-27-310,0-1 0,-1 1 0,-2 8 0,3-15-192,0 0 1,0 1 0,-1-1-1,1 0 1,-1 0 0,1 0 0,-1 0-1,1 0 1,-1 0 0,0 0-1,0 0 1,1 0 0,-1 0 0,0 0-1,0-1 1,0 1 0,0 0 0,0-1-1,0 1 1,0 0 0,0-1-1,0 1 1,0-1 0,0 0 0,0 1-1,-1-1 1,1 0 0,0 1-1,-2-1 1,-3 0-2107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48 8128,'-18'-9'2618,"8"0"-614,10 9-1832,0 0 0,0 0 0,0 0 0,-1-1 0,1 1 0,0 0 0,0 0 0,0-1 0,0 1 0,0 0 0,0 0 0,0-1 1,0 1-1,0 0 0,0 0 0,0-1 0,0 1 0,0 0 0,0 0 0,0 0 0,0-1 0,0 1 0,1 0 0,-1 0 0,0-1 0,1 1 114,-1-1 1,1 1-1,0-1 0,-1 1 1,1-1-1,0 1 0,0-1 1,-1 1-1,1 0 1,0 0-1,0-1 0,0 1 1,-1 0-1,1 0 0,0 0 1,0 0-1,0 0 0,0 0 1,0 0-1,0 0 1,97 2 1502,-48-3-1637,249 1-2253,-292 0 474,-1 0 0,1 0 1,-1-1-1,0 0 1,1 0-1,-1-1 0,0 0 1,8-3-1,7-3-1434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 6048,'4'-4'5588,"-4"22"-1615,-4 29-489,-33 192 1413,-12 105-3096,42-298-1606,5-31-25,-1 1 0,2-1 0,0 0 0,2 28 1,-1-43-157,0 1 1,-1-1 0,1 1 0,0-1 0,1 1 0,-1 0 0,0-1 0,0 1 0,0-1 0,0 1 0,0-1 0,0 1-1,1-1 1,-1 1 0,0-1 0,0 1 0,1-1 0,-1 1 0,0-1 0,1 1 0,-1-1 0,1 0 0,-1 1 0,0-1-1,1 0 1,-1 1 0,1-1 0,-1 0 0,1 1 0,-1-1 0,1 0 0,-1 0 0,1 0 0,-1 0 0,1 1 0,0-1-1,-1 0 1,1 0 0,-1 0 0,1 0 0,-1 0 0,1 0 0,-1 0 0,1-1 0,0 1 0,-1 0 0,1 0 0,-1 0-1,1 0 1,-1-1 0,1 1 0,-1 0 0,1-1 0,-1 1 0,0 0 0,2-1 0,2-3 40,1 1 0,-1-1 0,1 0 0,5-7 0,44-63-73,-7 8 46,-46 65-36,0-1 0,0 1 0,1 0-1,-1-1 1,0 1 0,1 0 0,-1 0-1,1 0 1,-1 0 0,1 0 0,-1 0-1,1 0 1,-1 1 0,1-1-1,3 0 1,-4 1 11,0 0-1,0 0 0,0 0 1,1 1-1,-1-1 0,0 0 1,0 0-1,0 1 0,0-1 1,0 1-1,-1-1 0,1 1 1,0 0-1,0-1 0,0 1 0,0 0 1,-1-1-1,1 1 0,0 0 1,0 0-1,-1 0 0,1 0 1,-1 0-1,1 0 0,-1 0 1,1 1-1,1 4 44,0-1 1,0 1-1,-1 0 0,1-1 0,-1 1 1,-1 0-1,1 0 0,-1 0 0,-1 7 1,0 7 116,-6 26 0,-10 28-52,6-44-4408,34-30-13681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8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37 6464,'-2'-2'292,"0"0"-1,0 0 1,0 0 0,0 1-1,-1-1 1,1 1 0,-1-1 0,1 1-1,-4-1 1,6 2-244,0-1 1,0 1-1,-1 0 0,1 0 0,0 0 1,0 0-1,0 0 0,0 0 0,0 0 1,0-1-1,0 1 0,0 0 1,0 0-1,0 0 0,0 0 0,0 0 1,0-1-1,0 1 0,0 0 0,0 0 1,0 0-1,0 0 0,0 0 0,0-1 1,0 1-1,0 0 0,0 0 1,0 0-1,0 0 0,0 0 0,0 0 1,0-1-1,0 1 0,0 0 0,0 0 1,0 0-1,1 0 0,-1 0 0,0 0 1,0 0-1,0 0 0,0-1 1,0 1-1,0 0 0,0 0 0,1 0 1,-1 0-1,0 0 0,0 0 0,0 0 1,9-6 1708,-6 5-1448,0 0 1,0-1 0,0 2 0,0-1 0,0 0 0,0 0-1,1 1 1,-1 0 0,0 0 0,6 0 0,-7 0-234,0 1 0,0-1 0,0 1 1,0-1-1,-1 1 0,1 0 0,0 0 0,-1 0 0,1 0 1,0 0-1,-1 0 0,1 0 0,-1 0 0,1 1 0,-1-1 1,0 0-1,0 1 0,0-1 0,0 1 0,2 2 0,0 3 108,-1 0 0,1-1-1,-1 1 1,0 1-1,-1-1 1,0 0 0,0 0-1,0 0 1,-1 1-1,0-1 1,-1 0 0,0 0-1,-2 13 1,-4 8 549,-1-1 0,-13 30 0,16-43-388,-5 10 376,6-16-299,1 0 1,-1 1-1,-2 14 1,6-22-402,0 0 1,0 0-1,0 0 1,0 0-1,0-1 1,0 1-1,0 0 1,1 0-1,-1 0 1,0 0-1,1-1 1,-1 1-1,0 0 1,1 0-1,-1-1 1,1 1-1,-1 0 1,1 0-1,-1-1 1,1 1-1,0-1 1,-1 1-1,1-1 1,0 1-1,0-1 1,-1 1-1,1-1 1,0 1-1,0-1 1,-1 0-1,1 0 1,0 1-1,0-1 1,0 0-1,1 0 1,2 1-21,-1-1 1,1 1-1,0-1 0,-1 0 1,1 0-1,7-1 1,-2-2-164,0 0 1,0 0 0,-1-1-1,1 0 1,-1-1 0,11-7-1,-12 7-750,-1 1 0,1 0 0,0 0 0,0 1 0,0 0 0,0 0 0,1 0 0,0 1-1,-1 0 1,10-1 0,14 5-2432,1 7-2090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9216,'1'5'5098,"-1"-5"-5010,-1 0 0,1 0 0,0 0 0,0 0 0,0 0 0,0 0 0,0 0 0,10 6 2648,-2-5-1701,0 0-1,0-1 1,1 0-1,-1 0 1,15-3-1,-13 2-890,0-2 0,0 1 0,0-1 0,0-1 0,0 0 0,-1 0 1,0-1-1,0 0 0,0-1 0,-1 0 0,1 0 0,-1-1 0,8-8 0,-14 12-128,0 0-1,0 0 1,0-1-1,-1 1 1,1 0 0,-1-1-1,0 1 1,0-1 0,1-4-1,-1 6-14,-1 1 0,0-1-1,0 1 1,1-1-1,-1 1 1,0-1-1,0 1 1,-1-1-1,1 1 1,0-1 0,0 1-1,-1-1 1,1 1-1,-1 0 1,1-1-1,-1 1 1,0 0 0,1-1-1,-1 1 1,0 0-1,0 0 1,0-1-1,0 1 1,-2-1 0,2 1-3,0 1 1,1-1 0,-1 1 0,0 0-1,0 0 1,0-1 0,0 1 0,0 0 0,0 0-1,0 0 1,0 0 0,1 0 0,-1 0-1,0 0 1,0 0 0,0 1 0,0-1 0,0 0-1,0 1 1,0-1 0,1 0 0,-1 1-1,-1 0 1,-19 15-7,18-13 8,-12 10 82,1 1 0,1 0 0,-22 30 0,31-37-48,0-1 0,0 1-1,1 0 1,-1 0 0,2 0-1,-1 0 1,1 0 0,0 1 0,0-1-1,1 1 1,0-1 0,0 1-1,1 8 1,0-14 8,0 0 0,1 1-1,-1-1 1,1 0 0,-1 0 0,1 0-1,0 0 1,-1 0 0,1 0-1,0 0 1,1 0 0,-1 0 0,0 0-1,0-1 1,1 1 0,-1 0-1,3 1 1,-1-1 6,-1 0 0,1-1-1,0 1 1,-1-1-1,1 0 1,0 0 0,0 0-1,0 0 1,0 0 0,0-1-1,3 1 1,6-1 59,-1 0-1,0-1 1,0 0 0,0 0-1,18-6 1,-13 2-77,1 0 0,-1-2 0,0 0 0,-1 0 0,23-15 0,-16 6-35,0-1 0,34-33 0,-54 47-12,0 1 0,1 0 0,0 0 0,-1 0-1,1 0 1,0 1 0,0-1 0,5-1 0,-7 2 7,0 1 0,0 0 0,0 0 0,-1 0 0,1 0 0,0-1 0,0 1 0,0 0 0,0 1 0,-1-1 0,1 0-1,0 0 1,0 0 0,0 0 0,-1 1 0,1-1 0,0 0 0,0 1 0,-1-1 0,1 0 0,0 1 0,0-1 0,-1 1 0,1-1 0,-1 1 0,1 0 0,0-1 0,-1 1 0,1 0 0,-1-1 0,1 1 0,-1 0 0,0 0 0,1-1 0,-1 1 0,0 0 0,0 0 0,1-1 0,-1 1 0,0 1 0,2 8 82,-1-1 1,0 1 0,-2 17-1,1-14 51,0 0 0,3 16 0,-3-26-88,1 0 0,-1 0 0,1 0 0,0 0 0,0-1 0,0 1 0,0 0 0,1 0 0,-1-1 0,1 1 0,0-1 0,0 1 0,0-1 0,2 3 0,-2-4-9,0 1 0,0-1 0,1 0 1,-1 0-1,0 0 0,0-1 0,0 1 0,1 0 1,-1-1-1,0 0 0,1 1 0,-1-1 0,0 0 1,1 0-1,4-1 0,4 0 81,23-7 1,-21 5-28,26-7-58,0-1-1,-1-2 0,0-2 1,-2-1-1,1-2 0,-2-1 1,43-31-1,-69 42-38,-2 3-21,-1-1 1,1 1-1,1 0 0,-1 1 0,1 0 0,-1 0 0,1 0 1,10-2-1,-18 6 21,1 0 1,-1 0-1,1 0 0,0 0 1,-1 0-1,1 0 1,0 0-1,-1 0 0,1 1 1,-1-1-1,1 0 0,0 0 1,-1 1-1,1-1 1,-1 0-1,1 0 0,-1 1 1,1-1-1,-1 1 1,1-1-1,-1 1 0,1-1 1,-1 1-1,1-1 1,-1 1-1,0-1 0,1 1 1,-1-1-1,0 1 1,0-1-1,1 1 0,-1 0 1,0-1-1,0 1 1,0 0-1,0 0 0,2 27-69,-2-24 72,-1 18 83,-1 0 1,-9 36-1,0 4 64,8-42-42,-2 13 138,5-33-223,0 0 0,0 0 0,0 0 0,0 1-1,0-1 1,0 0 0,0 0 0,0 0 0,0 0-1,0 0 1,1 1 0,-1-1 0,0 0 0,0 0-1,0 0 1,0 0 0,0 0 0,0 0 0,0 1-1,0-1 1,0 0 0,0 0 0,0 0 0,1 0-1,-1 0 1,0 0 0,0 0 0,0 0 0,0 0-1,0 1 1,0-1 0,1 0 0,-1 0 0,0 0-1,0 0 1,0 0 0,0 0 0,0 0 0,1 0 0,-1 0-1,0 0 1,0 0 0,0 0 0,10-4 246,14-13 61,-23 16-307,14-12-18,-1-1-1,15-16 1,16-18-127,-38 42 98,0-1 0,1 2 0,-1-1 1,1 1-1,0 0 0,1 0 0,-1 1 0,15-5 0,-23 9 33,1 0 1,0 0-1,-1 0 1,1 0-1,-1 0 1,1 0-1,-1 0 0,1 0 1,-1 0-1,1 0 1,-1 0-1,1 1 0,-1-1 1,1 0-1,-1 0 1,1 1-1,-1-1 0,1 0 1,-1 1-1,1-1 1,-1 0-1,1 1 0,-1-1 1,0 0-1,1 1 1,-1-1-1,0 1 0,1-1 1,-1 1-1,0-1 1,0 1-1,0-1 0,1 1 1,-1-1-1,0 1 1,0-1-1,0 1 1,0 0-1,0-1 0,0 1 1,0-1-1,0 1 1,0-1-1,0 1 0,0 0 1,-5 29 46,4-26-44,-1 5 83,1-8-60,1 1 1,-1-1-1,1 1 0,-1-1 0,1 0 1,0 1-1,0-1 0,0 1 0,0 1 1,0-3-16,1 1 1,-1-1-1,0 1 1,1-1-1,-1 0 0,0 1 1,1-1-1,-1 0 1,0 0-1,1 1 1,-1-1-1,1 0 1,-1 0-1,1 0 1,-1 1-1,1-1 1,-1 0-1,0 0 1,1 0-1,-1 0 1,1 0-1,-1 0 1,1 0-1,-1 0 1,1 0-1,-1 0 1,1 0-1,-1 0 1,1 0-1,-1-1 1,1 1-1,-1 0 1,1-1-1,58-13 208,-31 6-265,2 2 0,36-4-1,-62 9 48,0 1 0,1 0 0,-1 0 0,0 0 0,0 1-1,1-1 1,-1 1 0,0 0 0,0 0 0,0 0 0,0 1 0,0-1 0,0 1 0,-1 0-1,1 0 1,0 1 0,-1-1 0,0 1 0,1 0 0,-1-1 0,0 1 0,0 1 0,-1-1-1,1 0 1,-1 1 0,3 4 0,4 12-6,-4-7 28,0-1-1,1 0 1,10 15-1,-14-25-1,-1 0 0,1 0-1,-1 0 1,1 0-1,0 0 1,-1 0-1,1-1 1,0 1-1,0-1 1,1 1 0,-1-1-1,0 0 1,0 0-1,1 0 1,-1 0-1,0 0 1,1-1-1,-1 1 1,1-1 0,-1 1-1,1-1 1,-1 0-1,5 0 1,3-2 0,-1 0 0,1 0 1,0-1-1,-1-1 1,1 1-1,14-10 0,50-35-215,-58 36 129,-11 8 54,0 0 0,0 0 0,0-1 0,-1 0 0,0 0 0,6-9 0,-1 1-157,-15 18-100,-6 9 56,-2 7 310,10-15 0,0 0 1,1 1-1,-6 11 1,8-16-77,0 0-1,1 0 1,0 0-1,-1 0 1,1 1-1,0-1 1,0 0-1,0 0 1,0 0 0,0 0-1,0 0 1,1 0-1,-1 0 1,1 0-1,-1 0 1,1 0-1,0 0 1,1 2-1,-2-4-1,1 1-1,-1 0 0,1-1 0,0 1 1,-1-1-1,1 1 0,0 0 0,0-1 0,-1 1 1,1-1-1,0 0 0,0 1 0,0-1 1,-1 0-1,1 1 0,0-1 0,0 0 1,0 0-1,0 0 0,0 0 0,-1 0 0,1 0 1,0 0-1,1 0 0,22-5 393,-23 5-374,14-5 30,-1 0-1,-1 0 1,1-1-1,-1-1 0,0-1 1,-1 1-1,1-2 1,-2 0-1,1 0 1,-1-1-1,-1-1 1,12-14-1,-20 23-68,-1 0 1,1 0-1,-1 0 0,1 0 0,-1-1 0,0 1 0,0-1 0,0 1 0,0-1 0,-1 1 1,1-1-1,-1 1 0,1-1 0,-1 0 0,0 1 0,0-1 0,0 0 0,0 1 0,-1-4 0,0 4-8,0-1-1,0 1 0,0 0 1,0 0-1,0 0 0,-1-1 1,1 1-1,-1 1 0,1-1 1,-1 0-1,0 0 0,0 1 1,0-1-1,0 0 0,0 1 0,0 0 1,0 0-1,0 0 0,-1 0 1,-2-2-1,-4 1-19,1 0-1,0 0 1,-1 1-1,1-1 1,-1 2 0,1-1-1,-11 2 1,1-1 155,8 3-67,10-3-53,0 0 0,0 0 0,0-1 0,0 1 0,0 0 0,0 0 0,0 0 0,-1 0 0,1 0-1,0 0 1,0 0 0,0 0 0,0 0 0,0 0 0,0 1 0,-1-1 0,1 0 0,0 0 0,0 0-1,0 0 1,0 0 0,0 0 0,0 0 0,0 0 0,0 0 0,0 0 0,-1 0 0,1 0 0,0 0-1,0 1 1,0-1 0,0 0 0,0 0 0,0 0 0,0 0 0,0 0 0,0 0 0,0 0 0,0 0-1,0 1 1,0-1 0,0 0 0,0 0 0,0 0 0,0 0 0,0 0 0,0 0 0,0 1 0,0-1-1,17 5 110,1-1-1,0 0 0,36 2 1,56-5-1645,-17-1-5216,-71 1 4597,23 1-8294,-17-2 4937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47 216 4896,'-2'-1'384,"-1"1"1,0-1-1,1 0 1,-1 0-1,1 0 1,-1-1-1,1 1 1,0-1-1,-1 1 1,-3-4-1,2 0 1330,3 5-1523,0-1 1,0 1 0,1-1 0,-1 0 0,1 0 0,-1 1 0,0-1 0,1 0 0,-1 0 0,1 0-1,0 1 1,-1-1 0,1 0 0,0 0 0,-1 0 0,1-2 0,-1-1 377,0-6 2477,6 6-203,-3 4-2653,1 0 0,-1 0 0,0 0 0,0 0 0,1 0 0,-1 0 0,0 1 0,4 0 0,16 3 314,379-10 1762,73-6-1684,-324 4-83,-22-1-364,22 2-1,353-5 314,-340 14-413,231 9 324,-158 3-388,191 15 240,-82-10-163,-58-5 357,-21-7-155,-92-5-148,479-2 90,-244-9-16,-342 7-201,90-5 135,235-11-99,-197 11-23,15 0 13,-71 0 10,67-6 165,78-16-48,381-51-80,-147 48-38,34 54-244,-425-21 448,-69-2-71,77-4 14,31 1-111,82 26 204,-47-10-837,-132-9-612,-7-3-2246,1 0 975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3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0 4480,'-6'1'15873,"7"9"-8467,-2-4-9912,-21 92 3350,-21 74 178,15-89-531,-52 103-1,-74 130 225,45-103-366,76-155-427,-63 85-1,93-140-43,0 2-148,0-1 0,0 0 0,0 0 0,-1 0 0,0 0 0,0 0 0,0-1 0,0 0 0,0 0 0,-1 0 0,1 0 0,-11 4 0,15-7 152,-1 0 0,1 0 0,-1 1 0,0-1 0,1 0-1,-1 0 1,0 0 0,1 0 0,-1 0 0,0 0 0,1 0 0,-1 0-1,0 0 1,1 0 0,-1 0 0,0 0 0,1-1 0,-1 1 0,1 0-1,-1 0 1,0-1 0,1 1 0,-1 0 0,1-1 0,-1 1 0,1-1-1,-1 1 1,1 0 0,-1-1 0,1 1 0,-1-1 0,1 0 0,0 1-1,-1-1 1,1 1 0,0-1 0,0 1 0,-1-1 0,1 0 0,0 1-1,0-1 1,0 0 0,0 1 0,0-2 0,-1-2-639,1 0 1,1 0-1,-1 0 0,0 0 1,1 0-1,2-7 0,2-1-916,0-1-1,0 1 1,1 0-1,9-12 0,15-17-1680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4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9 5152,'-3'-3'398,"-1"-3"1015,6 12 2989,-7 9 867,2-10-4806,-1 0 0,0 0 0,0-1 1,-1 1-1,1-1 0,-1 0 0,0 0 0,0 0 0,0-1 0,-7 3 0,-19 15 576,-24 25 377,-91 98 0,120-116-1258,-85 104 996,102-123-1018,4-9-95,5-9 1,2-7-35,2 1 0,0 0 0,1 1 0,0-1 0,1 1 0,15-26 1,-8 20 1,1 0 1,0 1-1,32-31 1,-3 11 256,1 2-1,93-57 1,-131 90-161,0 0 1,0 1-1,1-1 0,-1 1 0,1 1 0,7-3 0,-11 5-69,-1 0-1,1-1 0,0 1 1,-1 0-1,1 0 1,0 0-1,-1 1 0,1-1 1,0 1-1,-1-1 0,1 1 1,-1 0-1,1 0 0,-1 0 1,1 0-1,-1 1 0,0-1 1,4 3-1,-1 0 0,0 1 0,-1-1 0,1 1 0,-1 0 0,0 1-1,0-1 1,0 1 0,-1 0 0,0 0 0,0 0 0,0 0 0,-1 0 0,0 1-1,0-1 1,1 8 0,0 11 81,0 0-1,-1 41 1,-2-55-66,0-9-50,-3 35 346,3-35-311,0 0 0,-1 1 0,1-1 0,-1 0 0,0 0-1,0 0 1,0 0 0,0 0 0,0 0 0,0 0 0,0 0 0,-1-1-1,1 1 1,-3 2 0,3-4-34,1 1-1,-1-1 1,0 1-1,0-1 1,0 0 0,1 0-1,-1 1 1,0-1-1,0 0 1,0 0-1,0 0 1,0 0 0,0 0-1,0 0 1,0 0-1,1 0 1,-1 0-1,0 0 1,-1-1 0,-20-8-104,16 7 98,-51-26-64,29 13-1728,0 2-1,-34-10 1,29 12-2080,8 2 1263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4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272 547 1984,'0'0'57,"0"0"0,0 0 0,0 1-1,0-1 1,0 0 0,1 0 0,-1 1 0,0-1 0,0 0 0,0 0 0,0 1-1,0-1 1,1 0 0,-1 0 0,0 0 0,0 1 0,0-1 0,1 0-1,-1 0 1,0 0 0,0 0 0,1 1 0,-1-1 0,0 0 0,0 0 0,1 0-1,-1 0 1,0 0 0,12 6 2646,-11-5-2327,0-1 0,1 1 0,-1-1 0,0 1 1,1-1-1,-1 1 0,0-1 0,1 0 0,-1 0 0,1 0 0,-1 0 1,0 0-1,1 0 0,1 0 0,3-1 4301,-21 1-965,3 0-3494,0 0-1,0 1 1,0 0-1,-1 1 1,1 0-1,1 1 0,-1 1 1,0-1-1,1 2 1,-1 0-1,1 0 1,-14 10-1,13-7-109,1 1-1,0 0 1,0 1-1,1 0 1,1 1-1,0 0 1,0 0 0,1 1-1,0 0 1,1 0-1,-6 16 1,10-20-48,0 0-1,0 0 1,1 0 0,0 0-1,1 1 1,0-1 0,0 1-1,0-1 1,1 1 0,1-1-1,0 0 1,0 1 0,0-1-1,1 1 1,0-1 0,1 0-1,0 0 1,0 0 0,0-1-1,6 9 1,-3-8-14,-1 0 1,2-1-1,-1 1 1,1-1-1,1-1 1,-1 1-1,1-1 1,0-1-1,0 0 1,1 0-1,-1 0 1,1-1-1,19 6 1,-21-8-28,0 0 1,0 0-1,0 0 0,1-1 1,-1-1-1,0 1 1,1-1-1,-1 0 1,1-1-1,-1 0 1,0 0-1,0 0 1,1-1-1,-1 0 1,0-1-1,-1 1 0,1-1 1,0-1-1,7-4 1,3-6-20,-1-1 0,0-1 0,-2 0 0,0-1 0,17-26 0,-8 12-11,-9 12 23,97-128 200,-86 117-164,7-9-56,45-71 0,-55 70 47,-2-2 0,-1 0 1,16-56-1,26-143 279,-57 210-220,-3 19-12,-4 20 60,-29 136 98,-8 28 195,-3-39-38,-19 72-253,49-150-154,-25 121 188,38-174-177,-1-1-1,1 1 0,0-1 1,0 1-1,0-1 0,0 1 0,0-1 1,0 1-1,1 1 0,-1-2-4,0-1 0,0 0 0,0 0 0,0 0 0,0 0 0,1 0 0,-1 1 0,0-1 0,0 0 0,0 0 0,0 0 0,0 0 0,1 0 0,-1 0 0,0 0 0,0 0 0,0 1 0,0-1 0,1 0 0,-1 0 0,0 0 0,0 0 0,0 0 0,0 0 0,1 0 0,-1 0 0,0 0 0,0 0 0,0 0 0,0 0 0,1 0 0,-1 0 0,0 0 0,0 0 0,0 0 0,1-1 0,-1 1 0,0 0 0,0 0 0,0 0 0,0 0 0,0 0 0,1 0 0,-1 0 0,0-1 0,0 1 0,0 0 0,0 0 0,0 0 0,0 0 0,0 0 0,0-1 0,1 1 0,-1 0 0,13-17-106,0 0 0,19-35 0,-1 1-13,-31 51 119,76-104-4,-67 93-9,1 1 0,0 0 0,0 0 0,1 1 1,1 0-1,0 1 0,14-7 0,-26 14 21,1 1-1,0 0 1,0-1 0,0 1-1,-1 0 1,1-1 0,0 1 0,0 0-1,0 0 1,0 0 0,-1 0-1,1 0 1,0 0 0,0 0-1,0 0 1,0 0 0,0 0-1,0 0 1,-1 0 0,1 1-1,0-1 1,0 0 0,0 1-1,-1-1 1,1 0 0,0 1-1,0-1 1,-1 1 0,1-1-1,0 1 1,-1 0 0,1-1-1,-1 1 1,1 0 0,-1-1-1,1 1 1,-1 0 0,1 0-1,-1-1 1,1 1 0,-1 1-1,2 4 40,0 0 0,-1-1 0,1 1-1,-1 0 1,0 7 0,1 145 232,-3-88-206,3-42-64,-2-27-13,1 0 0,-1 0 0,0 0 0,1 0 0,-1 0 0,1 0 0,-1 0-1,1 0 1,-1 0 0,1-1 0,0 1 0,0 0 0,-1 0 0,1-1 0,0 1 0,0 0 0,0-1 0,0 1 0,-1-1 0,1 1 0,2 0 0,-3-1 0,1 0 0,0 0 1,0 0-1,0 0 0,0 0 1,0 0-1,0 0 0,-1 0 1,1-1-1,0 1 0,0 0 0,0 0 1,0-1-1,-1 1 0,1-1 1,0 1-1,0 0 0,-1-1 1,1 1-1,0-1 0,-1 0 1,1 1-1,-1-1 0,1 0 0,0 1 1,0-2-1,15-23-94,1-6 66,2 0 0,2 1 0,1 1 0,1 1 0,1 1 0,1 2 0,55-45 0,-69 63 54,-6 4 36,-1 0 1,1-1 0,-1 1-1,1-1 1,-1 0 0,4-5-1,-8 9-55,0-1-1,1 1 0,-1 0 0,0 0 0,0 0 0,0 0 1,0 0-1,0-1 0,0 1 0,0 0 0,0 0 0,1 0 0,-1 0 1,0 0-1,0-1 0,0 1 0,0 0 0,0 0 0,0 0 1,0 0-1,0-1 0,0 1 0,0 0 0,0 0 0,0 0 0,0-1 1,0 1-1,0 0 0,0 0 0,0 0 0,-1 0 0,1-1 1,0 1-1,-6 0 9,-13 5-106,16-4 68,-4 2 26,-1 0 0,1 0 0,0 1 0,0 1 0,0-1 1,1 1-1,-1 0 0,1 0 0,0 1 0,1 0 0,-1 0 0,1 0 0,0 1 0,1-1 0,-8 15 0,7-9-7,-1 0 1,1 1-1,1 0 0,0 0 0,1 0 0,0 0 0,1 0 1,0 25-1,2-31 30,0 1 0,1-1 0,0 1-1,1 0 1,-1-1 0,1 0 0,1 0 0,5 13 0,-8-19-18,1 0 0,-1 1 0,1-1 0,0 0 0,-1 0 0,1 0 0,0 0 0,0 0 0,-1 0 0,1 0 0,0 0 0,0 0 0,0 0 0,0-1 0,0 1 0,1 0 0,-1-1 0,0 1 0,0-1 0,0 1 0,1-1 0,0 1 0,0-1-5,0 0 0,0 0 1,0 0-1,-1 0 0,1-1 0,0 1 0,0-1 0,-1 1 0,1-1 1,0 0-1,0 0 0,-1 1 0,4-3 0,2-3 13,-1 1-1,1-1 1,-1 0-1,0-1 1,7-10-1,13-21-37,-3-1-1,32-70 0,-42 88 54,-12 19 2,1 0-1,-1 1 0,0-1 0,1 0 1,-1 0-1,0 0 0,0-1 0,-1 1 1,2-4-1,-2 6-28,0 0 1,0 0 0,0-1-1,0 1 1,0 0-1,0 0 1,0 0 0,0 0-1,0 0 1,0 0-1,1 0 1,-1 0 0,0 0-1,0 0 1,0-1 0,0 1-1,0 0 1,0 0-1,0 0 1,0 0 0,0 0-1,0 0 1,0 0-1,0 0 1,0 0 0,1 0-1,-1 0 1,0 0-1,0 0 1,0 0 0,0 0-1,0 0 1,0 0-1,0 0 1,0 0 0,0 0-1,1 0 1,-1 0 0,0 0-1,0 0 1,0 0-1,0 0 1,0 0 0,0 0-1,0 0 1,0 0-1,0 0 1,0 0 0,1 0-1,-1 0 1,0 0-1,0 0 1,0 0 0,0 0-1,0 0 1,0 0-1,0 1 1,0-1 0,0 0-1,0 0 1,0 0 0,0 0-1,0 0 1,0 0-1,0 0 1,0 0 0,5 6 6,-1 4 29,0 0 1,-1 0-1,4 22 1,-1-5 46,4 7-47,1 0 0,2-1 0,20 37 0,-28-60-32,0-1 1,1 0-1,9 11 0,-13-17-1,0-1 0,0 1 0,1-1-1,-1 0 1,1 0 0,0 0 0,-1 0-1,1 0 1,0 0 0,0-1 0,0 1-1,0-1 1,0 0 0,5 1 0,-6-2-1,0 0 0,-1 0 0,1 0 0,0-1 0,-1 1 0,1 0 0,0-1 0,-1 1 1,1-1-1,-1 0 0,1 1 0,-1-1 0,1 0 0,-1 0 0,1 0 0,-1 0 0,0 0 0,0 0 0,2-3 0,3-3 5,0 0 0,7-12-1,-12 17-3,61-116-86,-28 49 43,19-27 349,-51 95-186,0 7 21,-2 9 75,-32 245 266,27-221-821,23-87 113,-9 22 48,1 1 0,1 0 0,15-24 0,-15 31 213,1 0-1,1 2 0,0-1 1,1 1-1,31-26 0,-43 41-24,-1 0-1,0 1 0,0-1 0,0 0 0,0 0 0,1 1 1,-1-1-1,0 1 0,1-1 0,-1 1 0,0-1 1,1 1-1,-1 0 0,1 0 0,-1 0 0,0-1 0,1 1 1,-1 1-1,1-1 0,-1 0 0,1 0 0,-1 0 0,0 1 1,1-1-1,-1 1 0,0-1 0,1 1 0,-1 0 0,0-1 1,0 1-1,0 0 0,1 0 0,-1 0 0,0 0 1,0 0-1,0 0 0,0 0 0,-1 0 0,1 0 0,0 0 1,0 1-1,-1-1 0,1 0 0,-1 1 0,1-1 0,-1 0 1,1 1-1,-1-1 0,0 1 0,0-1 0,1 0 1,-1 3-1,0 16 76,-1 0 0,-2 22 0,-1 5 42,4 64-98,0-109-44,0-1 0,0 0 0,0 1 0,0-1 0,0 0 0,0 1 0,1-1 0,-1 1 0,0-1 0,1 0 0,-1 0 0,1 1 0,0-1 0,-1 0 0,1 0 0,0 0 0,0 1 0,0-1 0,0 0 0,0 0 0,0 0 0,1 1 0,0-2-6,-1 1 1,1 0 0,-1-1 0,1 0 0,0 1 0,-1-1 0,1 0-1,-1 0 1,1 0 0,0 0 0,-1 0 0,1 0 0,-1 0-1,1-1 1,0 1 0,-1-1 0,1 1 0,2-2 0,10-5-96,0-1 1,-1-1 0,0 0 0,0 0-1,-1-2 1,16-16 0,8-6-94,10-10 168,-3-3 1,52-68 0,-94 113 37,0 0 1,0-1-1,-1 1 1,1 0-1,0-1 1,0 1-1,-1-1 1,1 1 0,0-3-1,-1 4-1,0 0 0,0-1-1,0 1 1,0 0 0,0 0-1,0 0 1,0 0 0,0-1 0,0 1-1,0 0 1,0 0 0,-1 0 0,1 0-1,0 0 1,0-1 0,0 1 0,0 0-1,0 0 1,0 0 0,-1 0 0,1 0-1,0 0 1,0 0 0,0 0-1,0-1 1,0 1 0,-1 0 0,1 0-1,0 0 1,0 0 0,0 0 0,0 0-1,-1 0 1,1 0 0,0 0 0,0 0-1,0 0 1,0 0 0,-1 0-1,1 0 1,0 0 0,0 0 0,0 0-1,0 0 1,-1 1 0,1-1 0,0 0-1,0 0 1,0 0 0,0 0 0,0 0-1,-1 0 1,1 0 0,0 0-1,0 1 1,0-1-13,-3 3 31,0 0 1,0 0 0,0 1-1,0-1 1,1 1 0,-1 0-1,1 0 1,0 0 0,-2 7-1,-11 43 100,12-41-96,-18 93 194,18-89-170,1 0-1,2 0 1,-1 0-1,4 24 1,-2-35-42,0 0 1,1 0-1,-1-1 1,5 10-1,-5-13-3,-1-1 0,1 0-1,-1 0 1,1 0 0,-1 1 0,1-1-1,0 0 1,0 0 0,0 0 0,-1 0-1,1 0 1,0-1 0,0 1 0,0 0-1,0 0 1,0 0 0,1-1 0,-1 1-1,0-1 1,0 1 0,0-1 0,1 1-1,-1-1 1,0 0 0,0 1 0,2-1-1,-2 0-2,1-1 0,-1 1 0,0-1 0,0 1-1,0-1 1,0 1 0,0-1 0,0 0 0,0 1 0,0-1-1,0 0 1,0 0 0,0 0 0,-1 0 0,1 0-1,0 0 1,-1 0 0,1 0 0,0 0 0,-1 0 0,1 0-1,-1 0 1,0 0 0,1 0 0,-1-2 0,3-5-16,7-18 40,-2 0 0,-1-1 0,-1 0-1,3-32 1,-6 37-66,-1-17-32,-2 31 109,1 0 0,-1 0 1,1 0-1,1-1 1,3-11-1,-5 20-31,0 0 0,0 0 1,0 0-1,0 0 0,0 0 0,0 0 0,0 0 0,0 0 0,0 0 1,0 0-1,0 0 0,0 1 0,0-1 0,0 0 0,0 0 0,0 0 1,0 0-1,0 0 0,0 0 0,0 0 0,0 0 0,0 0 1,0 0-1,0 0 0,1 0 0,-1 0 0,0 0 0,0 0 0,0 0 1,0 0-1,0 0 0,0 0 0,0 0 0,0 0 0,0 0 1,0 0-1,0 0 0,0 0 0,0 0 0,0 0 0,0 0 0,0 0 1,0 0-1,0 0 0,0-1 0,0 1 0,1 0 0,-1 0 1,0 0-1,0 0 0,1 11-7,0 17-26,-15 399 432,8-368-283,-19 75-1,16-92-61,4-22-39,-11 37 0,13-51-77,1 0 0,-1 1 1,-1-1-1,1-1 0,-1 1 0,0 0 1,0-1-1,0 0 0,-7 5 0,10-9 28,0 0-1,0 0 1,0 0-1,-1 0 1,1 0-1,-1 0 1,1 0-1,0-1 1,-1 1-1,1-1 1,-1 1-1,1-1 0,-1 0 1,0 1-1,1-1 1,-1 0-1,1 0 1,-1 0-1,1 0 1,-1 0-1,0-1 1,1 1-1,-1 0 1,1-1-1,-1 1 1,1-1-1,-1 0 1,-1 0-1,0-2-46,-1 1 0,1-1 1,-1 1-1,1-1 0,0 0 0,0-1 0,1 1 1,-5-6-1,2 1-14,0-1 0,1 0 0,0 1 0,0-1 1,1-1-1,0 1 0,1 0 0,0-1 0,-2-18 0,4 22 87,0-1-1,0 1 0,0 0 1,1-1-1,0 1 0,0 0 1,1-1-1,-1 1 0,1 0 1,1 0-1,-1 0 0,1 0 1,0 1-1,0-1 0,7-7 0,3 0 73,0 2 0,1-1 0,0 2-1,0 0 1,1 1 0,29-14 0,13-8-55,-36 19-19,8-5 128,56-43 1,-66 44-30,-1 0-1,0-2 1,-1 0 0,-1-1 0,24-38-1,-28 37-44,-1 0 0,-1-1-1,9-27 1,-17 41-2,0 0 0,0 0 1,-1 0-1,1 0 0,-2 0 0,1 0 0,-1-1 1,0 1-1,0 0 0,-1 0 0,0 0 0,0 0 1,-1 0-1,-4-13 0,5 19-42,0-1 1,0 0-1,1 0 0,-1 0 0,-1 0 1,1 1-1,0-1 0,0 1 0,-1-1 1,1 1-1,-1-1 0,1 1 1,-1 0-1,1-1 0,-1 1 0,0 0 1,0 0-1,1 0 0,-1 1 0,0-1 1,0 0-1,0 1 0,0-1 0,0 1 1,0 0-1,0-1 0,0 1 0,0 0 1,0 0-1,0 0 0,0 1 1,-3-1-1,2 2 15,0-1 0,-1 0 1,1 1-1,0-1 1,-1 1-1,1 0 0,0 0 1,1 1-1,-1-1 0,0 0 1,0 1-1,1 0 0,0-1 1,-1 1-1,1 0 0,0 0 1,-3 7-1,1-1 53,1 0 0,0 0-1,0 0 1,1 1 0,0-1-1,0 1 1,1 0 0,0-1 0,1 1-1,0 0 1,1 0 0,0-1-1,0 1 1,1-1 0,0 1 0,1-1-1,5 15 1,-2-13-33,-1 0 0,1-1 1,1 0-1,0 0 0,0 0 0,1-1 1,0 0-1,0 0 0,1-1 0,1 0 0,-1-1 1,1 0-1,21 11 0,-19-12-170,1 0 0,1-1 0,-1 0 0,1-1-1,0-1 1,0 0 0,0-1 0,25 1 0,-28-3-714,0-1 0,0 0 1,0 0-1,0-2 0,0 1 0,-1-1 1,13-6-1,-18 7 34,0 0 0,0 0 1,0-1-1,-1 0 0,1 0 0,-1 0 1,0-1-1,0 0 0,0 0 0,0 0 1,5-7-1,13-21-3319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4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75 140 2720,'-7'4'687,"1"1"0,-1 0 0,1 0 1,0 0-1,0 1 0,0 0 0,1 0 0,-9 13 1,12-16-306,1 1 0,-1-1 0,1 0 0,0 0 1,0 1-1,0-1 0,0 1 0,0-1 1,1 1-1,0-1 0,0 1 0,0 0 0,0-1 1,0 1-1,1-1 0,-1 1 0,1-1 0,0 1 1,0-1-1,0 0 0,1 1 0,1 3 0,-2-5-266,0-1 0,0 1-1,0 0 1,0 0-1,0 0 1,0-1-1,1 1 1,-1 0-1,0-1 1,1 1 0,-1-1-1,1 0 1,0 0-1,-1 1 1,1-1-1,0 0 1,0 0-1,0-1 1,0 1-1,0 0 1,0-1 0,0 1-1,0-1 1,0 1-1,0-1 1,0 0-1,0 0 1,0 0-1,0 0 1,0 0 0,0-1-1,1 1 1,-1 0-1,0-1 1,2-1-1,3 0 47,-1-1-1,0 0 0,1-1 0,-1 1 1,-1-1-1,9-6 0,29-32 314,-28 27-399,72-79 132,-55 52 297,-13 15-119,-16 24-275,0 0 0,-1 0 1,1 0-1,-1-1 0,0 1 1,0-1-1,0 1 0,0-1 0,-1 0 1,0 0-1,0 0 0,0 0 1,0 0-1,0-6 0,-1 8 76,-5 12 917,0-1-981,1 0 1,0 1-1,0-1 0,0 1 1,2 0-1,-1 0 0,1 0 1,0 1-1,1-1 1,1 0-1,-1 1 0,2-1 1,-1 1-1,5 18 0,-4-24-87,0-1-1,1 0 0,-1 0 0,1 1 1,0-1-1,0 0 0,3 3 1,-4-6-29,-1 0 0,1 0 0,0-1 1,-1 1-1,1 0 0,0-1 0,0 1 1,-1-1-1,1 1 0,0-1 0,0 0 1,0 1-1,0-1 0,0 0 0,0 1 1,-1-1-1,1 0 0,0 0 0,0 0 1,0 0-1,0 0 0,0 0 1,0 0-1,0 0 0,0 0 0,0-1 1,0 1-1,0 0 0,0 0 0,-1-1 1,1 1-1,0-1 0,0 1 0,0-1 1,-1 1-1,1-1 0,0 1 0,1-2 1,6-5 9,-1 0 0,0-1 0,12-14 0,11-13-16,-16 21 9,1 1 0,1 0-1,0 1 1,0 0 0,23-11 0,-33 20-58,1 0 93,-1-1 1,1 1 0,0 1-1,0-1 1,10-1-1,-15 3-11,-1 1 0,1 0 0,-1 0 0,1 0 0,0 0 0,-1 0 0,1 1 0,-1-1-1,1 0 1,0 1 0,-1-1 0,1 1 0,-1-1 0,1 1 0,-1 0 0,0 0 0,1-1 0,-1 1-1,0 0 1,1 0 0,-1 1 0,0-1 0,0 0 0,0 0 0,0 0 0,0 1 0,0-1 0,0 1-1,0 1 1,0 1-7,0-1 0,0 1-1,-1-1 1,1 1-1,-1-1 1,0 1-1,0-1 1,-1 6 0,0 6 0,1-15-32,0 0 1,0 0-1,0 0 1,0 0-1,0 1 1,0-1-1,0 0 1,0 0-1,0 0 0,0 0 1,0 1-1,0-1 1,0 0-1,0 0 1,0 0-1,0 0 0,0 1 1,0-1-1,0 0 1,0 0-1,0 0 1,0 0-1,0 0 0,1 1 1,-1-1-1,0 0 1,0 0-1,0 0 1,0 0-1,0 0 1,0 0-1,1 0 0,-1 0 1,0 1-1,0-1 1,0 0-1,0 0 1,0 0-1,1 0 0,-1 0 1,0 0-1,0 0 1,0 0-1,0 0 1,1 0-1,-1 0 1,0 0-1,0 0 0,0 0 1,0 0-1,1 0 1,-1 0-1,8-5-85,-6 3 54,105-53-391,-94 50 422,-7 1 26,1 1 0,0 1 1,1-1-1,-1 1 0,0 0 0,1 1 0,-1 0 1,0 0-1,9 1 0,-11 0 18,-1 0 0,1 1 0,-1 0 0,0 0 0,1 0 0,-1 1 0,0-1 0,0 1 0,0 0 0,0 1 0,0-1 0,0 0 0,0 1 0,-1 0 0,0 0 0,4 4 0,1 1 115,0 1 0,-1 0 0,-1 0 0,7 11 0,-1 11-2855,-11-26 263,1 1-1,-2-1 1,1 1 0,0 6-1,-2-7-1018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4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16 7808,'-58'-15'3520,"39"15"-3040,11 0-480,3 0-512,10 0-2784,3 3 1888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1126 4160,'-2'1'9580,"9"-1"-4083,-1-1-6164,-2-1 935,0 0 0,0 0 0,0-1 0,0 1 0,-1-1 1,1 0-1,4-5 0,24-28 748,-24 25-790,145-199 805,-77 99-686,-45 70-149,-12 17 137,-2-1 0,19-35-1,-35 60-325,-1 0 0,0-1-1,1 1 1,-1-1 0,0 1-1,0-1 1,1 1 0,-1-1-1,0 1 1,0-1 0,0 1-1,0-1 1,1 0 0,-1 1-1,0-1 1,0 1 0,0-1-1,0 1 1,0-1-1,0 1 1,0-1 0,-1 1-1,1-1 1,0 0 0,0 1-1,0-1 1,-1 1 0,1-1-1,0 1 1,0-1 0,-1 1-1,1 0 1,0-1 0,-1 1-1,1-1 1,-1 1 0,0-1-1,0 1 6,0 0-1,0-1 0,0 1 1,0 0-1,0 0 0,0 0 1,0 0-1,0 0 0,0 0 1,0 0-1,0 1 1,0-1-1,0 0 0,0 1 1,0-1-1,0 0 0,0 1 1,0-1-1,-1 2 0,-3 2 75,-1 0 0,1 0 0,1 1-1,-1 0 1,1 0 0,0 0 0,0 0 0,-4 8-1,-2 4 172,-10 27 0,9-19-163,2 1 0,0 0 0,2 1 0,1-1 0,2 1 0,0 0 0,0 54 0,5-74-67,-1-1 0,1 0 0,0 1 0,1-1 0,0 0 0,0 0 0,0 0 0,0-1 0,1 1 1,0 0-1,1-1 0,6 10 0,-7-12-21,-1 0 0,1-1 0,0 1 0,0-1 0,0 0 0,0 0 0,0 0 0,0 0 0,1-1 0,-1 1 0,1-1 0,-1 0 0,1 0 0,-1 0 0,1 0 0,0-1 0,-1 1 0,1-1 0,0 0 0,-1 0 0,1 0 0,6-2 0,-3 0 12,0 0 0,0 0-1,-1-1 1,1 0 0,0-1-1,-1 0 1,0 0 0,0 0 0,0 0-1,-1-1 1,1 0 0,-1 0-1,5-7 1,3-4 35,-1 0-1,0-1 1,12-26 0,66-146 53,-62 142 252,-22 41-106,-2 9 6,0 12 90,-6 40-70,-11 77-1,6-91-305,2-13 74,1 0 1,0 30 0,8-38-474,3-48 330,2 2-1,20-46 0,-18 48 87,0 0 1,2 1-1,1 0 0,0 1 1,2 1-1,0 1 0,31-31 1,-33 38 52,-8 8-6,-1-1-1,1 2 1,0-1 0,0 1-1,13-8 1,-19 12-27,1 0 0,0-1 0,-1 1 0,1-1 1,0 1-1,0 0 0,-1 0 0,1-1 0,0 1 1,0 0-1,0 0 0,-1 0 0,1 0 0,0 0 0,0 0 1,0 0-1,-1 0 0,1 0 0,0 0 0,0 0 0,0 1 1,-1-1-1,1 0 0,0 1 0,-1-1 0,1 0 0,0 1 1,0-1-1,-1 1 0,1-1 0,-1 1 0,1-1 0,-1 1 1,1 0-1,0-1 0,-1 1 0,0 0 0,1-1 1,-1 1-1,1 0 0,-1-1 0,0 1 0,0 0 0,1 1 1,0 4 13,0-1 0,-1 1 0,0 0 0,0-1 0,-1 8 0,1-6-4,-4 36 20,-13 55-1,2-15 56,14-76-141,0 1 1,1-1-1,1 15 0,-1-20 38,0 0-1,0-1 1,1 1 0,-1-1-1,1 1 1,-1-1-1,1 1 1,0-1 0,-1 1-1,1-1 1,2 3 0,-3-4 9,1 1 0,0-1 0,-1 1 1,1-1-1,0 0 0,-1 1 0,1-1 0,0 0 1,0 1-1,-1-1 0,1 0 0,0 0 1,0 0-1,-1 1 0,1-1 0,0 0 1,0 0-1,0 0 0,-1 0 0,1-1 1,0 1-1,0 0 0,0 0 0,-1 0 1,2-1-1,4-1-37,0-1 1,0 0-1,0-1 1,0 1-1,-1-1 1,1 0-1,6-8 1,38-39-91,-41 41 114,40-51 7,75-121 1,-105 149-7,-2 0 0,-1-1 0,-2 0 0,-1-2 1,12-51-1,-11 17 167,9-130 1,-22 190-103,0-1-1,-1 0 1,0 1-1,-1-1 1,0 0 0,-4-13-1,3 22-26,0 5-18,-2 13-12,2-7 6,-12 47-34,-13 108 0,16 65-101,13-190 159,1-1 1,2 0 0,2 0-1,1 0 1,25 68 0,-31-101-25,0 1 0,1 0 1,0-1-1,0 1 0,0-1 0,0 0 1,1 0-1,0 0 0,0 0 0,9 7 1,-11-10-12,0-1 1,0 0 0,1 1 0,-1-1 0,0 0 0,1 0 0,-1 0 0,1 0-1,0-1 1,-1 1 0,1-1 0,0 0 0,-1 1 0,1-1 0,0 0 0,-1-1-1,1 1 1,-1 0 0,1-1 0,0 1 0,-1-1 0,1 0 0,-1 0 0,1 0-1,-1 0 1,0-1 0,3-1 0,5-3-28,0-1 1,-1 0-1,0-1 1,0 0-1,-1-1 1,0 1-1,-1-1 0,0-1 1,7-10-1,-2-2-39,0-1 0,-2 0 0,10-28 0,-19 46 77,1 1 1,-1-1-1,0 0 0,0 0 0,-1 0 0,0 0 1,1 0-1,-2-10 0,1 14-1,-1 0 0,1 0 0,0 0 0,-1-1 0,1 1-1,-1 0 1,1 0 0,-1 0 0,1 0 0,-1 0 0,0 0 0,1 1 0,-1-1 0,0 0-1,0 0 1,0 0 0,-1 0 0,1 0 0,-1 0-1,1 1 1,0 0 0,-1-1-1,1 1 1,-1 0 0,1 0-1,-1-1 1,1 1 0,-1 0-1,1 1 1,0-1 0,-1 0-1,1 0 1,-1 1 0,1-1-1,-2 1 1,-2 1-6,1 0 0,-1-1 0,1 2 0,0-1 0,0 0 0,0 1 0,1 0 0,-1 0 0,0 0 1,1 0-1,-5 7 0,3-3-3,0 0 0,1 0 0,0 0 1,0 1-1,1-1 0,-3 10 0,1 2 53,0 0-1,2 1 0,0-1 0,0 39 0,3-46-20,1 0 0,0 0 0,1 0 0,0 0 0,1-1 1,0 1-1,8 19 0,-9-27-18,0 0 0,0 0 0,0-1-1,0 1 1,0-1 0,1 1 0,0-1 0,-1 0 0,1 0 0,0 0 0,1 0 0,-1-1 0,0 1 0,1-1-1,0 0 1,-1 0 0,1 0 0,0-1 0,0 1 0,0-1 0,0 0 0,0 0 0,0 0 0,1-1 0,4 1-1,0-1-11,-1-1 0,0 0 0,0 0 0,0-1 0,0 0 0,-1 0 0,1-1 0,0 0 0,7-4 0,-4 1-33,0-1 0,0-1 0,0 0 0,18-18 0,-2-4-77,-2-1 0,36-57 0,-51 73 111,54-92 352,-56 93-185,-1 2-49,-3 15-64,-1 9 16,11 116 232,-6-38-146,-6-78-131,7 45-58,-8-51 44,0-1-1,1 1 1,0-1-1,0 0 1,0 0 0,1 1-1,5 6 1,-7-11-7,-1 0 0,1 0 1,0 0-1,0 0 0,0-1 0,-1 1 0,1 0 1,0-1-1,0 1 0,0 0 0,0-1 0,0 1 1,0-1-1,0 0 0,1 1 0,-1-1 0,0 0 0,0 0 1,0 0-1,0 0 0,0 0 0,0 0 0,1 0 1,-1 0-1,0 0 0,0 0 0,0-1 0,0 1 1,0 0-1,0-1 0,0 1 0,0-1 0,0 1 0,0-1 1,0 1-1,2-2 0,2-2-6,0-1-1,0 1 1,-1-1-1,1 0 1,4-6-1,49-75 46,13-18-65,-59 91 27,0 1 0,0 0 0,1 1 0,1 0 0,23-14 0,-30 20 30,1 1-1,0 0 1,0 0-1,0 0 1,16-4-1,-22 7-9,0 1-1,1-1 1,-1 1-1,0 0 1,0 0 0,0 0-1,0 0 1,1 0-1,-1 1 1,0-1-1,0 0 1,0 1 0,0 0-1,0-1 1,0 1-1,0 0 1,0 0 0,0 0-1,0 1 1,0-1-1,-1 0 1,1 1-1,0-1 1,-1 1 0,1-1-1,-1 1 1,0 0-1,0-1 1,1 1-1,0 3 1,1 2 34,1 0 1,-2 1-1,1-1 1,-1 1-1,0-1 1,-1 1-1,0 0 0,0 0 1,0 11-1,-3 8 145,-6 38 0,4-30-208,-11 44-188,23-86-47,6-12 56,27-52-88,25-40 184,-55 95 116,1 1-1,0 0 1,1 0-1,23-19 0,-36 34-11,1-1-1,-1 1 0,1-1 0,0 1 0,-1-1 1,1 1-1,0 0 0,-1-1 0,1 1 0,0 0 1,0-1-1,-1 1 0,1 0 0,0 0 0,0 0 1,1 0-1,-2 0-7,1 0 0,-1 0 0,0 0 0,1 0 0,-1 1 0,1-1 0,-1 0 0,0 0 0,1 1 0,-1-1 0,0 0 0,1 1 0,-1-1 0,0 0 0,1 1 1,-1-1-1,0 0 0,0 1 0,0-1 0,1 1 0,-1-1 0,1 4 10,0 0 1,0 0 0,0 0-1,-1 0 1,1 5 0,-1-2 33,5 159 406,-6-121-545,1-44 77,0 0 0,0 0-1,0 0 1,0 0 0,0 0 0,0 0 0,1 0-1,-1 0 1,0 0 0,0 0 0,1 0 0,-1 0-1,1 0 1,-1 0 0,1 0 0,-1 0 0,2 1-1,-2-2 7,1 1-1,-1-1 1,1 0 0,-1 0-1,1 0 1,-1 0-1,1 1 1,-1-1-1,1 0 1,-1 0 0,1 0-1,-1 0 1,1 0-1,-1 0 1,1 0-1,-1-1 1,1 1 0,-1 0-1,1 0 1,-1 0-1,1 0 1,-1-1-1,1 1 1,0-1 0,2-1-17,0 0 0,0 0 0,0-1 0,0 1-1,0-1 1,-1 0 0,4-5 0,-5 7 24,16-25-70,1 0 1,31-33-1,-25 37 96,1 1 1,1 0-1,0 2 0,2 1 1,0 1-1,1 2 0,59-23 1,-76 33 21,4-2 70,-12 7 46,-6 4 118,-23 24-228,1 1 0,-36 60 1,-30 90-70,77-142-36,12-19-53,1-17 96,0-1 1,0 0 0,0 1-1,0-1 1,0 0 0,1 0-1,-1 1 1,0-1 0,0 0-1,0 1 1,0-1 0,0 0-1,1 0 1,-1 0 0,0 1-1,0-1 1,0 0 0,1 0-1,-1 0 1,0 1 0,0-1-1,1 0 1,-1 0 0,0 0-1,1 0 1,-1 0 0,0 0-1,0 1 1,1-1-1,-1 0 1,0 0 0,1 0-1,-1 0 1,0 0 0,1 0-1,-1 0 1,0 0 0,0 0-1,1-1 1,1 1-11,0-1-1,0 0 1,0 0 0,0 0 0,0 0-1,-1 0 1,1 0 0,0-1 0,-1 1-1,1-1 1,-1 1 0,1-1-1,-1 1 1,0-1 0,3-3 0,3-5-36,10-13-125,24-38-1,-14 17 46,-2 5 102,84-120-56,-108 158 133,0-1 1,1 0 0,-1 1-1,1-1 1,-1 1 0,1-1-1,3-1 1,-4 2-40,-1 1-1,1 0 1,-1 0 0,1 0-1,-1 0 1,1 0 0,-1 0-1,1 0 1,-1 0 0,1 0-1,-1 0 1,1 0 0,-1 0-1,1 0 1,-1 0-1,1 0 1,-1 0 0,1 0-1,-1 1 1,0-1 0,1 0-1,-1 0 1,1 1 0,-1-1-1,1 0 1,-1 1 0,0-1-1,1 0 1,-1 1 0,0-1-1,1 0 1,-1 1 0,0-1-1,0 1 1,1-1-1,-1 1 1,0-1 0,0 1-1,3 6 14,-1-1 0,0 1 0,0 0 0,-1 0 0,0-1 0,0 12 0,2 7 32,3 12 15,13 65 29,-15-87-73,0-1-1,1 0 1,1 0-1,13 25 1,-16-35-24,0 0 1,0 0-1,0-1 1,0 1-1,4 3 1,-5-6-4,-1 0 0,0 0 0,1 0 0,-1 0 0,0 0 0,1 0 0,-1-1 0,1 1 0,0 0 0,-1-1 0,1 1 0,-1-1 0,1 0 0,0 1 1,-1-1-1,1 0 0,0 0 0,2 0 0,-1-1 13,0-1 0,0 1 0,0 0 1,0-1-1,0 0 0,0 1 0,0-1 1,-1 0-1,1-1 0,-1 1 1,5-5-1,22-32-75,-24 31 33,48-77-193,-7 9 50,-4 15 40,41-67-60,-59 77 140,-2 0-1,29-105 0,-41 123 58,4-13 7,-1-1 0,12-93-1,-25 104 147,0 35-128,0 0 1,0-1-1,0 1 0,0 0 1,-1-1-1,1 1 1,0 0-1,-1 0 0,1-1 1,-1 1-1,0 0 0,1 0 1,-1 0-1,0 0 1,0 0-1,1 0 0,-1 0 1,0 0-1,0 0 1,0 0-1,-3-1 0,4 1-14,-1 1 0,0 0 0,1 0 0,-1 0-1,0 0 1,1 0 0,-1 0 0,0 0 0,1 0 0,-1 0-1,0 0 1,1 0 0,-1 0 0,0 0 0,1 0-1,-1 0 1,1 1 0,-1-1 0,0 0 0,1 1-1,-1-1 1,1 0 0,-1 1 0,0 0 0,-5 4 11,1 1 0,1 0 1,-1-1-1,1 2 0,0-1 1,0 0-1,1 1 0,0 0 1,-4 9-1,-9 30 159,1 1-1,3 0 1,1 0-1,3 1 1,-4 66-1,12-98-206,0 0-1,1 1 0,1-1 0,1 0 1,0 0-1,1 0 0,0 0 0,8 16 1,-8-23-363,-1-2 0,1 1 0,1 0 1,-1-1-1,1 0 0,0 0 1,1 0-1,0 0 0,0-1 1,0 0-1,1-1 0,0 1 1,0-1-1,0-1 0,1 1 1,13 5-1,-16-8-302,0-1 0,-1 0 1,1 0-1,0 0 0,1 0 0,-1-1 1,0 0-1,0 0 0,7-1 0,-7 0-557,0 0-1,0 0 0,0-1 1,0 0-1,6-3 0,13-6-2920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32 10208,'-58'-15'4640,"39"7"-4032,19 3 32,5 5-480,12-3-768,6 6 320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10048,'4'9'4544,"64"-13"-3936,-32-4 1343,4 3-1183,28-7 1312,4 1-1184,31-6-224,0 6-448,5-1-736,-9 9 288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8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 7456,'0'-1'168,"0"1"0,-1 0 0,1 0 0,-1 0 1,1 0-1,-1-1 0,1 1 0,-1 0 0,1 0 0,-1 0 0,1 0 1,-1 0-1,1 0 0,-1 0 0,1 0 0,-1 1 0,1-1 1,-1 0-1,1 0 0,-1 1 0,2 7 4226,3 4-2405,-1 16 522,1-3-934,-1 30-1,0 24-79,-1-39-3212,-2 0-7789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20 262 5728,'-7'0'261,"-5"1"4953,17 1-3921,16 6 1951,35 6 1,-40-11-2797,0-1 0,0-1 0,1 0 1,-1-1-1,19-2 0,-13-1-209,0 0 1,0-2-1,-1 0 1,0-1-1,0-2 0,0 0 1,-1-1-1,36-22 1,-48 26-202,-1-1 1,1 0 0,-1-1-1,-1 0 1,1 0 0,-1 0-1,0-1 1,-1 0 0,0 0-1,0 0 1,5-14 0,-8 18-33,-1 0 0,0 0 0,0 0 0,0 0 0,-1-1 0,0 1 0,1 0 0,-2 0 0,1-1 1,0 1-1,-1 0 0,0 0 0,0-1 0,0 1 0,0 0 0,0 0 0,-1 0 0,0 0 0,0 1 1,-5-7-1,6 8-21,-1 0 1,1 0-1,-1 0 1,0 1 0,0-1-1,0 1 1,0 0 0,0-1-1,0 1 1,0 0-1,0 0 1,0 0 0,-1 0-1,1 1 1,0-1-1,-1 1 1,1-1 0,0 1-1,-1 0 1,1 0 0,-1 0-1,1 0 1,0 0-1,-1 1 1,1-1 0,-5 2-1,-4 1 82,-1 1-1,1 0 0,-20 12 1,20-10 67,1 0 0,0 1-1,0 1 1,0 0 0,1 0 0,0 1 0,1 0 0,0 0 0,1 1-1,0 0 1,0 0 0,1 1 0,-7 16 0,2-2 89,2 1 1,1 0 0,2 1-1,-8 53 1,12-64-86,1 1 1,0 0-1,2 0 1,-1-1-1,2 1 1,0 0-1,1-1 1,10 30-1,-11-40-88,1 1-1,0-1 1,0 0-1,0 0 0,1 0 1,0 0-1,0-1 0,0 1 1,1-1-1,0 0 1,0 0-1,0-1 0,1 0 1,-1 1-1,1-2 1,0 1-1,0-1 0,0 0 1,1 0-1,-1-1 1,1 1-1,-1-2 0,13 3 1,-13-3-29,0-1 0,0 0 0,0 0 0,0 0 1,0-1-1,0 0 0,0 0 0,0-1 0,0 1 0,0-1 1,0 0-1,-1-1 0,1 0 0,-1 0 0,7-4 0,5-6-16,-1 0-1,-1-1 1,16-18-1,-30 30-3,180-179 136,-121 127-112,75-52 0,-63 57 97,-68 47-98,0-1 0,0 0 0,1 1 0,6-2 0,-10 3-17,-1 1 0,1 0-1,0-1 1,0 1 0,-1 0 0,1 0-1,0 0 1,-1-1 0,1 1-1,0 0 1,0 0 0,-1 0-1,1 0 1,0 0 0,0 1 0,-1-1-1,1 0 1,0 0 0,0 0-1,-1 1 1,1-1 0,0 0 0,-1 1-1,1-1 1,0 0 0,-1 1-1,1-1 1,-1 1 0,1-1-1,-1 1 1,1 0 0,-1-1 0,1 1-1,-1-1 1,1 1 0,-1 0-1,2 4 19,-1 1-1,0-1 1,0 0-1,0 1 1,-1-1-1,0 9 0,-5 36 62,4-40-71,-10 59 95,-38 135-1,28-148-34,21-45-60,0-11-16,0 1 0,0-1 0,0 0 0,0 0 0,0 0 0,0 0 0,0 0 0,0 0 0,0 1-1,0-1 1,0 0 0,0 0 0,0 0 0,1 0 0,-1 0 0,0 0 0,0 0 0,0 0 0,0 1 0,0-1 0,0 0 0,0 0 0,0 0 0,1 0 0,-1 0 0,0 0 0,0 0 0,0 0 0,0 0 0,0 0 0,0 0 0,0 0 0,1 0 0,-1 0 0,0 0 0,0 0 0,0 0 0,0 0 0,0 0 0,0 0 0,1 0-1,-1 0 1,0 0 0,0 0 0,0 0 0,0 0 0,0 0 0,0 0 0,1 0 0,-1 0 0,0 0 0,0 0 0,0-1 0,0 1 0,0 0 0,7-9-147,-1 0 0,0 0 0,7-17 0,70-154-444,32-24 544,-113 202 84,0-1-1,0 1 1,0 0 0,0-1-1,0 1 1,4-2 0,-6 4-31,0-1 1,1 1-1,-1 0 1,0 0-1,1 0 1,-1-1-1,0 1 1,1 0-1,-1 0 1,1 0-1,-1 0 1,0 0-1,1 0 1,-1 0-1,0 0 1,1 0-1,-1 0 1,1 0-1,-1 0 1,0 0-1,1 0 1,-1 0-1,1 1 1,0-1 1,-1 1 0,1-1 0,-1 1 0,1-1 1,-1 1-1,0 0 0,1-1 0,-1 1 0,0 0 0,1-1 0,-1 1 0,0 0 1,0 0-1,0-1 0,0 1 0,0 0 0,0 0 0,0 0 0,2 113 210,-2-21 20,1-54-162,8 83 63,-8-120-145,-1 0 1,0 1-1,1-1 0,-1 0 0,1 0 1,0 0-1,0 0 0,0 0 1,0 0-1,0 0 0,0-1 0,0 1 1,1 0-1,-1 0 0,1-1 0,-1 1 1,1-1-1,-1 0 0,1 1 1,0-1-1,3 2 0,-2-2-1,-1-1 0,1 1 1,-1-1-1,1 1 0,-1-1 0,1 0 0,-1 0 1,1 0-1,-1 0 0,1-1 0,-1 1 0,1-1 1,-1 1-1,1-1 0,-1 0 0,0 0 0,1 0 1,-1 0-1,3-3 0,42-27-124,-1-1 0,-2-3-1,-2-2 1,62-68 0,-50 41-164,-47 54 219,0-1 0,0 1-1,-1-2 1,7-16-1,-11 20 45,0-1 0,0 1 0,1-15 0,-2 15 26,-1 7-4,0-1 0,0 0-1,0 0 1,0 0-1,0 0 1,0 1-1,-1-1 1,1 0-1,-1 0 1,1 1-1,-1-1 1,0 0-1,1 1 1,-1-1 0,0 0-1,0 1 1,0-1-1,0 1 1,-1-1-1,1 1 1,0 0-1,-2-2 1,1 2 5,0 0 0,0-1-1,-1 1 1,1 0 0,0 0 0,-1 0 0,1 1 0,-1-1 0,1 1-1,-1-1 1,1 1 0,-1 0 0,1 0 0,-1 0 0,1 0 0,-6 1-1,2 0 28,0 0-1,0 1 0,0 0 0,0 0 0,0 1 0,1 0 0,-1 0 0,1 0 0,0 0 0,-1 1 0,-6 7 1,5-4-1,1 0 0,0 0 1,0 1-1,0 0 1,1 0-1,0 0 1,-4 11-1,4-6 23,0 1 1,1-1-1,0 1 0,1 0 0,1 0 0,0 0 1,1 0-1,0 0 0,1 0 0,3 24 0,0-24-20,0 0-1,1 0 0,0 0 1,1 0-1,1-1 1,0 0-1,1 0 0,0-1 1,9 12-1,-12-19-12,0 0-1,0 0 1,0 0 0,1-1 0,-1 0-1,1 0 1,0 0 0,1 0 0,-1-1 0,0 0-1,1 0 1,0 0 0,0-1 0,0 0-1,0 0 1,0 0 0,0-1 0,0 0-1,1 0 1,-1-1 0,0 0 0,11 0-1,-12-1-19,0 0 0,0-1 0,-1 1 0,1-1-1,0 0 1,-1 0 0,1-1 0,-1 1-1,1-1 1,-1 0 0,0 0 0,0-1-1,4-4 1,1-2-19,-1 0-1,0 0 1,13-22-1,-6 3-129,18-51 1,-8 18 96,-11 30 65,29-72 208,-37 90-141,-6 14-69,0 0 0,0 0 0,0-1-1,0 1 1,0 0 0,0 0 0,0 0 0,1 0 0,-1 0-1,0 0 1,0 0 0,0 0 0,0 0 0,0-1 0,0 1-1,0 0 1,0 0 0,0 0 0,0 0 0,1 0 0,-1 0-1,0 0 1,0 0 0,0 0 0,0 0 0,0 0 0,0 0-1,0 0 1,1 0 0,-1 0 0,0 0 0,0 0 0,0 0-1,0 0 1,0 0 0,0 0 0,0 0 0,1 0 0,-1 0-1,0 0 1,0 0 0,0 0 0,0 0 0,6 19 57,-4-6-5,35 161 401,-34-157-441,2-1 0,0 1 1,0-1-1,10 17 1,-13-28-20,0-1 0,0 0 0,1 0 1,0 0-1,-1-1 0,1 1 1,1-1-1,-1 0 0,0 1 0,1-1 1,0-1-1,0 1 0,0 0 0,0-1 1,0 0-1,0 0 0,0 0 1,1-1-1,-1 1 0,9 0 0,-5-1 1,1-1 0,0-1-1,-1 0 1,1 0-1,-1 0 1,1-1-1,-1 0 1,0-1 0,0 0-1,0 0 1,0-1-1,12-8 1,7-5-99,48-41 1,80-91 45,-98 91 180,-45 46-35,-1 1 91,20-24 0,-32 35-179,1 0 1,0 0 0,0 0 0,0 1-1,0-1 1,-1 0 0,1 0-1,0 0 1,0 0 0,0 0 0,-1 0-1,1 0 1,0-1 0,0 1-1,0 0 1,0 0 0,-1 0 0,1 0-1,0 0 1,0 0 0,0 0-1,0 0 1,-1 0 0,1 0 0,0-1-1,0 1 1,0 0 0,0 0-1,0 0 1,0 0 0,-1 0-1,1-1 1,0 1 0,0 0 0,0 0-1,0 0 1,0 0 0,0-1-1,0 1 1,0 0 0,0 0 0,0 0-1,0 0 1,0-1 0,0 1-1,0 0 1,0 0 0,0 0 0,0-1-1,0 1 1,0 0 0,0 0-1,0 0 1,0 0 0,0-1 0,0 1-1,1 0 1,-1 0 0,0 0-1,0 0 1,0 0 0,0-1 0,0 1-1,0 0 1,1 0 0,-1 0-1,0 0 1,0 0 0,-14 4-199,11-1 178,-1 0-1,1 0 1,-1 1-1,1-1 1,-4 8-1,1-3 12,-12 17 27,1 1 0,2 1 0,1 1 0,0 0 0,-17 57 0,28-76-40,1 1 1,0-1 0,0 1 0,0-1 0,1 1-1,1 0 1,0 12 0,1-17 6,-1-1 0,1 0 0,0 0 0,0 1 0,1-1 0,-1 0 1,1 0-1,0 0 0,0 0 0,0 0 0,1-1 0,-1 1 0,1-1 0,0 1 0,0-1 0,0 0 1,0 0-1,5 3 0,-2-2-5,0-1 0,-1 1 0,10 3 0,-13-7 9,0 1 0,1 0 0,-1 0 0,0-1 0,1 1 0,-1-1 0,0 0 0,1 0 0,-1 0 0,1 0 0,-1 0 0,5-1 0,-4 0-1,0 0 0,-1-1 1,1 1-1,0-1 0,0 0 1,-1 0-1,1 0 0,-1 0 0,0 0 1,0 0-1,1-1 0,-1 1 1,-1-1-1,1 1 0,0-1 1,-1 0-1,3-4 0,0-4-20,0 0-1,0-1 1,3-19-1,2-35 285,-2 0-1,-3-70 1,-10 219-283,1 86 58,-8 131 113,7-220 51,-7 82 106,7-116-29,-17 65-1,20-96-248,-2-1 0,0 0 0,0 0 1,-1-1-1,-1 0 0,-9 14 0,13-23-81,0 0 1,0 0-1,0 0 0,-1-1 1,1 1-1,-1-1 0,0 0 1,0 0-1,0 0 0,-1-1 1,1 1-1,-1-1 0,1 0 1,-1 0-1,0-1 0,1 0 0,-1 1 1,0-2-1,0 1 0,-9 0 1,10-1 1,1 0 1,-1-1-1,0 1 1,0-1-1,1 0 1,-1 0-1,0 0 1,1 0 0,-1-1-1,1 0 1,0 1-1,-1-1 1,-4-4-1,4 2-20,-1 0 0,1-1 0,0 0 0,0 1 0,0-1 0,0-1 0,-4-8 0,3 2 14,0 0 1,0 0-1,1-1 1,1 0-1,0 1 1,1-1 0,-1-15-1,2 15 35,1 1 0,1-1 1,0 0-1,0 1 0,1-1 0,6-19 0,-6 24 49,2 1 1,-1-1-1,1 1 0,0 0 0,0 0 1,1 1-1,-1-1 0,2 1 0,-1 0 1,1 0-1,7-5 0,4-3 23,0 2 1,1 1-1,1 0 0,0 1 1,21-7-1,105-32 157,-38 15 68,-101 32-236,97-39 286,-87 34-295,-1-1-1,0-1 1,-1 0 0,23-20 0,-24 16-1,0-1-1,0-1 1,-2 0 0,0 0 0,0-1 0,-2-1 0,0 0-1,8-19 1,4-23 177,17-69 0,-38 126-192,0 2-3,4-11 157,-2 0 1,1 0-1,0-19 1,-3 30-153,0 0 0,0 0 0,0 0 0,0 0 0,0 0 0,0 0 0,0 0 0,0 0 0,0 0 0,0 0 0,0 0 0,0 0 0,0 0 0,0 0 0,0 0 0,0 0 0,0 0 0,0 0 0,0 0 0,0 0 0,0 0 0,-1 0 1,1 0-1,0 0 0,0 0 0,0 0 0,0 0 0,0 0 0,0 0 0,0 0 0,0 0 0,0 0 0,0 0 0,0 0 0,0 0 0,0 0 0,0 0 0,0 0 0,0 0 0,0 0 0,0 0 0,0 0 0,0 0 0,0 0 0,0 0 0,0 0 0,0 0 0,0 0 0,0 0 0,0 0 0,0 0 0,0-1 1,-3 11 147,-8 84 144,-3 35-121,12-105-157,1-15 26,0 0 0,1 0 1,-1 0-1,2 0 1,-1 0-1,1 0 1,1 0-1,4 16 0,-6-24-39,0 0-1,1 0 1,-1 1-1,1-1 1,-1 0-1,1 0 1,-1-1-1,1 1 1,-1 0-1,1 0 1,0 0-1,0 0 0,-1 0 1,1-1-1,0 1 1,0 0-1,0-1 1,0 1-1,0 0 1,0-1-1,0 0 1,0 1-1,0-1 1,0 1-1,0-1 1,0 0-1,0 0 1,0 0-1,0 1 1,0-1-1,0 0 0,0 0 1,1-1-1,-1 1 1,0 0-1,0 0 1,0 0-1,0-1 1,1 0-1,1 0-6,1-1-1,-1 0 0,0 0 0,-1-1 1,1 1-1,0-1 0,-1 1 1,1-1-1,-1 0 0,0 0 1,4-6-1,18-39 55,29-81-1,-31 70 11,-14 38-33,14-31 46,-20 48-55,1-1 0,0 1 1,-1 0-1,2 0 0,-1 0 1,0 0-1,1 0 1,5-4-1,-8 8-18,0-1-1,-1 1 1,1-1-1,0 1 1,0-1-1,0 1 1,0-1-1,0 1 1,0 0-1,0 0 1,0-1-1,0 1 1,0 0-1,1 0 1,-1 0-1,0 0 1,0 0-1,0 1 1,0-1-1,0 0 1,0 0-1,0 1 1,0-1-1,0 0 1,0 1-1,0-1 1,0 1-1,0-1 1,0 2-1,2 0 0,-1 0 0,0 0 0,0 0 0,0 1 0,0-1 0,0 1 0,0-1 1,-1 1-1,1 0 0,1 5 0,7 26-2,-1 0 0,-2 0 1,5 70-1,-9-42-1,-3 0 0,-14 111 0,-38 115 0,17-159-204,29-112 139,-1 0 1,0-1-1,-1 0 0,-1 0 1,-14 18-1,22-32 19,-1 1 0,1-1 0,-1 0 0,0 0 0,0 0 0,0 0 0,0 0 0,0 0 0,0 0 0,-1-1 0,1 1 0,0-1 0,-1 0 0,1 0 1,-1 0-1,0 0 0,1 0 0,-1 0 0,0-1 0,-2 1 0,3-1 15,0 1 0,1-2 0,-1 1 0,0 0 1,1 0-1,-1 0 0,0-1 0,1 1 0,-1-1 1,1 1-1,-1-1 0,1 0 0,-1 1 0,1-1 1,-1 0-1,1 0 0,0 0 0,-2-2 0,-1-1-35,1 0-1,0 1 0,1-2 1,-5-6-1,4 5-17,-5-8-5,1-1 0,1 0 0,0 0 0,-7-30 0,6 8 93,-1-37 0,5 46 184,2 0 1,4-45-1,-1 56-22,1 1 0,0 0 0,1 0 0,1 0 1,1 0-1,7-14 0,-8 19-95,1 0 1,0 0-1,1 1 1,0 0-1,1 0 0,0 1 1,0 0-1,1 0 1,12-10-1,-4 8-158,0 1-1,1 0 0,0 2 0,30-11 1,79-17-3800,-111 32 3092,12-3-1936,50-14-4532,-27 2-1409,-15 1 3446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5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6656,'-1'0'160,"1"-1"1,-1 1 0,0 0 0,1-1-1,-1 1 1,1-1 0,-1 1-1,1-1 1,0 0 0,-1 1-1,1-1 1,-1 1 0,1-1-1,0 0 1,-1 1 0,1-1 0,0 0-1,0 1 1,0-1 0,0 0-1,0 1 1,-1-2 0,1 35 9553,0 22-4384,9 90-4641,99 407 1264,38-2-1899,-118-447-211,-13-55-1266,-2-2-3756,-11-35 3409,-2-8 163,-2-11-5629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21 6304,'-3'-15'3562,"-3"49"4541,-14 33-6386,15-52-812,-56 159 2210,-5-31-1220,31-72-1011,7-14-271,27-55-275,2-8-229,8-17-50,-5 14-52,23-58 34,33-133 253,7-12 767,-64 203-856,1 0 1,1 0-1,5-8 0,-10 17-193,0-1-1,1 1 1,-1-1-1,0 1 1,0 0-1,1-1 1,-1 1-1,0-1 1,1 1-1,-1 0 1,0-1-1,1 1 1,-1 0-1,1-1 1,-1 1-1,0 0 1,1 0-1,-1-1 1,1 1-1,-1 0 1,1 0-1,-1 0 1,1 0-1,-1 0 1,1 0-1,-1-1 1,1 1-1,-1 0 1,1 0-1,-1 1 1,1-1-1,-1 0 1,1 0-1,-1 0 1,1 0-1,-1 0 1,1 0-1,-1 1 1,1-1-1,0 1 1,0 0-1,1 0 1,-1 1-1,1 0 1,-1-1-1,0 1 1,1 0-1,-1 0 1,0 0 0,1 2-1,17 42 91,13 48 0,-18-49-135,28 60 1,26 24 378,-67-129-331,-1 1 0,1 0 1,-1-1-1,0 1 0,1 0 0,-1 0 0,0-1 0,1 1 0,-1 0 0,0 0 0,0-1 0,0 1 0,0 0 0,0 0 0,0-1 0,0 1 0,0 0 0,0 0 0,0 0 0,0 0 0,-1 0 0,0-1-1,0 0 0,0 0 1,1 1-1,-1-1 0,0 0 1,0 0-1,0 0 0,1 0 1,-1 0-1,0 0 0,0 0 1,0 0-1,1 0 0,-1-1 1,0 1-1,0 0 0,0 0 1,0-1-1,-30-8-311,1-1 1,1-1-1,-48-25 1,48 19-2719,-39-29 0,33 22-4190,27 22 4171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194 797 2080,'3'0'643,"0"-1"0,0 1 0,1-1 1,-1 1-1,0 0 0,1 0 0,3 1 0,12 0 1609,-6-5-664,-8 4 1800,-7 1-3003,0-1 0,1 0-1,-1 1 1,0-1 0,0 0 0,0 0 0,1 0-1,-4-1 1,3 1-67,-6 0 28,0 1 1,0 0-1,0 0 0,0 1 1,1 0-1,-1 0 0,1 1 1,-1 0-1,-12 8 0,-1 2 360,-34 28 0,49-36-626,0 1 0,0-1 0,0 1 0,1 0 0,0 0 0,0 1 0,0-1 0,1 1 0,0 0 0,1 1 0,-1-1 0,1 0 0,1 1 0,-1 0 0,1 0 0,1 0 0,-2 15 0,3-22-67,0 1 1,0-1-1,0 1 1,1-1 0,-1 1-1,0-1 1,1 0-1,-1 1 1,1-1 0,0 1-1,-1-1 1,1 0-1,1 2 1,-1-2-1,-1-1-1,1 1 1,-1-1 0,0 0 0,1 0-1,-1 1 1,1-1 0,-1 0 0,1 0-1,-1 1 1,1-1 0,-1 0 0,1 0-1,-1 0 1,1 0 0,0 0-1,-1 0 1,1 0 0,-1 0 0,1 0-1,-1 0 1,1 0 0,-1 0 0,1 0-1,-1 0 1,1-1 0,-1 1 0,1 0-1,-1 0 1,1-1 0,-1 1 0,1 0-1,-1-1 1,1 1 0,-1 0-1,0-1 1,1 1 0,-1-1 0,0 1-1,1 0 1,-1-2 0,40-42 150,-3-2 1,60-96 0,-93 135-117,-4 6-38,1 0 0,-1 0 0,1 0 0,-1 0 0,1 0 0,0 0 0,0 0-1,0 0 1,-1 0 0,1 0 0,1-1 0,-1 2-11,-1 0-1,0 0 0,0 0 1,0 0-1,0 0 0,1 0 1,-1 0-1,0 0 0,0 0 1,0 0-1,0 0 0,1 0 1,-1 0-1,0 0 0,0 0 1,0 0-1,0 0 1,0 0-1,1 0 0,-1 0 1,0 0-1,0 1 0,0-1 1,0 0-1,0 0 0,1 0 1,-1 0-1,0 0 0,0 0 1,0 0-1,0 1 0,0-1 1,0 0-1,0 0 0,0 0 1,0 0-1,0 0 1,0 1-1,1-1 0,-1 0 1,0 0-1,0 0 0,0 0 1,0 1-1,0-1 0,1 9 136,-1 0 4,1 1-1,1 0 1,-1 0 0,2-1 0,-1 1 0,1-1-1,1 0 1,4 11 0,1-3 82,1 0 0,0-1 0,17 20-1,-23-32-160,0 1-1,0-1 0,0 0 0,0 0 0,1 0 0,0-1 0,6 4 0,-8-5-34,-1-1 0,0 0 0,1 0 0,-1 0 0,0-1 0,1 1 0,-1-1 0,1 1 0,-1-1 0,1 0 0,-1 0 0,1 0 0,-1 0-1,1 0 1,0-1 0,-1 1 0,0-1 0,1 0 0,-1 1 0,3-3 0,10-5 39,0-1 0,0 0 0,-1-2 0,-1 0 0,1 0 0,15-19 0,0-4-186,33-48 1,-41 54 352,30-31 0,-51 58-222,1 0-1,0 0 0,-1 0 1,1 0-1,0 1 0,0-1 1,0 0-1,-1 1 0,1-1 1,0 1-1,0-1 0,0 1 1,0-1-1,0 1 0,0 0 1,0 0-1,0-1 0,0 1 1,1 0-1,0 0 0,-1 0 6,0 1 0,0-1-1,-1 1 1,1-1 0,0 1 0,0-1-1,-1 1 1,1 0 0,0-1-1,-1 1 1,1 0 0,-1-1 0,1 1-1,-1 0 1,1 0 0,-1 0-1,0 0 1,1-1 0,-1 1 0,0 0-1,0 0 1,1 0 0,-1 0-1,0 0 1,0 1 0,2 21 87,0 0 0,-2 1 0,0-1 1,-6 33-1,6-31-71,1-10-19,3-17-108,5-10-125,10-15-146,-10 13 361,2 1-1,0 1 1,0 0 0,1 0 0,1 1 0,17-12 0,-28 21 25,1 1 0,-1-1 1,1 1-1,0-1 1,-1 1-1,1 0 0,0 0 1,0 0-1,0 0 0,-1 1 1,1-1-1,0 1 0,0-1 1,0 1-1,0 0 1,4 1-1,-5-1 7,1 1-1,-1 0 1,0 0 0,1 0-1,-1 0 1,0 0 0,0 0-1,0 0 1,0 1 0,0-1 0,0 1-1,0 0 1,0 0 0,-1-1-1,1 1 1,-1 0 0,1 0-1,1 4 1,0-2 5,-1 1-1,1 0 1,-1 0 0,0 1-1,-1-1 1,1 0 0,-1 1-1,0-1 1,0 0-1,0 7 1,-1-12-28,0 1 0,0-1 0,0 0 0,0 0 0,0 1 0,0-1 0,0 0 0,0 1 0,0-1 0,0 0 0,0 0 0,0 1-1,1-1 1,-1 0 0,0 0 0,0 0 0,0 1 0,1-1 0,-1 0 0,0 0 0,0 0 0,0 1 0,1-1 0,-1 0 0,0 0 0,0 0 0,1 0 0,-1 0 0,0 0 0,0 0 0,1 1 0,-1-1 0,1 0 0,13-1-71,19-9-81,-30 9 147,25-12-82,1 0 0,29-21 0,-53 31 86,35-17 139,-37 18-125,1 1 0,-1 0 0,0 0 1,0 0-1,1 0 0,-1 1 0,1-1 0,-1 1 1,1 0-1,6 1 0,-9-1-8,1 1-1,-1 0 1,1 0 0,-1-1 0,1 1-1,-1 0 1,1 1 0,-1-1-1,0 0 1,0 0 0,0 0-1,0 1 1,0-1 0,0 1-1,0-1 1,0 1 0,0-1 0,-1 1-1,1-1 1,-1 1 0,1 0-1,-1-1 1,1 1 0,-1 2-1,2 5 57,-1 1 0,0 16 0,-1-25-62,-1 23 34,0-16-22,0 0-1,1 0 0,1 0 1,-1 0-1,3 10 1,-3-16-24,1-1 0,0 0 0,-1 0 0,1 1 0,0-1 0,-1 0 0,1 0 0,0 0 0,0 0 0,0 0 0,0 0 0,0 0 0,0 0 0,0 0 0,0-1 0,0 1 0,1 0 0,-1-1 0,0 1 0,0-1 0,1 1 0,-1-1 0,0 0 0,1 1 0,-1-1 0,0 0 0,1 0 0,-1 0 0,1 0 0,-1 0 0,0 0 0,1-1 0,-1 1 0,3-1 1,2-1-79,1 1 0,0-2 1,-1 1-1,0-1 1,10-5-1,-4 0 12,0 0 0,0-1 0,-1 0-1,0-1 1,-1 0 0,18-23 0,-43 68 720,13-31-635,0 0-1,1 1 0,-1-1 0,1 1 0,1-1 0,-1 1 1,1-1-1,-1 1 0,1 0 0,1 7 0,0-9-10,-1-1 0,1 0 0,0 0 0,0 1 0,0-1 0,0 0 0,0 0 1,0 0-1,1 0 0,-1-1 0,1 1 0,-1 0 0,1-1 0,0 1 0,0 0 0,0-1 0,-1 0 0,1 0 0,1 1 0,-1-1 0,2 1 0,-1-2 5,-1 0 1,0 1 0,0-1 0,0 0 0,0 0-1,0 0 1,0-1 0,0 1 0,0 0 0,0-1-1,0 0 1,0 1 0,0-1 0,0 0 0,0 0-1,0 0 1,0 0 0,0 0 0,-1 0 0,1-1-1,0 1 1,-1 0 0,3-4 0,-1 2 19,2-2-13,0-1 0,8-11 1,-12 15-12,0 0 1,0 0 0,0 0-1,0 1 1,-1-1 0,1 0 0,-1 0-1,1 0 1,-1 0 0,0 0-1,1 0 1,-1 0 0,0 0 0,0 0-1,-1-3 1,1 1-11,-1 1-1,1 0 1,-1-1-1,0 1 0,0 0 1,0 0-1,0 0 1,-1 0-1,1 0 1,-1 0-1,0 0 1,0 0-1,0 0 1,0 1-1,0-1 1,-1 1-1,-4-4 1,1 1 77,4 4-51,1 0 0,-1-1 0,0 1 0,0 0 0,0 0 0,0 0 0,0 0-1,-4-1 1,-6 1 25,9 2-18,4-1-53,130-5 32,-72 1 374,78 5-1,-133-1-324,-1 1 0,0-1 0,0 1 0,0 0-1,0 0 1,0 0 0,0 0 0,-1 0 0,1 0 0,0 1 0,0 0 0,-1-1 0,1 1-1,-1 0 1,0 0 0,1 0 0,-1 1 0,0-1 0,0 0 0,1 4 0,1 0-2,-1 1 0,0-1-1,0 1 1,-1 0 0,0 0 0,0 0 0,1 11 0,-3-17-50,0 1 1,0-1-1,0 0 0,0 0 0,0 0 1,0 0-1,1 0 0,-1 1 0,0-1 1,1 0-1,-1 0 0,1 0 1,-1 0-1,1 0 0,0 0 0,-1 0 1,1 0-1,0-1 0,0 1 0,0 0 1,-1 0-1,1-1 0,0 1 1,0 0-1,0-1 0,0 1 0,0-1 1,0 1-1,1-1 0,-1 1 0,0-1 1,0 0-1,0 0 0,0 0 1,0 1-1,0-1 0,1 0 0,-1 0 1,0-1-1,0 1 0,0 0 0,0 0 1,1 0-1,-1-1 0,0 1 1,0-1-1,1 0 0,5-2-59,0 0-1,-1-1 1,1 0 0,-1 0-1,0 0 1,6-6 0,57-54 96,-69 63-23,1 1 0,-1-1 1,0 1-1,1-1 0,-1 1 1,1-1-1,-1 1 0,1 0 1,-1-1-1,1 1 0,-1 0 1,1-1-1,0 1 0,-1 0 1,1 0-1,-1-1 0,1 1 1,0 0-1,-1 0 0,2 0 0,-2 1 18,1 0-1,-1 0 0,0-1 0,1 1 0,-1 0 0,0 0 0,1 0 0,-1 0 0,0 0 0,0 0 0,0 0 0,0 0 0,0 0 0,-1 2 0,2 8 2,1 0-1,0 0 0,0 1 1,1-1-1,1-1 0,0 1 1,9 17-1,-13-27-29,0 0 1,0-1-1,1 0 1,-1 1-1,0-1 1,1 1-1,-1-1 1,1 1-1,-1-1 1,0 0-1,1 1 1,-1-1-1,1 0 1,-1 1-1,1-1 1,-1 0-1,1 0 1,0 1-1,-1-1 1,1 0-1,-1 0 1,1 0-1,-1 0 1,2 0-1,-1 0-7,1 0 1,-1 0-1,1 0 0,-1-1 1,1 1-1,0-1 0,-1 1 1,3-2-1,24-16-51,9-16 163,-28 24-110,1 1-1,-1 1 1,2 0-1,-1 0 0,1 1 1,0 0-1,16-6 1,-27 13 17,1-1 0,0 1 0,-1 0 0,1 0-1,-1 0 1,1 0 0,-1 0 0,1 0 0,-1 0 0,1 0 0,-1 0 0,1 0 0,-1 1 0,1-1 0,-1 0 0,1 0 0,-1 0 0,1 1 0,-1-1 0,1 0 0,-1 1 0,0-1 0,1 0 0,-1 1 0,1-1 0,-1 0 0,0 1-1,1-1 1,-1 1 0,0-1 0,0 1 0,1-1 0,-1 0 0,0 1 0,0-1 0,0 1 0,1-1 0,-1 1 0,0 0 0,4 24 188,-4-21-192,1 65 37,-1-68-43,0-1 1,0 1-1,0-1 0,0 1 1,-1-1-1,1 1 0,1 0 1,-1-1-1,0 1 0,0-1 1,0 1-1,0-1 1,0 1-1,0 0 0,1-1 1,-1 1-1,0-1 0,0 1 1,1-1-1,-1 1 0,0-1 1,1 1-1,-1-1 0,1 0 1,-1 1-1,1 0 0,4-2-46,16-7-133,0-1 0,0 0 0,31-20 1,-24 13 23,9-4 190,60-23 0,-96 43-22,1-1 0,-1 1 0,0-1 1,0 1-1,1 0 0,-1 0 0,0 0 1,1 0-1,-1 0 0,0 0 0,1 0 0,-1 0 1,0 0-1,1 0 0,-1 1 0,0-1 1,0 1-1,1-1 0,-1 1 0,0-1 0,0 1 1,0 0-1,0 0 0,0-1 0,0 1 1,0 0-1,0 0 0,0 0 0,0 0 1,0 0-1,-1 0 0,1 0 0,0 0 0,-1 1 1,1-1-1,-1 0 0,2 3 0,1 4 28,-1 1 0,0 0 0,0 0 0,1 12 0,-3-14-44,2 5 2,-2-4 3,1 1 0,1-1-1,-1 0 1,1 0-1,5 12 1,-6-18-3,-1-1 0,1 0 0,0 1-1,0-1 1,0 0 0,0 1 0,0-1 0,0 0 0,0 0 0,0 0-1,0 0 1,0 0 0,1 0 0,-1 0 0,1 0 0,-1-1-1,0 1 1,1 0 0,-1-1 0,1 1 0,-1-1 0,1 0 0,0 1-1,-1-1 1,1 0 0,-1 0 0,1 0 0,-1 0 0,1 0 0,0 0-1,-1-1 1,1 1 0,-1 0 0,1-1 0,1 0 0,3-1-23,-1-1 0,0 0 0,-1 1 0,1-1 0,0-1-1,-1 1 1,0-1 0,0 0 0,0 0 0,0 0 0,5-8 0,2-3 17,-1-1 0,9-18 0,2-12-94,21-62 0,-15 34 69,103-233 197,3-12 182,-126 294-301,-7 22-8,-4 15 6,-22 86 3,19-64-46,-37 241-49,25 5 699,27-142-1923,-2-103-2322,17 66 1,-20-93 2506,4 15-4094,-7-15 1428,0-8 3635,-10 1-6729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1:5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28 173 10976,'-27'-36'4960,"27"19"-4321,0 9 2049,8 5-1600,2-9 1760,9 0-1632,7-4 640,6 4-1088,18-4-480,3 7-224,15-2-288,-2 7 128,-3-4-2560,-8 3 1440,-10 2-5056,-10 6 3521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258 700 7808,'0'0'82,"0"0"0,-1 0 0,1 0 0,0 0 0,0-1 0,0 1 0,0 0 0,0 0 0,0 0 0,0 0 0,0 0 0,0 0 0,0 0 0,0-1 0,-1 1 0,1 0 0,0 0 0,0 0 0,0 0 0,0 0 0,0 0 0,0 0 0,0 0 0,-1 0 0,1 0 0,0 0 0,0 0 0,0 0 0,0 0 0,0 0 0,-1 0 0,1 0 0,0 0 0,0 0 0,0 0-1,0 0 1,0 0 0,-1 0 0,1 0 0,0 0 0,0 0 0,-11 3 2692,-14 9 1096,25-11-3808,-103 62 4956,92-57-4686,0 0-1,0 1 0,1 1 0,0 0 1,0 0-1,1 1 0,0 0 0,-13 18 1,21-24-280,-1-1 1,1 0 0,0 1 0,0-1-1,0 1 1,0 0 0,0-1 0,1 1-1,-1 0 1,1 0 0,-1-1 0,1 1-1,0 0 1,0 0 0,1-1 0,-1 1-1,0 0 1,1 0 0,0-1 0,-1 1-1,1 0 1,0-1 0,1 1 0,-1-1-1,0 1 1,1-1 0,-1 0 0,1 1 0,0-1-1,-1 0 1,4 2 0,2 3-25,0-1 0,1 1 1,0-1-1,0-1 0,1 0 1,0 0-1,13 6 0,-12-7-70,1 0 0,-1-1 0,0 0 0,1-1 0,0 0 0,14 1 0,-21-3-4,0 0 1,0 0-1,0-1 0,0 1 0,0-1 0,0 0 0,0 0 1,0 0-1,0 0 0,0-1 0,-1 0 0,1 1 0,0-1 1,-1-1-1,0 1 0,1 0 0,-1-1 0,0 0 0,5-5 1,-3 0-34,0 0 1,-1 1 0,1-1 0,-2-1 0,1 1 0,-1-1 0,0 1 0,-1-1 0,0 0 0,-1 0 0,1 0 0,-2 0 0,1 0 0,-1 0 0,-2-10 0,-1-13 219,-2 0-1,-17-55 1,17 69-42,3 15-114,1 1 0,0-1 1,0 0-1,0 0 1,1 0-1,-1 0 0,1 0 1,-1 0-1,1 0 1,0 0-1,0 0 0,0 0 1,1 0-1,-1 0 1,1 0-1,0 0 0,-1 1 1,1-1-1,0 0 1,3-4-1,49-75 708,119-140 1,69-34 303,-223 239-805,-14 12-58,1 1 1,0 0-1,11-8 0,-16 12-123,1-1 0,-1 1 0,1 0 0,-1-1 0,1 1 0,0 0 0,-1-1 0,1 1 0,-1 0 0,1-1 0,0 1 0,-1 0 0,1 0 0,0 0 0,-1 0 0,1 0 0,0 0 0,-1 0 0,1 0 0,0 0 0,-1 0 0,1 0 0,0 0 0,-1 0 0,1 1 0,0-1 0,-1 0 0,1 0 0,-1 1 0,1-1 0,-1 0 0,1 1 0,0-1 0,-1 1 0,1-1 0,-1 1 0,0-1 0,1 1 0,-1-1 0,1 1 0,-1-1 0,0 1 0,1-1 0,-1 1 0,0 0 0,0-1 0,1 1 0,-1 0 0,0-1 0,0 1 0,0 0 0,0 1 0,1 9 40,-1 0 1,0 0-1,-1 0 1,0 0 0,-5 21-1,-57 183 69,61-208-123,-159 491-359,128-397 316,-76 218 134,-1-81 24,97-215-672,-18 26 0,29-46 406,-6 7-206,8-10 348,0 0 1,0 0-1,0 0 1,0 0 0,0 0-1,0 0 1,0 0-1,0 0 1,-1-1 0,1 1-1,0 0 1,0 0-1,0 0 1,0 0 0,0 0-1,0 0 1,0 0 0,0 0-1,0 0 1,0 0-1,0 0 1,0 0 0,0 0-1,-1 0 1,1 0-1,0-1 1,0 1 0,0 0-1,0 0 1,0 0-1,0 0 1,0 0 0,0 0-1,0 0 1,-1 0-1,1 0 1,0 0 0,0 0-1,0 0 1,0 0-1,0 1 1,0-1 0,0 0-1,0 0 1,0 0-1,-1 0 1,1 0 0,0 0-1,0 0 1,0 0 0,0 0-1,0 0 1,0 0-1,0 0 1,0 0 0,0 0-1,0 0 1,0 1-1,0-1 1,0 0 0,0 0-1,0-2-32,0 0 1,1 0-1,0 0 0,0 0 1,-1 0-1,1 0 0,0 0 0,0 1 1,1-1-1,-1 0 0,0 1 1,2-2-1,1-3-54,14-18-37,2 0 1,1 1-1,0 1 1,40-32 0,-41 40-724,1 0 0,0 1 0,1 1 0,0 1 0,1 2 0,24-9 0,87-15-8437,-74 25 5359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 4800,'-8'-10'1557,"9"6"-778,1-5 4381,-2 12-3371,9 30 3229,-5 5-3650,-2 1-1,-5 76 1,0-54-575,2 0-263,-8 120 663,5-133-960,-17 260 1118,23-272-1363,-2-36 12,0 0 0,0 0 0,0 1 0,0-1 1,0 0-1,0 0 0,0 0 0,0 0 0,0 0 0,0 1 0,0-1 0,0 0 0,0 0 1,0 0-1,0 0 0,0 0 0,0 1 0,0-1 0,0 0 0,0 0 0,0 0 0,0 0 0,1 0 1,-1 1-1,0-1 0,0 0 0,0 0 0,0 0 0,0 0 0,0 0 0,0 0 0,1 0 1,-1 0-1,0 1 0,0-1 0,0 0 0,0 0 0,0 0 0,1 0 0,-1 0 0,0 0 1,0 0-1,0 0 0,0 0 0,0 0 0,1 0 0,-1 0 0,0 0 0,0 0 0,0 0 1,7-19 10,0-8-143,1 1 0,1 0 0,23-44 0,-21 51 137,0 1-1,1 1 1,1 0-1,0 1 0,27-25 1,-33 34 73,1 1 1,-1 0 0,1 0-1,1 1 1,-1 0-1,1 0 1,10-4 0,-16 8-12,-1 0 0,1 1 0,0-1 0,0 0 0,0 1 0,0 0 0,0-1 0,0 1 0,0 0 0,0 1 0,0-1 0,0 0 0,0 1 1,0 0-1,0 0 0,0 0 0,-1 0 0,1 0 0,0 0 0,0 1 0,-1-1 0,1 1 0,-1 0 0,0 0 0,1 0 0,-1 0 0,2 3 0,-1-2-1,0 1 0,-1 0 0,1 0 0,-1 0 0,0 0 0,-1 1 0,1-1 0,-1 1 0,1-1 0,-1 1 0,0 8 0,1 4 159,-4 32-1,2-39-185,-3 44 181,-1 2-55,6 100 0,-2-154-178,0 0 0,1 0 0,-1 0 1,1 0-1,-1 0 0,1 0 0,0 0 1,0-1-1,-1 1 0,1 0 1,2 2-1,-3-4 3,1 1-1,0 0 1,0 0 0,0-1-1,0 1 1,0 0 0,-1-1 0,1 1-1,0-1 1,0 1 0,0-1 0,0 0-1,1 1 1,-1-1 0,0 0 0,0 0-1,0 0 1,0 1 0,0-1 0,0 0-1,2-1 1,4 0-32,-1 0-1,0-1 0,0 0 1,0 0-1,0-1 1,-1 0-1,1 0 1,-1 0-1,7-5 1,47-40-566,-44 34 489,53-49-338,20-17 13,-50 46 201,36-27 278,-67 56 40,-1 0-1,0-1 1,8-9 0,8-8 522,-21 22-584,-1 1 0,0 0 0,0 0 0,1 0 0,-1 0 1,0-1-1,0 1 0,0 0 0,1 0 0,-1 0 0,0-1 0,0 1 1,0 0-1,0 0 0,1-1 0,-1 1 0,0 0 0,0-1 0,0 1 0,0 0 1,0 0-1,0-1 0,0 1 0,0 0 0,0-1 0,0 1 0,0 0 1,0 0-1,0-1 0,0 1 0,0 0 0,0-1 0,0 1 0,-1-1 0,-10-5 238,-24-2-152,26 6-124,-4-2-88,10 3 110,-1 0 0,1 0 1,0 0-1,0 1 1,-1-1-1,1 1 1,0 0-1,-1 0 0,1 0 1,0 0-1,-5 1 1,3 1 9,0-1 1,0 1-1,0 0 0,0 1 1,0-1-1,1 1 1,-1 0-1,1 0 1,0 0-1,-1 1 0,1 0 1,-5 6-1,4-4 24,0 1 0,1 0 0,0 1-1,0-1 1,1 1 0,-1-1 0,-2 12 0,1 4 57,1 0 0,1 0 0,1 0 1,2 42-1,0-46-55,1 1 0,1-1 0,1 1 0,0-1 0,2 0 0,0 0 0,1-1 0,1 0 0,14 26 0,-18-39-28,-1 0 0,2-1-1,-1 1 1,0-1-1,1 0 1,0 0 0,0 0-1,0 0 1,0-1-1,0 0 1,1 0 0,0 0-1,0 0 1,-1-1-1,1 0 1,1 0 0,-1 0-1,0 0 1,0-1-1,1 0 1,6 1 0,1-2 24,-1-1 0,0 0 1,1-1-1,-1 0 0,0 0 1,22-9-1,-9 1-58,1-1-1,23-15 1,-8 0-53,0-2-1,-2-2 1,-2-1 0,0-2 0,-3-1-1,36-45 1,-21 28 70,-31 32 130,25-30 0,-39 45-63,-4 3-52,1 1 0,-1 0 0,1-1-1,-1 1 1,0 0 0,1-1 0,-1 1 0,0-1 0,1 1 0,-1 0 0,0-1-1,0 1 1,1-1 0,-1 1 0,0-1 0,0 1 0,0-1 0,-2 1-14,0 0 15,-1 1 0,1 0 0,0 0 0,0 1 0,0-1 0,0 0 0,0 1 0,0-1 1,0 1-1,0 0 0,1 0 0,-1-1 0,-2 5 0,-21 34-63,17-24 61,-40 63 61,15-28 1,-41 89 1,73-137-72,0 1 1,-1-1-1,1 0 0,0 0 0,1 1 0,-2 4 1,2-7 1,0-1 0,0 1 0,1-1 0,-1 0 0,0 1 0,0-1 0,0 1 1,0-1-1,0 0 0,0 1 0,0-1 0,1 1 0,-1-1 0,0 0 0,0 1 1,1-1-1,-1 0 0,0 1 0,0-1 0,1 0 0,-1 1 0,1-1-14,0 0 0,0 1-1,-1-1 1,1 0 0,0 0-1,0 0 1,-1 0 0,1 0-1,0 0 1,0 0 0,-1 0-1,1 0 1,0 0 0,0 0-1,0-1 1,5 0-26,-1-2 0,0 1 0,-1 0 0,1-1 0,0 0 0,-1 0 0,1 0 1,-1-1-1,0 1 0,0-1 0,6-8 0,5-7-34,16-26-1,-31 45 79,11-17-26,5-8 33,1 0-1,34-38 1,-50 62 1,0-1 0,1 1 0,-1-1 0,1 1 1,0 0-1,-1 0 0,1 0 0,0 0 0,0 0 0,0 0 0,-1 0 1,1 1-1,0-1 0,4 0 0,-5 1-1,1 0-1,-1 0 1,0 1-1,0-1 1,0 0-1,0 1 1,0-1-1,1 1 1,-1-1-1,0 1 1,0-1-1,0 1 1,0 0-1,0-1 1,0 1-1,-1 0 1,1 0-1,0 0 1,0-1-1,-1 1 1,1 0-1,0 0 1,-1 0-1,1 0 1,0 2-1,14 34 46,-12-26-47,1 0 0,1 0 0,0 0 0,10 15 0,-14-24-2,1 0 0,-1 0 0,1 0 1,0 0-1,-1-1 0,1 1 0,0-1 1,0 1-1,0-1 0,0 1 0,0-1 1,1 0-1,-1 0 0,0 0 0,0-1 1,1 1-1,-1 0 0,1-1 0,-1 1 1,0-1-1,1 0 0,-1 0 0,1 0 1,-1 0-1,1 0 0,-1-1 1,3 0-1,2-1-13,1-1 1,-1 0 0,0 0-1,0 0 1,0-1-1,-1 0 1,1-1 0,6-5-1,45-46-79,-56 54 92,21-22-12,2-1-139,40-53-1,-45 48 130,-1 0 0,-1-2-1,-2 0 1,13-37 0,57-240 333,-58 198 168,-26 100-428,1 1 253,0 0 0,0-14 0,-11 71 126,6-37-468,-42 360 388,37-276-959,4 0 1,11 96-1,-5-146-784,3 25-6844,-3-60 5597,-2-22-5481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29 11136,'-27'-5'5056,"27"10"-4417,5-5 2049,3 3-1600,16 2 1536,2 2-1504,19-7-96,0 5-608,5-10-288,-2 1-64,2-4-1984,-5 0 1056,-4-7-5408,-1 6 3457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1074 4800,'21'-7'5958,"-10"2"-5195,0 0-1,0-1 0,12-8 1,-3-5-18,-2 0 0,0-1 1,0-1-1,19-32 1,6-7 6,112-126 112,-123 147-595,-1-1 0,39-68 0,31-94 1927,-96 190-2041,-3 8-27,0 0 0,0 0 0,-1 0 0,1 0 0,-1 0 0,0 0 0,0 0 0,0-5 0,-1 9-116,0 0 0,0 0 0,0 0 0,0 0-1,-1 0 1,1 0 0,0 0 0,0 0 0,0 0 0,0 0 0,0 0 0,0 0 0,0 0 0,0 0 0,0 0 0,-1 0 0,1 0 0,0 0 0,0 0 0,0 0 0,0 0 0,0 0 0,0 0 0,0 0 0,0 0 0,-1 0 0,1 0 0,0 0 0,0 0 0,0 0 0,0 0 0,0 0 0,0 0 0,0-1 0,0 1 0,0 0 0,0 0 0,0 0 0,0 0 0,0 0-1,0 0 1,-1 0 0,1 0 0,0 0 0,0 0 0,0-1 0,0 1 0,0 0 0,-12 15 463,-20 29 0,0 6-341,-46 98 1,61-109 10,2 1-1,2 1 1,-12 60 0,23-89-103,0 0 1,1 1 0,1-1-1,1 13 1,-1-22-40,0 1-1,0-1 1,1 0 0,-1 1-1,1-1 1,0 0 0,0 0-1,0 0 1,1 0 0,-1 0-1,1 0 1,-1 0 0,1 0-1,0 0 1,0-1 0,0 1-1,1-1 1,-1 1 0,4 2-1,-3-4 6,0 0 1,-1 0-1,1 0 0,0-1 1,0 1-1,0-1 0,0 1 0,0-1 1,0 0-1,0 0 0,0-1 0,0 1 1,0 0-1,-1-1 0,1 0 0,0 1 1,0-1-1,0-1 0,2 0 1,-2 1 1,22-9-9,-1-2 0,0 0-1,-1-1 1,0-2 0,-1 0 0,30-28 0,-36 30-13,-1-2 1,0 0 0,-2 0-1,0-1 1,0-1 0,-2 0 0,0-1-1,11-25 1,77-233 285,-84 230-116,-2 5 216,-2 0-1,11-75 0,-22 101 90,0 15-455,0 0 0,0 0 0,0 0 0,0 0 0,0 0 0,0 0-1,0 0 1,0 0 0,0 0 0,0 0 0,0 0 0,0 0-1,-1 0 1,1 0 0,0 0 0,0 0 0,0 0 0,0 0 0,0 0-1,0 0 1,0 0 0,0 0 0,0 0 0,0 0 0,0 0 0,0 0-1,0 0 1,0 0 0,0 0 0,-1 0 0,1 0 0,0 0-1,0 0 1,0 0 0,0 0 0,0 0 0,0 0 0,0 0 0,0 0-1,0 0 1,0 0 0,0 0 0,0 0 0,0 0 0,0 0-1,0-1 1,0 1 0,0 0 0,0 0 0,0 0 0,0 0 0,0 0-1,0 0 1,0 0 0,0 0 0,0 0 0,0 0 0,0 0 0,0 0-1,0 0 1,0 0 0,0 0 0,0 0 0,0-1 0,0 1-1,0 0 1,0 0 0,0 0 0,0 0 0,-8 20 403,-11 71-213,5-20-135,-19 76 128,-45 174 237,68-286-336,0-5 41,2 1 0,-8 49 0,18-68-166,-2-12 30,0 0 0,0 1 1,0-1-1,1 0 0,-1 0 1,0 0-1,0 0 0,0 0 1,0 0-1,1 0 0,-1 0 1,0 0-1,0 0 0,0 0 1,1 0-1,-1 0 0,0 0 1,0 0-1,0 0 0,1 0 1,-1 0-1,0 0 0,0 0 0,0 0 1,1 0-1,-1 0 0,0 0 1,0 0-1,0 0 0,1-1 1,13-11-218,38-53-312,-29 36 448,1 0-1,1 2 1,30-26-1,-52 50 105,0 1 0,1-1 0,0 1 0,-1 0 0,1 0 0,7-2 0,-9 3-10,-1 1 0,1-1 0,-1 1 0,1 0 0,-1 0-1,1 0 1,-1 0 0,1 0 0,-1 0 0,0 0 0,1 0 0,-1 0 0,1 1 0,-1-1 0,1 1 0,-1-1 0,0 1 0,1-1 0,-1 1 0,0 0 0,1 0 0,1 1-1,2 4 86,1 0 0,-1 1 1,-1 0-1,8 13 0,-7-11-61,0-1 0,11 13 1,-14-18-32,0-1-1,1 1 1,-1-1 0,1 0-1,0 0 1,-1 0 0,1-1-1,0 1 1,0 0 0,0-1-1,0 0 1,4 1 0,0-1-16,0 0 1,0 0 0,1 0 0,-1-1-1,0-1 1,1 1 0,-1-1 0,13-3-1,58-21 19,-74 23-8,35-14 55,60-34 1,-98 49-41,1 1 1,0-1 0,-1 0 0,1 0 0,-1 0-1,1 0 1,-1 0 0,0-1 0,1 1-1,-1 0 1,0-1 0,0 1 0,0-1-1,0 1 1,0-1 0,0 1 0,0-1-1,0-3 1,-1 5-13,0 0 1,0 0-1,0-1 1,0 1-1,-1 0 1,1 0-1,0 0 0,0 0 1,0-1-1,-1 1 1,1 0-1,0 0 1,0 0-1,0 0 0,-1 0 1,1 0-1,0-1 1,0 1-1,-1 0 1,1 0-1,0 0 0,0 0 1,-1 0-1,1 0 1,0 0-1,0 0 1,-1 0-1,1 0 0,0 0 1,0 0-1,-1 0 1,1 1-1,0-1 1,0 0-1,-1 0 0,1 0 1,0 0-1,0 0 1,0 0-1,-1 1 1,1-1-1,-17 7-32,13-5 45,-19 9 51,2 0 0,-1 1 0,2 1 0,-27 22 0,35-25-20,0 1 0,1 0-1,0 1 1,1 1-1,0 0 1,1 0 0,-13 25-1,21-36-32,0 0 0,0 0 0,0 1 0,0-1 0,0 0 0,1 1-1,-1-1 1,1 0 0,0 1 0,-1-1 0,1 1 0,1 3 0,-1-5-10,0-1 1,0 1 0,0-1-1,1 0 1,-1 1-1,0-1 1,0 0 0,0 1-1,1-1 1,-1 0 0,0 1-1,0-1 1,1 0 0,-1 0-1,0 1 1,1-1-1,-1 0 1,0 0 0,1 0-1,-1 1 1,1-1 0,-1 0-1,0 0 1,1 0 0,-1 0-1,0 0 1,1 0-1,0 0 1,1 0-2,0 0 1,-1 0-1,1-1 0,0 1 1,0-1-1,0 1 0,-1-1 1,1 0-1,0 0 0,1-1 1,24-16-108,-1-1 1,40-37 0,-17 13-38,33-25 212,-82 68-70,0-1-1,1 1 1,-1 0-1,0-1 0,0 1 1,1 0-1,-1 0 1,0-1-1,1 1 0,-1 0 1,0 0-1,1-1 1,-1 1-1,1 0 0,-1 0 1,0 0-1,1 0 1,-1 0-1,1 0 0,-1 0 1,1 0-1,-1 0 1,0 0-1,1 0 0,-1 0 1,1 0-1,-1 0 0,0 0 1,1 0-1,-1 0 1,1 0-1,-1 1 0,0-1 1,1 0-1,-1 0 1,0 0-1,1 1 0,-1-1 1,0 0-1,1 1 1,-1-1-1,0 0 0,1 1 1,-1-1-1,0 0 1,0 1-1,0-1 0,1 0 1,-1 1-1,0-1 1,0 1-1,0-1 0,0 0 1,0 1-1,0-1 1,0 1-1,1 5 26,0 0 0,0 0 0,-1 9 0,0-1-50,3-4 40,0 0-1,1 0 0,6 14 1,-7-18 3,0-1-1,0 0 1,0 1-1,0-1 1,1-1 0,0 1-1,6 5 1,-8-9-16,-1 0 0,1 0 0,0 0 0,0 0 0,-1 0 0,1-1 0,0 1 0,0-1 0,0 1 0,0-1 0,0 0 0,0 1 0,0-1 0,0 0 0,0 0 0,0-1 0,0 1 0,0 0 0,0-1 0,0 1 0,3-2 0,2-1 2,0 0 0,-1 0 0,0-1 0,12-8 0,77-67-3,-59 49 71,-1-1-1,-1-2 1,49-63 0,-43 37 55,-3-3 0,42-97 0,-25 53 360,-53 105-481,0 0 1,-1 0-1,1 0 1,-1 1-1,0-1 1,1 0-1,-1 0 1,1 0-1,-1 0 0,0 0 1,0 0-1,0 0 1,0 0-1,0 0 1,0 0-1,0 0 1,0 0-1,0-1 1,-1 3-10,0 0 0,0-1 1,0 1-1,1 0 0,-1 0 0,0-1 1,0 1-1,1 0 0,-1 0 0,1 0 1,-1 0-1,1 0 0,-1 0 0,0 2 1,-13 32 19,2 0-1,1 1 1,-7 41 0,14-59-21,-4 21-285,-19 98 939,26-121-1245,-1 1 0,2 0 0,0-1 0,2 1 0,-1 0 0,6 20 0,-6-34 246,5 28-4931,-5-28 4305,-1-1 1,0 1-1,0 0 1,0-1-1,0 1 1,0 0-1,-1-1 1,1 1-1,-2 4 1,-3 4-2390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47 288 7808,'-42'-27'4410,"42"26"-4267,-1 1 0,1 0-1,0-1 1,-1 1-1,1 0 1,0-1 0,-1 1-1,1 0 1,0-1 0,0 1-1,0-1 1,-1 1 0,1-1-1,0 1 1,0-1-1,0 1 1,0 0 0,0-1-1,0 1 1,0-1 0,0 1-1,0-1 1,0 1-1,0-1 1,0 1 0,0-1-1,0 1 1,0-1 0,0 1-1,1 0 1,-1-1 0,0 1-1,0-1 1,1 1-1,-1-1 1,0 1 0,0 0-1,1-1 1,-1 1 0,1-1-1,18-13 1227,-14 11-869,22-11 1063,56-22-1,-44 20-1151,106-42 221,-17 5-1774,-43 17-4710,-65 28 572,-2 4 1675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9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29 9056,'-5'-1'694,"-10"-1"855,15 2-1501,-1 0 0,1-1 0,0 1 0,-1 0 0,1 0 0,0 0-1,0 0 1,-1 0 0,1 0 0,0 0 0,-1 0 0,1 1 0,0-1 0,0 0 0,-1 0 0,1 0 0,0 0-1,0 0 1,-1 0 0,1 0 0,0 1 0,0-1 0,-1 0 0,1 0 0,0 0 0,0 1 0,0-1 0,0 0-1,-1 0 1,1 1 0,0-1 0,0 0 0,0 0 0,0 1 0,0-1 0,0 0 0,-1 1 0,1 0 890,89 6 6404,44-8-6806,-49 0-574,-63 1-898,35-6 0,-38 3-1996,0-1 1,22-8 0,-12 1 83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96 11392,'-28'0'5151,"73"9"-4479,-9-9 352,1 3-704,43-11 128,6 4-256,35-12-2272,1 1 1089,22-18-5793,-9 1 3776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1292 6304,'4'3'3562,"-3"-2"-3471,-1-1 0,0 0 0,0 1 0,0-1 0,1 0 0,-1 1 0,0-1 0,0 0 0,1 0 0,-1 1 0,0-1-1,0 0 1,1 0 0,-1 1 0,0-1 0,1 0 0,-1 0 0,0 0 0,1 0 0,-1 0 0,0 0 0,1 1 0,-1-1-1,0 0 1,1 0 0,-1 0 0,1 0 0,-1 0 0,0 0 0,1 0 0,-1 0 0,0-1 0,1 1 0,-1 0-1,0 0 1,1 0 0,-1 0 0,0 0 0,1-1 0,-1 1 0,1 0 0,69-32 4917,-55 24-4632,0-1 0,-1-1 0,-1 0 0,1-1 0,11-13 0,-7 4-44,-1 0 1,22-35-1,22-51 292,-29 45-368,-3-1 0,20-67 0,16-122 192,-19-39 123,-41 253-443,-2 19 37,-1 0 0,0 0 1,-1 0-1,-3-23 0,2 40-146,0 1 0,0-1 0,0 1 0,0 0 0,0-1-1,0 1 1,0-1 0,0 1 0,0 0 0,0-1 0,0 1 0,0 0 0,0-1-1,-1 1 1,1 0 0,0-1 0,0 1 0,0 0 0,-1-1 0,1 1 0,0 0-1,0 0 1,-1-1 0,-4 6 218,-3 15-57,-35 164 14,25-93-143,-78 287 136,-51 31 223,143-397-388,-154 412 543,147-391-553,6-15 35,-1-1 1,0 0 0,-2-1 0,-11 21-1,8-25-297,11-12 243,-1 0 0,1 0 0,0 0 0,0 0 0,0 0 0,0 0 0,-1 0 0,1 0 0,0 0 0,0 0 0,0 0 0,0 0 0,-1 0 0,1 0 0,0 0 0,0 0 0,0 0 0,0 0 0,-1 0 0,1 0 0,0 0 0,0-1 0,0 1 0,0 0 0,0 0 0,-1 0 0,1 0 0,0 0 0,0 0 0,0-1 0,0 1 0,0 0 0,0 0 0,0 0 0,0 0 0,0 0 0,-1-1 0,1 1 0,0 0 0,0 0 0,0-3-60,-1-1 0,1 1 0,0 0 1,0 0-1,0-6 0,2-4 3,0-1 0,1 1 0,0 0 0,1 1 0,9-21 0,-6 16 24,2 0 0,0 0 0,1 1 0,0 0 0,25-28 0,72-59-178,-20 23 132,127-168 193,73-88 21,-262 310-55,-2-1 1,0-1 0,-2-2 0,-1 0-1,31-63 1,-31 48 1,-3-1-1,15-56 1,-23 66-32,-2 0-1,-2 0 1,3-62 0,-8 92-34,-1 1 1,1 0-1,-1-1 1,1 1-1,-2 0 1,-2-9-1,4 13-6,0 0-1,-1 0 1,0 0 0,1 0 0,-1 0-1,1 1 1,-1-1 0,0 0 0,0 0-1,1 0 1,-1 0 0,0 1 0,0-1-1,0 0 1,0 1 0,-2-1 0,2 0-1,0 1 0,-1 0 0,1 0 0,0 0 0,-1 0 0,1 0 0,0 0 0,-1 0 0,1 0 0,0 1 0,-1-1 0,1 0 0,0 1 0,0-1 0,-1 1 0,1-1 0,-2 2 0,-7 5-9,0 0 0,1 1 0,0 0-1,0 0 1,-12 17 0,-36 53 146,14-8 208,3 3-1,-53 134 1,77-163-218,2 0 1,2 1-1,2 0 0,2 1 1,2 0-1,2 0 0,3 79 1,1-117-93,1 0 0,0-1 0,0 1 0,1-1 0,0 1 0,0-1 1,1 0-1,0 0 0,0 0 0,5 7 0,-6-10-30,1-1 0,-1 0 1,1 0-1,0 0 0,0 0 0,1 0 1,-1-1-1,0 0 0,1 1 0,0-1 1,-1 0-1,1-1 0,0 1 0,0-1 0,0 0 1,0 0-1,0 0 0,0 0 0,1-1 1,3 1-1,4-1-14,-1-1 0,0 0 0,1-1 0,-1 0 1,0-1-1,0 0 0,-1-1 0,1 0 0,-1-1 0,1 0 0,-1 0 1,16-13-1,-6 3-65,-1 0 0,-1-1 0,0-1 1,30-38-1,-15 10-147,51-88 0,-80 125 153,0 0-1,-1 0 0,5-16 1,-8 23 52,0 0 0,1 0 0,-1 0 0,0 0 0,0 0 0,0 0 1,0 0-1,0-1 0,0 1 0,0 0 0,0 0 0,0 0 0,0 0 0,-1 0 0,1 0 1,-1-1-1,1 1 10,-1 1 0,1 0 0,0-1 1,-1 1-1,1 0 0,-1-1 0,1 1 0,-1 0 1,1 0-1,-1 0 0,1-1 0,0 1 0,-1 0 1,1 0-1,-1 0 0,1 0 0,-1 0 0,1 0 1,-1 0-1,1 0 0,-1 0 0,1 0 1,-1 0-1,0 1 0,-3 0 11,0 0 1,0 1-1,1 0 0,-1 0 1,0 0-1,1 0 0,-6 6 1,-6 5 12,1 2 0,0 0 0,1 0 1,1 2-1,-13 21 0,-44 96 184,64-123-181,-4 9 91,0 0 0,-9 35 0,16-49-84,1-1-1,0 0 0,0 1 1,1-1-1,-1 1 0,1-1 1,0 1-1,1-1 0,0 0 1,-1 1-1,2-1 0,-1 0 1,0 1-1,1-1 0,0 0 1,4 5-1,-4-6-21,0-1-1,1 0 1,-1-1 0,1 1 0,0 0-1,0-1 1,0 0 0,0 1-1,0-1 1,1-1 0,-1 1-1,1 0 1,-1-1 0,1 0-1,0 1 1,-1-1 0,1-1-1,0 1 1,7 0 0,-6-1-11,1 0-1,0 0 1,0 0 0,-1-1 0,1 0 0,0 0-1,-1 0 1,1-1 0,-1 0 0,0 0 0,1 0-1,6-5 1,-7 3-30,-1 1-1,0-1 0,0 0 1,0 0-1,-1-1 1,1 1-1,-1-1 1,0 0-1,-1 0 0,1 0 1,-1 0-1,0 0 1,2-7-1,2-10-101,6-44-1,-8 44 120,-1 0-51,0-1 1,0-30 0,-3 46 60,0 1 0,-1-1 0,0 1 0,0-1 0,-1 1 0,1-1 0,-1 1 0,-1 0 0,1 0 0,-1 0-1,0 0 1,-6-8 0,8 13 22,0 0-1,0-1 0,0 1 1,0 0-1,0 0 0,0-1 1,0 1-1,-1 0 1,1 0-1,0 0 0,-1 1 1,1-1-1,-1 0 0,1 0 1,-1 1-1,1-1 0,-1 1 1,0-1-1,1 1 0,-1 0 1,0 0-1,1 0 0,-1-1 1,0 2-1,1-1 0,-1 0 1,0 0-1,1 0 0,-1 1 1,1-1-1,-1 1 0,0-1 1,-2 3-1,3-2-5,0 0 0,-1 0 0,1 0 0,0 0-1,0 0 1,0 1 0,0-1 0,0 0 0,0 1 0,0-1 0,1 1 0,-1-1 0,0 1-1,1-1 1,-1 1 0,1-1 0,-1 1 0,1 0 0,0-1 0,0 1 0,0 0 0,0-1 0,0 1-1,0 0 1,0-1 0,1 1 0,-1 0 0,1-1 0,-1 1 0,1-1 0,-1 1 0,2 2-1,0-2-2,0 1 1,-1-1-1,1 0 0,0 0 0,0 0 0,1 0 0,-1 0 0,0 0 0,0-1 0,1 1 0,-1-1 0,1 0 0,0 1 0,-1-1 0,1 0 0,0-1 0,0 1 0,-1 0 0,1-1 0,0 1 0,0-1 0,3 0 0,7 0-31,-1 0-1,0-1 1,22-5-1,-18 2 104,1-1 0,-1-1 0,0-1 0,21-12 0,-17 9-95,-20 10 20,0 0 0,1 0 1,-1 0-1,0 0 0,0 0 0,1 0 0,-1 0 1,0 1-1,0-1 0,1 0 0,-1 0 0,0 0 0,0 0 1,1 1-1,-1-1 0,0 0 0,0 0 0,0 0 1,1 1-1,-1-1 0,0 0 0,0 0 0,0 0 1,0 1-1,0-1 0,0 0 0,1 1 0,-1-1 0,0 0 1,0 0-1,0 1 0,0-1 0,0 0 0,0 0 1,0 1-1,0-1 0,0 0 0,0 1 0,1 16 122,0-15-122,-1 54 133,-2 0-1,-15 92 0,5-61 170,12-84-298,0 0 1,-1 1-1,1-1 1,0 0-1,1 6 0,0-8-7,-1-1 0,0 1-1,0 0 1,0-1-1,1 1 1,-1-1-1,0 0 1,0 1 0,1-1-1,-1 1 1,0-1-1,1 1 1,-1-1 0,1 0-1,-1 1 1,0-1-1,1 0 1,-1 1-1,1-1 1,-1 0 0,1 0-1,-1 1 1,1-1-1,-1 0 1,1 0-1,0 0 1,-1 0 0,1 0-1,-1 0 1,1 0-1,-1 0 1,1 0 0,-1 0-1,1 0 1,0 0-1,-1 0 1,1 0-1,-1 0 1,1-1 0,-1 1-1,2 0 1,2-2-12,1 0 1,-1 0-1,1-1 1,-1 1 0,0-1-1,0 0 1,0 0-1,0 0 1,5-6 0,3-5-114,13-19-1,-21 27 94,30-41-63,49-96 1,-82 139 93,0 2 1,0 1 0,-1-1 0,1 1 1,0-1-1,0 1 0,-1-1 1,1 1-1,1 0 0,-1-1 0,0 1 1,0 0-1,0 0 0,1 0 1,-1 0-1,0 0 0,3-1 0,-4 2 3,0 0-1,1 0 1,-1 0-1,0 0 1,1 0-1,-1 0 1,0 0-1,0 0 1,1 0-1,-1 0 1,0 0-1,1 0 1,-1 0-1,0 0 1,0 1-1,1-1 1,-1 0-1,0 0 1,0 0-1,1 1 1,-1-1-1,0 0 1,0 0-1,0 0 1,1 1-1,-1-1 1,0 0-1,0 1 1,0-1-1,0 0 1,0 0-1,1 1 1,-1-1-1,0 0 1,0 1-1,2 12 30,-2-12-26,3 48 48,2 17-26,-3-59-16,-1 1 0,1 0 0,0 0 0,1-1 0,0 0 1,4 9-1,-3-7 23,2 0 0,-1-1 1,1 0-1,10 12 0,-14-19-32,-1 1 0,1 0-1,0-1 1,0 1 0,0-1-1,0 0 1,0 1-1,0-1 1,0 0 0,0 0-1,0 0 1,1-1-1,-1 1 1,0 0 0,1-1-1,-1 0 1,1 1-1,-1-1 1,0 0 0,1 0-1,-1 0 1,0-1 0,1 1-1,2-1 1,0-1-29,-1 0 1,0 0-1,1 0 1,-1-1-1,0 1 1,-1-1-1,1 0 1,0 0-1,-1-1 1,0 1-1,1-1 1,-1 1-1,-1-1 1,1 0-1,0 0 1,2-7-1,1-3-147,0-1 1,-1 0-1,5-22 0,19-111-447,13-49 1115,-42 196-488,0 1-1,0-1 1,0 1-1,0 0 1,0-1-1,0 1 1,0-1-1,0 1 1,1 0-1,-1-1 1,0 1-1,0-1 1,1 1-1,-1 0 1,0-1-1,0 1 1,1 0-1,-1-1 1,0 1-1,1 0 1,-1 0 0,0-1-1,1 1 1,-1 0-1,1 0 1,-1 0-1,0-1 1,1 1-1,-1 0 1,1 0-1,13 7 10,-8-3 58,4 4 33,0-1 0,12 14 0,-13-11-71,1-1 1,21 15 0,-28-22-15,0 0 0,0-1 0,0 1 0,1-1 0,-1 1 0,1-1 0,-1 0 0,1 0 0,-1-1 1,1 1-1,-1-1 0,1 0 0,0 0 0,-1 0 0,6-1 0,4-3-10,0 0 0,-1-1 1,0-1-1,0 0 0,0 0 1,15-13-1,3 0-5,-13 9 47,-1-1 0,0-1 0,-1 0-1,-1-1 1,0-1 0,15-18 0,-23 27-55,-6 4 5,1 1 0,-1-1 0,1 1 0,0-1 0,-1 1 0,1-1 0,-1 1 0,1-1 0,-1 0 0,1 1 0,-1-1 1,0 0-1,1 1 0,-1-1 0,0 0 0,0 1 0,1-2 0,-9 48 91,-21 220 434,26-246-490,1-1 11,-1-1 0,-1 0 0,-9 26 0,11-39-45,0 0 0,0 0 0,0 0 0,-1-1-1,0 1 1,0-1 0,0 0 0,0 0 0,-1 0 0,1 0 0,-1 0 0,0-1 0,0 1 0,0-1 0,-1 0-1,-8 4 1,11-6-21,0 0 0,-1-1 0,1 1 0,-1 0 0,1-1 0,-1 0 0,1 0-1,-1 1 1,1-1 0,-1-1 0,1 1 0,-1 0 0,1-1 0,-1 1 0,1-1 0,-4-1-1,3 0-20,-1 1 0,0-2 0,1 1-1,0 0 1,-1-1 0,1 0-1,0 1 1,0-1 0,-3-4 0,-1-3-10,0-1 1,1 1 0,0-1 0,1-1 0,-8-21 0,9 21 129,-8-25 186,12 35-245,-1-1 1,1 1 0,-1-1-1,1 0 1,0 1-1,0-1 1,0 0 0,1 1-1,-1-1 1,0 0-1,2-3 1,-2 5-22,1 1 0,-1-1 0,0 1 0,1-1 0,-1 1 0,0-1 0,1 1 0,-1 0 0,0-1 0,1 1 0,-1-1 0,1 1 0,-1 0 0,1-1 0,-1 1 0,1 0 0,-1-1 0,1 1 0,0 0 0,-1 0 0,1 0 0,-1 0 0,1-1 0,-1 1 0,1 0 0,0 0 0,-1 0 0,1 0 0,-1 0 0,1 0 0,0 1 0,-1-1 0,1 0 0,-1 0 0,1 0 0,-1 0 0,1 1 0,0-1 0,25 16 14,-16-9 5,-4-4-63,34 21-620,79 32 0,-106-51-1133,-1 1-1,0 0 1,13 8-1,-16-8-2565,-2-1 1,14 13-1,-7-1-1331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11 607 5312,'-2'0'275,"2"0"-206,-1 0 0,1 0 0,0 0 0,0 0 0,0 0 0,-1-1 0,1 1 0,0 0 0,0 0 0,-1 0 0,1 0 0,0 0 0,0 0 0,-1 1 0,1-1 0,0 0 0,0 0 0,-1 0 0,1 0 0,0 0 0,0 0 0,-1 0 0,1 0 0,0 1 0,0-1 0,0 0 0,0 0 0,-1 0 0,1 0 0,0 1 0,0-1 0,0 0 0,0 0 0,-1 3 2403,20 0 4925,-8-6-6502,0-1 0,1 0 0,-2 0 0,14-8 0,6-5-479,0-1 1,-2-2 0,0-1-1,42-41 1,-35 25-239,-3-1 1,48-70-1,-17 9 158,-52 79-3,0-1 1,-2 0-1,8-23 1,-21 50 576,-6 12-728,-9 23 0,7-4-20,2 1 0,-6 48-1,13-68-55,1 0-1,1 0 1,0 0-1,1 1 1,4 22-1,-3-34-53,1 0-1,0 0 0,0 0 1,0 0-1,1 0 0,7 12 1,-8-15-28,1-1 0,0 1 0,-1-1 0,1 0 1,0 0-1,1 0 0,-1 0 0,0 0 0,1-1 1,0 1-1,0-1 0,6 3 0,-6-4-11,-1 0 1,1 0-1,-1 0 1,1-1-1,0 1 0,-1-1 1,1 0-1,0 0 0,-1 0 1,1 0-1,0-1 0,-1 1 1,1-1-1,-1 0 0,1 0 1,-1-1-1,1 1 0,-1-1 1,0 1-1,1-1 1,2-2-1,2-3 4,0 1 1,0-1-1,-1 0 1,0 0-1,0-1 1,6-10-1,58-94 15,-34 51-21,54-79 97,-69 109 16,2 2 0,40-40 0,-63 68-109,-1 0 0,1 1-1,-1-1 1,1 0 0,-1 1 0,1-1 0,0 1 0,-1-1 0,1 1 0,0 0 0,0-1 0,-1 1-1,1 0 1,0-1 0,0 1 0,0 0 0,-1 0 0,1-1 0,0 1 0,0 0 0,0 0 0,0 0-1,1 1 1,-1-1-5,-1 1 0,1-1 0,0 1 0,-1-1 0,1 1 0,-1 0 0,1-1 0,-1 1 0,1 0 0,-1-1 0,0 1 0,1 0 0,-1 0 0,0-1 0,1 1 0,-1 0-1,0 0 1,0 0 0,0 0 0,1 7 25,-1 1 0,1-1 0,-2 0 0,0 8-1,-65 347 638,65-359-662,0 1-1,0 0 0,1-1 1,0 1-1,0-1 0,0 1 0,1-1 1,0 7-1,0-10-9,-1 0 1,0-1-1,0 1 0,0-1 0,1 1 0,-1 0 1,0-1-1,1 1 0,-1-1 0,0 1 1,1-1-1,-1 1 0,1-1 0,-1 1 1,1-1-1,-1 1 0,1-1 0,-1 0 0,1 1 1,-1-1-1,1 0 0,0 0 0,-1 1 1,1-1-1,1 0 0,-1 0-6,1 0-1,0 0 0,-1-1 1,1 1-1,0-1 0,-1 1 1,1-1-1,0 0 1,-1 1-1,1-1 0,-1 0 1,0 0-1,1 0 1,-1 0-1,2-2 0,13-14-94,0 0 0,-1-2-1,-1 1 1,11-22 0,-10 18 31,55-90-24,20-28-30,-86 134 142,0 0 0,1 0 1,-1 1-1,1-1 1,0 1-1,1 1 0,-1-1 1,7-4-1,-12 9-13,0 0 0,1 0 0,-1 0 0,0 0 1,0 0-1,1 0 0,-1 0 0,0 0 0,0 0 0,1 0 0,-1 0 0,0 0 0,0 0 0,1 0 0,-1 0 1,0 0-1,1 0 0,-1 0 0,0 0 0,0 0 0,1 0 0,-1 0 0,0 0 0,0 0 0,0 1 0,1-1 1,-1 0-1,0 0 0,0 0 0,0 0 0,1 1 0,-1-1 0,0 0 0,0 0 0,0 0 0,0 1 1,1-1-1,-1 0 0,0 0 0,0 1 0,0-1 0,0 0 0,0 1 0,4 15 263,-3-8-216,3 15 79,-2 0 1,1 36-1,1 18 109,-3-66-219,1-1 1,0 1-1,1-1 1,0 0-1,5 12 1,-7-19-19,1 0-1,-1 0 1,1-1 0,0 1 0,0 0 0,0-1-1,0 1 1,3 2 0,-4-4 0,0 0-1,0-1 1,0 1-1,0 0 1,0-1-1,1 1 1,-1-1-1,0 1 1,0-1-1,1 0 1,-1 1-1,0-1 1,0 0-1,1 0 1,-1 0-1,0 0 1,1 0-1,-1 0 1,0 0-1,0 0 1,1-1-1,-1 1 1,1-1-1,7-3-307,0 0 0,-1 0 1,0-1-1,0 0 0,-1 0 0,1-1 0,-1 0 0,0 0 1,10-13-1,-9 10-1659,-2 0 0,1-1-1,-1 0 1,6-14 0,1-1-1502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0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10464,'-29'-20'4736,"26"20"-4096,-2 0-576,10 0-160,-2 0-864,7 7 512,22 1-4736,8 3 2880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1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5 729 6400,'-4'5'8098,"22"-22"-4847,6-10-1819,36-52 1,-31 38-912,32-38-12,-23 32-105,49-82 1,-67 95-57,-3-1 0,0-1 0,15-52 0,-26 69-107,-3 10-90,0 1-1,-1-1 0,0 1 1,0-1-1,-1 0 0,0 0 1,0 0-1,-2-14 0,1 23-109,0-1 0,0 1 0,0-1 0,0 1 0,0-1 0,0 1 0,-1-1 0,1 1 0,0-1 0,0 1 0,0-1 0,-1 1 0,1-1 0,0 1 0,0 0 0,-1-1-1,1 1 1,0 0 0,-1-1 0,0 1-19,1 0 0,0 0 0,-1 0-1,1 0 1,0 0 0,0 0 0,-1 0-1,1 0 1,0 0 0,-1 0 0,1 0-1,0 0 1,0 0 0,-1 1 0,1-1-1,0 0 1,0 0 0,-1 0 0,1 0 0,0 1-1,0-1 1,-1 0 0,1 1 0,-15 22 415,10-15-392,-59 90 654,26-41-29,-60 119 1,89-158-593,2 0 0,0 1 0,1 0 0,1 1 0,1-1 0,1 1 0,0 0 0,2 0 0,0 0 0,1 0 0,4 24 0,-3-35-41,1 1 0,1-1 0,-1 0 0,1-1 0,1 1 0,0 0 0,0-1 0,1 0 0,0 0 0,11 13 0,-13-16-28,1-2 1,0 1-1,0 0 0,0-1 1,0 1-1,1-1 0,0-1 1,-1 1-1,1 0 0,0-1 0,0 0 1,0 0-1,1-1 0,-1 0 1,0 1-1,1-2 0,-1 1 1,0-1-1,1 1 0,5-2 1,0 0-9,0-1 0,0-1 0,0 0 0,-1-1 0,1 1 0,-1-2 0,0 0 0,0 0 0,15-11 0,4-6-46,41-40 0,-37 29 126,47-62 0,-77 91-67,5-5-6,-8 16-68,-2 5 26,-4 26 30,2-11 4,0 1-1,2-1 1,1 31 0,2-46 12,0 1 1,1-1-1,0 1 1,1-1-1,1 0 1,-1 0-1,9 15 0,-10-21-2,1-1 0,1 0-1,-1 0 1,1 0-1,-1-1 1,1 1 0,1-1-1,-1 0 1,1 0-1,-1 0 1,1-1-1,0 0 1,0 0 0,1 0-1,-1 0 1,1-1-1,9 3 1,-9-3-12,0 0 1,0-1-1,1 0 0,-1 0 1,0 0-1,1-1 0,-1 0 1,0 0-1,1-1 0,-1 1 1,0-1-1,0-1 0,1 1 0,-1-1 1,0 0-1,-1-1 0,1 1 1,9-6-1,-12 6-28,0-1 0,-1 1 1,1 0-1,-1-1 0,0 1 0,0-1 0,0 0 0,0 1 1,0-1-1,0 0 0,-1 0 0,1 0 0,-1-1 0,0 1 1,0 0-1,0 0 0,-1-1 0,2-5 0,-2-5-130,1-1 0,-2 1 1,-1-16-1,2 28 145,-3-19-79,0 1 0,0 0 0,-2 0 1,-1 0-1,-10-24 0,13 36 125,-1 1-1,1 0 1,-2-1-1,1 1 1,-1 0-1,0 1 1,-1 0-1,1-1 1,-1 2-1,-1-1 1,1 1-1,-1 0 1,0 0-1,0 0 1,-11-4-1,13 7 73,0 0 1,1 1-1,-1 0 0,0 0 1,0 0-1,0 1 0,-6-1 1,11 1-98,0 0 1,0 1 0,0-1 0,0 0-1,0 0 1,0 0 0,0 0-1,0 0 1,1 0 0,-1 1 0,0-1-1,0 0 1,0 0 0,0 0 0,0 0-1,0 0 1,0 0 0,0 1-1,0-1 1,0 0 0,0 0 0,0 0-1,0 0 1,0 0 0,0 1-1,0-1 1,0 0 0,0 0 0,0 0-1,-1 0 1,1 0 0,0 0-1,0 1 1,0-1 0,0 0 0,0 0-1,0 0 1,0 0 0,0 0-1,0 0 1,-1 0 0,1 0 0,0 1-1,0-1 1,0 0 0,0 0 0,0 0-1,0 0 1,-1 0 0,1 0-1,0 0 1,0 0 0,0 0 0,0 0-1,0 0 1,-1 0 0,1 0-1,0 0 1,0 0 0,0 0 0,0 0-1,0 0 1,-1 0 0,1 0-1,0 0 1,0 0 0,0 0 0,0-1-1,0 1 1,9 7 93,3-1-31,-1-2 0,1 0-1,0 0 1,19 2-1,51 4-352,-54-9-643,36-2 1,-3-4-5535,-59 5 5944,0 0 0,-1-1 1,1 1-1,0 0 1,0-1-1,-1 1 0,1-1 1,0 0-1,-1 1 1,1-1-1,0 0 0,1-1 1,-2 1 319,-1 1 1,0 0-1,0-1 1,0 1-1,1 0 1,-1 0-1,0-1 1,0 1-1,0 0 1,0-1-1,1 1 1,-1 0-1,0-1 1,0 1-1,0-1 1,0 1-1,0 0 1,0-1-1,0 1 1,0 0-1,0-1 1,0 1-1,0-1 1,-1 0-20,1 0-1,-1 0 1,1 0 0,-1 0 0,0 0 0,1 0-1,-1 0 1,0 1 0,0-1 0,0 0 0,0-1-1,-17-10-2033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1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12640,'-27'0'5727,"35"0"-4991,11 0 1920,2 9-1600,21-1 224,3 4-800,13-4-224,5 0-160,32-4-160,-2 1 32,15-10-2944,-9 5 1632,-4-4-6143,-10-1 4191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1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1250 5568,'12'-14'9072,"16"-24"-5675,37-70 904,36-47-1957,46-75-848,-102 156-1061,2 2 43,-39 60-256,1 2 0,0-1 1,1 1-1,11-10 0,-20 19-203,0 1 0,-1-1 0,1 0 0,-1 1 0,1-1 0,0 1 0,-1-1 0,1 1 0,0 0 0,0-1 0,-1 1-1,1 0 1,0-1 0,0 1 0,0 0 0,-1 0 0,1 0 0,0 0 0,0 0 0,0 0 0,0 0 0,-1 0 0,1 0 0,0 0 0,0 0 0,0 0 0,-1 0 0,1 1 0,0-1 0,0 0 0,0 1 0,-1-1 0,1 1 0,0-1 0,-1 1 0,1-1 0,0 1 0,-1-1 0,1 1 0,-1 0 0,1-1 0,-1 1 0,1 0 0,-1-1 0,1 1 0,-1 0 0,1 1 0,2 5 20,-1 0 0,1 1 1,-2-1-1,3 12 1,-3-11 4,4 19 39,-2 1 0,-1 0-1,-1 0 1,-1 0 0,-2 0 0,-1-1 0,-1 1 0,-1 0 0,-1-1 0,-11 27 0,8-33-80,2-3 28,0-1 0,-8 37 0,15-44-147,4-8 16,10-9-47,-9 4 115,2-2 6,1-1-1,-1 0 1,0-1 0,-1 1-1,1-1 1,5-9-1,-4 7 9,37-52-81,74-131-1,-77 118 113,-36 64-2,-1-1 9,1 0 0,1 1 0,0 0 0,0 0 0,1 1 0,0 0-1,18-15 1,-26 24-13,1-1 0,0 0-1,-1 1 1,1-1-1,0 1 1,-1 0 0,1-1-1,0 1 1,0 0-1,-1-1 1,1 1 0,0 0-1,0 0 1,0 0-1,0-1 1,-1 1 0,1 0-1,0 0 1,0 0-1,0 0 1,0 1 0,-1-1-1,1 0 1,0 0-1,1 1 1,-1 0 6,0 0 0,0 0 0,0 0 0,0 0 0,0 0 0,-1 0 0,1 0 0,0 0 0,-1 0 0,1 0 0,-1 1 0,1-1 0,-1 0 0,1 3 1,1 5 44,-1 1 1,0 0 0,0 15 0,-1-23-59,-3 39 101,-1 0-1,-2-1 0,-13 46 1,2-7 105,14-61-166,1-5-53,-1 0-1,-8 23 1,15-37-5,-1 0-1,0 0 1,0 0 0,0 0 0,-1-1-1,5-1 1,14-10-5,0-1-1,-1 0 1,30-29-1,50-60 15,-78 80-80,-10 7 95,-11 14 4,1-1 0,0 0 0,0 1-1,0 0 1,0-1 0,0 1 0,0 0 0,0 0-1,1 0 1,-1 0 0,1 1 0,4-3-1,-7 4-8,0 0 0,0 0 1,1 0-1,-1 0 0,0 0 0,0 0 0,0 0 0,1 0 0,-1 0 0,0 0 0,0 0 0,1 0 0,-1 0 0,0 0 0,0 0 0,1 0 0,-1 1 0,0-1 0,0 0 0,0 0 0,1 0 0,-1 0 0,0 0 0,0 1 0,0-1 0,1 0 1,-1 0-1,0 0 0,0 1 0,0-1 0,0 0 0,0 0 0,0 0 0,0 1 0,1-1 0,-1 1 0,2 14 21,-6 26-9,3-31-12,-10 51 24,-2 15 144,13-68-149,-1 0 0,1 0 0,1 0-1,-1 1 1,2-1 0,-1 0-1,3 8 1,-2-12-8,-1-1 1,1 1-1,0-1 1,0 0-1,0 0 1,0 0-1,0 0 1,1 0-1,0-1 0,-1 1 1,1-1-1,0 0 1,0 1-1,0-1 1,1 0-1,-1-1 1,0 1-1,1-1 0,-1 1 1,1-1-1,0 0 1,-1 0-1,1-1 1,0 1-1,-1-1 1,1 0-1,0 0 0,0 0 1,-1 0-1,1-1 1,0 1-1,6-3 1,1-1-14,0 0 1,0 0-1,0-1 1,-1-1 0,0 0-1,0 0 1,-1-1-1,14-12 1,-11 8-19,-1-1 0,0 0 0,-1-1 0,0 0 0,14-25 0,53-130 115,-71 158-53,-6 10-40,1 0 0,-1 1-1,0-1 1,0 0 0,0 1-1,1-1 1,-1 1 0,0-1-1,0 0 1,0 1 0,0-1-1,0 0 1,0 1 0,0-1-1,0 1 1,0-1-1,0 0 1,0 1 0,0-1-1,0 1 1,0-1 0,0 1-1,0-1 1,0 0 0,0 1-1,0-1 1,-1 1 0,-7 63 40,-14 129 260,22-187-297,-1 1 0,1 0 0,1 0 0,-1-1 0,1 1-1,3 12 1,-3-17-12,0 0-1,-1 0 0,1 0 0,0 0 1,0-1-1,0 1 0,0 0 0,0-1 1,0 1-1,1-1 0,-1 1 0,0-1 1,1 0-1,-1 1 0,1-1 0,0 0 1,-1 0-1,1 0 0,0 0 0,-1 0 1,1-1-1,0 1 0,0-1 0,0 1 1,0-1-1,0 1 0,0-1 0,3 0 1,6-1-13,-1-1 1,1 0 0,-1-1 0,0 0-1,0 0 1,12-6 0,2-1 50,47-19-179,-2-3 0,-1-3 1,72-49-1,-116 68 99,39-23 43,-61 38 3,0 0 1,0 0 0,0 0-1,0 0 1,0 0 0,1 0-1,-1 1 1,0-1-1,1 1 1,-1 0 0,0 0-1,1 0 1,-1 0 0,1 0-1,-1 0 1,0 1 0,0-1-1,1 1 1,-1-1 0,0 1-1,0 0 1,1 0-1,-1 0 1,0 0 0,0 0-1,0 1 1,0-1 0,-1 1-1,1-1 1,0 1 0,0 0-1,-1-1 1,1 1 0,-1 0-1,0 0 1,0 0-1,1 0 1,-1 0 0,0 1-1,-1-1 1,1 0 0,0 0-1,-1 1 1,1-1 0,-1 0-1,0 1 1,0-1-1,0 0 1,0 1 0,0 4-1,-1-4 22,0 0 1,0 1-1,0-1 0,0 0 0,-1 0 0,1 0 0,-1 0 0,1 0 0,-1 0 0,0 0 0,-1 0 1,1-1-1,0 1 0,-6 3 0,1 0-24,-1-1 0,0-1 1,0 1-1,-16 5 0,-22 5-16,28-9-18,-32 13-1,45-17 35,0 1 0,1-1-1,-1 1 1,1 0 0,0 1 0,0-1-1,0 1 1,0 0 0,0 0-1,-5 8 1,8-10 1,0 0 0,0 0-1,0 0 1,0 0 0,0 1 0,1-1 0,-1 0-1,1 0 1,0 0 0,0 0 0,-1 1-1,1-1 1,1 0 0,-1 0 0,0 0 0,0 0-1,1 1 1,-1-1 0,1 0 0,0 0-1,0 0 1,0 0 0,0 0 0,0 0 0,0 0-1,0 0 1,1-1 0,2 4 0,2 1-5,0 0 1,0 0-1,1-1 0,0 0 1,14 9-1,-15-11 4,-1-1 1,0 1-1,1-1 0,-1 0 0,1-1 0,0 1 0,0-1 0,0 0 0,-1-1 0,1 1 0,6-2 0,-2 1-85,-1-2 0,0 1 0,1-1 0,-1-1 0,0 0 0,11-4 0,5-6-281,-1-1 0,0 0 1,37-32-1,-41 29 250,0 0-1,-1-2 1,27-35-1,36-70-128,66-146-263,-115 202 512,-3-2 0,28-99 0,-31 51 266,-20 84-233,-5 25-25,-1 7 11,-1-1-1,1 1 0,-1-1 0,1 1 0,-1-1 0,0 1 1,0-1-1,0 1 0,0-1 0,-1-3 0,0 4 48,-1 5 12,-2 4 29,0 0 1,-4 14-1,2-5-24,-19 50 366,3 1-1,-26 137 0,41-158-312,2 1 1,3-1 0,1 1 0,2 0 0,12 73 0,-10-102-75,1-1-1,1 1 1,0-1 0,1 0 0,15 27 0,-18-38-48,1-1 1,0 1-1,0 0 1,0-1-1,1 0 1,0 0-1,10 8 1,-11-11-14,-1 1 1,1-1-1,0 0 0,0-1 1,0 1-1,0 0 1,0-1-1,0 0 0,1 0 1,-1-1-1,0 1 1,0-1-1,8 0 0,-1-1-26,0 0 0,0-1-1,-1-1 1,1 0-1,-1 0 1,1-1-1,-1 0 1,0-1 0,17-11-1,-14 7-70,1-1 0,-2-1-1,1 0 1,-2-1 0,19-22-1,-25 27 21,0 0-1,-1-1 0,0 1 0,0-1 1,0 0-1,-1 0 0,4-16 1,-6 18 25,0 0 0,0 0 1,0 0-1,-1 0 0,0-1 1,0 1-1,-1 0 1,0 0-1,0 0 0,0 0 1,-4-10-1,4 14 43,0 0 1,0 0-1,0 0 1,0 0-1,0 0 0,0 1 1,0-1-1,0 0 0,-1 1 1,1-1-1,-1 0 1,1 1-1,-1 0 0,0-1 1,1 1-1,-5-2 0,5 3 17,-1-1-1,0 1 1,1 0-1,-1 0 0,0-1 1,1 1-1,-1 0 0,0 0 1,0 1-1,1-1 0,-1 0 1,0 0-1,1 1 0,-1-1 1,0 1-1,-2 1 1,-1 1 18,0 0 0,-1 1 1,1 0-1,1 0 1,-1 0-1,0 0 1,1 1-1,0 0 1,0 0-1,-3 6 1,-8 13 163,1 1 0,-16 38 1,26-52-132,0 1 1,0 0 0,1-1-1,1 1 1,0 0 0,1 0-1,0 0 1,1 19 0,0-26-46,1-1 0,-1 0 0,1 0 0,0 1 0,0-1 0,1 0 0,-1 0 0,1 0 0,0 0 0,0-1 1,0 1-1,4 5 0,-3-7-6,-1 0 1,1 0-1,-1 0 1,1 0-1,-1 0 1,1-1 0,0 1-1,0-1 1,0 0-1,0 0 1,0 0-1,0 0 1,0 0-1,0-1 1,0 1 0,0-1-1,7 0 1,35-3-71,1-3 1,76-18-1,-84 15 61,1-1 0,-2-3 0,0-1 0,0-1 0,57-34 0,-30 6 598,-65 52-433,-1 1 0,-3 14 1,-3 2-128,0-3 67,2 0-1,-5 36 1,9-46-102,1-6 34,0-1 1,1 1 0,0 11-1,0-17-33,0 1 0,1 0 0,-1-1 0,0 1-1,1-1 1,-1 1 0,1 0 0,0-1-1,0 1 1,-1-1 0,1 0 0,0 1 0,0-1-1,0 0 1,1 1 0,-1-1 0,0 0-1,0 0 1,2 1 0,-2-1-6,0-1 0,1 0 0,-1 0 1,0 1-1,0-1 0,0 0 0,0 0 0,0 0 0,0 0 0,0 0 0,0 0 1,0 0-1,0-1 0,0 1 0,0 0 0,2-1 0,18-9-25,-11 2-13,0-1 1,0 0-1,-1-1 0,0 0 0,-1 0 0,11-17 0,14-17-38,-23 33 66,1-2-50,0-1 0,14-23 1,-21 31 69,-3 3-4,1 0 0,0 0 0,-1 0-1,1 0 1,0 0 0,1 1 0,-1-1 0,4-2-1,-20 52 13,11-37 6,1 0 0,0 0-1,1 0 1,0 0 0,0 1 0,1-1-1,0 0 1,3 14 0,-2-20-22,-1 0 0,1 0 0,1 0 0,-1-1 0,0 1 0,1 0 0,0-1 0,0 1 0,0-1 0,0 0 1,1 0-1,-1 0 0,1 0 0,0 0 0,0 0 0,0-1 0,0 1 0,0-1 0,1 0 0,-1 0 0,0 0 0,1-1 1,0 1-1,4 1 0,2-1 2,-1 0 0,1-1 0,0 0 0,-1 0 1,1-1-1,0 0 0,16-3 0,-8 0-153,0-1-1,35-12 0,-39 10 66,-1 0 0,0-1 0,15-11-1,-14 9 6,-3 2 17,0 0 0,0-1 0,-1 0 0,0 0 0,-1-1 0,0-1 0,0 1 0,-1-1 0,12-20 0,1-9 7,-2-2 0,15-42 1,13-30 162,-45 109-74,8-14 127,-10 18-150,1 0 1,-1 0-1,0-1 0,1 1 1,-1 0-1,0 0 0,1 0 1,-1-1-1,0 1 0,1 0 1,-1 0-1,0 0 0,1 0 1,-1 0-1,0 0 0,1 0 1,-1-1-1,1 1 0,-1 0 1,0 0-1,1 0 1,-1 1-1,0-1 0,1 0 1,-1 0-1,1 0 0,-1 0 1,0 0-1,1 0 0,-1 0 1,0 1-1,1-1 0,-1 0 1,0 0-1,0 1 0,1-1 1,-1 0-1,0 0 1,1 1-1,-1-1 0,0 0 1,0 1-1,0-1 0,1 0 1,-1 1-1,0-1 0,0 1 1,2 3 32,0 0 0,0 0 0,-1 0-1,1 0 1,-1 0 0,0 1 0,-1-1 0,1 0 0,0 9 0,0 0 29,3 34 38,-3 0 0,-1 1 0,-2-1 0,-3 0 0,-1 0 0,-25 87 0,26-118-109,-1 0 0,-11 21 0,15-33 4,2-2-17,-1-1 0,0 1 1,1-1-1,-1 1 1,0-1-1,0 0 0,0 1 1,0-1-1,0 0 0,0 0 1,0 0-1,0 0 1,0 0-1,0 0 0,-1 0 1,1 0-1,0 0 1,-1 0-1,1-1 0,-3 2 1,2-2-12,1 0 1,0 0 0,-1 0 0,1 0-1,-1 0 1,1 0 0,0-1 0,-1 1-1,1 0 1,0-1 0,-1 1 0,1-1-1,0 1 1,0-1 0,-1 0 0,1 0-1,0 1 1,0-1 0,0 0 0,0 0-1,0 0 1,0 0 0,0 0 0,0 0-1,1 0 1,-2-2 0,-3-4-50,0-1 0,-6-13 0,10 19 72,-2-5 60,0 0 0,0-1 0,0 1 0,1-1 0,-2-8 0,4 14-40,-1 1-1,1 0 0,0-1 0,0 1 1,0 0-1,0-1 0,0 1 0,0 0 1,0-1-1,0 1 0,1 0 0,-1-1 1,0 1-1,1 0 0,-1 0 0,1-1 1,0 1-1,-1 0 0,1 0 0,0 0 1,0 0-1,-1 0 0,1 0 0,0 0 1,0 0-1,0 0 0,0 0 1,1 0-1,-1 1 0,0-1 0,0 0 1,0 1-1,1-1 0,-1 1 0,0-1 1,0 1-1,1 0 0,1-1 0,7 1-12,0 0 0,0 0 1,0 1-1,-1 0 0,1 0 0,15 5 0,23 3 5,-5-6-1405,66-3 1,-8-10-8908,-69 7 2179,-5 3 2602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1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170 321 2400,'4'0'12640,"-11"0"-11539,1 1 1,-1-1-1,-11 3 1,13-1-919,-1 0 0,1 0 0,0 0 0,0 1 0,0-1 0,0 1 0,0 0 0,-6 6 0,3-1-62,0-1 0,1 1 0,0 0 0,0 1 0,1 0 0,0 0 0,1 0 0,-8 19 0,9-21-36,2 1 1,-1 1 0,1-1-1,0 0 1,0 0 0,1 1 0,1-1-1,-1 1 1,1-1 0,1 1-1,2 15 1,-3-21-63,1 0 1,0 0-1,0-1 1,0 1-1,0 0 0,1-1 1,-1 1-1,1-1 0,0 0 1,-1 1-1,1-1 1,0 0-1,0 0 0,0 0 1,1 0-1,-1 0 1,0-1-1,1 1 0,-1-1 1,1 1-1,0-1 1,-1 0-1,1 0 0,0 0 1,0 0-1,-1-1 0,1 1 1,0-1-1,0 0 1,0 1-1,0-2 0,4 1 1,-1 0-3,-1-1 1,1 0-1,0 0 1,0-1-1,-1 1 0,1-1 1,-1 0-1,1-1 1,-1 1-1,0-1 0,0 0 1,0-1-1,0 1 1,-1-1-1,7-6 1,-6 3-2,0 1-1,0-1 1,-1 1 0,0-1 0,0-1 0,-1 1 0,0 0 0,0-1 0,-1 1 0,3-15 0,-4 8 15,1 0 1,-2 0-1,0-1 1,-1 1-1,-2-14 1,2 21-53,-1 0 1,1 0 0,-1 0-1,0 0 1,-1 0 0,0 1 0,0-1-1,0 1 1,-1 0 0,0 0-1,0 0 1,-1 1 0,1-1 0,-1 1-1,0 0 1,-1 1 0,1-1 0,-8-4-1,11 7-8,0 1 0,0-1-1,0 0 1,0 0 0,0 0-1,0 0 1,-1-4 0,-9-8-7,26 15 620,1-1 0,-1-1 0,20-3 0,-14 1-470,-1-1 1,0-1 0,0 0 0,0-2 0,33-16-1,-39 16-71,0-1-1,-1 0 1,0-1-1,-1-1 0,0 1 1,0-2-1,-1 0 1,12-17-1,29-46 34,-45 68 85,-3 8-222,1 17-155,-4-17 215,0 0-5,2 18 27,-1 35 0,-34 244 129,-6-93 62,-89 266 0,97-390 318,31-81-508,0-1 1,0 1-1,-1 0 1,1 0-1,-1-1 0,1 1 1,0 0-1,-1 0 1,0-1-1,1 1 1,-1-1-1,1 1 1,-1 0-1,-1 0 0,2-1-19,-1 0 0,1 0 0,0 0 0,0 0 0,0-1 0,-1 1 0,1 0 0,0 0 0,0 0 0,0 0 0,-1 0 0,1-1-1,0 1 1,0 0 0,0 0 0,0 0 0,0-1 0,-1 1 0,1 0 0,0 0 0,0-1 0,0 1 0,0 0 0,0 0 0,0-1 0,0 1-1,0 0 1,0 0 0,0-1 0,0 1 0,0-25 123,3 8-159,0 0-1,2 1 0,0-1 1,1 1-1,0 0 1,16-27-1,-2 9-1744,47-58 1,-65 89 1348,5-6-1035,0 1 0,10-9 0,-13 14 154,-1 0-1,1 1 0,0-1 0,7-3 0,7 0-2271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2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1050 3648,'-4'-1'327,"-3"-1"577,7 2-887,0 0 0,0 0 0,0 0-1,0 0 1,1 0 0,-1 0 0,0 0 0,0 1 0,0-1 0,0 0 0,0 2 2246,0-11 2137,10-61 2634,-16 2-5002,4 52-1801,0 0 1,2-1-1,-1 1 1,3-18-1,0 19-160,1 1 0,0 0 0,1 0-1,1 0 1,0 0 0,1 0 0,0 1 0,1 0-1,0 1 1,18-23 0,27-32 291,5-7 478,119-120 1,-175 193-831,6-5 95,0 0 0,0 0-1,1 0 1,12-7 0,-19 12-92,0 1 1,1-1-1,-1 0 0,1 1 1,-1-1-1,1 1 1,-1-1-1,1 1 1,-1 0-1,1 0 1,-1-1-1,1 1 1,-1 0-1,1 1 1,0-1-1,-1 0 1,1 0-1,-1 1 1,1-1-1,-1 0 0,1 1 1,-1 0-1,0-1 1,1 1-1,-1 0 1,0 0-1,1 0 1,-1 0-1,0 0 1,0 0-1,0 0 1,0 0-1,2 2 1,0 2 19,-1-1 0,1 1 0,-1-1 0,0 1 0,0 0 0,-1-1 0,0 1 0,1 0 0,-1 7 0,1 7 83,-1 23 0,-1-30-108,-1 40 31,-1 0 0,-18 93 1,-5-37 207,-14 78 226,39-177-225,4-11-124,8-16-47,-9 12-36,84-123 27,24-33-83,-104 153-4,-1 0 0,1 1 0,0 0 0,0 1 0,1-1 0,13-9 0,-20 17 28,-1-1 0,1 1 0,0-1 0,-1 1-1,1 0 1,-1-1 0,1 1 0,0 0 0,-1 0 0,1-1 0,0 1-1,-1 0 1,1 0 0,0 0 0,-1 0 0,1 0 0,0 0 0,0 0-1,-1 0 1,1 0 0,0 0 0,-1 0 0,1 0 0,0 1 0,-1-1-1,1 0 1,1 1 0,-2 0-2,1 0-1,0 0 1,0 0-1,0 0 0,-1 0 1,1 0-1,-1 0 1,1 1-1,-1-1 1,1 0-1,-1 0 0,0 0 1,1 3-1,0 4-2,-1-1 0,1 0 0,-2 1 0,0 9-1,-12 67 233,-15 137 72,26-195-253,0-20-25,2 1 1,-1-1-1,1 0 0,0 1 0,0-1 1,0 0-1,1 1 0,0-1 1,4 11-1,-5-16-24,0-1-1,0 1 1,1 0 0,-1-1 0,0 1 0,1 0 0,-1-1-1,0 1 1,1-1 0,-1 1 0,1-1 0,-1 1 0,1-1-1,-1 1 1,1-1 0,-1 1 0,1-1 0,-1 0 0,1 1-1,0-1 1,-1 0 0,1 0 0,0 1 0,-1-1 0,1 0-1,0 0 1,1 0 0,-1 0 4,1 0 1,-1-1-1,1 1 0,-1-1 1,0 1-1,1-1 0,-1 1 0,0-1 1,1 0-1,-1 0 0,0 0 1,2-1-1,4-5 43,0 0 0,-1 0 1,7-9-1,-13 15-51,125-178-24,-21 44 129,-70 86-422,-40 62 282,2-1 0,0 1 0,-5 21 0,7-24 27,-2 6 12,1 0-1,1 1 1,1 0 0,0-1 0,1 1-1,1 0 1,1 0 0,0-1 0,1 1 0,0-1-1,8 18 1,-9-28 36,0-1 0,0 0-1,1-1 1,0 1 0,0 0-1,1-1 1,-1 0 0,1 1-1,0-1 1,5 4 0,-7-7-28,0 0 1,-1 0-1,1 0 0,0 0 1,-1 0-1,1 0 1,0-1-1,0 1 1,0-1-1,0 1 1,0-1-1,0 0 0,0 0 1,-1 0-1,1 0 1,0 0-1,0 0 1,0 0-1,0-1 0,0 1 1,0-1-1,0 1 1,0-1-1,-1 0 1,1 0-1,0 1 0,-1-1 1,1-1-1,0 1 1,-1 0-1,1 0 1,-1-1-1,2-1 0,10-12 1,0-1 0,-1 0 0,-1-1 0,12-25 0,11-24 14,27-75 1,-48 110-52,-30 137-410,13-37 712,4 80 0,5-78-132,-4-63-112,1 0-1,0 0 0,0-1 0,0 1 1,1-1-1,6 12 0,-9-18-31,0-1 1,1 1-1,-1-1 0,0 1 0,1-1 0,-1 1 1,1-1-1,-1 1 0,1-1 0,-1 1 1,1-1-1,-1 0 0,1 1 0,0-1 0,-1 0 1,1 0-1,-1 1 0,1-1 0,0 0 1,-1 0-1,1 0 0,0 0 0,-1 0 0,1 0 1,0 0-1,-1 0 0,1 0 0,0 0 1,-1 0-1,1 0 0,-1 0 0,1 0 1,0-1-1,-1 1 0,1 0 0,0-1 0,2 0 3,-1-1-1,1 0 0,0 0 1,-1 1-1,0-2 0,0 1 1,1 0-1,1-4 0,64-100 89,-49 72-52,42-55 1,-38 62-98,45-42 0,-57 60 24,1-1-1,0 2 1,0 0 0,1 0-1,-1 1 1,27-10 0,-24 14 23,-1 0 0,1 2 0,-1-1 1,1 2-1,24 1 0,-18 0 80,-47-1-85,1 1 0,-31 6 0,45-5-26,0 1 0,0 0 0,1 0-1,0 1 1,0 0 0,0 1 0,-18 11-1,25-13 43,-1 0-1,1 0 0,-1 1 0,1-1 0,0 1 1,0 0-1,1 0 0,-1 0 0,1 0 0,0 1 1,0-1-1,0 1 0,1-1 0,-1 1 1,1-1-1,0 1 0,0 0 0,1-1 0,0 7 1,-1-2 6,2 1 1,-1 0-1,1-1 1,1 1 0,0 0-1,0-1 1,1 0 0,6 15-1,-4-14 3,0 0-1,1-1 0,0 1 0,0-1 0,1 0 1,1-1-1,-1 0 0,1 0 0,0 0 0,1-1 1,0-1-1,0 1 0,0-1 0,1-1 0,0 0 0,0 0 1,0-1-1,1 0 0,0-1 0,18 4 0,-24-7-2,-1 0 0,1 0 0,0 0 0,0-1-1,0 1 1,0-1 0,-1 0 0,1-1 0,0 1-1,-1-1 1,1 0 0,-1 0 0,0 0 0,0-1 0,7-4-1,0-2 15,-1 0-1,0-1 1,18-22-1,59-94 18,-39 53 67,-16 22-91,-1-1 0,-3-1 0,-3-2 0,-2 0 0,17-60 0,-27 73-8,59-203-114,-61 207 58,-7 28-53,-1-1 1,0 1-1,-1-1 1,2-20 0,-4 31 95,0 0 1,0 0-1,0 0 1,0-1 0,0 1-1,0 0 1,0 0-1,0 0 1,0 0-1,0-1 1,0 1 0,0 0-1,0 0 1,0 0-1,0 0 1,0 0-1,0-1 1,0 1-1,0 0 1,0 0 0,0 0-1,-1 0 1,1 0-1,0-1 1,0 1-1,0 0 1,0 0 0,0 0-1,0 0 1,0 0-1,-1 0 1,1 0-1,0 0 1,0 0-1,0-1 1,0 1 0,0 0-1,-1 0 1,1 0-1,-7 7-66,3 0 65,0 1 1,1 0-1,0 0 1,0 0 0,-2 10-1,-10 53 8,-8 80-1,19-107 30,2-1 0,2 1 0,1 0 0,12 68 0,-9-87-30,2-1-1,1 0 1,0 0 0,2 0-1,1-1 1,1 0-1,1-1 1,0-1 0,22 28-1,-29-42 36,1-1 0,-1 0 1,1 0-1,0-1 0,1 1 0,-1-1 0,1-1 0,0 1 0,9 3 0,-12-6-36,-1-1 1,1 0-1,0 0 1,-1 0-1,1 0 1,0-1-1,-1 0 1,1 0 0,0 0-1,0 0 1,-1 0-1,1-1 1,0 1-1,-1-1 1,1 0-1,0 0 1,-1 0-1,1-1 1,-1 1-1,0-1 1,1 0-1,3-3 1,2-2-2,0-1 1,-1 1-1,0-1 1,0-1-1,-1 0 1,0 0-1,9-17 1,-6 8-58,-1-1 0,0 0 0,7-27 0,-15 43 21,-1 0 1,0 1-1,1-1 1,-1 0-1,0 0 0,0 1 1,0-1-1,-1 0 1,1 0-1,-2-4 1,2 6 29,0 0 1,-1 0 0,1 1-1,0-1 1,-1 0-1,1 1 1,0-1-1,-1 0 1,1 1 0,-1-1-1,1 0 1,-1 1-1,1-1 1,-1 1-1,0-1 1,1 1 0,-1-1-1,0 1 1,1-1-1,-1 1 1,0 0 0,1-1-1,-1 1 1,0 0-1,0 0 1,1-1-1,-1 1 1,0 0 0,0 0-1,0 0 1,1 0-1,-1 0 1,0 0-1,0 0 1,0 0 0,1 1-1,-1-1 1,0 0-1,0 0 1,1 1 0,-2-1-1,-3 3-8,0 0-1,1 0 1,-1 0-1,1 0 1,0 0 0,0 1-1,-7 8 1,4-4-7,1 1 1,0 0-1,-6 11 1,7-10 20,1 1 1,0-1 0,1 1-1,0 0 1,1 0 0,0 0-1,1 0 1,0 1-1,1 15 1,0-20 20,0-1 0,1 1 0,0 0 0,0 0 0,1 0 0,-1-1 0,2 1 0,-1-1 0,1 1 0,0-1 0,0 0 0,0 0 0,1 0 0,0-1-1,0 1 1,7 6 0,-9-11-16,0 1-1,0-1 1,0 1-1,0-1 0,0 0 1,0 0-1,1 0 0,-1 0 1,0-1-1,1 1 1,-1 0-1,0-1 0,1 0 1,-1 1-1,1-1 1,-1 0-1,0 0 0,1-1 1,-1 1-1,1 0 0,-1-1 1,0 1-1,1-1 1,-1 0-1,0 0 0,0 0 1,4-2-1,23-13 144,37-27 1,-8 4-19,27-15-93,41-25-133,-89 55 123,-21 14-36,0 0 0,24-11 0,-58 58 185,10-24-172,2 1-1,0 0 1,0 0-1,1 1 1,1 0-1,-3 20 1,5-24 24,0 1 0,1 0 0,1 0 0,0 0 0,1 0 0,0 0 0,1 0 0,5 18 0,-6-26-11,0-1 0,0 1 0,1-1 0,-1 0 0,1 0-1,0 0 1,0 1 0,0-2 0,0 1 0,4 3 0,-5-5-6,0 0 0,1 0 1,-1 0-1,0 0 0,1-1 1,-1 1-1,0-1 0,1 1 0,-1-1 1,1 1-1,-1-1 0,1 0 1,-1 0-1,1 0 0,-1 0 1,1 0-1,-1 0 0,1 0 1,-1 0-1,1 0 0,-1-1 0,0 1 1,1-1-1,-1 1 0,1-1 1,1-1-1,4-1 20,-2-1 0,1 0 0,0-1-1,-1 1 1,0-1 0,0 0 0,9-12 0,27-45-53,-36 54 21,99-175-166,-102 180 163,1-3-35,-3 5 30,1 0-1,-1 0 0,0 0 1,1 0-1,-1 1 0,1-1 0,-1 0 1,1 0-1,0 1 0,-1-1 1,1 0-1,-1 1 0,1-1 1,0 1-1,0-1 0,-1 0 1,3 0-1,-3 1 1,0 1 1,1-1-1,-1 0 1,0 0-1,0 1 1,1-1-1,-1 0 0,0 1 1,0-1-1,1 0 1,-1 1-1,0-1 1,0 0-1,0 1 0,0-1 1,1 0-1,-1 1 1,0-1-1,0 1 1,0-1-1,0 0 0,0 1 1,0-1-1,0 0 1,0 1-1,0-1 1,0 1-1,-4 75 82,2-43 139,2 43-1,4-36 93,18 75 0,-21-110-289,1 1 0,0-1 0,0 0 0,0 1 0,1-1 0,-1 0 0,1 0 0,1-1 0,5 8 0,-8-10-12,1-1 0,0 1 0,0-1 1,0 1-1,0-1 0,0 0 1,0 0-1,0 1 0,0-2 0,1 1 1,-1 0-1,0 0 0,1-1 0,-1 1 1,0-1-1,1 0 0,-1 0 0,0 0 1,1 0-1,-1 0 0,1 0 1,-1-1-1,0 1 0,1-1 0,2-1 1,4-1-2,-1-1 1,0 0 0,-1 0-1,1-1 1,-1 0 0,0-1-1,8-7 1,44-49 13,-53 55-16,63-72-43,-3-4 1,76-123-1,-128 184 43,28-35 0,-41 56-4,0 0 1,1-1-1,-1 1 1,0 0-1,1 0 0,-1 0 1,0-1-1,1 2 0,1-2 1,-2 1 1,-1 1 0,1 0-1,-1 0 1,1 0 0,-1 0 0,1 0 0,-1 0 0,1 0-1,-1 0 1,1 0 0,-1 0 0,1 0 0,-1 0 0,1 0-1,-1 1 1,1-1 0,-1 0 0,1 0 0,-1 0 0,0 1-1,1-1 1,-1 0 0,1 1 0,-1-1 0,0 0 0,1 1-1,-1-1 1,0 0 0,1 1 0,-1-1 0,0 1 0,0-1-1,1 1 1,-1-1 0,0 0 0,0 1 0,0-1 0,0 1-1,1 0 1,4 15 15,0 0-1,-1 0 0,3 29 1,0 52 33,-3 3-32,-10 117-1,5-207-13,0 1 0,-1-1 0,0 0 0,-1 0 0,0 0 0,0 0 0,-1 0 0,0-1 0,-7 10 0,11-17 0,-1 0 1,0 0-1,-1-1 0,1 1 1,0 0-1,0-1 0,-1 1 1,1-1-1,-1 1 0,1-1 1,-1 0-1,0 0 0,1 0 1,-1 0-1,0 0 0,0 0 1,0 0-1,0 0 0,0-1 1,0 1-1,0-1 0,0 0 1,0 1-1,0-1 0,0 0 1,0 0-1,0 0 0,0 0 1,0-1-1,0 1 0,-2-1 1,-3-1-2,-1-1-1,1 0 1,0 0 0,0-1 0,0 0 0,1 0 0,0 0 0,-1-1-1,1 0 1,-10-11 0,-2-4 32,-26-40-1,40 54 7,0-1-81,5 4 15,11 9 6,18 17 23,-23-18-13,78 61 56,-73-59-93,0-1 0,-1 1 0,2-2 0,-1 0 0,1 0 0,15 3 0,-2-3-1975,0-2 1,33 2-1,-29-5-2197,0-1-1,0-2 0,44-9 0,-2-4-1355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626 213 2912,'-2'4'9659,"-7"-10"-3686,4 3-7184,-1-5 1643,0 1 0,1-1 0,0-1-1,0 1 1,0-1 0,1 1 0,-5-18 0,6 16-141,-1-1 0,-1 0-1,0 1 1,-1 0 0,-12-18 0,15 24-209,-1 0 1,1 1-1,-1-1 1,0 1-1,0 0 1,-1 0 0,1 0-1,0 0 1,-1 1-1,0-1 1,0 1-1,1 1 1,-1-1-1,0 1 1,-9-2 0,6 3-21,0-1 0,1 2 0,-1-1 0,0 1 1,0 0-1,1 1 0,-1 0 0,0 0 0,1 0 1,-9 5-1,-18 7 153,1 3 0,1 0-1,0 2 1,1 1 0,1 2 0,-32 30 0,50-40-108,1 0 0,0 0 1,1 1-1,1 1 0,0-1 0,1 1 1,0 1-1,-9 25 0,16-38-96,1-1-1,-1 1 0,1 0 0,-1 0 1,1 0-1,0 0 0,0 0 1,0 0-1,0 0 0,0 0 1,0 0-1,0 0 0,1 0 1,-1 0-1,1 0 0,-1 0 1,1 0-1,0 0 0,0 0 1,-1-1-1,3 3 0,-1-2 10,0 1-1,0-1 0,0 0 1,1 0-1,-1 0 0,1-1 1,-1 1-1,1-1 0,0 1 1,-1-1-1,1 0 0,0 0 1,0 0-1,4 0 0,172 31 163,-146-28-126,1 1 1,58 16-1,-82-17 0,0-1 1,0 2-1,0-1 0,0 1 1,0 1-1,-1-1 0,0 2 1,0-1-1,-1 1 0,0 1 0,0-1 1,12 17-1,-8-7 117,-1 1-1,-1 1 1,0-1 0,-2 2-1,0-1 1,-1 1 0,8 40-1,-14-53-102,0 0 0,0 0 0,-1 0 0,0 0 0,0 0-1,-1 0 1,0 0 0,0 0 0,0 0 0,-5 12-1,5-16-27,-1 1 0,0-1 0,1 1 0,-1-1 0,-1 0 0,1 1-1,0-1 1,-1 0 0,0 0 0,1-1 0,-1 1 0,0-1 0,-1 1 0,1-1-1,0 0 1,-1 0 0,1-1 0,-1 1 0,-5 1 0,-8 2-12,-1-2-1,0 0 1,1-1 0,-29 0 0,-75-10-133,109 7 94,-58-4 49,-68-7-1344,109 10-182,6 0-1419,3-3-3770,19 5 6561,1 0 1,0 0-1,0 0 1,0 0-1,0 0 0,-1 0 1,1 0-1,0 0 1,0-1-1,0 1 1,0 0-1,0 0 1,-1 0-1,1 0 0,0 0 1,-1-2-1250,1 2 1250,0 0-1,0 0 1,0 0-1,0 0 0,0-1 1,0 1-1,0 0 1,0 0-1,0 0 1,0 0-1,0-1 1,0 1-1,0 0 1,0 0-1,0 0 0,0 0 1,0-1-1,0 1 1,0 0-1,0 0 1,0 0-1,1 0 1,7-5-4581,8 1 518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4160,'1'16'21978,"2"-22"-21757,0 0 0,1 0-1,0 0 1,0 1 0,0 0 0,1 0 0,6-6 0,0-1 44,-1 3-210,1 0 1,0 0-1,0 1 1,0 0-1,1 1 1,0 1-1,0-1 1,23-6 0,6 0 67,61-11 0,-95 23-127,0 0-1,0 0 0,0 1 0,0 0 0,0 0 0,0 1 0,0-1 0,0 1 0,-1 1 0,1 0 0,7 2 0,-9-2 15,0 0 1,-1 1-1,1-1 1,-1 1-1,1 0 0,-1 0 1,0 1-1,0-1 0,-1 1 1,1 0-1,-1 0 1,0 0-1,0 0 0,0 1 1,3 5-1,-1 1-26,-1 1 1,-1-1-1,0 1 0,0 0 0,-1 0 0,1 16 1,-2-2 38,-4 50 0,1-58 10,-2 1-1,0-1 1,-1 1 0,0-1-1,-2 0 1,0-1 0,-1 0-1,-1 0 1,0-1-1,-2 0 1,1 0 0,-2-1-1,0-1 1,-1 0 0,0 0-1,-17 11 1,-8 9-4,2 0 1,1 3 0,2 1 0,1 1-1,2 2 1,-36 64 0,55-86 63,8-15-12,0 0 0,0 0 1,1 0-1,0 0 0,0 1 0,-3 6 0,87-39 271,-45 21-310,-1 1 0,1 2 0,0 1 0,0 2 0,1 2 1,-1 1-1,0 2 0,46 11 0,-76-13-104,-4-2-11,0 0 0,-1 1-1,1-1 1,-1 1 0,1 0-1,0 0 1,-1 0 0,0 0-1,4 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49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2 9376,'-2'0'129,"1"0"1,0-1-1,0 1 1,0 0-1,0 0 1,0-1-1,-1 1 1,1 0-1,0 0 1,0 1-1,0-1 1,0 0-1,-1 0 1,1 0-1,0 1 1,0-1-1,0 0 1,0 1-1,0 0 1,0-1-1,0 1 1,0-1-1,0 1 1,0 0-1,0 0 1,0-1-1,1 1 1,-1 0-1,0 0 1,0 0-1,1 0 1,-2 2-1,0 2-28,-1 0 0,1 0 0,0 1 0,-3 10 0,3-5 114,0 1-1,0 21 0,-2 9 1927,-32 133 3230,35-170-5301,-2 16 369,-2 32 1,7-53-473,-1 0-1,0 0 1,0-1-1,0 1 1,0 0-1,0 0 1,0 0-1,0-1 1,0 1-1,2-2 1,2-1-25,-1 0 1,1-1-1,-1 0 1,0 0-1,0 0 1,5-8-1,10-8-14,88-96 3,-106 114 139,1 1 0,0-1 1,0 0-1,0 1 0,0-1 0,0 1 1,0 0-1,0 0 0,0-1 0,0 1 0,1 1 1,4-2-1,-6 2 12,0 0 1,1 0-1,-1 0 1,0 0-1,1 0 1,-1 1 0,0-1-1,0 1 1,1-1-1,-1 1 1,0-1-1,0 1 1,0 0-1,1 0 1,-1-1-1,0 1 1,0 0-1,0 0 1,0 0-1,-1 0 1,1 0-1,0 0 1,0 0-1,0 3 1,5 5 242,0 1 1,-1 0-1,0 0 0,-1 0 1,-1 1-1,1-1 0,-1 1 0,1 11 1,5 21-1515,-9-42 471,1 0 1,-1 0-1,0 0 1,1 0-1,-1 0 1,1 0-1,-1 0 1,1 0 0,0 0-1,0 0 1,-1 0-1,1 0 1,0 0-1,0 0 1,2 1-1,9 6-5446,-6-4 4901,14 4-3307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19 4320,'0'-4'462,"-1"4"-371,1 0 0,0 0 1,0-1-1,0 1 0,0 0 0,0-1 0,0 1 1,0 0-1,0-1 0,0 1 0,0 0 1,0 0-1,4-9 7185,-4 9-7222,0 0 0,0 0 0,0 0 0,0 0 0,0-1 1,0 1-1,0 0 0,0 0 0,0 0 0,0 0 0,0 0 1,0 0-1,0 0 0,0 0 0,0-1 0,0 1 0,0 0 1,0 0-1,0 0 0,0 0 0,0 0 0,-1 0 0,1 0 0,0 0 1,0 0-1,0 0 0,0 0 0,0 0 0,0 0 0,0-1 1,0 1-1,0 0 0,-1 0 0,1 0 0,0 0 0,0 0 0,0 0 1,0 0-1,0 0 0,0 0 0,0 0 0,0 0 0,-1 0 1,1 0-1,0 0 0,0 0 0,0 0 0,0 0 0,0 1 0,0-1 1,0 0-1,0 0 0,0 0 0,-1 0 0,1 0 0,0 0 1,0 0-1,0 0 0,0 0 0,0 0 0,0 0 0,0 0 0,-17 2 4336,13 2-3883,-1-1 0,1 1 0,-1 0 0,1 0 0,1 1 0,-7 7 0,3-1 348,-13 22-1,-32 88 1189,19-55-1313,-56 86 1,60-110-512,7-12-84,1 1-1,2 1 1,-19 43-1,27-48 2,1 1-1,1 0 0,2 0 0,1 1 0,1 0 0,-1 37 1,5-52-74,1 0 0,1 0 0,0 0 0,1 0 1,0-1-1,1 1 0,1-1 0,0 1 0,1-1 1,0 0-1,1-1 0,0 1 0,1-1 0,1-1 0,12 17 1,-1-10-44,0-1 0,1-1 0,1 0 0,0-2 0,1 0 0,43 19 0,-45-23-580,41 12 1,-52-20-1023,0 0 1,0 0-1,0-1 0,11 0 1,-7-1-904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6720,'-5'-9'10932,"5"20"-6622,-1 77 2925,-4 48-5334,1 114-1260,4-178-1101,-2-51-2314,-2-15-1284,3-6 3771,1 0 0,-1 0 0,1-1-1,0 1 1,-1 0 0,1 0-1,-1 0 1,1-1 0,0 1 0,-1 0-1,1 0 1,0-1 0,-2 0-862,2 1 862,0-1-1,0 1 1,-1-1 0,1 0-1,-6-15-4394,4-1 1605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7040,'-23'-17'2282,"6"5"7979,41 10-5489,-11 2-3784,72-6 2022,161-8 433,157 6-2744,-364 6-1233,38 0-1721,-26 6-5094,-41 0 1386,-1 6 1921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7392,'-3'-2'520,"-4"-2"1468,7 4-1946,0 0 0,0 0 0,0-1-1,0 1 1,0 0 0,-1 0-1,1 0 1,0 0 0,0 0-1,0-1 1,0 1 0,0 0-1,0 0 1,0 0 0,0-1-1,0 1 1,0 0 0,0 0-1,0 0 1,1 0 0,-1 0-1,0-1 1,0 1 0,0 0-1,0 0 1,0 0 0,0 0 0,0-1-1,0 1 1,0 0 0,0 0-1,1 0 1,-1 0 0,0 0-1,0 0 1,0 0 0,0-1-1,0 1 1,1 0 0,0 0 172,-1-1 1,1 1-1,0 0 0,0-1 1,0 1-1,0 0 1,0 0-1,-1 0 1,1 0-1,0-1 1,0 1-1,0 0 0,0 0 1,0 1-1,0-1 1,0 0-1,1 0 1,17 6 1819,-14-4-1203,7 2-21,0 1 1,0 1-1,-1 0 1,0 0-1,0 1 1,0 1-1,18 17 1,-16-12-238,0 1 0,-1 1 0,0 0 0,17 31 0,13 29 1130,35 91-1,-62-125-1421,-1 1 0,-2 0 0,-1 1 0,5 55 0,-9-20-191,-4 87 0,-5-114-87,-3 0-1,-19 90 0,12-95-308,-21 48 1,-6-5-4311,20-48 2163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3968,'-5'3'12014,"0"3"-7940,4-6-3982,1 0-1,0 0 0,0 0 0,-1 0 0,1 1 0,0-1 0,0 0 0,-1 0 0,1 0 0,0 1 0,0-1 0,0 0 0,0 0 0,-1 1 0,1-1 0,0 0 0,0 1 1,0-1-1,0 0 0,0 0 0,0 1 0,0-1 0,0 0 0,0 1 0,0-1 0,0 0 0,0 1 0,0-1 0,0 0 0,1 1 742,0 7 1748,35-4-1003,-20-2-1371,0-2-1,0 0 1,-1 0-1,1-1 1,0-1-1,23-6 1,-15 3 0,-1 1 0,1 1 0,1 2-1,24 0 1,30 4-127,-77-4-344,-1 1 0,0 0-1,0 0 1,0 0-1,0-1 1,1 1-1,-1 0 1,0-1-1,0 1 1,0-1 0,1 0-1,0-1-1270,0 1-1,0-1 1,6-7-6142,-5 4 6142,2-3-1350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9 169 5472,'-8'-19'1760,"8"18"-1623,-1 0 0,1 0 0,0 0 0,1 0 1,-1 1-1,0-1 0,0 0 0,0 0 0,0 0 0,1 0 1,-1 1-1,0-1 0,1 0 0,-1 0 0,0 1 0,1-1 1,-1 0-1,1 1 0,-1-1 0,1 0 0,0 1 0,-1-1 1,1 1-1,1-2 0,9-3 2546,1-1-1,0 1 1,25-6-1,-6 2-495,119-33 2194,80 3-4496,-206 35-391,23-3-1859,-38 6 341,0 1 0,19 1 0,-10 4-3880,-4 6 1899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25 4576,'-10'-10'1170,"9"9"-788,0 0 0,0 0 0,1 0 0,-1 0 0,0 0 1,0 0-1,0 0 0,0 1 0,-1-1 0,1 0 0,0 0 0,0 1 0,0-1 1,-1 1-1,1-1 0,0 1 0,0-1 0,-1 1 0,1 0 0,0 0 0,-1 0 1,1 0-1,-2 0 0,-8 4 714,1 1 0,0 0 1,-14 10-1,0 3-68,-23 22 1,37-31-677,-108 103 2102,87-78-1284,-38 55 1,54-68-956,2 1 0,0 1 0,1 1 0,2-1 0,0 2 0,2-1 0,-10 44 0,12-31-121,1-1 1,2 1-1,1 0 0,7 66 1,-3-84-17,1-1 1,1 1-1,1-1 1,0 0-1,2 0 1,15 32-1,-10-28 25,2 0-1,0-1 0,2-1 1,28 32-1,-19-26-43,-1 1 0,-2 2 1,-1 0-1,-1 1 0,-2 1 0,-1 1 0,-1 0 1,-2 2-1,15 49 0,-23-62 14,-1 0 0,-1 0 0,3 39 0,-7-52-46,0-1 1,0 0-1,-1 0 1,0 0-1,-1 0 0,1 0 1,-1-1-1,-1 1 1,1 0-1,-1-1 1,0 0-1,-1 1 0,1-1 1,-1 0-1,-6 7 1,-100 94 435,42-42-62,-16 30-275,69-75-215,7-10-104,-14 15 85,21-23-118,-1-1-1,0 1 1,1-1-1,-1 0 1,0 0-1,0 1 1,1-1-1,-1-1 1,0 1-1,0 0 1,-3 1-1,4-2-63,1 0 0,-1 0 0,0 0 0,0 0 0,1 0 0,-1 0 0,0 0 0,0 0 0,1 0 0,-1 0 0,0 0 0,1 0 0,-1-1 0,0 1 0,0 0 0,1-1 0,-1 1 0,0 0 0,1-1 0,-1 1 0,1-1 0,-1 1-1,0-1 1,0 0 0,0 0-94,1 0 0,-1-1-1,1 1 1,-1 0 0,1 0-1,-1-1 1,1 1 0,0 0-1,-1-1 1,1 1 0,0 0-1,0-3 1,0 1-233,0 0 1,0 1-1,1-1 1,-1 0-1,1 0 1,0 1-1,0-1 0,0 1 1,0-1-1,0 1 1,0-1-1,0 1 1,3-4-1,18-10-2732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7040,'-3'-2'5224,"2"8"415,-20 36 478,16-32-5587,0-1-1,0 1 1,1 0-1,0 0 1,1 0 0,-4 17-1,5-10-302,0 1 0,1-1 0,1 1-1,3 24 1,-2-33-178,1 0-1,0 0 1,1 0 0,-1 0-1,2-1 1,-1 1 0,1-1-1,0 0 1,1 0 0,7 9-1,-10-14-63,0-1 0,0 0 0,0 0 0,0-1 0,0 1-1,0 0 1,3 1 0,-4-2-2,0-1-1,0 1 1,0-1-1,1 1 1,-1-1-1,0 0 1,0 0-1,0 0 1,0 1-1,0-1 0,0 0 1,0 0-1,0 0 1,1-1-1,-1 1 1,0 0-1,0 0 1,0-1-1,0 1 1,0 0-1,1-1 1,2-2-37,0 0 1,0 1-1,-1-1 0,1 0 1,-1-1-1,1 1 1,-1-1-1,0 1 0,-1-1 1,1 0-1,-1 0 0,4-7 1,1-5-14,-1 0-1,4-18 1,-8 27 48,4-15 160,-1-1 0,4-36 0,-8 49-45,-1 0 0,0 0-1,-1 0 1,0-1 0,0 1 0,-1 0 0,0 0 0,-4-10 0,5 17-79,-1 0 0,1 0 0,-1-1 0,0 1 0,1 0 1,-1 0-1,-1 1 0,1-1 0,0 0 0,-1 1 0,1-1 0,-1 1 0,0 0 1,1 0-1,-1 0 0,0 0 0,-5-2 0,3 2-100,0 1 0,0 0 0,0 0 0,0 0 0,0 1 0,0-1 0,0 1 0,0 0 0,0 1 0,0-1 0,-8 3 0,-25 6-1516,21-4-2750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 3072,'-1'-1'119,"0"0"0,1 0 0,-1 0 0,1 0 0,-1 0 0,1 0 0,-1 0 0,1 0 0,0 0 0,-1-1 0,1-1 0,0 2 302,0 0-1,0 0 1,0 1 0,0-1 0,1 0 0,-1 0 0,0 0 0,1 0 0,-1 1 0,0-1 0,1 0 0,8-10 9454,-10 20-6310,-6 207 2521,-24 106-4593,28-307-1503,3-13-243,-1 0 1,1 1 0,-1-1 0,1 1 0,0-1 0,-1 1-1,1-1 1,1 1 0,-1-1 0,1 3 0,5-28-17876,-2 14 15350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6560,'-15'-21'2117,"14"21"-2038,1 0-1,-1-1 0,1 1 1,-1 0-1,1 0 1,-1 0-1,1-1 1,-1 1-1,1 0 1,-1 0-1,1 0 1,-1 0-1,1 0 0,-6 3 5139,44-2 5100,0 2-6546,36 1-2041,278-24-2653,-321 17-106,11-1-1603,-16 0-2032,-6 2 1277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0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14 8064,'-30'-12'2592,"29"12"-2522,0-1 1,0 1 0,-1 0-1,1 0 1,0 0 0,0 0-1,0 0 1,0 0 0,0 0-1,0 0 1,0 0 0,0 0-1,0 1 1,0-1 0,0 0-1,0 1 1,0-1 0,0 1 0,0-1-1,0 1 1,0-1 0,0 1-1,0 0 1,1-1 0,-1 1-1,0 0 1,0 0 0,0 0-1,-1 3 321,1-1 0,-1 0 0,0 0 0,1 1 0,0-1 0,-1 5 0,1-4 497,-3 12 1553,-5 31-1,8-40-2094,1-1 0,0 1 0,0 0 0,0-1-1,1 1 1,0 0 0,2 9 0,-3-16-335,0 1 0,0-1-1,1 1 1,-1-1 0,0 1 0,0-1 0,0 1 0,0-1-1,1 0 1,-1 1 0,0-1 0,0 1 0,1-1 0,-1 1-1,0-1 1,1 0 0,-1 1 0,0-1 0,1 0-1,-1 1 1,1-1 0,-1 0 0,0 0 0,1 1 0,-1-1-1,1 0 1,-1 0 0,1 0 0,-1 0 0,1 0 0,-1 0-1,1 1 1,-1-1 0,1 0 0,-1 0 0,1 0 0,-1-1-1,1 1 1,-1 0 0,0 0 0,1 0 0,-1 0 0,1 0-1,0-1 1,2 0 38,-1-1 0,1 0 0,0 0 0,-1 0 0,4-4 0,-1 1 55,16-14 63,70-61 77,-88 78-228,1 0-1,-1 0 1,1 0 0,-1 0 0,1 0 0,0 1-1,4-2 1,-7 3 3,1-1 0,-1 1 0,0 0 0,1 0 0,-1-1 0,0 1 0,0 0 0,1 0 0,-1 1 0,0-1 0,1 0 0,-1 0 0,0 1 0,0-1 1,1 0-1,-1 1 0,0 0 0,0-1 0,0 1 0,0-1 0,0 1 0,0 0 0,0 0 0,0 0 0,0 0 0,1 1 0,0 1 35,0 1 0,0-1 0,0 1 0,-1-1 0,0 1 0,0 0 0,0-1 0,0 1 0,0 0 0,0 5-1,-2 44 81,1-36-93,-2 13 34,0-1-1,-2 1 1,-1-1 0,-13 43 0,12-54-4,-1 0-1,-1 0 1,-1 0-1,0-1 1,-1 0-1,-1-1 1,-24 28-1,28-37-106,-1 0-1,0 0 1,0-1-1,-1 0 1,0 0-1,-17 8 1,24-13 11,1-1 0,0 1 0,-1 0 0,1 0 0,-1-1 1,1 1-1,-1-1 0,1 1 0,-1-1 0,1 0 1,-1 0-1,0 0 0,1 0 0,-1 0 0,1 0 1,-1 0-1,0 0 0,1 0 0,-1-1 0,1 1 1,-1-1-1,1 1 0,-1-1 0,1 1 0,0-1 0,-1 0 1,1 0-1,0 0 0,-1 0 0,1 0 0,0 0 1,0 0-1,0 0 0,0 0 0,0-1 0,0 1 1,0 0-1,-1-3 0,1 1-13,0 0 0,0 0 1,0-1-1,0 1 0,0 0 0,1-1 0,0 1 1,-1 0-1,1-1 0,1 1 0,-1-1 0,0 1 1,1 0-1,0 0 0,-1-1 0,1 1 0,3-6 1,2-3 75,0 1 1,1 1 0,1-1 0,-1 1 0,2 0 0,-1 0 0,1 1-1,1 1 1,0-1 0,0 1 0,0 1 0,1 0 0,23-11 0,111-49-626,-123 57-686,0-2 0,26-17 0,-37 21-2613,0-1 0,19-18 0,-19 14 857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1824,'5'0'10954,"-16"7"-7128,-1 2-2345,-82 35 4476,65-29-5047,0 1 0,-47 37 1,73-50-827,0-1 1,-1 1 0,1 0-1,0 1 1,1-1 0,-1 1-1,-4 6 1,7-8-77,-1 0 1,0 0-1,1 0 1,-1-1-1,1 1 1,-1 0-1,1 0 1,0 0-1,0 0 1,0 0-1,0 0 1,0 0-1,0 0 1,0 0-1,1-1 1,-1 1-1,1 0 1,-1 0-1,1 0 1,0 0-1,1 2 1,3 2 0,1 0 1,-1 0 0,1 0 0,0-1-1,1 0 1,0 0 0,-1-1 0,1 1-1,1-1 1,-1-1 0,12 5 0,-13-6-195,-1-1 0,1 0 0,0 0 0,-1 0 0,1 0 0,0-1 0,-1 0 0,1 0 0,6-2 1,-5 1-672,-1 0 0,1-1 0,-1 0 1,9-4-1,3-2-931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4736,'-6'-5'607,"-9"-11"287,15 15-675,-1 0 1,1 1-1,-1-1 1,1 1-1,-1-1 0,0 1 1,1-1-1,-1 1 1,0 0-1,1-1 1,-1 1-1,0 0 0,1-1 1,-1 1-1,0 0 1,0 0-1,0 0 0,-1 1 166,1 0 0,0 1-1,0-1 1,0 1-1,0 0 1,0-1 0,0 1-1,0 0 1,0-1 0,1 1-1,-1 0 1,1 0-1,-1 0 1,1 0 0,0 0-1,-1 0 1,1 2 0,-2 40 2131,6 129 1873,4 173-949,-8-248-3403,0-56-6890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 3904,'-27'-20'16506,"27"21"-16388,0-1 1,0 0-1,-1 0 0,1 0 0,0 0 1,0 0-1,0 1 0,0-1 1,-1 0-1,1 0 0,0 0 0,0 0 1,0 0-1,-1 0 0,1 0 0,0 0 1,0 0-1,0 0 0,-1 0 1,1 0-1,0 0 0,0 0 0,0 0 1,-1 0-1,1 0 0,0 0 1,0 0-1,0 0 0,-1 0 0,1 0 1,-1 0 806,2 6-600,0 2 257,0 1 0,0-1 0,-1 1-1,-1 12 1,0 7 40,-5 296 1442,6-119-1672,1-94-203,-1-110-197,0-1 0,0 1 1,0-1-1,0 0 0,1 1 0,-1-1 1,0 1-1,0-1 0,0 1 0,1-1 0,-1 0 1,0 1-1,0-1 0,1 0 0,-1 1 1,0-1-1,1 0 0,-1 1 0,1-1 0,-1 0 1,0 1-1,1-1 0,-1 0 0,1 0 0,-1 0 1,0 0-1,1 1 0,-1-1 0,1 0 1,-1 0-1,1 0 0,-1 0 0,1 0 0,-1 0 1,1 0-1,-1 0 0,1 0 0,0 0 0,22-4-342,-18 3 332,85-16 0,-41 6 24,53-3 1,-35 15-1874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5632,'-15'-20'12405,"17"21"-11900,-1 0 0,0 0 1,0 0-1,1 0 0,-1 0 1,0 0-1,1 0 0,-1 0 1,1 0-1,0-1 0,2 1 1,3 2 138,1-1 1,1 0-1,-1-1 1,0 0 0,0 0-1,9-1 1,0 0-701,35-6-1,-24 6-1272,-12 1-6445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6048,'-9'-7'12127,"18"7"-10303,-1 0 1792,10 0-2112,0-5 224,6 2-1056,2-5-544,1 4-96,4-9-416,6 10 224,-5-6-3456,-6 6 1984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7 311 3392,'-6'4'18787,"6"-3"-18631,0 1-1,1-1 1,-1 0 0,1 0 0,-1 0-1,1 0 1,0 0 0,-1 0 0,1-1 0,0 1-1,0 0 1,0 0 0,0 0 0,0-1-1,1 2 1,5 1 103,1-1-1,-1 0 0,1 0 1,-1-1-1,1 0 0,0 0 1,-1-1-1,9-1 1,86-2 716,173-29 0,96-46-270,61-32 287,47 14 630,-426 89-1475,-14 0-123,-1 3 1,1 1-1,42 2 1,-77 1-189,0 0 0,-1 1 0,1-1 0,0 1 0,0 0 0,-1 0 0,1 1 0,-1-1 0,1 1 0,-1-1 0,0 1 0,4 3 0,-6-4-232,0 0 1,1 0-1,-1 1 0,0-1 1,0 1-1,0-1 0,0 1 1,0 0-1,0-1 0,0 1 0,0 1 1,0 0-477,-1-1 1,1 1 0,-1-1-1,0 1 1,0-1-1,0 0 1,0 1 0,0-1-1,-1 5 1,-4 21-4052,2-10-1823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4736,'-17'-30'16762,"18"32"-16426,0 1 1,0 0-1,-1 0 0,1-1 0,0 1 1,-1 0-1,0 0 0,0 0 1,0 0-1,0 0 0,-1 3 1,1 11 443,-6 216 3416,1-119-3470,-5-3-277,0-13-210,9-70-226,2-16-305,-2 0-1,0-1 1,-2 13-1,-2-12-3581,5-12 3685,0 0 1,0 0-1,-1 0 1,1 1-1,0-1 1,-1 0-1,1 0 1,0 0-1,0 0 1,-1 0-1,1 0 1,0 0-1,-1 0 0,1 0 1,0 0-1,0 0 1,-1-1-1,1 1 1,0 0-1,0 0 1,-1 0-1,1 0 1,0 0-1,0 0 1,-1-1-1,1 1 1,0 0-1,-1-2-754,-5-3-1553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9728,'-5'-15'4384,"23"2"-3808,-4 1 3295,4 9-2239,22-14 1792,5 9-1952,41-4 1440,7 4-1664,12 0-640,-10 4-384,-11-4-384,-12 5 96,-4-6-2208,-10 9 1216,0 0-6592,0 4 4257,-8 12-5569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2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54 100 3072,'0'-5'726,"1"0"1,-1 1 0,1-1-1,0 0 1,2-5-1,-1 6 570,-1-1-1,1 0 1,-1 0 0,-1 1-1,1-7 1,-1-21 8618,0 34-9759,-5 61 395,1-23-257,-13 134 671,-1 27-377,-4 77 16,22-132 682,19-143-1045,5-1-67,1-2-1,0 0 1,0-2-1,30-5 1,-20 3-183,35-1 0,82 5-11,-150 0-91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2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25 132 4736,'-25'-21'22849,"29"19"-22787,44-19 1227,87-25 0,-125 43-1254,102-22-139,-59 16 150,-36 7 219,1 0 1,18 1-1,-13 2-3800,-17-1-1438,-38 0-4285,14 0 4282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0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24 8544,'-33'-14'2757,"27"9"-2221,8 2 1673,9 1 1974,8 6-2665,-1 0-520,-1 0-1,22 9 0,-34-11-834,0 1-1,0-1 1,0 1-1,-1 0 1,1 0 0,-1 0-1,0 0 1,0 1-1,0 0 1,-1 0-1,1 0 1,3 6 0,-4-5 22,0 0-1,0 0 1,-1 1 0,0-1 0,0 1 0,0-1 0,-1 1 0,0 0 0,0 0 0,1 9 0,-3-5 123,0 0 0,0 0 0,-1 0 0,0 0 0,-4 12 0,-15 58 1479,21-79-1781,0 0 1,-1-1-1,1 1 1,0-1-1,0 1 0,0 0 1,0-1-1,0 1 1,0 0-1,0-1 1,0 1-1,0-1 0,0 1 1,1 0-1,-1-1 1,0 1-1,0-1 1,0 1-1,1 0 1,-1-1-1,0 1 0,1-1 1,-1 1-1,0-1 1,1 1-1,-1-1 1,1 0-1,-1 1 1,1-1-1,-1 1 0,1-1 1,-1 0-1,1 1 1,-1-1-1,1 0 1,0 0-1,-1 1 1,1-1-1,-1 0 0,1 0 1,0 0-1,-1 0 1,1 0-1,0 0 1,-1 0-1,1 0 0,-1 0 1,1 0-1,0 0 1,0-1-1,3 1-60,1-1 1,-1 0-1,0 0 0,0-1 0,0 1 1,6-4-1,15-10-561,31-16-4871,-55 30 4945,1 0 0,0 1 1,-1-1-1,1 1 0,0-1 1,0 1-1,-1 0 0,1 0 1,3-1-1,-4 2 298,0-1 0,-1 0-1,1 0 1,0 0 0,-1 0 0,1 1-1,0-1 1,-1 0 0,1 1 0,-1-1 0,1 1-1,0-1 1,-1 0 0,1 1 0,-1-1-1,1 1 1,-1-1 0,1 1 0,-1 0-1,0-1 1,1 1 0,-1-1 0,0 1-1,1 0 1,-1-1 0,0 1 0,0 0-1,0-1 1,1 2 0,-1 2-370,1 0-1,-1 0 1,0 0 0,0 1-1,-1 5 1,-8 35-3920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2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58 6976,'-1'-1'208,"0"0"0,0 1 1,0-1-1,0 0 0,0 0 0,0 0 1,1 0-1,-1 0 0,0 0 1,1 0-1,2-17 14487,3 21-14317,0-1 0,0 0 1,0 0-1,0-1 0,0 0 0,0 1 1,0-2-1,0 1 0,9 0 0,52-5 411,-37 1-427,125-10 145,27-2-320,-61 11-2907,-107 1-2433,-12 3 4829,-1-1 1,1 1 0,-1 0 0,1 0-1,-1 0 1,1-1 0,-1 1 0,1 0 0,-1 0-1,1 0 1,0 0 0,-1 0 0,1 0-1,-1 0 1,1 0 0,-1 0 0,1 0-1,0 0 1,-1 0 0,1 0 0,-1 1 0,1-1-1,-1 0 1,1 0 0,0 1 0,9 6-5725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3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17 6816,'-25'-17'20991,"136"22"-19252,-101-5-1640,-1 0 1,1 0 0,9-2-1,14-1 180,-5 4-271,4 0-179,-7-3-5212,-51 11-15198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4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54 7136,'-5'-1'-21,"-3"-2"3708,17 2 972,54-2 2629,32-7-3701,-11 0-1737,25-7-966,-66 10-766,-29 6-25,-5 1 416,-3-1-3307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7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427 43 5472,'4'-4'4449,"-4"4"-4299,0 0 0,1-1 0,-1 1 1,0 0-1,1 0 0,-1 0 0,0 0 0,0-1 1,0 1-1,1 0 0,-1 0 0,0 0 0,0-1 1,0 1-1,1 0 0,-1-1 0,0 1 1,0 0-1,0 0 0,0-1 0,0 1 0,0 0 1,1-1-1,-1 1 0,0 0 0,0 0 0,0-1 1,0 0-1,0 0 179,0 1 1,-1-1 0,1 0-1,0 0 1,0 0-1,0 0 1,-1 0-1,1 1 1,0-1-1,-1 0 1,1 0 0,-1 1-1,1-1 1,-1 0-1,1 0 1,-1 1-1,0-1 1,0 0-1,-18-9 2213,13 8-2219,0 1-1,0 0 1,0 0-1,-9 0 1,2 2-53,0 0 0,0 0 0,0 2-1,0-1 1,-17 8 0,-60 27 15,53-21-67,17-7-38,-32 20 0,43-23-156,0 0 1,1 0-1,0 1 1,1 0-1,-13 14 1,19-19-12,-1-1 1,1 1-1,0 0 0,-1 0 1,1-1-1,0 1 0,0 0 1,1 0-1,-1 0 1,0 0-1,1 0 0,-1 0 1,1 0-1,-1 0 0,1 0 1,0 0-1,0 1 0,0-1 1,0 0-1,0 0 1,1 0-1,-1 0 0,1 0 1,-1 0-1,1 0 0,0 0 1,0 0-1,0 0 1,0 0-1,0-1 0,1 3 1,1-1 12,0 0-1,0 0 1,1 0 0,-1-1 0,0 1 0,1-1 0,0 0 0,0 0 0,-1 0-1,1-1 1,0 1 0,0-1 0,0 0 0,8 1 0,2-1 14,0-1 0,0 0 1,0 0-1,0-2 0,0 0 1,0 0-1,0-2 0,-1 1 1,1-2-1,-1 0 0,0 0 1,0-1-1,-1-1 0,1 0 1,16-13-1,-22 13-73,0-1-1,0 1 1,-1-1-1,0 0 1,8-14-1,3-5-85,-12 22 324,-4 9 219,2 9-232,0-1-11,0 1 0,2 13 0,-3-13-168,1 0 0,4 16 0,-1-15-42,1 0 1,11 17-1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19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385 12 4576,'-1'-9'10151,"-7"7"-7247,2 2-2478,0 0 0,0 0-1,0 1 1,0 0-1,0 1 1,0-1 0,0 1-1,1 0 1,-1 0-1,1 1 1,-1 0 0,1 0-1,0 0 1,-5 5-1,-7 5-114,0 0-1,1 1 0,0 1 1,2 0-1,-1 1 1,2 1-1,0 0 0,2 1 1,-18 34-1,-64 223 684,83-237-873,4-19-55,1 0 1,2 1 0,0-1-1,0 1 1,2 0 0,1 0-1,0-1 1,1 1 0,2 0-1,0-1 1,7 27 0,11 26 125,55 129 0,-69-188-342,0 0 0,9 12 1,3-2-2160,-17-21 1531,1 0 0,-1 0 1,0-1-1,1 1 0,-1-1 0,1 1 0,2 0 0,-4-2 486,0 1 0,-1-1 0,1 0 1,0 0-1,-1 0 0,1 0 0,-1 0 1,1 0-1,0 0 0,-1 0 0,1 0 1,0 0-1,-1 0 0,1 0 0,0-1 1,0 1-1,16-10-3025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20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21 7296,'-2'-1'329,"0"-1"1,0 0 0,0 0-1,0 1 1,-1 0-1,1-1 1,0 1-1,-1 0 1,-3-1 0,0-1 4359,-1 1 879,7 2-5499,-1 0-1,1 1 1,-1-1-1,1 0 0,0 1 1,-1-1-1,1 1 0,0-1 1,-1 1-1,1-1 1,0 1-1,0-1 0,0 1 1,-1-1-1,1 1 1,0-1-1,0 1 0,0 0 1,-8 35 1364,2 0 0,-2 54 1,7 72-966,1-87-101,0 253 593,0-328-570,0 1-368,0-1 1,-1 0 0,1 0 0,0 0-1,-1 0 1,1 0 0,0 0-1,-1-1 1,1 1 0,0 0-1,-1 0 1,1 0 0,0 0-1,-1 0 1,1 0 0,0-1-1,-1 1 1,1 0 0,0 0-1,-1 0 1,1-1 0,0 1-1,0 0 1,-1 0 0,1-1-1,0 1 1,0 0 0,0-1 0,-1 1-1,1 0 1,0-1 0,0 0-1,0 0 3,0 0 0,0 0 0,0 0-1,0 0 1,0-1 0,0 1 0,1 0 0,-1 0-1,1 0 1,0-2 0,19-31-35,-16 28 71,62-107-392,-40 64 245,3 1 1,38-50 0,-66 97 80,3-4-6,0 0-1,1 1 1,-1-1-1,1 1 1,5-4-1,-9 7 7,0 1 0,0-1 0,0 1 0,-1-1 0,1 1 0,0-1 0,0 1 0,0 0-1,0-1 1,0 1 0,0 0 0,0 0 0,0 0 0,0 0 0,0 0 0,-1 0 0,1 0-1,0 0 1,0 0 0,0 0 0,0 1 0,0-1 0,0 0 0,0 1 0,0-1 0,0 0 0,-1 1-1,1-1 1,0 1 0,0-1 0,0 1 0,-1 0 0,1-1 0,0 1 0,-1 0 0,1 0-1,-1-1 1,1 1 0,-1 0 0,1 0 0,-1 0 0,1 1 0,4 8 0,-1 0-1,-1 0 1,1 1 0,-2-1 0,1 1 0,-2 0-1,1-1 1,-2 1 0,1 0 0,-3 20 0,1-21 22,0 0 0,-1 1 0,0-1 1,-1 0-1,0-1 0,-1 1 0,0 0 0,0-1 1,-1 0-1,0 0 0,-10 12 0,13-18-41,0-1 0,0 0-1,-1 1 1,1-1 0,-1 0 0,1-1 0,-1 1-1,0 0 1,0-1 0,1 0 0,-1 1-1,0-1 1,0 0 0,0 0 0,-1-1 0,1 1-1,0-1 1,0 0 0,0 1 0,0-1-1,-1-1 1,1 1 0,-4-1 0,7 1 32,-1 0-1,1 0 1,-1-1 0,1 1 0,0 0 0,-1 0 0,1 0-1,0-1 1,-1 1 0,1 0 0,0 0 0,0-1-1,-1 1 1,1 0 0,0-1 0,0 1 0,-1 0 0,1-1-1,0 1 1,0 0 0,0-1 0,0 1 0,-1-1-1,3-1 166,4 5-149,11 10 440,15 12-134,-8 1-7,-8-9-289,19 16-1,-16-17-975,7-8-21870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21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17 7808,'-1'0'71,"2"-17"12796,-1 22-12313,0 61 4705,-5 83-3387,1-52-1351,-5 66-7,-4-40-413,12-104-102,-3 10 61,2-15-6195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21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89 6304,'-6'-11'1222,"-4"-6"1081,11 16-1726,-1 0 1,1 0-1,0 0 0,0 0 1,0 0-1,0 0 0,0 0 1,0 0-1,0 1 0,1-1 1,0 0-1,33-3 4884,-16 3-4165,90-2 2489,-7 2-2504,170-23-206,-136 11-2576,-121 10-2186,-39 23-14892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22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7 8384,'-6'-7'9123,"17"16"-4137,-3-2-5554,19 25 2130,-1 0 1,38 64 0,-52-74-1267,-1 1 0,0 1 1,-2 0-1,8 31 1,-6-10 66,7 65-1,-13-44-15,-5 83 0,-2-121-225,-1 0 1,-1 0-1,-14 51 0,2-30 28,-26 57 0,31-84-154,-1 0-1,0-1 1,-2 0 0,0-1 0,-1 0-1,-2-1 1,1-1 0,-2-1-1,-32 25 1,33-30-866,-1 0-1,0-2 0,-36 16 1,52-25 890,-23 6-3188,24-7 3042,1 1 0,-1-1 0,1 0-1,0 0 1,-1 0 0,1 0 0,-1 0-1,1 0 1,-1 0 0,1 0 0,-1 0-1,1-1 1,0 1 0,-1 0 0,1 0 0,-1 0-1,1 0 1,-1-1 0,1 1 0,0 0-1,-1 0 1,1-1 0,0 1 0,-1 0-1,1-1 1,0 1 0,-1 0 0,1-1 0,0 1-1,0 0 1,0-1 0,-1 1 0,1-1-1,0 1 1,0-1 0,0 1 0,0 0-1,0-1 1,-1 1 0,1-1 0,0 1 0,0-1-1,0 1 1,0-1 0,0 1 0,1-1-1,-1 1 1,0 0 0,0-1 0,0 1-1,1-1 1,0-3-994,0 0-1,0 0 1,1 0-1,3-5 1,19-27-2690,-17 26 2870,25-32-3118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23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27 121 5632,'-1'0'188,"0"-1"-1,0 1 1,0-1 0,0 1-1,0 0 1,0-1 0,0 1-1,0-1 1,0 0 0,1 1-1,-16-11 12704,15 3-9020,2 6-3699,-1 0 0,0 0 0,1 1 0,0-1 0,-1 0 1,1 1-1,0-1 0,0 1 0,-1-1 0,1 1 0,1-1 0,-1 1 0,0 0 0,0-1 1,0 1-1,1 0 0,-1 0 0,0 0 0,3-1 0,33-19 2,-28 16-4,6-2-128,0 0-1,1 1 1,0 1-1,18-4 1,-24 7-62,1 0 1,-1 1 0,0 0 0,1 1-1,-1 0 1,0 0 0,19 4 0,-25-3 16,0 1-1,0-1 1,0 1 0,0 0 0,0 0 0,0 0 0,-1 0-1,1 1 1,-1 0 0,1-1 0,-1 1 0,0 0 0,0 1-1,0-1 1,-1 0 0,1 1 0,-1 0 0,0-1-1,0 1 1,0 0 0,-1 0 0,1 0 0,-1 0 0,0 1-1,1 6 1,-1-3-10,0-1 0,0 1 0,-1 0 0,0-1-1,-1 1 1,1 0 0,-2-1 0,1 1 0,-1-1 0,0 0 0,0 1-1,-1-1 1,-7 13 0,2-8 27,-1 0 1,0-1-1,0-1 0,-1 1 1,0-2-1,-1 1 0,0-1 1,-15 8-1,-14 7 269,-50 21-1,86-43-251,-23 17 449,38-10 283,-6-7-673,-1-1 0,1 1 0,0-1 0,1 0 0,-1 0 0,0-1 0,0 1 0,9-1 0,8 0 76,98 4 298,9 0-5493,-109-1 704,1 2 1311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1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45 3072,'-4'-6'802,"4"6"-629,-1 0 1,1-1-1,-1 1 0,1-1 1,0 1-1,-1 0 1,1-1-1,0 1 1,0-1-1,-1 1 1,1-1-1,0 1 0,0 0 1,0-1-1,-1 1 1,1-1-1,0 1 1,0-1-1,0 1 0,0-1 1,0 0-1,0 1 1,0-1-1,0 1 1,0-1-1,1 1 1,-1-1-1,0 1 0,0 0 1,0-1-1,1 0 1,0-5 1745,0 5-1552,-1 1 0,0-1-1,0 0 1,0 0 0,0 0 0,1 0 0,-1 0-1,0 0 1,1 1 0,-1-1 0,1 0 0,-1 0-1,1 0 1,-1 1 0,1-1 0,-1 0 0,1 1 0,0-1-1,-1 0 1,1 1 0,1-1 0,-1 2-49,0 1-1,0-1 1,0 1 0,0 0 0,-1-1 0,1 1-1,0 0 1,-1 0 0,1 0 0,-1 0 0,0 1-1,1-1 46,2 24 635,-1 0 1,0 0 0,-4 30 0,1-7-659,1 63-1705,-2-100-1979,-10-12-6588,11 0 8835,-1-1-1,1 0 0,-1 0 1,1 0-1,-1 0 0,-1-2 1,-2-1-1271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1984,'-4'-2'11686,"-5"0"-6916,-14 3-3693,18-1 488,-34 0 3459,38 0-4363,12 0-175,30 4 90,0-3 1,74-6 0,-113 5-564,108-10 620,104-4 484,-196 14-963,-17 0-111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2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22 117 7136,'-1'-1'576,"-19"-6"12213,21 8-12429,1 0 0,-1 0 0,1 0 1,-1 0-1,1-1 0,0 1 0,-1 0 1,1-1-1,0 1 0,2-1 0,10 2 401,0 0-1,1-1 0,20-2 1,-6 1-107,25-2-384,-1-2-1,106-21 1,15-25-8316,-120 31 3838,7-1-4698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3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2 2720,'-6'-1'10036,"6"1"-9880,-3 4 2453,-2 1-3474,-3 0 1473,0 0 1,0 0-1,-1-1 1,-11 4-1,-7 4 104,16-7-491,-94 52 1363,90-47-1347,-1 0 1,1 1-1,1 1 1,-19 20-1,25-23-157,1 1 1,0 0-1,1 0 1,0 0-1,1 1 1,0-1-1,-5 20 1,-17 84 164,23-96-195,-1 13 20,1 1 0,1-1 0,3 50 0,1-57-6,2 0 1,0 0-1,2-1 0,1 1 1,11 29-1,2 12 53,-6-18 97,3 8-58,-3 2 0,-2-1 1,-3 1-1,-2 0 0,-2 1 0,-5 65 0,-1-106-62,0 1-1,-1-1 0,-1 0 0,-6 18 1,-30 66 569,2-4-534,-21 69 447,41-119-359,-44 79 0,46-96-59,12-21-105,0-1 1,-1 0-1,0-1 0,0 1 1,-1-1-1,-10 11 0,14-17-460,-1 0 0,0 0 0,1 0 0,-1 0 1,0 0-1,1 0 0,-1-1 0,0 1 0,-5-1 0,-1 0-1028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7040,'0'0'363,"-1"0"-1,0 0 1,1 0 0,-1 0-1,1 0 1,-1 0 0,0 0 0,1 0-1,-1 1 1,0-1 0,1 0-1,-1 0 1,1 1 0,-1-1 0,0 1-1,1-1 1,-1 0 0,1 1-1,-1-1 1,1 1 0,-1-1 0,1 1-1,0-1 1,-1 1 0,1-1 0,0 1-1,-1 0 1,1-1 0,0 1-1,0-1 1,-1 1 0,1 0 0,0-1-1,0 1 1,0 0 0,0-1-1,0 2 1,-6 16 216,1-8-31,2 0-1,-1 0 1,1 0-1,1 1 1,-3 20-1,5-30-509,0 1 0,0 0 0,0-1 0,1 1 0,-1 0 0,1-1 0,-1 1 0,1 0 0,0-1 0,0 1 0,-1-1-1,1 1 1,0-1 0,0 1 0,1-1 0,-1 0 0,0 0 0,0 1 0,1-1 0,-1 0 0,0 0 0,1 0 0,-1-1 0,1 1 0,0 0 0,-1 0-1,1-1 1,-1 1 0,1-1 0,0 1 0,-1-1 0,4 0 0,4 1 64,1 0-1,-1 0 1,1-1 0,14-2-1,5-2 266,55-15 0,-70 15-372,0 0 0,0-2 0,-1 0 0,1 0 0,21-15 0,-31 18-11,-1 1-1,0-1 1,0 0 0,0 0-1,0 0 1,0 0-1,-1-1 1,1 1 0,3-8-1,-6 10 14,1 0 0,-1-1-1,0 1 1,1 0 0,-1-1 0,0 1-1,0 0 1,0-1 0,0 1-1,0-1 1,0 1 0,0 0 0,0-1-1,-1 1 1,1-1 0,0 1 0,-1 0-1,1-1 1,-1 1 0,0 0-1,1 0 1,-1 0 0,0-1 0,0 1-1,0 0 1,0 0 0,0 0 0,0 0-1,0 0 1,0 1 0,0-1-1,-2-1 1,-1-1 11,-1 1 0,0-1 0,0 1 0,0 0 0,0 0 0,0 1 0,-9-2-1,-40-4 40,46 7-55,-8-1-274,0 1 1,-1 1-1,1 1 1,0 0-1,0 1 1,0 0-1,0 2 1,-21 8-1,12 1-4089,23-13 3286,11 3-5778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66 2560,'0'-1'267,"-1"-1"1,1 1-1,0 0 0,0 0 0,0 0 1,0 0-1,0 0 0,1-1 1,-1 1-1,0 0 0,1 0 1,-1 0-1,0 0 0,1 0 1,-1 0-1,1 0 0,0 0 1,1-2-1,1-2 1246,13-22 4319,-13 16-913,-6 21-617,-9 13-3424,0 2-388,-4 9 175,9-19-451,0 1-1,1 0 1,-6 22 0,9-22-152,-3 10-37,1 1 1,-2 44-1,2-46-1087,-1-10-2709,6-14 3388,-7 5-3654,7-5 3890,0-1 0,0 0 0,-1 0 0,1 0 0,0 0 0,0 1 0,-1-1 0,1 0 0,0 0 0,0 0 0,-1 1 0,1-1 0,0 0 0,0 0 0,0 1 1,0-1-1,0 0 0,-1 1 0,1-1 0,0 0 0,0 0 0,0 1 0,0-1 0,0 0 0,0 1 0,0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4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8896,'-10'-7'4032,"15"-1"-385,-5 11-2335,5-3 1728,4 0-1760,9 0 608,4 0-1120,19-3 640,9 3-800,11-8-320,8 4-192,-1-4-96,-2 8 0,-11-8-928,-10 8 512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13 245 4160,'4'-7'11648,"10"-21"-7371,-3 8-3434,0 1 1,27-33 0,-30 43-747,1 0 0,0 0 0,0 1 0,0 0 0,1 1 0,20-12 0,-18 13-76,9-5 194,29-11 0,-44 20-216,0 0 0,0 0 0,1 0 1,-1 1-1,1 0 0,-1 1 0,1-1 1,0 1-1,8 1 0,5 1 106,7 1 49,-26-2-158,0-1 1,1 1-1,-1-1 1,1 1-1,-1 0 1,0 0-1,0 0 1,1 0-1,-1 0 1,0 0-1,0 0 1,0 0-1,0 0 1,0 0-1,1 3 1,1 3 6,0 1 0,0-1 0,-1 0 0,0 1 0,0 0 0,-1-1 0,0 1 0,0 0 0,-1 0 0,-1 10 1,-1 12 67,-7 36 0,9-66-71,-6 33 74,-2-1 1,-1 0 0,-1 0-1,-15 31 1,18-49-38,-2 0 0,1 0 0,-2-1 0,1 0-1,-2 0 1,0-2 0,-23 21 0,10-14 115,0 0-1,-1-2 1,-38 19-1,53-30-20,1 0 0,0-1-1,-1 0 1,0-1 0,0 0-1,0 0 1,-1-1 0,1-1-1,-12 1 1,32-10-142,13 0 18,0 0 0,1 2 1,0 0-1,0 2 0,45-3 0,-46 5 48,0 1 0,0 2-1,0 0 1,0 1 0,-1 1 0,43 12 0,-12 1 132,-52-15-44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12 5216,'2'-7'15132,"-3"6"-15166,-1 0 208,1 0 1,-1 1-1,0-1 0,1 1 1,-1 0-1,0 0 0,0-1 0,1 1 1,-1 0-1,0 0 0,1 0 1,-1 1-1,0-1 0,1 0 0,-1 1 1,0-1-1,-2 2 0,-32 14 319,28-12-246,-38 17 56,1 2 0,1 3-1,-43 32 1,67-42-191,2 0 0,0 2 0,1 0 0,-16 21 0,30-35-137,1 1 0,-1-1 0,1 0-1,0 0 1,0 1 0,0 0 0,1-1 0,-1 1 0,1 0 0,0-1 0,1 1-1,-1 6 1,1-8 44,0-1 1,0 1-1,0-1 0,1 1 0,-1-1 0,1 1 0,0-1 0,0 0 0,0 1 1,0-1-1,0 0 0,0 0 0,1 1 0,-1-1 0,1 0 0,-1-1 0,1 1 1,0 0-1,0 0 0,0-1 0,0 1 0,0-1 0,0 1 0,0-1 0,3 2 1,4 0 59,0 0 0,0 0 0,1-1 0,-1 0 1,0 0-1,1-1 0,-1 0 0,16-2 0,-9 0 1,-1 0-1,1-2 0,-1 0 1,23-8-1,-21 6 12,-1-2 1,30-16-1,-38 18-56,1-1 0,-2 0-1,1 0 1,-1-1 0,1 1-1,10-15 1,-13 14-6,1 0 0,-1-1 0,0 1 1,-1-1-1,0 0 0,0 0 0,0 0 0,-1-1 0,-1 1 0,3-14 0,1-17-13,-6 38-59,-4 18 123,-6 55 229,6-33 262,4-32-497,0 1 0,1-1 0,0 1-1,0-1 1,0 0 0,1 1 0,0-1-1,1 0 1,-1 0 0,1 0-1,1-1 1,-1 1 0,1-1 0,0 0-1,1 1 1,8 7 0,-11-11-120,0-1-1,0 1 1,1-1 0,-1 0 0,1 0-1,-1 0 1,1 0 0,0 0 0,0-1 0,0 1-1,0-1 1,0 0 0,0 0 0,0 0-1,0 0 1,0 0 0,6 0 0,-8-1-355,1-1 0,-1 1 0,0-1 0,0 1 1,0 0-1,1-1 0,-1 0 0,0 1 0,0-1 0,0 0 0,0 0 1,0 1-1,0-1 0,0 0 0,0 0 0,-1 0 0,1 0 0,0 0 1,0-2-1,1 0-965,0 0 0,-1 0 0,1 0 0,-1 0 0,0 0 1,1-4-1,-1 3 722,-1 1-1,0 0 1,0 0 0,0 0 0,-1 0 0,1 0 0,-1-1 0,-1-3-1,-13-35-3429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4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 4896,'0'-1'148,"0"0"0,-1 0 0,1 1 0,0-1 1,0 0-1,-1 1 0,1-1 0,0 0 0,-1 1 0,1-1 1,0 1-1,-1-1 0,1 1 0,-1-1 0,1 1 0,-1-1 0,0 0 1,1 1-84,0 0 1,0 0 0,-1 0-1,1 0 1,0 0 0,0 0-1,0 0 1,0 0-1,0 0 1,-1 0 0,1-1-1,0 1 1,0 0 0,0 0-1,0 0 1,0 0 0,0 0-1,0 0 1,-1-1 0,1 1-1,0 0 1,0 0 0,0 0-1,0 0 1,0 0 0,0-1-1,0 1 1,0 0 0,2-6 5608,-2 12-2160,-8 73-1082,0 4-1456,0 28-48,5 24-375,-3 85 132,1-95-136,6-106-243,0-16-171,-1 0-1,0 0 1,0 0-1,0-1 1,0 1-1,-2 5 1,0-7 890,-2-6-628,-1-6-241,1-3-79,2-1 0,0 0 0,1 0 0,0-18-1,2 13-112,0 0-1,1 1 0,1-1 0,1 1 1,1 0-1,13-35 0,-13 41-22,0 1 0,1 1 0,1-1 0,0 1 0,1 0 0,0 1 0,0 0 0,1 0 0,1 1 0,-1 0 0,15-10 0,-20 16 36,0 0-1,0 1 0,0 0 1,0-1-1,0 1 1,0 1-1,8-3 0,-11 4 8,1 0-1,-1 0 0,1 0 1,-1 0-1,1 0 0,-1 0 0,1 1 1,0-1-1,-1 1 0,0-1 1,1 1-1,-1-1 0,1 1 0,-1 0 1,0 0-1,1-1 0,-1 1 1,0 0-1,0 0 0,0 1 0,0-1 1,0 0-1,0 0 0,0 0 1,0 1-1,1 2 0,1 0 32,-1 1 0,0 0 0,0 0 1,0 0-1,-1 0 0,0 0 0,1 1 0,-2-1 0,1 0 0,-1 1 0,0 5 0,-1 11 82,-6 31 0,3-24 8,2-16-113,0 0 0,0-1 0,-2 1-1,1 0 1,-10 20 0,11-29 49,-1 1-1,1-1 1,-1 0 0,0 0-1,0 0 1,0 0 0,-1 0-1,1-1 1,-1 1 0,0-1-1,0 0 1,0 0 0,0 0-1,-1-1 1,1 0 0,-1 1-1,-7 1 1,1 0 113,-9 0 28,19-4-246,10 1-123,-4 1 225,1-1 0,0 2 0,-1-1 0,11 7 0,5 1 204,-9-4-79,1 1 1,20 16-1,-24-17-145,0 0 1,-1 0-1,2-1 0,16 7 0,-25-11-135,18-52-22831,-10 25 20996,12-22-523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1248,'-4'-15'2234,"4"0"4850,-1-3 4616,17 14-10223,-8 2-1367,1-1 0,0 2 0,0-1 0,-1 1 0,1 0 0,16 1 0,-18 0-94,-1 1 0,0 0 1,0 0-1,0 0 1,1 1-1,-1 0 0,0 0 1,-1 0-1,1 1 0,8 5 1,-12-7-20,0 1 0,0 0 0,-1 0 0,1-1 0,-1 1 1,1 0-1,-1 0 0,1 1 0,-1-1 0,0 0 0,0 0 1,0 1-1,0-1 0,-1 0 0,1 1 0,-1-1 1,1 1-1,-1-1 0,0 1 0,0-1 0,0 1 0,0-1 1,0 1-1,-1-1 0,0 5 0,-2 3-4,0 0 1,-1 1-1,0-1 1,-8 14-1,-11 17 131,-35 44 0,24-35 28,16-29-45,15-18-35,-1 1 1,1 0 0,0 0-1,0 0 1,0 1 0,1-1-1,-5 10 1,7-13-44,0 0 0,0 0 0,0 0 0,0 0 0,0-1 0,0 1 0,0 0 0,1 0 0,-1 0 0,0 0 0,1 0 0,-1 0 0,0-1 1,1 1-1,-1 0 0,1 0 0,-1 0 0,1-1 0,-1 1 0,1 0 0,0-1 0,-1 1 0,1 0 0,0-1 0,0 1 0,-1-1 0,1 1 0,0-1 0,0 0 0,0 1 0,0-1 0,1 1 0,4 1 119,0 0 0,0-1 0,9 2 0,-15-3-146,79 10 350,26 5-304,-78-12-131,4 1-3562,-28-3 2204,0-1-1,0 1 1,0-1 0,0 0-1,-1 0 1,1 0 0,5-2 0,0-2-5327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1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93 140 3072,'-31'-9'1046,"-7"-3"-154,35 11-24,1-1 1,-1 1-1,0-1 0,1 0 0,-1 0 0,-4-5 2385,7 7-3055,0 0 1,0 0 0,-1-1 0,1 1-1,0 0 1,0 0 0,0-1-1,0 1 1,0 0 0,0 0-1,0-1 1,0 1 0,0 0-1,0 0 1,0-1 0,0 1-1,0 0 1,1 0 0,-1-1-1,8-4 2438,18-2-1151,-22 7-716,89-10 1057,2 0-2244,-21-4-1803,94-20-8939,-86 17 5246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6400,'-12'-5'14263,"11"18"-10872,-3 19-3030,-33 272 2800,28-198-2877,7-42-242,3-45-9,-2 0-1,-5 32 0,2-40-3555,4-12 3335,0 1 1,-1 0-1,1 0 0,0-1 1,-1 1-1,1 0 1,0 0-1,0-1 0,-1 1 1,1 0-1,0-1 0,0 1 1,0 0-1,-1-1 1,1 1-1,0 0 0,0-1 1,0 1-1,0 0 1,0-1-1,0 1 0,0 0 1,0-1-1,0 1 1,0-1-1,0 1 0,0 0 1,0-1-1,0 1 0,-2-9-2387,1 0-1,1 0 0,0-11 0,6-12-2160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8480,'-3'-2'-710,"-7"-6"6792,11 8-5861,-1-1-1,0 1 1,0 0-1,0-1 1,0 1-1,0 0 1,1-1-1,-1 1 1,0 0-1,0 0 1,1-1-1,-1 1 1,0 0-1,0 0 1,1-1-1,-1 1 1,0 0-1,1 0 1,-1 0-1,0 0 1,1-1-1,-1 1 1,0 0-1,1 0 0,-1 0 1,1 0-1,-1 0 1,0 0-1,1 0 1,0 0-1,4-1 251,0 1-1,0-1 1,0 1-1,0 0 1,0 1-1,-1-1 1,1 1-1,8 1 1,16 3 660,275-1 474,-216-4-1435,-44-4-668,-25 2-1561,0 1-3575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191 442 4800,'0'0'100,"0"0"1,-1-1 0,1 1-1,0 0 1,0-1-1,0 1 1,0 0-1,-1-1 1,1 1 0,0 0-1,0 0 1,-1-1-1,1 1 1,0 0-1,0 0 1,-1-1 0,1 1-1,0 0 1,-1 0-1,1 0 1,0-1-1,-1 1 1,1 0-1,-3 0 2121,-6-8 5150,7 8-7146,-1 0-1,1-1 1,0 2 0,-1-1-1,1 0 1,0 0 0,-1 1 0,1-1-1,0 1 1,0-1 0,0 1-1,-1 0 1,1 0 0,0 0 0,0 1-1,-2 0 1,-30 25 1271,32-25-1378,-7 6 142,0 1 0,0 0 0,1 0 0,0 1 0,0 0 0,1 1 0,1-1 0,0 2 0,0-1 0,1 0 0,-4 15 0,7-20-210,1 0 0,0 0 1,0 0-1,0 1 0,1-1 0,0 10 0,1-15-16,-1 1 1,0 0-1,1-1 0,-1 1 0,1 0 1,-1-1-1,1 1 0,0-1 0,0 1 0,0-1 1,0 1-1,0-1 0,0 1 0,0-1 1,0 0-1,0 0 0,1 0 0,-1 0 1,1 0-1,-1 0 0,1 0 0,-1 0 1,1 0-1,-1-1 0,1 1 0,-1 0 1,1-1-1,2 1 0,-1-1 16,0 0 1,0 0-1,-1 0 0,1 0 0,0-1 1,0 1-1,0-1 0,-1 1 0,1-1 0,0 0 1,-1 0-1,1-1 0,-1 1 0,1 0 0,2-3 1,3-1 5,-1-1 1,0 0-1,10-10 0,-2-2-190,-1 0 0,0-1 0,-1 0 0,15-33 0,31-87-166,-46 101 173,-1 1 1,10-57-1,-18 74 229,-2 1-1,-1-1 1,0 0-1,-1 0 1,-1 1-1,-8-38 1,9 54-68,-1 1 0,0-1 0,1 1 0,-1 0 0,-1-1 0,1 1 0,0 0 0,0-1 0,-1 1 0,1 0 0,-3-2-1,3 3-39,1 1-1,-1-1 0,0 1 1,0-1-1,1 1 0,-1 0 1,0-1-1,0 1 0,1 0 0,-1-1 1,0 1-1,0 0 0,0 0 1,0 0-1,1 0 0,-1 0 1,0 0-1,0 0 0,0 0 0,0 0 1,0 0-1,1 0 0,-1 1 1,0-1-1,0 0 0,0 0 1,1 1-1,-1-1 0,0 1 0,0-1 1,1 1-1,-1-1 0,0 1 1,1-1-1,-1 1 0,0 1 1,-4 3 33,0 1 1,0 0 0,0 0-1,1 1 1,0-1 0,1 1 0,-1 0-1,1 0 1,1 0 0,-3 8 0,-2 12 234,-4 38 1,10-60-251,-6 52 249,3 1 1,1 0-1,8 73 0,-4-117-347,0-1 0,1 1 0,1-1 0,0 0 0,1 0 0,10 24 0,-14-36-195,1 1-1,0-1 1,0 0 0,-1 1-1,1-1 1,0 1 0,0-1 0,1 0-1,-1 0 1,0 0 0,0 1-1,1-1 1,-1-1 0,0 1 0,1 0-1,-1 0 1,1 0 0,-1-1-1,1 1 1,-1-1 0,1 1 0,0-1-1,-1 1 1,1-1 0,0 0-1,-1 0 1,1 0 0,0 0 0,-1 0-1,1 0 1,0-1 0,-1 1-1,4-1 1,-1-1-413,-1 0-1,1-1 1,0 1-1,-1 0 1,0-1-1,1 0 1,-1 0 0,0 0-1,0 0 1,-1 0-1,1-1 1,1-3-1,20-37-4899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1984,'0'-1'62,"0"1"1,1-1-1,-1 0 0,0 0 1,1 0-1,-1 0 0,1 0 1,-1 0-1,1 1 0,-1-1 1,1 0-1,0 0 0,-1 1 1,1-1-1,0 0 0,0 1 1,-1-1-1,1 1 0,1-1 1,-1 0 251,0 0 0,0 0 0,1 0 1,-1 0-1,0 0 0,0 0 1,0 0-1,-1 0 0,1 0 1,9-13 11556,-15 25-8997,-15 99 1592,5 56-2526,14 6-1481,2-97-513,0-63-2211,8-26-8527,-6 4 10505,10-47-7046,-4 18 3280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11712,'0'-7'4352,"0"2"-3393,18-3-255,-9 5 2848,4-1-2080,10-1 1312,4 2-1632,4-2-128,9 2-640,15-1-256,3-1-64,0 2 0,-4 3-32,-10 0-1984,-7-5 1056,-10 5-6176,-9 0 3905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3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4160,'0'-13'13087,"2"13"-12025,43-2 2635,62-12-1442,14-1-1530,-26 12-742,-40 2 7,465-32 90,-112 25-14,-265 9-25,-110-1-49,74 3 112,-100-3-96,13 2-89,26 0-1,-44-3 88,0 1 0,0 1 0,0-1 0,0 0 0,0 0-1,-1 1 1,1-1 0,0 1 0,0-1 0,-1 1 0,3 1 0,8 1 46,236 2-47,120-2 123,-360-2-148,0-1 0,16 5 1,-16-3 1,0-1 1,17 2-1,-21-3 8,0 0-1,0 1 0,-1 0 1,1-1-1,5 3 0,5 0-36,-8-6-2412,0-17-9322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08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237 349 4224,'0'5'11893,"-9"-5"-10748,1 1 0,0-1 0,-1 1 0,-7 3 0,11-3-1064,-1 1 0,1 0 1,0 0-1,0 1 0,0 0 0,1 0 0,-1 0 0,1 0 0,-1 0 0,1 1 0,-6 6 0,2 0-17,0 0 0,1 1 1,0 0-1,1 1 0,-9 18 0,-18 64 345,31-89-392,-33 137 463,34-138-445,1-1 0,-1 0-1,1 1 1,0-1 0,0 1 0,0-1 0,0 0-1,1 1 1,-1-1 0,1 0 0,0 1 0,0-1-1,0 0 1,0 0 0,4 6 0,-4-8 19,0 1 0,1-1-1,-1 1 1,1-1 0,-1 0 0,1 1 0,0-1-1,-1 0 1,1 0 0,0 0 0,0-1 0,0 1-1,0 0 1,-1-1 0,1 1 0,0-1 0,0 0-1,0 1 1,0-1 0,0 0 0,0 0 0,0 0-1,0-1 1,0 1 0,0 0 0,0-1 0,0 1-1,3-2 1,0 0 5,-1 0-1,1 0 1,-1 0 0,1-1-1,-1 0 1,0 0 0,0 0-1,0 0 1,0 0-1,-1-1 1,5-5 0,4-7 37,16-27 0,63-142-313,-61 118-56,-14 32 273,-2-1 0,10-40 1,-19 59 30,-2-1 1,0 1 0,-1-1 0,-1 0 0,0 0 0,-3-28 0,-1 22 39,-8-27 0,9 43-46,0 1 1,-1-1-1,0 1 1,0-1 0,-1 1-1,0 0 1,-6-7-1,10 14-29,0-1 0,-1 1 0,1-1 0,0 1 0,0-1 0,-1 1 0,1 0 0,0-1 0,-1 1-1,1 0 1,-1-1 0,1 1 0,0 0 0,-1 0 0,1-1 0,-1 1 0,1 0 0,-1 0 0,1 0 0,0 0 0,-1-1 0,1 1 0,-1 0-1,1 0 1,-1 0 0,1 0 0,-1 0 0,1 0 0,-1 0 0,1 0 0,-1 1 0,0-1 3,0 1 0,0 0 0,0 0 0,1-1 0,-1 1 0,0 0 0,1 0 0,-1 0 0,0 0 0,1 0 0,-1 0 0,1-1 0,-1 3 0,-1 5 12,-1 0 0,-1 13 0,4-20-12,-3 23 42,1 0-1,1 1 0,1-1 1,1 1-1,1-1 0,6 28 1,91 322-36,-96-363-877,2 0-1,8 16 1,-11-23-768,1 1 0,0 0-1,0-1 1,1 0 0,-1 0 0,1 0 0,7 5 0,-3-3-1709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09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12 6880,'-14'-12'13370,"18"32"-12432,-1 1 0,0-1-1,-2 1 1,0 0 0,-3 25 0,-10 227 139,6-188-877,0 22 272,6-106-448,0-1 0,0 1 1,0-1-1,0 1 0,0-1 1,0 1-1,0-1 0,0 1 1,0 0-1,1-1 0,-1 1 1,0-1-1,0 0 0,1 1 1,-1-1-1,0 1 0,1-1 1,-1 1-1,0-1 0,1 0 1,-1 1-1,1-1 0,-1 1 1,1-1-1,-1 0 0,1 0 1,-1 1-1,1-1 0,-1 0 1,1 0-1,-1 0 0,1 0 1,-1 1-1,1-1 0,-1 0 1,1 0-1,-1 0 0,1 0 1,0 0-1,0-1 0,27-5 500,-21 4-467,21-5 19,65-15 238,105 8 161,-159 14-5174,-2 0-5157,-44-2 4218,-1-4 3788,4 2 544,-12-9-2630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09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32 105 8384,'-31'-25'10469,"47"19"-5106,-13 5-4806,9-3-75,1 1 1,0 1-1,0 0 0,20-1 1,5 0-186,269-36 108,-252 30-2001,-19 2-2962,-29 6 2987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09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41 10208,'-6'-4'1674,"-9"-3"544,9 5 2924,21-2-1856,32-6-1,49 2-2589,-65 6-144,204-2-616,-194 4-1177,12 1-2891,-41 0 714,-1 1 0,19 4 0,-4 1-464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2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0 2976,'0'4'12750,"-2"7"-8236,-6 15-3063,7-21-23,-10 23 331,-1 0-1,-22 40 1,-16 34-566,35-60-1066,1 0 0,3 1-1,-9 59 1,16-70-2175,1 36 0,11-71-3493,-5 0 4540,0-1 1,0 0-1,-1 0 0,1 0 0,-1 0 1,0 0-1,-1 0 0,1-1 0,-1 1 1,1 0-1,-1-1 0,-1 1 1,1-6-1,0-10-2631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 7392,'0'0'267,"-1"-1"-1,0 1 1,0-1 0,0 1 0,1-1 0,-1 1 0,0-1 0,1 1-1,-1-1 1,0 0 0,1 1 0,-1-1 0,1 0 0,0-1 888,0 1-933,0 1 0,1 0 0,-1 0 1,0 0-1,0 0 0,1 0 0,-1-1 0,0 1 0,1 0 0,-1 0 1,0 0-1,1 0 0,-1 0 0,0 0 0,1 0 0,-1 0 0,0 0 1,1 0-1,-1 0 0,0 0 0,1 0 0,-1 1 0,43 6 9245,-24-3-10545,77 10 2030,148 4-1,-241-18-1365,21-2-575,-13-1-1943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0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10304,'2'2'4405,"-2"-2"-4337,12 1 2528,18-1 169,-27 0-2434,107-3 3916,55-14-2660,-122 10-1744,55-16 0,-52 8-3187,-2-3-4352,-38 15 5709,-1 0 0,1-1-1,-1 1 1,9-9 0,5-3-1170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1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382 18 8384,'-2'-2'642,"-1"0"0,1 1 0,-1-1 1,0 0-1,0 1 0,0 0 0,0 0 1,0 0-1,0 0 0,-5-1 0,2 1 87,-1 1 0,1-1 0,-1 1 1,-10 2-1,-1 1 237,0 1 1,-28 10 0,31-9-640,0 1-1,0 1 1,1 0 0,-1 1 0,2 1-1,-1 0 1,1 0 0,-21 22-1,26-23-232,1 1 0,0-1-1,0 1 1,1 1-1,1-1 1,0 1-1,0 0 1,0 0 0,1 0-1,1 1 1,0-1-1,0 1 1,-1 20 0,3-27-61,1 0 0,0 0 1,1 1-1,-1-1 0,0 0 1,1 0-1,0 0 0,0 0 1,0 0-1,1-1 0,-1 1 1,1 0-1,0 0 0,0-1 1,0 1-1,1-1 0,-1 0 1,1 0-1,0 0 0,0 0 0,0 0 1,6 4-1,-4-4-1,0 0 0,0-1 0,0 1 0,0-1 1,1 0-1,-1 0 0,0-1 0,1 0 0,0 0 0,-1 0 0,1 0 0,0-1 0,-1 0 0,1 0 0,0-1 0,6-1 0,1-1-161,1-1 0,-1-1-1,0 0 1,0-1-1,-1-1 1,0 1-1,0-2 1,0 0 0,-1 0-1,0-1 1,-1-1-1,0 1 1,11-15-1,-4 2 67,0 0 0,-2-1-1,-1-1 1,0 0 0,17-47 0,-12 40 1076,-19 29-656,-3 317 1616,3-313-2230,0 1-1,0-1 0,0-1 0,1 1 0,-1 0 1,1 0-1,-1 0 0,2 3 0,2 7-6611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2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49 6464,'-4'-5'718,"-11"-18"975,14 21-1126,0 0 0,1 0 1,-1 0-1,1 0 0,-1 0 0,1 0 1,0-4 3567,4 20-1085,-1 17-1709,-2 0-1,-1 0 0,-5 46 1,-1 7-676,5-58-624,1 258 979,5-204-904,7 76 312,-12-140-78,-2-11 42,-4-9-425,5 2 18,-1 0-1,1 0 0,0 0 0,0 0 0,1 0 0,-1 0 0,0 0 0,1 0 0,-1 0 0,1 0 0,0 0 0,0-3 0,0-30 52,1 26-19,3-25-85,1 1 1,18-61-1,-18 76 63,1 1 0,0 1 0,2-1 0,0 1 0,12-19 0,-16 29 22,0 0 0,0 1 0,1-1 1,-1 1-1,1 0 0,0 0 0,0 1 0,1 0 0,-1 0 0,1 0 1,0 0-1,0 1 0,0 0 0,1 0 0,-1 1 0,11-3 0,-15 5 0,1-1-1,-1 1 0,0 0 0,0 0 1,0 0-1,0 0 0,1 1 0,-1-1 1,0 1-1,0-1 0,0 1 0,0-1 1,0 1-1,0 0 0,0 0 0,0 0 0,0 0 1,0 1-1,-1-1 0,1 0 0,0 1 1,-1-1-1,1 1 0,-1 0 0,0-1 1,1 1-1,-1 0 0,0 0 0,0 0 0,0 0 1,0 0-1,-1 0 0,1 0 0,0 0 1,0 3-1,0 2 27,0 1 1,0-1-1,0 0 1,-1 1-1,0-1 0,0 0 1,-1 1-1,0-1 1,-2 9-1,-3 3-193,-11 28 0,14-40 121,-1 0-1,0 0 1,0 0-1,0 0 1,-1-1-1,-9 9 0,14-14 313,4 7 181,5 4-333,-1 0 0,-1 1 0,0 0-1,6 18 1,15 28 20,-1-11-513,-24-44-824,17-18-13809,21-76 4451,-15 39 8219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2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4320,'-1'0'212,"1"0"0,0-1-1,-1 1 1,1 0 0,0 0 0,-1-1 0,1 1 0,0 0 0,-1-1-1,1 1 1,0 0 0,0-1 0,-1 1 0,1 0 0,0-1 0,0 1-1,0-1 1,-1 1 0,1 0 0,0-1 0,0 1 0,0-1 0,0 1-1,0-1 1,3-2 2536,-3 3-2386,0-1 1,1 1-1,-1 0 0,1 0 0,-1-1 1,1 1-1,-1 0 0,1 0 1,-1 0-1,1 0 0,0 0 0,19-2 6438,-6 3-5013,-6-1-2915,1 0 1305,-1 1 1,1 0-1,-1 0 1,1 1-1,-1 0 1,0 0-1,0 1 1,0 0-1,0 0 0,10 7 1,-16-9-164,-1 0 0,0 1 0,0-1 0,0 0 0,1 1 0,-1-1 0,-1 1 0,1-1 0,0 1 0,0 0 0,0-1 0,-1 1 0,1 0 0,-1 0 0,0 0 0,1-1 0,-1 1 0,0 0 0,0 0 0,0 0 0,0-1 0,0 1 0,-1 2 0,0 4 35,-1-1 0,0 0 0,0 0 0,-5 10 0,-14 25 150,-27 43-1,-1-1 424,47-80-526,0 0-1,0 0 1,1-1 0,-1 1 0,1 0-1,-1 6 1,2-9-47,0 0 0,0 0 0,0 1 0,0-1 0,0 0 0,0 0 0,0 1 0,1-1 0,-1 0 0,0 0 0,1 0 0,-1 1 0,1-1 0,-1 0-1,1 0 1,0 0 0,-1 0 0,1 0 0,0 0 0,0 0 0,0 0 0,0 0 0,1 1 0,3 1 21,-1-1 0,1 1 0,0-1 0,1 0-1,-1 0 1,0 0 0,0-1 0,1 1 0,8 0 0,8 0-33,23-2 0,-34 0-47,57-1-1072,-3 0-3206,-3 3-5046,-41-2 940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3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5 8384,'0'-5'7061,"0"14"-3024,-3 63 802,-10 35-2280,-2 26-1531,-1 53-372,12-118-563,1-3-346,-3-39-726,0-16-1791,11-30-8409,-2 12 9143,2-15-1084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4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46 11456,'-1'-1'128,"1"1"1,0 0-1,-1 0 1,1-1-1,0 1 1,-1 0-1,1 0 1,0-1-1,0 1 0,-1 0 1,1-1-1,0 1 1,0 0-1,-1-1 1,1 1-1,0-1 1,0 1-1,0 0 1,0-1-1,0 1 1,0-1-1,0 1 1,0 0-1,0-1 1,0 1-1,0-1 1,0 1-1,0 0 1,0-1-1,0 1 1,0-1-1,0 1 1,1-1-1,13 0 3631,3 1-1737,19-5 1334,32-2-1272,8 2-1752,47-1-435,-13 7-3347,-59 0-1585,-2-1-3978,-47 0 8480,0 0 0,0 0 1,0 0-1,-1 0 0,1-1 0,0 1 1,0 0-1,2-2 0,3-5-2784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4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204 323 5152,'4'-7'1381,"3"-5"1592,-5 3 1883,-7 9-1480,1 1-3112,1 1 1,-1-1-1,1 1 1,-1-1-1,1 1 0,0 0 1,0 0-1,0 1 0,-5 4 1,-27 29 560,23-23-459,-2 2-123,-50 58 990,57-64-1129,1 1-1,0-1 1,0 1 0,1 0 0,0 0 0,-5 16-1,9-24-74,1 1-1,-1 0 0,0 0 0,1 0 1,0 0-1,0 0 0,0 0 0,0 0 0,0 0 1,1 0-1,-1 0 0,1 0 0,0 0 1,0 0-1,0 0 0,2 3 0,-1-3 14,0 1-1,1-1 0,-1 1 0,1-1 0,0 0 1,0 0-1,1 0 0,-1-1 0,0 1 0,8 3 1,-6-3-54,-1-1 1,0 0-1,1 0 1,0-1-1,0 1 1,-1-1-1,1 0 1,0 0-1,0-1 1,0 1-1,0-1 1,0 0-1,0-1 1,0 1 0,0-1-1,-1 0 1,1 0-1,0 0 1,0-1-1,-1 0 1,1 0-1,-1 0 1,6-3-1,-2 0-39,-1-1-1,0 1 1,0-1 0,0-1-1,-1 1 1,0-1-1,0 0 1,-1 0-1,0-1 1,0 0-1,-1 0 1,4-8 0,9-32-126,-2 0 1,14-80 0,-13 53 118,-14 66 80,7-29 264,-1 0 1,-2-1-1,1-46 1,-9 69 496,-1 10-320,3 6-449,0 0 0,0 0-1,0 0 1,0 0 0,0 0 0,-1 0 0,1 0 0,0 0 0,0 0 0,0 0 0,0 0 0,0 0 0,-1 0 0,1 0 0,0 0 0,0 1 0,0-1 0,0 0 0,0 0 0,-1 0 0,1 0 0,0 0 0,0 0 0,0 0-1,0 0 1,0 1 0,0-1 0,0 0 0,0 0 0,0 0 0,0 0 0,0 0 0,-1 1 0,1-1 0,0 0 0,0 0 0,0 0 0,-5 14 100,0 1 1,1-1 0,1 1-1,0 0 1,1-1-1,-1 21 1,1-10 0,-16 268-883,18-284 398,3 47-3229,-3-52 2948,0 0 0,1 0 0,0 0 0,0 0 0,0-1 0,0 1 0,1 0 0,-1-1 0,1 1 0,0-1 0,2 4 0,-3-7 374,0 1-1,-1-1 1,1 1-1,0 0 1,-1-1 0,1 1-1,0-1 1,0 1-1,-1-1 1,1 0-1,0 1 1,0-1-1,0 0 1,0 0 0,0 0-1,0 1 1,-1-1-1,1 0 1,0 0-1,0 0 1,0 0-1,1-1 1,0 1-110,1-1 1,-1 1-1,0-1 0,1 0 1,-1 0-1,4-3 0,25-20-2903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4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11 11456,'0'-1'177,"0"1"0,0 0-1,0-1 1,0 1 0,0-1 0,0 1 0,0-1 0,0 1 0,1-1 0,-1 1 0,0-1 0,0 1 0,0 0 0,0-1 0,0 1 0,1-1-1,-1 1 1,0 0 0,0-1 0,1 1 0,-1 0 0,0-1 0,1 0 0,0 1-47,-1 0 0,1 0 0,-1 0 0,0 0 0,1 0-1,-1 0 1,1 0 0,-1 0 0,1 0 0,-1 1 0,0-1 0,1 0 0,-1 0 0,1 0 0,-1 0 0,0 1 0,1-1-1,-1 0 1,0 0 0,1 1 0,1 0 201,0 1 0,-1-1 0,1 1-1,-1 0 1,1 0 0,-1-1 0,1 1-1,-1 0 1,1 3 0,4 10 1203,-2-5-960,0-1 1,-1 1-1,-1-1 0,4 20 0,-3 29 272,-8 97-1,1-57-531,2-60-392,-1-1 0,-10 48 0,8-63-2181,-9 22 1,12-40 1299,2-2 439,-1 0 0,0 0 0,1 0 0,-1 0 0,0 0 1,0 0-1,0 0 0,-1 0 0,1-1 0,-2 3 0,3-4 382,0 0-1,-1 1 0,1-1 1,0 0-1,0 0 0,0 0 1,0 0-1,-1 0 0,1 1 1,0-1-1,0 0 0,0 0 1,0 0-1,-1 0 0,1 0 0,0 0 1,0 0-1,-1 0 0,1 0 1,0 0-1,0 0 0,0 0 1,-1 0-1,1 0 0,0 0 1,0 0-1,-1 0 0,1 0 1,0 0-1,0 0 0,0 0 1,-1 0-1,1 0 0,0 0 0,0 0 1,0 0-1,-1-1 0,1 1 1,0 0-1,0 0 0,0 0 1,0 0-1,-1-1 0,-3-12-2219,1 4 1133,-12-32-2929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5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13888,'-13'-13'5119,"16"13"-3967,39 0-320,-7 0 1728,19 0-1568,18 0 1152,-1 0-1248,2 0-544,4 5-256,3-5-1152,1 0 576,0 0-6944,-9 0 4097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2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63 7040,'-5'-1'842,"2"1"-492,0 0 1,0-1 0,0 0 0,0 1 0,0-1 0,1 0 0,-1-1 0,-5-2 5871,13 3-2536,4-1-2888,0 1 0,-1 0 1,1 1-1,12 1 1,15-2 217,90-1-94,27-2-1791,-121 1-2635,36-9 0,-16-6-5360,-17 10 3398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45 832,'15'-8'18849,"-8"8"-14695,16 6-3616,-5-1-128,99 6 460,1 4-639,-3-2 23,-75-8-76,11 2 81,-26-2-127,0-1-1,0-1 1,30-1-1,77-6 148,-111 3-268,16-3 185,21 0 72,98-4 113,0 1-186,-135 7-99,113-5-144,43-1 210,-35 4-73,72-18 401,-133 14-328,111 4 0,-100 3-139,16-1-383,-62 0-3610,-46 0 3682,1 0 1,-1 0 0,1 0 0,-1 0 0,1 0 0,-1 0-1,1 0 1,0 0 0,-1 0 0,0-1 0,1 1 0,-1 0-1,1 0 1,-1 0 0,1-1 0,-1 1 0,1 0 0,-1-1-1,0 1 1,1 0 0,-1-1 0,1 1 0,-1 0-1,0-1 1,1 0 0,-1 0-153,1 0-1,-1 0 0,0 0 1,0 0-1,0 0 1,0-1-1,0 1 0,0 0 1,0 0-1,0 0 1,0 0-1,-1-2 0,-7-20-6289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61 3072,'5'-20'1317,"-3"14"1057,-1-1 1,1 1 0,6-16 5586,-12 29-5729,-7 66 75,-1 4-1446,-3 11 209,-5 108 0,14-112-687,-2 206-570,1-298-5748,5 0 4079,1 0 1,-1-1-1,1 1 1,1 0-1,0-13 1,-2-18-1653,-7 5-406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7296,'-7'-4'838,"4"3"-438,0-1 0,0 1-1,0-1 1,0 1 0,0 0 0,0 0 0,-5-1 5621,20 6-2064,15 1-1703,43 2-1,77-7-110,-103-1-1561,59-4 158,107-20-1,97-33-1178,-287 54 118,75-18-2892,-49 8-1777,-6-5-4064,-40 19 8774,1 0 0,0-1 0,0 1 0,0-1 0,-1 1 0,1 0 0,0-1 0,-1 0 0,1 1 0,0-1 0,-1 1 0,1-1 0,-1 0 0,1 1 0,-1-1 0,1 0 0,-1 0 0,1 1 0,-1-2 0,0 1 15,0 0 0,-1 0-1,1 0 1,0 1 0,-1-1-1,1 0 1,-1 0 0,1 1 0,-1-1-1,0 0 1,1 1 0,-1-1-1,1 1 1,-2-2 0,2 2 255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8128,'-11'-5'16751,"92"-3"-13938,-9 1-2527,37 3 8,216-4 414,-321 8-738,1 1 0,-1-1 0,0 1 0,0 0-1,6 2 1,-8-2-167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10400,'0'0'105,"-1"0"0,1 0 0,0 0-1,0 0 1,0 0 0,0-1 0,-1 1 0,1 0 0,0 0 0,0 0 0,0 0 0,0 0 0,-1 0 0,1 0 0,0 0 0,0-1 0,0 1 0,0 0 0,0 0 0,0 0 0,-1 0 0,1-1-1,0 1 1,0 0 0,0 0 0,0 0 0,0 0 0,0-1 0,0 1 0,0 0 0,0 0 0,0 0 0,0-1 0,0 1 0,0 0 0,0 0 0,0 0 0,0-1 0,0 1 0,0 0 0,0 0-1,0 0 1,0 0 0,0-1 0,0 1 0,1 0 0,-1 0 0,0 0 0,0 0 0,0-1 0,0 1 0,0 0 0,0 0 0,1 0 0,-1 0 0,14-6 2225,-6 4-634,16-9 835,-13 6-1994,0 0-1,0 1 1,13-3 0,30-4 380,58-4 1,59 4-540,-134 9-453,45 1-807,-51 1-2902,-15 1-620,-15-1 4011,0 0 0,0 1 1,-1-1-1,1 0 0,0 0 1,-1 0-1,1 1 0,0-1 1,-1 0-1,1 1 0,-1-1 0,1 0 1,0 1-1,-1-1 0,1 1 1,-1-1-1,1 1 0,-1-1 1,1 1-1,0 0 0,-3 10-5121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81 268 2304,'-2'0'376,"1"0"0,-1 0 0,1 0 0,-1 1 0,1-1 0,0 1-1,-1-1 1,1 1 0,-1-1 0,1 1 0,0 0 0,0 0 0,-1 0 0,1-1 0,0 1 0,0 1 0,0-1 0,-2 2 0,2-2 252,-1 1 1,1 0-1,-1-1 1,0 0-1,0 1 1,0-1-1,0 0 1,-2 1 0,3-1-421,1-1 1,-1 1-1,0-1 1,0 0-1,0 0 1,0 1-1,0-1 1,0 0 0,0 0-1,0 0 1,1 0-1,-1 0 1,0 0-1,0 0 1,0 0-1,0 0 1,0-1 0,0 1-1,0 0 1,0 0-1,0-1 1,1 1-1,-1-1 1,0 1-1,0-1 1,1 1 0,-1-1-1,0 0 1,0 1-1,1-1 1,-1 0-1,1 1 1,-1-1-1,1 0 1,-1 0-1,1 1 1,-1-1 0,1 0-1,0 0 1,-1 0-1,1-1 1,-1-1-74,0 0 0,1 1 0,-1-1 1,1 0-1,0 0 0,0 0 0,0 0 0,0 0 1,1 0-1,-1 0 0,1 0 0,0-3 1,5-8 70,0-1 1,1 1 0,0 0 0,1 1 0,0 0-1,1 0 1,1 1 0,14-15 0,-4 7 15,-11 10-211,0 1 0,1 0 0,0 0 0,1 1 0,0 1 0,22-13-1,-27 18-5,-1 0-1,1 0 0,-1 0 0,1 1 0,-1 0 0,11-1 1,-14 2-10,0 0 1,-1 0-1,1 0 1,0 0-1,-1 1 1,1-1-1,0 0 1,0 1-1,-1 0 1,1-1-1,-1 1 1,1 0 0,-1 0-1,1-1 1,-1 1-1,1 1 1,-1-1-1,0 0 1,1 0-1,-1 0 1,0 1-1,0-1 1,0 0-1,0 1 1,0-1-1,0 1 1,0 1-1,1 4 7,0-1 0,-1 1-1,0-1 1,0 1-1,-1-1 1,0 1-1,0-1 1,-1 9 0,0 10 63,1 3-17,1 8 35,-2 0 0,-2 0-1,-8 46 1,0-34 13,-19 52 0,24-83-65,-1 0-1,-1-1 0,-1 0 1,0 0-1,-1 0 1,-16 18-1,10-17 68,-28 27 0,38-39-61,1-1-1,-1 0 1,0 0-1,-1 0 0,1 0 1,-1-1-1,1 0 1,-1-1-1,-11 3 0,16-4-24,1-1 0,0 0 0,0 0 0,-1 0-1,1 0 1,0 0 0,0 0 0,-1-1 0,1 1-1,0 0 1,0-1 0,0 1 0,-1-1 0,1 1 0,0-1-1,0 1 1,0-1 0,0 0 0,0 0 0,0 1-1,0-1 1,0 0 0,-1-2 0,2 2-10,-1 1 0,1-1 0,-1 0 0,1 0 0,0 1 0,-1-1 0,1 0 0,0 0 0,0 0 0,0 1 0,0-1 0,0 0 0,0 0 0,0 0 0,0 0 0,0 1 0,0-1 0,0 0 0,0 0 0,0 0 0,1 1 0,-1-1 0,0 0 0,1 0 0,-1 0 0,1 1 0,-1-1 0,0 0 0,1 1 0,0-1 0,-1 0 0,1 1 0,-1-1 0,1 1 0,0-1 0,0 0 0,5-3 5,0 0 0,0 0-1,0 1 1,1 0 0,-1 0 0,1 0 0,0 1 0,12-3 0,-3 3 48,1 0 1,27 1 0,-37 1-5,1 1-1,-1 0 1,0 0-1,1 1 1,-1 0-1,0 0 1,0 1-1,0 0 1,7 4-1,7 5 47,28 22 0,-26-14-49,-17-14-7,0-1 0,12 8-1,-17-12-317,-3-19-8323,1 16 7945,1 0 1,-1-1-1,1 1 0,0 0 1,0 0-1,0-1 1,0 1-1,0 0 1,0 0-1,1 0 1,-1-1-1,1 1 1,0 0-1,-1 0 1,1 0-1,1-3 1,0 3 47,0-1 1,0 1 0,0 0 0,0 0 0,5-4-1,15-7-3403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 2976,'-9'-7'18407,"5"6"-16862,-1 1-3476,-12 0 2996,1 1 0,-1 0 1,-29 7-1,35-5-881,1 1-1,-1 0 1,1 0-1,0 1 1,1 0 0,-17 12-1,13-7-41,0 0-1,0 2 0,1-1 1,1 1-1,-17 24 0,26-33-110,1-1-1,0 1 0,-1 0 1,1 0-1,0-1 0,0 1 1,1 0-1,-1 0 0,1 0 1,-1 0-1,1 0 0,0 0 1,0 0-1,0 0 0,1 0 1,-1 0-1,1 0 0,0 0 1,0 0-1,1 4 0,-1-6-10,-1 1 0,1-1 0,0 1 0,0-1 0,0 1 0,0-1 0,0 1 0,0-1 0,0 0 0,1 0 0,-1 0 0,0 1 0,1-1-1,-1 0 1,1-1 0,-1 1 0,1 0 0,-1 0 0,1-1 0,0 1 0,-1-1 0,1 1 0,0-1 0,-1 0 0,1 1 0,0-1-1,0 0 1,-1 0 0,1 0 0,0-1 0,-1 1 0,1 0 0,0-1 0,-1 1 0,4-2 0,11-4-52,-1-2 0,1 0 0,-1 0 0,18-15 0,50-46-155,-71 59 125,-5 4 65,0 0 0,9-11 0,-15 16 359,-1 16 177,0-11-506,1 0 0,-1-1 0,1 1 0,0-1 0,0 1 0,0-1 0,1 1 0,-1-1 0,1 0 0,3 6 0,26 30 260,-24-31-272,0 0-203,1 0 0,0-1-1,0 0 1,0 0-1,1-1 1,0 0 0,0-1-1,1 0 1,9 4-1,-14-8-693,0 0 0,-1-1 0,1 0 0,-1 0-1,1 0 1,-1 0 0,1-1 0,-1 1 0,1-1-1,-1 0 1,1-1 0,-1 1 0,0-1 0,0 0-1,1 0 1,4-3 0,13-11-6345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 4992,'-3'-4'653,"3"4"-525,-1-1-1,1 1 1,-1-1-1,1 1 1,-1-1-1,1 1 1,0-1-1,-2-6 6274,2 16-2300,-4 76 1099,-12 47-2284,0 10-1661,-7 227 382,22-232-1114,1-82-305,0-54-138,-1 0 6,-1 1-22,1-1-55,0 0 1,0-1-1,0 1 0,0 0 1,0 0-1,0-1 1,0 1-1,0-1 0,0 1 1,0-1-1,0 1 0,-1-1 1,1 0-1,0 1 1,0-1-1,-1 0 0,1 0 1,0 0-1,-2 0 1,3 0-2,-1 0 0,0-1 0,1 1 0,-1 0 1,1 0-1,-1 0 0,0-1 0,1 1 0,-1 0 1,1-1-1,-1 1 0,1-1 0,-1 1 0,1 0 1,-1-1-1,1 1 0,-1-1 0,1 1 1,0-1-1,-1 1 0,1-1 0,0 0 0,-1 1 1,1-1-1,0 1 0,0-1 0,-1 0 0,1 1 1,0-1-1,0 0 0,0 1 0,0-2 0,0-7-18,0 1 0,1-1 0,0 1-1,1 0 1,-1-1 0,2 1-1,-1 0 1,1 0 0,0 0 0,1 1-1,-1-1 1,2 1 0,8-13-1,4 0 1,0 0-1,1 1 0,1 1 1,1 1-1,1 0 0,0 2 1,1 0-1,0 2 0,48-22 1,-61 32 11,-1 0 1,2 0 0,-1 0 0,0 1-1,0 1 1,14-1 0,-20 1 8,1 1 1,0 1 0,0-1-1,0 0 1,-1 1-1,1 0 1,0 0-1,-1 0 1,1 0 0,0 1-1,-1 0 1,0-1-1,1 1 1,-1 0 0,0 0-1,0 1 1,0-1-1,4 5 1,-3-2 13,-1-1 0,0 1 0,1 0 0,-2 0 0,1 0 0,-1 0 0,1 0 0,-1 1 0,-1-1 0,1 1 0,-1-1 0,0 1 0,0 0 0,-1 8 0,0-10-17,0 0 0,0 1 0,-1-1 1,0 0-1,0 0 0,0 1 0,-1-1 0,1 0 0,-1 0 0,0 0 0,0-1 0,0 1 0,-1 0 0,1-1 0,-1 1 0,0-1 0,0 0 0,0 0 0,-6 5 0,-4 0-30,-1 0 0,0-1-1,0 0 1,0-2 0,0 1-1,-1-1 1,0-1 0,0-1-1,-1 0 1,1-1 0,0-1-1,-1 0 1,1-1 0,-1-1-1,-22-3 1,35 3 21,1 1 1,-1-1-1,0 0 1,0 0-1,1 0 0,-1 0 1,1-1-1,-1 1 0,1-1 1,0 1-1,0-1 0,-5-4 1,9 6-10,0-1 0,0 0 1,0 1-1,-1 0 0,1-1 1,0 1-1,0 0 0,3 0 1,16 4 117,1 2 1,-1 1 0,0 0 0,32 16-1,-18-6 88,39 25 0,-60-33-222,0 1 1,-1 0-1,-1 1 0,1 1 0,14 17 1,-22-24-4306,-4-20-7394,1-7 5278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5728,'-19'13'20767,"29"-22"-18772,6-4-1724,0 2 0,28-15 0,-38 23-277,1 0 1,0 0-1,-1 0 1,1 1-1,0 0 1,0 1-1,0-1 0,0 1 1,0 1-1,13 0 1,-19 0-3,1 0 0,-1 0 0,0 1-1,1-1 1,-1 0 0,0 1 0,1-1 0,-1 1 0,0 0 0,0-1 0,0 1 0,1 0 0,-1 0 0,0 0 0,0-1 0,0 1-1,0 0 1,-1 1 0,1-1 0,0 0 0,0 0 0,-1 0 0,1 0 0,0 1 0,-1-1 0,1 0 0,-1 0 0,0 1 0,1-1-1,-1 0 1,0 1 0,0-1 0,0 2 0,0 5-25,0 0-1,-1 0 0,0-1 1,-3 13-1,4-20 34,-9 40 29,-2-1-1,-17 40 0,-35 49 692,62-126-668,0 0-1,-1 1 0,1-1 0,1 1 1,-1-1-1,0 0 0,1 1 0,-1 4 1,0-7-30,1 1 0,1 0 1,-1 0-1,0 0 1,0 0-1,0-1 0,0 1 1,0 0-1,1 0 1,-1 0-1,0-1 0,1 1 1,-1 0-1,1 0 0,-1-1 1,1 1-1,-1 0 1,1-1-1,-1 1 0,1 0 1,0-1-1,-1 1 0,1-1 1,0 1-1,-1-1 1,1 0-1,1 1 0,16 8 675,-15-7-616,1 0 0,-1 0 0,1 0 1,0-1-1,0 0 0,0 1 0,0-2 0,-1 1 0,1 0 1,8 0-1,59 4-77,-35-1-2193,2-2-4853,-20-1 1828,0 0 0,30 6 0,-20 1 713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3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49 5408,'0'-1'71,"0"1"0,0 0 0,-1-1-1,1 1 1,0-1 0,0 1 0,-1-1 0,1 1 0,0-1 0,0 1 0,0-1 0,0 1-1,0-1 1,0 1 0,0-1 0,0 1 0,0-1 0,0 1 0,0-1 0,0 1 0,0-1 0,0 1-1,0 0 1,0-1 0,1 1 0,-1-1 0,0 1 0,0-1 0,1 1 0,-1-1 0,0 1-1,1 0 1,-1-1 0,0 1 0,1 0 0,-1-1 0,0 1 0,1 0 0,-1-1 0,1 1 0,-1 0-1,1 0 1,0-1 0,0 1 250,0-1-1,0 0 1,0 1 0,0-1-1,0 0 1,0 0-1,0 0 1,0 0-1,1-2 1,12-9 5630,-5 5-148,-8 8-5541,0 0 1,0 0-1,-1 0 0,1 0 0,-1 0 0,1 1 1,-1-1-1,1 0 0,-1 0 0,0 1 0,1-1 1,-1 0-1,0 1 0,0-1 0,0 0 0,0 3 1,-5 24 370,3-22-284,-39 240 1171,11-56-1136,6-101-201,3-13 82,19-69-273,0 0 0,-1 0-1,0 0 1,-3 6 0,-2 3-463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3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9312,'-1'0'192,"0"0"-1,0 1 1,0-1 0,0 1 0,0 0 0,0-1 0,0 1 0,0 0 0,0-1-1,0 1 1,0 0 0,0 0 0,1 0 0,-1 0 0,0 0 0,1 0 0,-1 0-1,1 0 1,-1 2 0,0-1 156,1 0-1,0 0 0,0 0 1,0 1-1,1-1 0,-1 0 1,0 0-1,1 0 0,-1 0 1,3 4-1,1 5 1029,7 20 932,-1 1-1,6 34 1,-7 5-1183,-9-71-1136,0 1 0,1-1 0,-1 1 0,0-1 0,0 1 0,0-1 1,0 0-1,1 1 0,-1-1 0,0 0 0,0 1 0,1-1 0,-1 0 0,0 1 0,1-1 1,-1 0-1,0 1 0,1-1 0,-1 0 0,0 0 0,1 1 0,-1-1 0,0 0 0,1 0 0,-1 0 1,1 0-1,-1 0 0,1 1 0,-1-1 0,0 0 0,1 0 0,-1 0 0,1 0 0,-1 0 0,1 0 1,-1 0-1,1-1 0,-1 1 0,0 0 0,1 0 0,-1 0 0,1 0 0,-1 0 0,0-1 1,1 1-1,-1 0 0,0 0 0,1-1 0,22-17-472,-17 13 412,93-84-523,3-3 713,-98 88-22,0 1 0,1 0 1,-1-1-1,1 2 0,0-1 0,7-2 0,-11 4-12,1 1 0,-1-1 0,1 1 0,0 0 0,-1 0 0,1 0 0,0 0 0,0 0 0,-1 0 0,1 0 0,0 0 0,-1 1 0,1-1 0,-1 1 0,1-1 0,0 1 0,-1 0 1,1-1-1,-1 1 0,0 0 0,1 0 0,-1 0 0,0 0 0,1 0 0,0 2 0,1 0 79,0 0 1,0 1-1,-1 0 1,0-1-1,1 1 1,-1 0 0,0 0-1,-1 0 1,1 0-1,1 7 1,0 4 386,1 26 0,-1-19-338,-2 4-241,-1 30-1,-1-22-5332,17-14-10372,5-2 10357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8064,'-5'3'13610,"9"-1"-12203,0 0 1,1 0-1,-1-1 1,9 2-1,-2-2-1071,0 0 0,17-2 0,-16 1 104,313-14 1635,91-2-1739,-347 14-533,91 1 349,-50 4-4091,-106-3 2892,0 0 1,0 1 0,0-1-1,7 3 1,7 9-2629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4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 2976,'-11'-9'4141,"17"2"-1226,-5 6-2681,-1 0 0,1 1 0,-1-1 0,1 0 0,-1 0 0,1 0 0,-1 1 0,1-1 0,-1 0 0,0 0 0,1-2 0,3-6 1518,8-18 1693,-10 17-2407,1 16-4529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02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46 929 3328,'-2'-1'258,"-1"0"-1,1 0 1,-1 0 0,1 0-1,-1-1 1,1 1 0,0-1 0,0 1-1,0-1 1,0 0 0,0 0-1,0 1 1,0-1 0,1-1-1,-1 1 1,1 0 0,-1 0 0,1-1-1,0 1 1,0-1 0,0 1-1,0-1 1,0 1 0,1-1 0,-1 1-1,1-1 1,-1-5 0,1 4 85,0 2-153,0 0-1,0 0 1,0-1-1,0 1 1,1 0 0,-1 0-1,0 0 1,1 0-1,0 0 1,-1 0 0,2-3-1,5-12 728,-6 14-820,0 1 1,0-1-1,0 1 0,0-1 1,1 0-1,-1 1 1,3-3-1,40-54 687,-37 51-723,0-1-33,1 1 0,0 0 0,1 0 0,0 1 0,15-10 1,-7 8 141,0 0 1,23-8 0,-34 15-106,1 0 1,0 1 0,0-1 0,-1 2 0,1-1-1,0 1 1,0 0 0,8 1 0,57 12 277,-47-7-351,35 4 98,114 3 0,-77-9 125,106 16 57,-154-16-200,1-2 1,96-9-1,-103 4 20,4 0-104,292-34 531,-273 24-548,115-8-1,-28 20-19,-73 2 55,150-18 0,-148 7 67,0 3 0,129 6 0,39 2 69,-132-1-306,83-12 387,-102 4-72,-97 8-148,419-40-6,-283 28 301,-33 4-298,127 3 70,-142 7-17,-70-2 13,-9 0-54,0 0 1,1 0-1,-1-1 1,14-3-1,67-12 164,33-8-85,-38 12-43,-18 2-91,71-14 411,-104 15-584,-7 3 145,32-12 1,-37 9 131,48-10 0,-9 12-145,-54 7 24,206-5-84,-100 3 269,44-5-90,-158 7-35,186-15 182,76 8-179,-205 5-54,46-7-8,26-1 86,-90 8-5,63-11 0,-8 0 51,60 3-36,120-15 22,-161 8 90,55-7-159,-73 11-81,-53 7 82,214-36 354,-103 19-468,32-2-114,-115 19 345,94-23 0,-20 3-213,-128 24 146,78-6 87,94 6-206,-100 4 140,-35-2 118,0 3 0,-1 3 0,96 21 0,37 10 186,-98-22-108,-5 2-156,99 13 52,-115-26 422,-66-3-584,0-1-1,-1 1 1,1 0 0,-1-1 0,1 1-1,-1 0 1,0 0 0,1-1-1,-1 1 1,0 0 0,1 0-1,-1 0 1,0-1 0,0 1 0,0 0-1,0 0 1,0 0 0,0 1-1,1 2-14,9 24 70,-1-1 1,-2 2-1,6 40 1,2 91 385,-12-112-203,1 84-225,-4-68 234,-11 83 0,1-19-50,0-43-308,1-30 190,-3 71 133,-11 83-99,15-138 82,7-50-239,-1-1 0,-1 1 0,-10 34 0,3-18 128,8-27-68,-1 0 0,0 0 1,0-1-1,-8 15 0,6-11-6,5-11-10,0-1 0,-1 1 0,1-1 0,-1 1 0,0-1 0,1 1 1,-1-1-1,0 1 0,0-1 0,-2 3 0,-46 52-51,47-52 46,-1 1 0,1-1 0,-1 0 0,-1 8 0,-3 4 36,2-5-37,0 1 0,2 0 1,-1 0-1,1 0 1,-1 20-1,0-8-171,3-16 170,1-1 1,-1 1-1,3 10 1,-2-12-121,1 1 1,-1 0 0,0-1 0,-1 1-1,-1 6 1,2-12 26,0 0 1,-1 0-1,1 0 0,-1 0 1,1-1-1,-1 1 0,0 0 1,1 0-1,-1 0 0,0-1 1,1 1-1,-1 0 0,-1 0 1,0 0-998,1 0 0,-1 0 1,0 0-1,0 0 1,1 0-1,-1-1 0,0 1 1,0-1-1,0 1 0,-3 0 1,-11-2-2800,-2-2 416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01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12 123 3328,'-11'-3'5940,"17"-5"1074,-5-1-2534,4 1-3556,-5 8-857,0-1-1,0 0 0,1 0 0,-1 0 0,1 1 1,-1-1-1,0 0 0,1 1 0,-1-1 1,1 0-1,0 1 0,-1-1 0,1 0 1,-1 1-1,2-1 0,13-9 150,0 1-1,1 1 1,0 1 0,0 0-1,0 1 1,1 1 0,0 0 0,21-2-1,366-9 84,-381 16-267,156-4-405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02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85 4576,'-2'-6'16857,"9"8"-15149,1-1-1410,0-1 1,0 0 0,0 0-1,0-1 1,0 0-1,16-4 1,5 0 155,150-17 743,29-4-763,-157 18-583,97-4 0,-138 10-1722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04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2 227 3648,'-1'-8'9464,"1"7"-8966,5-12 4311,-3 9-4529,0 1-1,0-1 0,1 1 1,-1-1-1,5-4 0,88-70 985,-68 56-1088,-15 13-77,17-17 0,-23 20-60,0 1 0,0 1 0,1-1 0,0 1 0,0 0 0,0 1 0,15-6 0,-19 8-37,-1 0 15,1 1 0,-1-1 0,0 1 1,0 0-1,0-1 0,1 1 0,-1 0 0,0 0 0,0 1 0,1-1 0,-1 0 0,0 1 0,0-1 0,0 1 0,0 0 0,0 0 0,0 0 0,0 0 0,0 0 0,0 0 0,0 0 1,0 1-1,-1-1 0,1 1 0,0-1 0,-1 1 0,1-1 0,0 3 0,5 5 147,-1 0 1,0 1 0,0-1-1,5 14 1,-8-15-128,0 1 1,-1 0 0,0-1 0,0 1-1,0 0 1,-2 0 0,1 0 0,-2 16-1,-11 72 232,10-84-280,-9 52 263,-33 109 0,37-154-213,0 0 0,-2-1 0,0 0 1,-1 0-1,-1-1 0,-1-1 0,0 1 0,-2-2 1,-24 25-1,20-26 132,-36 22 0,0-1 106,54-36-266,-1 0 0,1 0 1,-1 1-1,1-1 1,0 0-1,-1 0 1,1 1-1,-1-1 0,1 0 1,0 0-1,-1 1 1,1-1-1,0 0 1,-1 1-1,1-1 1,0 1-1,0-1 0,-1 0 1,1 1-1,0-1 1,0 1-1,0-1 1,0 0-1,-1 1 0,1 0 1,14-2 442,-7 1-437,67-8 463,-1 5 0,108 7-1,-140 3-779,-14 0-4649,-23-6 3132,-1-1 494,0 0 0,0 0 0,0 0 0,0 0 0,-1 0 0,1 0 0,0-1 0,5-1 0,10-5-2887,1-7 1085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07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4 922 4160,'-4'-5'10826,"19"5"-4151,-4-3-8134,-2 0 1783,0-2 1,0 1-1,-1-1 1,1-1-1,7-6 1,2-2-109,-9 7-60,-1 0-1,10-10 0,-2 2 51,-11 11-110,0-1 1,0 0-1,-1 0 1,6-8-1,-10 12-72,0 1-1,1-1 0,-1 1 1,0 0-1,0-1 1,0 1-1,0 0 0,0-1 1,1 1-1,-1 0 0,0-1 1,0 1-1,1 0 1,-1-1-1,0 1 0,1 0 1,-1 0-1,0-1 0,1 1 1,-1 0-1,0 0 1,1 0-1,-1-1 0,0 1 1,1 0-1,2 14 214,-3-11-239,15 236 352,4 35 228,-10-195-404,18 122 20,-18-117 94,1 4 21,-1-21 1104,-5-82-1406,33-145-128,-25 117 50,30-68 1,66-162 55,-91 227 3,81-181-103,-35 88 22,-40 82 122,19-76-1,2-63-314,-30 137 189,-8 36-85,-1 0 1,0 0 0,1-37 0,2-28-1013,-3 32 586,-5 53 598,0 2-25,0 0 0,0 0 0,0 0 0,0 0 0,0 0 0,0 0 0,1 0 0,-1 0 0,0 0 0,0 0 0,1 0 0,-1 0 0,1 0 0,-1 1 0,0-1 1,1 0-1,0 0 0,-1 0 0,1 1 0,-1-1 0,2-1 0,-1 2-125,22 3 224,13 6 52,-24-6-86,-1 0 1,20 2 0,565 7 779,-539-12-777,327-7-177,-98-1 549,27-1-400,24-7 529,-201 8-489,-68 5 11,84 2 36,-86 1-24,165 9 471,-119-9-562,301-8 504,-228 4-299,-1 0-102,-50 0-155,33-7 208,-139 10-110,-9 1-5,28-5 0,-17 2-50,47-1 1,6 0 281,24-5-389,-82 7 143,29 0-1,10 0-95,-17 1 134,-46 1-44,0 0 0,0 0-1,1 0 1,-1 0 0,0 0-1,0 1 1,0-1 0,0 0-1,0 0 1,0 1 0,0-1-1,0 0 1,0 1 0,0-1-1,0 1 1,0 0 0,-1-1 0,1 1-1,0 0 1,0-1 0,0 1-1,-1 0 1,1 0 0,0-1-1,-1 1 1,1 2 0,4 3-26,-2-3 14,0 0 1,0 0-1,-1 0 1,1 1-1,-1-1 1,4 8-1,4 6 162,2 6-399,-11-21-746,-16-4-11403,-3-5 8299,-7-4-1120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31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32 1984,'-4'-2'20483,"2"-4"-22876,0 4 2549,0 0-1,-1 0 0,1 0 1,-1 0-1,1 0 1,-1 1-1,0-1 1,0 1-1,1-1 1,-1 1-1,0 0 1,0 0-1,0 1 1,0-1-1,-1 1 0,1-1 1,0 1-1,0 0 1,-6 0-1,6 1-116,0 0 0,0 0 0,-1 0 0,1 0 0,0 1 0,0-1 0,0 1 0,0 0 0,0 0 0,-3 2 0,-22 25 243,27-27-278,-3 3-10,0 1 1,0-1 0,1 1-1,0 0 1,0 1-1,0-1 1,1 0-1,0 1 1,-1 6-1,-2 11 79,-1 26 0,6-42-30,0 0 1,0 0-1,1 0 1,0 0 0,0 0-1,1 0 1,0-1-1,0 1 1,1-1 0,0 1-1,0-1 1,1 0-1,0 0 1,0 0 0,1-1-1,5 8 1,-7-12-22,-1 1 1,1 0-1,0-1 0,0 0 1,0 1-1,0-1 1,1 0-1,-1-1 0,0 1 1,1-1-1,-1 1 0,1-1 1,0 0-1,-1 0 1,1-1-1,0 1 0,-1-1 1,1 1-1,0-1 1,0 0-1,6-2 0,-5 1-54,-1 0 1,0 0-1,1 0 0,-1-1 0,0 1 0,0-1 1,0 0-1,0-1 0,-1 1 0,1-1 0,-1 1 1,1-1-1,-1 0 0,0-1 0,0 1 0,0 0 1,0-1-1,2-3 0,-1-1 41,0-1 0,-1 1 0,0 0 0,0-1 0,-1 0 0,0 0 0,-1 1 0,1-1 0,-2 0 0,1-10 0,-2 1 39,-1-1 1,0 0 0,-9-33-1,-1 13 192,11 32 201,0 11 94,-3 15-421,1 0-1,1 1 1,0-1-1,1 0 1,2 1-1,2 22 1,0-21 59,2 1 1,0-1-1,9 23 0,-12-38-103,0 0-1,1 0 0,0-1 1,0 0-1,1 1 1,-1-1-1,1 0 1,0-1-1,1 1 0,-1-1 1,1 0-1,8 6 1,-8-7-267,0 0 1,0 0 0,0-1 0,0 0-1,0 0 1,7 2 0,-7-3-559,-1 0 0,0-1 1,1 1-1,-1-1 0,1 0 1,-1 0-1,0-1 0,7-1 0,9-6-3287,5-10-4427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32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3552,'0'0'62,"-1"-1"1,1 1 0,12-22 19034,-5 41-16524,6 26-2784,-8 26 921,-5 79 0,-1-65-604,-3 199 379,-1-200 304,6-131-1114,11-75-1,-8 95 257,2 1 0,0 0-1,2 1 1,14-32 0,-16 45 55,0 1 0,1 0 0,0 1 0,0 0 0,1 0 0,1 0 0,0 1 0,0 1 0,20-15 0,-21 17-3,0 1 1,0 0-1,1 1 0,0 0 1,-1 0-1,2 1 0,-1 0 1,0 0-1,0 1 0,1 0 1,0 1-1,-1 0 0,17 1 1,-22 1 29,0-1 1,0 1 0,0 0-1,0 0 1,0 0 0,0 0 0,0 1-1,0 0 1,0 0 0,0 0 0,-1 0-1,1 0 1,-1 1 0,1 0 0,-1-1-1,0 1 1,0 1 0,-1-1 0,1 0-1,-1 1 1,1-1 0,-1 1-1,0-1 1,0 1 0,-1 0 0,1 0-1,-1 0 1,0 0 0,2 9 0,-3-9-8,1 1-1,-1 0 1,0 0 0,0 0 0,0 0 0,-1 0 0,1 0 0,-1 0 0,0 0 0,-1 0-1,1 0 1,-1-1 0,0 1 0,0-1 0,-1 1 0,1-1 0,-1 0 0,0 0 0,0 0-1,0 0 1,-1-1 0,0 1 0,1-1 0,-1 0 0,-5 4 0,3-4-53,1-1 1,-1 1-1,0-1 0,1 0 1,-1-1-1,0 1 0,0-1 1,0 0-1,-1-1 0,1 1 1,-11-2-1,-4-1-55,0-1 0,-21-6 1,16 3 198,26 6-107,-1-1 1,0 1-1,0 0 1,0 0-1,0 0 1,0 0 0,0 0-1,0 0 1,0 0-1,0 0 1,0 0-1,-2 1 1,3-1 11,0 0 1,0 0-1,0 0 1,-1 0-1,1 1 1,0-1-1,0 0 1,0 0-1,0 0 1,0 1-1,0-1 1,-1 0-1,1 0 1,0 0 0,0 1-1,0-1 1,0 0-1,0 0 1,0 0-1,0 1 1,0-1-1,0 0 1,0 0-1,0 0 1,0 1-1,0-1 1,0 0-1,0 0 1,0 1-1,0-1 1,0 0-1,1 0 1,-1 1-1,2 2 77,0 1-1,0-1 1,1 1-1,4 4 1,0 2 25,4 5 62,0-1 1,1 0-1,1-1 1,0 0 0,25 17-1,80 48 545,-74-51-646,60 41 202,-95-65-5800,-19-22-6379,-2-13 5582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33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17 112 1888,'-12'-4'17800,"8"3"-14299,6-7-1571,2 0-1737,0 0 0,0 0-1,1 0 1,0 1-1,1 0 1,0 0 0,0 0-1,8-6 1,-12 10-181,1 1 1,0-1-1,0 1 0,0 0 0,0 0 1,1 0-1,-1 1 0,0-1 0,1 1 1,-1 0-1,1 0 0,0 0 1,-1 0-1,1 1 0,0-1 0,-1 1 1,1 0-1,0 0 0,-1 0 0,1 0 1,0 1-1,6 2 0,-7-2-17,1 0 0,-1 1 0,0-1 0,0 1 0,0 0 0,0 0 0,-1 0 0,1 1-1,-1-1 1,1 1 0,-1-1 0,0 1 0,0 0 0,0 0 0,0 0 0,0 0 0,-1 0 0,1 0 0,-1 0 0,0 1 0,0-1 0,0 1-1,0-1 1,-1 0 0,0 1 0,1-1 0,-1 5 0,-1 4 53,0-1 0,0 1-1,-1 0 1,0-1 0,-1 0-1,-8 21 1,1-12 98,0 0 0,-2 0 0,-18 24-1,-6 10 13,35-54-148,1 1 0,0 0-1,0-1 1,-1 1-1,1-1 1,0 1 0,0-1-1,0 1 1,-1 0-1,1-1 1,0 1 0,0 0-1,0-1 1,0 1-1,0-1 1,0 1-1,1 0 1,-1-1 0,0 1-1,0-1 1,0 1-1,0 0 1,1-1 0,-1 1-1,0-1 1,1 1-1,-1-1 1,0 1-1,1-1 1,-1 1 0,1-1-1,-1 1 1,1-1-1,0 1 1,0 0 43,1 1-1,0-1 1,0 0 0,1 0 0,-1 0-1,0 0 1,3 0 0,10 2 80,1-1 1,0 0-1,0-1 1,17-2-1,-14 1-75,142-4-111,-161 4 46,51-5-1748,-47 4 891,0 1 0,0-1 1,0-1-1,-1 1 0,1-1 1,3-1-1,4-13-8378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3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49 7136,'-8'0'836,"6"0"-620,0 0-1,0 1 0,0-1 1,0 0-1,1 1 0,-13 3 11693,22-8-11470,6 2 244,-1-1 0,15-6-1,20-4-11,-17 6-226,-10 2-149,0 1 0,1 1 0,-1 1 0,32 0 1,-52 2-252,1 0 0,-1 0 1,1 0-1,-1 1 1,1-1-1,-1 0 1,0 1-1,1-1 0,-1 1 1,1-1-1,-1 1 1,0 0-1,0 0 1,0-1-1,1 1 0,1 2 1,-3-2-9,1 0 0,-1 0 0,1 0 0,-1 0 1,1 0-1,-1 0 0,0 0 0,1 0 0,-1 0 0,0 0 0,0 0 0,0 0 0,0 0 1,0 0-1,0 0 0,0 0 0,-1 2 0,-1 3 41,0 0 1,0 0-1,-1-1 0,0 1 1,0-1-1,-5 7 0,-14 16 217,-1 0 0,-41 35 0,4-3 77,56-56-348,1 0-1,0 0 0,-1 0 1,2 1-1,-1-1 0,0 1 1,1 0-1,0 0 0,-3 9 1,5-12-17,-1 0 0,1 1 0,0-1 0,0 0 0,0 0 0,0 0 1,0 1-1,0-1 0,1 0 0,-1 0 0,0 0 0,1 0 1,0 0-1,0 0 0,-1 0 0,1 0 0,0 0 0,1 0 1,-1 0-1,0 0 0,1-1 0,-1 1 0,0 0 0,1-1 0,0 0 1,1 2-1,4 2-80,1-1 1,-1 0-1,1 0 1,-1-1-1,1 0 1,0-1-1,0 1 1,0-2-1,1 1 1,11 0-1,10-1-2401,46-3-1,-69 1 1729,25-3-4105,-10 0-1661,-8 1 3383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26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54 2144,'-5'-5'7365,"6"4"-7047,-1 1-1,0-1 1,0 0-1,0 1 1,1-1 0,-1 1-1,0-1 1,0 0 0,0 1-1,0-1 1,0 0-1,0 1 1,0-1 0,0 0-1,-1 0 1,1-12 2109,5 7-1519,-4 5-528,0-1 1,0 1-1,0-1 0,0 0 1,0 0-1,0 1 0,0-1 0,0-2 1,-1 3 211,0 5 1740,0 45-984,-4-28-1028,-8 29 1,5-22-253,-46 157 359,-7 29 42,16-50-400,39-147 5,2-8-67,0 1-1,1-1 0,0 1 1,0-1-1,0 11 0,2-19 2,0-1 0,-1 1 0,1-1 0,0 1 0,0-1-1,-1 1 1,1 0 0,0-1 0,-1 0 0,1 1 0,0-1 0,-1 1 0,1-1-1,-1 1 1,1-1 0,-1 0 0,1 1 0,-1-1 0,0 1 0,-2 1-30,11-1-39,7-2-27,0-1 0,28-6 0,-17 2 112,270-53 498,-179 48-426,-99 11-138,61-1-710,-78 1 631,-1 0 0,0 0 0,0 0 0,0 0 0,0 0 0,1 0 0,-1 0 0,0 0 0,0 0 0,0 0 0,0 0 0,1 0 0,-1 0 0,0 0 0,0 0 0,0 0 0,0 0 0,1 0 0,-1 0 0,1-3-2298,-1 3 2298,0-1 0,0 1 0,0 0 0,0 0 0,0 0 0,0 0 0,0-1 0,-4-8-7703,2 4 4618,5-13-2415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27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35 3552,'-21'-2'18111,"49"6"-16327,-17-1-1129,1-2 0,17 2 1,41-7 103,94-16 1,-111 12-685,-30 4-555,22-2-1111,-14 5-8503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27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68 7712,'-9'-3'16147,"35"-1"-12250,15-1-3115,-18 2-583,0 0 1,34-12 0,24-3-3567,-63 15 1508,-12 1 90,1 1 0,0 0 0,0 1 0,12-1 0,-14 2 460,-1 0 146,0-1 0,0 0 0,0 0 0,0 0 0,1 0 0,-1 0 0,0-1 1,5-1-1,10-6-1296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57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664 48 576,'-5'4'13013,"-8"-8"-10506,11 2-2229,-1 0 0,1 0 0,-1 1 0,0-1 0,0 1 0,0-1 0,0 1 1,-3-1-1,-7-3 573,2 0-480,-1 0 0,-1 1 0,1 0 0,-1 1 0,1 1 0,-1 0 0,0 0 0,-19 1 0,25 2-353,1 0 0,0 0 0,-1 1 1,1 0-1,0 0 0,0 0 0,0 1 1,-7 3-1,-45 30 234,-67 45-172,119-76-123,0-1 0,1 1 1,-1 1-1,1-1 0,0 1 1,1 0-1,-1 0 0,1 1 1,0-1-1,-4 12 0,7-16 34,1 0 0,-1-1 0,1 1 0,0 0 0,0-1-1,0 1 1,0 0 0,0-1 0,0 1 0,0 0 0,1-1 0,-1 1 0,0 0-1,1-1 1,0 1 0,-1-1 0,1 1 0,0-1 0,0 1 0,0-1-1,0 1 1,0-1 0,0 0 0,0 0 0,0 1 0,0-1 0,1 0 0,-1 0-1,1 0 1,-1 0 0,2 0 0,3 2-1,-1 0 0,1-1 0,-1 1-1,1-1 1,0-1 0,0 1 0,10 0 0,77 13-77,-79-12 70,-1 1 0,0 0 1,1 1-1,21 12 0,-3 8 104,-13-10-8,-6-4-137,0 1 0,-1 1 0,21 26 0,5 6 114,2-4-16,68 77 1040,-106-115-1034,0 0 1,0 1-1,0-1 1,-1 1-1,1-1 1,-1 1-1,0 0 1,1-1-1,-2 1 1,1 0-1,0 0 1,-1 0-1,0 0 1,0 0-1,0-1 1,-1 7-1,1-7 3,-1 1 0,0-1 0,0 0 0,0 0 0,0 0 0,0 0 0,-1 1 0,1-2 0,-1 1 0,0 0 0,0 0 0,0 0 0,0-1 0,-1 0 0,1 1 0,-1-1 0,1 0 0,-1 0 0,-4 3 0,-6 1 134,0-1 0,0-1-1,0 0 1,0 0 0,-1-1 0,1-1-1,-1 0 1,0-1 0,1-1 0,-18-1-1,-17-3 285,-74-17 0,110 18-488,-169-35-1617,62 13-2447,66 12-2149,52 13 6201,1 0-185,-1 0 0,0 0 0,0-1 0,1 1 0,-1 0 0,0 0 0,0-1 0,1 1 0,-1 0 0,0-1 0,1 1 0,-1 0 0,0-1 0,1 1 0,-1-1 0,0 0 0,1 0-298,0 0-1,-1 0 1,1 0-1,0 0 1,0 0-1,1 0 1,-1 0-1,0 0 1,0 0-1,0 0 1,1 0-1,0-1 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6:58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70 2656,'9'-40'3557,"-3"25"-1559,-2 0 6137,-2 22-7711,-1-1 1,0 1-1,0 0 0,-1-1 0,0 1 0,-1 11 1,0 2-72,1 755 3583,-20-513-2895,18-248-968,-8 142 226,10-155-387,0-1 0,0 0 0,0 1 0,0-1 0,0 1-1,0-1 1,-1 0 0,1 1 0,0-1 0,0 0 0,0 0 0,-1 1 0,1-1 0,0 0 0,0 1 0,-1-1 0,1 0 0,0 0-1,-1 0 1,1 1 0,0-1 0,-1 0 0,1 0 0,0 0 0,-1 0 0,1 0 0,-1 1 0,1-1 0,0 0 0,-1 0 0,1 0-1,0 0 1,-1 0 0,1 0 0,-1 0 0,1 0 0,0-1 0,-1 1 0,1 0 0,0 0 0,-1 0 0,1 0 0,0 0 0,-1-1 0,1 1-1,0 0 1,-1 0 0,1 0 0,0-1 0,-1 1 0,1 0 0,0-1 0,0 1 0,-1 0 0,1-1 0,0 1 0,0 0 0,0-1-1,0 1 1,-1 0 0,1-1 0,0 1 0,0 0 0,0-1 0,0 1 0,0-1 0,0 0 0,1-15-4099,7-15 1313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05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0 344 2304,'7'3'2215,"-1"-1"0,1 0 0,13 1-1,-1-1-2375,120 1 2844,2 3-1803,4 0-240,-133-6-624,369-6 1088,-224 6-888,24-1-118,66-32 201,-180 22-299,77-17 5,-50 4 99,0 5-1,127-10 0,-112 15-67,12-1-131,-82 10 49,-24 2 107,26 0-1,-31 3-43,22-1 11,1 2 0,63 11 0,216 48 815,-222-44-564,20 4-201,65-13 130,-72-5-53,-48 1-69,-21 0-69,0-2 1,54-5-1,35-14 229,69-8-145,59 13 59,82 13-128,-28-20 357,-295 19-401,85-12 83,-61 7-59,-21 4 36,0 0-1,16-5 1,2-3 23,0 2 1,0 1 0,59-4-1,97 7 148,-138 4-228,32 4 390,134 24 0,-167-20-411,171 23 364,103-11 258,-167-12-408,1 1-128,302 3 238,-321-2-144,117 5 57,-134-8-163,24 0 51,-48 0-52,-1-1 15,80-18 175,-1-16-103,-46 2-192,-61 12 319,127-13 1,137 22 297,-290 3-227,75-12 0,-30-8 245,-36 7-522,-40 12 26,0 0 0,0-1 0,12-6 1,-10 3-1734,23-17 1,-13 5-3604,35-37 0,-28 24-1706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34 2496,'-9'-1'17389,"5"0"-16204,-1-1-3541,-15-8 3259,16 8-788,1 0 0,-1 0 1,0 0-1,1 1 1,-1-1-1,0 1 1,0 0-1,-6-1 0,-1 1 160,3-1-123,-1 1 0,1 1 0,0 0 0,-15 1 0,-8 0 170,21-1-250,0 0 0,-14 3 1,9 0-50,-83 20 27,86-19-117,1 0-1,0 1 0,-1 0 1,2 1-1,-1 0 0,-12 10 1,18-12 90,0 0 0,1 1 0,0 0 1,0 0-1,0 0 0,0 1 0,1-1 0,-1 1 1,2 0-1,-1 0 0,1 0 0,-1 0 0,2 0 1,-1 0-1,1 1 0,0-1 0,0 1 1,0-1-1,1 1 0,0-1 0,2 13 0,1-3 46,0 0-1,1 0 0,0-1 0,1 0 0,1 1 0,1-2 0,15 27 1,-14-27 50,1-1 0,0 0 1,2 0-1,-1-1 1,1 0-1,1 0 0,0-2 1,1 1-1,0-2 0,0 0 1,1 0-1,21 9 1,-11-7 205,-13-6-197,0-1 0,0 1 0,18 3 0,-1-1 4,54 22-1,-40-13 107,-24-8-165,0 1 0,0 0 0,-1 1 0,0 1 0,21 18 0,-34-26-44,-1 0 0,1 1 0,-1-1 1,0 0-1,0 1 0,0 0 1,0 0-1,0 0 0,-1 0 1,0 0-1,3 7 0,-5-9 3,1-1-1,-1 1 1,0 0-1,1-1 1,-1 1-1,0-1 1,0 1 0,0 0-1,0-1 1,0 1-1,-1 0 1,1-1-1,-1 1 1,1 0-1,-1-1 1,1 1 0,-1-1-1,0 1 1,1-1-1,-1 0 1,0 1-1,0-1 1,0 0-1,0 1 1,-1-1 0,1 0-1,0 0 1,0 0-1,-1 0 1,1 0-1,-1 0 1,1-1-1,-1 1 1,-2 1-1,-10 3 48,-1 0 0,1 0 0,-1-2 0,0 0 0,-17 2 0,5-3 67,0-1 0,-31-3 0,-9-5-199,-30-3-132,83 10-933,0 0 0,-1 1 0,1 0-1,-24 6 1,34-6 479,-5 2-1201,5 9-5728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4160,'4'-10'16476,"0"50"-14371,-4 75-1477,0 142 1187,0-171-5546,0 1-4261,1-82 4824,3-1 1067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 5472,'-6'-4'642,"1"0"0,-1 1 0,1 0 0,-7-3 0,2 0 6370,13 8-6200,-2-2-629,0 0 1,0 1-1,0-1 1,0 0-1,0 0 0,0 0 1,0 0-1,0 0 0,0 0 1,0 0-1,-1 0 0,1-1 1,0 1-1,0 0 0,0-1 1,0 1-1,1-1 0,3 0 405,36-4 1571,68 2 0,-21 2-1288,97 0-339,-100 1-1522,-64-2-1324,-1-1-6439,-16 5 5959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 6656,'-31'-6'2144,"16"5"-1307,5 2-825,-2 0 605,-1 0-1,1 1 1,0 0 0,0 1-1,-19 7 1,-93 50 3207,112-53-3580,1 1 0,0 1 0,1 0 1,0 0-1,1 1 0,0 0 0,0 1 0,1 0 1,0 1-1,1-1 0,1 1 0,-1 0 0,2 1 1,-8 24-1,4-1 128,1-1 1,2 1-1,1 0 1,0 50-1,4-57-78,2 0 1,8 55-1,-6-67-220,1-1-1,1 0 1,1 0-1,0 0 0,1 0 1,13 21-1,-9-20-6,2 0-1,0 0 1,1-2 0,31 28-1,73 47-1280,-100-77 581,-4-3 387,46 31-2851,-53-37 2473,1 0 0,0 0 0,0 0-1,0-1 1,0-1 0,10 3 0,-11-4-513,1-1 0,-1 0 0,13-1 1,-16 0 776,45-2-2946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3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20 102 10048,'-11'-3'561,"2"2"6065,17 8-1920,-3-3-4409,1-1 0,0 0 1,0 0-1,0-1 0,0 0 1,0 0-1,0 0 0,1-1 0,-1 0 1,1 0-1,6 0 0,14-1-318,34-2 0,-55 1 74,19-1-757,0-1 1,-1-2-1,44-12 0,-50 10-1045,-1 0-1,1-1 1,-1-1-1,0 0 1,24-19 0,-4-3-4859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6880,'0'-1'104,"0"1"0,0-1-1,0 1 1,0 0 0,0-1 0,0 1 0,1-1 0,-1 1 0,0-1 0,0 1-1,1 0 1,-1-1 0,0 1 0,1 0 0,-1-1 0,0 1 0,1 0 0,-1-1-1,0 1 1,1 0 0,-1 0 0,1-1 0,-1 1 0,0 0 0,1 0 0,-1 0 0,1-1-1,-1 1 1,1 0 0,-1 0 0,1 0 0,-1 0 0,1 0 0,-1 0 0,0 0-1,1 0 1,-1 0 0,1 0 0,0 1 0,25 4 729,-23-4-557,12 3 189,114 34 3152,-97-26-2056,61 29 0,-77-32-1126,-1 0 0,1 1-1,-2 1 1,1 1 0,14 15-1,-19-16-174,-1-1-1,-1 1 0,0 1 1,0-1-1,-1 2 1,-1-1-1,9 24 0,-6-9 86,-1 0 1,-2 0-1,0 0 0,-2 1 0,1 54 0,-6-62-286,0 0 0,-1 0 0,-1-1 0,-1 1 0,-1-1 0,-1 0 0,0 0 0,-1-1 1,-12 23-1,-11 7-926,-3-1 0,-39 45 0,69-87 705,-63 68-3860,21-23-4286,33-33 4932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5408,'-15'-6'15150,"27"8"-11879,16 0-2562,1-2-1,-1-1 1,49-7 0,16-1-467,37 6 354,-74 3-4456,-40 0 1545,-11 12-7919,-5-4 8101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7648,'-18'0'4336,"37"1"5935,30 0-7284,185-4-372,-150 4-2420,-71-2-853,0 2 0,1 0 0,-1 0 0,14 4 0,-21-4-2707,3-1 1039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5632,'-15'-22'2411,"14"21"-2203,1 0 0,-1 0 1,1 0-1,-1 0 0,1 0 0,0 0 0,-1 0 1,1 0-1,0 0 0,-1 0 0,1 0 1,0-1-1,0 1 0,0 0 0,0 0 1,0 0-1,0 0 0,3-6 5759,-8 19-3939,3 5-1524,1-1-1,1 20 1,-1 3 1,-1 274 834,4-165-795,6 60 634,-3-168 1148,-4-42-2316,-1 0 0,1-1 0,0 1 0,0 0 0,0 0 1,0 0-1,0 0 0,0 0 0,0 0 0,1 0 0,-1 0 1,1 1-1,2-3 0,5-7-9,19-28-26,39-78 0,-46 78 118,6-12-33,-14 24-83,1 1 0,1 1 0,27-34 0,-41 58 22,2-3-65,0 1 0,0 0 1,0 0-1,1 0 0,6-5 0,-9 8 68,0-1 0,0 1-1,-1-1 1,1 1 0,0 0-1,0 0 1,0-1 0,0 1-1,0 0 1,0 0 0,0 0-1,-1 0 1,1 0 0,0 0-1,0 0 1,0 0 0,0 1-1,0-1 1,0 0 0,0 0-1,-1 1 1,1-1 0,0 1-1,0-1 1,0 0 0,-1 1-1,1 0 1,0-1 0,-1 1-1,1-1 1,0 1 0,-1 0-1,1-1 1,-1 1 0,1 1-1,1 2 39,0 0 1,0-1-1,-1 1 0,1 0 1,-1 0-1,0 0 0,0 0 0,-1 0 1,1 0-1,-1 9 0,0 3 139,-4 23-1,4-36-162,-15 80 56,13-75-171,-1 1 0,1-1 0,-2 0 0,1 0 0,-1-1 0,0 1 0,-7 9 0,8-14 75,1-1-1,0 1 1,0-1 0,-1 0-1,1 0 1,-1 0 0,0 0-1,0 0 1,0 0-1,0-1 1,0 1 0,0-1-1,-4 1 1,7-2 25,0 0 0,0 0-1,0 0 1,0 0 0,0 1 0,-1-1 0,1 0 0,0 0 0,0 0 0,0 0-1,0 0 1,0 0 0,0 1 0,0-1 0,0 0 0,0 0 0,0 0 0,0 0-1,0 0 1,0 1 0,0-1 0,0 0 0,0 0 0,0 0 0,0 0 0,0 1-1,0-1 1,0 0 0,0 0 0,0 0 0,0 0 0,0 0 0,0 1 0,0-1-1,0 0 1,0 0 0,5 10 197,13 14 337,-13-17-394,5 7 27,1 0 0,0 0 0,1-1 0,1-1 0,0 0 0,1-1 0,18 12 0,-26-18-258,19 10 327,-24-14-303,0-1 0,0 1 0,0-1-1,-1 1 1,1-1 0,0 0 0,0 1 0,0-1 0,0 0 0,0 1 0,0-1 0,0 0 0,0 0 0,0 0-1,0 0 1,0 0 0,0 0 0,1 0 0,0-3-944,-1 1 1,1 0-1,-1-1 0,1 1 0,-1-1 0,0 1 1,0-1-1,0 1 0,0-1 0,-1 0 0,1 1 1,-1-6-1,5-13-2572,8-12 36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3968,'-4'1'9560,"-7"15"-6905,-10 20-1895,6-5-188,-98 218 2918,96-205-2966,3 1 1,1 0 0,-12 86-1,6 155 1050,19-245-1081,7 76 0,-3-94-297,1 1 1,1-1-1,0 0 0,16 34 1,-10-30-66,1-1 1,1 0 0,1 0-1,2-2 1,0 0 0,2-1 0,0-1-1,2 0 1,25 20 0,-37-35-470,0 0-1,0-1 1,19 9 0,-26-14-6,0 0-1,0 0 1,0 0-1,0 0 1,0 0-1,0-1 1,0 1-1,0-1 1,0 1-1,1-1 1,-1 0-1,0 0 1,0 0-1,0 0 1,1-1 0,-1 1-1,0 0 1,0-1-1,0 0 1,0 1-1,0-1 1,0 0-1,0 0 1,0 0-1,3-2 1,8-10-2333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16 935 4320,'-16'2'4756,"25"-3"-2867,7-2-1123,1-1 1,-1 0-1,0-1 1,0-1-1,-1 0 1,23-14-1,-4-2-302,-2-1-1,0-2 0,-2-1 1,41-45-1,95-132 551,-136 165-798,109-152 520,-123 168-503,-1-2 1,-1 1-1,0-2 1,16-45 0,-27 64-139,-2 0 0,1 0 0,-1 0 0,1-1 0,-2 1 0,1 0 0,-1 0 0,0-1 0,0 1 0,-2-10 0,2 14-79,-1-1 0,0 1 0,1-1 0,-1 1 0,0 0 0,-1 0 0,1-1 0,0 1 0,0 0 0,-1 0 0,1 0 0,-1 0 0,0 1 0,0-1 0,1 0 0,-1 1 0,0-1 0,-1 1 0,1-1 0,0 1 0,0 0 0,0 0 0,-1 0 0,1 0 0,0 1 0,-1-1 0,1 1 0,-1-1 0,-2 1 0,-4 0-45,1 0 0,-1 1 1,1 0-1,-1 0 0,1 1 0,-1 0 0,1 0 1,-11 5-1,-61 32 139,67-31-38,1-1 0,0 2 0,1 0 0,0 0 0,0 1 1,1 0-1,0 0 0,1 1 0,0 1 0,1 0 0,0 0 0,1 0 1,0 1-1,1 0 0,1 0 0,-8 28 0,5-8 47,1 1 0,2 0 0,1 0 0,2 0 0,1 1-1,4 36 1,-1-50 128,0 1 0,11 35 0,-11-50-179,0 1 1,1-1-1,0 0 1,0 0-1,1-1 1,0 1-1,0-1 1,1 1-1,0-1 1,0-1-1,6 6 1,-7-7-20,0 0 0,1-1 0,0 0 1,0 0-1,0 0 0,0 0 0,0-1 1,0 0-1,1 0 0,-1 0 0,1-1 0,0 0 1,-1 0-1,1 0 0,0-1 0,-1 0 0,1 0 1,0 0-1,0-1 0,-1 0 0,10-2 0,106-31-107,-108 29 81,-1 0-1,0-1 1,0 0 0,0-1 0,-1-1-1,0 0 1,0 0 0,11-12-1,9-12 78,30-41-1,-34 39 36,-26 33-136,0-1 0,0 1-1,1 0 1,-1-1-1,0 1 1,1 0 0,-1 0-1,1 0 1,-1 0-1,1 0 1,0 0 0,-1 1-1,4-2 1,-5 2-1,1 0 0,-1 0 1,1 0-1,-1 0 0,1 0 1,-1 0-1,0 0 0,1 0 1,-1 0-1,1 1 0,-1-1 1,1 0-1,-1 0 0,1 0 1,-1 1-1,0-1 0,1 0 1,-1 0-1,0 1 0,1-1 1,0 1-1,-1 0 6,1 0 0,0 0-1,-1 0 1,1 0 0,-1 1 0,1-1 0,-1 0-1,1 0 1,-1 1 0,0-1 0,0 2 0,4 29 219,-3 1 0,0 0 0,-3 0 0,-7 47-1,9-76-190,-2 6-14,2-10-13,0 0-1,0 0 1,0 1 0,0-1 0,0 0 0,0 0 0,0 0 0,0 0 0,0 1 0,0-1-1,0 0 1,0 0 0,0 0 0,0 1 0,0-1 0,0 0 0,0 0 0,0 0-1,1 0 1,-1 0 0,0 1 0,0-1 0,0 0 0,0 0 0,0 0 0,0 0-1,0 0 1,1 1 0,-1-1 0,0 0 0,0 0 0,0 0 0,0 0 0,1 0-1,-1 0 1,0 0 0,0 0 0,14-15 203,-3 5-287,-2-1-1,11-14 1,-14 16 73,0 1 1,0 1-1,1-1 1,-1 1-1,2 0 1,-1 1-1,11-8 0,-17 14 1,0-1 0,0 1 0,1-1 0,-1 0-1,0 1 1,0 0 0,1-1 0,-1 1-1,0 0 1,1 0 0,-1 0 0,0 0 0,0 0-1,1 0 1,-1 0 0,0 0 0,1 0 0,-1 1-1,2 0 1,0 0 18,-1 0 0,0 0 0,0 1 0,1-1 0,-1 1 0,-1-1 0,1 1 0,0 0 0,3 3 0,1 5 146,1 0 1,-2 0-1,8 18 1,-10-22-61,33 60-334,-35-65-342,0 0-1,0 0 0,0 1 0,0-1 1,0 0-1,1 0 0,-1 0 0,0 0 1,0 0-1,1-1 0,-1 1 0,1 0 1,-1-1-1,1 1 0,-1 0 0,1-1 1,-1 0-1,1 1 0,-1-1 0,1 0 1,-1 0-1,4 0 0,2 1-3296,11 3-744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4800,'0'-12'11541,"14"25"-7621,-3 11-3077,-1 1 0,0 0 0,8 40 0,9 26-194,-18-67-497,1-1-1,1 0 1,0-1-1,2 0 1,1-1 0,18 22-1,-24-30-9,-7-11-91,0 0 0,0 0 1,1-1-1,-1 1 0,0 0 0,1-1 0,-1 1 1,4 2-1,-4-4-18,-1 1 0,1-1-1,0 0 1,0 0 0,0 0 0,-1 0 0,1 0 0,0 0 0,0 0 0,0 0 0,-1 0-1,1 0 1,0 0 0,0 0 0,0 0 0,-1-1 0,1 1 0,0 0 0,0-1 0,-1 1-1,1-1 1,0 1 0,-1-1 0,1 1 0,0-1 0,-1 1 0,1-1 0,-1 1 0,1-2 0,11-8 152,-1-1 1,-1 0-1,0-1 1,15-24-1,54-105-371,-70 123 148,-6 9 23,0 1 1,1 0-1,1 0 0,-1 1 1,1-1-1,1 1 1,6-7-1,-12 13 13,1 1-1,-1 0 0,0 0 1,1 0-1,-1-1 0,0 1 1,0 0-1,1 0 0,-1 0 1,1 0-1,-1 0 0,0 0 1,1 0-1,-1 0 1,0 0-1,1 0 0,-1 0 1,0 0-1,1 0 0,-1 0 1,0 0-1,1 0 0,-1 0 1,1 0-1,-1 0 1,0 0-1,1 0 0,-1 1 1,0-1-1,0 0 0,1 0 1,-1 0-1,0 1 0,1-1 1,-1 0-1,0 0 1,0 1-1,0-1 0,1 0 1,-1 1-1,0-1 0,0 0 1,0 1-1,1-1 0,-1 1 1,9 22-172,-6-15 155,5 17 74,8 44 1,-4-12 174,-7-33-154,-4-17-56,0-1 0,0 0 0,1 0 0,0 0 1,0 0-1,0 0 0,1-1 0,-1 1 0,5 5 0,-7-10 14,1-1-1,-1 1 1,1-1-1,-1 1 1,1-1 0,-1 1-1,1-1 1,-1 0-1,1 1 1,-1-1-1,1 0 1,0 1 0,-1-1-1,1 0 1,-1 0-1,1 1 1,0-1-1,-1 0 1,1 0-1,0 0 1,-1 0 0,1 0-1,0 0 1,-1 0-1,1 0 1,0 0-1,-1 0 1,1 0 0,0 0-1,-1-1 1,1 1-1,0 0 1,-1 0-1,1-1 1,-1 1 0,1-1-1,0 1 1,-1 0-1,1-1 1,-1 1-1,1-1 1,-1 1-1,0-1 1,1 0 0,3-4 92,0 0 0,0 0 0,-1 0 1,3-6-1,-3 5-161,18-37 192,28-82 1,-6 14-84,-33 89-211,0 1 0,27-38 0,-17 33-1026,0 1-5092,-18 24 5050,0-1-1,0 1 1,1-1 0,-1 1 0,0 0-1,1 0 1,-1 0 0,0 0-1,1 1 1,-1-1 0,5 0-1,16 0-3076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 3328,'-6'-4'14600,"-1"14"-14129,-34 44 1967,-28 39-684,42-52-1148,-62 101 1116,77-119-1518,0 2-1,2-1 0,0 1 0,-7 33 0,10-23-7,2 1 1,1-1-1,1 1 0,4 47 1,-1-63-63,2 0 0,0 0 1,2 0-1,0 0 0,1 0 1,1-1-1,0 0 1,2 0-1,17 31 0,-11-26 72,24 29-1,-30-43-345,1-1-1,-1 0 1,2-1-1,-1 0 1,17 11-1,-22-17-362,1 1-1,0-1 0,1 1 0,-1-1 0,0-1 1,0 1-1,1-1 0,-1 0 0,1 0 0,-1-1 1,1 1-1,-1-1 0,1-1 0,10 0 0,6-3-1560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7136,'2'-4'2467,"-2"4"-2420,0 0 0,0 0 1,0 0-1,0 0 1,0 0-1,0 0 1,0 0-1,0 0 0,0-1 1,0 1-1,0 0 1,0 0-1,0 0 1,0 0-1,0 0 1,0 0-1,0 0 0,0 0 1,0 0-1,0 0 1,3 2 1982,-2 0-1206,-1 0 1,1 1 0,-1-1-1,1 0 1,0 0-1,0 0 1,0 0-1,2 4 1,5 11 692,-5 3-333,0 1 0,-2-1 0,-1 31 0,0-20-624,-8 135 213,1-2-906,6-153-369,0 0-1,-3 16 1,2-17-1540,0 0 1,0 14-1,5-11 90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9568,'-11'-8'4848,"28"7"197,-3 1-4181,46-1 2339,-24 0-2269,-1 1 0,1 1-1,43 9 1,68 15-783,-83-22-2803,-59-3 1467,1 0 1,0-1-1,-1 1 1,12-4-1,-13 3-28,-1-1-1,1 1 0,-1-1 0,1 0 0,-1 0 0,0 0 0,0 0 0,3-3 0,12-8-3244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3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15 829 3552,'1'-5'1089,"0"0"-1,0 0 1,0 0 0,2-6-1,1 2 2254,-6 14-1749,0 6-1271,-1 0 0,1 0 0,0 19 0,-3 17 140,1-28-380,2 0 0,0 1 0,1-1 0,2 31 0,-1-48-49,1-1 0,-1 1 0,0-1-1,0 1 1,0-1 0,1 1 0,-1-1 0,1 0 0,-1 1-1,1-1 1,0 1 0,-1-1 0,1 0 0,0 0 0,0 0-1,0 1 1,0-1 0,0 0 0,0 0 0,0 0 0,1 0-1,-1-1 1,0 1 0,0 0 0,1 0 0,-1-1 0,0 1-1,1-1 1,-1 1 0,1-1 0,-1 0 0,1 1 0,-1-1-1,1 0 1,-1 0 0,1 0 0,-1 0 0,1 0 0,-1 0-1,0-1 1,1 1 0,-1 0 0,1-1 0,1 0-1,8-5 150,0-1 0,-1 0 0,1-1 0,15-14 0,-10 7-78,13-12-29,-2-1 0,-1-1-1,23-35 1,-31 40-38,-17 23-31,13-15 43,-14 15-42,1 0 0,0 1 0,-1-1 0,1 1 0,-1-1-1,1 1 1,0-1 0,-1 1 0,1 0 0,0-1 0,-1 1 0,1 0 0,0-1 0,0 1 0,-1 0 0,1 0 0,0 0 0,0 0 0,-1-1 0,1 1 0,1 1 0,-2-1-2,1 0-1,-1 1 1,1-1 0,-1 0 0,0 1 0,1-1 0,-1 1 0,0-1 0,1 0-1,-1 1 1,0-1 0,0 1 0,1-1 0,-1 1 0,0-1 0,0 1-1,0-1 1,0 1 0,0 0 0,0-1 0,0 1 0,0 0 0,0 16 40,0-11-48,0 11-29,0 1-1,2-1 0,0 1 0,6 21 1,-7-34 50,0 0 1,1 0 0,0 0 0,0 0-1,1 0 1,-1 0 0,1-1-1,0 1 1,0-1 0,1 0 0,-1 0-1,1 0 1,0 0 0,0-1 0,0 1-1,0-1 1,1 0 0,4 2-1,-4-3 23,-1-1 0,0 1 0,0-1 0,1 0-1,-1 0 1,1-1 0,-1 1 0,1-1-1,-1 0 1,1 0 0,-1-1 0,1 1 0,-1-1-1,1 0 1,-1 0 0,0 0 0,5-3 0,-1 1-2,-1-1 1,0 0 0,0 0 0,0-1 0,0 1 0,0-2 0,-1 1 0,6-8 0,2-3-45,-2-1 1,0-1-1,13-25 1,-16 26-96,2 0 1,-1 0-1,21-23 1,-29 38 98,0 0 1,1-1 0,-1 1-1,0 1 1,1-1 0,-1 0 0,1 1-1,0-1 1,0 1 0,0 0-1,0 0 1,-1 0 0,1 0-1,0 0 1,1 1 0,-1-1 0,0 1-1,0 0 1,0 0 0,0 0-1,0 0 1,0 1 0,0-1-1,0 1 1,0 0 0,0-1-1,0 2 1,0-1 0,0 0 0,0 0-1,-1 1 1,1 0 0,-1-1-1,5 5 1,-7-6 395,-4 8 511,-2-1-812,0-1-1,0 1 1,-10 6-1,-8 9-205,11-7 66,-38 42-45,46-49 28,-1 0 1,1 1-1,0-1 1,1 1-1,-6 16 1,9-22 59,1 0 0,0-1 0,-1 1 0,1 0 0,0-1-1,0 1 1,0-1 0,1 1 0,-1 0 0,1-1 0,-1 1 0,1-1 0,0 1 0,0-1 0,0 1 0,0-1 0,1 0 0,-1 0 0,0 1 0,1-1 0,0 0 0,-1 0 0,1 0 0,0-1 0,3 3 0,-2-1 26,0-1 0,1 1-1,-1-1 1,0 0 0,1 0 0,-1-1 0,1 1 0,0-1-1,0 1 1,-1-1 0,1-1 0,0 1 0,0 0 0,0-1-1,0 0 1,5 0 0,6-3 46,1 0 0,-1-1-1,24-10 1,43-24 27,-63 29-99,6-3 28,0-1 0,-1-1 0,0-2 1,-2 0-1,0-1 0,26-26 0,-32 24 5,0 0 0,19-35 1,21-47 97,-27 38-98,-3-1 1,-2-1-1,-4-1 1,-2-1-1,-3 0 1,9-99-1,-23 149-42,0 0 1,-1 0-1,0 0 1,-1 0-1,-5-19 1,6 35 4,0 1 0,0 0 1,0 0-1,1 0 1,-1 0-1,0 0 1,0 0-1,0 0 0,0 0 1,0-1-1,-1 1 1,1 0-1,0 0 1,0 0-1,0 0 0,0 0 1,0 0-1,0 0 1,0 0-1,0 0 0,0-1 1,0 1-1,0 0 1,0 0-1,0 0 1,0 0-1,0 0 0,0 0 1,0 0-1,-1 0 1,1 0-1,0 0 1,0 0-1,0 0 0,0 0 1,0 0-1,0 0 1,0 0-1,0 0 0,0 0 1,-1 0-1,1 0 1,0-1-1,0 2 1,0-1-1,0 0 0,0 0 1,0 0-1,0 0 1,0 0-1,0 0 0,-1 0 1,1 0-1,0 0 1,0 0-1,0 0 1,0 0-1,0 0 0,0 0 1,0 0-1,0 0 1,-5 9-173,-3 12 19,-38 194-181,33-147 297,3 0 1,3 1-1,3 0 0,3 1 1,10 80-1,-7-121 61,3-1 0,8 34 0,-9-46 7,1-1-1,1 0 1,1 0-1,0 0 1,12 17-1,-16-27 27,0-1 0,0 0 0,1 0 0,0 0 0,7 6 0,-9-8-31,0-1 0,0 0 0,0 0 0,0 1 0,1-1 0,-1-1 0,0 1 0,0 0-1,1 0 1,-1-1 0,0 1 0,1-1 0,-1 0 0,0 0 0,4 0 0,7-2 51,0-1-1,0-1 1,-1 1-1,1-2 1,-1 0-1,0-1 1,0 0-1,18-12 1,-14 6-10,0 0 0,-1-1 0,-1 0 0,0-1 0,14-19 1,-21 25-32,-2 0 0,1-1 0,-1 0 0,0 0 1,-1 0-1,0-1 0,0 0 0,-1 0 0,-1 1 0,1-2 1,-2 1-1,1 0 0,-1 0 0,-1-1 0,0 1 0,-2-16 1,1 24-27,1-1 1,-1 0-1,1 0 1,-1 1-1,0-1 1,0 1 0,-1-1-1,1 1 1,0-1-1,-1 1 1,0-1-1,1 1 1,-1 0-1,0 0 1,0 0-1,0 0 1,-1 0 0,1 1-1,0-1 1,-1 1-1,1-1 1,-1 1-1,1 0 1,-1 0-1,1 0 1,-1 0 0,0 0-1,0 1 1,1-1-1,-1 1 1,0 0-1,0 0 1,0 0-1,1 0 1,-1 0 0,0 1-1,0-1 1,0 1-1,1 0 1,-1-1-1,0 1 1,1 1-1,-1-1 1,-4 3 0,1 0-38,0-1 1,1 1-1,0 1 1,-1-1-1,1 1 1,1 0 0,-1 0-1,1 0 1,0 1-1,0 0 1,0-1-1,1 1 1,0 1 0,-4 8-1,5-6 8,-1 0-1,1 0 0,1 1 1,-1-1-1,1 0 1,1 1-1,0-1 0,0 0 1,1 1-1,2 9 1,-1-9 24,1 0 0,0 0 1,0 0-1,1-1 1,0 0-1,1 0 1,0 0-1,0 0 0,9 10 1,-9-13 24,0 0 1,0-1 0,1 0-1,0 0 1,0 0-1,0-1 1,1 0-1,-1 0 1,1 0-1,0-1 1,0 0 0,0 0-1,8 1 1,2 0 40,0-1 0,1-1 0,-1-1 0,1 0 0,-1-1 0,20-3 0,-24 2-38,-1-2 1,1 1 0,-1-2-1,1 0 1,-1 0 0,0-1-1,0 0 1,21-15 0,-19 11-34,0-1-1,0 0 1,-1-2 0,-1 1 0,16-19 0,-24 24 19,25-29 115,-26 32-155,0 0 0,0 0 0,0 0 0,1 0 0,-1 1 1,1 0-1,0 0 0,4-3 0,-6 5 20,0-1 0,-1 1 1,1 0-1,0-1 0,-1 1 1,1 0-1,0 0 0,-1 0 0,1 0 1,0 0-1,0 0 0,-1 1 0,1-1 1,0 1-1,-1-1 0,1 1 1,-1 0-1,1-1 0,2 3 0,1 0 45,0 1-1,-1 0 0,1 0 0,4 6 1,6 5-43,-14-14 230,-2-2-131,-1 0 0,0 0 1,1 0-1,-1 0 0,1-1 0,-1 1 0,1 0 0,0-1 0,-2-1 0,-3-3-85,2 2-24,-1 0 1,0 0-1,0 1 1,0 0-1,0 0 1,0 0-1,-1 0 1,0 1-1,1 0 1,-7-1-1,10 2 4,0 1 0,0 1 0,0-1-1,0 0 1,0 0 0,0 1 0,0-1 0,1 1-1,-1 0 1,0-1 0,0 1 0,1 0 0,-1 0-1,0 0 1,1 0 0,-1 0 0,1 1-1,-3 1 1,-1 2-54,1 0-1,-1 1 0,1-1 1,-4 8-1,4-5 31,0 1 0,0 0 1,0 0-1,1 0 0,1 0 0,0 1 0,0-1 0,0 1 1,1-1-1,1 1 0,0-1 0,0 1 0,2 11 1,-1-17 53,0-1 1,-1 0 0,1 0-1,0 0 1,1 0 0,-1 0-1,1 0 1,-1 0 0,1 0-1,0-1 1,0 1 0,0 0-1,0-1 1,1 0 0,-1 1-1,0-1 1,1 0 0,0-1-1,2 3 1,-3-3 2,1 0-1,-1 0 1,0-1 0,0 1 0,0-1-1,1 1 1,-1-1 0,0 0-1,1 0 1,-1 0 0,0 0 0,0 0-1,1 0 1,-1-1 0,0 1-1,1-1 1,-1 1 0,0-1 0,0 0-1,0 0 1,0 0 0,0 0-1,0 0 1,0-1 0,3-2 0,15-15 82,-1-1 1,-1-1-1,-1-1 0,21-35 1,-7 1-61,-8 11-321,-21 45 181,-1 5 26,0 6 10,-1-4 37,0 13 11,4 32 1,-4-47 15,1 0 1,0-1 0,0 1 0,1-1 0,-1 1 0,1-1 0,0 0 0,0 0 0,0 0 0,1 0 0,-1 0-1,1 0 1,3 3 0,-4-6 8,1 1 1,-1-1-1,0 1 0,0-1 0,1 0 0,-1 0 1,0 0-1,1-1 0,-1 1 0,1 0 0,-1-1 1,1 0-1,-1 1 0,1-1 0,0 0 0,-1-1 1,4 1-1,6-2 89,0 0 1,16-6 0,-19 5-51,21-5-69,-1-2 0,-1-1-1,0-1 1,0-2 0,-2 0 0,46-33-1,-59 36-41,22-17 60,-32 27-21,0-1 0,0 0 1,0 1-1,0 0 0,0 0 1,0 0-1,0 0 0,0 0 1,0 0-1,6 0 0,-8 1 24,0 1-1,0-1 1,1 0-1,-1 0 0,0 1 1,0-1-1,0 1 1,0-1-1,-1 1 1,1-1-1,0 1 0,0-1 1,0 1-1,0 0 1,0 0-1,-1-1 1,1 1-1,0 0 1,-1 0-1,2 1 0,11 23 71,-6-11-10,10 20 58,-12-24-68,-1 0-1,2 0 0,8 11 1,-13-20-41,1 0 1,0 0-1,-1 0 1,1 0-1,0 0 1,0 0 0,0 0-1,0 0 1,0-1-1,0 1 1,0-1-1,0 1 1,0-1-1,0 0 1,0 0 0,0 0-1,2 0 1,40-4 236,-42 4-239,167-35 460,-134 25-481,0-2 0,56-27 0,-46 14-93,13-6-5077,-44 26 259,-4 3 1546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13312,'0'4'6015,"0"21"-5247,0-5 2560,10 0-1984,-5 11 448,4 1-1088,-4 1-224,-2-2-288,-3-2-64,5-6-64,-5-6-2528,5-6 1376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4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29 7712,'-26'-2'2506,"26"2"-2471,-1 0 0,1 0-1,0 0 1,0 0-1,0 0 1,0 0 0,0 0-1,0 0 1,0 0 0,0 0-1,0 0 1,0 0-1,0 0 1,0 0 0,0 0-1,0 0 1,0 0-1,-1 0 1,1 0 0,0 0-1,0-1 1,0 1 0,0 0-1,0 0 1,0 0-1,0 0 1,0 0 0,0 0-1,0 0 1,0 0 0,0 0-1,0 0 1,0 0-1,0 0 1,0 0 0,0 0-1,0 0 1,0 0-1,0 0 1,0 0 0,0 0-1,0-1 1,0 1 0,0 0-1,0 0 1,0 0-1,0 0 1,0 0 0,0 0-1,0 0 1,0 0 0,0 0-1,0 0 1,0 0-1,0 0 1,0 0 0,0 0-1,0 0 1,0-1-1,4-3 2403,7-2 142,0 3-1970,0 0 0,-1 1 0,1 0 0,1 0 0,-1 1-1,0 1 1,20 1 0,-22 0-500,-1 0 0,1 0 0,-1 1 0,0 1 0,1-1 0,-1 1 0,0 1 0,-1-1 0,1 1 0,11 9 0,-16-11-35,0 1 1,0 0-1,0 0 0,0 0 1,0 0-1,-1 0 1,0 0-1,0 1 1,0 0-1,0-1 1,0 1-1,-1 0 1,1 0-1,-1-1 0,0 1 1,-1 0-1,1 0 1,0 1-1,-1-1 1,0 0-1,0 4 1,-2 9 449,-1-1 1,0 0-1,-1 0 1,-7 16-1,5-12 125,-5 20-1,11-39-647,0 0 0,0 1-1,0-1 1,0 0 0,0 1 0,0-1 0,0 0 0,1 0 0,-1 1 0,0-1 0,1 0 0,-1 1-1,1-1 1,-1 0 0,1 0 0,-1 0 0,1 0 0,0 0 0,0 0 0,0 0 0,-1 0-1,1 0 1,0 0 0,0 0 0,0 0 0,0 0 0,1-1 0,-1 1 0,0-1 0,0 1 0,0 0-1,1-1 1,-1 0 0,2 1 0,3 1-36,-1-1 0,1 0 0,0-1 0,0 1 0,0-1 0,7 0 0,13-3-1109,37-9 0,25-12-5521,-68 19 4653,20-7-4867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8896,'0'0'209,"1"-1"0,0 1 1,-1-1-1,1 1 0,0 0 1,0-1-1,0 1 0,0 0 0,-1-1 1,1 1-1,0 0 0,0 0 1,0 0-1,0 0 0,0 0 1,-1 0-1,1 0 0,0 0 0,0 0 1,0 0-1,0 1 0,1-1 1,1 1 130,0 0-1,0 1 1,0-1 0,-1 1 0,6 3 0,-1 1 208,1 0 0,-1 1 0,-1 1 0,0-1 0,0 1 0,0 0 0,7 13 0,28 67 1600,-34-72-1800,9 22 278,-1-5 69,-1 0 1,-2 0-1,10 48 1,-13-22-90,-3 1 1,-3 0 0,-2 1 0,-9 75 0,5-104-490,-2 1-1,-1-1 1,-14 45-1,13-57-542,-1 0 0,-1-1 0,-1 0 0,0 0-1,-2-1 1,-15 20 0,-1-5-881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2400,'-14'-3'19242,"19"1"-15074,31-5-2880,0 1-776,157-19 448,-174 24-923,8 0-2,28 2-1,3 0 206,-45-1-3563,1 0-3556,-7 0 3877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7 795 6304,'-1'0'139,"1"1"0,0-1 0,-1 0 0,1 0 1,0 0-1,-1 1 0,1-1 0,0 0 0,-1 0 0,1 1 1,0-1-1,-1 0 0,1 1 0,0-1 0,0 0 0,0 1 0,-1-1 1,1 0-1,0 1 0,0-1 0,0 1 0,0-1 0,0 0 1,-1 1-1,1-1 0,0 1 0,0-1 0,0 0 0,0 1 1,0-1-1,0 1 0,1-1 0,-1 0 0,0 1 0,0-1 0,0 1 1,0-1-1,0 0 0,1 1 0,-1-1 0,0 1 0,1 0 54,0-1 0,-1 1 0,1 0-1,0-1 1,0 1 0,0 0 0,0-1-1,0 1 1,0-1 0,0 0 0,0 1-1,0-1 1,0 0 0,1 1 0,4-1 95,-1 1 0,1-1 0,-1 0 0,1-1 1,0 0-1,-1 1 0,0-2 0,1 1 0,-1-1 1,7-2-1,4-4 238,27-16 0,-35 19-391,37-25 241,-2-1 0,68-63 0,62-89 480,-150 156-716,-1-1 1,-2-2-1,0 0 0,-2-1 1,15-36-1,-26 51-25,-2-2 0,1 1-1,-2 0 1,0-1 0,-2 0-1,0 0 1,0 0 0,-2 0-1,-2-25 1,2 42-117,0 0 0,0 0-1,0 0 1,0 0 0,0 0 0,-1 1-1,1-1 1,0 0 0,-1 0 0,1 0 0,0 0-1,-1 0 1,1 0 0,-1 0 0,0 1-1,1-1 1,-2-1 0,1 2 1,0-1 0,0 1 0,0 0-1,1 0 1,-1-1 0,0 1 0,0 0 0,0 0 0,0 0 0,0 0-1,0 0 1,0 1 0,0-1 0,0 0 0,0 0 0,0 0 0,0 1-1,0-1 1,1 1 0,-2 0 0,-3 1 15,1 0 0,0 1 0,0-1 0,0 1 0,1 0-1,-1 0 1,0 1 0,-5 6 0,-23 37 106,17-25-66,-3 5 135,1 0 1,1 2 0,1 0 0,-17 49 0,28-63-108,0 0 1,1 1-1,1-1 0,0 1 1,1 0-1,3 30 0,1-15 325,2-1 0,13 45 0,-16-68-270,1 0 0,-1 0-1,1 0 1,0 0 0,1-1-1,0 1 1,0-1 0,0 0-1,6 6 1,-9-11-89,1 1-1,-1-1 0,1 0 1,-1 1-1,1-1 1,0 0-1,0 0 1,0 0-1,0 0 0,0-1 1,0 1-1,0 0 1,0-1-1,0 0 1,2 1-1,-2-1-18,1 0 0,-1-1 0,0 1 0,1-1 0,-1 1 0,0-1 0,1 0 0,-1 0 0,0 0 0,0 0 0,0 0 0,0 0 0,0-1 0,0 1 0,0-1 0,1-1 0,16-14 75,-2-1 0,0-1 0,20-29 0,-26 33-97,0 1 0,2 0 0,-1 1 0,2 1 0,18-15 0,-18 16 99,-10 8-120,-1 0 0,0 0 0,1 0-1,0 0 1,0 1 0,0 0 0,0 0 0,0 0 0,0 0 0,0 1-1,1-1 1,-1 1 0,0 0 0,6 0 0,-9 1 12,0 0 0,0 0 0,0 1 0,0-1 1,0 0-1,0 1 0,0-1 0,0 0 0,-1 1 1,1-1-1,0 1 0,0-1 0,0 1 0,0 0 1,-1-1-1,1 1 0,0 0 0,-1 0 0,1 0 0,-1-1 1,1 1-1,-1 0 0,1 0 0,-1 0 0,1 0 1,-1 0-1,0 0 0,0 0 0,1 0 0,-1 0 0,0 2 1,1 3 33,-1 0-1,1 0 1,-1 0 0,-1 6 0,-14 154 256,14-158-271,1-6-8,-1 0-1,1 0 0,0 0 0,-1 0 1,1 1-1,0-1 0,0 0 0,1 0 0,-1 0 1,0 0-1,1 0 0,0 0 0,-1 0 1,1 0-1,0 0 0,0 0 0,1 3 0,-1-5-15,-1 0 0,1 0-1,-1 1 1,0-1-1,1 0 1,-1 0-1,1 0 1,-1 0-1,0 0 1,1 0-1,-1 0 1,1 0 0,-1 0-1,1 0 1,-1 0-1,1 0 1,-1 0-1,0 0 1,1 0-1,-1 0 1,1 0 0,-1 0-1,0-1 1,1 1-1,-1 0 1,1 0-1,0-1 1,15-9-203,-11 7 207,65-46-44,-40 28 34,0 0 0,35-16 1,-63 36 15,-1 0 1,1 1-1,0-1 0,-1 1 1,1-1-1,0 1 0,-1 0 1,1-1-1,0 1 1,0 0-1,-1 0 0,1 0 1,0 1-1,0-1 0,-1 0 1,1 1-1,0-1 1,-1 1-1,3 0 0,-1 1 34,0 0 0,0 0 0,0 0 0,0 1-1,0-1 1,0 1 0,-1-1 0,4 6 0,2 3 83,-1 1 0,0 0 1,9 23-1,37 79-622,-46-100-7940,-3-10 5567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5216,'1'2'11752,"7"8"-8777,2 4-2353,3 12 441,-2 0 0,13 40 0,-16-38-450,5 39-1,-11-52-482,7 18 219,-7-26-148,0-1 1,0 0-1,-1 0 0,0 1 1,0 8-1,-1-14 162,11-16 975,1-10-943,18-49 0,-9 18-310,-8 30-33,-10 21-97,0-1 0,0 1 0,-1-1 0,0 1 0,0-1 0,0 0 1,-1 0-1,2-11 0,3 53-414,11 110 688,-17-127-115,1 12-4,-1-30-90,0 0-1,0 0 0,0 0 1,0 0-1,1 0 0,-1 0 1,0 0-1,1 0 0,-1 0 1,0 0-1,1-1 0,0 1 1,-1 0-1,1 0 0,-1 0 1,1-1-1,0 1 0,-1 0 1,1-1-1,0 1 0,0-1 1,0 1-1,1 0 0,-1-2 42,1 1-1,-1-1 0,0 0 0,1 1 1,-1-1-1,0 0 0,0 0 0,1 0 0,-1 0 1,0 0-1,0-1 0,0 1 0,0 0 1,0 0-1,-1-1 0,2 0 0,6-9 170,26-30 24,-10 11-29,39-39 0,-31 42-317,2 2 1,58-35 0,-5 5-329,-69 42-1486,-4 3-5171,1 1-4259,-3 4 7411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7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13 3392,'0'-1'39,"0"1"0,0 0 0,0 0 0,0-1 0,0 1-1,0 0 1,0-1 0,0 1 0,0 0 0,0 0 0,0-1 0,0 1 0,0 0 0,0 0 0,0-1 0,0 1 0,0 0 0,-1 0-1,1-1 1,0 1 0,0 0 0,0 0 0,0-1 0,0 1 0,-1 0 0,1 0 0,0 0 0,0-1 0,0 1 0,-1 0-1,1 0 1,0 0 0,0 0 0,-1 0 0,1-1 0,0 1 0,0 0 0,-1 0 0,1 0 0,0 0 0,0 0 0,-1 0 0,1 0-1,0 0 1,-1 0 0,1 0 0,0 0 0,0 0 0,-1 0 0,1 0 0,-1 0-8,-4 0 1210,5 0-1165,1 0 0,-1 0 0,0 0-1,0 0 1,0 0 0,0 0 0,0 0 0,0 0 0,0 0-1,1 0 1,-1 0 0,0 0 0,0 0 0,0 0 0,1 0 910,-1-1-911,0 1 1,0 0 0,0 0 0,0 0 0,0 0 0,0 0 0,1 0-1,-1 0 1,0 0 0,0-1 0,0 1 0,0 0 0,0 0-1,0 0 1,0 0 0,0 0 0,0 0 0,0 0 0,0-1 0,0 1-1,0 0 1,-1 0 0,1 0 0,0 0 0,0 0 0,0 0-1,0 0 1,0 0 0,0-1 76,0 1-76,-9 6 4782,-12 17-2764,17-19-1745,-18 24 587,1 0-1,1 1 1,-21 42 0,19-32-242,3-7-287,-77 144 1077,84-149-1240,1 1-1,1-1 1,1 2 0,-8 47-1,12-44-80,3 0 1,0 0-1,2 1 0,2-1 0,0 0 0,2 0 1,2-1-1,1 1 0,1-1 0,2-1 0,1 0 1,1 0-1,2-1 0,17 28 0,-26-48-277,2 0 0,-1 0 0,1 0 0,0-1 0,1 0 0,0-1 0,15 12 0,-21-18-233,0 0 0,0 0 0,1 0 0,-1 0 0,0 0 0,1 0 0,-1 0 0,1-1 0,0 1 0,-1-1 0,1 0 0,-1 0 0,1 0 0,-1 0 0,1 0 0,0 0 0,-1-1 0,1 1 0,-1-1 0,1 0 0,-1 0 0,5-2 0,-2 0-743,0 0 0,0-1 0,0 1 0,-1-1 0,1-1 0,-1 1 0,0 0 0,6-8 0,13-20-2302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 6880,'-15'-6'2229,"12"5"-1349,2 1-448,0 1 1,1-1-1,-1 1 0,0-1 0,0 0 1,1 0-1,-1 1 0,0-1 0,0 0 0,1 0 1,-1 0-1,0 0 0,0 0 0,-1 0 1,-8 2 1461,3 3-1452,-1 1 0,1 1 0,0-1 0,0 1 0,1 0 0,0 1 0,0 0 0,0 0 0,1 0 0,1 0 0,-1 1 0,1 0-1,1 0 1,-5 15 0,6-17-315,0 1-1,1 0 0,0 0 1,0 0-1,0 0 0,1 0 1,0 0-1,1 0 0,0 0 1,0 0-1,1 0 0,-1 0 1,2-1-1,-1 1 0,1-1 1,1 1-1,-1-1 0,7 9 0,-8-13-92,0-1 0,0 1 0,0-1-1,1 0 1,0 0 0,-1 0 0,1 0-1,0 0 1,0 0 0,0-1 0,0 1-1,0-1 1,0 0 0,0 0 0,0 0-1,0 0 1,1-1 0,-1 1 0,0-1-1,1 0 1,-1 0 0,0 0-1,7-1 1,4-2-9,0-1 1,0 1-1,-1-2 0,16-7 0,-23 10-11,8-4-34,0-1 0,0 0 0,0-1-1,20-16 1,-27 18-65,-1 1-1,0-1 0,0 0 0,-1-1 0,0 1 0,0-1 0,0 0 0,-1 0 0,0 0 0,5-13 1,-8 17 30,0 0 1,0-1-1,-1 1 1,1 0 0,-1-1-1,0 1 1,1 0 0,-1-1-1,-1 1 1,1-1-1,0 1 1,-1 0 0,0-1-1,0 1 1,0 0 0,0 0-1,0 0 1,-1 0-1,1 0 1,-1 0 0,0 0-1,0 0 1,0 0 0,0 1-1,-1-1 1,1 1-1,-1 0 1,-3-4 0,-1 1-207,-1 0 0,1 1 0,-1 0 0,0 0 0,0 1 0,0-1 0,-1 2 0,1-1 0,-17-1 0,17 3-252,0 0 0,1 1 0,-1 0 0,0 0 0,0 1 1,-9 2-1,-22 10-4825,24-7 2928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7552,'0'0'2448,"1"2"-1499,3 6 113,0 0 0,-1 0 0,5 15 0,0 2 18,45 171 4076,-17-55-2334,-25-101-2036,-2 0 0,-1 1-1,-2-1 1,0 65 0,-6-72-775,-2-1 0,-1 1 0,-2-1 0,-1-1 0,-1 1-1,-15 37 1,18-57-621,-1 0 0,0-1 0,-1 0 0,-9 14 0,-4 0-825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6560,'0'-1'84,"0"1"0,0 0 0,0 0 0,0 0 0,0 0 0,0-1 0,0 1 0,0 0 1,1 0-1,-1 0 0,0 0 0,0-1 0,0 1 0,0 0 0,0 0 0,0 0 0,0 0 0,0 0 0,0 0 0,0-1 1,0 1-1,1 0 0,-1 0 0,0 0 0,0 0 0,0 0 0,0 0 0,0 0 0,1-1 0,-1 1 0,0 0 0,0 0 1,0 0-1,0 0 0,0 0 0,1 0 0,-1 0 0,9 3 2659,13 10 492,-17-9-3070,7 4 503,-1 1 0,0 0 0,-1 1 0,0 0 0,0 0 0,-1 1 0,0 1 0,-1-1 0,10 21 1,3 11 519,23 66 1,-37-89-775,9 24 656,18 83 1,-29-95-668,-1-1 1,-2 1-1,-1 54 0,-34 161 360,17-182-2556,-42 113 1,51-160 823,-29 70-7287,21-51 4459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1472,'0'0'11585,"4"2"-10114,23 9-828,1-1 0,0-2 0,1 0 0,48 5 0,-50-8-341,-21-3-216,0-1 0,1 0 0,11 1 0,-13-2-30,26 0 156,-1-1-1,0-1 0,40-8 0,-35 4-211,69-3 0,-79 8 96,111 0 74,-2 0 167,-67-2-200,-25 2-64,58-8-1,-36 1 48,92 1-1,-93 5-176,91 2 97,24-2-150,-60-2 180,110-5-140,-138 5 140,63-5 106,345-24-62,-289 23-84,259-1-68,-153 6-122,-255 5 150,236 5-108,111 2 516,-103-3-406,72-9 326,-108-1 25,329 1-279,-222 13 32,-240-9-56,272 11-219,-95-2 580,-218-8-466,16-2 167,98 3 196,-125-1-87,100-11-1,-83 3-119,130-4 106,58-5-63,111 1-126,-298 13-101,94-4 213,266 1 90,-122 9-10,-49-1 272,-203 1-329,162-3 216,118-15-18,-178 8-289,1 0 141,168 15-449,-246-9 529,124-17 0,-128 7-13,314-33 182,-296 35-341,-45 5-31,181-1 10,-56 4-203,94-1 302,-158 3-240,72 2-157,221-7 185,-394 1 20,26-1 15,-37 2 31,41-6-1,-50 5-187,-13 2-808,0-1 1,0 0 0,10-4 0,8-8-8586,-24 13 9181,-1 0 0,0 1 0,0-1 0,0 0 0,0 0 0,0 0-1,-1-1 1,1 1 0,0 0 0,0-2 0,4-19-4507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4736,'-9'-8'8378,"9"8"-8292,2-2 1569,-6 3 490,4 0-1939,0-1 0,-1 0 0,1 0 0,0 1 0,0-1 0,-1 0 0,1 0 0,0 0-1,-1 1 1,1-1 0,0 0 0,-1 0 0,1 0 0,0 0 0,-1 0 0,1 0 0,0 0 0,-1 0 0,1 0 0,0 0 0,-1 0 0,1 0-1,-1 0 1,1 0 0,0 0 0,-1 0 0,1 0 0,0 0 0,-1-1 0,9 3 3016,11-1-2508,158-14 391,-77 8-888,56 3-16,-93 3-172,-38-1-24,-16 1-5,0-1 0,0 0 0,11-2 0,-17 1 1971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5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10624,'0'0'81,"0"0"1,-1 0 0,1 0-1,0 0 1,-1 0 0,1 0 0,0 0-1,0 0 1,-1 0 0,1 0-1,0 0 1,-1 0 0,1 0 0,0 0-1,0 1 1,-1-1 0,1 0-1,0 0 1,0 0 0,-1 1-1,1-1 1,0 0 0,0 0 0,0 0-1,-1 1 1,1-1 0,0 0-1,0 1 1,0-1 0,0 0 0,0 0-1,-1 1 1,1-1 0,0 0-1,0 1 1,0-1 0,0 0-1,0 0 1,0 1 0,0-1 0,0 0-1,0 1 1,0-1 0,0 0-1,0 1 1,1-1 0,-1 0-1,0 0 1,0 1 0,0-1 0,0 0-1,0 1 1,1-1 0,-1 0-1,0 0 1,0 1 0,1-1 0,14 22 429,-11-16-71,15 18 1656,40 39-1,14 16-137,-3 19 344,67 124-1,-116-183-1867,-1 0 0,-2 2 0,-2 0 0,13 48-1,-21-56-298,-2 0-1,0 1 1,-3 0-1,-1 0 0,-3 64 1,-2-76-334,0-1 0,-1 1 0,-2-1 0,0 1 0,-1-1 0,-1-1 0,-1 0 0,-1 0 0,0-1 0,-2 0 0,0 0 0,-18 20 0,-13 6-2967,-68 57-1,53-51-62,-5 8-4008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8736,'-5'-5'3513,"17"4"932,0-1-1220,121-34 3497,21-3-5822,-137 35-1050,102-14 669,-100 16-1422,1 1 0,0 1 1,-1 0-1,22 4 1,-33-2-1171,0 0 1,0 1 0,0-1 0,13 8-1,-10-5-2221,7 3-255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6144,'2'-15'3493,"-2"24"2516,2 16-3223,1 4-1603,-5 371 4370,-4-73-4871,10-51 449,-4-212-332,0-64-800,0 1-1,0-1 1,0 0-1,0 0 0,0 0 1,0 0-1,0 0 0,0 0 1,0 0-1,1 0 0,-1 0 1,0 0-1,0 1 1,0-1-1,0 0 0,0 0 1,0 0-1,0 0 0,0 0 1,0 0-1,0 0 0,-1 0 1,1 1-1,0-1 1,0 0-1,0 0 0,0 0 1,0 0-1,0 0 0,0 0 1,0 0-1,0 0 0,0 0 1,0 0-1,0 1 0,0-1 1,0 0-1,0 0 1,-1 0-1,1 0 0,0 0 1,0 0-1,0 0 0,0 0 1,0 0-1,0 0 0,0 0 1,0 0-1,0 0 1,-1 0-1,1 0 0,0 0 1,0 0-1,0 0 0,0 0 1,0 0-1,0 0 0,0 0 1,0 0-1,-1 0 1,1 0-1,0 0 0,0 0 1,0 0-1,0 0 0,0 0 1,0 0-1,0-1 0,-4-4-194,5-12 163,1 1-1,8-31 1,-2 10-48,1-18-4,14-61-129,-12 75 195,17-40 0,-22 65 78,2 1 1,-1 0 0,2 0 0,0 1-1,17-21 1,-20 29-20,0 0 1,1 0-1,-1 1 0,1-1 1,0 2-1,8-5 0,-11 7 4,0 0 0,0 0 0,0 0-1,0 1 1,0 0 0,0 0 0,0 0-1,0 0 1,0 0 0,1 1 0,-1 0-1,0 0 1,0 0 0,6 1 0,-9-1-32,0 1 0,1-1 1,-1 0-1,0 1 0,0-1 1,1 1-1,-1-1 0,0 1 0,0 0 1,0-1-1,0 1 0,0 0 1,0 0-1,0 0 0,0 0 1,0 0-1,0 0 0,0 0 0,0 0 1,-1 0-1,1 0 0,0 0 1,-1 1-1,1-1 0,-1 0 1,1 0-1,-1 1 0,0-1 0,1 0 1,-1 1-1,0 0 0,0 4-8,-1-1 0,0 0 0,0 0 0,0 0 0,0 0-1,-3 6 1,4-10-3,-10 24-107,-1 0 1,-1-1-1,-1-1 0,-1 0 0,-26 33 0,25-36 110,1-3 32,2 1 0,-13 21 0,24-36 13,0-1-1,0 1 0,0-1 0,1 0 1,-1 1-1,1-1 0,0 1 0,-1 0 1,1-1-1,0 1 0,1-1 0,-1 1 1,0-1-1,1 1 0,-1-1 0,1 1 1,0-1-1,0 1 0,0-1 0,0 0 1,0 1-1,0-1 0,1 0 0,-1 0 1,1 0-1,-1 0 0,4 2 0,2 3 34,0-1-1,0 0 0,1 0 1,-1-1-1,1 0 0,10 5 0,118 47 168,-58-27-3153,-54-22-1658,-12-9 1142,-2-4-4123,0-4 2311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21 876 2976,'-18'28'1739,"17"-25"-1219,0 1 1,1-1 0,0 1 0,0 0 0,0-1 0,0 1 0,0 0 0,1-1-1,-1 1 1,1 0 0,2 4 0,-2-6-349,0 0 0,0-1 1,0 1-1,0-1 0,0 1 0,1-1 0,-1 0 1,1 1-1,-1-1 0,1 0 0,-1 0 0,1 0 1,0 0-1,-1 0 0,1 0 0,0-1 0,0 1 0,0-1 1,-1 1-1,1-1 0,0 1 0,0-1 0,0 0 1,3 0-1,2 0 174,-1-1 1,0 1-1,0-1 1,0 0-1,1 0 1,10-5-1,5-4 67,0-1 0,-1-1 0,-1 0 0,0-2-1,24-21 1,82-86 513,-62 51-633,75-108 1,-125 157-191,0-1 1,-2-1-1,-1 0 1,0 0-1,-2-1 0,-1 0 1,-1-1-1,-1 0 1,6-43-1,-9 43-109,6-65 330,-9 80-312,0 0 0,-1 0 0,0 0-1,0 0 1,-1 0 0,-5-16-1,7 25-33,-1 0-1,1-1 0,-1 1 0,1 0 1,-1 0-1,0-1 0,1 1 0,-1 0 1,0 0-1,0 0 0,0 0 0,0 0 1,0 0-1,0 0 0,0 0 0,0 0 1,0 0-1,0 1 0,-1-1 0,1 0 1,0 1-1,-1-1 0,1 1 0,-3-1 0,3 1-8,-1 0 0,0 0 0,0 1-1,1-1 1,-1 0 0,0 1-1,1 0 1,-1-1 0,0 1 0,1 0-1,-1 0 1,1-1 0,-1 1-1,1 0 1,0 1 0,-1-1 0,1 0-1,0 0 1,-2 2 0,-15 20-134,1 1-1,-20 37 1,2-3 117,0-5 118,-37 76 0,61-107 58,2 1 0,1-1-1,1 2 1,0-1 0,2 1 0,-4 41-1,7-25 101,6 73-1,-2-93-59,1 0 0,1-1-1,1 1 1,1-1 0,13 31 0,-16-42-30,2-1 1,-1 0 0,1 0 0,0 0 0,0-1-1,1 1 1,0-1 0,9 7 0,-12-10-53,0-1 1,0 0-1,1 0 1,-1 0-1,0 0 1,1 0 0,-1-1-1,1 1 1,0-1-1,-1 0 1,1 0-1,0-1 1,0 1-1,-1-1 1,1 0-1,0 0 1,0 0 0,0 0-1,0 0 1,5-2-1,-1-1-35,0 0 0,-1-1 0,1 0 0,-1 0 0,0 0 0,0-1 0,0 0-1,-1-1 1,1 1 0,9-14 0,5-7 102,-3 0 0,20-35 0,-23 35-28,29-38 0,-35 51-82,-8 12-43,0 0 0,-1 0 0,1 0 0,0 0 0,0 0 0,0 0-1,0 0 1,0 0 0,0 1 0,0-1 0,0 0 0,1 0 0,-1 1 0,0-1 0,0 1 0,1-1-1,-1 1 1,0 0 0,1-1 0,-1 1 0,0 0 0,1 0 0,-1 0 0,0 0 0,1 0 0,-1 0-1,0 0 1,1 1 0,-1-1 0,0 0 0,1 1 0,-1-1 0,0 1 0,0-1 0,0 1 0,1 0-1,-1-1 1,0 1 0,0 0 0,0 0 0,0 0 0,0 0 0,0 0 0,0 0 0,-1 0 0,1 0-1,0 0 1,0 0 0,-1 1 0,1-1 0,-1 0 0,1 3 0,2 10 42,-1 0-1,-1 0 1,0 0 0,-1 1 0,-1-1 0,-2 16 0,1-13 8,0 0 1,2 0 0,2 22 0,-2-30-65,1 10-29,-1-19 43,0 0 1,0 1-1,0-1 0,0 0 1,0 1-1,0-1 0,0 0 1,0 1-1,0-1 0,1 0 1,-1 0-1,0 1 0,0-1 1,0 0-1,0 0 0,1 1 1,-1-1-1,0 0 0,0 0 1,1 1-1,-1-1 0,0 0 1,0 0-1,1 0 0,-1 0 1,0 1-1,0-1 0,1 0 1,-1 0-1,0 0 0,1 0 1,-1 0-1,0 0 0,1 0 0,-1 0 1,0 0-1,1 0 0,-1 0 1,0 0-1,1 0 0,-1 0 1,1 0-1,8-4 39,0 1-1,-1-1 1,1-1 0,-1 0-1,9-6 1,38-33-176,-14 10 21,56-35 39,-79 57 92,0 1 0,1 1 0,31-11 1,-47 20-15,0 0 1,0 0 0,0 0-1,1 0 1,-1 1 0,0 0-1,0-1 1,1 1-1,4 1 1,-6-1 12,0 1 0,0-1 0,0 1 0,0 0 0,0 0 0,0 0 0,0 0 0,0 0 0,-1 1 0,1-1 0,0 1 0,-1-1 0,1 1 0,-1-1 0,2 3 0,4 6 103,0 0 0,-1 0 0,-1 1 0,0-1 0,0 1 0,-1 0 0,3 15 0,13 82 223,-12-55-710,-6-46-568,4-22-11680,3-1 8266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4224,'1'-1'438,"-1"-1"0,1 1 0,0-1 0,0 1 0,-1 0 1,1-1-1,0 1 0,0 0 0,0 0 0,0-1 0,1 1 0,-1 0 0,0 0 0,0 0 1,1 0-1,-1 1 0,2-2 0,0 0 652,3 7 3641,20 23-2396,4 16-569,27 52-1,-55-92-1717,34 64 666,23 38 38,-53-96-544,-6-9-127,0-1-1,0 1 1,0-1 0,1 1-1,-1-1 1,0 1 0,0-1-1,0 0 1,1 1-1,-1-1 1,0 0 0,1 1-1,-1-1 1,0 0 0,1 1-1,-1-1 1,0 0 0,1 1-1,-1-1 1,1 0-1,0 0 1,9-12 892,94-159-312,-92 151-938,-7 27-193,20 65 425,-15-43 148,23 50-1,-29-70-103,-3-6 61,0-1 0,0 0-1,0 0 1,1 1 0,-1-1 0,0 0 0,3 2 0,-4-4-36,1 1 0,-1-1 0,1 0 0,0 1 0,-1-1 0,1 0 0,0 1 0,-1-1 1,1 0-1,0 0 0,0 0 0,-1 0 0,1 0 0,0 1 0,-1-1 0,1-1 0,0 1 0,0 0 0,-1 0 1,1 0-1,0 0 0,-1 0 0,1-1 0,0 1 0,0 0 0,-1 0 0,1-1 0,-1 1 0,2-1 0,24-15 164,-1-1 0,0 0 0,-2-2 0,0-1 0,-1-1 0,-1-1 0,22-29 0,-10 6-266,-2-2 0,49-98 0,-68 117-32,-3 10-574,18-32 0,-17 37-83,0-1-5377,-7 26 1866,3 7 1431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2912,'0'0'80,"0"0"-1,0 0 1,-1 0 0,1 0-1,0 0 1,0-1 0,0 1 0,0 0-1,0 0 1,-1 0 0,1 0 0,0 0-1,0-1 1,0 1 0,0 0-1,0 0 1,0 0 0,0 0 0,-1-1-1,1 1 1,0 0 0,0 0-1,0 0 1,0-1 0,0 1 0,0 0-1,0 0 1,0 0 0,0-1-1,0 1 1,0 0 0,0 0 0,0 0-1,0-1 1,1 1 0,-1 0-1,0 0 1,0 0 0,0-1 0,0 1-1,0 0 1,0 0 0,0 0-1,1 0 1,-1 0 0,0-1 0,0 1-1,0 0 1,0 0 0,0 0-1,1 0 1,-1 0 0,0 0 0,0 0-1,0-1 1,1 1 0,-1 1 98,1-1 1,-1 0-1,1 0 1,-1 0 0,1 1-1,-1-1 1,0 0-1,1 0 1,-1 0-1,1 0 1,15-8 13515,-10 60-10878,-6-14-1928,-7 76 1,1-45-517,-3 48-36,-3 91-85,6-168-164,2-4-3321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8224,'-4'-11'5547,"4"10"-5368,0 1 0,0 0 1,0-1-1,0 1 0,0 0 0,0 0 0,1-1 1,-1 1-1,0 0 0,0-1 0,0 1 1,0 0-1,1 0 0,-1 0 0,0-1 0,0 1 1,0 0-1,1 0 0,-1 0 0,0-1 1,0 1-1,1 0 0,-1 0 0,3-1 542,0 0 1,1 1-1,-1-1 0,0 1 0,0 0 1,4 0-1,9 0 125,177-4 3138,-78 7-3213,150 9-1126,-238-8-3876,-15-2-1453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 6816,'-1'0'250,"-1"0"0,1-1 0,-1 1 0,0 0 0,1 0 1,-1 0-1,1 0 0,-1 0 0,1 0 0,-1 0 0,1 1 0,-1-1 0,0 1 1,1-1-1,0 1 0,-1-1 0,-2 3 0,1-1 215,0 1 0,0-1-1,0 1 1,0 0 0,-2 5 0,-12 10 1342,-7 3-366,9-8-525,-1 1 0,2 1-1,-23 28 1,15-12-395,2 1 1,1 1-1,1 0 0,2 2 1,2 0-1,1 0 0,-13 56 1,23-76-434,1 0 1,0 1 0,1-1 0,0 0-1,1 1 1,1-1 0,0 0 0,1 1-1,1-1 1,1 0 0,0 0 0,1-1-1,6 15 1,8 7-461,2 0 0,2-2-1,1 0 1,53 55 0,-71-82-181,0 0 1,0 0-1,1-1 1,0 0-1,0-1 1,0 1-1,1-1 1,0-1-1,15 7 1,19 2-2077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7136,'0'-1'166,"0"0"0,0 0 0,0 0 0,0 0 0,0 0 0,1 0 1,-1 0-1,0 0 0,1 0 0,-1 0 0,0 0 0,1 1 0,-1-1 0,1 0 0,0 0 0,-1 0 1,1 1-1,0-1 0,-1 0 0,1 1 0,0-1 0,0 1 0,0-1 0,-1 1 0,1-1 0,0 1 1,0-1-1,0 1 0,0 0 0,1-1 0,1 1 222,0-1 0,0 1 0,-1-1 0,1 1 0,0 0 0,0 0 0,0 1 0,0-1 0,4 1 0,7 4 328,1 0 1,-1 1-1,0 1 1,-1 0-1,1 1 1,-1 0-1,14 12 1,2 5 833,45 48 0,-66-64-1316,-1 0 0,0 1 0,0 0 0,-1 0 0,-1 1 0,0 0 0,0-1 0,-1 2 0,-1-1 0,5 19 0,-5-5 86,0-1 0,-1 0 1,-1 1-1,-3 26 0,-2-23-148,0-1-1,-1 1 1,-2-1-1,-1-1 1,-1 1-1,-1-1 1,-22 39-1,-14 12-984,-55 72-1,59-89-1240,31-45-461,0 0-1,-21 19 1,9-10-866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24 280 6048,'-23'-5'11498,"110"2"-5793,42-11-4333,-83 8-854,580-69 1583,-408 52-1787,527-62 550,-9 25-613,-686 57-512,110-2-503,-55 6-4397,-72 2 2579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7296,'0'0'2368,"1"-2"-1440,11-1 6586,-6 10-2482,-2 3-5941,-1-5 1180,47 109 2135,-30-57-1780,41 98 1020,-60-155-1604,-1 0 0,0 1 1,0-1-1,0 0 0,0 0 0,0 0 0,0 1 1,0-1-1,0 0 0,1 0 0,-1 0 1,0 1-1,0-1 0,0 0 0,0 0 1,1 0-1,-1 0 0,0 0 0,0 0 1,0 1-1,1-1 0,-1 0 0,0 0 0,0 0 1,1 0-1,-1 0 0,0 0 0,0 0 1,0 0-1,1 0 0,-1 0 0,0 0 1,0 0-1,1 0 0,-1 0 0,0 0 1,1-1-1,7-7 442,9-22-344,12-43-12,35-138 0,-62 203-179,4-16-34,-5 23 67,-1 0 1,0 0-1,1 0 0,-1 0 0,0 0 0,1 0 0,0 0 0,-1 0 1,1 1-1,0-1 0,-1 0 0,1 0 0,0 0 0,0 1 1,1-2-1,-1 3 6,-1 0 0,1 0 0,0 0 0,0 0 0,-1 0 1,1 0-1,-1 0 0,1 0 0,-1 0 0,1 0 0,-1 1 0,0-1 0,1 2 1,-1-1 1,5 18 81,-1 2 0,1 40 0,-3-36 36,6 35-1,-4-39-67,-3-13-3,1 0-1,0 0 0,0 0 0,1 0 1,5 12-1,-7-19-4,0-1-1,0 0 0,0 0 1,0 1-1,0-1 1,0 0-1,0 0 1,0 0-1,1 0 1,-1-1-1,0 1 1,0 0-1,1 0 0,-1-1 1,1 1-1,-1-1 1,1 1-1,-1-1 1,0 0-1,1 0 1,-1 1-1,1-1 1,0 0-1,-1 0 0,1 0 1,-1-1-1,1 1 1,-1 0-1,1 0 1,-1-1-1,0 1 1,1-1-1,2-1 1,5-2 127,0-1 0,0 0 0,16-12 1,-17 11-143,14-11 22,0-1-1,-2-1 1,0-1-1,-1-1 0,-1 0 1,-1-2-1,18-29 1,0-11-801,44-105 0,-73 156-184,3-13-2575,-6 10-3753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5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11 4896,'-5'-11'4686,"6"11"-4574,0 0 307,0 0 1,-1 0-1,1 1 1,0-1-1,0 0 1,0 0 0,0 0-1,0 1 1,0-1-1,0 1 1,0-1-1,0 0 1,-1 1-1,1 0 1,0-1 0,0 1-1,-1-1 1,1 1-1,1 1 1,-1 0-195,1 0-1,-1 1 1,0-1 0,0 0 0,1 1-1,-1-1 1,-1 1 0,1 0 0,0-1 0,-1 1-1,1 4 1,0 1 86,6 39 797,-3 0 0,-2 1 0,-3 51 0,-24 145 1414,-22-25-1228,22-119-940,10-42-202,8-37-73,1 1 1,1-1-1,2 1 1,-2 30-1,5-51-83,0-1-1,0 1 1,0 0 0,0 0-1,0 0 1,0 0-1,0 0 1,1 0-1,-1 0 1,0-1-1,1 1 1,-1 0-1,1 0 1,-1 0 0,1-1-1,-1 1 1,1 0-1,-1-1 1,1 1-1,0 0 1,0 0-1,1 0 10,0 0 1,-1-1-1,1 1 0,0 0 0,0-1 0,-1 1 0,1-1 0,0 1 0,4-1 1,2 0 55,0 0 0,0-1 0,15-2 0,55-16 309,28-5-4,-51 15-470,0 3 0,1 2 0,82 6 0,-130-1-743,1-1-1,-1 0 1,1 0 0,9-1 0,-15 0 66,0 0 1,1 0-1,-1 0 0,0 0 1,0 0-1,0-1 0,-1 1 0,1-1 1,0 0-1,0 0 0,-1 0 1,1 0-1,-1 0 0,3-3 1,13-19-3124,3-10-2112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 2720,'4'-6'14878,"-11"17"-7371,2-4-9957,-9 9 3119,-2-1 1,-27 22-1,-22 21 38,43-32-543,1 0 0,0 2 0,2 0 0,2 1 0,0 1 0,2 0 1,2 1-1,0 1 0,2 0 0,2 1 0,1 0 0,-4 36 0,9-50-5,2 0 0,1 0 0,0 0 0,2 0 0,0 0 0,1 0 0,0 0 0,11 30 0,-4-25 23,0 0 0,2-1 0,0 0 0,2-1 0,27 36 0,-24-36-121,-3-3-34,1-1 0,1 0 0,0-1 1,22 17-1,-37-33-149,0 1 0,1-1 0,-1 0 0,1-1 0,-1 1 0,1 0 0,-1 0 0,1-1 0,-1 1 0,1-1 0,-1 1 0,1-1 0,0 1 0,-1-1 0,1 0-1,0 0 1,0 0 0,-1 0 0,1 0 0,2-1 0,-3 0-184,1 0 0,-1 1-1,0-1 1,1 0 0,-1 0 0,0-1-1,0 1 1,0 0 0,0 0-1,0-1 1,0 1 0,0 0 0,0-1-1,0 1 1,-1-1 0,1 1-1,0-1 1,-1 0 0,0 1 0,1-1-1,-1-1 1,14-63-12627,-6 42 9232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64 10048,'-1'-1'298,"-1"0"1,1 1-1,0-1 1,0 0-1,0 0 1,-1 0-1,1 1 1,0-1-1,-1 1 1,1-1-1,-1 1 1,1-1-1,-1 1 1,1 0-1,-1 0 1,1 0-1,-1 0 1,1 0-1,-1 0 1,1 0-1,0 0 1,-1 1-1,1-1 1,-1 0-1,1 1 1,-1-1-1,1 1 1,0 0-1,-1-1 1,1 1-1,0 0 1,0 0-1,0 0 1,-2 2-1,-5 4 57,0 1 0,0-1 0,1 2 0,1-1 0,-1 1 0,2 0-1,-7 11 1,1 3 282,-15 43-1,22-56-495,1 0-1,0 0 1,1 1 0,0-1-1,1 1 1,0 0-1,1-1 1,0 1-1,2 14 1,-1-20-76,0 0 1,1 1-1,-1-1 1,1 0-1,0 0 1,1 0-1,-1 0 0,1 0 1,0 0-1,1-1 1,-1 0-1,1 1 1,-1-1-1,1 0 1,0-1-1,1 1 0,-1-1 1,1 0-1,7 4 1,3 1 119,0-1 1,1 0-1,0-1 1,0-1-1,26 5 0,-33-9-136,0 1 0,1-2-1,-1 1 1,0-1-1,0 0 1,1-1 0,-1 0-1,0-1 1,0 0 0,0 0-1,15-7 1,-19 7-47,-1-1 1,0 1-1,0-1 1,0 0-1,0 0 0,-1 0 1,1-1-1,-1 1 1,0-1-1,0 0 1,0 0-1,4-7 0,-3 3-21,-1 1-1,0-1 0,0 0 0,-1 0 1,0 0-1,1-11 0,0-6-65,-2 0-1,-1 1 1,0-1 0,-2 0-1,-1 0 1,-1 1 0,-8-26-1,9 40 0,0 0 0,-1 0 0,0 1 0,0-1 0,-1 1 0,-11-16 0,12 21-5,1 0-1,-1 0 1,1 0 0,-1 0-1,0 1 1,-1 0 0,1 0 0,-1 0-1,1 0 1,-1 1 0,0 0-1,-10-4 1,8 4-77,0 1 0,0 0 0,-1 0 0,1 0 0,0 1 0,-1 0 0,1 1 0,-13 1 0,10 0-327,1 1 1,-1-1 0,1 2 0,0-1 0,0 1 0,0 0-1,1 1 1,0 0 0,-1 1 0,2 0 0,-1 0 0,1 0-1,0 1 1,-9 10 0,13-12-230,0 0 0,0 0 0,1 0 0,-1 0-1,1 1 1,0-1 0,1 0 0,-3 10 0,3 9-1889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7392,'-2'-3'773,"-3"-3"300,5 6-1038,0 0 1,0 0-1,0 0 0,0 0 1,0 0-1,0 0 0,0 0 1,-1 0-1,1-1 0,0 1 1,0 0-1,0 0 0,0 0 0,0 0 1,0 0-1,0 0 0,0 0 1,0 0-1,0 0 0,0 0 1,0 0-1,0 0 0,0-1 1,0 1-1,0 0 0,0 0 1,0 0-1,0 0 0,0 0 1,0 0-1,0 0 0,0 0 0,0 0 1,0 0-1,0 0 0,1 0 1,-1-1-1,0 1 0,0 0 1,0 0-1,0 0 0,0 0 1,0 0-1,0 0 0,0 0 1,0 0-1,0 0 0,0 0 1,0 0-1,0 0 0,0 0 1,1 0-1,-1 0 0,0 0 0,0 0 1,0 0-1,0 0 0,0 0 1,0 0-1,0 0 0,0 0 1,0 0-1,1 0 0,0 0 295,0 1 0,0-1 1,0 1-1,0-1 0,0 1 0,1 0 0,-1 0 0,0-1 0,0 1 0,-1 0 0,3 2 0,3 2 765,26 21 1319,-1 1 0,33 37 0,-18-17-744,-32-33-1346,-2 1 0,0 0 0,0 1 1,-2 0-1,0 1 0,0 0 0,-2 0 0,0 1 0,5 20 1,-5-11-19,-1 1 1,-1 0 0,-2 0 0,-1 0 0,-1 45-1,-2-58-242,-1 0-1,-1 0 0,-1 0 0,0 0 0,0-1 0,-2 1 1,0-1-1,0 0 0,-1-1 0,-1 1 0,0-1 1,-12 15-1,-10 10-436,-2-2 1,-47 43-1,-7 8-4301,26-27-4494,35-36 4982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3968,'0'0'6117,"0"1"-4949,-2 4-931,1 0-1,-1-1 1,1 1 0,-1 0-1,-1-1 1,1 1 0,-1-1-1,1 0 1,-1 0 0,-5 5-1,1 1 14,-67 82 1086,46-60-702,-42 65-1,26-14 163,-35 94-1,66-145-557,-126 345 1778,67-102-550,61-216-1062,3 1 0,-1 113-1,13-85 41,4 1-1,4-2 0,41 154 1,-23-140-258,5-2-1,90 179 1,-124-276-207,14 26-764,0-2 0,20 27 0,-30-47-10,0 1 0,1-1 0,0 0 0,0 0 1,0-1-1,0 0 0,1 0 0,0 0 0,0-1 0,0 0 1,1 0-1,13 4 0,24 1-3354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73 2560,'-5'-6'115,"-16"-23"2155,20 28-1971,0 0 1,1 0-1,-1 0 0,0 0 1,1-1-1,-1 1 1,1 0-1,-1 0 0,1-1 1,0 1-1,-1 0 1,1 0-1,0-1 1,0 1-1,0 0 0,0-1 1,0 1-1,0 0 1,0-2-1,1 2-91,-1 1-1,0-1 1,0 1-1,0-1 1,0 1 0,0-1-1,0 1 1,0-1 0,0 1-1,0-1 1,0 1-1,0-1 1,0 1 0,-1-4 3226,5 7-2106,-2-1-1323,16 17 1035,-1 1 0,27 41-1,19 46-239,-44-71-372,12 18 178,-3 2 0,38 108 1,-39-61 307,24 172 1,-42-197-539,-2 0 0,-4 0 0,-9 95 0,0-100 13,-30 141 0,16-144-274,-35 80 0,-42 63-73,-90 179-362,46-52-4693,107-242 3077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3552,'-1'-1'619,"0"1"1,-1-1-1,1 0 0,0 1 1,-1 0-1,1-1 1,-1 1-1,1 0 0,-1 0 1,1 0-1,-1 0 0,-1 0 1,-7 1 4639,20 14 1006,5 5-5148,-12-17-1010,5 6 187,1 1 1,1-1-1,19 14 0,-25-21-244,-1 0-1,1 0 1,-1 0-1,1-1 1,-1 1-1,1-1 1,0 0-1,0 0 1,-1-1-1,1 1 1,0-1-1,0 0 1,0 0-1,0 0 1,0 0-1,0-1 1,5-1 0,-5 1 62,1-1 0,0 1 0,0-1 0,-1-1 0,1 1 1,-1-1-1,0 0 0,7-5 0,-10 7-94,1 0-1,-1-1 0,1 1 0,-1-1 1,0 1-1,1-1 0,-1 0 0,0 1 1,0-1-1,0 0 0,0 0 0,-1 0 1,1 0-1,0 0 0,-1 0 0,1 0 1,-1 0-1,0 0 0,0 0 0,0 0 1,0 0-1,0 0 0,0-3 0,-2 0-46,0 0 0,0 0 0,0 1-1,0-1 1,-1 0 0,0 1-1,-6-8 1,7 10 10,1 0 1,-1 0-1,0 0 0,0 0 1,0 1-1,0-1 0,-1 1 1,1-1-1,0 1 0,-1 0 1,1-1-1,-1 1 0,1 1 1,-1-1-1,0 0 0,1 1 1,-5-1-1,-55 0-488,58 1 508,0 0 0,-1 0 1,1 0-1,0 0 0,0 0 0,0 1 0,-1 0 0,1 0 0,0 0 0,0 1 0,0-1 1,0 1-1,1 0 0,-1 0 0,0 0 0,1 1 0,-1-1 0,1 1 0,0 0 0,0 0 1,0 0-1,0 0 0,1 0 0,-1 1 0,1-1 0,-4 8 0,0 1 89,0 1 1,1 0-1,1 0 0,0 0 0,1 0 0,-4 26 0,5-3 46,2 56-1,1-34 26,-1-50-99,1 0-1,0-1 0,0 1 0,1 0 0,0-1 0,0 1 0,0-1 0,1 0 0,1 0 1,-1 0-1,1 0 0,0 0 0,7 8 0,-7-10 4,0-1 1,0 0-1,0 0 0,1 0 0,-1 0 1,1-1-1,0 1 0,0-1 1,0-1-1,1 1 0,-1-1 0,1 0 1,-1 0-1,1 0 0,0-1 1,-1 0-1,1 0 0,9 0 0,30-3 15,0-1 0,0-3 0,51-13 0,-83 16-310,-7 2-816,0 0-1,0-1 1,0 1 0,0-1-1,-1-1 1,1 1-1,-1-1 1,10-5 0,2-10-4949,1 3 1921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94 2720,'0'-9'5392,"0"9"-5322,0 0 0,0 0-1,1-1 1,-1 1 0,0 0 0,0 0 0,0 0 0,0 0 0,0-1 0,0 1 0,0 0 0,0 0-1,0 0 1,0 0 0,1-1 0,-1 1 0,0 0 0,0 0 0,0 0 0,0 0 0,0 0-1,1 0 1,-1-1 0,0 1 0,0 0 0,0 0 0,0 0 0,2 0 1557,-9-19 6468,4 15-7910,0-1 0,0 1 0,0 0 0,0 0 0,-1 0 0,1 1 0,-1-1-1,0 1 1,0 0 0,0 0 0,-1 0 0,1 0 0,-1 1 0,1 0 0,-1 0 0,0 0-1,-10-2 1,9 3-160,-1 1 0,0-1 0,0 1-1,0 0 1,0 1 0,1-1 0,-1 1-1,0 1 1,0 0 0,1-1 0,-1 2-1,1-1 1,-7 4 0,-100 65 55,106-67-81,-7 4-63,1 1 0,-1 0 0,1 1 0,1 1 1,0 0-1,-14 16 0,25-26 79,0 0 1,0-1-1,1 1 0,-1 0 0,1 0 1,-1 0-1,0 0 0,1 0 1,0-1-1,-1 1 0,1 0 0,-1 0 1,1 0-1,0 0 0,0 0 1,0 0-1,0 0 0,0 0 1,0 0-1,0 0 0,0 0 0,0 0 1,0 0-1,0 0 0,0 0 1,1 0-1,-1 0 0,0 0 0,1 0 1,-1 0-1,1 0 0,-1 0 1,1 0-1,0-1 0,-1 1 0,1 0 1,0 0-1,-1-1 0,1 1 1,0 0-1,0-1 0,0 1 1,-1-1-1,3 1 0,3 2 46,1 0 1,0 0-1,0-1 0,0 0 1,7 1-1,-14-3-61,80 11 50,6 2 39,-40-7-6,-37-6-92,0 1 0,0 0 0,0 0-1,16 6 1,-19-4 51,1 0 0,-1 0-1,0 1 1,0 0 0,0 0 0,-1 0 0,1 1 0,-1 0-1,0 0 1,0 0 0,-1 1 0,0 0 0,0-1-1,0 2 1,0-1 0,-1 0 0,0 1 0,3 9 0,-6-14-16,0 1 0,1-1 1,-1 0-1,0 1 0,0-1 1,0 0-1,-1 1 1,1-1-1,-1 0 0,1 0 1,-1 1-1,0-1 0,1 0 1,-1 0-1,0 0 1,0 0-1,-1 0 0,1 0 1,0 0-1,-1 0 0,1-1 1,-1 1-1,-3 3 1,1-2 62,0 0 1,0 0 0,0 0 0,-1 0 0,1-1 0,-1 1-1,1-1 1,-1 0 0,0-1 0,-5 2 0,-8-1 63,1-1-1,-25-2 1,13 0 13,-16 0-167,22 0-280,0 1 0,0 1 0,-30 5 0,50-5 172,-5 0-441,1 1 0,-14 5 0,20-7 265,0 0-1,0 1 1,0-1-1,0 0 1,0 1-1,0-1 1,1 1-1,-1 0 1,0-1 0,0 1-1,0 0 1,1-1-1,-1 1 1,0 0-1,1 0 1,-1-1-1,0 1 1,1 0-1,-1 0 1,1 0-1,-1 0 1,1 0 0,0 0-1,0 0 1,-1 0-1,1 0 1,0 0-1,0 0 1,0 0-1,0 1 1,4 11-2712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12 2144,'0'0'74,"0"-1"1,0 0-1,1 1 1,-1-1-1,0 1 1,0-1-1,1 0 1,-1 1-1,1-1 1,-1 1-1,1-1 1,-1 1-1,1-1 0,-1 1 1,1-1-1,-1 1 1,1 0-1,-1-1 1,1 1-1,1-1 1,11 1 7209,-17 4-4260,-13 62 197,9-38-2580,-2-2 0,-2 1-1,0-1 1,-1-1 0,-23 32 0,6-20 143,-3-2 0,-65 57 0,35-36-544,2 3 0,3 2 0,3 3 0,-76 114 0,129-176-522,0 1 0,0 0 0,1 0 0,-1 1 0,1-1 0,0 0-1,-1 0 1,0 7 0,2-10 209,0 0 0,0 1-1,0-1 1,0 0 0,0 0-1,0 1 1,-1-1 0,1 0 0,0 0-1,0 1 1,0-1 0,0 0-1,0 1 1,0-1 0,0 0-1,0 0 1,1 1 0,-1-1-1,0 0 1,0 0 0,0 1 0,0-1-1,0 0 1,0 0 0,0 1-1,1-1 1,-1 0 0,0 0-1,0 0 1,0 1 0,0-1-1,1 0 1,-1 0 0,10-3-3729,-8 2 3153,15-8-2599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2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4576,'-9'-7'2493,"8"-5"6369,1 10-7791,-3 42 3090,-11 30-2080,-3 32-1134,5 160-216,7-194-687,-1-7 429,8-45 207,-1-13 172,0-11-602,0-23-405,1-1 0,2 1 1,2 0-1,17-59 0,-20 79 153,2 0 0,-1 0 1,1 1-1,1 0 0,0 0 0,0 0 0,1 1 0,0 0 0,1 0 1,0 1-1,0 0 0,1 0 0,0 1 0,1 0 0,-1 0 0,1 1 0,0 1 1,1-1-1,17-5 0,-20 8 3,3-1-82,1 1 0,-1 0-1,14-2 1,-23 5 94,0-1 1,0 1-1,1 0 0,-1 0 0,0 0 1,0 0-1,0 0 0,1 1 1,-1-1-1,0 1 0,0-1 0,0 1 1,0 0-1,0 0 0,0 0 0,0 0 1,0 0-1,0 0 0,0 0 0,-1 1 1,1-1-1,0 1 0,2 2 1,-4-3 6,1 1 1,-1-1 0,0 0 0,1 0-1,-1 1 1,0-1 0,0 1 0,0-1-1,1 0 1,-2 1 0,1-1 0,0 0-1,0 1 1,0-1 0,-1 0 0,1 1 0,-1 0-1,-10 25 161,4-16-141,0 1 1,-1-1-1,0 0 0,-1-1 0,0 0 1,-1 0-1,0-1 0,0 0 0,-1-1 1,-15 9-1,14-10 126,-20 9-55,27-15-127,10 8 117,6 4 59,0 0-1,1 0 1,0-1-1,1 0 1,17 11-1,2 2 218,-2-2-301,1-1 1,46 24-1,-75-44-176,1-1 0,-1 0-1,1 1 1,0-1 0,0 0 0,2 0-1,-4-1-257,0 0-1,-1 0 0,1 0 1,-1 0-1,1 0 0,0 0 1,-1 0-1,1 0 1,0 0-1,-1 0 0,1-1 1,0 1-1,-1 0 0,1 0 1,-1-1-1,1 1 0,-1 0 1,1-1-1,-1 1 1,1 0-1,-1-1 0,1 1 1,-1-1-1,1 1 0,0-2 1,3-2-2943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4736,'-4'-2'712,"-11"-5"239,14 7-737,1 0 0,-1 0 1,1-1-1,-1 1 0,1 0 0,-1 0 0,1 0 0,-1 0 0,0 0 0,1 0 0,-1 0 0,1 0 0,-1 0 0,1 0 0,-1 0 1,1 0-1,-1 0 0,1 0 0,-1 1 0,0-1 0,0 1 0,-8 0 6313,6-2-4993,7 1 1226,5 0-1485,271-38 2730,-190 28-3509,168 1 0,-140 10-88,-69-1-5333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6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2 8896,'0'0'82,"-1"0"1,1 0-1,0 0 1,0-1-1,-1 1 1,1 0-1,0 0 1,-1 0-1,1 0 1,0 0-1,-1 0 1,1-1-1,0 1 0,0 0 1,-1 0-1,1 0 1,0 0-1,-1 0 1,1 0-1,0 0 1,-1 0-1,1 0 1,0 1-1,-1-1 1,1 0-1,0 0 1,-1 0-1,1 0 1,0 0-1,-1 0 1,1 1-1,0-1 1,0 0-1,-1 0 1,1 1-1,0-1 1,0 0-1,0 0 1,-1 1-1,1-1 0,0 0 1,0 0-1,0 1 1,0-1-1,-1 0 1,1 1-1,0-1 1,0 1-1,-1 21 885,2-11-23,-21 298 6517,-7-133-4044,10-83-1997,14-79-1239,-39 285 2059,37-263-2055,3-28-104,1-1-1,0 1 1,0 0 0,0 0 0,1 1 0,0-1-1,1 0 1,1 9 0,-2-16-74,1 0 0,-1 0 0,0 0 0,1 0-1,-1 0 1,1 0 0,-1 0 0,1 0 0,-1 0 0,1-1 0,-1 1 0,1 0 0,0 0-1,0 0 1,-1-1 0,1 1 0,0 0 0,0-1 0,0 1 0,0-1 0,0 1-1,0-1 1,0 1 0,0-1 0,0 0 0,0 1 0,0-1 0,0 0 0,0 0-1,0 0 1,0 0 0,0 0 0,0 0 0,0 0 0,0 0 0,0 0 0,0 0-1,2-1 1,3-2 29,1 1-1,0-1 1,-1-1-1,12-7 0,1-1-16,39-15-88,1 3-1,0 2 1,2 3 0,0 3-1,110-15 1,-137 29-1608,2 0-1979,-31 2 2291,0-1 1,0 0 0,0-1-1,-1 1 1,7-3-1,5-6-1786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5632,'-14'-2'1616,"14"2"-1456,-1 0 1,-13 3 11652,26 1-7974,-11-3-3627,1 0 1,0 0-1,-1 0 0,1 0 1,0 0-1,-1 0 1,1-1-1,0 1 1,0-1-1,0 1 0,0-1 1,-1 0-1,1 0 1,0 0-1,0 0 1,2 0-1,5 0 331,195-2 2012,-110-2-2369,21-3-133,-16 0-2008,-32 7-3908,-27 3 2359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5312,'-14'-12'14271,"16"17"-13369,15 18-575,0 1 0,-2 1 0,-1 0 0,-1 1 0,10 29 0,56 169 660,-73-207-918,3 10 257,2-1-1,17 31 0,-27-56 230,7-14 452,2 0-590,-4 0-233,0-1 0,-1 0 0,6-26 0,0 2-72,-6 23-116,4-15-23,26-56-1,-21 55-46,-11 22-1,1 0 0,1 0 1,7-11-1,-12 19 66,0 1 1,0 0-1,0 0 1,0 0-1,0-1 0,1 1 1,-1 0-1,0 0 1,0-1-1,0 1 1,1 0-1,-1 0 0,0 0 1,0 0-1,0 0 1,1-1-1,-1 1 1,0 0-1,0 0 0,1 0 1,-1 0-1,0 0 1,0 0-1,1 0 1,-1 0-1,0 0 0,0 0 1,1 0-1,-1 0 1,0 0-1,0 0 1,1 0-1,-1 0 0,0 0 1,0 0-1,1 0 1,-1 0-1,0 0 1,0 0-1,1 0 0,-1 1 1,0-1-1,0 0 1,0 0-1,1 0 1,-1 0-1,0 1 0,0-1 1,0 0-1,0 0 1,1 0-1,-1 1 1,0-1-1,0 0 0,0 0 1,0 1-1,0-1 1,0 0-1,0 0 1,0 1-1,1-1 1,4 18-26,-5-17 34,17 111 154,-7-45-143,17 118 245,-23-173 406,-4-12-631,1 0 0,-1 0 0,1 0 0,-1-1 1,1 1-1,-1 0 0,1 0 0,-1 0 0,1-1 0,-1 1 1,1 0-1,-1 0 0,1-1 0,-1 1 0,0 0 0,1-1 0,-1 1 1,0-1-1,1 1 0,-1 0 0,0-1 0,1 1 0,-1-1 0,0 1 1,1-2-1,6-9 214,0-1 0,6-14 1,11-26 24,28-53-76,-35 77-152,1 2 0,33-38 1,50-38-986,-60 61-892,-18 21-4474,-14 14 3434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16 4736,'5'-15'12250,"-5"15"-12097,-16 8 2471,-17 17-1945,-19 30 810,-47 66 1,94-114-1418,-30 38 619,-56 96-1,79-119-510,2 1 0,0 0 0,1 0-1,2 1 1,0 0 0,-7 50 0,11-34 85,1 1 1,2 0-1,7 61 1,-4-82-216,1 1 0,0-1 0,2 0 0,0-1 0,1 1 0,2-1 0,-1-1 0,2 0 0,12 18 0,-11-22 29,0 0 0,1 0 0,15 13 0,-20-20-116,1-1 0,0 0 1,1-1-1,-1 1 0,1-2 0,0 1 0,11 3 0,-4-2-345,-10-4-275,0 1 0,0-1 0,1 0 0,-1-1 0,1 1 0,-1-1 0,1 0 0,-1-1 0,1 0 0,0 0 0,11-2 0,12-7-4367,2 0 1638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9568,'0'-14'3066,"0"14"-3012,0 0 0,0 0-1,0 0 1,0 0 0,0 0 0,1 0-1,-1 0 1,0 0 0,0 0-1,0 0 1,0 0 0,0 0-1,0 0 1,0 0 0,0 0 0,0 0-1,0 0 1,0 0 0,1 0-1,-1 0 1,0 0 0,0 0 0,0 0-1,0 0 1,0 0 0,0 0 322,0 0-323,1 0 1,-1 0 0,0 0-1,0-1 1,0 1 0,0 0 0,0 0-1,0 0 1,0 0 0,0 0-1,0 0 1,0 0 0,0 0 0,0 0-1,0 0 1,0 0 0,0-1-1,0 1 1,0 0 0,0 0-1,0 0 1,0 0 0,0 0 0,0 0-1,0 0 1,3 5 4009,1 8-3007,0 1-1,-1-1 1,0 1-1,-1 0 1,0 21-1,-6 74 311,0-22-772,5 103 186,0-75-2335,-1-37-3739,0-73 3235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8640,'-3'-10'9011,"3"11"-8940,1-1 256,0 1 0,0-1 0,-1 1 0,1-1-1,0 1 1,0-1 0,-1 0 0,1 1 0,0-1 0,0 0-1,0 1 1,0-1 0,0 0 0,0 0 0,0 0 0,-1 0 0,2 0-1,21-1 791,-12 1-458,404-12 2119,-391 10-3243,-1 0 0,0-2-1,25-7 1,-43 9 179,3 0-2789,0-1 1,0 0 0,0 0-1,13-8 1,-3-2-1166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8224,'3'1'638,"1"-1"0,-1 1 0,0-1 0,0 1 1,0 0-1,0 0 0,-1 0 0,1 1 0,0-1 0,0 1 1,-1 0-1,4 2 0,30 28 1646,-26-23-1691,32 36 979,-1 1 0,-3 2 0,33 53 0,-60-83-1191,0 0 0,-2 0 0,0 1 1,7 21-1,-12-28-215,-1 0-1,0 0 1,-1 0 0,0 0-1,-1 1 1,0-1-1,-1 0 1,-2 17 0,-3 1-71,-2 0 1,0 0 0,-22 51-1,9-34-1443,-41 67-1,35-76-1835,4-6 944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13 257 4224,'-13'-8'9354,"15"8"-8346,108-2 4538,141-17-2724,28-19-1265,307-32 331,78 12-827,-467 44-903,258-16 218,-356 25-373,169-5-465,-228 8-3927,-68 3-7920,1 7 8768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5216,'0'-1'172,"0"1"-1,-1-1 1,1 1 0,0-1-1,-1 0 1,1 1 0,0-1 0,0 0-1,0 1 1,0-1 0,0 0-1,0 1 1,0-1 0,0 0 0,0 0-1,0 1 1,0-1 0,0 0 0,0 1-1,0-1 1,1 0 0,-1 1-1,0-1 1,0 0 0,1 1 0,-1-1-1,0 1 1,1-1 0,-1 1-1,1-1 1,-1 1 0,1-1 0,-1 1-1,1-1 1,-1 1 0,1-1-1,0 1 1,0-1 0,0 1 97,0-1 0,0 1 0,0-1 1,0 1-1,0-1 0,0 1 0,0 0 0,0 0 1,0-1-1,0 1 0,0 0 0,0 0 0,0 0 0,0 0 1,0 0-1,0 0 0,0 0 0,0 1 0,0-1 1,0 0-1,0 0 0,0 1 0,0-1 0,0 1 1,0-1-1,0 1 0,1 1 0,4 3 136,-1 0 0,0 1 0,0 0 1,0 1-1,-1-1 0,0 1 0,0-1 0,-1 1 0,0 0 0,3 11 0,1 8-38,7 45-1,-9-38 8,3 13-170,24 122 536,-21-137-461,-9-26-173,0 0-1,0 0 1,0 1-1,-1-1 1,0 0 0,1 11-1,-2-16-70,1 1-1,-1-1 1,1 0-1,-1 0 1,0 0-1,1 0 1,-1 0-1,1 0 1,-1 0-1,1 0 1,-1 0-1,1 0 1,-1 0-1,0 0 1,1 0-1,-1 0 1,1 0-1,-1 0 1,1 0-1,-1 0 1,1-1-1,-1 1 1,0 0-1,1 0 1,-1 0-1,0-1 1,1 1-1,-1 0 1,0-1-1,1 1 1,-1-1-1,3-1 22,-1-1 1,1 0-1,-1 0 0,0-1 0,0 1 0,0 0 0,-1-1 1,3-4-1,9-34-9,-5 14-13,11-35-23,12-33-161,-24 82-11,-7 14 154,1 0 0,-1 0 0,0 0 0,0-1 0,0 1 0,0 0 0,0 0 0,0 0 1,0 0-1,1 0 0,-1-1 0,0 1 0,0 0 0,0 0 0,0 0 0,1 0 0,-1 0 1,0 0-1,0 0 0,0 0 0,1-1 0,-1 1 0,0 0 0,0 0 0,0 0 0,1 0 1,-1 0-1,0 0 0,0 0 0,0 0 0,1 0 0,-1 0 0,0 1 0,0-1 0,0 0 0,1 0 1,-1 0-1,0 0 0,0 0 0,0 0 0,0 0 0,1 0 0,-1 0 0,0 1 0,0-1 1,0 0-1,0 0 0,1 0 0,-1 0 0,0 1 0,0-1 0,0 0 0,0 0 0,0 0 1,0 0-1,0 1 0,0-1 0,0 0 0,0 0 0,0 0 0,0 1 0,0-1 0,0 0 0,6 23 88,-1 0-1,4 46 0,-7-45 46,1 0 0,13 45 0,-14-58-17,6 12 169,-7-22-255,-1-1 0,1 1-1,-1 0 1,0-1 0,1 1 0,-1-1-1,1 1 1,-1-1 0,1 1-1,-1-1 1,1 1 0,0-1-1,-1 0 1,1 1 0,-1-1-1,1 0 1,0 1 0,0-1 0,-1 0-1,1 0 1,0 0 0,-1 0-1,1 0 1,0 1 0,-1-1-1,1 0 1,0-1 0,1 1-1,4-1 70,0-1 0,0 0 0,0-1-1,0 1 1,0-1 0,-1 0 0,1 0-1,-1-1 1,6-5 0,6-6-35,19-21 0,-23 23 26,28-32-758,-1-2-1,35-54 0,-24 30-7723,-48 65 6905,1 1 1,0 0 0,0 0 0,0 0-1,9-6 1,8-2-2208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8 5824,'-1'-1'516,"-1"0"-1,0 0 1,-1 0 0,1 0 0,0 1 0,0-1-1,-3 0 1,4 1-215,0 0-1,0 0 0,0 0 1,0 0-1,0 0 1,0 1-1,0-1 1,0 0-1,0 0 0,0 1 1,0-1-1,0 1 1,0-1-1,0 1 1,1 0-1,-1-1 0,0 1 1,-1 0-1,-68 61 3627,-50 47-407,106-93-3194,1-1 0,0 2 0,1 0 0,1 0 0,-17 34 0,16-19-188,0 1 1,2 0 0,1 0-1,2 1 1,2 0 0,0 0-1,3 0 1,1 1 0,3 34-1,-2-60-211,1 0 1,0 1-1,1-1 0,0 0 0,0 0 0,1 0 1,0-1-1,1 1 0,0-1 0,0 1 0,1-1 1,0 0-1,0-1 0,1 1 0,0-1 0,1-1 1,-1 1-1,1-1 0,13 10 0,-4-7-1384,1 0 1,0-1-1,1-1 0,0 0 0,33 7 0,-5-7-1449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4800,'-7'-6'2109,"6"6"-1509,0 0 0,0-1 0,0 1-1,-1 0 1,1 0 0,0 0 0,0 1 0,0-1-1,0 0 1,0 0 0,0 0 0,0 1-1,-2 0 1,1 0-273,-1 0 1,1 1-1,0-1 0,-1 1 0,1-1 0,0 1 1,0 0-1,0 0 0,0 0 0,0 0 0,1 0 1,-1 1-1,1-1 0,-1 0 0,-1 5 0,-1 4 156,0 0 0,-4 15-1,5-16-29,-5 26 144,1-1 1,2 1-1,1 0 0,1 42 1,3-69-506,0-1 1,1 0 0,0 0 0,0 0 0,0 1 0,1-1-1,1 0 1,-1-1 0,1 1 0,1 0 0,-1-1 0,1 0-1,0 0 1,1 0 0,0 0 0,0-1 0,0 1 0,1-2-1,0 1 1,0 0 0,1-1 0,-1 0 0,1-1 0,0 1-1,1-1 1,8 3 0,-3-2-22,1-1 0,0-1 0,0 0 0,0-1 0,0-1 0,0 0 0,1-1 0,-1 0 0,0-1 0,0 0 0,1-2 0,-1 1 0,-1-2 0,1 0 0,21-9 0,-28 9-61,0-1 0,0 1 0,0-1 0,-1-1 0,0 1 0,0-1 0,0 0-1,-1 0 1,0-1 0,0 1 0,0-1 0,-1 0 0,0-1 0,-1 1 0,1-1 0,2-11 0,1-4-123,-1-1 0,-2 1 1,0-1-1,0-32 0,-3 43-66,-1-1 0,-3-24-1,2 31 67,-1 0 0,0 0-1,0 0 1,-1 0-1,0 1 1,0 0 0,-5-9-1,3 8-93,0 0 0,-1 1 0,0-1 0,0 1-1,0 0 1,-1 1 0,0-1 0,0 1 0,0 1 0,-1-1 0,1 1 0,-1 1-1,0-1 1,-15-3 0,12 4-608,1 1 1,-1 0-1,0 1 0,-18 0 0,19 1-775,0 1-1,0 0 0,0 0 1,0 1-1,-9 4 0,27-2-4947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46 7968,'-17'-6'957,"8"2"-267,0 1 0,0 0 1,-1 0-1,1 1 0,-17-2 822,26 4-1319,0 0 1,0-1 0,1 1 0,-1-1 0,0 1-1,0-1 1,1 1 0,-1 0 0,0-1 0,1 1 0,-1 0-1,1-1 1,-1 1 0,0 0 0,1-1 0,-1 1 0,1 0-1,-1 0 1,1 0 0,-1-1 0,1 1 0,-1 0-1,2 0 1,14-4 261,-14 4-175,30-4 341,-1 1 0,0 1 0,0 1 0,1 2 0,-1 2 0,0 0 0,0 2 0,44 14 0,-67-17-516,-1 1-1,1 0 0,-1 0 0,0 1 1,0 0-1,0 0 0,0 1 1,-1 0-1,0 0 0,8 8 1,-10-8-20,0 1 0,0-1 0,0 1 1,-1 0-1,0 0 0,0 1 0,0-1 1,-1 1-1,0-1 0,0 1 1,-1 0-1,1 9 0,-1-3-10,0 0 0,-1 1 0,-1-1 0,0 0 0,-1 1-1,-1-1 1,0 0 0,0 0 0,-8 16 0,0-3 24,-1-1 1,-2 0-1,-23 32 1,34-53-81,-5 6-19,2 0-1,-1 1 0,-7 17 0,13-26-4,0 0 0,0 1 0,1 0-1,-1-1 1,0 1 0,1-1 0,-1 1 0,1 0 0,0-1 0,0 1 0,0 0 0,0 0-1,1-1 1,-1 1 0,1-1 0,-1 1 0,1 0 0,0-1 0,0 1 0,0-1 0,0 0 0,3 4-1,5 4 69,1 0-1,1-1 1,-1 0-1,2-1 1,-1 0 0,18 9-1,10 7 343,-18-10-202,-4-3 382,0 0 0,0 2 1,26 26-1,-40-36-535,-1 0 0,1 0 0,-1 0 0,0 0 0,0 1 0,-1-1 0,1 1 0,-1-1 0,0 1 0,0-1 0,0 1 0,0 0 0,0 0-1,-1 0 1,0-1 0,0 1 0,0 0 0,0 0 0,-1 5 0,0-4-61,-1-1 1,1 1-1,-1 0 0,0-1 0,0 1 1,-1-1-1,1 0 0,-1 0 0,0 0 0,0 0 1,0 0-1,-1 0 0,1-1 0,-1 0 0,-4 3 1,-8 5-303,-1-1 0,-1 0 0,0-2 1,0 0-1,0-1 0,-33 8 0,10-6-1406,-1-1-1,-46 1 0,36-8-1955,47-1 3118,0-1 1,0 1-1,1-1 0,-1 0 1,0-1-1,0 1 0,-5-3 1,7 2-440,1 0 0,-1 1-1,1-1 1,0 0 0,0 0 0,0 0 0,0-1 0,-3-4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5568,'0'0'57,"0"0"0,0-1 0,-1 1-1,1 0 1,0 0 0,0 0 0,0 0 0,0 0 0,0 0 0,0 0 0,0 0 0,-1 0 0,1-1 0,0 1 0,0 0-1,0 0 1,0 0 0,0 0 0,0 0 0,0-1 0,0 1 0,0 0 0,0 0 0,0 0 0,0 0 0,0 0 0,0-1-1,0 1 1,0 0 0,0 0 0,0 0 0,0 0 0,0 0 0,0-1 0,0 1 0,0 0 0,0 0 0,0 0 0,0 0-1,7-5 1072,-6 5-926,1-1 0,-1 1 0,1-1 0,-1 1 0,1 0 0,-1 0 0,1 0 0,-1 0 0,1 0 0,2 0 0,5 3 708,1 1 1,-1 0-1,0 0 0,-1 1 0,1 0 0,-1 1 1,10 8-1,52 53 2495,-54-50-2412,-3-4-649,-1 1 0,0 0-1,-1 1 1,-1 0 0,0 1 0,-1 0 0,-1 0-1,0 1 1,-1 0 0,-1 1 0,-1-1 0,0 1 0,-1 0-1,2 35 1,-5-31-164,-1 1 0,-1 0 0,-1-1 0,-2 1 0,0-1 0,-1 0 0,-12 36 0,4-28-480,-1 0 0,-33 51 1,35-62-1240,-24 23 0,23-28-922,0-1 0,-18 13 0,7-7-1026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6720,'-9'-3'14842,"15"3"-13809,0 1 0,0-1 1,10 4-1,20 2-579,34-4 391,60 4-320,-11 1-217,40 6 24,-126-12-645,-21-1-238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10400,'69'-1'9754,"3"-1"-4547,38-1-3683,118 11 1,-44 12-1605,-173-19-1766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169 643 2144,'2'-5'12550,"-8"5"-9295,-12 8-3077,8-1 51,1 0-88,0 0 1,0 1-1,-11 12 1,13-11-128,-7 7-12,1 1-1,1-1 1,-16 31-1,25-42-9,1-1-1,0 1 1,0-1-1,1 1 1,-1 0 0,1 0-1,0 0 1,1-1-1,-1 1 1,1 0-1,0 0 1,0 0 0,0 0-1,1 0 1,-1 0-1,1 0 1,1 0-1,-1 0 1,1-1 0,0 1-1,2 4 1,-2-6 35,0 0 0,0 0-1,0 0 1,0 0 0,1 0 0,0 0 0,-1-1 0,1 0 0,0 1 0,0-1 0,0 0-1,0 0 1,1-1 0,3 3 0,-4-4 9,0 1-1,-1 0 0,1-1 1,0 1-1,0-1 0,-1 0 1,1 0-1,0 0 1,0 0-1,-1 0 0,1-1 1,0 1-1,-1-1 1,1 0-1,0 0 0,-1 0 1,1 0-1,-1 0 1,1-1-1,1-1 0,11-7 148,-2-2-1,1 0 0,-1 0 0,-1-1 0,16-22 1,-18 20-159,-1-2-1,0 1 1,-1-1 0,-1 0 0,0 0 0,-2-1 0,5-24-1,13-132-86,-23 170 69,2-24 49,-1-1 1,-5-47-1,2 60-80,-1 0 0,0 1-1,-2-1 1,1 0 0,-2 1 0,-9-20-1,14 34-1,1 0 0,-1 0-1,1-1 1,-1 1 0,1 0-1,-1 0 1,0 0 0,0 0-1,1 1 1,-1-1 0,0 0-1,0 0 1,0 0 0,0 1-1,0-1 1,0 0 0,0 1-1,0-1 1,0 1 0,0-1-1,-1 1 1,1 0 0,0-1-1,0 1 1,0 0 0,-1 0-1,1 0 1,0 0 0,0 0-1,0 0 1,-1 0 0,1 0-1,0 0 1,-1 1 0,-1 0 15,0 1 0,1-1 1,-1 1-1,1 0 0,-1-1 1,1 1-1,0 0 0,0 0 1,0 1-1,0-1 0,0 0 1,0 1-1,-1 2 0,-4 8 69,1-1 0,1 1 0,0 0 0,0 0 0,-3 18-1,-7 71 357,11-67-329,-1 3 65,2 0 0,1 0 1,6 63-1,-2-90-81,0 1-1,1-1 1,8 22 0,-9-28-28,1 1 0,-1-1 0,1 0 0,0 0 0,1 0 1,-1 0-1,1 0 0,0-1 0,8 7 0,-2-4 43,2 0 1,-1 0-1,1-1 1,0-1-1,0 0 1,1-1-1,0 0 1,-1-1-1,1 0 0,19 1 1,-2-2 88,1-2 0,-1 0-1,44-7 1,-54 4-57,0-1-1,0 0 0,0-2 1,27-11-1,-39 14-72,1-1 0,-1-1 0,0 0 0,0 0 1,0 0-1,-1-1 0,0 0 0,0-1 0,-1 0 0,1 0 0,8-13 1,-14 18-48,0 0 1,0 0-1,0 0 1,0-1 0,0 1-1,0 0 1,-1 0 0,1-1-1,-1 1 1,1 0-1,-1-1 1,0 1 0,0 0-1,0-1 1,-1 1-1,1-1 1,0 1 0,-1 0-1,1 0 1,-1-1 0,0 1-1,0 0 1,-2-4-1,2 4-31,-1 0-1,1 1 1,0-1-1,-1 1 0,1-1 1,-1 1-1,1 0 0,-1 0 1,0-1-1,1 1 1,-1 0-1,0 0 0,0 1 1,0-1-1,0 0 0,1 1 1,-1-1-1,0 1 1,0-1-1,0 1 0,0 0 1,0 0-1,-1 0 0,1 0 1,0 0-1,0 1 1,-3 0-1,-2 1-43,-1 1 1,2 0 0,-1 0-1,0 1 1,1-1-1,-1 1 1,1 1-1,0-1 1,0 1-1,-6 7 1,4-4 128,1 1 1,0 1 0,0-1 0,0 1-1,-8 19 1,14-26-32,0 0-1,0 0 1,0 0 0,0 0-1,1 0 1,0 1-1,0-1 1,-1 0 0,2 0-1,-1 0 1,0 0 0,1 0-1,-1 0 1,1 0 0,0 0-1,0 0 1,0 0 0,0 0-1,1 0 1,-1-1-1,1 1 1,0 0 0,0-1-1,0 1 1,2 1 0,4 5 103,1-1-1,-1 0 1,2 0 0,-1-1 0,15 8 0,-21-13-95,-1 0 1,1 0-1,0-1 0,0 1 1,0-1-1,1 0 1,-1 0-1,0 0 0,0 0 1,1-1-1,-1 1 1,0-1-1,1 0 0,-1 0 1,0 0-1,1 0 0,-1 0 1,7-2-1,5-5 171,22-13-1,-12 6-61,279-143 1305,-284 150-1453,-20 7 12,1 0-1,-1 0 0,0 0 1,1 0-1,-1 0 0,0 0 1,1 0-1,-1 0 1,0 0-1,0 0 0,1 0 1,-1 0-1,0 0 0,1 0 1,-1 1-1,0-1 0,1 0 1,-1 0-1,0 0 1,0 1-1,1-1 0,-1 0 1,0 0-1,0 1 0,0-1 1,1 0-1,-1 0 0,0 1 1,0-1-1,0 0 1,0 1-1,0-1 0,0 0 1,0 1-1,1-1 0,-1 0 1,0 0-1,0 1 0,0-1 1,0 0-1,0 1 0,0-1 1,0 0-1,-1 1 1,1-1-1,0 0 0,0 1 1,0-1-1,0 0 0,0 1 1,0-1-1,-1 0 0,1 1 1,-3 8 25,0 0 1,0 0-1,-1-1 1,0 1 0,-1-1-1,0 0 1,0 0-1,-1 0 1,-12 12-1,4-2 68,10-9 56,61-43-77,-2-3 0,56-48 1,-31 18-142,-79 66 52,-1 1 0,1-1 0,0 0 0,0 1-1,-1-1 1,1 1 0,0-1 0,0 1 0,-1-1 0,1 1 0,0-1 0,0 1-1,0 0 1,0 0 0,0-1 0,0 1 0,0 0 0,0 0 0,-1 0-1,3 0 1,-2 0 5,-1 1-1,1-1 1,0 0-1,0 1 1,-1-1-1,1 1 1,-1-1-1,1 1 1,0-1-1,-1 1 1,1 0-1,-1-1 0,1 1 1,-1 0-1,0-1 1,1 1-1,-1 0 1,1 1-1,1 5-37,0-1-1,-1 1 1,0 0-1,1 10 1,-2-13 34,1 10 15,0-2 57,0 1 0,1 0 0,0-1-1,8 22 1,-10-33-42,0 0 0,0 0 1,0 0-1,1 0 0,-1 0 0,1 0 0,-1-1 0,1 1 0,-1 0 0,1 0 1,-1 0-1,1-1 0,-1 1 0,1 0 0,0-1 0,0 1 0,-1 0 0,1-1 1,0 1-1,0-1 0,0 1 0,0-1 0,0 0 0,-1 1 0,1-1 0,0 0 1,0 0-1,0 1 0,0-1 0,0 0 0,0 0 0,0 0 0,0 0 0,0 0 1,0 0-1,0-1 0,0 1 0,0 0 0,0 0 0,0-1 0,0 1 1,-1 0-1,1-1 0,0 1 0,0-1 0,0 1 0,-1-1 0,2-1 0,4-3 76,0 0-1,0-1 1,-1 0-1,8-10 1,-10 12 9,20-30-31,-1-1 0,17-38 0,2-1-156,-29 49 131,-9 18-81,1 1-1,-1-1 1,1 1-1,0 0 1,0 0-1,7-7 0,-11 12 32,1 1 0,-1 0 0,0 0-1,0-1 1,1 1 0,-1 0 0,0 0-1,0 0 1,1-1 0,-1 1 0,0 0-1,1 0 1,-1 0 0,0 0 0,0 0-1,1 0 1,-1 0 0,0 0 0,1 0-1,-1 0 1,0 0 0,1 0 0,-1 0-1,0 0 1,1 0 0,-1 0 0,0 0-1,1 0 1,-1 0 0,0 0 0,1 0-1,-1 0 1,0 1 0,0-1 0,1 0-1,-1 0 1,0 0 0,0 1 0,1-1-1,-1 0 1,0 0 0,0 1 0,0-1-1,1 0 1,-1 0 0,0 1-1,0-1 1,6 17-163,-6-15 147,4 23 24,-2 1 0,0-1 0,-2 1 1,-5 46-1,3-44-49,-1-3 110,0-1 0,-2 0 1,-8 27-1,12-49-41,1-1 0,0 1-1,-1 0 1,0-1 0,1 1 0,-1-1 0,0 1 0,0-1-1,0 0 1,0 1 0,0-1 0,0 0 0,0 0 0,0 0 0,0 0-1,-1 0 1,1 0 0,0 0 0,-1 0 0,1 0 0,-3 1-1,2-2-11,1 0-1,-1 0 1,0 0-1,0 0 0,0 0 1,0 0-1,0 0 0,1-1 1,-1 1-1,0-1 0,0 1 1,0-1-1,1 1 1,-1-1-1,0 0 0,-1-1 1,-2-2-30,0 1 0,0-1 0,1 0 0,-1 0 0,1-1 0,0 1 0,0-1 0,0 0 0,1 0 0,-5-10 0,3 9-204,3 3-140,4 1 73,0 14-123,4-7 393,-1-1 29,-1 0 0,1 0 0,0-1 0,1 1 0,-1-1 0,1 0 0,-1-1 0,1 1 0,8 1 0,8 1 99,0-1 1,0-1-1,0-1 0,0-1 1,1-1-1,-1 0 0,0-2 0,0-1 1,0-1-1,0 0 0,40-16 1,4-10 88,-58 26-153,0-1 0,-1 0 0,1 0 0,-1-1-1,-1 0 1,8-7 0,9-14-71,35-53 1,-57 79-76,-2 3-22,-3 10-25,3-3 158,-1 2 34,1 1 0,0 0 0,2 20-1,1 1-138,-2-27 107,0-1 0,0 1 0,0 0-1,1-1 1,0 1 0,0-1 0,0 1 0,1-1-1,4 10 1,-5-14 4,-1 0 1,1 0-1,-1-1 0,1 1 1,0 0-1,-1 0 0,1 0 0,0-1 1,0 1-1,0-1 0,0 1 1,0 0-1,0-1 0,0 1 0,-1-1 1,1 0-1,0 1 0,1-1 1,-1 0-1,0 0 0,0 0 0,0 1 1,0-1-1,0 0 0,0 0 1,0-1-1,0 1 0,0 0 1,0 0-1,0 0 0,0-1 0,0 1 1,0 0-1,0-1 0,1 0 1,5-3 33,0 1 1,-1-1-1,12-10 1,-9 7 1,7-6-7,0 0 0,-1-2-1,0 0 1,-1 0-1,20-32 1,48-89-45,-18 21-23,92-179-138,-120 193-84,-31 86 210,-4-5-361,-1 20 387,0 0 0,0-1 0,0 1 0,0 0 0,0 0 1,0-1-1,0 1 0,0 0 0,0 0 0,0-1 1,0 1-1,0 0 0,0 0 0,0-1 0,0 1 1,-1 0-1,1 0 0,0 0 0,0-1 0,0 1 1,0 0-1,-1 0 0,1 0 0,0-1 0,0 1 1,0 0-1,-1 0 0,1 0 0,0 0 0,0 0 1,-1 0-1,1 0 0,0-1 0,0 1 0,-1 0 1,1 0-1,0 0 0,0 0 0,-1 0 0,1 0 1,0 0-1,0 0 0,-1 0 0,1 0 0,0 0 1,0 1-1,-1-1 0,1 0 0,0 0 0,0 0 1,-1 0-1,1 0 0,0 0 0,0 0 0,0 1 1,-1-1-1,1 0 0,0 0 0,0 0 0,0 1 1,0-1-1,-1 0 0,1 0 0,0 0 0,0 1 1,0-1-1,-11 12-86,0 0-1,2 1 1,-1 0 0,1 1-1,-12 25 1,15-27 66,-7 15 79,1 0 0,1 0 0,1 2 1,-9 49-1,-7 117 187,23-152-127,2 1 1,9 78 0,-8-119-81,0 0 0,1 1 0,0-1 0,-1 0 0,1 1 0,0-1 1,1 0-1,-1 0 0,0 0 0,1 0 0,0 0 0,0 0 1,0 0-1,0-1 0,0 1 0,0 0 0,1-1 0,-1 0 0,1 0 1,3 3-1,-1-3-1,-1 0 0,1-1 1,0 1-1,0-1 0,0 0 1,0 0-1,0 0 0,0-1 0,0 0 1,0 0-1,0 0 0,0-1 1,0 1-1,0-1 0,0 0 0,0-1 1,-1 1-1,1-1 0,7-4 1,1-1 23,-1 0 0,0-1 0,-1-1 0,1 0 0,15-17 0,19-21-183,-45 48 123,-1-1-1,1 1 0,-1-1 0,1 1 0,-1-1 0,0 1 0,1-1 0,-1 1 0,0-1 0,1 1 0,-1-1 0,0 1 0,1 0 0,-1-1 0,0 1 1,0 0-1,0-1 0,0 1 0,0 0 0,0-1 0,0 1 0,0 0 0,4 21 94,-1 62 345,-3-77-368,0-7-52,0 0 1,-1 1-1,1-1 1,1 0 0,-1 0-1,0 0 1,0 1-1,0-1 1,0 0-1,0 0 1,0 0 0,0 1-1,0-1 1,0 0-1,0 0 1,0 0-1,0 1 1,1-1-1,-1 0 1,0 0 0,0 0-1,0 0 1,0 0-1,0 1 1,1-1-1,-1 0 1,0 0-1,0 0 1,0 0 0,1 0-1,-1 0 1,0 0-1,0 0 1,0 0-1,1 0 1,-1 1 0,0-1-1,11-3 229,9-9 78,-12 3-249,0 0 0,12-18 1,-1 1-43,-3 2-18,-14 19-35,1 0 0,0 1 0,0-1 0,0 1 0,0 0 0,1-1 0,0 1 0,0 1-1,0-1 1,6-3 0,-10 7 25,0 0-1,0-1 0,1 1 1,-1 0-1,0 0 0,0 0 1,1 0-1,-1 0 0,0 0 1,0 0-1,0 0 0,1 0 1,-1 0-1,0 0 0,0 0 1,1 0-1,-1 0 0,0 0 0,0 0 1,1 1-1,-1-1 0,0 0 1,0 0-1,0 0 0,1 0 1,-1 0-1,0 0 0,0 1 1,0-1-1,0 0 0,1 0 1,3 10-72,-1 17 141,-3-21-3,1 7-64,-1 0 0,-1 0 0,0 0 0,-6 25 0,-18 56-120,8-38 85,11-31 43,-39 131 165,34-123-106,-2-1 1,-28 52-1,37-79-32,1 1 1,-1-1-1,0 0 0,0 0 0,-1 0 1,1 0-1,-1-1 0,0 0 0,-1 0 1,-7 4-1,11-6-14,0-1 0,0 0 0,0 0-1,0-1 1,-1 1 0,1 0 0,0-1 0,0 0 0,-1 1 0,1-1 0,0 0 0,0 0 0,-1 0 0,1 0 0,0-1-1,-1 1 1,1-1 0,0 1 0,0-1 0,0 0 0,-1 1 0,1-1 0,0-1 0,0 1 0,0 0 0,1 0 0,-1-1-1,0 1 1,0-1 0,1 1 0,-3-3 0,1 0-14,0-1-1,0 0 0,0 1 1,0-1-1,1 0 1,0 0-1,0-1 1,-1-5-1,0 2-13,-1-3 17,1 0-1,0 0 1,1 0-1,0-1 1,1 1-1,1-15 1,0 21-10,0 0 1,1 0-1,0 0 0,0 0 1,1 0-1,0 0 0,0 0 1,0 1-1,0-1 0,1 1 0,0-1 1,0 1-1,1 0 0,4-6 1,0 3-9,1 0-1,0 0 1,1 1 0,-1 0 0,1 0 0,0 1-1,1 0 1,0 1 0,13-4 0,22-8 22,51-15-81,15 4 27,-64 18-4831,-47 10 4585,-1 0 1,0 0-1,1 0 0,-1 0 1,1 0-1,-1 0 0,0 0 0,1 0 1,-1 0-1,1 0 0,-1-1 1,0 1-1,1 0 0,-1 0 1,-13-1-9280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10208,'-10'-3'5986,"37"6"-2421,282 20 1091,-240-19-4448,199 0-1374,-218-4-916,-46 0 1257,25 1-2547,-12 4-2148,-13 1 2822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11648,'-26'-5'5247,"36"2"-4543,-7-2-608,10 10-192,10-5-448,4 0 288,10 3-4447,2 6 2591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270 376 3072,'-7'-13'12922,"6"13"-12477,-1-1-88,1 1 0,-1 0 0,1 0 0,-1 0-1,1 0 1,-1 0 0,1 0 0,0 0 0,-1 1-1,-2 0 1,-4 1-537,0 1-1,-13 8 1,18-10 1060,-15 9-731,0 0-1,1 1 0,0 1 1,1 1-1,1 0 1,0 1-1,1 1 0,0 0 1,1 1-1,-11 18 0,21-30-128,1 0 0,-1 1 0,1-1 0,0 1-1,0 0 1,0 0 0,1 0 0,-1-1 0,1 2-1,0 6 1,1-9 8,0 0-1,0 0 1,0 0-1,1 0 1,-1 0-1,1 0 0,0-1 1,0 1-1,0 0 1,0 0-1,0-1 1,1 1-1,-1-1 1,1 1-1,0-1 1,-1 0-1,1 1 1,0-1-1,0 0 0,4 2 1,0 0 91,0 0 0,1 0 0,-1-1 0,1 0 0,0 0 1,0 0-1,0-1 0,1 0 0,-1-1 0,0 1 0,15 0 0,-18-2-65,0 0 1,0 0-1,0 0 0,0 0 0,0-1 0,0 0 1,0 0-1,0 0 0,0 0 0,0 0 1,0-1-1,-1 1 0,1-1 0,-1 0 0,1-1 1,-1 1-1,0 0 0,0-1 0,0 0 1,0 0-1,0 0 0,0 0 0,2-5 1,-2 2-75,0-1 1,-1 1-1,0-1 1,0 0-1,-1 1 1,0-1-1,0 0 1,-1 0-1,0 0 1,0 0-1,0 0 1,-1 0-1,0 0 1,0 1-1,-5-13 1,4 12-42,0 0 0,0 1 0,-1-1 0,0 1 0,-1 0 1,1 0-1,-1 0 0,0 1 0,-1-1 0,1 1 0,-1 0 1,0 0-1,0 1 0,-1-1 0,-11-6 0,17 11 52,0 0-1,0-1 0,0 1 1,0 0-1,-1 0 0,1 0 1,0 0-1,0 0 1,0 0-1,0 0 0,0 0 1,0 0-1,0-1 0,-1 1 1,1 0-1,0 0 0,0 0 1,0 0-1,0 0 1,0 0-1,-1 0 0,1 0 1,0 0-1,0 0 0,0 0 1,0 0-1,0 0 0,-1 0 1,1 0-1,0 0 1,0 0-1,0 0 0,0 0 1,0 1-1,-1-1 0,1 0 1,0 0-1,0 0 0,0 0 1,0 0-1,0 0 1,0 0-1,0 0 0,-1 0 1,1 1-1,0-1 0,0 0 1,0 0-1,0 0 0,0 0 1,0 0-1,0 0 1,0 1-1,0-1 0,0 0 1,0 0-1,0 0 0,0 0 1,0 0-1,0 1 0,0-1 1,0 0-1,0 0 1,5 9 12,-3-7 60,0 0 0,0 0 0,0-1 0,0 0-1,0 1 1,1-1 0,-1 0 0,0 0 0,1 0 0,-1 0 0,1 0 0,-1-1 0,1 1-1,-1-1 1,1 0 0,-1 1 0,1-1 0,0 0 0,-1-1 0,1 1 0,-1 0 0,1-1 0,-1 1-1,1-1 1,-1 0 0,1 0 0,-1 0 0,3-2 0,3-3 96,-1 0-1,0-1 1,0-1 0,0 1 0,-1-1-1,8-11 1,29-57 387,-30 51-321,126-246 975,-134 257-1301,-3 9-241,0 13 92,0 12 242,-1-1 0,-1 1 0,-1-1 1,-5 28-1,2-7 4,-48 392-6,44-382 18,-81 375 288,86-416-240,-1 3 38,-8 22 1,11-32-66,0 0 1,-1 1-1,1-1 0,0 0 1,-1 0-1,1 0 0,-1 0 1,0 0-1,1 0 0,-1-1 1,0 1-1,0 0 0,0-1 1,0 0-1,-4 2 0,6-3-19,-1 0 0,0 1 0,0-1-1,0 0 1,0 0 0,0 0-1,0-1 1,0 1 0,0 0-1,0 0 1,1 0 0,-1-1-1,0 1 1,0 0 0,0-1-1,0 1 1,1-1 0,-1 1 0,0-1-1,0 1 1,1-1 0,-1 0-1,1 1 1,-1-1 0,0 0-1,1 1 1,-1-1 0,1 0-1,-1 0 1,1 0 0,0 1 0,-1-1-1,1 0 1,0-1 0,-3-4 20,1-1 0,0 0 1,0 1-1,-1-8 0,1-4 0,0-1 0,1 1 0,1-1 1,0 1-1,6-30 0,-3 34-38,0 0-1,0 0 1,2 0 0,0 1 0,0 0-1,1 0 1,1 0 0,9-12 0,-11 19-3,0 0-1,0 1 1,0 0 0,1 0 0,0 1 0,0-1 0,0 1-1,1 1 1,-1-1 0,1 1 0,0 0 0,0 1 0,0-1-1,10-1 1,6 0-60,-1 1-1,1 0 1,32 1-1,66 5-2701,-41 7-5435,-44 1 4753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1136 5632,'-34'11'1834,"26"-6"-1124,6-3-753,0 0 603,0 0 1,0 1-1,0-1 1,0 1-1,0 0 0,0-1 1,0 1-1,1 0 1,0 0-1,-1 0 0,1 0 1,-1 6-1,2-8-389,1-1-1,-1 0 1,0 1 0,1-1-1,-1 1 1,0-1 0,1 0-1,-1 1 1,1-1 0,-1 0-1,0 1 1,1-1-1,-1 0 1,1 0 0,-1 0-1,1 1 1,-1-1 0,1 0-1,-1 0 1,1 0-1,0 0 1,12 2 1531,-6-2-1378,0-1-1,0 0 1,0-1-1,0 0 1,0 0-1,0 0 1,-1-1-1,1 0 1,-1 0-1,0-1 1,0 0 0,0 0-1,0 0 1,10-10-1,-5 3-135,0-1 0,-1 0 0,0-1 0,0 1 0,-1-2 0,10-22 0,36-95 320,-16 35-300,-20 52-97,46-91 87,-58 117-228,-3 5-49,-2 12-22,-1 5-62,3 17 220,-2 1-1,0-1 1,-2 39 0,-13 63 22,7-83-76,2-7 14,1-2 31,-1 1 0,-2-1 0,-13 40-1,17-64-24,-1 0 0,1 0 0,-2 0-1,1-1 1,-1 0 0,-8 12-1,10-17-27,1 0 0,0 1-1,-1-1 1,1 0 0,-1 0 0,0 0-1,1 0 1,-1 0 0,0 0-1,0-1 1,1 1 0,-1 0-1,0-1 1,0 0 0,0 1 0,0-1-1,0 0 1,1 0 0,-1 0-1,0 0 1,0 0 0,0 0 0,0-1-1,0 1 1,0-1 0,1 1-1,-1-1 1,0 0 0,-2-1-1,0 0-28,1 0-1,0 0 1,-1 0-1,1-1 1,0 1-1,0-1 0,1 0 1,-1 0-1,0 0 1,1 0-1,-4-6 1,-1-3-22,-9-25 1,13 31 63,1-1-80,-1 0-1,1 0 0,-1-10 1,2 15 53,1 1 1,0-1 0,-1 0 0,1 0 0,0 0 0,0 0 0,1 0 0,-1 0 0,0 0-1,0 1 1,1-1 0,0 0 0,-1 0 0,1 0 0,0 1 0,0-1 0,-1 0 0,3-2-1,-1 3 4,-1 1 0,0-1-1,0 0 1,1 1 0,-1-1-1,0 1 1,0-1 0,1 1-1,-1 0 1,1-1 0,-1 1-1,0 0 1,1 0 0,-1 0-1,1 0 1,-1 0 0,0 1-1,1-1 1,-1 0 0,0 1-1,1-1 1,1 1 0,32 15-12,-32-14 33,17 9 16,1-1 0,0-1 0,0 0-1,0-2 1,1-1 0,0 0 0,1-2 0,-1 0 0,1-2-1,42 0 1,-46-5 50,0 0-1,0-1 1,-1-1 0,1 0-1,-1-2 1,34-16-1,-37 15-12,-2 0 0,1-1-1,-1 0 1,0-1 0,-1 0-1,0-1 1,-1-1 0,0 0-1,-1 0 1,9-14 0,8-17 126,-1-1 0,20-51-1,-31 59-149,-2 0 0,12-55 0,3-69 77,-26 152-105,27-267-64,-28 263 2,0 8 32,-1 0 2,1 0 0,-1 0 1,0 0-1,0 0 0,0 0 1,0 1-1,-1-1 0,1 0 1,-1 0-1,0 0 0,-2-3 0,3 6 17,0 1 0,0 0 0,0 0 0,0 0-1,0 0 1,0 0 0,-1-1 0,1 1 0,0 0-1,0 0 1,0 0 0,0 0 0,0 0 0,0 0-1,-1 0 1,1 0 0,0-1 0,0 1 0,0 0-1,0 0 1,0 0 0,-1 0 0,1 0 0,0 0-1,0 0 1,0 0 0,0 0 0,-1 0 0,1 0-1,0 0 1,0 0 0,0 0 0,0 0 0,-1 0-1,1 0 1,0 0 0,0 0 0,0 1 0,0-1-1,0 0 1,-1 0 0,-5 8-108,-6 19 6,4 7 95,-6 61-1,6-39 51,-36 390 190,42-376-103,3 0 1,12 82-1,-13-146-97,1-1 0,0 1 0,0 0 0,0-1 0,1 1 0,0-1 0,0 1 1,0-1-1,1 0 0,5 9 0,-8-13-20,1-1 0,-1 1 0,0 0 0,1-1 0,-1 1 0,0-1 0,1 1 0,-1-1 0,1 0 0,-1 1 0,1-1 0,-1 1 0,1-1 0,-1 0 0,1 1 0,0-1 0,-1 0 0,1 0 0,-1 1 0,1-1 0,0 0 0,-1 0 0,1 0 0,0 0 0,-1 0 0,1 0 0,0 0 0,-1 0 0,1 0 0,-1 0 0,1 0 0,0 0 0,-1-1 0,1 1 0,0 0 0,-1 0 0,1-1 0,-1 1 0,1 0 0,-1-1 0,1 1 1,-1 0-1,1-1 0,-1 1 0,1-1 0,-1 1 0,1-1 0,-1 1 0,1-2 0,2-2 29,0-1 0,0 0 1,0 0-1,2-7 0,-4 11-46,52-134 310,-35 82-283,3 1-1,34-61 1,-52 109-69,-1 0 1,1 0-1,0 0 1,0 0-1,5-4 1,-7 7 29,0 0 0,0 0 0,0 0 1,0 1-1,0-1 0,1 0 0,-1 1 1,0-1-1,0 1 0,0-1 0,1 1 1,-1-1-1,0 1 0,1 0 0,-1 0 1,0 0-1,0 0 0,1 0 0,-1 0 1,0 0-1,1 0 0,-1 0 0,0 0 1,1 1-1,1 0 0,9 6-9,1 0 0,-1 1-1,-1 1 1,0 0 0,0 1 0,11 12 0,10 8-23,-25-24 60,-1 0 22,0-1 1,1 0-1,0 0 0,11 7 0,-17-12-17,0 1 0,0-1-1,0 1 1,0-1 0,0 0-1,1 1 1,-1-1-1,0 0 1,0 0 0,0 0-1,0 1 1,0-1 0,0 0-1,0-1 1,1 1 0,-1 0-1,0 0 1,0 0-1,0-1 1,0 1 0,0 0-1,0-1 1,0 1 0,0-1-1,0 0 1,0 1 0,0-1-1,0 0 1,0 1-1,-1-1 1,1 0 0,0 0-1,0 0 1,-1 0 0,1 1-1,-1-1 1,1 0 0,-1 0-1,1 0 1,0-2-1,0 1-7,-1 0-1,1 1 1,-1-1-1,1 0 1,-1 0-1,1 1 1,-1-1-1,0 0 1,0 0-1,0 0 1,0 1-1,0-1 1,-1 0-1,1 0 1,0 0-1,-1 1 1,1-1-1,-1 0 1,0 1-1,-1-4 1,0 2-22,-1 0 0,1 1 1,0-1-1,-1 0 0,1 1 1,-1 0-1,0 0 0,0 0 1,0 0-1,-5-2 0,3 1-17,0 1 0,-1 0 0,1 0 0,-1 0 0,0 1 0,1-1 0,-1 2 0,0-1 0,0 0 0,0 1 0,0 0 0,0 1 0,-6 0 0,5 2 33,0 0-1,0 0 0,0 1 1,1 0-1,-1 0 1,1 1-1,0-1 1,0 1-1,0 1 1,1-1-1,0 1 1,0 0-1,0 0 0,1 0 1,0 1-1,0 0 1,0-1-1,-3 12 1,3-9-4,1 1 0,0-1 0,1 1 1,0 0-1,0-1 0,1 1 0,0 0 0,1 0 1,0 0-1,1 0 0,0 0 0,0 0 0,1-1 1,4 12-1,-6-18 21,1 0 1,0-1 0,0 1-1,0-1 1,1 1 0,-1-1-1,1 0 1,-1 1 0,1-1-1,0 0 1,0 0 0,0 0-1,0 0 1,0-1-1,0 1 1,0 0 0,1-1-1,-1 0 1,1 1 0,-1-1-1,1 0 1,-1 0 0,1 0-1,0-1 1,-1 1 0,1-1-1,0 1 1,0-1 0,-1 0-1,1 0 1,0 0-1,4-1 1,-1-1 20,0 0-1,0 0 0,0-1 1,0 0-1,-1 0 1,1 0-1,-1-1 1,0 0-1,6-5 0,7-8 1,16-22 0,-27 32-22,22-31-7,38-63 0,-35 50-104,-23 32-457,-7 14 74,-2 17 317,0-6 166,0 5-25,0 0 0,1-1 0,0 1-1,0 0 1,5 13 0,-2-10 58,1 2-20,10 22 0,-14-34-3,1 0 1,1 0-1,-1 0 1,0-1-1,1 1 0,0-1 1,0 0-1,0 1 1,0-1-1,7 4 0,-9-6-6,0-1-1,1 1 1,-1 0-1,1-1 0,-1 1 1,1-1-1,-1 1 0,1-1 1,-1 0-1,1 0 0,0 0 1,-1 0-1,1 0 1,-1 0-1,1 0 0,-1 0 1,1-1-1,0 1 0,-1 0 1,1-1-1,-1 0 0,0 1 1,1-1-1,-1 0 0,3-1 1,2-3 28,0 0 0,-1 0 1,1 0-1,4-7 0,-9 11-30,20-25 153,27-47 0,-17 24-173,4-5 3,-3-3 1,35-87-1,-66 144 11,76-195-132,-64 154 105,-1 0 0,11-77 0,-22 112-29,-1 1-1,1-1 1,-1 1 0,-1-1 0,1 1 0,-2-7-1,2 11 22,-1-1-1,1 1 0,0 0 0,-1-1 0,1 1 1,-1 0-1,0 0 0,1-1 0,-1 1 0,0 0 1,0 0-1,0 0 0,0 0 0,0 0 0,0 0 1,0 0-1,0 0 0,0 0 0,0 1 0,0-1 1,0 0-1,-1 1 0,1-1 0,0 1 0,-1-1 1,-1 0-1,0 1 12,1 1 1,-1-1-1,1 0 0,0 1 1,-1 0-1,1-1 0,0 1 1,0 0-1,-1 0 0,1 0 1,0 0-1,0 1 0,0-1 1,0 1-1,1-1 0,-1 1 1,0 0-1,-2 3 0,-1 0-17,-1 1 25,0 0-1,0 1 1,1 0 0,0 0-1,0 0 1,-6 14-1,2 1 22,-8 27-1,9-25-10,-12 39 45,-19 99-1,35-139-6,1 0-1,1 0 1,1 1 0,1-1 0,1 0 0,1 0-1,1 1 1,7 22 0,-7-36-4,0 0 0,1 0 0,0-1-1,0 1 1,1-1 0,0 0 0,1 0 0,8 9 0,-11-14-5,1 0 0,0 0 0,0-1-1,1 1 1,-1-1 0,1 0 0,-1 0 0,1-1 0,0 1 0,0-1 0,0 0-1,1 0 1,-1-1 0,0 0 0,1 0 0,10 1 0,-2-1 41,0-1 1,1 0-1,-1-1 1,0-1-1,0 0 1,0-1 0,-1-1-1,1 0 1,17-7-1,-13 2 16,0-1-1,19-13 0,-32 19-96,0 1 0,0-1 0,-1 0 0,0-1-1,0 1 1,0-1 0,0 0 0,-1 0 0,1 0 0,-1 0-1,4-10 1,-7 14-1,1 0 0,-1 0 0,0 0 0,1 0 0,-1 0 0,0 0 0,0 0 0,0 0 0,1 0 0,-1 1 0,0-1 0,0 0 0,-1 0 0,1 0 0,0 0 0,0 0 0,0 0 0,-1 0 0,1 0 0,0 0 0,-1 0 0,1 1 0,-1-1 0,1 0 0,-2-1 0,1 1-9,0 0 0,-1 0-1,1 0 1,0 1 0,-1-1 0,1 1 0,-1-1 0,1 1 0,-1-1 0,1 1 0,-1 0 0,1 0 0,-4-1 0,-3 2 4,1-1 1,-1 1 0,1 0-1,-1 1 1,-6 2 0,9-3 26,1 1 1,0 0 0,0 0 0,0 0-1,0 0 1,1 1 0,-1-1-1,1 1 1,-1 0 0,1 0-1,0 0 1,0 1 0,0-1-1,1 1 1,-1 0 0,1 0-1,0-1 1,0 1 0,0 1-1,0-1 1,1 0 0,0 0-1,0 1 1,0-1 0,0 6-1,0-5 8,1 1-1,0-1 1,0 0-1,1 1 1,0-1-1,0 0 1,0 0-1,0 1 1,1-1-1,0 0 1,0 0-1,0-1 1,1 1-1,-1 0 1,1-1-1,0 1 1,1-1-1,-1 0 1,1 0-1,5 5 0,-5-6 24,0-1-1,0 1 1,0 0-1,0-1 0,0 0 1,1 0-1,-1 0 1,1-1-1,0 1 0,-1-1 1,1 0-1,0 0 1,0-1-1,6 1 0,-4-2 17,-1 0 0,1 0 0,-1 0 1,0-1-1,0 0 0,0 0 0,0 0 0,0-1 0,0 0 0,6-4 0,5-5 39,0 0 1,-1-1 0,-1-1-1,18-21 1,49-68 191,-19 22-153,-55 71-112,-7 8-40,0 0 1,1 0-1,-1 0 1,1 0-1,-1 1 1,1-1-1,0 0 1,-1 1-1,3-2 1,-4 3 12,0 0 1,1 0 0,-1 0-1,0 0 1,0 0 0,0 0 0,0 1-1,0-1 1,0 0 0,0 0-1,0 0 1,0 0 0,0 0-1,0 0 1,0 0 0,1 0-1,-1 0 1,0 0 0,0 0-1,0 0 1,0 0 0,0 1 0,0-1-1,0 0 1,0 0 0,0 0-1,0 0 1,0 0 0,0 0-1,0 0 1,0 0 0,0 0-1,0 1 1,0-1 0,0 0-1,0 0 1,0 0 0,0 0-1,0 0 1,0 0 0,0 0 0,0 0-1,0 0 1,0 1 0,0-1-1,-1 0 1,1 0 0,0 0-1,0 0 1,0 1-43,-24 79-481,2-9 469,-15 63 423,27-101-259,9-29-41,0 0 1,-1-1-1,1 1 1,-1 0 0,-4 6-1,6-10-54,0 0 0,0 0 0,0 0 0,0 0 0,0 0-1,0 0 1,0 0 0,0 0 0,0 0 0,0 0 0,0 1 0,0-1 0,0 0 0,0 0 0,-1 0-1,1 0 1,0 0 0,0 0 0,0 0 0,0 0 0,0 0 0,0 0 0,0 0 0,0 0 0,0 0-1,0 0 1,-1 0 0,1 0 0,0 0 0,0 0 0,0 0 0,0 0 0,0 0 0,0 0 0,0 0-1,0 0 1,0 0 0,0 0 0,-1 0 0,1 0 0,0 0 0,0 0 0,0 0 0,0 0 0,0 0-1,0 0 1,0 0 0,0-1 0,0 1 0,0 0 0,0 0 0,0 0 0,0 0 0,-1 0 0,1 0-1,0 0 1,0 0 0,0 0 0,0 0 0,0 0 0,0-1 0,0 1 0,0 0 0,0 0-1,0 0 1,0 0 0,0 0 0,0 0 0,-2-13 152,2-19-17,1 30-133,0-10 20,1 0-1,0 0 1,7-21-1,-7 29-29,0 0-1,-1 1 1,1-1-1,1 1 1,-1 0-1,0-1 1,1 1-1,-1 0 1,1 0-1,0 1 0,0-1 1,0 1-1,0-1 1,1 1-1,-1 0 1,6-2-1,5-2-37,1 1 0,0 1-1,26-4 1,50-3-221,-88 11 246,65-4-1249,17-2-7709,-76 5 2681,-29 7-1249,-6 1 3916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11392,'-27'-4'3674,"22"3"-2239,5 1-1396,0 0 0,0 0-1,0 0 1,0 0 0,0 0 0,0 0 0,0 0 0,0 0 0,0 0-1,0 0 1,0-1 0,0 1 0,0 0 0,0 0 0,0 0 0,0 0-1,0 0 1,0 0 0,0 0 0,0 0 0,0 0 0,0 0 0,0 0-1,0 0 1,0-1 0,0 1 0,0 0 0,0 0 0,0 0 0,0 0-1,0 0 1,0 0 0,0 0 0,0 0 0,0 0 0,0 0 0,0 0-1,0 0 1,0 0 0,0 0 0,0 0 0,1 0 0,-1 0 0,0 0-1,0 0 1,0-1 0,0 1 0,0 0 0,0 0 0,0 0 0,0 0-1,0 0 1,0 0 0,0 0 0,1 0 0,11-3 1118,1 1-1,0 0 1,-1 0 0,19 1 0,16-2-648,144-7-199,-50 5-455,-69-3-1984,-27 0-5416,-34 7 4628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11968,'-45'-8'5407,"50"11"-4703,8-3 1664,9 0-1440,41-3 352,10-1-768,25-9-192,-3 6-192,31-13-384,-10 7 160,11-2-4064,-16 7 2272,-11-9-6687,-19 6 4799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8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401 1 2240,'5'0'337,"-4"0"-270,0 0 0,0-1 1,1 1-1,-1 0 0,0 1 1,0-1-1,1 0 0,8 5 8460,-19-5-7376,-46 0 3375,30 1-3295,-33 6 0,22-1-396,1 2 1,-56 21-1,63-19-587,18-7-66,1 0 0,-1 1-1,1 0 1,0 1 0,0 0 0,-14 10-1,23-15-150,-1 1-1,0 0 0,0 0 0,0 0 1,1-1-1,-1 1 0,0 0 0,1 0 1,-1 0-1,1 0 0,-1 0 0,1 0 1,0 0-1,-1 0 0,1 1 0,0-1 1,0 0-1,-1 0 0,1 0 0,0 2 1,1-1 4,-1 0 1,1 0-1,-1 0 1,1 0 0,0-1-1,-1 1 1,1 0 0,0 0-1,0-1 1,3 4 0,2 2 49,1 1 0,1-2 1,13 12-1,-15-14-51,38 27 6,88 46 0,-88-53 70,-1 1 0,52 41 1,-90-62-120,0 0 71,-1-1 1,1 1-1,-1 0 1,6 8-1,-10-11-37,1 0 1,0 0-1,0 0 0,-1 0 0,1 0 1,-1 0-1,1 0 0,-1 1 1,0-1-1,1 0 0,-1 0 1,0 1-1,0-1 0,0 0 1,0 1-1,0-1 0,0 0 0,0 0 1,0 1-1,-1-1 0,1 0 1,0 0-1,-1 1 0,1-1 1,-1 0-1,0 1 0,-2 2 55,0 0 0,0-1 1,-1 1-1,1-1 0,-1 0 0,0 0 0,0 0 0,0 0 0,0-1 1,0 1-1,-1-1 0,1 0 0,-8 2 0,-9 2 125,-35 7-1,52-12-183,-23 4 21,-1-1-1,-45 0 1,58-4-785,0-1-1,0-1 1,1 0 0,-1-1 0,1 0 0,-25-10 0,37 12 525,1 1 0,-1-1 0,1 0 0,-1 1 0,1-1 0,0 0 0,-1 0-1,1 0 1,0 0 0,0 0 0,-1 0 0,1 0 0,0 0 0,0-1 0,0 1 0,0 0 0,1-1 0,-1 1 0,0-1 0,1 1 0,-1-1 0,0-1-1,1 0-137,0 1-1,0 0 0,0 0 0,1 0 0,-1-1 0,1 1 1,-1 0-1,1 0 0,0 0 0,0 0 0,0 0 0,0 0 0,0 0 1,0 0-1,3-3 0,19-20-2795,7-1-1893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409 563 2656,'0'-3'8076,"-8"-1"-5555,2 2-2036,1 1 1,0 0-1,-1 0 1,1 0-1,-1 1 1,1 0-1,-1 0 1,-5 1-1,-42 9 746,33-5-973,0 1 0,0 1 0,1 1 1,0 0-1,0 1 0,-33 24 0,40-24-184,1 0-1,0 1 0,0 1 0,2 0 1,-1 0-1,1 0 0,1 2 0,0-1 1,0 1-1,-8 22 0,14-30-22,0 0 1,0 0-1,1 0 0,0 0 1,0 1-1,1-1 1,-1 0-1,1 0 0,0 1 1,0-1-1,1 0 0,1 6 1,-2-8-9,1-1 0,0 0 0,0 1 1,0-1-1,0 0 0,0 0 0,0 1 0,0-1 1,1 0-1,-1 0 0,1 0 0,0 0 0,-1-1 1,1 1-1,0 0 0,0-1 0,0 1 0,0-1 1,1 0-1,-1 0 0,0 0 0,0 0 0,1 0 1,-1 0-1,1-1 0,-1 1 0,4 0 0,1-1 22,0 0 0,0 0 0,0-1-1,0 0 1,0 0 0,0 0 0,-1-1-1,1 0 1,0 0 0,-1-1 0,1 0 0,-1 0-1,0-1 1,9-6 0,1-2-39,-1 0 1,0-1-1,26-30 1,-10 5-45,-1-2 0,42-75 0,-67 105-443,-8 16 116,-12 23 191,9-17 208,2 1 0,0-1-1,0 1 1,1-1 0,1 1-1,0 0 1,1 0 0,0 0-1,1 0 1,1 0 0,0 0-1,0 0 1,1 0 0,1 0-1,8 25 1,-9-34 23,0 0 0,0 1 1,1-1-1,-1 0 0,6 7 0,-7-10-47,0 0 0,-1-1 0,1 1-1,0 0 1,0 0 0,0 0-1,0-1 1,0 1 0,0 0 0,0-1-1,0 1 1,0-1 0,0 1 0,1-1-1,-1 1 1,0-1 0,0 0 0,0 0-1,1 0 1,-1 0 0,0 0-1,0 0 1,1 0 0,-1 0 0,0 0-1,0 0 1,2-1 0,2-2 40,-1 0 0,0 0 0,0 0 0,0-1 0,0 1 0,-1-1 0,5-5 0,51-71 306,8-10-75,18 2-5,-50 54-70,36-46-1,-44 41-125,-1 0 1,-3-2-1,-1-1 1,-2-1-1,29-90 0,-48 133-98,17-72 26,-16 64-31,0-1 0,-1 0-1,-1 1 1,1-1 0,-2-13 0,1 21 1,0 1 0,0-1-1,0 0 1,0 1 0,-1-1-1,1 1 1,0-1 0,0 0 0,0 1-1,0-1 1,-1 1 0,1-1 0,0 1-1,0-1 1,-1 1 0,1-1-1,-1 1 1,1-1 0,0 1 0,-1-1-1,1 1 1,-1-1 0,0 1-1,0 0 0,0 0-1,1 0 0,-1 1 0,0-1 1,0 0-1,1 1 0,-1-1 1,0 1-1,0-1 0,1 1 0,-1-1 1,1 1-1,-1-1 0,0 1 0,1 0 1,-1-1-1,1 1 0,0 0 0,-1 0 1,0 1-1,-10 18-18,1 0 0,1 1 1,-10 36-1,12-36 45,-9 29-7,1 0 0,3 1 0,2 1 0,2 0 0,3 0 0,2 1 0,5 74 0,3-77-134,14 67 1,2-48-3653,-20-67 3334,5 10-1277,1-6-2560,0-2 1586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10560,'-5'0'4768,"14"0"-4128,0 0 1663,4 4-1375,24-4 896,3 0-1056,28 0-64,-2 0-416,7-4-192,-6 4-64,-9-5-608,-3 10 320,-11-5-4832,-7 0 2817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43 5056,'0'-2'327,"-1"0"0,1 0 0,0 1 0,0-1 0,1 0 0,-1 0 1,0 0-1,1 0 0,-1 0 0,1 1 0,-1-1 0,1 0 0,0 0 0,0 1 0,0-1 0,0 0 1,0 1-1,0-1 0,0 1 0,0 0 0,1-1 0,-1 1 0,3-2 0,-4 9 5061,-6 13-3362,-12 28-699,-55 89 1111,23-46-1601,28-49-594,2 1 0,2 1 0,2 0 1,-10 46-1,23-79-247,-13 77 321,15-77-214,0-1-1,1 1 0,0 0 0,1 0 1,0 0-1,3 15 0,-3-23-78,-1 0 0,1-1 0,0 1 0,-1 0-1,1-1 1,0 1 0,0-1 0,1 1 0,-1-1 0,0 1 0,0-1 0,1 0-1,-1 0 1,1 1 0,-1-1 0,1 0 0,-1 0 0,1 0 0,0-1-1,-1 1 1,1 0 0,0-1 0,0 1 0,-1-1 0,1 1 0,0-1 0,0 0-1,0 0 1,0 0 0,-1 0 0,1 0 0,3-1 0,5 0 11,-1-1 0,0 0 0,0 0 0,1-1 0,10-6-1,1 1-87,75-36-170,-34 11-3351,-60 32 3099,-1 0 0,1-1-1,0 1 1,0 0 0,-1-1 0,1 1 0,-1-1-1,1 1 1,1-4 0,2 1-1616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9152,'-11'-9'6974,"18"7"-3938,1 0-2195,0 1-1,1 0 0,-1 1 1,1 0-1,13 2 1,15-1 68,98-4 454,58 1-1035,-156 3-1915,58-6 0,-78 3-1709,-2 5 1008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9568,'12'-2'5519,"8"-6"-1946,-10 3-2644,7-3-224,-2 0 0,1-2 1,15-11-1,-26 17-515,0 0 0,0 0 1,-1-1-1,1 0 0,6-8 0,-10 11-131,0 1 0,0-1 1,0 1-1,0-1 0,0 0 0,-1 0 0,1 1 0,0-1 0,-1 0 0,1 0 1,-1 0-1,0 0 0,0 0 0,1 0 0,-1 1 0,0-1 0,-1 0 1,1 0-1,0 0 0,-1 0 0,1 0 0,-2-3 0,2 4-31,-1 1 0,0-1-1,0 0 1,0 0 0,0 0-1,0 0 1,0 1 0,0-1 0,0 1-1,0-1 1,0 0 0,0 1-1,0 0 1,0-1 0,0 1-1,0 0 1,-1-1 0,1 1 0,0 0-1,0 0 1,0 0 0,-1 0-1,1 0 1,0 0 0,-2 1-1,-1-1 18,1 1 0,-1 0 0,0 0 0,0 0 0,1 0 0,-6 3 0,2 0 66,0 1-1,0-1 1,1 1 0,0 1-1,0-1 1,0 1 0,1 0 0,-1 0-1,2 1 1,-8 12 0,9-13-48,0 0 0,0-1 0,1 2 0,0-1 1,0 0-1,1 0 0,0 0 0,0 1 0,0-1 0,1 1 0,0-1 1,0 1-1,1-1 0,1 10 0,2 1 57,1-1-1,1 1 1,0-1-1,17 29 0,-22-43-90,0 0-1,1 0 0,-1 1 0,1-1 1,0-1-1,-1 1 0,1 0 0,0 0 0,0-1 1,0 1-1,0-1 0,0 1 0,1-1 1,-1 0-1,0 0 0,1 0 0,-1 0 0,4 1 1,-3-2 13,0 0 1,1 0-1,-1 0 0,0 0 1,1-1-1,-1 1 1,0-1-1,1 0 1,-1 0-1,0 0 1,0 0-1,0-1 1,6-2-1,59-43 342,-5 3-224,164-72-200,-169 89-187,-55 25 212,0 1 0,1-1 0,-1 1 0,0 0 0,1 0 0,-1 0 0,0 1-1,1-1 1,6 1 0,-9 0 10,-1 0-1,1 0 0,0 1 1,0-1-1,-1 0 0,1 0 1,0 0-1,-1 1 0,1-1 1,0 1-1,-1-1 0,1 0 1,0 1-1,-1-1 0,1 1 1,-1-1-1,1 1 0,-1 0 1,1 0-1,0 0-6,-1 1 0,1-1 0,-1 0 1,1 1-1,-1-1 0,0 1 0,0-1 0,0 0 0,0 1 0,0-1 0,0 1 0,0-1 1,0 1-1,-1 0 0,-2 11 100,0-1-1,-1 0 1,-11 21 0,-5 15-29,19-44-62,1-4 3,0 0 1,0 0 0,0 0-1,0 0 1,0 1 0,0-1-1,-1 0 1,1 0 0,0 0-1,0 0 1,0 0 0,0 0-1,0 1 1,0-1 0,0 0-1,0 0 1,0 0 0,0 0-1,0 0 1,0 1 0,0-1-1,0 0 1,0 0 0,0 0 0,0 0-1,1 0 1,-1 0 0,0 1-1,0-1 1,0 0 0,0 0-1,0 0 1,0 0 0,0 0-1,0 0 1,0 0 0,0 1-1,1-1 1,-1 0 0,0 0-1,0 0 1,0 0 0,0 0-1,0 0 1,1 1 143,4-9 27,38-26-54,74-44 0,-89 62-511,-28 16 391,0 0-1,1 0 1,-1 0 0,0 0 0,0 0 0,0 0 0,0 0 0,1 0-1,-1 0 1,0 0 0,0 0 0,0 0 0,0 0 0,1 0 0,-1 0-1,0 0 1,0 0 0,0 0 0,1 0 0,-1 0 0,0 1 0,0-1 0,0 0-1,0 0 1,0 0 0,1 0 0,-1 0 0,0 0 0,0 0 0,0 1-1,0-1 1,0 0 0,0 0 0,0 0 0,0 0 0,0 1 0,1-1-1,-1 0 1,0 0 0,0 0 0,0 0 0,0 1 0,0-1 0,0 0-1,0 0 1,0 0 0,0 1 0,0-1 0,0 0 0,0 0 0,0 0-1,0 0 1,-1 1 0,1-1 0,0 0 0,0 0 0,0 0 0,0 0-1,0 1 1,-4 14 12,4-13-16,-16 51 297,7-25-319,19-33 283,-3 2-235,-1 0 1,1 0-1,5-6 0,-11 9-23,14-13-73,26-18 1,-36 28 59,-1 0 0,1 1 0,0-1 1,0 1-1,1 0 0,-1 0 1,0 1-1,1 0 0,-1 0 0,11-1 1,-15 2 7,0 0 1,0 1-1,0-1 1,0 0-1,0 1 1,1-1-1,-1 1 1,0 0-1,0-1 1,0 1-1,0 0 1,0-1-1,-1 1 1,1 0-1,0 0 1,0 0-1,0 0 1,-1 0-1,1 0 1,0 0-1,-1 0 1,1 0-1,0 1 1,11 32-34,-9-22 96,-1-8-24,-1 1 1,1-1 0,0 0-1,0 0 1,1 0 0,-1 0-1,6 6 1,-6-8-14,0 0-1,0-1 1,0 1-1,0-1 1,0 0 0,0 0-1,0 0 1,0 0-1,1 0 1,-1 0 0,0 0-1,1-1 1,-1 1-1,0-1 1,1 0 0,-1 1-1,3-1 1,11-2 79,0 0 1,0-1 0,0-1-1,0 0 1,25-11-1,-10 3-62,118-45-189,-145 55 116,0 1-1,1-1 1,-1 1-1,1 0 0,0 0 1,7 0-1,-11 1 33,-1 0 1,0 0-1,1 0 0,-1 0 0,0 0 1,1 0-1,-1 0 0,0 0 0,1 0 1,-1 0-1,0 1 0,1-1 0,-1 0 1,0 0-1,1 0 0,-1 1 0,0-1 1,0 0-1,1 0 0,-1 1 0,0-1 1,0 0-1,0 0 0,1 1 1,-1-1-1,0 0 0,0 1 0,0-1 1,0 0-1,0 1 0,1-1 0,-1 0 1,0 1-1,0-1 0,0 1 0,0-1 1,0 0-1,0 1 0,-3 15-81,2-13 50,-7 32-7,-3 0-1,-18 44 1,7-25 42,5-8-2,-2 0-1,-33 57 1,20-46-64,-70 110 437,84-137-267,12-18 33,6-10-3,2-4 57,46-49 144,-27 30-302,-1-1 0,22-30 0,-12 2-80,33-77 1,-44 88 41,97-205-131,-101 215 132,1 2 0,22-30 0,-37 56-10,0-1-1,1 1 1,-1-1-1,0 1 1,1-1 0,-1 1-1,1 0 1,-1 0-1,1 0 1,0 0 0,-1 0-1,1 0 1,0 0-1,0 1 1,0-1-1,2 0 1,-3 1 6,0 0 1,0 0-1,0 0 0,0 0 0,0 1 1,1-1-1,-1 0 0,0 1 0,0-1 0,0 0 1,0 1-1,0-1 0,0 1 0,0 0 1,0-1-1,-1 1 0,1 0 0,0 0 1,0-1-1,0 1 0,-1 0 0,1 0 1,0 0-1,-1 0 0,1 0 0,-1 0 1,1 0-1,0 1 0,0 3 29,1 0 0,-1 0-1,1 0 1,-1 1 0,-1-1-1,1 0 1,-1 0 0,0 0 0,0 7-1,-9 49 235,9-60-249,-3 13 49,0 0 0,-1 0 0,-9 20 0,12-31-59,-1 0 1,1 0-1,-1 0 0,0 0 1,0 0-1,-1 0 0,1-1 1,-4 4-1,5-5 5,0-1-1,0 1 0,0 0 1,0-1-1,1 1 1,-1-1-1,0 0 1,0 1-1,0-1 1,0 0-1,-1 0 1,1 1-1,0-1 0,0 0 1,0 0-1,0 0 1,0 0-1,0 0 1,0-1-1,0 1 1,0 0-1,0 0 1,0-1-1,0 1 0,0-1 1,0 1-1,0-1 1,0 1-1,0-1 1,1 1-1,-1-1 1,-2-1-1,-32-29-109,34 30 121,0 1 1,0-1-1,0 0 0,0 0 0,0 1 0,0-1 1,1 0-1,-1 0 0,0 0 0,0 0 1,1 0-1,-1 0 0,1 0 0,-1 0 1,1 0-1,-1-2 0,1 4-15,0-1-1,0 0 1,0 0-1,0 0 0,0 0 1,0 0-1,0 0 1,0 0-1,0 0 1,0 0-1,0 0 1,0 0-1,0 0 1,0 0-1,0 1 1,0-1-1,0 0 1,0 0-1,0 0 1,0 0-1,0 0 1,1 0-1,-1 0 1,0 0-1,0 0 1,0 0-1,0 0 1,0 0-1,0 0 1,0 0-1,0 0 1,0 0-1,0 0 0,0 0 1,0 0-1,0 0 1,1 0-1,-1 0 1,0 0-1,0 0 1,0 0-1,0 0 1,0 0-1,0 0 1,0 0-1,0 0 1,0 0-1,0 0 1,0 0-1,0 0 1,0 0-1,1 0 1,-1 0-1,0 0 1,0 0-1,0 0 1,0 0-1,0-1 1,0 1-1,0 0 1,0 0-1,0 0 0,0 0 1,0 0-1,1 2-9,0 0-1,-1 0 1,2 0-1,-1 0 1,0 0-1,0 0 1,0 0-1,1 0 1,2 2-1,-3-3-26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 8320,'-1'-2'272,"-7"-12"2524,8 14-2645,0-1 0,0 1 0,0 0 0,-1 0 1,1-1-1,0 1 0,0 0 0,0 0 0,0-1 0,0 1 1,-1 0-1,1 0 0,0-1 0,0 1 0,-1 0 0,1 0 1,0 0-1,0-1 0,-1 1 0,1 0 0,0 0 0,0 0 1,-1 0-1,1 0 0,0 0 0,-1 0 0,1 0 0,0 0 1,0 0-1,-1 0 0,1 0 0,0 0 0,-1 0 0,1 0 0,0 0 1,-1 0-1,-18 4 6089,13-1-5808,2-1-273,-1 0 0,1 0 0,-1 1 1,1 0-1,0-1 0,-4 5 0,7-5-88,12 5-8046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8:5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 7040,'0'-1'133,"0"1"0,0-1 0,0 1-1,0-1 1,0 1 0,1 0 0,-1-1 0,0 1 0,0-1 0,1 1 0,-1 0 0,0-1 0,0 1 0,1 0 0,-1-1-1,0 1 1,1 0 0,-1 0 0,1-1 0,-1 1 0,0 0 0,1 0 0,-1 0 0,1-1 0,-1 1 0,0 0-1,1 0 1,-1 0 0,1 0 0,-1 0 0,1 0 0,0 0 157,0 1 1,-1-1-1,1 1 0,-1-1 1,1 1-1,-1-1 0,1 1 0,-1-1 1,1 1-1,-1-1 0,0 1 1,1 0-1,-1-1 0,0 1 0,1 0 1,-1-1-1,0 1 0,0 0 1,0-1-1,0 1 0,1 1 0,4 36 2777,1 44-1,-9 37-324,-28 120-822,0 25-1693,29-245-278,0 19 158,-2 13-1088,-2-19-3329,3-27 1445,1-10-985,1-3 1083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11968,'-11'-13'3845,"11"13"-3780,0 0-1,0 0 1,-1 0 0,1-1-1,0 1 1,0 0 0,0 0-1,0 0 1,0-1 0,0 1-1,0 0 1,0 0 0,0 0-1,0-1 1,0 1 0,0 0 0,0 0-1,0 0 1,0-1 0,0 1-1,0 0 1,0 0 0,0 0-1,0 0 1,1-1 0,-1 1-1,0 0 1,0 0 0,0 0-1,0 0 1,0-1 0,0 1 0,1 0-1,-1 0 1,0 0 0,0 0-1,0 0 1,0 0 0,1-1-1,-1 1 1,0 0 0,0 0-1,0 0 1,0 0 0,1 0-1,-1 0 1,10-3 2015,22 0-128,0 2 1,61 5-1,65 18-326,-121-17-1200,191 32 148,38 6-841,-90-18-9597,-157-21 6451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195 460 4736,'-6'-21'5557,"-2"24"-1318,8-3-4196,0 0 0,-1 0 0,1 0 0,-1 0 0,1 0 0,-1 0 0,1 1-1,-1-1 1,1 0 0,0 0 0,-1 0 0,1 1 0,-1-1 0,1 0 0,0 0-1,-1 1 1,1-1 0,0 0 0,-1 1 0,1-1 0,0 0 0,-1 1 0,1-1-1,0 0 1,0 1 0,-1-1 0,1 1 0,-79 150 2350,24-44-1661,54-105-717,-23 46 210,22-43-191,0 0-1,0 1 1,0 0-1,1-1 1,0 1-1,-1 10 1,2-15-2,0 1 0,0-1 0,0 0 0,1 1 0,-1-1 0,0 1-1,0-1 1,1 1 0,-1-1 0,1 0 0,-1 1 0,1-1 0,-1 0 0,1 0 0,0 1 0,0-1 0,0 0 0,0 0 0,0 0 0,0 0 0,0 0 0,0 0 0,0 0 0,0 0 0,0-1 0,1 1 0,-1 0 0,0-1 0,1 1 0,-1-1 0,2 1-1,0 0 42,0-1 0,0 0-1,0 0 1,0 0 0,0 0-1,0 0 1,0 0-1,0-1 1,0 0 0,0 0-1,0 1 1,-1-2-1,1 1 1,4-2 0,3-5 25,0 0 0,-1 0 0,0-1 0,-1 0 0,15-20-1,-21 27-76,12-17 29,-1-1 1,0-1 0,16-36-1,-17 31-18,38-79 171,48-150 0,-91 232-166,-1-1 0,-2 0 1,0 0-1,-2-1 0,0 1 1,-2-1-1,-4-38 0,4 62-46,0-1-1,0 0 0,0 1 0,-1-1 0,1 0 1,0 1-1,-1-1 0,0 1 0,1-1 0,-1 1 1,-1-3-1,1 4-2,1-1 0,-1 1 0,0 0 0,1-1 0,-1 1 0,1 0 0,-1-1 1,1 1-1,-1 0 0,0 0 0,1 0 0,-1 0 0,0 0 0,1 0 0,-1 0 0,0 0 0,1 0 0,-1 0 0,0 0 1,1 0-1,-1 0 0,1 1 0,-1-1 0,0 0 0,1 0 0,-1 1 0,1-1 0,-1 0 0,1 1 0,-1-1 0,1 1 0,-1-1 1,0 1-1,-3 3-38,0-1 0,0 1 0,0 0 1,0 0-1,1 1 0,0-1 1,0 1-1,-3 6 0,-19 46-145,22-51 182,-7 19 14,1 2 1,1-1-1,2 1 1,0 1-1,2-1 1,-1 30-1,4-25 132,1 1-1,2-1 1,1 1-1,11 49 1,-11-69-78,1 1 0,1-1 0,0-1 0,0 1 1,1-1-1,1 0 0,0 0 0,1-1 0,0 0 0,0 0 0,1-1 1,1 0-1,18 15 0,-19-19 20,0 0 0,1-1 0,0 1 1,0-2-1,0 0 0,0 0 0,1-1 0,0 0 1,0-1-1,0 0 0,0 0 0,0-1 0,0-1 0,0 0 1,0-1-1,0 0 0,0 0 0,0-1 0,0-1 0,20-7 1,-24 7-45,0-1 0,0-1 1,-1 1-1,1-1 0,-1 0 1,0-1-1,-1 1 0,1-1 1,-1 0-1,0-1 0,-1 1 1,1-1-1,-1 0 0,-1 0 0,6-15 1,-1-2 25,0-1 1,-2 1-1,5-46 0,-10 59-97,0 0 0,-1 0 1,-1-12-1,1 19 8,0 0 0,-1 1 0,0-1-1,0 0 1,0 0 0,0 0 0,-1 1 0,1-1 0,-1 0 0,0 1 0,-5-7 0,7 10 5,-1-1-1,1 0 0,-1 1 0,1-1 1,-1 1-1,0-1 0,1 1 0,-1-1 1,0 1-1,1-1 0,-1 1 1,0 0-1,0-1 0,1 1 0,-1 0 1,0 0-1,0-1 0,1 1 0,-1 0 1,0 0-1,0 0 0,0 0 1,0 0-1,1 0 0,-1 0 0,0 0 1,0 1-1,0-1 0,1 0 0,-1 0 1,0 1-1,0-1 0,1 0 1,-1 1-1,0-1 0,0 1 0,1-1 1,-1 1-1,0 0 0,-3 3-54,1 0 1,-1 0-1,1 0 0,0 0 0,-4 8 0,0 2 91,1 1-1,0 0 0,1 0 1,1 0-1,0 0 1,1 1-1,1-1 0,1 1 1,0 0-1,0 0 0,2 0 1,0-1-1,6 29 1,-5-37 51,0 5 78,2 0 1,0 0-1,0 0 0,8 14 1,-11-23-104,1 0 1,0-1 0,-1 1 0,1-1-1,0 0 1,0 0 0,0 1 0,1-1 0,-1-1-1,0 1 1,1 0 0,-1 0 0,1-1-1,-1 0 1,1 1 0,0-1 0,0 0 0,0 0-1,0-1 1,0 1 0,-1 0 0,1-1-1,5 0 1,-3 0 32,1-1-1,-1 1 1,0-1-1,0-1 0,0 1 1,1-1-1,-1 0 1,0 0-1,-1 0 1,1-1-1,0 0 0,-1 1 1,5-5-1,6-6 0,-1 0 0,16-18 0,-10 9-33,298-263-18,-317 285-17,0-1-1,0 0 1,0 0 0,0 1-1,0-1 1,0 0 0,0 1-1,1-1 1,-1 1 0,0-1-1,0 1 1,3-1 0,-4 2 4,1-1 0,-1 0 0,1 0 0,-1 0 1,0 1-1,1-1 0,-1 0 0,1 0 0,-1 1 0,1-1 1,-1 0-1,0 1 0,1-1 0,-1 1 0,0-1 0,1 0 1,-1 1-1,0-1 0,0 1 0,1-1 0,-1 1 0,0-1 1,0 1-1,0-1 0,0 1 0,0-1 0,0 1 1,1-1-1,-1 1 0,0-1 0,0 1 0,-1-1 0,1 1 1,1 11 26,-2 0 1,1 0-1,-2-1 1,-3 16-1,-14 47-1,19-73-29,-18 54 112,-27 53 0,29-72-16,17-34-8,3-4-9,10-7 47,9-9-99,-2-2 1,0 0-1,35-45 0,-39 44 45,-6 8-52,-3 3-65,1 0 0,0 0 0,16-12 1,-25 21 29,1 1 0,-1-1 1,1 1-1,0 0 1,-1-1-1,1 1 0,-1 0 1,1-1-1,0 1 1,-1 0-1,1 0 1,0-1-1,-1 1 0,1 0 1,0 0-1,0 0 1,-1 0-1,1 0 0,0 0 1,-1 0-1,1 0 1,0 0-1,0 1 1,-1-1-1,2 0 0,-1 1-1,0 0 0,0 0 0,0-1 0,0 1 0,-1 0 0,1 0 0,0 0 0,0 0 0,-1 0 0,1 0-1,0 1 1,-1-1 0,1 1 0,2 7-20,0-1-1,-1 1 1,1 12-1,-2-14 36,5 30 14,-3-13 84,1-1 0,10 35 0,-14-57-84,1 0 1,-1 0 0,0 0 0,1 0 0,-1-1 0,1 1 0,-1 0 0,1 0 0,-1 0 0,1-1 0,0 1 0,-1 0 0,1-1 0,0 1 0,0 0 0,-1-1 0,1 1-1,0-1 1,0 1 0,0-1 0,0 0 0,0 1 0,0-1 0,0 0 0,-1 0 0,1 1 0,0-1 0,2 0 0,-1 0 10,-1-1 1,1 1-1,-1 0 1,1-1-1,-1 1 1,1-1-1,-1 0 1,0 1-1,1-1 1,-1 0-1,0 0 1,1 0-1,-1 0 0,0 0 1,0 0-1,0 0 1,0 0-1,1-2 1,6-12 95,-1 0 0,0-1 1,5-22-1,-8 26-95,5-14-6,12-38-111,39-82 0,-60 145 79,0 1 0,0 0-1,0 0 1,0-1 0,1 1 0,-1 0 0,0-1-1,0 1 1,0 0 0,0 0 0,1-1-1,-1 1 1,0 0 0,0 0 0,0-1 0,1 1-1,-1 0 1,0 0 0,0-1 0,1 1-1,-1 0 1,0 0 0,1 0 0,-1 0-1,0 0 1,1 0 0,-1 0 0,0-1 0,1 1-1,-1 0 1,6 8-188,-1 16 103,-5-24 98,4 47 16,-2 0 0,-5 69 0,1-81-6,1-20 46,-1 0-1,0-1 0,-4 16 0,4-22 1,-1-1 1,0 1-1,0-1 1,0 0-1,-1 0 1,0 0-1,-6 8 0,10-15-49,-1 1-1,1-1 1,0 1-1,-1-1 1,1 1-1,-1-1 0,1 0 1,-1 1-1,1-1 1,-1 1-1,0-1 0,1 0 1,-1 0-1,1 1 1,-1-1-1,0 0 1,1 0-1,-1 0 0,0 0 1,1 0-1,-1 0 1,0 0-1,1 0 0,-1 0 1,0 0-1,0 0 1,-1-1 2,0 1-1,1-1 1,-1 0 0,1 0 0,-1 0-1,1 0 1,0 0 0,-1 0 0,1 0 0,-2-2-1,0-1-73,-1-1-1,1 1 1,0-1 0,0 0-1,-4-8 1,5 7-91,2 6 151,0 0 0,0 0 0,0 0 0,-1 0 0,1 0 0,0 0 0,0 0-1,0 0 1,0 0 0,0 0 0,0 0 0,0-1 0,0 1 0,0 0 0,0 0 0,0 0-1,0 0 1,0 0 0,0 0 0,0 0 0,0 0 0,0 0 0,0-1 0,0 1-1,0 0 1,0 0 0,0 0 0,0 0 0,0 0 0,0 0 0,0 0 0,0 0-1,0 0 1,0 0 0,0-1 0,0 1 0,1 0 0,-1 0 0,0 0 0,0 0 0,0 0-1,0 0 1,0 0 0,0 0 0,0 0 0,0 0 0,0 0 0,0 0 0,0 0-1,1 0 1,-1 0 0,0 0 0,32 21-208,-22-16 259,0-1 0,-1 0 1,2 0-1,-1-1 0,0 0 0,1-1 0,17 2 1,-12-4 72,1 0 0,0 0 0,-1-2 0,23-4 0,-22 3-73,-1-1 1,1-1-1,-1 0 0,0-1 0,0-1 0,-1 0 1,0-1-1,21-15 0,-16 6 31,-1-2 0,-1 0 0,0-1-1,14-24 1,-17 18 58,-13 20-138,1 1-1,0 0 1,0 0-1,4-5 0,4 0-225,-11 18 29,-3 11 155,-6 47 31,5-44 45,-3 42 0,7-54-41,1 0 1,0 0 0,2 13-1,-2-19 17,0-1 0,0 0 0,0 0 0,0 0 0,1 1-1,-1-1 1,1-1 0,0 1 0,0 0 0,0 0 0,0-1 0,0 1 0,4 2-1,-5-5 16,0 1 1,0 0-1,0 0 0,0-1 0,0 1 0,0-1 0,1 1 0,-1-1 0,0 1 0,0-1 0,1 0 0,-1 1 0,0-1 0,1 0 0,-1 0 0,0 0 0,1 0 0,-1 0 0,2-1 0,0 0 3,-1 0 0,1 0-1,0 0 1,0 0 0,-1 0 0,1-1-1,-1 1 1,4-4 0,2-2-19,1-1 0,-1 0 0,9-13 0,9-15 27,36-70 0,-7 11 163,78-96-202,-101 146-33,35-59 53,-60 93-33,-1-1-1,-1 0 1,0 0-1,-1 0 1,0-1-1,-1 1 1,2-16-1,-5 26-15,0 0 1,0 1-1,1-1 1,-1 0-1,0 1 0,-1-1 1,1 0-1,0 1 0,0-1 1,-1 0-1,1 1 1,-2-4-1,1 5 19,1-1 0,-1 1 1,1 0-1,-1-1 0,1 1 0,-1 0 1,1-1-1,-1 1 0,0 0 0,1 0 0,-1 0 1,0 0-1,1 0 0,-1-1 0,1 1 1,-1 0-1,0 0 0,1 0 0,-1 1 1,0-1-1,1 0 0,-1 0 0,0 0 0,1 0 1,-1 1-1,1-1 0,-1 0 0,1 0 1,-1 1-1,1-1 0,-1 1 0,0 0 0,-10 5-43,1 2-1,0 0 0,1 0 1,0 0-1,0 1 0,-9 13 1,13-17 55,-5 8 13,0 0 0,1 1 0,1 0-1,0 0 1,1 1 0,1 0 0,-9 29 0,7-12 12,1 1 0,-5 60-1,10-50 31,3 44 0,0-66-14,1-1 1,1 1-1,2-1 0,7 26 0,-10-42-3,0 1-1,-1-1 0,1 0 0,0 0 0,1-1 0,-1 1 1,1 0-1,0-1 0,0 1 0,0-1 0,5 4 0,-6-6-12,0 1-1,1-1 0,-1 1 0,1-1 0,-1 0 0,1 0 0,0 0 0,-1 0 0,1-1 0,0 1 1,0-1-1,-1 0 0,1 1 0,0-1 0,0-1 0,-1 1 0,1 0 0,0-1 0,3 0 0,1-1 3,0-1 0,0 0-1,0 0 1,-1 0-1,1-1 1,-1 0 0,0 0-1,6-6 1,42-45 119,-47 49-120,7-13-12,-13 16-32,0 1 0,1-1 1,0 1-1,-1 0 0,1-1 1,0 1-1,0 0 0,0 0 1,0 1-1,1-1 0,4-3 1,-7 5 16,0 0 1,1 0-1,-1 0 1,1 0 0,-1-1-1,1 1 1,-1 0-1,0 0 1,1 0-1,-1 0 1,1 0 0,-1 0-1,1 0 1,-1 0-1,1 0 1,-1 0-1,0 0 1,1 1 0,-1-1-1,1 0 1,-1 0-1,1 0 1,-1 1 0,0-1-1,1 0 1,-1 0-1,0 1 1,1-1-1,-1 0 1,0 1 0,1-1-1,-1 0 1,0 1-1,1-1 1,-1 0-1,0 1 1,0 0 0,4 17-13,-4-13 15,10 152-9,-10-155 24,0-1 0,0 0-1,0 0 1,0 1-1,1-1 1,-1 0-1,0 0 1,1 1 0,-1-1-1,1 0 1,-1 0-1,1 0 1,-1 0-1,1 0 1,0 0-1,0 0 1,0 0 0,0 0-1,-1 0 1,1 0-1,0 0 1,0 0-1,1-1 1,0 2 0,0-2 3,-1 0 1,1 0 0,-1 1 0,1-1 0,-1 0 0,1 0 0,0-1 0,-1 1 0,1 0 0,-1 0 0,1-1 0,-1 1 0,0-1 0,1 0 0,-1 1 0,1-1 0,-1 0 0,0 0 0,1 1 0,-1-1 0,1-2 0,11-8 2,0-2 0,-2 0 0,1 0 0,-2-1 0,10-15 0,11-14 17,-30 41-50,16-17-175,-16 19 184,-1 0 0,0-1 0,0 1 0,1 0 1,-1-1-1,0 1 0,1 0 0,-1 0 0,1-1 0,-1 1 0,0 0 0,1 0 1,-1 0-1,1 0 0,-1-1 0,1 1 0,-1 0 0,0 0 0,1 0 0,-1 0 1,1 0-1,-1 0 0,1 0 0,-1 0 0,1 0 0,-1 0 0,1 0 0,-1 1 1,0-1-1,1 0 0,-1 0 0,1 0 0,-1 1 0,0-1 0,1 0 0,-1 0 1,0 1-1,1-1 0,-1 0 0,0 1 0,1-1 0,-1 0 0,0 1 0,1-1 0,-1 0 1,0 1-1,1 2 4,0-1-1,-1 0 1,1 0 0,-1 1 0,1-1 0,-1 0 0,0 1-1,0-1 1,0 1 0,-1 3 0,-5 26 2,2-17 0,-2 11-46,-2-1 0,0 0 1,-2-1-1,-24 45 0,16-33 18,1 0 86,-2-1 0,-1-1-1,-1-1 1,-50 59 0,61-82 40,-1 1 0,-18 14 0,27-23-69,-1 0-1,1-1 1,-1 1-1,0-1 1,1 1-1,-1-1 1,0 0 0,0 0-1,0 0 1,0 0-1,0-1 1,0 1-1,0-1 1,0 0-1,0 0 1,0 0-1,0 0 1,-4-1-1,6 1-20,1 0 0,-1-1 0,0 1-1,0-1 1,0 1 0,0-1 0,1 1 0,-1-1-1,0 1 1,0-1 0,1 0 0,-1 1-1,1-1 1,-1 0 0,1 0 0,-1 0 0,1 1-1,-1-1 1,1 0 0,-1 0 0,1 0-1,0 0 1,0 0 0,-1 0 0,1 0 0,0 0-1,0 0 1,0 0 0,0 1 0,0-1-1,0 0 1,1-2 0,-1-2 32,0-2-26,0-1-1,1 0 1,0 1-1,0-1 1,1 1 0,0-1-1,0 1 1,1 0-1,0 0 1,0 0 0,0 0-1,1 0 1,0 1-1,1-1 1,9-9 0,-3 4-15,0 0 0,1 1 0,1 1 0,0 0 0,1 0 1,20-10-1,112-50-432,-73 38-176,-14 8-5067,-59 24 5401,1-1 0,0 1 0,-1 0 0,1 0-1,-1 0 1,1-1 0,-1 1 0,1 0 0,-1 0-1,1-1 1,-1 1 0,1 0 0,-1-1 0,0 1-1,1-1 1,-1 1 0,0-1 0,1 1 0,-1-1 0,0 1-1,1-1 1,-1 1 0,0-1 0,0 1 0,0-1-1,1 1 1,-1-1 0,0 1 0,0-1 0,0 0-1,0 1 1,0-1 0,0 1 0,0-1 0,0 0 0,0 1-1,0-1 1,-1 1 0,1-1 0,0 1 0,0-1-1,0 1 1,-1-1 0,1 1 0,0-1 0,-1 1-1,1-1 1,0 1 0,-1-1 0,0 0 0,-5-8-2510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 9792,'-29'-12'3173,"23"6"-869,9 3-609,9 0-30,31-1 156,1 2 0,69 6 0,89 22-2113,-202-26 294,29 3-830,-5-1-1550,0 2-3402,-23-4 4934,5 3-718,-3 13-8058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21:59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85 8320,'-3'-3'3333,"13"6"-506,-6-4-2503,0 1 1,0-1 0,0 0 0,0 0-1,0 0 1,0 0 0,0-1 0,0 1-1,0-1 1,0 0 0,-1 0 0,1 0-1,-1-1 1,0 0 0,1 1 0,-1-1 0,-1 0-1,6-6 1,-7 8-266,0 0-1,-1 1 1,1-1-1,0 0 1,-1 0-1,1 0 1,0 0-1,-1 1 1,1-1 0,-1 0-1,0 0 1,1 0-1,-1 0 1,0 0-1,1 0 1,-1 0-1,0 0 1,0 0 0,0 0-1,0 0 1,0-1-1,0 1 1,0 0-1,0 0 1,0 0-1,-1 0 1,1 0 0,0 0-1,-1 0 1,1 0-1,-1 0 1,1 1-1,-1-1 1,0-1-1,0 1-7,0 0 0,-1 0 0,1 0 0,-1 0 0,1 0-1,0 0 1,-1 0 0,1 1 0,-1-1 0,0 1 0,1-1 0,-1 1-1,1 0 1,-1-1 0,0 1 0,1 0 0,-1 0 0,0 0-1,1 0 1,-1 0 0,-2 1 0,-2 1 119,-1 0-1,0 1 1,1-1-1,0 2 1,0-1-1,-1 0 1,2 1 0,-1 0-1,-9 9 1,6-5 111,1 0 0,0 1-1,1 0 1,0 1 0,-6 9 0,10-13-178,0-1-1,0 1 0,1 0 1,0 0-1,0 0 0,0 0 1,1 0-1,0 0 0,0 0 1,0 0-1,1 0 1,0 0-1,0 1 0,1-1 1,0 0-1,0 0 0,0 0 1,3 6-1,-2-7-206,0-1 0,0 0-1,0 0 1,0 0 0,1 0 0,0 0-1,0 0 1,0-1 0,0 1 0,1-1-1,-1 0 1,1 0 0,0 0 0,0-1-1,0 1 1,0-1 0,0 0 0,1 0-1,-1-1 1,0 1 0,1-1 0,0 0-1,-1 0 1,6 0 0,-1 0-477,0-1-1,0 0 1,0-1 0,0 0-1,-1-1 1,1 1 0,0-2-1,-1 1 1,9-5 0,13-6-1799,30-18 1,-27 13 1202,84-39-2384,25-14 3762,-140 70-4,0 0 0,1 0 0,-1 0 0,0-1 0,0 1 0,0 0 0,0-1 0,0 0 0,0 0 0,0 1 0,-1-1 0,1 0 0,0 0 0,1-4 0,-3 5-152,0 1 1,0 0 0,0 0 0,0-1 0,0 1 0,0 0-1,0 0 1,0-1 0,0 1 0,0 0 0,0 0 0,0-1-1,0 1 1,0 0 0,0 0 0,0-1 0,0 1 0,0 0-1,-1 0 1,1 0 0,0-1 0,0 1 0,0 0 0,0 0-1,-1 0 1,1-1 0,0 1 0,0 0 0,0 0 0,-1 0-1,1 0 1,0 0 0,0 0 0,-1-1 0,1 1 0,-1 0 0,-2-1 256,0 0 0,0 0 0,0 1 0,-1-1 1,1 1-1,0 0 0,-1 0 0,1 0 1,-1 0-1,1 0 0,-4 1 0,-39 12 1882,38-11-1648,-4 2-13,0 1 0,1 0-1,-1 1 1,1 0 0,0 1 0,1 0-1,-15 13 1,18-14-212,1 0 0,1 0 0,-1 0 0,1 1 0,0-1-1,0 2 1,1-1 0,0 0 0,0 1 0,0 0 0,1-1 0,-3 14 0,5-18-260,1 0 1,-1 1 0,1-1-1,0 1 1,0-1-1,0 1 1,0-1 0,1 1-1,-1-1 1,1 0-1,0 1 1,0-1 0,0 0-1,1 1 1,-1-1-1,1 0 1,0 0 0,-1 0-1,1 0 1,0-1-1,1 1 1,-1 0 0,1-1-1,-1 0 1,1 1-1,0-1 1,-1 0 0,4 1-1,5 3-47,1 0 0,-1-1 1,1-1-1,0 0 0,0 0 0,17 2 0,-2-2-513,-1-1 0,1-1 0,0-1 0,0-2 0,41-5 0,32-14-5374,1-11-4625,-43 13 5815,-3 2-80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10720,'-35'3'4864,"7"2"-4256,19-5 415,9 4-607,9-1-384,-4-3-544,8 8 288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326 481 2976,'4'-3'5818,"-7"-6"-2450,3 8-3210,-1 0 1,1 0-1,-1 0 1,1 0-1,-1 0 1,0 0-1,1 1 1,-1-1-1,0 0 1,0 1-1,0-1 1,0 0-1,1 1 0,-1-1 1,0 1-1,0-1 1,0 1-1,-2-1 1,-2 1 113,-1 0 1,1 0-1,-1 1 0,1-1 1,0 1-1,-1 0 1,1 1-1,0 0 0,0-1 1,0 1-1,0 1 0,-5 2 1,-4 3 18,1 1 1,-23 18 0,-55 60 339,78-73-541,1 1 0,0 0 1,1 1-1,-12 23 0,21-35-39,0 1-1,0-1 1,1 1-1,-1-1 1,1 1-1,0-1 1,0 1-1,1 0 1,-1-1-1,1 9 0,0-11-10,1 0 0,-1 0 0,1 1 0,-1-1-1,1 0 1,0 0 0,0 0 0,0 0-1,0 0 1,0 0 0,0-1 0,0 1 0,1 0-1,-1 0 1,1-1 0,-1 1 0,1-1-1,0 0 1,0 1 0,-1-1 0,1 0 0,0 0-1,0 0 1,0 0 0,3 1 0,1-1 10,1 1 1,-1-1 0,1 0-1,-1-1 1,1 1 0,-1-1-1,1 0 1,-1-1 0,1 0-1,-1 0 1,0 0 0,1-1-1,-1 0 1,0 0 0,9-5-1,-5 2 26,0 0 0,0 0 0,-1-2 0,0 1 0,0-1-1,0 0 1,-1-1 0,11-13 0,-12 12-73,-1-1 1,-1 0 0,1-1-1,-2 1 1,1-1-1,-2 0 1,1 0-1,-2 0 1,1-1 0,-2 1-1,1-1 1,-1 1-1,-1-1 1,-2-17-1,2 24 4,0 4-29,-1 0 0,1 0 0,0 0 0,0 0 1,0 0-1,-1 0 0,1 0 0,-1 0 0,1 0 0,-1 0 0,1 0 0,-1 0 0,1 0 0,-1 1 0,0-1 1,1 0-1,-1 0 0,0 1 0,0-1 0,0 0 0,0 1 0,-1-2 0,-3-2-89,64-47 1951,-34 20-1342,-1-2 0,34-62-1,-53 87-459,34-66 219,-15 26-119,39-98 154,-58 134-286,-5 11-9,1 0 0,-1 0 0,0 0 0,1 0 0,-1 0 0,1 0 0,-1 0 0,1 1 0,-1-1 0,1 0 0,-1 0 0,1 1 0,0-1 0,0-1 0,0 3 0,-1-1 0,0 0 0,0 0 0,1 0 0,-1 0 0,0 0 0,0 1 0,1-1 0,-1 0 0,0 0 0,0 0 0,0 1 0,1-1 0,-1 0 0,0 0 0,0 1 0,0-1 0,0 0 0,0 0 0,0 1 0,0-1 0,1 0-1,-1 0 1,0 1 0,0-1 0,0 0 0,0 1 0,0-1 0,0 1 0,0 34-133,-33 185-21,13-102 176,-51 235 372,44-259-208,-64 152 0,88-238-177,-28 56 73,26-57-50,1 0 1,-1 0 0,0-1 0,0 1 0,-1-1-1,-8 7 1,12-11-4,1-1-1,-1 0 1,1 0-1,-1 1 1,0-1-1,0 0 1,1-1-1,-1 1 1,0 0-1,0-1 1,0 1-1,0-1 1,0 1-1,0-1 1,0 0-1,0 0 0,0 1 1,-3-2-1,4 1-9,-1-1 0,0 0-1,0 1 1,1-1-1,-1 0 1,1 0-1,-1 0 1,1 0 0,-1 0-1,1 0 1,0-1-1,-1 1 1,1 0-1,0-1 1,0 1 0,-1-3-1,-1-2-3,0 1 0,0-1 0,1 0 0,0 0 0,0 0 0,1-1 0,-1 1 0,1 0 0,0-11 0,2 8-8,0-1-1,0 1 1,1 0-1,0 0 1,1 0-1,-1 1 0,2-1 1,-1 1-1,1-1 1,1 1-1,-1 0 0,2 1 1,-1-1-1,1 1 1,0 0-1,8-8 1,2 1-57,0 1 1,0 0-1,1 1 1,1 1-1,0 1 1,22-10-1,-17 11 103,0 0-1,1 2 1,33-6 0,10 2-1226,0 5-3745,-35 3 515,4 6 1415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42 894 7040,'-26'7'2282,"11"2"5099,15-9-7235,0 0-1,0-1 1,0 1-1,1 0 1,-1 0-1,0-1 1,1 1-1,-1 0 1,0-1-1,0 1 1,1 0-1,-1 0 0,0 0 1,1-1-1,-1 1 1,0 0-1,1 0 1,-1 0-1,1 0 1,-1 0-1,0 0 1,1-1-1,6-1 515,2-5-289,0-1-1,0 1 1,0-2 0,-1 1 0,9-14 0,32-54 601,-16 23-404,102-163 952,-115 186-1416,28-40 389,-42 61-396,-5 7-91,0 1 0,0-1-1,1 0 1,-1 0 0,0 1-1,1-1 1,-1 1 0,1-1-1,0 1 1,-1 0 0,4-2 0,-4 3-3,0 0 1,-1 0-1,1 0 1,0 0 0,-1 0-1,1 0 1,-1 0 0,1 1-1,0-1 1,-1 0-1,1 0 1,-1 1 0,1-1-1,0 0 1,-1 1 0,1-1-1,-1 0 1,1 1-1,-1-1 1,1 1 0,-1-1-1,0 1 1,1-1 0,-1 1-1,1 0 1,-1-1-1,0 1 1,0-1 0,1 1-1,-1 0 1,0 0 0,1 2 37,0 0 0,0-1 1,0 1-1,-1 0 0,1 0 1,-1 4-1,-1 25 309,-10 50 1,6-51-284,-26 118 20,23-120-39,-2 0-1,-1-1 1,-16 30-1,21-48-38,0 0-1,0 0 0,-1-1 1,-1 0-1,1 0 1,-1-1-1,-1 1 1,-14 10-1,17-15-8,1-1 1,-1 1-1,0-1 0,-1-1 0,1 1 1,0-1-1,-1 0 0,1 0 0,-1-1 1,0 0-1,1 0 0,-1 0 0,0-1 1,0 0-1,-10-2 0,13 1-23,0 0-1,0 0 1,-1-1-1,1 0 1,0 1 0,1-2-1,-1 1 1,0 0-1,1-1 1,-1 1 0,1-1-1,0 0 1,0 0-1,0-1 1,0 1 0,0 0-1,1-1 1,0 0-1,0 0 1,0 0-1,0 1 1,0-2 0,1 1-1,-2-5 1,1 2-14,1 1 0,-1 0 0,1 0 1,0 0-1,1-1 0,0 1 0,0 0 1,0-1-1,1 1 0,0 0 0,0-1 0,0 1 1,1 0-1,0 0 0,0 0 0,4-7 1,-4 10 32,1 0 0,-1 0 0,0 0 0,1 1 0,-1-1 0,1 1 0,0 0 0,0 0 0,0 0 1,0 0-1,0 0 0,1 1 0,-1-1 0,0 1 0,1 0 0,-1 0 0,1 0 0,6 0 0,5 0 4,-1 0-1,0 1 0,20 3 0,-26-2-7,48 6-79,39 3 152,-83-10-43,-1 0 0,1-1 1,-1 0-1,0-1 0,0-1 0,18-5 1,23-15 185,0-3-1,93-62 1,-104 60 41,0-2 0,53-52 0,-83 70-211,0-1-1,-1 0 1,-1 0-1,0-1 1,-1-1-1,0 1 1,-1-1-1,-1-1 1,6-21-1,-2-2 2,-2-1-1,6-65 1,-14 99-67,1 0 0,-1-1 1,0 1-1,-1-9 0,-2 7-73,-1 9 49,-6 16 29,-19 50 82,-33 113-1,56-153-24,1 0 0,2 0 0,0 0 0,2 0 0,3 39 0,2-26 11,2 0 0,1 0 0,13 38 0,-15-62-6,1 0 0,10 20 0,-14-31-22,1 0 1,-1-1-1,1 0 0,1 0 0,3 4 1,-5-6-3,-1-1 1,1 0-1,-1 1 1,1-1-1,-1 0 1,1 0-1,0 0 1,0 0-1,0-1 1,-1 1-1,1 0 1,0-1-1,4 1 1,-3-1-6,0 0 0,1-1 1,-1 1-1,0-1 0,0 0 0,0 0 1,0 0-1,-1 0 0,1-1 1,0 1-1,0-1 0,-1 0 0,1 0 1,-1 0-1,1 0 0,-1 0 1,0 0-1,3-4 0,5-7 14,0 1 0,9-19 0,-18 29-19,43-75 41,30-47-274,-72 120 190,1 1-1,-1 0 0,1 0 0,0 0 0,0 0 1,0 0-1,1 1 0,-1-1 0,1 1 1,-1 0-1,1 0 0,0 0 0,0 0 0,6-1 1,-8 3 28,-1-1 0,1 1 0,0 0 0,0 0 0,0 0 0,0 0 0,0 0 0,0 1 0,0-1 0,0 0 0,0 1 0,-1 0 0,1-1 0,0 1 0,0 0 0,-1 0 0,1 0 0,0 0 0,-1 0 0,1 0 0,-1 0 0,1 1 0,-1-1 0,0 1 0,1-1 0,-1 1 0,0-1 0,0 1 0,0 0 0,0-1 0,0 4 0,9 20 23,4 7 11,-15-30 289,-6-2-151,-18-5-126,-11 0-99,32 5 43,0 0 0,0 0-1,0 1 1,0 0-1,0-1 1,1 1-1,-1 1 1,0-1-1,1 0 1,-1 1 0,1 0-1,-1 0 1,1 0-1,0 0 1,0 1-1,-6 4 1,5-2 25,0 0 0,0 0 0,1 0-1,-1 1 1,1 0 0,0-1 0,1 1 0,-1 0 0,-1 10 0,-3 7 18,-3 31 0,9-46-20,0 1 0,0-1 0,1 0 0,1 1 0,-1-1-1,1 0 1,3 12 0,-4-19 2,1 0 0,-1 0-1,0 0 1,0 0 0,0-1-1,1 1 1,-1 0 0,0 0 0,1-1-1,-1 1 1,1 0 0,-1 0 0,1-1-1,-1 1 1,1-1 0,0 1-1,-1 0 1,1-1 0,0 1 0,-1-1-1,1 1 1,0-1 0,0 0-1,-1 1 1,1-1 0,0 0 0,0 0-1,0 1 1,-1-1 0,1 0 0,0 0-1,0 0 1,0 0 0,0 0-1,-1 0 1,1 0 0,0 0 0,0 0-1,0 0 1,0-1 0,-1 1-1,1 0 1,0-1 0,0 1 0,-1 0-1,1-1 1,1 0 0,2-2 25,1 0 0,-1 0 1,0-1-1,-1 1 0,1-1 1,-1 0-1,5-5 0,63-105 14,-40 62-130,0-5-592,-36 68 609,1 1 0,0-1 0,-4 24 0,-3 39 95,10-66-37,-1 4 10,1 0 0,1 0 0,1 1-1,-1-1 1,2 0 0,0 0 0,0 0 0,7 18-1,-8-28 16,-1 0-1,1 1 0,0-1 0,0 0 0,0 0 0,1 0 0,-1-1 0,0 1 0,1 0 0,-1 0 0,1-1 1,0 1-1,0-1 0,-1 1 0,1-1 0,0 0 0,0 0 0,3 2 0,-2-2 3,0-1 0,0 1 0,0-1 0,0 1 0,0-1 0,0 0 0,0 0 0,0 0 0,0 0 0,0-1 0,0 1 0,3-2 0,5-2 11,0 0 0,-1 0 0,1-2 0,-1 1 0,17-13 0,-8 3-23,-1 0 0,0-2 0,-2 0 0,1-1 0,26-39 0,54-107 4,-93 156-8,19-36-58,-3-1 0,19-59 1,16-93-192,-43 150 223,-8 31 13,2-1-48,-2 0 1,-1-1 0,0 0 0,0-19-1,-11 58-29,-21 105 203,9-35 14,7-35-96,2 1 0,2-1 1,3 1-1,3 1 0,2-1 0,12 108 0,-1-119 146,-10-43-147,1 0 1,0 0-1,0 0 0,1 0 0,-1 0 0,1 0 0,-1-1 1,1 1-1,0 0 0,0-1 0,4 4 0,-5-5-20,0-1 0,0 1-1,0-1 1,-1 1 0,1-1 0,0 0 0,0 1-1,0-1 1,0 0 0,0 0 0,0 0-1,0 0 1,0 0 0,0 0 0,0 0 0,0 0-1,0 0 1,0 0 0,0 0 0,-1-1-1,1 1 1,0 0 0,0-1 0,0 1 0,0-1-1,0 1 1,-1-1 0,3 0 0,1-3-1,0 1 1,-1-1 0,8-7-1,-7 5 5,33-37-3,-1-1-1,48-82 1,-79 118-26,-1 1-1,0-1 1,4-12 0,-7 18 7,-1 0 1,1 0-1,0 0 1,-1 0 0,0 0-1,1 0 1,-1 0-1,0 0 1,0 0-1,0-1 1,-1 1-1,1 0 1,0 0 0,-1 0-1,1 0 1,-1 0-1,0 0 1,-1-2-1,1 3-6,0 0-1,0 0 0,1 0 1,-1 0-1,0 0 0,0 1 0,-1-1 1,1 0-1,0 1 0,0-1 1,0 1-1,0-1 0,0 1 0,-1-1 1,1 1-1,0 0 0,0 0 1,-1 0-1,1 0 0,0 0 0,-1 0 1,1 0-1,-2 0 0,-1 1-18,0 0-1,0 0 1,0 0-1,0 0 0,-5 3 1,4-1 31,0 0 0,0 0 0,0 1 1,1-1-1,-1 1 0,1 0 0,0 1 1,0-1-1,1 1 0,-1 0 0,1-1 0,0 1 1,0 1-1,0-1 0,1 0 0,0 1 1,0-1-1,1 1 0,-1 0 0,0 7 0,1 0 5,0-1 0,0 1 0,1 0 0,1-1 0,0 1 0,1-1 0,0 1 0,7 17 0,-7-24 23,0 0-1,0-1 1,1 0 0,-1 1-1,1-1 1,1 0 0,-1 0-1,1-1 1,0 1 0,0-1-1,6 6 1,-6-8-6,-1 1 0,1-1 0,-1 0 0,1 0 0,0 0 0,-1-1 0,1 1 0,0-1 0,0 0 0,0 0 0,0 0 0,0-1 0,1 1 0,-1-1 0,0 0 0,0 0 0,0-1 0,5 0 0,2-2 29,0 0 0,-1-1 0,1 0 0,-1-1 1,1 0-1,-2-1 0,1 0 0,0 0 0,8-9 0,14-13 10,29-33 0,-60 60-65,179-192-69,-173 187 29,-5 6-58,-7 13-123,0 3 183,-32 115-68,2-1 253,27-108-63,0 1 0,-2-2 0,-20 35 0,27-51-46,3-4-8,-1 0-1,1 0 1,-1 0-1,0 0 1,1 0-1,-1 0 1,0 0-1,0 0 1,0-1-1,1 1 1,-1 0-1,0 0 1,0-1 0,0 1-1,0 0 1,-2 0-1,2-1-16,1 0 0,0 0 0,0 0-1,-1 0 1,1 0 0,0 0 0,0 0 0,0 0 0,-1 0 0,1 0-1,0-1 1,0 1 0,-1 0 0,1 0 0,0 0 0,0 0 0,0 0-1,0 0 1,-1-1 0,1 1 0,0 0 0,0 0 0,0 0-1,0-1 1,0 1 0,-1 0 0,1 0 0,0 0 0,0-1 0,0 1-1,0 0 1,0 0 0,0 0 0,0-1 0,0 1 0,0 0-1,0 0 1,0-1 0,0 1 0,0 0 0,0 0 0,0-1 0,1-10 55,-1 10-51,4-18-7,1-1 0,0 1 0,2 0 0,0 0 0,2 0 0,-1 1 0,2 1 0,1-1 0,0 2 0,1-1 0,17-16 0,-14 18-335,1 1 0,0 0 0,24-14 0,-2 3-8046,-35 23 6925,-2 2 1348,-1 0 0,0 0 0,0 0-1,0 0 1,0 0 0,0 0 0,1 0-1,-1 0 1,0 0 0,0 0 0,1-2-1773,-1 2 1773,0-1-1,0 1 1,0 0 0,0 0 0,0 0-1,0 0 1,0 0 0,0-1 0,0 1-1,0 0 1,0 0 0,0 0 0,0 0-1,0 0 1,0-1 0,0 1 0,0 0-1,-2-1-1041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11712,'-30'-13'5311,"52"6"-4607,-4-1 1728,9 8-1472,9-8 736,4 0-992,15-1-128,3 6-352,22-5-192,-4 8-64,1-9-384,-9 9 192,-13-8-2752,-10 8 1600,-14-3-3615,-9 3 2815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1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11392,'-18'-3'5151,"58"-5"-4479,10-1 1120,3 9-1120,38-11 512,2 2-704,47-11-192,-5 9-192,14-9-992,-14 8 480,-6-4-5887,-24 4 3455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209 440 4320,'2'-1'575,"-1"0"1,1 0-1,0-1 1,-1 1-1,1-1 1,0 0-1,-1 1 0,0-1 1,1 0-1,-1 0 1,1-3-1,-2 5-449,1-1-1,-1 0 1,0 1-1,0-1 1,0 0-1,0 1 1,0-1-1,0 1 1,0-1-1,0 0 1,0 1-1,0-1 1,0 0-1,-1 1 0,1-1 1,0 0-1,0 1 1,-1-1-1,1 1 1,0-1-1,-1 1 1,1-1-1,-1 1 1,1-1-1,0 1 1,-1-1-1,1 1 1,-1-1-1,1 1 1,-1 0-1,0-1 1,1 1-1,-1 0 1,1-1-1,-1 1 1,0 0-1,1 0 1,-1 0-1,1 0 1,-1-1-1,-1 1 1,-1 0 50,-1-1 1,1 1 0,0 0 0,-1 0 0,1 0 0,-1 0-1,1 1 1,0 0 0,-1-1 0,1 1 0,0 0 0,0 0 0,0 1-1,-1-1 1,1 1 0,0 0 0,1-1 0,-1 1 0,0 0-1,-4 5 1,-4 3 155,0 1 0,-18 25 0,27-33-263,-10 15 64,0 0 1,1 0-1,2 2 0,-1-1 1,2 1-1,1 0 0,1 1 1,-6 27-1,11-42-62,0 0 0,1 0 0,0 0 0,0 0 0,0 0 1,2 9-1,-2-14-40,0 1 0,0-1 1,1 0-1,-1 0 0,1 1 1,-1-1-1,1 0 0,0 0 1,-1 1-1,1-1 0,0 0 1,0 0-1,0 0 0,1 1 1,-2-2-1,1 1 0,0-1 0,0 0 1,0 1-1,0-1 0,-1 0 0,1 0 1,0 1-1,0-1 0,0 0 0,0 0 1,0 0-1,0 0 0,0 0 0,-1 0 0,1-1 1,0 1-1,0 0 0,0 0 0,0-1 1,0 1-1,-1 0 0,3-1 0,0-2 19,1 1-1,0-1 0,-1 0 0,0 0 1,1 0-1,-1 0 0,0-1 1,-1 1-1,1-1 0,-1 0 1,4-6-1,3-9-126,9-22 1,-14 30 16,10-30-134,-1 0 0,14-84 1,-27 114-81,-1 11-69,-4 8 64,-1 10 313,1 0 1,0 0 0,1 0-1,1 0 1,1 1 0,0-1-1,1 1 1,2 0 0,-1-1-1,2 1 1,1-1 0,0 1-1,9 27 1,-10-41 19,1 1 0,0-1 0,-1 0 0,2 1 0,-1-1 0,1-1 0,-1 1 0,1 0 1,1-1-1,-1 0 0,0 0 0,1 0 0,0 0 0,0-1 0,0 0 0,1 0 0,-1 0 0,1-1 0,-1 0 0,1 0 0,0 0 0,0-1 0,0 0 1,-1 0-1,2 0 0,-1-1 0,0 1 0,7-2 0,-3 0 22,0-1 0,-1 1-1,1-1 1,-1-1 0,0 0 0,0 0 0,0-1 0,14-8 0,0-4 6,-1 0 0,-1-2 0,0 0 0,-1-2 0,-2 0 0,0-1 0,17-26 0,5-15 99,46-96 0,-71 130-123,-2-2-1,0 1 0,13-56 1,-20 61-32,7-29 286,7-62 0,-20 105-218,-1 11-56,-5 17-77,3-9-22,-11 37 113,1 1 0,3 0 0,2 0 0,-4 83 0,17 192-1190,-4-288 747,4 16-3066,-1 0-4211,-7-44 3572,3-1 1435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8224,'-12'-3'868,"3"0"2382,23 4 674,77 8 858,127 14-2615,-123-9-2995,-53-7-717,-41-7 1309,3 1-386,0-1 0,0 1 0,-1 0 0,1 0 0,-1 0 1,1 0-1,0 1 0,3 1 0,6 10-5289,-3-2 2253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2976,'12'-8'1295,"16"-17"4422,-26 24-5032,-1-1-1,1 1 1,-1-1-1,0 1 1,0-1-1,0 1 1,0-1-1,0 0 1,0 0-1,0 1 0,-1-1 1,1 0-1,-1 0 1,1-4-1,-3 64 3954,-4 3-3286,-3 71-968,11 274-1494,-5-394-1669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32 155 6880,'-15'-4'1355,"-1"-1"5418,35-2-2113,11 1-2719,-7 2-1135,147-40 3681,60-11-3161,-42 28-1944,-174 25-312,-1 2 1,16 0-1,-20 1-881,0 0 1,1 0-1,13 5 0,-9 0-3661,-4 5 1814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8640,'-3'-2'1125,"3"1"-948,-1 1 1,1-1-1,-1 1 1,1-1 0,0 1-1,-1 0 1,1-1-1,-1 1 1,1 0-1,-1 0 1,1-1-1,-1 1 1,1 0-1,-1 0 1,1 0-1,-1-1 1,1 1-1,-1 0 1,0 0-1,0 0 1,51-1 10187,5-3-6868,114 0-3935,-110 4 558,9 1-814,-59 0-491,0 0 0,16 5 1,-24-6 882,0 0 0,0 0 0,0 1 1,0-1-1,0 1 0,-1-1 1,1 0-1,0 1 0,0 0 0,0-1 1,0 1-1,-1-1 0,1 1 1,0 0-1,0 0 0,-1 0 130,0-1-1,0 1 1,1-1 0,-1 1-1,0-1 1,0 1 0,0-1-1,0 1 1,-1-1 0,1 0-1,0 1 1,0-1 0,0 1-1,0-1 1,0 1 0,0-1-1,-1 0 1,1 1 0,0-1-1,0 0 1,-1 1 0,1-1-1,0 1 1,-1-1 0,1 0-1,0 0 1,-1 1 0,-7 7-2340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06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77 102 1984,'-30'5'6245,"-15"2"1110,44-7-6923,1-8 922,0 5-1288,0 1 0,1-1 0,-1 0 0,1 1 0,0-1 0,0 1 0,0-1 0,0 1 0,0-1 0,1 1 0,-1 0 0,1-1 0,2-2 0,1 0-58,-1 0 0,1 1 0,0 0-1,0 0 1,6-3 0,0 1-16,0 1-1,1 0 1,23-7 0,-16 7 121,-10 3-114,0 0 0,0 1 0,0 1 1,1-1-1,-1 1 0,17 3 0,-22-2-3,0 0 0,0 0-1,0 1 1,0 0-1,0 0 1,0 0 0,-1 0-1,1 0 1,0 1-1,-1-1 1,0 1 0,0 0-1,0 0 1,0 0-1,0 1 1,-1-1 0,1 1-1,-1 0 1,0-1 0,0 1-1,3 8 1,0 1 39,-1 1 1,0-1 0,-1 1-1,-1 0 1,2 20 0,-3 2-52,-1 1 0,-2 0 0,-1 0 0,-16 66 0,16-89 64,-1-1 0,0 1 0,-1-1 0,-1 0 0,0-1 0,-14 22 0,2-8 49,10-12-10,-15 17 1,-21 25 50,-3 4-159,40-52 8,-8 7 1055,14-14-914,16-4 43,26-14 204,80-19-1,-105 32-428,1 1 0,0 1 0,-1 1-1,1 0 1,0 1 0,0 1 0,0 0 0,18 5-1,-29-5 54,-1 1-1,1-1 1,-1 1-1,1 0 1,-1 1-1,0-1 1,0 1-1,0 0 0,0 1 1,-1-1-1,1 1 1,-1 0-1,0 0 1,0 0-1,0 0 1,0 1-1,-1 0 0,0-1 1,0 1-1,0 0 1,-1 1-1,0-1 1,0 0-1,0 1 1,0 0-1,-1-1 1,0 1-1,0 0 0,-1-1 1,1 10-1,-1-1 8,0 19-1563,0-13-3430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10048,'-3'-12'4544,"11"9"-3936,-3-2 2559,4 5-1855,4-4 1088,5 4-1408,9-3 224,4 6-704,11-3-160,3 9-224,0-6-224,-1 5 32,-9 1-32,2-1 32,-10-5-2336,1 6 1312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3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5728,'-6'4'9790,"6"-4"-9440,-8 14 2014,-3 13-1823,-9 29 605,15-39-845,1 1-1,1-1 0,0 1 0,0 25 1,1-14-112,-8 159 413,10-155-467,2 0 0,1-1-1,13 57 1,-16-86-82,1 1 0,0-1-1,1 0 1,-1 1 0,0-1 0,1 0-1,0 0 1,0 0 0,0 0-1,0-1 1,0 1 0,0-1 0,1 1-1,-1-1 1,4 3 0,-4-4-13,0 0 1,0 0-1,0 0 0,0-1 1,0 1-1,1-1 1,-1 1-1,0-1 0,0 1 1,1-1-1,-1 0 1,0 0-1,0 0 1,1-1-1,-1 1 0,0 0 1,0-1-1,1 0 1,-1 1-1,0-1 0,0 0 1,0 0-1,3-2 1,2-1-25,-1 0 1,-1-1 0,1 1 0,0-1 0,-1 0-1,6-7 1,24-37-62,-27 37 26,94-152-32,-89 138 64,-1-1 1,-1 0-1,-1-1 0,9-42 1,-18 62-25,0-1 1,0 1-1,0 0 0,-1-1 1,0 1-1,-1 0 1,0-1-1,0 1 0,-3-9 1,2 10-27,0 1 1,-1 0-1,0 0 1,0 0-1,0 0 0,-1 1 1,0-1-1,0 1 1,0 0-1,-1 0 1,0 0-1,-7-5 1,3 4-123,-1 0 0,1 0 0,-1 1 1,-1 0-1,1 1 0,-19-6 1,12 6-606,1 1 1,-1 0-1,1 1 1,-21 0 0,13 3-1547,8 6 727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5632,'4'3'9750,"-5"-3"-9595,1 17 3445,-4 17-860,3-30-2410,-3 16 1072,4-20-1406,0 0 0,0 0 1,0 0-1,0 0 0,0 0 1,0 0-1,0 0 0,0 0 0,0 1 1,0-1-1,1 0 0,-1 0 1,0 0-1,0 0 0,0 0 0,0 0 1,0 0-1,0 0 0,0 0 0,0 0 1,0 0-1,0 0 0,0 0 1,0 0-1,0 0 0,0 0 0,1 0 1,-1 0-1,0 0 0,0 0 1,0 0-1,0 0 0,0 0 0,0 0 1,0 0-1,0 0 0,0 0 1,0 0-1,0 0 0,0 0 0,0 0 1,1 0-1,-1 0 0,0 0 1,0 0-1,0 0 0,0 0 0,0 0 1,0 0-1,0 0 0,0-1 0,0 1 1,0 0-1,0 0 0,0 0 1,0 0-1,0 0 0,0 0 0,0 0 1,9-11-1138,0 0 808,-1-1 0,-1 0 1,0 0-1,-1-1 0,0 1 1,-1-2-1,5-14 0,-9 23 1171,-1 6-251,-2 12-184,-7 20-2839,0-20-3707,9-10 3167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 3968,'-1'-1'368,"0"1"-1,0-1 1,0 1 0,-1-1 0,1 1-1,0 0 1,0-1 0,0 1 0,0 0 0,-1 0-1,1-1 1,0 1 0,0 0 0,0 0-1,-1 0 1,1 1 0,-1-1 0,0 1 485,0 0-1,1 0 1,-1 0 0,0 1 0,1-1 0,0 0 0,-1 1 0,-1 2 0,-8 7-1342,3-1 868,-1 0-1,2 1 0,-1 0 1,2 0-1,-1 1 0,1 0 1,-7 22-1,0 6 143,-7 43 1,12-46-346,2-1 0,0 38 0,5-52-12,1-1 0,2 1 0,0 0 1,10 37-1,-11-53-89,1-1 0,0 1 0,1-1 0,-1 0 0,1 0 0,0 0 0,0 0 0,0-1 0,5 5 0,-6-7-27,0 0 0,0 0 0,0 0 1,1 0-1,-1 0 0,0-1 0,1 1 0,-1-1 0,1 0 0,-1 0 0,1 0 0,0 0 0,0 0 0,-1 0 0,1-1 1,0 1-1,0-1 0,0 0 0,-1 0 0,7 0 0,-2-2 1,0 0-1,0 0 1,0 0 0,-1-1 0,1 0 0,0 0-1,-1-1 1,0 0 0,0 0 0,0 0 0,-1-1-1,1 1 1,5-8 0,2-4 2,0 0-1,-2 0 1,15-26-1,-3-1 22,-1-1 0,-2-1 0,-2-1 0,-2 0 0,11-54 0,-26 92-20,1-1-1,-1 1 1,0-1-1,0 1 1,-1-1-1,-2-16 1,1 21-87,0 0 1,0 1 0,0-1 0,-1 1 0,1-1 0,-1 1 0,0-1 0,1 1-1,-2 0 1,1 0 0,0 0 0,-1 0 0,1 0 0,-1 0 0,0 1 0,0 0-1,0-1 1,-5-2 0,-1 1-244,0 0 0,0 0 0,-1 1 0,1 0 0,-1 0 0,0 1 0,-20-1 0,3 2-1642,-47 3 0,37 3 336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68 1248,'1'-2'49,"0"1"-32,-1 1 0,0 0 0,1 0 0,-1-1 0,0 1 0,0 0 0,1-1 0,-1 1 0,0 0 0,0-1 0,0 1-1,1-1 1,-1 1 0,0 0 0,0-1 0,0 1 0,0-1 0,0 1 0,0 0 0,0-1 0,0 1 0,0-1 0,0 1 0,0-1 0,0 1-1,0 0 1,0-1 0,0 1 0,0-1 0,-1 1 0,1 0 0,0-1 0,0 1-11,0-1 0,0 1 0,0 0 0,-1 0 0,1-1 1,0 1-1,0 0 0,0 0 0,1 0 0,-1-1 0,0 1 0,0 0 0,0 0 0,0-1 1,0 1-1,0 0 0,0 0 0,0 0 0,0-1 0,0 1 0,0 0 0,1 0 0,-1 0 1,0-1-1,0 1 0,0 0 0,0 0 0,1 0 0,-1 0 0,0 0 0,1-1 0,-1 1 12,0 0-1,0 0 0,1 0 1,-1-1-1,0 1 0,1 0 0,-1 0 1,0-1-1,0 1 0,0 0 1,1 0-1,-1-1 0,0 1 0,0 0 1,0-1-1,0 1 0,1 0 1,-1-1-1,0 1 0,0 0 0,0-1 1,0 1-1,0 0 0,0-1 1,0 1-1,0 0 0,0-1 0,0 1 1,0-1-1,0 1 0,0 0 1,-1-1-1,1 1 0,0 0 0,0 0 1,0-1-1,0 1 0,0 0 1,-1-1-1,1 1 0,0 0 0,0 0 1,-1-1-1,1 1 0,0 0 1,-1-1-1,0-5 1675,2 5-1246,-1-1 0,0 1 0,0 0 0,0-1 0,0 1 0,-1 0 0,1-1-1,0 1 1,0 0 0,-1 0 0,1-1 0,-1 1 0,1 0 0,-1 0 0,0 0 0,1-1 0,-1 1 0,-1-1 0,1 2-352,1 0-1,0-1 1,0 1 0,-1 0 0,1 0-1,0 0 1,-1 0 0,1 0 0,0 0-1,-1 0 1,1 0 0,0 0 0,-1 0-1,1 0 1,0 0 0,-1 0 0,1 1-1,0-1 1,0 0 0,-1 0 0,1 0-1,0 0 1,-1 0 0,1 1-1,0-1 1,0 0 0,0 0 0,-1 1-1,1-1 1,0 0 0,0 0 0,0 1-1,-1-1 1,1 0 0,0 0 0,0 1-1,0-1 1,0 0 0,0 1 0,0-1-1,0 0 1,-1 1 0,0 1 145,1 0 1,-1 1-1,0-1 1,0 0-1,1 0 1,0 1-1,-1 4 0,-1 28 778,-2 1 0,-10 46 0,-3 23-238,-1 179 277,25-216-500,-2-28-4542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5056,'-1'0'206,"0"0"1,0 0 0,0-1-1,-1 1 1,1 0 0,0 0-1,0 0 1,0 0-1,0 1 1,-1-1 0,1 0-1,0 0 1,0 1-1,0-1 1,0 0 0,0 1-1,-2 0 1,-18 14 2288,10-8-1424,-79 41 3586,59-33-3274,-55 36 1,37-20-405,34-23-672,1 1-1,-25 20 0,3-4 510,36-23-685,0 0-1,0 0 1,0 1-1,0-1 1,0 0-1,1 0 1,-1 0-1,1 0 1,-1 0-1,2 3 1,3 21 396,-5-24-509,0 0 0,1 1 1,0-1-1,-1 0 0,1 0 0,0 0 1,0 0-1,0 0 0,2 3 0,6 15 189,-3-4 145,1 0 0,0-1 0,18 27 0,-11-19-74,4 4-218,1 0 1,1-2 0,1-1-1,1 0 1,1-1 0,2-2-1,29 21 1,-40-33-458,0 0-1,0-2 1,20 9 0,-4-3-4803,-2 3-6517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98 248 4480,'-27'1'20521,"37"13"-19901,4-2-539,1 0-1,1-1 1,0-1 0,25 12 0,-37-20-134,0 0-1,1 0 1,0-1-1,-1 0 1,1 1-1,0-1 1,-1-1-1,1 1 0,0-1 1,0 0-1,0 0 1,-1 0-1,1-1 1,0 1-1,0-1 1,-1-1-1,1 1 1,0 0-1,-1-1 1,0 0-1,1 0 0,6-5 1,-6 2-50,0 1-1,0-1 1,-1 0 0,1 0-1,-1 0 1,-1-1 0,1 1-1,-1-1 1,0 0 0,0 0-1,-1 0 1,0-1 0,0 1-1,0-1 1,-1 1 0,0-1-1,0 1 1,0-1 0,-1-11-1,-1 7 42,0-1-1,0 1 0,-1-1 0,0 1 0,-1 0 1,0 0-1,-1 0 0,0 1 0,-1-1 0,-10-17 1,11 23 82,0 1 1,0-1-1,0 1 1,-1 0 0,1 0-1,-1 1 1,0-1-1,0 1 1,0 0-1,-1 0 1,1 1 0,-1-1-1,0 1 1,1 1-1,-1-1 1,0 1-1,0 0 1,0 0 0,0 1-1,0-1 1,0 1-1,0 1 1,0-1-1,0 1 1,0 0 0,0 1-1,-9 2 1,8-1 50,-1 1 0,1-1 1,1 1-1,-1 0 0,0 1 0,1 0 1,0 0-1,0 0 0,-7 9 1,6-5 42,-1 1 1,1 0 0,1 1 0,0-1 0,-7 20-1,6-12 74,1 1-1,1-1 1,1 1-1,0 1 1,2-1-1,0 0 0,2 31 1,0-41-107,1 0 1,0-1-1,0 1 0,1-1 1,0 1-1,1-1 1,-1 0-1,2 0 0,-1 0 1,1 0-1,1 0 1,-1-1-1,1 0 0,0 0 1,1 0-1,0-1 0,0 1 1,0-2-1,1 1 1,0-1-1,0 1 0,8 3 1,0-1-108,1 0 1,0-2-1,0 1 1,0-2-1,1 0 1,-1-1-1,1-1 1,29 2-1,11-3-1923,71-7 0,-124 5 1784,116-14-9643,-83 12 6763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09:5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442 103 1472,'0'-8'3088,"3"-9"2906,-3 14-5714,0 1 1,-1-1-1,1 1 0,-1-1 0,0 1 0,1 0 0,-1-1 0,0 1 0,-1 0 0,1 0 0,0 0 1,0-1-1,-1 1 0,0 1 0,1-1 0,-1 0 0,0 0 0,0 1 0,0-1 0,0 1 0,0-1 1,0 1-1,0 0 0,0 0 0,-1 0 0,-2-1 0,-8-3-20,0 1 0,0 1 0,-22-4 0,22 5 262,-4 0-206,-1 0-1,1 1 0,0 1 0,-33 4 0,19 1 105,-55 16 0,80-19-399,1 1 1,-1-1-1,1 1 0,0 0 0,0 0 0,0 0 0,1 1 1,-1-1-1,-6 9 0,8-10-38,1 0-1,0 1 1,0 0 0,0-1-1,0 1 1,0 0 0,1 0-1,0 0 1,-1 0 0,1 0-1,0 0 1,0 1 0,1-1 0,-1 0-1,1 0 1,-1 1 0,1-1-1,1 7 1,-1-8-3,1 0 0,-1 0 0,1 0 0,0 0 1,0 0-1,-1 0 0,2-1 0,-1 1 0,0 0 0,0 0 0,0-1 0,1 1 0,-1-1 0,1 1 0,-1-1 1,1 1-1,0-1 0,0 0 0,-1 0 0,1 0 0,0 0 0,0 0 0,0 0 0,2 0 0,5 1 5,0 0-1,1 0 0,-1-1 1,11 0-1,-13-1-16,20 2 14,15 0-13,51 9 0,-80-9 133,0 1 0,0 1 0,-1 0-1,0 1 1,0 0 0,0 1 0,0 0 0,13 10 0,-21-13 14,0 0 0,0 0 0,0 1 1,0 0-1,-1 0 0,1 0 0,-1 0 0,0 0 0,-1 1 0,1-1 0,-1 1 0,0 0 0,3 8 0,-4-9-15,0 0 0,-1 0 0,0 0 1,1-1-1,-1 1 0,-1 0 0,1 0 0,0 0 0,-1 0 1,0 0-1,0 0 0,0-1 0,0 1 0,-1 0 0,1-1 0,-1 1 1,0-1-1,-4 6 0,0-2-36,0 0 1,0-1-1,0 0 0,-1 0 1,0 0-1,0-1 0,0 0 1,-16 8-1,-2-2 13,-40 12-1,36-13-105,13-4-255,-1-2 1,1 0 0,-19 2 0,-21-3-5432,55-2 5621,1-1 1,0 0-1,0 0 1,0 0-1,0 0 0,-1 0 1,1 0-1,0 0 1,0 0-1,0 0 1,0 0-1,-1 0 0,1 0 1,0 0-1,0 0 1,0 0-1,0 0 0,-1 0 1,1 0-1,0 0 1,0 0-1,0 0 0,0 0 1,-1 0-1,1 0 1,0 0-1,0-1 0,0 1 1,0 0-1,0 0 1,-1 0-1,1 0 0,0 0 1,0 0-1,0-1 1,0 1-1,0 0 0,0 0 1,0 0-1,0 0 1,0 0-1,0-1 0,-1 1 1,1 0-1,0 0 1,0 0-1,0 0 0,0-1 1,0 1-1,0 0 1,0 0-1,0 0 0,0 0 1,0-1-1,0 1 1,1 0-1,-1 0 0,0 0 1,0 0-1,0-1 1,0 1-1,0 0 0,0 0 1,0 0-1,0 0 1,0 0-1,0-1 0,1 1 1,7-5-2553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14 5408,'0'-1'192,"0"1"1,0-1-1,0 1 1,0-1 0,0 0-1,0 1 1,0-1-1,0 1 1,0-1-1,0 0 1,0 1-1,0-1 1,1 1 0,-1-1-1,0 1 1,0-1-1,1 1 1,-1-1-1,0 1 1,1-1-1,-1 1 1,1-1-1,-1 1-46,0 1 0,1-1 0,-1 1-1,0-1 1,0 1 0,1-1-1,-1 1 1,0-1 0,0 1-1,0-1 1,0 1 0,0 0-1,0-1 1,0 1 0,0-1-1,0 1 1,0-1 0,0 1-1,0-1 1,-1 1 0,1 0 0,0-1-1,-1 1 1,-1 7 543,-1 0 0,0 0 0,0 0 1,-1-1-1,0 0 0,-1 0 0,1 0 0,-9 9 0,-7 6 274,-24 20-1,29-29-508,-44 44 682,2 2 0,-86 114 0,8 39-1003,119-185-363,-16 33-174,16-19-3191,16-41 3388,0 0 0,1 1-1,-1-1 1,0 0 0,0 0 0,1 0 0,-1 0-1,0 0 1,1 1 0,-1-1 0,0 0 0,0 0-1,1 0 1,-1 0 0,0 0 0,1 0 0,-1 0-1,0 0 1,1 0 0,-1 0 0,0 0 0,1 0-1,-1-1 1,0 1 0,0 0 0,1 0 0,-1 0-1,0 0 1,1-1 0,17-4-2943,-14 4 2068,17-4-1152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 5888,'0'-16'1898,"0"15"-1844,0 1 0,0-1-1,0 1 1,0-1 0,0 1-1,0 0 1,0-1 0,0 1-1,0-1 1,0 1 0,1 0-1,-1-1 1,0 1 0,0 0-1,0-1 1,1 1 0,-1 0-1,0-1 1,0 1 0,1 0-1,-1-1 1,0 1 0,1 0-1,-1 0 1,1-1 0,2-3 2065,3 26 4435,-5 3-3645,-9 29-1917,4-29 89,-16 116 724,-39 193-757,49-300-776,16-57-1285,16-46 330,8-20 76,12-32 364,-34 103 206,1 0 0,1 0 0,0 0 0,15-19 0,-24 36 38,22-24 7,-22 24 24,0 0-1,0 0 0,0 0 0,1 0 0,-1 0 0,0 0 0,0 1 0,0-1 0,1 0 0,-1 1 0,0-1 0,1 1 0,-1 0 0,1-1 0,-1 1 0,0 0 0,1 0 0,-1 0 1,1 0-1,1 0 0,-2 0-11,0 1 1,-1-1 0,1 0-1,-1 1 1,1-1 0,-1 1-1,1-1 1,-1 1 0,1-1-1,-1 1 1,1-1-1,-1 1 1,1-1 0,-1 1-1,0-1 1,1 1 0,-1 0-1,0-1 1,0 1 0,0 0-1,1-1 1,-1 1 0,0 0-1,0-1 1,0 1 0,0 0-1,0-1 1,0 1 0,0 0-1,0-1 1,-1 2 0,-5 25 315,4-21-261,-6 15 418,-11 25 0,-3 6 131,21-47-547,0-1 1,0 1-1,0-1 0,0 1 1,1 0-1,0-1 0,0 1 0,0-1 1,1 1-1,-1 0 0,1-1 1,0 1-1,0-1 0,3 5 0,2 6 106,1-1 0,15 24 0,-19-34-211,1 3-12,1 0-1,1-1 1,-1 1 0,1-1-1,0-1 1,1 1 0,-1-1-1,14 8 1,-13-9-890,1 0 1,-1-1-1,1 1 0,0-1 1,9 1-1,-14-3 135,0-1 0,0 1 1,0-1-1,0 0 0,0 0 0,0-1 0,-1 1 0,1-1 1,0 1-1,4-2 0,-3 1-563,19-4-3111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0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50 161 2976,'0'-1'396,"-1"0"1,0-1-1,0 1 0,0 0 1,0-1-1,0 1 0,-1 0 1,1 0-1,0 0 0,0 0 1,-1 0-1,1 0 1,-4-1-1,3 1 180,-1-1-1,1 0 1,0 1 0,-1-1 0,1 0-1,0 0 1,0 0 0,0 0-1,-3-5 1,4 4-93,0 2-352,1 1 0,-1-1 0,1 0 0,0 0 1,-1 0-1,1 0 0,0 0 0,-1 0 0,1 0 1,0 0-1,0 0 0,0 0 0,0 0 0,0 0 0,0 1 1,0-1-1,0 0 0,1 0 0,-1 0 0,0 0 1,0 0-1,1 0 0,-1 0 0,1 0 0,0-1 0,5-10 180,-5 11-264,0-1-1,0 0 1,0 0-1,0 0 1,1 1-1,-1-1 1,2-2-1,7-4 63,0 1 0,0 0 0,0 1 0,1 0 0,0 1 0,17-7 0,-18 9-97,-1 0 0,1 1 0,0 0 0,0 0 0,0 1 0,10 0 0,-12 1-21,-1 1 1,0-1-1,0 1 1,1 0 0,-1 1-1,0 0 1,0 0-1,-1 0 1,9 4 0,-11-3 0,0 0 0,-1 0 0,1 0 0,-1 0 0,0 1 1,1-1-1,-1 1 0,-1 0 0,1 0 0,0 0 0,-1 0 0,0 0 0,0 0 1,2 7-1,0 1 11,-1 1-1,0 0 1,2 26 0,-4-10 12,-1 1 0,-2 0 0,-1 0 0,-14 56 0,12-67 44,-1 0 1,-1 0 0,-1-1 0,-1 1-1,-16 24 1,-63 79 292,84-117-321,-50 64 236,54-69-243,-1 0 1,1 0 0,0 1 0,-1-1 0,1 1-1,0-1 1,0 0 0,-1 1 0,1-1-1,0 1 1,0-1 0,-1 0 0,1 1-1,0-1 1,0 1 0,0-1 0,0 1-1,0-1 1,0 1 0,0-1 0,0 1 0,0-1-1,0 1 1,0-1 0,0 1 0,0-1-1,0 1 1,0-1 0,1 0 0,-1 1-1,0-1 1,0 1 0,0-1 0,1 1-1,-1-1 1,0 0 0,1 1 0,-1-1 0,0 0-1,1 1 1,-1-1 0,0 0 0,1 1-1,-1-1 1,1 0 0,3 1 118,-1 0 1,0 0-1,1 0 1,-1-1-1,7 1 1,39-1 526,62-7-1,-9 0-158,-74 5-635,0 2-1,0 1 1,-1 1-1,1 1 1,45 12 0,-72-15-130,1 1 1,-1-1 0,0 1 0,0-1 0,0 1 0,1-1 0,-1 1-1,0 0 1,0-1 0,0 1 0,0 0 0,0 0 0,0 0 0,0 0-1,-1 0 1,1 0 0,0 0 0,0 0 0,-1 0 0,1 1-1,-1-1 1,1 0 0,0 1 0,-1 2-1005,1 0-1,-1 1 1,0-1-1,0 0 1,0 0-1,-2 5 1,2-7 806,0 0 0,0 0 0,-1 0 0,1 0 0,-1-1 0,0 1 0,-1 3 0,-10 5-2732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0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1728,'-18'-6'9749,"18"-6"-2349,0 7-3894,33-4-2135,37 9-657,-15 0-383,44-5-220,62-2 200,-80 2-134,-51 3 161,51 1 0,-12 2-317,-69-1-661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5888,'-8'0'857,"0"-1"0,1 1 1,-11 1-1,8-1 5999,17-2-3666,2 0-3807,23-2 2255,-3 1-283,40-10-1,32-11-412,1 5 0,155-9 0,-241 27-1239,1 0-1,0 1 0,-1 1 1,26 4-1,-40-4-331,1-1 0,-1 1 0,0 0 0,0 0 0,1 0 1,-1 0-1,0 0 0,0 1 0,0-1 0,0 1 0,0-1 0,0 1 0,0 0 0,1 2 0,7 7-2592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117 118 5984,'-38'-4'18516,"38"4"-18409,7 7 3,-4-3-113,0 0 1,1-1 0,0 0 0,-1 0-1,8 5 1,0-2 86,0-1-1,1 0 1,0 0-1,19 4 1,-23-7-36,-1-1 0,1-1 1,-1 1-1,1-2 1,-1 1-1,0-1 0,1 0 1,-1 0-1,9-3 1,-1-1 122,0 0 0,-1-1 1,0 0-1,0-1 0,0-1 1,-1 0-1,16-14 0,-28 22-171,0-1 0,0 0 0,0 0 0,0 0-1,-1 0 1,1 0 0,0 0 0,0 0 0,-1 0-1,1 0 1,0-1 0,-1 1 0,0 0 0,1 0 0,-1-1-1,0 1 1,1 0 0,-1 0 0,0-1 0,0 1 0,0 0-1,0-1 1,0-1 0,-1 0-29,0 0 1,0 1-1,0-1 0,-1 0 1,1 1-1,-1-1 0,1 1 0,-1-1 1,0 1-1,-3-4 0,0 2-20,0 0 1,0 0-1,0 0 0,-1 0 0,1 1 1,-1 0-1,0 0 0,0 1 0,0 0 1,0 0-1,0 0 0,-12-1 0,9 2-29,0 0 0,0 0 0,-1 1-1,1 0 1,0 1 0,-1 0-1,1 1 1,-12 3 0,-6 3 118,9-4 39,1 2 1,0 0-1,0 1 0,-18 10 1,27-12-65,0 0-1,0 1 1,1-1 0,0 2-1,0-1 1,-11 14 0,16-16-2,-1 0 0,1 0 0,0 0 0,0 1 0,0-1 0,0 1 0,1-1 0,0 1 0,0 0 0,0-1 0,0 1 0,1 0 0,0 0 1,1 9-1,0-4 42,1-1 0,0 1 0,1-1 0,0 0 0,1 0 0,8 17 0,1-4 203,22 30 0,-27-42-193,0 0 0,0-1-1,1 0 1,1 0 0,-1-1 0,1 0 0,1-1 0,0 0-1,0 0 1,0-1 0,0-1 0,1 0 0,0-1 0,0 0-1,1 0 1,-1-1 0,0-1 0,23 1 0,-10-1-352,0-2 0,0 0 0,1-2 0,30-6 0,-34 1-1611,-18 5 739,0 0-1,0 0 0,-1-1 0,1 1 1,-1-1-1,1 0 0,-1 0 0,5-6 1,10-7-2377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55 188 4736,'-2'-1'259,"1"1"-81,0 0 0,1-1-1,-1 1 1,0 0 0,1-1 0,-1 1 0,0 0 0,0 0 0,1 0-1,-1-1 1,0 1 0,0 0 0,1 0 0,-1 0 0,0 0 0,0 0-1,1 1 1,-1-1 0,0 0 0,1 0 0,-1 0 0,0 1 0,0-1-1,1 0 1,-1 1 0,0 0 0,-29 3 7864,30-4-7972,0 0-1,0 0 0,0 0 0,0 0 0,0 0 0,-1 0 1,1 0-1,0 0 0,0 0 0,0-1 0,0 1 0,0 0 1,0 0-1,0 0 0,-1 0 0,1 0 0,0 0 0,0 0 1,0 0-1,0 0 0,0 0 0,0 0 0,0-1 0,0 1 1,0 0-1,0 0 0,0 0 0,0 0 0,0 0 0,-1 0 1,1 0-1,0 0 0,0-1 0,0 1 0,0 0 0,0 0 1,0 0-1,0 0 0,0 0 0,0 0 0,0-1 1,0 1-1,0 0 0,1 0 0,-1 0 0,0 0 0,0 0 1,0 0-1,0 0 0,0-1 0,0 1 0,0 0 0,0 0 1,0 0-1,0 0 0,0 0 0,0 0 0,1 0 0,7-12 1243,16-11-790,-7 11-343,0 0-1,26-14 1,8-5 53,31-17-227,-77 45-46,21-12 65,-24 14-18,-1 0 1,1 1-1,0-1 1,-1 1-1,1-1 1,0 1-1,-1-1 1,1 1-1,0 0 1,-1 0-1,1 0 1,0 0-1,-1 0 1,4 1-1,-5 0 0,1 0 0,0 0-1,0 0 1,0 0 0,-1 0-1,1 0 1,-1 0 0,1 0 0,-1 0-1,1 0 1,-1 0 0,1 1-1,-1-1 1,0 0 0,0 0 0,1 0-1,-1 1 1,0-1 0,0 0-1,0 0 1,-1 2 0,2 6 76,0 4-30,0 1 0,-1 0 0,0-1 0,-1 1 0,-1 0 0,0-1 0,-1 1 0,0-1 0,-1 0 0,0 0 0,-1 0 0,-11 19 0,-6 6 155,-2-1 0,-45 54-1,-10-2 658,85-94-716,1 0 0,0 0 1,0 1-1,1 0 0,11-5 0,54-19 184,-54 21-337,-6 2 7,1 1 0,0 1-1,0 0 1,0 1 0,26-1 0,-31 4-243,-7-1-268,0 0 0,0 1-1,0-1 1,-1 0 0,1 0 0,0-1-1,0 1 1,0 0 0,2-1 0,0 0-1465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19 536 5824,'-19'-3'7488,"20"4"-7188,-1 0 0,0 0 1,1 0-1,-1 0 1,1 0-1,0 0 1,-1 0-1,1 0 0,0 0 1,0 0-1,-1 0 1,1 0-1,0-1 1,0 1-1,0 0 0,1 0 1,17 10 1450,-14-10-1505,0 0-1,0 0 1,0 0-1,0-1 1,0 0-1,1 0 1,-1 0 0,0-1-1,0 0 1,0 1-1,6-4 1,-4 3-53,0-2 0,-1 1 0,0-1 0,1 0 0,-1 0 0,0-1 0,11-8 0,28-33 79,-16 8-208,-26 38-96,-2 1 46,0 0 1,0 0 0,0 0 0,-1 0-1,1 0 1,-1 1 0,1-1 0,-1 0-1,0 0 1,0 0 0,0 0 0,0 1-1,0 3 1,0 11 56,1-8-54,1 22-10,2-1-1,2 0 0,16 54 1,-12-52 93,-1 0 0,-2 1 0,4 54-1,0-8 51,-11-79-105,0 1 0,0 0 0,0-1 0,0 1 0,0-1 0,0 1 0,0 0 0,0-1 0,1 1 0,-1-1 1,0 1-1,0-1 0,1 1 0,-1-1 0,0 1 0,0-1 0,1 1 0,-1-1 0,1 1 0,-1-1 0,1 1 0,0-1-9,-1 0-1,1 0 0,-1-1 1,1 1-1,-1 0 1,0-1-1,1 1 0,-1 0 1,0-1-1,1 1 1,-1-1-1,0 1 0,1-1 1,-1 1-1,0-1 1,0 1-1,0-1 0,1 1 1,-1-1-1,11-36 600,-10 31-628,26-128 470,-17 73-458,14-101 110,-18 113-221,16-207 55,-16 201-250,-3-72 0,-3 107 93,4 14 126,1 1 0,0-1 0,8-6 0,-12 8-44,-1 3 113,0 3 9,0-1 203,0-2-406,1 1 187,-1-1 0,0 1 0,0-1 0,1 1 0,-1-1 0,0 1-1,1 0 1,-1-1 0,1 1 0,-1 0 0,0-1 0,1 1 0,-1 0 0,1-1-1,-1 1 1,1 0 0,-1 0 0,1-1 0,36 2-30,79-3 77,-10 1-7,-49 2 7,54 3-52,24 1 80,295-5 75,-294 3-176,-50 3 114,0 0 231,317-6-782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26 2720,'0'0'35,"0"0"-1,0 0 1,0 1-1,0-1 1,0 0-1,0 0 1,0 1 0,0-1-1,0 0 1,0 0-1,0 0 1,0 1 0,0-1-1,0 0 1,0 0-1,0 0 1,0 1 0,1-1-1,14-8 13367,-24 5-10051,-12 1-1916,-6 3-438,20-1-844,0 1 0,1-1 1,-1 1-1,0 0 0,-10 4 0,-46 13 223,42-13-215,0 1 1,0 1 0,1 0 0,-37 21 0,56-28-159,-1 1 0,1 0 0,0 0-1,0 0 1,-1 0 0,1 0 0,0 0 0,0 1 0,0-1 0,0 0-1,1 1 1,-1-1 0,0 0 0,0 1 0,1-1 0,-1 1 0,1-1 0,-1 1-1,1 2 1,0-3 1,0 0-1,0 1 1,0-1 0,0 0-1,1 0 1,-1 0-1,0 1 1,1-1-1,-1 0 1,1 0 0,-1 0-1,1 0 1,0 0-1,-1 0 1,1 0-1,0 0 1,0 0-1,0-1 1,0 1 0,0 0-1,-1 0 1,2-1-1,-1 1 1,0 0-1,0-1 1,1 1 0,7 3 39,0-1 0,1 0 0,-1 0 1,1-1-1,0 0 0,-1-1 1,1 0-1,0 0 0,0-1 1,0-1-1,0 1 0,0-2 0,-1 1 1,1-1-1,-1-1 0,1 0 1,-1 0-1,0-1 0,0 0 1,0 0-1,0-1 0,-1-1 0,0 1 1,0-1-1,0-1 0,-1 1 1,0-1-1,10-13 0,-9 8 7,0 1 0,6-17-1,1 0-60,-15 28 14,0 0 1,0 0-1,0 0 1,0 0 0,0 0-1,0 0 1,0 0-1,0-1 1,0 1 0,1 0-1,-1 0 1,0 0 0,0 0-1,0 0 1,0 0-1,0 0 1,0 0 0,0 0-1,0 0 1,0 0-1,0 0 1,0-1 0,0 1-1,0 0 1,0 0 0,0 0-1,1 0 1,-1 0-1,0 0 1,0 0 0,0 0-1,0 0 1,0 0-1,0 0 1,0 0 0,0 0-1,0 0 1,0 0 0,1 0-1,-1 0 1,0 0-1,0 0 1,0 0 0,0 0-1,0 0 1,0 0-1,0 0 1,0 0 0,0 0-1,0 0 1,1 1 0,0 6 184,0 18 192,0-12-244,0-8-101,0 0 0,0 0 0,1 0 0,0 1 0,0-2 0,1 1 0,-1 0 0,1 0 0,5 6 0,12 22-28,-19-29-19,2 0 0,-1 0 0,0 0 0,1 0 0,3 4 0,8 2-1912,-13-10 1402,1 1 0,-1-1 0,0 0 1,1 0-1,-1 1 0,1-1 0,-1 0 0,0 0 1,1 0-1,2-1 0,4 1-2384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2656,'14'0'15849,"-12"4"-15997,-1-2 524,-1 1 0,1 0-1,-1-1 1,0 1 0,0 0 0,0-1 0,0 6 0,-1 3 297,0 18 156,-1 0 0,-11 47 0,-20 55-31,28-113-771,-11 31 153,10-31 71,0 1 0,-5 26 0,8-25-16,6-12 1167,2-8-1237,9 0-48,1-2 0,17-3 0,-17 2-49,0 1 0,19 0 0,137 0 455,-169 2 1322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6816,'-17'-4'11010,"25"4"-5310,-4 0-5141,51-7 2262,-28 7-2357,0-2 0,29-6 0,-41 8 441,-8 1-2446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5312,'-17'-7'15530,"28"10"-14400,-1 0-1,0 0 1,1-1 0,17 2-1,46-2 309,-17-1-930,12-1-129,-19-1-3139,-16 4-5280,-20-1 4521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0:10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4992,'3'5'11487,"-1"0"-10529,0-1 0,0 1 0,0 0 0,1 5 0,-2 6-295,0 1 0,-1-1 0,-1 1 0,0-1 0,-5 19 0,-23 78-2065,25-101-121,-1 0 0,0 0 1,-12 20-1,2 0-1607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1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12 1984,'14'-8'9979,"-10"4"-7350,-13 21-1301,-2-3-932,-1 0 0,-22 20 0,16-16-219,7-6-93,0 1 0,1 0 1,0 1-1,1 0 0,1 1 1,0-1-1,1 2 0,1-1 0,0 1 1,1 0-1,-4 25 0,0 14-60,3 1-1,1 61 0,4-73 90,0-23 15,2 0-1,0 0 1,6 30-1,-4-39-20,0-1 0,0 1 0,1-1 0,0 0 0,1-1 0,1 1 0,11 17 0,19 17 453,48 46 0,25 29-475,-104-112 266,-1-1-1722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 4480,'-8'-10'1445,"8"10"-1384,0-1 0,0 1 0,1-1 0,-1 0 0,0 1 0,0-1 0,1 1 0,-1-1 0,0 1 1,1-1-1,-1 1 0,1-1 0,-1 1 0,0-1 0,1 1 0,-1 0 0,2-1 0,-2 1 96,0-1 0,0 1 0,1 0 1,-1 0-1,0-1 0,0 1 0,0 0 0,1 0 1,-1-1-1,0 1 0,0 0 0,0-1 1,0 1-1,0 0 0,0-1 0,0 1 0,0 0 1,0 0-1,0-1 0,0 1 0,0 0 0,0-1 1,0 1-1,0 0 0,0-1 0,-1-4 2716,2 0-791,1 18-1733,1 24-215,17 141 938,-18-141-816,-1-8 39,1 0 0,7 32 0,-5-43-168,0 22 0,1 1 488,-5-40-630,0 0-1,1-1 1,-1 1-1,0 0 1,0-1-1,0 1 1,0 0-1,0-1 1,0 1-1,0 0 1,0-1-1,0 1 1,0 0-1,0-1 0,-1 1 1,1 0-1,0-1 1,0 1-1,-1 0 1,1-1-1,-1 2 1,0-2-548,0 1 1,0-1-1,0 0 1,1 0 0,-1 1-1,0-1 1,0 0-1,0 0 1,0 0-1,0 0 1,0 0 0,-1 0-1,-3 0-2535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0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10 4160,'-1'0'117,"1"0"0,0 0 0,0-1 0,0 1 1,0 0-1,0 0 0,-1 0 0,1-1 0,0 1 0,0 0 1,0 0-1,0 0 0,0-1 0,0 1 0,0 0 0,0 0 0,0-1 1,0 1-1,0 0 0,0 0 0,0 0 0,0-1 0,0 1 1,0 0-1,0 0 0,0-1 0,0 1 0,0 0 0,0 0 0,0 0 1,1-1-1,-1 1 0,0 0 0,0 0 0,0 0 0,0 0 1,0-1-1,0 1 0,1 0 0,-1 0 0,0 0 0,0 0 0,0 0 1,1-1-1,-1 1 0,0 0 0,0 0 0,0 0 0,1 0 1,-1 0-1,1 0-4,-1 0 0,1 0 0,-1 1 0,0-1 1,1 0-1,-1 0 0,1 1 0,-1-1 0,0 0 0,1 1 1,-1-1-1,0 0 0,1 1 0,-1-1 0,0 0 0,1 1 1,-1-1-1,0 1 0,0-1 0,0 1 0,1-1 0,-1 1 1,0-1-1,0 0 0,0 1 0,0-1 0,0 1 0,0-1 1,0 1-1,0-1 0,0 1 0,0-1 0,0 1 0,0 0 1,-1 13 414,0-1 1,-1 1 0,-1-1-1,0 1 1,-8 20 0,1-7 122,-24 43 0,27-60-564,0 1 0,0-2-1,-10 10 1,9-9-44,-1 0-1,-10 16 1,11-8 53,-9 19 0,21-35 29,0 0 0,0 0 1,0-1-1,0 1 0,0-1 1,1 0-1,3 1 0,14-2 59,-1-1 0,0 0-1,0-1 1,0-2-1,35-9 1,-20 4-96,3 2 197,-9 2-779,-9 0-2967,2 1-2240,-6 4 3371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2656,'0'-9'724,"2"0"0,-1 0-1,1 0 1,1 0 0,0 1 0,0-1 0,6-11-1,-1 1 1295,-7 18-1783,-1-1 1,1 0 0,0 1-1,0-1 1,-1 1-1,1-1 1,0 1 0,0-1-1,0 1 1,1 0-1,-1-1 1,0 1 0,0 0-1,2-1 1,-2 1-196,-1 1 1,0 0 0,0 0 0,1 0-1,-1 0 1,0 0 0,0 1-1,1-1 1,-1 0 0,0 0-1,0 0 1,0 0 0,1 0-1,-1 0 1,0 0 0,0 0-1,0 0 1,1 1 0,-1-1 0,0 0-1,0 0 1,0 0 0,0 0-1,1 1 1,-1-1 0,0 0-1,0 0 1,0 0 0,0 1-1,0-1 1,0 0 0,1 1-1,2 16 433,-1 71 950,-3-58-873,6 50-1,12 88 65,-12-106-161,-4-61-443,-1 0 0,0 1 0,0-1 0,1 0 0,-1 0 0,0 1 0,0-1 0,0 0 0,0 1-1,0-1 1,-1 0 0,1 0 0,0 1 0,-1-1 0,1 0 0,0 0 0,-1 1 0,0-1 0,1 0 0,-1 0 0,-1 2 0,0-2-1052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4736,'0'5'1354,"0"0"0,-1 1 1,0-1-1,0 0 0,-1-1 0,1 1 0,-4 8 1,-1-2-235,0 0 1,-12 17-1,-64 66-1726,63-74 1678,-54 55-731,63-62-167,10-12-157,0-1 1,0 0-1,0 0 1,0 1-1,0-1 1,0 0-1,0 0 1,0 1-1,0-1 1,0 0-1,0 0 1,0 1-1,0-1 1,0 0-1,0 1 1,0-1-1,0 0 1,0 0 0,0 1-1,0-1 1,0 0-1,0 0 1,1 1-1,-1-1 1,0 0-1,0 0 1,0 0-1,1 1 1,1 0 64,0-1 0,0 1 1,0-1-1,0 1 0,0-1 1,0 0-1,0 0 0,0 1 0,0-2 1,0 1-1,4-1 0,46-4 285,-1-3 0,0-2-1,79-26 1,-107 28-368,4-2 39,28-6 0,-31 15-1479,-21 2 796,0-1-1,0 1 1,0-1 0,0 1 0,0 0-1,0 0 1,0 1 0,0-1 0,0 0-1,2 3 1,12 10-1925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21 349 5216,'-18'-35'2917,"17"34"-2585,1 0 0,0-1-1,-1 0 1,1 1 0,0-1-1,0 1 1,0-1 0,0 1-1,0-4 1,3 3 1498,0 11-1222,-2-1-265,0 1 1,-1 0 0,0 10 0,0 10 275,17 168 746,8-32-416,2 18-335,-13-69 351,-14-111 19,-1-4-280,-4-10 64,-6-15-349,-7-45-76,2-1 0,-7-96 0,20 125-379,3 0 0,1 0 0,10-59 0,17-73-94,-20 140 72,2 0 0,24-59 0,-30 84 27,1 0 0,0 1 0,1 0 0,0 0 0,1 1 0,0-1 0,0 1 0,1 1 0,10-9 0,-15 13 16,1 1 0,-1-1 0,1 1 1,0 0-1,0 0 0,0 0 1,0 0-1,0 1 0,0-1 0,0 1 1,0 0-1,1 1 0,-1-1 1,0 1-1,1 0 0,-1 0 0,0 0 1,1 0-1,-1 1 0,0 0 1,1 0-1,-1 0 0,0 0 0,0 1 1,5 2-1,-6-3 8,-1 1 0,1 0 1,-1 0-1,1 0 0,-1 0 0,0 0 0,0 1 1,0-1-1,0 1 0,0-1 0,-1 1 1,1 0-1,-1-1 0,2 5 0,1 4 14,-1 0 1,3 19-1,-3-5 59,-2-1 1,-1 1-1,0-1 1,-2 1-1,-5 23 0,3-15-48,0 1 105,-13 52-1,14-75-49,-1 0 0,0 0 0,0 0 0,-1-1 0,0 0 0,-1 0-1,0-1 1,-12 15 0,16-22-52,0 0 0,-1 0-1,1 0 1,-1 0-1,1 0 1,-1-1 0,0 1-1,1-1 1,-1 1 0,0-1-1,0 0 1,0 0-1,0-1 1,0 1 0,0-1-1,0 1 1,0-1 0,-4 0-1,2 0 6,0-1-1,0 0 1,0 0-1,1 0 1,-1 0-1,0-1 0,0 1 1,1-1-1,-1 0 1,-4-4-1,2 2-138,10 6-143,11 7-169,7 3 366,-1 0 1,0 1 0,-1 1 0,21 19 0,-30-23 89,-1 0 1,1 0 0,-2 1 0,1 0-1,-2 1 1,1 0 0,-2 0 0,9 21-1,1 5 343,-15-36-49,0-11-6448,8 1 3644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 5312,'0'-3'504,"0"3"-468,0 0 1,0 1-1,0-1 1,-1 0-1,1 0 1,0 0-1,0 0 1,0 0-1,0 0 1,0 0-1,0 0 1,0 0-1,0 0 1,0 0-1,-1 0 1,1 0 0,0 0-1,0 0 1,0 0-1,0 0 1,0 0-1,0 0 1,0 0-1,0 0 1,-1 0-1,1 0 1,0 0-1,0 0 1,0 0-1,0 0 1,0 0-1,0 0 1,0 0-1,0 0 1,0 0-1,0 0 1,-1 0-1,1 0 1,0-1-1,0 1 1,0 0-1,0 0 1,0 0-1,0 0 1,0 0-1,0 0 1,0 0-1,0 0 1,0 0-1,0 0 1,0-1-1,0 1 1,0 0-1,0 0 1,0 0-1,0 0 1,0 0-1,0 0 1,0 0-1,0 0 1,0-1-1,0 1 1,0 0-1,0 0 1,0 0-1,0 0 1,0 0-1,-3 13 5068,-13 23-3120,8-20-1714,2 0-1,0 0 1,1 0 0,0 1-1,2 0 1,0 0-1,-2 29 1,5-25-145,0 1 0,1 0 0,1-1 0,1 1 0,11 36 0,-12-49 46,2 0 1,-1 0-1,9 13 0,-11-20-99,-1 0 0,1-1-1,0 1 1,0 0 0,1-1-1,-1 1 1,0-1 0,0 0-1,1 1 1,-1-1 0,1 0-1,-1 0 1,1 0-1,0 0 1,-1 0 0,1 0-1,0 0 1,0-1 0,-1 1-1,1-1 1,0 1 0,0-1-1,2 1 1,-2-2-26,0 1 0,-1 0 1,1-1-1,0 0 0,-1 1 0,1-1 1,-1 0-1,1 0 0,-1 0 0,1 0 1,-1 0-1,0 0 0,1 0 0,-1 0 0,0-1 1,0 1-1,0 0 0,0-1 0,0 1 1,0-1-1,1-2 0,3-5 126,19-30 48,-3 0 0,29-71 0,-27 56-240,29-87-33,-47 127-54,-5 8-291,-4 9-100,1 11 564,1-1 0,0 0 0,1 1 0,0 0 0,1-1 0,2 18 0,0 14 107,-1-11-58,1 1-1,2-1 1,2 0 0,1 0-1,18 51 1,-22-76-25,1 0-1,0 0 1,7 11-1,-10-18-62,0 0 1,0-1-1,0 1 0,0-1 1,0 1-1,1-1 0,-1 0 0,0 1 1,1-1-1,-1 0 0,1 0 0,0 0 1,-1 0-1,1 0 0,0-1 1,-1 1-1,1 0 0,0-1 0,0 1 1,0-1-1,0 0 0,-1 1 0,1-1 1,3 0-1,-2-1-14,0 0 0,-1 0 0,1 0 0,0 0 0,0 0 0,0 0 0,-1-1 0,1 0 0,-1 1 0,4-4 0,22-22-1933,-20 18 924,22-19-962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3808,'0'-57'11152,"3"41"-7403,12 58-1019,-3 29-1614,2 8-616,7 25 151,-18-94-550,0 1 1,-1 0-1,-1 0 0,1 22 1,2-44-8377,-2 8 7023,1 0 0,-1 1 0,0-1 0,1 0 0,3-2 0,4 0-1286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9 8640,'-2'-1'479,"2"1"-405,0 0-1,0 0 1,0 0 0,-1 0 0,1 0-1,0 0 1,0 0 0,0 0 0,0 0-1,0 0 1,-1-1 0,1 1 0,0 0-1,0 0 1,0 0 0,0 0 0,0 0-1,-1 0 1,1 0 0,0 0 0,0-1 0,0 1-1,0 0 1,0 0 0,0 0 0,0 0-1,0-1 1,0 1 0,0 0 0,-1 0-1,1 0 1,0 0 0,0 0 0,0-1-1,0 1 1,0 0 0,0 0 0,0 0-1,0 0 1,0-1 0,0 1 0,0 0-1,1 0 1,-1 0 0,0 0 0,0-1 0,0 1-1,0 0 1,0 0 0,0 0 0,0 0-1,0 0 1,0-1 0,1 1 0,-1 0-1,0 0 1,0 0 0,-1 2 495,0 0 1,0 0 0,1 0-1,-1 0 1,1 1-1,-1-1 1,1 0-1,0 0 1,-1 1 0,1 1-1,1 34-168,0-16 213,-1-12-477,1 0-1,-1 0 1,2 0 0,0-1 0,0 1 0,5 14-1,-5-21-86,-1 0 0,0 0 0,1 0 0,0-1 0,0 1 0,-1 0-1,1-1 1,1 0 0,-1 1 0,4 2 0,-4-4 16,-1 0 0,1 0 0,0 0 0,0 0 0,0 0 0,0-1 0,0 1-1,0-1 1,0 1 0,0-1 0,0 0 0,0 1 0,1-1 0,-1 0 0,0-1 0,0 1 0,2-1 0,0 1 14,-1-1 0,0 0-1,0 0 1,0-1 0,0 1 0,0-1 0,0 1-1,0-1 1,-1 0 0,1 0 0,-1 0 0,1 0 0,-1-1-1,0 1 1,1-1 0,-1 1 0,-1-1 0,1 0-1,3-5 1,-4 4-27,1 1 0,-1-1 0,0 0 0,0 0 0,0 0 0,0 0 0,-1 0-1,1 0 1,-1 0 0,0 0 0,0 0 0,-1 0 0,1 0 0,-1 0 0,-2-5 0,1 3-46,0 0 1,-1 0 0,0 0-1,-1 0 1,1 1 0,-1-1-1,0 1 1,0 0 0,-1 0 0,1 1-1,-1-1 1,-8-4 0,11 7-56,-1 0 0,0 0 0,0 1 0,0-1 0,0 1 0,0 0 0,0 0 0,-1 0 0,1 0 0,0 1 0,0-1 0,-1 1 0,1 0 0,0 0 0,-1 0 0,1 0 0,0 1 1,-1-1-1,1 1 0,0 0 0,0 0 0,0 0 0,-1 0 0,1 0 0,-4 4 0,3-3-203,0 1 1,0 0-1,0 1 0,0-1 1,1 1-1,0-1 0,-4 6 1,6-8 80,1-1 0,-1 1 0,1 0 0,-1 0 0,1 0 0,-1-1 0,1 1 0,0 0 0,-1 0 0,1 0 0,0 0 0,0 0 0,-1 0 0,1-1 0,0 1 0,0 0 0,0 0 0,0 0 0,0 0 0,1 0 0,-1 0 0,0 0 0,0 0 0,0 0 0,1-1 0,-1 1 0,1 0 1,-1 0-1,0 0 0,1-1 0,0 1 0,-1 0 0,1 0 0,-1-1 0,1 1 0,0 0 0,-1-1 0,1 1 0,0-1 0,0 1 0,0-1 0,-1 1 0,1-1 0,0 0 0,1 1 0,15 1-3824,4-2 1338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7:4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 8544,'-12'-6'5980,"8"11"-4115,-12 16 413,11-16-1931,1 1-1,0-1 1,0 1-1,0 0 1,1 0-1,-5 12 1,4-8-84,1 0 1,1 1-1,-1-1 1,2 1-1,-1-1 1,1 17 0,2-24-222,-1 1 0,0 0 1,1 0-1,0 0 1,0 0-1,0-1 1,0 1-1,1 0 0,-1-1 1,1 1-1,0-1 1,0 0-1,0 0 1,1 1-1,-1-1 0,1-1 1,-1 1-1,1 0 1,0-1-1,7 5 1,-7-5 56,0 0 0,0 0 0,0 0 0,1-1 0,-1 1 1,1-1-1,-1 0 0,1 0 0,-1 0 0,1 0 0,6 0 1,-7-2-37,-1 1 1,1-1 0,0 1 0,-1-1 0,1 0 0,-1 0 0,0 0 0,1 0 0,-1 0 0,0-1 0,0 1 0,0-1 0,0 0 0,0 1 0,0-1 0,0 0 0,2-3 0,0 0-4,0 0 1,0 0 0,-1 0-1,1 0 1,-1-1-1,0 1 1,-1-1 0,0 0-1,0 0 1,0 0-1,0 0 1,-1 0-1,0 0 1,0 0 0,-1 0-1,0 0 1,0-1-1,0 1 1,-1 0 0,0 0-1,0 0 1,0 0-1,-1 0 1,-4-9-1,5 12-165,0 1 0,0 0 0,-1 0-1,1 0 1,-1 0 0,1 0-1,-1 1 1,0-1 0,0 0-1,0 1 1,0-1 0,0 1 0,0 0-1,0-1 1,0 1 0,0 0-1,-1 1 1,1-1 0,0 0-1,-1 0 1,1 1 0,-1 0-1,1-1 1,0 1 0,-1 0 0,1 0-1,-1 0 1,-2 1 0,0 0-715,-1 0 0,1 0 1,0 0-1,-1 1 0,1 0 0,0 0 1,0 1-1,0-1 0,1 1 1,-1 0-1,-5 4 0,3 4-1590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96 4736,'-2'-8'1504,"1"1"0,0-1 0,0 0 0,0 1 0,1-1 0,1 0 0,0-8 0,0-10 559,7 94-596,-15 114-240,-42 278-59,16-219-16,33-217-649,0-19 16,0-15-11,0 6-495,1 1 0,0-1-1,0 1 1,0-1-1,1 1 1,-1 0 0,1 0-1,2-4 1,19-24-217,-21 28 191,1 1 1,0 0 0,-1 0 0,1 0 0,0 0-1,0 1 1,1-1 0,-1 1 0,0 0 0,0 0-1,1 0 1,3 0 0,5-1 35,1 1-1,14 0 1,-8 2 29,1 1 1,-1 0 0,0 2-1,0 0 1,0 1-1,-1 1 1,23 11-1,6 5 29,67 43-1,-106-57-106,3 0 418,-11-8-476,0 0-1,0 0 1,1 0-1,-1 0 1,0 0-1,0 0 1,1 0 0,-1 0-1,0 0 1,1 0-1,-1 0 1,0 0-1,0 0 1,1 0 0,-1 0-1,0 0 1,0 0-1,1 0 1,-1 0-1,0 0 1,0 0 0,1 0-1,-1-1 1,0 1-1,0 0 1,0 0-1,1 0 1,-1 0 0,0-1-1,0 1 1,0 0-1,1 0 1,-1 0-1,0-1 1,0 1 0,0 0-1,0-1 1,6-11-3783,6-1 1185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3136,'9'-8'15926,"-9"36"-14504,1 2-1240,-4 44 434,-3 0 0,-3 0 0,-37 139 0,32-171-327,-25 53 1,25-63-80,14-32-213,0 0-1,0 1 1,0-1-1,0 1 1,-1-1-1,1 0 1,0 1-1,0-1 1,0 1-1,0-1 1,0 0-1,0 1 1,0-1-1,0 1 1,0-1-1,1 0 0,-1 1 1,0-1-1,0 1 1,0-1-1,0 0 1,0 1-1,1-1 1,-1 0-1,0 1 1,0-1-1,1 0 1,-1 1-1,0-1 1,0 0-1,1 0 1,-1 1-1,0-1 1,1 0-1,0 1 1,8 9-68,3 3 86,1 0 0,1-1 0,0 0 0,26 16 0,-39-28 3,-1 1 0,1-1 0,0 1 0,-1-1 0,1 0 0,0 0 0,0 1 0,-1-1 0,1 0 0,0 0 0,0 0 0,-1 0 0,1 0 0,0 0 0,0 0 0,0 0 0,-1 0 0,1 0 0,0-1 0,0 1 0,-1 0 0,1 0 0,0-1 0,0 1 0,-1 0 0,2-1 0,14-15 410,-12 10-382,-1 2-36,0 0 1,-1 0-1,1 0 1,-1 0 0,0 0-1,2-8 1,-3 8-23,1-1 0,-1 1 0,1 0-1,0 0 1,1 0 0,4-6 0,-7 9 5,6-6-87,0 1 0,12-10 0,-16 15 64,0-1 1,1 1-1,-1-1 1,0 1-1,1 0 1,-1 0 0,1 0-1,0 0 1,-1 1-1,1-1 1,0 1-1,5-1 1,6-1 32,-13 1 12,1 1 0,0 0-1,0-1 1,-1 1 0,1 0 0,0 0-1,-1 0 1,1 0 0,0 0 0,1 1-1,7 1-11,-1-1 0,1 0 0,17-1 0,-19 0-121,108 0 523,-115 0 27,-2 0-437,-43-3 321,36 2-280,0 0-1,-1 1 1,-14 1-1,7 0-76,0-1-1,-30-4 1,34 3 42,0-1 1,0 2 0,0 0 0,0 0 0,0 1-1,-20 4 1,9 1-170,10-3 74,0 1 0,-1 1 0,-13 6 0,21-8 89,0-1-1,0 0 1,-8 2 0,9-3-76,1 0 0,0 1 0,0-1 0,0 1 0,-6 3 1,3-3-81,10-4 140,30 14 464,-14-7-273,0-2-1,1 0 1,-1-1-1,33-1 1,-2-4-72,0-1-1,91-22 1,-137 25 49,12-4-2658,-14 4 1846,-1 0 0,1 0 0,-1 0 0,0 0 0,1 0 0,-1-1 0,0 1 0,0 0 0,0-1 0,0 1 0,0-1 0,0 1 0,1-3 0,7-11-4775,5 0 1787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13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23 285 7232,'-2'-1'173,"0"0"0,1-1 0,-1 1 0,1 0 0,-1-1 0,1 1 0,0-1 0,0 1 0,-1-1 0,1 0-1,0 0 1,0 1 0,1-1 0,-1 0 0,0 0 0,1 0 0,-1 0 0,1 0 0,-1 0 0,1 0 0,0 0 0,0 0 0,0 0 0,0 0 0,0 0 0,0 0 0,1 0 0,-1 0 0,2-3 0,9-15 1100,2 1 1,15-19-1,0 7-770,40-36 0,-61 61-525,0 0-1,0 1 0,1-1 0,0 1 1,0 1-1,0 0 0,0 0 0,1 0 0,0 1 1,11-2-1,-17 4 15,-1 1 0,1-1 0,-1 1 0,1 0 1,-1 0-1,1 1 0,-1-1 0,1 0 0,-1 1 0,1-1 1,-1 1-1,1 0 0,-1 0 0,0 0 0,1 0 0,-1 0 1,0 1-1,0-1 0,0 1 0,0-1 0,0 1 0,0 0 1,0 0-1,-1-1 0,1 1 0,0 1 0,-1-1 0,0 0 1,0 0-1,2 3 0,0 2 35,-1 1 0,0-1 0,0 1 0,0-1 0,-1 1 0,0-1 0,-1 1 0,0 13 0,-2 7 146,-2 0 0,-1-1 1,-1 1-1,-1-1 0,-1-1 1,-2 1-1,-1-2 0,0 1 1,-26 38-1,30-52-33,-3 4-50,-14 28 0,22-38 27,0-1 499,9 1-122,0-4-316,-1-1 0,1 1 0,-1-1 0,1 0 0,-1-1 1,1 0-1,0 0 0,-1 0 0,1 0 0,11-4 0,25 0 135,96 4-79,-136 1-256,0-1-1,1 0 0,-1 1 1,0 0-1,0 0 0,0 0 1,3 1-1,-4-1 2,0 0-230,-5-1-1719,2 0 1326,-1 1 0,1-1 0,0 0 0,-1 0 1,1 0-1,0-1 0,-1 1 0,1 0 0,0 0 0,-1-1 1,1 1-1,0-1 0,0 1 0,-1-1 0,0 0 0,3-7-4806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50 676 8640,'-5'-9'2785,"11"10"1354,7 1-2669,10-1-741,0-1-1,0-2 1,0 0-1,41-10 1,-61 12-653,0-1 1,0 0 0,0 0-1,0 0 1,0 0-1,0 0 1,-1-1 0,1 1-1,0-1 1,-1 0-1,0 0 1,1 0 0,-1 0-1,3-3 1,-3 3-43,-1 0 0,0-1 0,0 1 0,0 0 0,0 0 1,0 0-1,-1-1 0,1 1 0,-1 0 0,1-1 0,-1 1 0,0 0 0,0-1 0,0 1 1,0 0-1,0-1 0,-1 1 0,0-4 0,1 4-26,-1 0-1,1 0 1,-1 1 0,0-1 0,1 1-1,-1-1 1,0 0 0,0 1 0,0-1-1,0 1 1,0 0 0,0-1 0,-1 1-1,1 0 1,0 0 0,-1 0 0,1-1-1,-1 2 1,-1-2 0,0 1-18,0 0 0,0 0 0,0 0 0,0 0 0,0 1 0,0-1 0,0 1 0,0 0 0,0 0 0,-4 1 0,-1 0-4,-1 0 0,1 1 0,-1 1 0,1-1 0,0 1 0,-12 7 0,10-4 109,0 0 1,1 1 0,-1 0 0,2 1-1,-1 0 1,1 0 0,0 1 0,1 0-1,0 0 1,1 1 0,-1 0-1,2 0 1,0 0 0,-7 17 0,8-12 8,-1 0 0,2 0 0,0 1 0,0-1 0,2 1 0,0-1 0,1 1 1,0-1-1,1 1 0,4 17 0,-4-24-33,1-1-1,1 0 1,-1 0-1,2 0 1,-1-1 0,1 1-1,0-1 1,0 1 0,7 7-1,-7-10-15,0-1-1,1 1 0,-1-1 1,1 0-1,0 0 0,0 0 0,1-1 1,-1 0-1,1 0 0,0 0 1,0 0-1,0-1 0,7 2 1,-2-2 26,1 0 0,0 0 1,-1-1-1,1-1 1,0 0-1,0 0 0,21-4 1,-17 0-8,0 0 1,-1-1-1,1-1 1,-1 0-1,14-8 1,12-11 28,-2-2 0,69-60 1,-108 87-105,55-47 62,-2-2-1,65-77 1,-83 81 24,-2-1 0,29-55 1,-41 62-28,50-101-68,-57 108 24,-1-1 0,12-48 0,-23 73-10,0-1 0,-1 1-1,0-1 1,-1-13-1,0 18-33,0 0 0,-1 0 0,1 0-1,-1 0 1,0 0 0,-1 0 0,1 0-1,-1 0 1,1 0 0,-5-5 0,5 7 2,0 1 0,-1-1 1,1 1-1,0-1 0,-1 1 1,0-1-1,1 1 0,-1 0 1,0 0-1,0 0 0,1 0 1,-1 0-1,0 0 0,0 1 1,0-1-1,0 1 0,0-1 1,0 1-1,0 0 1,-4-1-1,1 2-13,0-1-1,0 0 1,0 1 0,0 0 0,0 1 0,-9 2 0,6 0 37,-1 1 0,1 0 0,0 0 0,1 0 0,-1 1 1,-12 12-1,11-8 1,0 0 0,1 0 1,0 1-1,0 0 0,1 1 1,1-1-1,0 1 0,-9 24 1,2 6 43,-9 55 0,22-97-40,-10 45 106,3 0 0,1 0 1,3 0-1,1 0 1,3 0-1,6 46 0,-2-55-33,2 0-1,2 0 1,18 48-1,-21-67-39,2-1 0,-1-1 0,2 0 0,0 0 1,1-1-1,1 0 0,0 0 0,1-1 0,19 17 0,-25-26-42,-1 0 0,1 0 0,0 0-1,1-1 1,-1 1 0,7 1 0,-9-4-51,0 1 0,0-1 1,0 0-1,1-1 0,-1 1 0,0-1 1,0 0-1,0 0 0,1 0 0,-1 0 0,0-1 1,4-1-1,-2 0-321,0 0 1,0-1 0,0 0-1,-1 0 1,1 0-1,-1-1 1,7-6 0,0 0-2192,19-23 1,-25 25 972,0 1 0,0-1 0,-1 0-1,0-1 1,6-15 0,0-2-2439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14 209 11552,'-13'-9'5215,"44"-2"-4511,-12-1 1504,4 7-1344,17-10 768,9 2-928,31-10-192,2 6-320,17-6-192,-9 6-32,-10-6 32,-7 6 0,-10 2-3872,-15 7 2112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1032 2656,'0'0'216,"1"0"1,0-1-1,0 1 1,-1 0-1,1 0 0,0 0 1,0 0-1,-1 0 1,1 0-1,0 0 1,0 0-1,0 0 0,-1 0 1,1 0-1,0 1 1,0-1-1,-1 0 1,1 0-1,0 1 0,-1-1 1,2 1-1,9 2 8009,-12-4-8020,0 1-1,0-1 1,0 0-1,1 0 1,-1 0 0,0 0-1,0 0 1,1 0-1,-1 0 1,1 0-1,-1-1 1,0 0 0,-5-10 314,-1 5-197,-1 0 1,1 1 0,-16-11-1,17 13-226,-12-7 249,-1 0-1,-1 1 0,-31-11 0,43 18-222,-5-2-101,0 0 1,0 1-1,-1 1 0,1 0 1,-1 1-1,1 1 0,-1 0 1,-22 1-1,30 0-30,0 1 0,0 0 0,0 0 0,1 1 0,-1 0 0,0 0 0,1 0 0,-1 0 0,1 1 0,0 0 0,0 0 0,0 1 0,0-1 0,0 1 0,1 0 0,0 0 1,0 1-1,0-1 0,0 1 0,1 0 0,-6 10 0,3-1-3,1 0 1,1 0-1,0 0 1,1 1 0,1-1-1,-2 25 1,4-31 41,0 1 1,0 0 0,1 0 0,0-1 0,1 1 0,0 0-1,0-1 1,1 0 0,0 1 0,0-1 0,1 0-1,0-1 1,0 1 0,1-1 0,0 1 0,0-1 0,1-1-1,0 1 1,0-1 0,0 0 0,1 0 0,0-1-1,0 0 1,1 0 0,-1-1 0,15 6 0,-1-1 90,1-2 0,0-1 0,0 0 0,0-2 0,26 3 1,-8-5 149,0-1 0,41-4 1,-69 2-210,1-1 0,-1 0-1,0 0 1,0-1 0,0-1 0,0 0 0,0 0-1,-1-1 1,0-1 0,0 0 0,0-1 0,-1 0-1,0 0 1,0-1 0,-1 0 0,14-16 0,7-15-166,36-59 0,-63 93 53,0-1 0,1 1 0,0 0 0,0 1 0,1-1 0,-1 1 0,1 0 0,6-5 1,-9 8 14,0 0 0,1-1 1,-1 1-1,1 0 0,-1 0 1,1 0-1,-1 1 0,1-1 1,0 1-1,-1-1 0,1 1 1,0 0-1,0 0 0,-1 0 1,1 0-1,0 1 0,-1-1 1,1 1-1,0-1 0,-1 1 1,4 1-1,21 11-52,47 31 1,-19-10 150,17 11 412,-69-44 533,-3-2-406,-9-7-240,-15-12-377,14 13-64,0 1 1,0 0-1,-1 0 0,1 1 1,-1 0-1,0 1 0,0 0 1,-1 1-1,1 0 0,-1 1 1,0 0-1,0 1 0,0 0 1,1 1-1,-21 2 0,26 0 50,1-1 0,-1 1 0,1 0-1,0 1 1,0-1 0,0 1 0,0 0-1,0 0 1,1 1 0,-1-1 0,1 1-1,0 0 1,0 0 0,0 0 0,1 1-1,-1 0 1,1-1 0,0 1 0,-3 8-1,1-4 45,1 0-1,1 1 0,-1 0 0,2 0 0,-1-1 1,1 2-1,1-1 0,0 0 0,0 20 1,2-23 33,0 0 0,0 0 0,3 9 0,-4-14 2,1 0 0,0 0 0,0 0 0,0 0 0,0 0-1,0 0 1,0 0 0,1 0 0,-1-1 0,0 1 0,1 0 0,0-1-1,2 3 1,-3-4-20,0 1-1,0-1 0,0 0 1,0 1-1,0-1 0,1 0 1,-1 0-1,0 0 0,0 0 1,0 0-1,0 0 0,0 0 0,0 0 1,0 0-1,0-1 0,0 1 1,1 0-1,0-1 0,22-12 241,-23 13-254,19-13 280,0-1 0,28-26 1,32-40-354,-61 56-21,-16 20 51,-1 0 1,1 1 0,0-1-1,0 0 1,0 1 0,0 0-1,0 0 1,1 0 0,0 0-1,4-3 1,-7 6-4,-1 0-1,1 0 1,-1 0 0,0 1 0,1-1-1,-1 0 1,1 0 0,-1 0 0,1 0 0,-1 0-1,1 0 1,-1 1 0,0-1 0,1 0-1,-1 0 1,0 1 0,1-1 0,-1 0-1,1 0 1,-1 1 0,0-1 0,0 0-1,1 1 1,-1-1 0,0 1 0,0-1 0,1 0-1,-1 1 1,0-1 0,0 1 0,0-1-1,0 1 1,0-1 0,1 1 0,5 23-60,-4-12 49,2 3 48,1 0 1,1-1 0,0 1 0,13 22 0,-17-33 12,1 0 0,0 0 1,0 0-1,1-1 0,-1 1 0,1-1 0,-1 0 0,1 0 0,0 0 1,0-1-1,1 1 0,-1-1 0,0 0 0,1 0 0,-1-1 1,1 1-1,0-1 0,0 0 0,7 1 0,-8-2 38,1 0 0,0 0 0,0-1 0,0 1 0,0-1 0,0 0 0,-1 0 0,1-1-1,0 1 1,-1-1 0,1 0 0,-1 0 0,0-1 0,1 1 0,5-6 0,4-4 108,-1 0 0,23-27 1,-23 24-164,-2 1 4,12-19-1,-15 19-135,21-23 0,-29 36 96,1 0 1,0 0-1,0 0 0,0 0 1,-1 1-1,1-1 0,0 0 1,0 0-1,0 1 0,0-1 1,1 1-1,-1-1 0,0 1 1,0-1-1,0 1 0,0 0 1,0-1-1,1 1 0,1 0 1,-2 0 10,0 1 1,0-1 0,0 1 0,-1-1 0,1 1-1,0-1 1,0 1 0,-1 0 0,1 0-1,0-1 1,-1 1 0,1 0 0,0 0 0,-1 0-1,0 0 1,1-1 0,-1 1 0,1 0 0,-1 0-1,0 0 1,0 0 0,1 0 0,-1 0-1,0 2 1,2 14-59,0 1 0,-1 0 0,-1 1 0,-3 21 0,1-6 96,-11 155 211,2-55 74,6-71-153,-2 53 526,5-103-4,2-13-664,0 0-1,0 0 1,0 0 0,0-1 0,0 1-1,0 0 1,0 0 0,0 0 0,0 0-1,0 0 1,0 0 0,0 0 0,0 0-1,0 0 1,0 0 0,0 0 0,0 0 0,0 0-1,0 0 1,0 0 0,0 0 0,0 0-1,0 0 1,0-1 0,0 1 0,0 0-1,0 0 1,0 0 0,0 0 0,0 0-1,0 0 1,0 0 0,0 0 0,-1 0 0,1 0-1,0 0 1,0 0 0,0 0 0,0 0-1,0 0 1,0 0 0,0 0 0,0 0-1,0 0 1,0 0 0,0 0 0,0 0 0,0 0-1,0 0 1,0 0 0,0 0 0,-1 0-1,1 0 1,0 0 0,0 1 0,0-1-1,0 0 1,0 0 0,0 0 0,0 0-1,0 0 1,0 0 0,0 0 0,0 0 0,-1-4 44,0 1 1,1-1 0,-1 1-1,1-1 1,-1-5 0,3-36 92,11-79 1,22-46-341,-27 138 180,1 0-1,23-52 0,-26 70-15,1 0 0,1 0 0,0 1-1,1 0 1,1 1 0,0 0 0,0 0 0,13-10-1,-18 19-1,-1 0-1,1 0 1,0 0-1,0 1 1,0-1-1,0 1 0,0 1 1,0-1-1,1 1 1,-1 0-1,1 0 0,-1 0 1,1 1-1,-1 0 1,1 0-1,-1 0 0,1 1 1,-1 0-1,0 0 1,1 0-1,-1 1 0,0 0 1,7 3-1,-6-3 27,0 1 0,1 0 0,-2 1-1,1 0 1,0-1 0,-1 2 0,0-1 0,0 1-1,0-1 1,0 2 0,-1-1 0,0 0-1,0 1 1,0 0 0,-1-1 0,0 1 0,0 1-1,3 9 1,-5-13 37,-1-1 1,1 0-1,-1 0 0,0 0 0,0 1 0,0-1 0,0 0 1,0 0-1,0 0 0,-1 1 0,1-1 0,-1 0 0,0 0 1,1 0-1,-1 0 0,0 0 0,0 0 0,0 0 0,0 0 1,-1 0-1,1 0 0,0-1 0,-1 1 0,1-1 0,-1 1 0,0-1 1,0 1-1,1-1 0,-1 0 0,0 0 0,-3 2 0,0-2 23,0 0 0,1-1 0,-1 1 0,0-1 0,0 0 0,0 0 0,0 0 0,0-1 0,0 0 0,-5-1-1,-4-2-53,2 0-1,-21-9 1,13 4-198,2-2 0,-25-16 0,32 17 3,9 8 127,0 0 0,1 1-1,-1-1 1,0 1 0,0-1-1,0 1 1,0 0 0,0 0 0,0-1-1,-1 2 1,1-1 0,0 0-1,0 0 1,-1 1 0,-2-1 0,5 1 54,-1 0 1,1 0 0,0 0 0,-1 0 0,1 0 0,0 0 0,-1 0 0,1 0 0,0 0 0,-1 0 0,1 0 0,0 0 0,-1 0 0,1 0-1,0 0 1,0 0 0,-1 1 0,1-1 0,0 0 0,-1 0 0,1 0 0,0 0 0,0 1 0,-1-1 0,1 0 0,0 0 0,0 1 0,-1-1-1,1 0 1,0 1 0,4 9-259,16 9 131,-12-13 140,1-1 0,-1 0-1,1 0 1,0-1-1,1 0 1,-1-1 0,1 0-1,10 2 1,3 0 95,1-2 1,28 1-1,-38-3 3,0-1 0,0 0 0,0-1 0,0-1 0,0 0 0,0-1 1,-1 0-1,1-1 0,-1 0 0,0-1 0,0-1 0,-1 0 0,20-14 0,-22 13-53,0-1-1,0 0 0,-1-1 1,0 0-1,-1-1 0,8-10 1,8-24 99,-1-2 1,19-53-1,-36 84-135,38-88-9,12-32-29,50-150-143,-2-22 32,-85 230-282,-18 73 356,0 1 0,0-1 0,0 0 0,-1 0 0,1 0 0,-1 0 0,0 0 0,-1-6 0,-2 3-227,-2 8 80,3 1 192,0 0 1,1 0 0,-1 0-1,1-1 1,0 2 0,0-1-1,-1 2 1,-16 39 1,2 1 1,-13 63-1,16-58 27,-70 313 641,51-71-351,31-265-246,0 0 0,1 0 0,2 0 0,1-1 0,6 30 0,-8-51-15,0 0 0,0 0 0,1-1 1,-1 1-1,1-1 0,0 1 1,0-1-1,0 1 0,0-1 1,1 0-1,-1 0 0,1 0 1,0 0-1,5 3 0,-5-4-20,0 0-1,0-1 0,0 1 1,0-1-1,0 0 0,0 0 1,1 0-1,-1 0 0,0-1 1,1 1-1,-1-1 0,0 0 1,1 0-1,-1 0 0,1 0 1,4-2-1,-1 1 31,0 0-1,0 0 1,1-1-1,-2 0 1,1-1 0,0 0-1,0 0 1,-1 0 0,0-1-1,0 0 1,0 0 0,0 0-1,0-1 1,-1 0 0,0 0-1,6-7 1,10-16 9,-1-2 0,28-57 0,23-72 2,-57 126-19,-12 27-74,6-7-151,-8 13 177,0 0-1,0 0 1,1 0-1,-1 0 1,0 1-1,0-1 1,0 0-1,1 0 1,-1 0-1,0 1 1,0-1-1,0 0 1,0 0-1,0 1 0,1-1 1,-1 0-1,0 0 1,0 1-1,0-1 1,0 0-1,0 1 1,0-1-1,0 0 1,0 0-1,0 1 1,0-1-1,0 0 1,0 1-1,0-1 1,-13 176-701,0 6 1092,13-171-306,1-1 0,0 1 0,0 0 0,1-1 0,1 1 0,0-1 0,4 12 0,-6-21-53,-1 0-1,0 0 1,1 0 0,-1 0-1,1-1 1,-1 1 0,1 0 0,-1 0-1,1-1 1,-1 1 0,1 0 0,0-1-1,-1 1 1,1 0 0,0-1 0,0 1-1,0-1 1,-1 1 0,1-1-1,1 1 1,-1-1 5,0 0-1,0 0 0,0 0 1,0 0-1,0 0 1,-1 0-1,1-1 0,0 1 1,0 0-1,0 0 1,-1-1-1,1 1 0,0-1 1,0 1-1,-1 0 1,1-1-1,1 0 1,2-3 50,-1 0 0,1 0-1,-1 0 1,1 0 0,2-7 0,-2 4-56,8-12 43,-1 0 0,-1-1 0,12-35 0,-20 49-62,71-230-345,-72 228 278,-1 6 37,0 1 1,0-1-1,0 0 1,0 1-1,0-1 1,0 1-1,1-1 0,-1 1 1,1 0-1,-1-1 1,1 1-1,-1-1 1,2-1-1,-2 3 24,0 0 0,0 0-1,1 0 1,-1 0 0,0 1-1,0-1 1,0 0 0,0 0-1,1 0 1,-1 0 0,0 0-1,0 0 1,0 0 0,0 0 0,0 0-1,1 0 1,-1 0 0,0 0-1,0 1 1,0-1 0,0 0-1,0 0 1,0 0 0,0 0 0,1 0-1,-1 1 1,0-1 0,0 0-1,0 0 1,0 0 0,0 0-1,0 0 1,0 1 0,0-1 0,0 0-1,0 0 1,0 0 0,0 0-1,0 1 1,0-1 0,0 0-1,0 0 1,0 0 0,0 0 0,0 1-1,0 11-200,0-12 192,-13 213-85,11-200 138,1 0 0,1 1 1,0-1-1,0 0 0,2 0 1,-1 0-1,2 0 0,0 0 1,5 13-1,-8-24-16,0-1 0,1 0 0,-1 0 0,1 0 0,-1 0 0,1 1 0,0-1 0,0 0 0,-1 0 0,1 0 0,0 0 0,0-1 0,0 1 0,0 0 0,0 0 0,0 0 0,0-1 0,0 1 0,0-1 0,0 1 0,0 0 0,1-1 0,-1 0 0,0 1 0,0-1 0,1 0 0,-1 0 0,0 0 0,0 0 0,1 0 0,1 0 0,3-2 51,0 0-1,0-1 1,0 0 0,0 0-1,0-1 1,-1 0 0,10-7-1,36-39 1,-12 4-83,-2-1 0,41-71 0,-22 32-89,-45 68 79,-10 15-12,1-1 1,0 1 0,0-1-1,0 1 1,1 0-1,-1 0 1,1 0-1,0 0 1,0 0 0,0 1-1,0-1 1,6-3-1,-8 7 27,-1-1-1,1 1 0,0-1 0,-1 1 1,1-1-1,0 1 0,-1 0 0,1-1 0,-1 1 1,1 0-1,-1-1 0,1 1 0,-1 0 1,0 0-1,1-1 0,-1 1 0,0 0 0,0 0 1,1 0-1,-1 0 0,0 0-5,6 19-58,2 20 0,1 3 98,1-3-9,18 63 142,-23-90-106,0-1 0,0 0 0,2-1 0,-1 1 0,1-1 0,10 11 0,-15-19-30,1 0 0,0 0-1,0-1 1,0 1 0,0-1 0,0 1-1,0-1 1,6 3 0,-8-5-8,1 1-1,0-1 1,0 1-1,0-1 1,0 1 0,-1-1-1,1 0 1,0 0-1,0 0 1,0 0-1,0 0 1,0 0 0,0 0-1,0-1 1,-1 1-1,1-1 1,0 0 0,0 1-1,2-3 1,1 1-1,-1-2 0,0 1 0,0 0 1,-1-1-1,1 0 0,-1 0 0,1 0 0,-1 0 1,-1 0-1,6-9 0,2-9 72,8-24 0,-14 36-80,23-59-82,31-133-1,-57 197 56,0 0 0,-1-1 0,1 1 0,-2-8 0,1 12 7,0 0 0,0-1 1,0 1-1,0 0 0,-1-1 0,1 1 0,0 0 0,-1 0 1,1 0-1,-1-1 0,1 1 0,-1 0 0,0 0 1,0 0-1,1 0 0,-1 0 0,0 0 0,0 0 1,0 0-1,0 0 0,0 0 0,0 1 0,-1-2 0,0 2-6,1 0 0,0 0-1,0 0 1,0 0-1,0 0 1,-1 0 0,1 0-1,0 0 1,0 1-1,0-1 1,0 0-1,0 1 1,0-1 0,0 1-1,-1-1 1,1 1-1,0-1 1,1 1 0,-1 0-1,0 0 1,0-1-1,-1 2 1,-1 1 23,0 0 0,1 0 0,-1 0-1,1 0 1,0 1 0,-2 3 0,-2 8 48,1 1-1,1-1 0,1 1 1,0 0-1,-1 19 1,3-20-17,0 1 0,1 0-1,1-1 1,0 1 0,1-1 0,1 0 0,0 1 0,1-1 0,0 0 0,11 21-1,-10-27-15,0-1 0,1 0 0,0 0 0,0 0 0,1-1 0,0 0 0,0 0 0,1-1 0,0 0 0,0 0 0,0-1 0,1 0 0,17 7 0,-7-4-187,1-1 1,0-2-1,1 0 1,-1 0-1,32 1 0,-36-5-761,0-1 0,1 0 0,31-5 0,-39 3-248,0 0 1,-1 0-1,1-1 0,-1-1 0,9-4 0,-14 7 668,0 0 0,-1-1 0,0 0 0,1 1 0,-1-1 0,0 0 0,0 0 0,0-1 0,0 1 1,0 0-1,0-1 0,-1 1 0,1-1 0,-1 1 0,0-1 0,1 0 0,-1 1 0,-1-1 0,1 0 0,0-3 0,8-27-3854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9376,'0'0'4256,"108"8"-3680,-37-8 2047,6 0-1535,81-17 992,3 6-1216,41-26-288,-12 6-352,8-18-160,-27 9-32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0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56 3392,'1'-1'264,"1"0"0,-1 0 1,1 0-1,0 0 0,0 0 0,-1 0 0,1 1 1,0-1-1,0 0 0,0 1 0,2-1 1,-2 1 103,0 0 1,0-1-1,0 1 1,0-1 0,0 0-1,0 0 1,0 1 0,-1-1-1,1 0 1,0-1 0,1 0-1,-2 2-190,-1-1-1,1 1 1,-1 0-1,0-1 1,1 1-1,-1-1 1,1 1 0,-1-1-1,0 1 1,1-1-1,-1 1 1,0-1-1,0 1 1,1-1-1,-1 1 1,0-1-1,0 1 1,0-1-1,0 1 1,0-1-1,0 0 1,0 1-1,0-1 1,0 1-1,0-1 1,0 1-1,0-1 1,0 0 0,0 1-1,-1-1 1,1 0 21,-1 0 0,0 0 0,0 0 1,-1 0-1,1 0 0,0 0 1,0 1-1,0-1 0,0 0 0,-1 1 1,1-1-1,0 1 0,-3-1 0,-5-1 204,-1-1 0,0 2 0,0 0 0,0 0 0,-11 1 0,-46 5 513,45-2-730,0 1 0,1 1 0,0 1 0,0 1 0,0 0 0,1 2 0,0 0 0,-30 20 1,39-21-164,-1 0 0,1 1 0,1 0 0,0 0 0,0 1 0,1 1 0,0-1 0,0 1 0,1 1 0,1 0 1,0 0-1,1 0 0,0 1 0,-6 20 0,11-26 7,0 0 1,0 0-1,0 0 0,1 0 0,0 1 1,0-1-1,0 0 0,1 0 1,1 0-1,1 8 0,-2-12 17,0 0-1,0 0 1,0 0-1,0 0 0,1 0 1,-1 0-1,1 0 1,0-1-1,-1 1 1,1-1-1,0 1 1,1-1-1,-1 0 1,0 0-1,1 0 1,-1 0-1,1 0 1,0 0-1,0-1 0,-1 1 1,1-1-1,0 0 1,0 0-1,0 0 1,4 1-1,-5-2 1,1 0 1,0 0-1,-1 0 0,1-1 0,-1 1 0,1-1 1,-1 1-1,1-1 0,-1 0 0,1 0 0,-1 0 1,1 0-1,-1 0 0,0-1 0,0 1 0,0-1 1,1 1-1,-2-1 0,1 0 0,0 0 0,0 0 1,0 0-1,-1 0 0,3-3 0,1-4 38,0 0 0,0-1 0,-1 1 0,5-17 0,3-16 38,10-56 0,-19 69-165,0-53 0,-3 69 8,19 74-104,-16-51 166,0 0 1,1 0-1,1-1 1,-1 1-1,1-1 1,1 0-1,0-1 1,0 1-1,1-1 1,0-1-1,8 9 1,-5-8 63,0 0 1,1-1-1,0 0 0,0-1 1,0 0-1,1 0 0,0-1 1,17 4-1,-13-5-190,-1-1 0,0 0-1,1-1 1,0-1 0,-1 0 0,28-4-1,-29 2-427,0-2-1,0 0 0,-1 0 1,1-1-1,-1-1 0,0 0 1,20-12-1,-16 6-1714,-1 0-1,0-2 1,25-24 0,1-4-1764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1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1475 2912,'-23'3'923,"22"-3"-893,0 0 0,0 0 1,1 0-1,-1 0 1,0 0-1,0 0 1,1 0-1,-1 1 0,0-1 1,0 0-1,1 0 1,-1 1-1,0-1 1,1 1-1,-1-1 0,1 0 1,-1 1-1,0-1 1,0 2-1,-1 0 194,2-2-110,0 0 0,-1 1 0,1-1 0,0 0 0,0 1 0,-1-1 0,1 1 0,0-1 0,0 0 0,0 1 0,0-1 0,0 1 0,-1-1 0,1 1 0,0-1 0,0 0 0,0 1 0,0-1 0,0 1 0,0-1 0,0 1 0,1-1 0,-1 1 0,0-1 0,0 0 0,0 1 0,0-1 0,0 1 0,1-1 0,-1 0 0,0 1 0,0-1 0,1 0 0,-1 1 0,0-1 0,1 0 0,-1 1 0,0-1 0,1 1 0,0 0 100,0 0 0,0 0-1,1 0 1,-1 0 0,0 0 0,0 0-1,1 0 1,-1-1 0,0 1-1,1 0 1,1 0 0,1-1-49,-1 0 0,0 0 0,1 0 0,-1 0 1,0 0-1,0-1 0,0 0 0,1 0 0,-1 0 1,0 0-1,0 0 0,5-3 0,2-2 173,-1 0 0,11-9 0,-18 14-278,23-20 427,-1-1 1,26-29-1,35-53 128,-71 87-580,-7 8-19,156-211 661,-14-13-41,-18-15 269,-127 238-818,-3 9-71,0-1 0,0 0 0,0 0 0,0 0 0,0 0-1,-1 1 1,1-1 0,-1 0 0,1 0 0,-1 0 0,0-1 0,0 1 0,0-3 0,0 5-16,0-1 0,0 1 0,0 0 0,0 0 0,0 0 0,0 0 0,0 0 0,0-1 0,0 1 0,0 0 0,0 0 0,0 0 0,0 0 0,0 0 0,-1 0 0,1-1 0,0 1 0,0 0 0,0 0 0,0 0 0,0 0 0,0 0 0,0 0 0,0 0 0,-1 0 0,1 0 0,0-1 0,0 1 0,0 0 0,0 0 0,0 0 0,0 0 0,-1 0 0,1 0 0,0 0 0,0 0 0,0 0 0,0 0 0,0 0 0,-1 0 0,1 0 0,0 0 0,0 0 0,0 0 0,0 0 0,0 0 0,0 0 0,-1 0 0,1 1 0,0-1 0,0 0 0,0 0 0,0 0 0,0 0 0,0 0 0,0 0 0,-1 0 0,1 0 0,0 0 0,0 1 0,0-1 0,0 0 0,-5 6-43,1 1 0,-1-1 0,1 1 0,1 0 0,-6 14 1,4-10 27,-78 222 265,25-4 625,50-183-663,2 0-1,1 92 1,5-125-117,1 0 0,1 0 1,0 0-1,1 0 0,0-1 1,1 1-1,8 18 0,-11-28-51,1 0 0,0 0 0,-1 0 0,1 0-1,1 0 1,-1 0 0,0 0 0,1-1 0,-1 1-1,1-1 1,0 0 0,0 1 0,0-1 0,0-1-1,0 1 1,0 0 0,0-1 0,1 1-1,-1-1 1,0 0 0,1 0 0,-1-1 0,1 1-1,-1-1 1,1 1 0,0-1 0,-1 0 0,1-1-1,-1 1 1,1-1 0,-1 1 0,5-2 0,5-3 79,0 1 0,-1-2 0,0 1 1,0-2-1,-1 0 0,17-12 0,61-57 263,-53 41-306,-1 0 0,-1-3 0,52-77 0,122-204 48,-155 244-112,83-131-22,-109 155 25,-2-2 0,-3 0-1,-2-1 1,-2-1 0,11-58-1,-26 97-55,0-1 0,0-30-1,-3 46 30,0 0-1,0 1 0,0-1 1,0 0-1,0 0 0,0 0 1,0 0-1,0 0 0,0 0 1,0 0-1,-1 0 0,1 0 1,0 0-1,-1 0 0,1 1 1,0-1-1,-1 0 0,1 0 1,-1 0-1,0 1 0,1-1 1,-2-1-1,1 2 1,1 0 0,-1 0 1,1 0-1,0 0 0,-1 0 0,1 0 1,-1 0-1,1 0 0,-1 0 0,1 0 0,-1 0 1,1 0-1,-1 1 0,1-1 0,0 0 1,-1 0-1,1 0 0,-1 1 0,-13 12-71,2 4 45,-14 24 1,5-8 41,-33 47 50,-35 57 113,58-77-39,-39 101-1,-7 69 186,52-150-203,-62 235 51,57-196 859,28-106-535,8-32-13,0-8-558,1 1 0,2 0 0,1 0 0,21-39 0,45-68 26,-59 107-62,1 1-1,40-43 1,-57 67 92,-1 0 1,1 1-1,-1-1 1,1 0 0,0 1-1,-1-1 1,1 1-1,0-1 1,-1 1-1,1-1 1,0 1-1,0-1 1,-1 1-1,1 0 1,0-1-1,0 1 1,0 0-1,0 0 1,-1 0-1,1 0 1,0 0 0,0 0-1,0 0 1,0 0-1,0 0 1,0 0-1,-1 0 1,1 0-1,0 1 1,0-1-1,0 0 1,0 0-1,-1 1 1,1-1-1,0 1 1,0-1-1,-1 1 1,1-1 0,0 1-1,0 1 1,1 0-16,1 1 1,-1 0-1,-1 0 1,1 1 0,0-1-1,-1 0 1,0 1-1,2 5 1,-1 4 33,0 0 0,-2 1 0,1-1 0,-2 1 0,-3 24 0,1-5 44,1-15 160,2 1 0,0 0 1,6 34-1,-5-46-172,1 1 1,0-1-1,0 1 0,1-1 1,0 0-1,0 0 0,0 0 1,1 0-1,1-1 0,-1 1 1,10 10-1,-11-14 7,1-1 0,-1 0 0,1 1 0,-1-1 0,1 0 1,0-1-1,0 1 0,-1-1 0,1 1 0,0-1 0,0 0 0,1-1 0,-1 1 1,0-1-1,0 0 0,0 0 0,0 0 0,0 0 0,1-1 0,-1 1 0,5-3 0,2 0 57,1 0 0,-1-1 0,0-1 0,0 0-1,-1 0 1,12-8 0,56-42 83,-67 46-152,0-1 0,0 0 0,-1-1 0,12-17 0,-17 22-31,33-53 36,-35 53-89,0 1 0,0-1 0,-1 1 1,0-1-1,0 0 0,-1 0 0,1 0 1,0-12-1,-2 17 42,0 1 0,0 0 0,0-1 1,0 1-1,0 0 0,0-1 0,0 1 0,0-1 1,0 1-1,0 0 0,0-1 0,0 1 0,0-1 1,0 1-1,-1 0 0,1-1 0,0 1 0,0 0 1,0-1-1,-1 1 0,1 0 0,0 0 0,0-1 0,-1 1 1,1 0-1,-1-1 0,-7 5-291,-10 18 89,15-18 171,-1 3 50,-1 0-1,1 1 0,0 0 1,1-1-1,0 2 0,0-1 1,1 0-1,0 0 0,0 1 1,1-1-1,0 1 0,0-1 1,1 1-1,1 8 0,-1-7 54,1 0 1,1-1-1,0 1 0,0-1 0,1 1 0,0-1 0,0 0 1,1 0-1,0 0 0,1-1 0,0 1 0,7 9 1,-11-17-25,0 0 0,1 1 0,-1-1 0,0 0 0,0 0 0,1 1 1,-1-1-1,1 0 0,-1-1 0,1 1 0,-1 0 0,1 0 0,-1-1 1,1 1-1,0 0 0,0-1 0,-1 0 0,1 1 0,0-1 0,-1 0 1,1 0-1,0 0 0,0 0 0,-1 0 0,1-1 0,0 1 1,0 0-1,-1-1 0,1 1 0,3-2 0,6-5 67,0 0-1,0 0 1,15-14 0,6-4-128,25-12-14,22-17 109,55-49-119,-104 77 117,-16 13-596,-16 14 521,-13 12-76,0 0-1,1 2 0,0-1 1,-16 25-1,27-34 109,0 0 0,0 0 0,1 1 0,-1-1 0,1 1 0,1 0 0,-1-1 0,-1 11 0,3-12 2,0 1 1,0-1 0,0 0 0,1 1 0,-1-1-1,1 0 1,0 1 0,0-1 0,1 0 0,-1 0-1,1 0 1,0 0 0,3 5 0,-2-5 19,-1 1-1,1-1 1,1 0 0,-1 0 0,1 0-1,-1-1 1,1 1 0,0-1 0,1 0-1,-1 0 1,0 0 0,1 0 0,0-1-1,0 0 1,-1 0 0,1 0 0,8 1 0,-6-2 8,0 0 1,0-1-1,1 0 1,-1 0-1,0 0 1,0-1-1,0-1 1,1 1-1,-1-1 1,0 0-1,-1 0 1,8-4-1,8-5-11,0-1 0,-1-1 0,-1 0 0,34-30 0,66-73 95,-97 91-124,0-1-67,-17 18 20,0 1 0,1 0 0,0 0 0,9-7 0,-16 14 36,1 0 1,-1-1-1,1 1 0,-1 0 1,1-1-1,-1 1 0,1 0 0,-1 0 1,1-1-1,-1 1 0,1 0 0,-1 0 1,1 0-1,0 0 0,-1 0 1,1 0-1,-1 0 0,1 0 0,-1 0 1,1 0-1,0 0 0,-1 0 1,1 0-1,-1 0 0,1 1 0,0-1 1,0 1 1,0 0 1,-1-1-1,1 1 1,0 0 0,0 0-1,-1 0 1,1 0-1,-1-1 1,1 1 0,-1 0-1,1 0 1,-1 0 0,1 2-1,0 2 15,0 1-1,0-1 1,0 1-1,0 8 1,-2-4 15,-1 0-1,0-1 1,0 1 0,-1 0 0,0-1 0,-1 0-1,-7 14 1,-3 11 29,9-21-25,-14 41 212,19-53-233,0 0-1,-1-1 1,1 1 0,0 0-1,0-1 1,0 1 0,0 0-1,0-1 1,0 1 0,0 0-1,0-1 1,0 1 0,0-1-1,0 1 1,1 1-1,-1-2-2,0 0 0,1 0 0,-1 0 0,0 1-1,0-1 1,0 0 0,1 0 0,-1 0 0,0 0-1,0 0 1,1 0 0,-1 0 0,0 0-1,0 0 1,1 1 0,-1-1 0,0 0 0,0 0-1,1 0 1,-1 0 0,0-1 0,0 1 0,1 0-1,-1 0 1,0 0 0,0 0 0,1 0-1,21-13 282,-14 7-223,33-20 20,62-37-176,-82 51 2,1 2 0,44-16 0,-64 25 71,0 1-1,0-1 0,-1 1 0,1 0 0,0 0 0,0-1 0,0 1 1,0 0-1,-1 0 0,1 1 0,0-1 0,0 0 0,3 2 0,-4-2 12,0 1-1,0-1 1,0 1-1,-1 0 1,1-1-1,0 1 0,0 0 1,-1-1-1,1 1 1,-1 0-1,1 0 0,0 0 1,-1-1-1,0 1 1,1 0-1,-1 0 0,1 0 1,-1 0-1,0 0 1,0 0-1,1 0 0,-1 0 1,0 0-1,0 0 1,0 2-1,-1 2 2,0-1-1,0 1 1,0 0-1,-1-1 1,1 1-1,-1-1 1,0 0-1,-1 0 1,1 0-1,-1 0 1,-3 5-1,-8 14 82,5 0 171,13-24-204,0 1 0,0-1 0,0 0 0,0 0 0,0 0 0,0-1-1,5-2 1,29-16-27,-18 9-77,86-53-492,-103 62 516,1-1 0,-1 1 0,1 1-1,-1-1 1,1 0 0,0 1 0,6-2 0,-9 3 25,0 0 0,0 0 0,0 0 0,0 0 1,0 0-1,-1 0 0,1 0 0,0 0 0,0 0 1,0 1-1,0-1 0,0 0 0,0 1 0,0-1 1,0 1-1,0-1 0,0 1 0,-1-1 0,1 1 1,0 0-1,0-1 0,-1 1 0,1 0 0,0 0 0,-1-1 1,1 1-1,-1 0 0,1 0 0,-1 0 0,1 0 1,-1 0-1,0 0 0,1-1 0,-1 1 0,0 2 0,2 4 17,-1 1-1,0 0 1,0 16-1,-1-18 29,0 0 0,1 0 0,-1 0 0,1 1 0,0-1 0,1 0 0,-1-1 0,5 11-1,-5-14-17,0-1 0,0 0-1,0 0 1,0 1-1,0-1 1,0 0-1,0 0 1,0 0-1,0 0 1,1-1 0,-1 1-1,0 0 1,1 0-1,-1-1 1,0 1-1,1-1 1,-1 1-1,1-1 1,-1 0 0,1 1-1,-1-1 1,1 0-1,-1 0 1,3 0-1,4-1 48,0 0-1,0 0 1,13-5-1,-9 3-29,209-69-14,-194 61-27,0 0 0,35-21 1,-117 52-822,28-8 858,1 0 1,0 2-1,-26 20 0,40-25 16,0 0-1,0 1 1,1 1-1,1 0 1,0 0-1,0 1 1,-15 26-1,22-33-11,1 0 0,0 0-1,0 0 1,0 0 0,1 1-1,-2 8 1,3-14-23,0 1 1,-1-1-1,1 1 1,0-1-1,0 1 0,0-1 1,0 1-1,0-1 0,0 1 1,0-1-1,0 1 0,0-1 1,1 1-1,-1-1 0,0 1 1,0-1-1,0 1 0,0-1 1,1 1-1,-1-1 0,0 1 1,1-1-1,-1 0 1,0 1-1,1-1 0,-1 1 1,0-1-1,1 0 0,-1 1 1,1-1-1,-1 0 0,0 0 1,1 1-1,-1-1 0,1 0 1,-1 0-1,1 1 0,1-1 9,-1 0-1,1 0 1,0-1-1,-1 1 1,1 0-1,-1 0 1,1-1 0,-1 1-1,1-1 1,-1 1-1,1-1 1,-1 0-1,0 0 1,2 0-1,162-121-142,-138 101-45,104-84-724,-132 111 790,1-1-1,-1 1 0,0-1 1,0 1-1,-3 5 0,1-2 125,1 0-1,1 1 0,-1-1 1,1 0-1,1 0 0,0 1 1,2 17-1,-1-20 11,0-1 0,1 0 0,0 1 0,0-1 0,0 0 0,1 0 0,0 0 0,0 0 0,0-1 0,1 1 0,8 9 0,-9-13-7,-1 1 0,0-1 0,0 0 0,1-1 0,-1 1 0,1 0 0,0-1 0,-1 1 0,1-1 0,0 0 0,0 0 0,0 0 0,0 0 0,0-1-1,0 1 1,0-1 0,0 0 0,0 1 0,0-1 0,0-1 0,0 1 0,0 0 0,0-1 0,0 0 0,0 0 0,0 1 0,0-2 0,0 1 0,3-2 0,7-4 58,1-1 0,-1-1 0,-1 0 0,18-18 0,-12 12-26,17-16-57,0-2 0,-3-1 0,-1-1-1,33-48 1,94-172 84,-137 217-80,1 1-22,57-100-9,-60 99 108,25-68 0,-42 101-64,-1 1 0,1-1 0,-1-1 0,0 1-1,0 0 1,0 0 0,-1 0 0,0 0 0,0-8-1,0 12-11,0 1 0,0 0 0,0-1 0,0 1 0,0 0 0,-1-1 0,1 1 0,0-1 0,0 1 0,0 0 0,0-1 0,0 1-1,-1 0 1,1-1 0,0 1 0,0 0 0,-1-1 0,1 1 0,0 0 0,0 0 0,-1-1 0,1 1 0,0 0 0,-1 0-1,1-1 1,0 1 0,-1 0 0,1 0 0,-1 0 0,1 0 0,0 0 0,-1 0 0,1-1 0,0 1 0,-1 0 0,1 0 0,-1 0-1,1 0 1,0 0 0,-1 1 0,1-1 0,-1 0 0,1 0 0,0 0 0,-1 0 0,1 0 0,0 0 0,-1 1 0,1-1 0,0 0-1,-1 0 1,1 0 0,0 1 0,-1-1 0,-22 19 27,22-18-27,-5 4 12,-8 9 24,0 0 0,1 0 0,-14 21-1,4 2 148,2 1-1,2 1 1,2 1-1,-17 54 1,24-61-103,2-1 0,1 1 0,2 1 0,1-1 0,1 1 0,3 53 0,2-70-136,0-1 1,0 1-1,2-1 1,0 0 0,1 0-1,0 0 1,1-1-1,1 0 1,1 0-1,0 0 1,1-1-1,0 0 1,1-1 0,1 0-1,14 13 1,-18-19-327,1-1 0,-1 0 0,2 0-1,-1 0 1,1-1 0,9 4 0,-14-8-144,0 1 1,0-1-1,0 1 0,0-1 0,1 0 0,-1-1 1,0 1-1,1-1 0,-1 0 0,1 0 1,-1 0-1,0-1 0,1 1 0,-1-1 0,0 0 1,5-2-1,-7 2 191,0 0 0,-1 1 0,1-1 1,0-1-1,0 1 0,-1 0 0,1 0 0,0-1 1,-1 1-1,0 0 0,1-1 0,-1 0 1,0 1-1,2-4 0,-1 0-857,0 0 0,0 0 1,0 0-1,0-6 0,-1 10 963,8-36-4268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1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14 296 9632,'-13'-5'4384,"49"13"-3840,1-8 1855,3 4-1439,49-19 928,6-2-1088,48-26-224,1-2-352,46-10-288,-11 7 0,19 0-5823,-27 16 3231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1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1477 4320,'0'0'115,"1"0"0,-1 0 0,0 0 0,0 0 0,0 0-1,0 0 1,1 0 0,-1 0 0,0 0 0,0 0 0,0 0 0,0 0 0,1 0 0,-1 0 0,1 1 1149,-1-1-1149,0 1 0,1-1 0,-1 0 0,0 0 0,0 0 0,0 0 0,0 0 0,0 1-1,0-1 1,0 0 0,0 0 0,0 0 0,0 0 0,0 1 0,0-1 0,0 0 0,0 0 0,0 0 0,0 0 0,0 1 0,0-1 0,0 0-1,0 0 1,0 0 0,0 0 0,0 1 0,-1 0 690,1-1-690,15-3 3679,-11 1-3476,-1 0 0,0 1 1,0-1-1,0-1 0,0 1 1,-1 0-1,1-1 0,3-3 0,20-28 976,-9 11-722,95-96 988,-80 88-1312,82-74 493,-46 43-282,1-1 144,69-84 0,-125 130-522,-6 8-36,0 1-1,0 0 1,0 0-1,12-9 1,-19 17-38,1-1 0,-1 1 1,1 0-1,-1-1 1,1 1-1,-1-1 0,1 1 1,-1 0-1,1-1 1,-1 1-1,1 0 0,0 0 1,-1 0-1,1-1 0,0 1 1,-1 0-1,1 0 1,-1 0-1,1 0 0,0 0 1,-1 0-1,1 0 1,0 0-1,-1 0 0,1 0 1,0 1-1,-1-1 1,1 0-1,-1 0 0,1 1 1,0-1-1,-1 0 1,1 1-1,-1-1 0,1 0 1,-1 1-1,1-1 0,-1 1 1,1-1-1,-1 1 1,0-1-1,1 1 0,-1-1 1,0 1-1,1-1 1,-1 1-1,0 0 0,0-1 1,1 1-1,-1 0 1,1 4 29,0 0 1,0-1-1,0 1 1,0 0 0,-1 7-1,-2 17 81,-1-1-1,-2 0 0,0-1 0,-11 29 1,-6 34-107,3 12 159,19-93 294,3-11-203,6-15-46,-7 13-152,10-15-45,1 1 0,0 0 0,1 0 0,1 1 0,1 1 0,19-15 1,111-77-13,-104 80-120,50-25-1,-88 51 28,0 0-1,0 1 1,0-1-1,0 1 1,0 0 0,1 0-1,6-1 1,-10 2 69,0 0 1,0 0-1,0 0 0,0 0 0,0 1 1,0-1-1,0 0 0,0 0 1,0 1-1,0-1 0,0 0 0,0 1 1,0-1-1,0 1 0,0-1 0,0 1 1,0 0-1,-1-1 0,1 1 1,0 0-1,0 0 0,-1-1 0,1 1 1,0 0-1,-1 0 0,1 0 0,-1 0 1,1 0-1,-1 0 0,0 0 1,1 0-1,-1 0 0,0 0 0,0 0 1,0 0-1,1 1 0,-1 4 6,0 0 0,-1-1 0,1 1 0,-1 0 0,0-1-1,-2 6 1,-12 38 30,11-36-9,-4 8 82,1 1-51,0 0-1,-7 38 0,13-54-9,1 0 0,-1 1-1,1-1 1,0 1 0,1-1 0,-1 0-1,1 1 1,1-1 0,-1 0 0,1 0-1,0 0 1,0 0 0,1 0 0,5 9 0,-7-13-5,1 1 1,-1-1 0,1 0 0,0 0 0,0 1 0,0-1 0,1 0-1,-1-1 1,0 1 0,1 0 0,-1-1 0,1 1 0,-1-1 0,1 0-1,0 0 1,0 0 0,3 1 0,-2-2 1,1 1 0,-1-1 0,0 0-1,0-1 1,0 1 0,0-1 0,0 0 0,0 0 0,-1 0-1,1 0 1,5-3 0,4-3 20,1 0 1,-1-2-1,-1 0 1,1 0-1,16-18 1,-23 22-52,17-17 60,0-1-1,-1-1 1,29-42-1,-37 45-31,-2-1-1,0 0 1,8-26 0,-17 42-53,-1-1 1,0 1 0,0-1 0,0 0 0,-1 0 0,0 1 0,-1-1-1,1 0 1,-2 0 0,1 0 0,0 0 0,-1 0 0,-1 0 0,1 1-1,-1-1 1,-3-8 0,4 14 9,1 0 0,0 0-1,0 1 1,-1-1 0,1 0-1,-1 1 1,1-1 0,0 0-1,-1 1 1,1-1 0,-1 0-1,0 1 1,1-1 0,-1 1 0,1-1-1,-1 1 1,0-1 0,1 1-1,-1 0 1,0-1 0,0 1-1,1 0 1,-1 0 0,0-1-1,0 1 1,1 0 0,-1 0 0,0 0-1,0 0 1,0 0 0,1 0-1,-1 0 1,0 0 0,0 0-1,0 0 1,1 1 0,-1-1-1,0 0 1,0 0 0,1 1 0,-1-1-1,-1 1 1,-1 1-17,1 0-1,-1 1 1,0-1 0,1 1-1,-1-1 1,1 1 0,0 0-1,-2 4 1,-6 11 103,0 1 0,2 0-1,0 1 1,1 0 0,1 0 0,1 1 0,1-1 0,1 1-1,0 0 1,2 0 0,1 0 0,0 1 0,1-1 0,8 36 0,-9-52-23,2 1 0,-1 0 1,1 0-1,0-1 0,0 1 1,0-1-1,1 0 0,-1 1 1,1-1-1,1 0 0,-1-1 1,1 1-1,0-1 0,0 1 1,7 5-1,-9-9-31,0 0 0,1 0 0,-1 0 0,0 0 0,1 0 0,-1 0 0,1-1 0,-1 1 0,1-1 0,-1 1 0,1-1 0,-1 0 1,1 0-1,-1 0 0,1-1 0,-1 1 0,1-1 0,-1 1 0,1-1 0,-1 0 0,4-1 0,0 0 9,8-3 43,1 0 1,-2-1-1,1-1 0,13-8 1,-11 6 12,62-35 157,139-106 0,-190 126-254,-2-1 0,0-1 1,29-40-1,-42 55-243,-11 11 255,-1 0 0,0-1 0,0 1-1,1 0 1,-1 0 0,0 0 0,0 0 0,1 0 0,-1 0 0,0 0 0,0 0 0,1 0 0,-1 0 0,0 0-1,0 0 1,1 0 0,-1 0 0,0 0 0,1 0 0,-1 0 0,0 1 0,0-1 0,0 0 0,1 0 0,-1 0-1,0 0 1,0 0 0,1 1 0,-1-1 0,0 0 0,0 0 0,0 0 0,0 1 0,1-1 0,-1 0 0,0 0-1,0 1 1,0-1 0,0 0 0,0 0 0,0 1 0,0-1 0,0 0 0,0 0 0,0 1 0,0-1-1,0 0 1,0 0 0,0 1 0,0-1 0,0 0 0,0 1 0,0-1 0,0 0 0,0 0 0,0 1-1,-1 7-5,-1 0 0,0 0 0,0-1-1,-1 1 1,-4 9 0,1 0-20,-5 15 119,1 1-1,2 0 0,-5 53 1,12-78-65,0-4 2,0 1 0,0 0 1,1-1-1,0 1 1,0 0-1,0-1 1,1 1-1,-1 0 0,1-1 1,0 1-1,0-1 1,4 9-1,-5-12-12,1-1 0,-1 1 1,0-1-1,0 0 0,1 1 0,-1-1 0,0 0 0,1 1 0,-1-1 0,0 0 1,1 0-1,-1 1 0,1-1 0,-1 0 0,0 0 0,1 1 0,-1-1 0,1 0 1,-1 0-1,1 0 0,-1 0 0,0 0 0,1 0 0,-1 0 0,1 0 0,-1 0 1,1 0-1,-1 0 0,1 0 0,1 0 12,-1-1 0,1 0 1,-1 1-1,1-1 0,-1 0 0,0 0 1,1 0-1,-1 0 0,2-2 0,4-5 48,1 0 0,6-11 0,-8 10-61,120-133-218,-69 93 144,-21 19-48,-34 29 95,2-4-65,1 1 0,1 0 0,-1 0 1,7-4-1,-12 8 76,0 1-1,0-1 1,0 0 0,0 0 0,0 0 0,-1 1 0,1-1-1,0 0 1,0 0 0,0 0 0,0 1 0,0-1 0,0 0 0,0 0-1,0 1 1,0-1 0,0 0 0,0 0 0,0 0 0,0 1-1,1-1 1,-1 0 0,0 0 0,0 0 0,0 1 0,0-1-1,0 0 1,0 0 0,0 0 0,1 1 0,-1-1 0,0 0-1,0 0 1,0 0 0,0 0 0,1 0 0,-1 1 0,0-1-1,0 0 1,0 0 0,1 0 0,-1 0 0,0 0 0,0 0-1,0 0 1,1 0 0,-1 0 0,0 0 0,0 0 0,1 0-1,-1 0 1,0 0 0,0 0 0,0 0 0,1 0 0,-1 0-1,0 0 1,0 0 0,0 0 0,1 0 0,-1 0 0,0 0-1,0-1 1,0 1 0,1 0 0,-1 0 0,0 0 0,0-1 0,-8 24-406,5-16 374,-12 26 97,8-19 21,-10 26 0,11-16-46,1 0 1,0 0 0,2 1-1,1-1 1,1 1 0,1-1-1,4 28 1,-4-47-3,1 0-1,0 0 0,0 0 1,0-1-1,1 1 0,-1 0 1,1-1-1,5 8 0,-6-10-18,0-1 0,0 1 0,0-1-1,0 1 1,0-1 0,1 0 0,-1 0 0,1 0-1,-1 0 1,1 0 0,-1 0 0,1 0-1,-1 0 1,1-1 0,0 1 0,-1 0 0,1-1-1,0 0 1,0 1 0,0-1 0,-1 0-1,1 0 1,0 0 0,0 0 0,0 0 0,-1 0-1,3-1 1,3-1 16,-1 0 0,1-1 0,-1 0 1,0 0-1,1 0 0,-1-1 0,5-4 0,41-33 89,-46 35-106,16-12 21,1 0 4,-1-2 0,-2 0 0,33-40 0,-28 24-94,-1-2-1,28-64 0,29-91-192,-48 109 220,56-123 18,-57 134-24,-8 11-163,-1-2 0,-4 0 1,11-69-1,-27 122 115,-2 10 63,-1-1 0,1 1 0,-1 0 1,1-1-1,-1 1 0,0-1 0,0 1 0,1-1 0,-1 1 1,0-1-1,0 1 0,-1 0 0,1-1 0,0 1 0,0-1 1,-1 1-1,1-1 0,-1-1 0,0 3 17,1 0 1,0 0-1,0 0 0,-1 0 0,1 0 0,0 0 0,0 0 1,0 0-1,-1 0 0,1 0 0,0 0 0,0 0 0,0 0 1,-1 0-1,1 0 0,0 0 0,0 0 0,0 0 0,-1 1 1,1-1-1,0 0 0,0 0 0,0 0 0,0 0 0,0 0 1,-1 1-1,1-1 0,0 0 0,0 0 0,0 0 0,0 1 1,0-1-1,0 0 0,0 0 0,0 0 0,0 1 0,-1-1 1,1 0-1,-17 28-12,0 0 0,2 1 0,-15 41 0,11-21 99,2 2 1,2 0-1,-8 57 1,-11 158 376,33-253-449,-13 162 295,12-133-104,3 0 0,6 48 0,-7-87-187,0 0-1,1 0 1,0-1 0,-1 1-1,1 0 1,0 0 0,0 0-1,1-1 1,-1 1-1,1-1 1,-1 1 0,4 3-1,-4-5-1,1 1 0,-1-1 0,1 0 0,-1-1 0,1 1 0,-1 0 0,1 0 0,0-1 0,-1 1 0,1-1 0,0 1 0,0-1-1,-1 0 1,1 1 0,0-1 0,0 0 0,0 0 0,-1-1 0,1 1 0,0 0 0,3-1 0,16-5-9,-1-1 1,0-1-1,29-15 1,-8 4-55,-13 6 35,-1 0 0,-1-2 0,0 0 0,47-39 0,-63 45 74,0 0-136,16-17-1,-23 23 34,0-1 0,0 0 1,-1 0-1,0 0 0,0 0 0,0-1 0,0 1 0,2-7 0,3-14 34,-7 25 0,0-1 1,0 1 0,1 0 0,-1 0-1,0 0 1,0 0 0,0 0-1,0 0 1,1 0 0,-1 0 0,0 0-1,0 0 1,0 0 0,0 0-1,1 0 1,-1 0 0,0 0-1,0 0 1,0 0 0,1 0 0,-1 0-1,0 0 1,0 0 0,0 0-1,0 0 1,1 0 0,-1 0-1,0 0 1,0 1 0,0-1 0,0 0-1,0 0 1,0 0 0,1 0-1,-1 0 1,0 0 0,0 1 0,0-1-1,0 0 1,0 0 0,0 0-1,8 7-213,-5-2 227,-1 1-1,1-1 0,-1 1 0,0-1 0,-1 1 0,1 0 1,-1 0-1,1 9 0,-1 7-72,-2 22 0,1-12 93,0-25 3,0-1-1,0 0 0,1 1 1,0-1-1,0 0 1,1 0-1,4 11 0,-6-15-11,1 0 0,0 0 0,1-1 0,-1 1 0,0 0 0,0 0-1,1-1 1,-1 1 0,1-1 0,0 1 0,-1-1 0,1 0-1,0 0 1,0 1 0,-1-1 0,1 0 0,0-1 0,0 1 0,0 0-1,1 0 1,-1-1 0,0 0 0,0 1 0,0-1 0,4 0-1,4-1 17,-1 0-1,0-1 1,1-1-1,-1 1 0,0-2 1,0 1-1,0-1 1,-1 0-1,11-8 0,6-1 24,20-9-43,72-40-150,-101 47 62,-15 13-66,-10 11 32,-3 3 127,1 1-1,1 0 0,0 1 1,-12 22-1,20-32 13,0 1-1,0 0 1,1-1-1,-1 1 0,1 0 1,0 0-1,0 0 0,1 9 1,0-11-16,0 0 1,0 1-1,1-1 1,0 0-1,0 0 0,0 0 1,0 0-1,0 0 1,0 0-1,1 0 1,-1-1-1,1 1 0,0 0 1,0-1-1,3 3 1,-3-2 11,0-1 0,1 0 0,-1 0 0,1-1 0,-1 1 0,1 0 0,0-1 0,0 0 0,0 1 0,0-1 0,0 0 0,0-1 0,0 1 0,0 0 0,0-1 1,0 0-1,0 0 0,0 0 0,6-1 0,3-1 75,0 0 0,0-1 1,20-9-1,-23 9-44,11-5-20,0-1 1,0 0-1,-1-2 0,0 0 1,-1-1-1,0-1 0,21-20 1,-35 28-56,0 1 1,0-1-1,0 0 0,0 0 1,-1 0-1,0-1 1,0 1-1,0-1 0,-1 0 1,1 0-1,1-11 1,-3 14-14,-1 0 1,1 0-1,-1 0 1,0-1 0,0 1-1,0 0 1,0 0-1,-1 0 1,0 0 0,1-1-1,-1 1 1,0 0-1,0 0 1,-1 0 0,1 1-1,0-1 1,-1 0-1,0 0 1,0 1-1,0-1 1,0 1 0,0 0-1,0-1 1,-6-3-1,3 3-2,0 0 0,-1 1-1,1 0 1,-1-1 0,0 2-1,0-1 1,0 1 0,0 0-1,0 0 1,0 0 0,0 1-1,0 0 1,0 0 0,0 1-1,-8 1 1,6 0-7,7 0 167,18 0 27,7-2-118,0 0-1,0-2 1,0-1 0,35-9 0,46-5-161,-99 16 120,0 1 0,0 0-1,0 0 1,0 0-1,0 1 1,6 1-1,-11-2 30,1 1 0,0 0 0,-1-1 0,1 1 0,-1 0 0,1 0 0,-1 0 0,1 0 0,-1 0 0,1 0 0,-1 1 0,0-1 0,0 0 0,0 1-1,0-1 1,0 1 0,0-1 0,0 1 0,0-1 0,-1 1 0,1 0 0,0-1 0,-1 3 0,2 3 0,-1 0 1,-1-1-1,1 1 0,-1 0 0,-1-1 0,1 1 1,-1 0-1,0-1 0,0 1 0,-1-1 1,0 1-1,-4 8 0,5-11-12,-1 2 11,-3 12 121,9-16 4,4-5 83,101-65-314,-75 49 57,2-3 46,0 2 1,62-23-1,-94 41-35,-1 1 0,1 0 0,0 1 1,-1-1-1,1 1 0,0-1 0,7 1 0,-9 0 16,-1 1-1,0-1 0,1 0 0,-1 1 1,0-1-1,1 1 0,-1-1 1,0 1-1,1 0 0,-1-1 0,0 1 1,0 0-1,0 0 0,0 0 0,0 0 1,0 0-1,0 0 0,0 0 0,0 0 1,0 1-1,0-1 0,-1 0 0,2 3 1,1 5 72,0 1 0,-1 0 1,0 0-1,0 14 0,3 10 245,-3-24-216,0 0 1,0-1 0,1 0-1,1 1 1,-1-1 0,7 10-1,-8-15-103,1 0-1,0-1 1,0 1-1,0 0 0,0-1 1,1 0-1,-1 0 1,1 0-1,0 0 0,0 0 1,0-1-1,0 0 1,0 0-1,8 3 0,-5-3-272,-1 0 0,1 0-1,-1-1 1,1 0 0,0 0-1,-1-1 1,1 1-1,10-2 1,-12 0-603,-1 0 0,0 0 0,0 0 0,0 0 0,7-4 0,-7 3-568,0-1 0,-1 1 0,1-1 1,0 0-1,5-6 0,4-3-2563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1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9 8640,'-23'-7'8676,"-4"6"-5404,-24 7-2681,40-4 101,-53 11-1132,-104 34 0,158-43-1471,1-1 0,-17 10 0,15-2-1027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1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16 103 11296,'-15'-8'5120,"25"13"-4449,3-10 2305,5 5-1760,62-7 704,7 2-1120,52-6 96,-4 2-544,36-11-64,-10 9-160,5-9-512,-26 8 192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14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6880,'1'-4'9603,"7"-2"-7039,15-6-3760,-19 10 2123,112-49 349,-93 42-1347,1 2 0,0 0 0,26-3 0,-47 10 52,0-1 0,0 1 0,1 0 0,-1 0 0,0 0 0,0 1 0,1-1 0,-1 1 0,0-1 0,0 1 0,0 0-1,0 0 1,0 1 0,0-1 0,0 0 0,0 1 0,0 0 0,3 3 0,-4-3 13,0 0-1,0 1 1,0-1-1,0 1 1,-1-1 0,1 1-1,-1 0 1,0-1-1,0 1 1,0 0-1,0 0 1,0 0-1,0 0 1,-1 0 0,0 0-1,1 0 1,-1 0-1,0 0 1,-1 5-1,-3 33 46,-2 0-1,-19 67 1,19-89 29,-1 0 0,0-1 0,-2 0 1,0 0-1,-1 0 0,-1-2 0,-21 27 1,4-11 96,-51 44 0,73-69 409,14-8 251,4-1-645,136-2 1404,-117 4-1509,-15 1-73,0 0 0,0 1 0,0 1 1,0 0-1,-1 1 0,22 8 1,-35-11-121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23 1984,'9'-14'4784,"-2"6"1302,-5 12-3399,-1-1-2207,0 4-59,-1-1 0,0 0 0,0 0 0,0 0 0,-1 1 0,0-1-1,0 0 1,0 0 0,-3 7 0,-1 3 154,-8 47 659,-14 52-159,-2-3-379,7-21-292,-51 130 0,51-176-216,15-31-304,0 0 0,-7 21 0,14-35-184,0 1 0,0 0 0,-1 0 0,1-1 0,0 1 0,0 0 0,-1 0-1,1-1 1,-1 1 0,1 0 0,0-1 0,-1 1 0,1-1 0,-1 1 0,1 0 0,-1-1 0,0 1 0,0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23 222 5216,'-2'-1'388,"-19"-19"12642,24 21-12720,-1-1 0,1 1-1,-1-1 1,1 0 0,0 1-1,-1-1 1,1-1 0,-1 1 0,4-1-1,1 1 370,10 0-90,1-2-1,-1 0 1,0 0 0,32-10-1,-20 2-278,-1-1-1,27-15 1,165-64-305,-131 57-3247,-77 30-1046,-11 3 3320,1 0 0,-1 0-1,0-1 1,0 1 0,1 0 0,-1-1-1,0 1 1,0-1 0,1 0 0,0 0-1,3-4-2497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7456,'0'0'89,"0"0"-1,-1 0 1,1 0 0,0 0-1,0 0 1,0 0 0,0 0 0,0-1-1,-1 1 1,1 0 0,0 0 0,0 0-1,0 0 1,0 0 0,-1 0 0,1 0-1,0 0 1,0 0 0,0 0 0,0 0-1,-1 0 1,1 0 0,0 0-1,0 0 1,0 0 0,0 0 0,-1 0-1,1 1 1,0-1 0,0 0 0,0 0-1,0 0 1,-1 0 0,1 0 0,0 0-1,0 1 1,-2 7 2114,4 20 22,0-17-1691,0 46 1846,-8 78 1,5-124-2161,-6 48 1184,-25 102 0,18-102-751,13-52-592,-98 365 1100,79-323-884,-39 72 0,57-117-215,-5 9 152,6-13-203,1 0 1,0 1-1,0-1 1,-1 0-1,1 1 1,0-1-1,0 0 1,-1 0-1,1 1 1,0-1-1,-1 0 1,1 0-1,-1 0 1,1 1-1,0-1 1,-1 0-1,1 0 1,0 0-1,-1 0 1,1 0-1,-1 0 1,1 0-1,-1 0 1,1 0-1,0 0 1,-1 0-1,0 0 1,1 0-12,-1-1 1,1 1 0,0-1 0,0 1 0,0-1-1,-1 1 1,1-1 0,0 1 0,0-1 0,0 1-1,0-1 1,0 1 0,0-1 0,0 1 0,0-1 0,0 1-1,0-1 1,0 1 0,0-1 0,0 1 0,0-1-1,1 1 1,-1-1 0,0 1 0,0-1 0,1 1-1,-1-1 1,11-22-218,-8 17 193,47-79-307,56-75 519,-69 109-194,-28 38-6,1 1 0,0 0 0,1 1 1,17-14-1,-27 25 17,-1-1 0,1 0-1,-1 1 1,1-1 0,0 1 0,-1 0 0,1-1-1,0 1 1,0-1 0,-1 1 0,1 0 0,0 0 0,0-1-1,-1 1 1,1 0 0,0 0 0,0 0 0,0 0-1,-1 0 1,1 0 0,0 0 0,0 0 0,0 0 0,0 0-1,-1 1 1,1-1 0,0 0 0,0 1 0,-1-1-1,1 0 1,0 1 0,-1-1 0,1 1 0,0-1 0,-1 1-1,1-1 1,-1 1 0,1-1 0,0 1 0,-1 0-1,0-1 1,1 1 0,-1 0 0,1 0 0,-1-1 0,0 1-1,1 0 1,-1 0 0,0 0 0,3 7 27,-1 0 0,0-1 0,0 1 0,0 8 0,-1-8-54,12 158 478,-7-54 90,-3-85-522,11 42 0,-14-58 69,0-10-90,0 1 0,0 0 0,1-1 0,-1 1 0,0-1 0,0 1 0,1 0 0,-1-1 0,1 1 1,0-1-1,-1 1 0,1-1 0,0 1 0,1 1 0,-1-2 93,16 5 149,-16-5-244,-1-1 0,0 0-1,1 0 1,-1 0 0,0 0-1,1 0 1,-1 1 0,0-1-1,1 0 1,-1 0 0,0 0-1,1 0 1,-1 0 0,0 0 0,1 0-1,-1 0 1,1 0 0,-1 0-1,0-1 1,1 1 0,-1 0-1,0 0 1,1 0 0,-1 0 0,0 0-1,1-1 1,-1 1 0,0 0-1,0 0 1,1 0 0,-1-1-1,1 1 1,2-2-125,0 2 128,0 1 0,0-1 0,-1 0 0,1 0 0,0 0 0,0-1 0,-1 1 0,1-1 0,3 0-1,-1-1 22,7-1-13,-1 0 0,0-2 1,0 1-1,0-1 0,0-1 1,10-7-1,18-9-141,-16 10-62,-1-1 0,37-26 0,-51 32 113,1 0 1,-1-1-1,-1 1 0,1-2 1,-2 1-1,1-1 1,-1 0-1,0 0 0,6-15 1,-8 14 26,0-1 0,-1 1 1,-1-1-1,0 0 0,0 0 0,0-18 1,-2 24 14,0 0 1,0 0 0,0 0-1,-1 1 1,0-1-1,0 0 1,0 0 0,0 0-1,-1 1 1,0-1 0,0 1-1,0-1 1,-1 1-1,1 0 1,-1 0 0,0 0-1,-5-6 1,4 7-36,0 0 0,0 0 0,0 0 0,0 0 1,0 1-1,-5-3 0,8 5 56,-1-1-1,0 1 1,1 0 0,-1-1-1,0 1 1,1 0 0,-1 0-1,1 0 1,-1 0 0,0 0-1,1 0 1,-1 1 0,0-1-1,1 0 1,-1 1 0,1 0-1,-1-1 1,1 1 0,-1 0-1,1-1 1,-1 1 0,1 0-1,-2 2 1,-4 3 49,0 1 0,1 0 1,0 0-1,0 1 0,1 0 1,0 0-1,0 0 0,1 0 0,-7 18 1,4-5 72,1 0 1,1 1 0,-3 26-1,6-38-67,2 0 0,-1 0-1,2 0 1,-1 0 0,1-1-1,1 1 1,-1 0 0,2 0-1,-1-1 1,6 11 0,-6-14-16,1 0 1,0-1-1,0 0 1,0 0 0,1 0-1,0 0 1,0 0 0,0-1-1,0 1 1,1-1 0,0 0-1,0-1 1,0 1 0,0-1-1,0 0 1,1 0 0,9 3-1,-5-4 68,-1 1-1,1-2 1,1 1-1,-1-1 1,0-1-1,0 0 1,0 0-1,0-1 1,0 0 0,0-1-1,0 0 1,0-1-1,0 0 1,-1 0-1,18-10 1,-11 5-78,0-2 0,0 0 1,-1-1-1,0 0 0,-1-1 0,0-1 1,21-26-1,-6 0 36,37-69 0,-21 32 116,-28 48-214,-16 35 56,1 1 0,-1-1 0,-1 1 0,1-1 0,-2 15 0,-8 40 92,7-46-72,-36 151 415,26-122-64,12-45-376,0 0 1,0 0 0,0 0-1,0 0 1,0 0-1,0 0 1,1 0 0,-1 0-1,0 0 1,0 0-1,0 0 1,0 0 0,0 0-1,0 0 1,0 0-1,0 0 1,0 0 0,0 0-1,0 0 1,0 0-1,0 0 1,0 0 0,1 0-1,-1 0 1,0 0-1,0 0 1,0 0 0,0 0-1,0 0 1,0 0-1,0 0 1,0 0 0,0 0-1,0 1 1,0-1-1,0 0 1,0 0 0,0 0-1,0 0 1,7-7 76,3-8-125,-1-1 1,7-17-1,2-3-3,-11 24 47,33-56-45,-34 58 31,1 0 0,1 1 0,0 0 0,16-13 0,-15 15-36,-1 0 0,2 0 0,-1 1 0,20-9 0,-26 14 33,0 0 0,0 0 0,0 0 0,0 0 0,0 0 0,0 1 0,0 0 0,1-1 0,-1 1 0,0 0 0,0 0 0,1 1 0,-1-1 0,0 1 0,0 0 0,0 0 0,0 0 0,0 0 0,0 0 0,0 1 0,5 2 0,-3 0 49,0 0-1,-1 0 1,1 1-1,-1 0 1,0-1 0,0 1-1,-1 0 1,0 1-1,4 7 1,2 8 233,9 27-1,-8-17-67,-1-4-78,-3-8-25,1-1 1,0 0-1,14 23 0,-20-40-247,0 1 0,1 0 0,-1-1 0,0 1 0,1-1 0,-1 0 1,1 1-1,-1-1 0,1 0 0,0 0 0,0 0 0,-1 0 0,1 0 0,0 0 0,0 0 0,0-1 0,0 1 0,0-1 0,0 0 0,0 1 0,0-1 0,0 0 0,4 0 1,-1-1-504,0 0 0,0 0 0,0 0 1,-1 0-1,1-1 0,0 0 1,-1 0-1,8-4 0,-8 3-67,-1 1 0,1-1 0,-1 0-1,0 0 1,0-1 0,0 1 0,0 0 0,-1-1 0,1 0-1,-1 0 1,0 1 0,0-2 0,0 1 0,0 0 0,1-6 0,-2 7 289,17-45-4690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1370 5408,'-12'5'2657,"12"-5"-2597,0 0 0,0 0 0,0 0 0,0 0 1,-1 0-1,1 0 0,0 0 0,0 0 0,0 0 0,0 0 1,0 0-1,0 0 0,0 0 0,-1 0 0,1 0 0,0 0 1,0 0-1,0 0 0,0 0 0,0 0 0,0 1 0,0-1 1,0 0-1,0 0 0,0 0 0,-1 0 0,1 0 0,0 0 1,0 0-1,0 0 0,0 0 0,0 1 0,0-1 0,0 0 1,0 0-1,0 0 0,0 0 0,0 0 0,0 0 0,0 1 1,0-1-1,0 0 0,0 0 0,0 0 0,0 0 0,0 0 1,0 0-1,0 1 0,1-1 151,-1 0 0,1 1 0,-1-1 0,1 1 0,-1-1 0,1 1 0,-1-1 0,1 1-1,-1-1 1,0 1 0,0-1 0,4 8 6370,7-10-3640,-10 1-2799,1 0-1,0 0 1,0 0-1,0 0 1,-1 0 0,1 0-1,0-1 1,-1 1-1,1-1 1,-1 1 0,0-1-1,2-3 1,14-26 245,-7 12-226,89-185 19,-38 74-120,-5 20 31,-52 104-70,-4 5-20,1 0 1,-1 1 0,1-1-1,-1 0 1,1 0-1,-1 0 1,0 0 0,1 1-1,-1-1 1,0 0-1,0 0 1,1 0 0,-1 0-1,0 0 1,0 0-1,0-1 1,3-7-97,-2 7 16,-5 10-67,-13 35 138,2 1 1,2 0-1,1 1 1,-7 65 0,18-69-171,1-21 297,0 15 142,0-35-303,1 2 39,0 0 1,0-1-1,0 1 1,0 0-1,-1-1 1,1 1 0,0 3-1,5 10-127,2 2 163,-5-12-16,-1 0 0,1 0 0,0 0 0,5 6 0,-6-10 1,0 0 1,0 0 0,1 0 0,-1 0 0,0 0 0,1 0 0,-1-1 0,1 1-1,-1-1 1,1 0 0,-1 1 0,5-2 0,3 2 40,0 0-38,-1-1 0,1 0 1,0-1-1,0 0 0,-1 0 1,1-1-1,0 0 0,-1-1 1,0 0-1,18-8 1,-14 4 53,-1 0 0,1-1 1,-1 0-1,-1-1 0,1 0 1,18-21-1,-5 0-14,-1-2-1,33-59 1,24-73 51,-61 116 90,24-80 1,10-119-283,-22 21 2,-29 180-175,-2-1 0,-9-90 0,3 112-334,5 25 583,0 0 1,0 0-1,0 0 0,0 0 1,0 0-1,0 1 1,0-1-1,0 0 0,0 0 1,0 0-1,0 0 0,0 0 1,0 0-1,0 0 1,0 0-1,0 0 0,0 0 1,0 0-1,0 0 0,0 0 1,0 0-1,-1 0 1,1 0-1,0 0 0,0 0 1,0 0-1,0 0 0,0 0 1,0 0-1,0 0 1,0 0-1,0 0 0,0 0 1,0 0-1,0 0 0,0 0 1,0 0-1,0 0 1,0 0-1,0 0 0,0 0 1,0 0-1,0 0 0,-1 0 1,1 0-1,0 0 1,0 0-1,0 0 0,0 0 1,0 0-1,0 0 0,0 0 1,0 0-1,0 0 1,0 0-1,0 0 0,0 0 1,0 0-1,0 0 0,0 0 1,0-1-1,0 1 1,0 0-1,0 0 0,0 0 1,0 0-1,0 0 0,-3 7-74,-4 15 88,5-16-52,-6 30 33,2 0 1,0 0 0,1 62-1,2-39 16,-6 79 321,14 197 0,-4-330-323,4 59 86,2 0-1,20 74 1,-19-104 51,-5-21-93,0 0 0,0-1 1,1 0-1,1 1 0,10 19 1,-12-27-35,-2-3-4,-1-1 0,1 0-1,0 0 1,-1 1 0,1-1-1,0 0 1,0 0 0,0 0-1,0 0 1,0 0 0,1 2 0,-1-6-538,1 1 1,-1-1-1,0 1 1,0-1-1,0 0 1,0-3 0,0 5 67,2-14-2029,-1-1 0,0 1 0,0-26 0,-1 23 413,2-19-687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8480,'-1'-1'261,"0"1"1,0 0 0,0 0 0,-1 0 0,1 0-1,0 0 1,0 1 0,0-1 0,0 0-1,0 0 1,0 1 0,0-1 0,0 1-1,0-1 1,0 1 0,0-1 0,0 1-1,0 0 1,-2 1 0,3-1-150,0 0 0,0-1 0,0 1 0,-1 0 0,1 0 0,0 0 0,0 0 1,0 0-1,0 0 0,0 0 0,1-1 0,-1 1 0,0 0 0,0 0 0,1 0 0,-1 0 0,0 0 0,1-1 0,-1 1 1,1 0-1,-1 0 0,1-1 0,0 2 0,4 4 226,-1 0 0,1 0 0,1-1 0,-1 1 1,1-1-1,0-1 0,0 1 0,0-1 0,1 0 0,0-1 1,8 5-1,1-2-156,-1-1 1,1 0-1,0-1 1,20 2-1,-29-5-246,157 16 620,-94-19-3181,-25-6-3300,-26 7 3392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 5728,'-58'-8'2592,"48"16"-2240,15-8-1248,3 3 416,21 6-1440,6 2 1088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15 815 3904,'0'0'148,"-14"-2"12135,46 15-11445,-10-7-496,1-2 1,0 0 0,-1-2-1,1 0 1,0-2 0,0 0-1,33-5 1,-49 3-272,0 0-1,0 0 1,0-1 0,0 0-1,0 0 1,-1-1 0,1 0-1,-1 0 1,0 0 0,0-1-1,7-7 1,-8 7-3,-1 0 0,0-1 1,-1 1-1,1-1 0,-1 0 0,0 0 0,0 0 0,-1 0 1,0-1-1,0 1 0,0-1 0,0-10 0,1-9-79,0-45-1,-3 69 2,0-12-41,0 0-1,-1-1 1,0 1-1,-1 0 1,-1 0-1,0 0 0,-1 0 1,-1 1-1,0-1 1,-1 1-1,-8-14 1,14 26 22,0 0 1,-1 0 0,0 0 0,1 0 0,-1 0-1,0 0 1,1 0 0,-1 0 0,0 1-1,0-1 1,0 0 0,0 0 0,0 1-1,0-1 1,0 0 0,0 1 0,0-1-1,0 1 1,0-1 0,0 1 0,0 0-1,0-1 1,0 1 0,-1 0 0,1 0 0,0 0-1,0 0 1,0 0 0,0 0 0,-1 0-1,1 0 1,0 0 0,0 1 0,0-1-1,0 0 1,0 1 0,0-1 0,-1 1-1,1 0 1,0-1 0,0 1 0,0-1-1,1 1 1,-3 2 0,-2 2-57,-1 0 0,1 0 0,0 1 0,1 0 0,-7 11-1,-2 4 171,2 1 0,1 1 0,-11 34-1,-13 73 559,28-108-590,4-10 35,0 1 1,0-1-1,2 0 1,-1 1-1,2-1 0,1 16 1,-1-24-53,0-1 0,0 0 0,0 0 0,0 0 0,1 0 1,-1 0-1,1-1 0,0 1 0,0 0 0,0-1 0,0 1 0,0-1 1,0 0-1,1 0 0,-1 0 0,1 0 0,0 0 0,-1 0 0,7 2 1,1 1 102,0-1 0,0 0 0,1 0 0,14 2 0,-18-5-73,0 0 0,-1 0 0,1-1 0,-1 0 0,1 0 0,0-1-1,-1 0 1,1 0 0,-1-1 0,1 0 0,-1 0 0,0 0 0,0-1-1,9-4 1,4-5 155,0-1 0,31-28 1,-48 39-210,150-143 207,-13-2-224,-138 145-9,13-10-152,-14 12 162,0-1 1,1 1-1,-1 0 1,0 0 0,1 0-1,-1 0 1,0 0-1,0 0 1,1-1 0,-1 1-1,0 0 1,1 0-1,-1 0 1,0 0-1,1 0 1,-1 0 0,0 0-1,1 0 1,-1 1-1,0-1 1,1 0 0,-1 0-1,0 0 1,0 0-1,1 0 1,-1 0 0,0 1-1,1-1 1,-1 0-1,0 0 1,0 0-1,1 1 1,-1-1 0,0 0-1,0 0 1,0 1-1,0-1 1,1 0 0,-1 0-1,0 1 1,0-1-1,0 0 1,0 1 0,0-1-1,0 0 1,1 0-1,-1 1 1,0-1 0,0 0-1,0 1 1,0 0-1,1 8 21,0 1 0,-1-1 0,0 1 0,0 0 1,-1-1-1,0 1 0,0-1 0,-1 1 0,-1-1 0,-5 15 0,-6 10-10,-26 46 0,32-66-6,4-4 205,4-7 84,13-14 222,-3 2-459,199-198-37,-204 202-42,-1 0-1,1 0 0,0 0 1,0 1-1,0 0 0,1 0 1,-1 0-1,13-5 0,-17 8 18,-1 1-1,1 0 0,0 0 1,0 0-1,0-1 0,0 1 1,0 0-1,0 0 0,0 0 1,0 1-1,-1-1 0,1 0 1,0 0-1,0 0 0,0 1 1,0-1-1,0 0 0,0 1 1,-1-1-1,1 0 0,0 1 1,0-1-1,-1 1 0,1 0 1,0-1-1,-1 1 0,1 0 0,0-1 1,-1 1-1,1 0 0,-1 0 1,1-1-1,-1 1 0,0 0 1,1 0-1,-1 0 0,0 0 1,1 1-1,0 5-12,1-1 0,-1 1 1,0 0-1,-1 8 0,1-6 44,6 129 186,-7-133-187,0-1 0,0 0 0,1 0 0,-1 0 0,1 0 0,0 0 0,2 6-1,-2-9-10,-1 0-1,1-1 0,-1 1 0,1 0 0,-1 0 0,1-1 0,-1 1 0,1 0 0,0-1 1,0 1-1,-1-1 0,1 1 0,0-1 0,0 1 0,0-1 0,-1 1 0,1-1 0,0 0 1,0 1-1,0-1 0,0 0 0,0 0 0,0 0 0,0 0 0,0 0 0,0 0 1,-1 0-1,1 0 0,0 0 0,0 0 0,0 0 0,0-1 0,0 1 0,0 0 0,0-1 1,-1 1-1,1 0 0,1-2 0,5-1 16,0-1 0,0 0-1,-1 0 1,0-1 0,0 1 0,6-8 0,31-36 81,-11 12-125,86-76 160,-41 40-90,-20 17-525,-72 71 324,-12 12 30,-29 43 0,-76 127-8,127-191 148,0 1 1,1-1-1,0 1 0,0 0 0,1 0 0,0 0 0,0 0 0,-2 10 1,5-17-18,0-1 1,0 1-1,0-1 0,0 1 1,0 0-1,0-1 1,0 1-1,0-1 1,0 1-1,0 0 1,0-1-1,0 1 1,0-1-1,0 1 1,0 0-1,1-1 0,-1 1 1,0-1-1,0 1 1,1-1-1,-1 1 1,0-1-1,1 1 1,-1-1-1,1 1 1,-1-1-1,1 0 1,-1 1-1,1-1 1,-1 1-1,1-1 0,-1 0 1,1 0-1,-1 1 1,1-1-1,-1 0 1,1 0-1,0 0 1,-1 0-1,1 1 1,-1-1-1,1 0 1,0 0-1,-1 0 0,1 0 1,-1 0-1,1-1 1,0 1-1,-1 0 1,1 0-1,6-2 74,-1 1 1,1-1-1,10-5 0,-6 2-18,0 0 1,-1-1 0,0 0-1,0 0 1,9-8-1,17-20 16,-1-2 0,-2 0-1,-1-3 1,-2 0 0,-2-2-1,-2-1 1,-2-1 0,27-64-1,-40 82-55,-1-1 0,-1 0-1,10-48 1,-15 52-146,-1 1 1,-1 0-1,-1-1 1,0 0 0,-2 1-1,-4-28 1,5 48 96,0 0 1,0 0-1,0 0 1,0 0 0,-1 0-1,1 0 1,0 0-1,-1 0 1,1 0 0,-1 0-1,1 0 1,-1 1 0,1-1-1,-1 0 1,0 0-1,1 0 1,-1 1 0,0-1-1,0 0 1,0 1-1,-1-2 1,1 2 8,1 0 0,-1 0-1,0 0 1,0 1 0,0-1-1,0 0 1,0 0 0,0 1 0,1-1-1,-1 0 1,0 1 0,0-1-1,0 1 1,1-1 0,-1 1 0,0 0-1,1-1 1,-1 1 0,1-1-1,-1 1 1,0 0 0,1 0 0,-1-1-1,0 2 1,-72 118-142,71-116 166,-12 20 96,1 1 1,1 0 0,1 1-1,2 0 1,-9 39-1,10-22-43,-4 76 0,11-98-26,2 0 1,0-1-1,1 1 0,1 0 0,11 35 1,-11-46 49,0-1 1,1 0 0,1 0 0,0 0 0,0 0 0,0-1 0,10 11 0,-12-15-10,2 1 0,-1-1 0,0-1 0,1 1 0,0-1 0,-1 1 0,1-1 1,1-1-1,-1 1 0,0-1 0,1 0 0,-1 0 0,9 2 0,-10-3-119,5 1 216,-9-2-183,0 0-1,0 0 1,0 0-1,1 0 1,-1 0 0,0 0-1,0 0 1,0 0-1,0 0 1,1 0-1,-1 0 1,0 0 0,0-1-1,0 1 1,0 0-1,0 0 1,1 0 0,-1 0-1,0 0 1,0 0-1,0 0 1,0-1 0,0 1-1,0 0 1,1 0-1,-1 0 1,0 0 0,0 0-1,0-1 1,0 1-1,0 0 1,0 0 0,0 0-1,0 0 1,0-1-1,0 1 1,0 0-1,0 0 1,0 0 0,0-1-1,20-14-12965,-3 6 10571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34 392 4224,'-20'3'1365,"15"0"-826,3 0-573,1-2 154,0 0 1,1 0 0,-1-1 0,1 1-1,-1 0 1,1 0 0,0-1-1,-1 1 1,1 0 0,0 0 0,-1 0-1,1 0 1,0 0 0,0-1 0,0 1-1,0 0 1,0 0 0,0 0 0,0 0-1,0 2 1,1 0 490,10 25 4072,-10-26-4508,-1-1 0,1 0 0,0 1 0,0-1 1,0 0-1,0 0 0,0 1 0,0-1 0,1 0 0,-1 0 1,0 0-1,1-1 0,-1 1 0,0 0 0,1 0 1,1 0-1,1 0 210,1 0 0,-1 0-1,1-1 1,-1 1 0,1-1 0,-1 0 0,1 0 0,0-1-1,-1 1 1,7-3 0,-6 2-246,1-1-1,-1 1 0,0-2 1,-1 1-1,1 0 0,0-1 1,-1 0-1,1 0 1,-1 0-1,0-1 0,0 1 1,0-1-1,0 0 1,4-7-1,7-14 88,-1-1 1,-2 0-1,0-1 0,11-42 1,22-120 348,-42 174-558,-2 9-68,0 0 0,0 1 0,4-10 0,-4 3-93,20 66 117,-10-10 64,8 63 0,2 11 151,-17-101-124,-1 0 0,-1 0 0,1 20 0,-3-35-42,1 0-1,-1 0 1,0 0 0,-1 0 0,1 0 0,0 0 0,-1 0 0,1 0 0,-1 0 0,1-1 0,-1 1 0,0 0 0,0 0 0,0-1 0,0 1 0,0 0 0,0-1 0,0 1 0,0-1 0,-1 1 0,1-1 0,-1 0 0,1 0-1,-1 1 1,0-1 0,1 0 0,-1 0 0,0-1 0,1 1 0,-1 0 0,0-1 0,0 1 0,0-1 0,0 1 0,-4-1 0,2 0 32,0 0 0,0 0 0,0 0 0,-1-1 0,1 0 0,0 0-1,0 0 1,0 0 0,0-1 0,0 1 0,0-1 0,1 0 0,-1 0 0,1-1 0,-7-4 0,4 2-60,1-1-1,-1 1 1,1-1 0,0 0 0,-4-8 0,9 14 0,0 0 0,-1 0 0,1 0 0,0 0 0,0-1 1,0 1-1,0 0 0,0 0 0,0 0 0,0 0 1,0 0-1,0 0 0,0 0 0,0 0 0,0-1 1,0 1-1,0 0 0,0 0 0,0 0 0,0 0 1,0 0-1,0 0 0,1 0 0,-1 0 0,0 0 1,0-1-1,0 1 0,0 0 0,0 0 0,0 0 1,0 0-1,0 0 0,0 0 0,0 0 0,0 0 0,0 0 1,1 0-1,-1 0 0,0 0 0,0 0 0,0 0 1,0 0-1,0 0 0,0 0 0,0 0 0,0 0 1,1 0-1,-1 0 0,0 0 0,0 0 0,0 0 1,0 0-1,0 0 0,12 0-8,22 5 314,-23-3-262,90 8 282,-37-5-773,-47-5-1835,-14 0 1223,0 0 1,0 0-1,1 0 0,-1 1 0,5 0 0,7 6-2044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19 4224,'1'-2'208,"1"1"0,-1 0 0,1 0 0,0 0 1,-1 0-1,1 0 0,0 0 0,2 0 0,-2 0 127,0 1-1,12-7 11823,-24 20-8935,-28 41-3202,29-37 96,1 1 1,1 0-1,1 1 1,0 0-1,-4 26 1,4-11-13,3 0 1,-1 42 0,4-72-47,1 0 1,-1 0-1,0 0 0,1 0 0,0 0 1,0 0-1,0 0 0,1 0 1,-1 0-1,1-1 0,0 1 0,0-1 1,0 1-1,3 3 0,-4-6-23,0 0-1,0 0 1,0 0 0,0-1-1,0 1 1,0 0-1,1 0 1,-1-1 0,0 1-1,0 0 1,1-1-1,-1 0 1,1 1-1,-1-1 1,0 0 0,1 1-1,1-1 1,-1 0-8,0-1 1,0 1-1,0-1 1,0 1-1,0-1 1,0 0-1,0 1 1,0-1-1,0 0 1,0 0-1,0-1 1,0 1-1,-1 0 1,4-3-1,2-4 42,1 1 0,-1-2 0,0 1 0,9-17 0,21-44 177,-22 38-159,58-133-38,-55 120-338,-18 44 280,0 0 0,0 0 0,0-1 0,0 1 0,0 0 0,0 0 0,0 0 0,0-1 0,0 1 0,0 0 0,0 0 0,0 0 0,0 0 0,0-1 0,1 1 0,-1 0 0,0 0 0,0 0 0,0 0 0,0 0 0,0-1 0,0 1 0,1 0 0,-1 0 0,0 0 0,0 0 0,0 0 1,0 0-1,1 0 0,-1 0 0,0 0 0,0-1 0,0 1 0,0 0 0,1 0 0,-1 0 0,0 0 0,0 0 0,0 0 0,1 0 0,-1 0 0,0 1 0,4 8-197,-3 15 214,0 1 1,-5 37 0,1-16 77,1-9 18,2 1 1,1-1-1,3 0 1,7 39-1,-5-62 255,-6-13-341,0-1-1,0 0 1,0 1-1,1-1 1,-1 0-1,0 0 1,0 1-1,1-1 1,-1 0-1,0 0 1,0 0-1,1 1 1,-1-1-1,0 0 0,1 0 1,-1 0-1,0 0 1,1 0-1,-1 0 1,0 0-1,1 0 1,-1 0-1,1 0 1,0 0 11,1-1 1,-1 0 0,0 0-1,0 1 1,1-1 0,-1 0-1,0 0 1,0 0-1,0-1 1,0 1 0,0 0-1,-1 0 1,1 0 0,0-1-1,0 1 1,-1 0 0,1-3-1,15-33 186,17-58-1,0 0-221,-25 74-34,-2 4-70,0 1-1,2 0 1,17-28 0,-18 38-70,-4 9-74,-1 21-34,-16 262 59,-18 5 823,14-155 345,16-128-786,1-9 156,2-18 171,-1 18-473,23-176 201,32-70-351,-43 204 66,2 1 0,24-52-1,-31 81 38,0 0 0,0 0 0,1 1-1,1 0 1,0 0 0,1 1 0,0 0 0,1 1 0,0 0-1,20-13 1,-27 20 40,0 1 1,0 0-1,0-1 0,1 1 1,-1 1-1,1-1 0,-1 1 1,1-1-1,0 2 0,0-1 1,-1 0-1,1 1 0,0 0 1,0 0-1,0 0 0,0 1 1,-1-1-1,1 1 0,0 0 1,0 1-1,-1-1 0,1 1 0,-1 0 1,0 0-1,1 0 0,-1 1 1,0-1-1,0 1 0,0 0 1,-1 1-1,1-1 0,-1 0 1,0 1-1,0 0 0,0 0 1,0 0-1,0 0 0,-1 0 1,0 0-1,0 1 0,0-1 1,-1 1-1,1-1 0,-1 1 0,0 0 1,0 5-1,0-3 66,-1 0 1,0 1-1,0-1 0,0 0 1,-1 0-1,0 0 0,-1 0 1,0 0-1,0-1 0,0 1 0,-1 0 1,0-1-1,0 0 0,-7 12 1,8-15-71,-1-1 1,1 1-1,-1 0 1,1-1-1,-1 1 1,0-1 0,0 0-1,0 1 1,0-2-1,0 1 1,0 0-1,-1-1 1,1 1-1,0-1 1,-1 0 0,1 0-1,-1 0 1,0-1-1,1 1 1,-1-1-1,0 0 1,1 0-1,-1 0 1,0 0 0,1-1-1,-1 1 1,1-1-1,-1 0 1,1 0-1,-1-1 1,-3-1-1,2 1-526,0 0 0,0-1 0,1 0 0,-1 1 0,0-2-1,1 1 1,0 0 0,0-1 0,-5-6 0,-6-19-8018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119 714 5408,'-4'-24'4152,"4"23"-3799,0 0 0,0 0 1,0 1-1,-1-1 1,1 0-1,0 0 0,-1 1 1,1-1-1,0 0 0,-1 0 1,1 1-1,-1-1 1,1 0-1,-1 1 0,0-1 1,1 1-1,-1-1 0,1 1 1,-1-1-1,0 1 1,0-1-1,1 1 0,-1-1 1,-1 1-1,-11 9 2687,8-4-2845,0 1 0,1 0 0,0 0 0,0 0 0,1 1 0,0-1 0,0 1 0,-3 9 0,-3 16 162,1 0 0,-8 61 0,10-49-170,-6 67 218,12-96-377,0 1 1,1 0-1,0-1 1,1 1 0,5 16-1,-6-28 33,0 0-1,1 0 0,0 0 1,-1 0-1,1 0 0,1 0 1,1 3-1,-3-6-39,0 0 0,-1-1 0,1 1 0,0 0 0,0-1 0,-1 1 0,1-1 0,0 1 0,0-1 0,0 1 0,0-1 0,0 1 0,-1-1-1,1 0 1,0 0 0,0 1 0,0-1 0,0 0 0,0 0 0,0 0 0,0 0 0,0 0 0,0 0 0,0 0 0,0 0 0,0-1 0,0 1 0,0 0 0,0-1 0,0 1 0,0 0 0,0-1 0,-1 1 0,1-1 0,1 0 0,2-2 42,0 0 0,-1 0 0,1-1 0,-1 1 0,0-1 0,0 1 1,0-1-1,-1 0 0,1 0 0,2-7 0,3-6-38,7-25 1,-9 22 23,10-24 157,40-129-278,-55 167-4,5-12-509,-6 18 581,0 0 0,0 0 0,0 0 0,0 0 0,0 0 1,0 0-1,0 0 0,0 0 0,0 0 0,0 0 0,0 0 0,0 0 0,0 1 0,0-1 0,0 0 0,1 0 0,-1 0 1,0 0-1,0 0 0,0 0 0,0 0 0,0 0 0,0 0 0,0 0 0,0 0 0,0 0 0,0 0 0,0 0 0,0 0 1,0 0-1,0 0 0,0 0 0,0 0 0,0 0 0,0 0 0,0 0 0,0 0 0,1 0 0,-1 0 0,0 0 0,0 0 1,0 0-1,0 0 0,0-1 0,0 1 0,0 0 0,0 0 0,0 0 0,0 0 0,0 0 0,0 0 0,0 0 0,0 0 1,0 0-1,0 0 0,0 0 0,0 0 0,0 0 0,0 0 0,0 0 0,0 0 0,0 0 0,1 12-32,-1 8 13,2 0 1,0 0 0,1-1-1,1 1 1,7 21 0,-8-32 71,1 1-1,-1-1 1,1 0 0,1 0 0,0 0 0,0-1 0,1 1 0,0-1-1,0-1 1,1 1 0,0-1 0,10 8 0,-14-13-33,0-1 0,0 1 0,0-1 0,0 1 0,0-1 0,0 0 0,0 0 0,0 0 1,0-1-1,0 1 0,1-1 0,-1 0 0,0 0 0,0 0 0,1 0 0,-1-1 0,0 1 0,0-1 0,1 0 0,-1 0 0,0 0 1,0 0-1,0 0 0,4-3 0,0 0 15,0-1 0,0 0 0,-1 0 1,1 0-1,-1-1 0,-1 0 0,1 0 0,8-12 1,-2-4 35,-1 0 1,-1-1 0,12-41 0,-14 38-85,-2 1 0,-1-1-1,3-40 1,-10 29-74,1 14-132,1 22 195,0 0 1,0 0 0,0 0 0,0 0 0,0 0 0,0 0 0,0 0 0,0 0 0,1 0 0,-1 1 0,0-1 0,1 0 0,-1 0 0,1 0 0,-1 1 0,1-1 0,-1 0 0,1 0 0,0 1 0,-1-1 0,2-1 0,0 2 13,-1-1 0,0 0 1,1 1-1,-1-1 1,1 1-1,-1 0 0,1-1 1,-1 1-1,1 0 1,0 0-1,-1 0 0,3 0 1,5 1 17,0 1 0,0 0 0,15 5 0,-17-4-54,110 24 157,-106-24-115,-10-3 1,0 0 0,0 0 0,0 0 0,0 0 0,0 0 0,0 0 1,0 1-1,0-1 0,0 0 0,0 1 0,0-1 0,0 1 0,0-1 1,0 1-1,-1-1 0,1 1 0,0 0 0,0-1 0,-1 1 0,1 0 1,0 0-1,-1-1 0,1 1 0,0 0 0,-1 0 0,0 0 0,1 0 1,-1 0-1,1 0 0,-1 0 0,0 0 0,0 0 0,1 0 0,-1 0 0,0 0 1,0 0-1,0 0 0,0 0 0,-1 1 0,-4 160 544,5-158-535,-2 28-7,2 0-1,3 35 1,-2-64 23,-1-1-1,1 1 1,-1 0 0,1-1 0,0 1-1,0-1 1,0 1 0,1 1 0,-1-3-5,-1-1-1,0 1 1,1-1 0,-1 1 0,1-1-1,-1 1 1,1-1 0,0 0 0,-1 1-1,1-1 1,-1 0 0,1 1 0,-1-1-1,1 0 1,0 0 0,-1 0 0,1 1-1,0-1 1,-1 0 0,1 0 0,0 0-1,-1 0 1,1 0 0,0 0-1,-1 0 1,1-1 0,0 1 0,-1 0-1,1 0 1,-1 0 0,1-1 0,0 1-1,-1 0 1,1-1 0,-1 1 0,1 0-1,-1-1 1,1 1 0,-1-1 0,1 0-1,6-5 32,0 0-1,-1-1 0,0 1 0,0-1 0,10-16 0,14-18 109,197-191-67,-195 203-20,41-48-1,-59 59-41,-1-1 1,0 0-1,-1-1 0,14-32 1,-6-1-65,17-72 1,-3 6 99,-29 105-68,-2 1 0,0-1 0,0 1 0,-1-1 0,-1 0 0,0-15-1,4 2-102,-5 21 314,0-5-504,-1 11-51,-2 7-4,0 4 234,0 1 1,-2 19 0,0 3 62,5-34 60,-80 432-352,65-354 384,4 2 0,-2 150 0,13-221 43,0 1-1,1 0 1,4 16 0,-5-24-63,0 0 1,0-1 0,1 1 0,-1 0 0,1-1 0,0 1 0,-1 0-1,1-1 1,0 1 0,0-1 0,0 1 0,0-1 0,0 0-1,0 1 1,0-1 0,1 0 0,-1 0 0,0 0 0,1 0 0,-1 0-1,1 0 1,-1 0 0,1 0 0,-1 0 0,1-1 0,2 1-1,-1-1 14,-1 0-1,0-1 0,1 1 0,-1-1 0,1 0 1,-1 1-1,0-1 0,0 0 0,1-1 0,-1 1 1,0 0-1,0-1 0,0 1 0,0-1 0,-1 1 0,1-1 1,2-2-1,17-24 113,-1 0 1,-2-1 0,16-32-1,-6 10-100,84-161 84,-77 137-63,37-119 0,-51 134-123,26-85 30,-38 111-33,-2 1 0,6-46 0,-13 75 79,1-18-255,-5 16 112,3 6 130,1 0 1,-1 0-1,1 0 0,-1 0 0,1 0 0,-1 0 0,1 0 0,-1 1 0,1-1 0,0 0 1,-1 0-1,1 0 0,-1 1 0,1-1 0,-1 0 0,1 1 0,0-1 0,-1 1 1,-3 2-15,1 1 0,0-1 1,0 1-1,0 0 1,0-1-1,1 1 1,-1 1-1,-2 6 1,-13 42 123,11-33-88,-123 423 617,100-334-572,-15 118 302,44-211-189,2-16-60,1-3 7,10-27 251,-8 19-383,4-4-11,0 0 0,1 0 0,0 0 0,1 1 0,1 1 0,0 0 0,1 0 0,0 1 0,1 1 0,0 0 0,1 1 0,0 0 0,0 1 0,1 1 0,27-11 0,-41 18 2,1 1-1,-1-1 1,1 1 0,-1 0 0,1 0-1,-1-1 1,1 1 0,-1 0-1,1 0 1,-1 1 0,1-1-1,0 0 1,-1 0 0,1 1-1,-1-1 1,1 1 0,-1-1-1,0 1 1,1 0 0,-1 0 0,0-1-1,1 1 1,-1 0 0,0 0-1,0 0 1,0 1 0,0-1-1,0 0 1,0 0 0,0 0-1,1 3 1,3 4 2,0 0 0,-1 1 0,0 0 0,2 10 0,-1-7-3,10 30 334,-6-15-88,21 42 1,-19-48-104,-3-4-57,19 28 1,-25-42-55,1 1 0,0-1 0,-1 0 0,1 0 0,0 0 0,0 0-1,1-1 1,-1 1 0,1-1 0,-1 0 0,1 0 0,0 0 0,6 2 0,-8-4-34,0 0 0,0 0 0,-1 0 0,1 0 0,0 0-1,0 0 1,0 0 0,0-1 0,0 1 0,0-1 0,-1 1 0,1-1 0,0 0 0,0 0 0,-1 0 0,1 0 0,-1 0 0,3-2 0,1-1-231,0 0-1,-1-1 1,0 1 0,5-7-1,-1-1-926,-1 0 0,7-15-1,-1 0-1523,-9 18 1479,1 1 0,-2 0 0,1-1-1,-2 0 1,1 0 0,-1 0 0,2-15-1,-4 21 886,1 0 0,-1 0 0,0 0 0,-1 0 0,1 0 0,0 0 0,-1 0 0,0 0 0,1 1 0,-1-1 0,0 0 0,0 0 0,-1 0 0,1 1 0,-1-1 0,1 1 0,-1-1 0,0 1 0,0 0 0,0-1 0,0 1 0,0 0 0,-1 0 0,1 1 0,0-1 0,-1 0 0,-3-1 0,-28-9-1525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14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6656,'23'-4'3041,"-21"3"-2900,0 1 1,0-1-1,1 0 1,-1 1-1,0 0 0,0-1 1,0 1-1,0 0 1,1 0-1,-1 0 1,0 1-1,0-1 0,0 1 1,5 0-1,8 6 2036,-10-5-1593,-1-1-1,1 1 1,-1 1-1,1-1 1,-1 1-1,7 5 0,-9-6-468,0-1 23,0 1 1,0 0-1,0-1 1,-1 1-1,1 0 1,-1 0-1,1 0 1,-1 0-1,0 0 1,1 0-1,-1 0 1,0 1-1,1 3 1,-2-5-106,0-1 1,0 0 0,0 0-1,0 1 1,0-1 0,1 0-1,-1 0 1,0 1-1,0-1 1,0 0 0,0 0-1,0 1 1,1-1 0,-1 0-1,0 0 1,0 0-1,1 1 1,-1-1 0,0 0-1,0 0 1,1 0 0,-1 0-1,0 0 1,0 1 0,1-1-1,-1 0 1,0 0-1,1 0 1,-1 0 0,0 0-1,0 0 1,1 0 0,12-4 294,15-12-353,-24 14 180,-3 1-163,-1 1 1,1 0-1,0-1 1,0 1-1,-1-1 1,1 1-1,0-1 0,-1 1 1,1-1-1,-1 0 1,1 1-1,-1-1 1,1 0-1,-1 1 1,1-1-1,-1-1 1,0 1-79,-5 3-114,4-2-171,1 1 0,-1-1 0,0 0 1,1 0-1,-1 1 0,0-1 0,1 0 1,-1 0-1,0 0 0,1 0 0,-1 0 1,0 0-1,1 0 0,-1 0 0,0 0 0,1 0 1,-2-1-1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7808,'0'0'109,"0"-1"0,0 1 0,0 0-1,0-1 1,0 1 0,0-1 0,1 1 0,-1 0 0,0-1 0,0 1 0,0 0 0,1-1 0,-1 1 0,0 0 0,0-1 0,1 1 0,-1 0 0,0 0-1,0-1 1,1 1 0,-1 0 0,0 0 0,1 0 0,-1 0 0,1-1 0,14-2 1998,25 2 1275,-27 1-1837,81 4 1196,-56-1-3114,0-2-1,50-4 1,-75 1-1218,-10 2 462,0 0 1,0 0-1,0 0 1,-1-1 0,1 0-1,4-1 1,-6 2 803,1-1 0,-1 0-1,0 0 1,0 0 0,0 0 0,0 0 0,0 0 0,0 0-1,0 0 1,0 0 0,0 0 0,-1-1 0,1 1 0,0 0 0,-1 0-1,2-3 1,4-26-2384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20 10048,'-55'-20'3712,"50"24"-2880,-3-1-224,21 5-2368,18 9-4384,24 6 3392,3 2-96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36 4480,'0'-7'799,"1"7"-533,-1-1 0,0 0 0,0 0 0,0 1 0,0-1 0,0 0 0,0 0-1,0 0 1,0 1 0,0-1 0,0 0 0,0 0 0,-1 1 0,1-1 0,0 0 0,-1 0-1,1 1 1,0-1 0,-1 0 0,1 1 0,-1-1 0,1 1 0,-1-1 0,1 0 0,-1 1-1,1-1 1,-1 1 0,0-1 0,1 1 0,-1 0 0,0-1 0,1 1 0,-2-1 0,-2 0 130,0-1 1,0 1 0,-1 0 0,1 1 0,0-1-1,0 1 1,0-1 0,0 1 0,-7 1 0,-41 8 920,26-4-901,3-1-180,1 1 0,0 1-1,0 0 1,-40 19 0,53-20-174,0 0 0,0 0 0,1 1 0,-1 0 0,2 0 0,-1 1 0,1 0 0,0 0 1,0 1-1,1 0 0,0 0 0,0 1 0,-7 14 0,6-7-31,1-1 0,1 1 1,0 0-1,1 0 0,-1 18 0,4-25 25,0-1-1,0 0 0,1 1 1,1-1-1,0 0 0,0 0 1,0 1-1,1-1 0,0 0 0,1 0 1,-1 0-1,5 7 0,-5-13-8,-1 1-1,1-1 0,-1 0 0,1 1 1,0-1-1,0 0 0,0 0 1,0-1-1,0 1 0,0 0 0,1-1 1,-1 1-1,0-1 0,1 1 1,-1-1-1,1 0 0,3 1 0,-1-1 9,0-1 0,0 1-1,0-1 1,0 0-1,0 0 1,0 0 0,0-1-1,0 0 1,5-1-1,6-3 34,0-1 0,-1 0 0,0-1 0,26-17 0,-13 5-6,-1-2-1,-1-2 1,0 0 0,-2-1 0,-1-2 0,-1 0-1,-1-2 1,28-47 0,-45 68-63,1 0 0,-1-1 0,-1 1 0,1-1 0,-1 0 0,-1 0 0,0 0 0,3-16 0,-15 45 327,8-11-395,0 0 0,0 1 0,1-1 0,1 21 0,-1-7 124,1-20-60,-1 145 445,2-120-389,1-1-1,2 0 0,9 36 1,-13-62-35,1 1 1,0-1 0,0 1-1,0-1 1,0 1-1,0-1 1,1 0 0,-1 1-1,1-1 1,0 0-1,-1 0 1,1 0 0,3 3-1,-4-5-20,0 1 1,0-1-1,1 1 0,-1-1 0,0 0 0,0 1 0,0-1 0,0 0 1,0 0-1,1 0 0,-1 0 0,0 0 0,0 0 0,0 0 0,0 0 1,0 0-1,1 0 0,-1-1 0,0 1 0,0 0 0,0-1 1,0 1-1,0-1 0,0 1 0,0-1 0,0 0 0,0 1 0,0-1 1,0 0-1,0 0 0,-1 0 0,2-1 0,6-7 23,-2 1-1,1-1 1,-1-1-1,0 0 1,-1 1-1,5-13 1,7-13 0,-2 8-44,2 0-1,0 1 0,2 1 0,1 0 0,1 2 0,0 0 0,2 2 1,1 0-1,33-22 0,-42 33 61,18-13 12,-30 22-71,0-1 0,0 1 0,-1 0-1,1 0 1,0 0 0,0 0 0,0 0-1,0 0 1,5 0 0,-8 2 14,0-1 0,1 0 0,-1 0 0,0 0 0,0 0 0,1 0 0,-1 0 0,0 0 0,0 1 0,1-1 0,-1 0 0,0 0 0,0 0 0,0 0 0,1 1 0,-1-1 0,0 0 0,0 0 0,0 1 0,0-1 0,0 0 0,1 0 0,-1 1 0,0-1 0,0 0 0,0 0 0,0 1 1,0-1-1,0 0 0,0 1 0,0-1 0,0 0 0,0 0 0,0 1 0,0-1 0,-2 12 151,-5 16 50,-17 40 0,9-26-233,5-16 14,6-18 52,0 1 0,1 0 0,0 0-1,1 0 1,0 0 0,-1 11 0,3-20-39,0 0-1,0 0 1,0 1-1,0-1 1,0 0-1,0 0 1,0 0-1,0 1 0,0-1 1,0 0-1,0 0 1,0 0-1,0 1 1,0-1-1,0 0 1,1 0-1,-1 0 1,0 1-1,0-1 1,0 0-1,0 0 1,0 0-1,0 0 1,1 0-1,-1 1 1,0-1-1,0 0 1,0 0-1,0 0 1,1 0-1,-1 0 1,0 0-1,0 0 1,0 0-1,0 0 1,1 0-1,-1 1 1,0-1-1,0 0 1,0 0-1,1 0 1,11-5 100,11-13 44,8-13-112,-7 7-42,1 1-1,42-31 1,-51 43-29,1 0 1,0 1-1,0 1 0,1 0 0,32-9 0,-47 17 30,0 1-1,0-1 0,0 1 1,0 0-1,0 0 1,0 0-1,0 1 0,0-1 1,0 1-1,0 0 0,0 0 1,0 0-1,-1 0 0,1 0 1,0 0-1,-1 1 0,1-1 1,0 1-1,-1 0 0,0 0 1,1 0-1,-1 0 0,0 0 1,0 0-1,0 1 0,-1-1 1,1 1-1,1 3 1,2 3 15,0 0 1,0 1-1,-1 0 1,-1 0 0,0 0-1,4 18 1,3 17 581,-7-35-1692,0 0 0,9 16 0,-10-22 475,0 0 0,1 0 0,-1 0-1,0-1 1,1 1 0,0-1 0,0 0-1,0 0 1,0 0 0,1 0 0,-1-1-1,1 1 1,0-1 0,0 0 0,-1 0-1,1 0 1,1 0 0,-1-1 0,0 0 0,6 1-1,1-1-1826,1-1-1,14-1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5 176 4320,'-4'3'3910,"4"-3"-3754,0 0 1,-1 0-1,1 0 0,0 1 1,0-1-1,0 0 1,0 0-1,0 0 0,0 1 1,0-1-1,0 0 1,0 0-1,0 0 0,0 1 1,0-1-1,0 0 1,0 0-1,0 0 0,0 1 1,0-1-1,1 0 1,6 16 2416,14 14-268,-18-27-2142,-1-1 1,1 1-1,1-1 0,-1 0 1,0 0-1,0 0 0,1-1 1,-1 1-1,1-1 0,0 0 1,-1 0-1,1 0 1,0 0-1,-1-1 0,1 1 1,0-1-1,0 0 0,0 0 1,-1-1-1,6 0 0,6-2 94,1 0 0,-1-2 0,21-7 0,-35 12-235,34-13 291,-2-2 0,0 0 1,52-34-1,-78 44-273,0 0 0,-1 0 0,1-1 0,-1 0 0,0 0 0,-1 0 0,0-1 0,0 0 0,5-8 0,-10 13-44,1 1 0,0-1 1,-1 0-1,1 0 0,-1 0 0,1 0 1,-1 0-1,0 1 0,0-1 0,0 0 0,0 0 1,0 0-1,0 0 0,-1 0 0,1 0 1,-1 0-1,1 1 0,-1-1 0,0 0 1,1 0-1,-1 0 0,0 1 0,0-1 0,0 1 1,-1-1-1,1 1 0,0-1 0,0 1 1,-1 0-1,1-1 0,-1 1 0,1 0 1,-1 0-1,0 0 0,1 0 0,-1 0 0,0 1 1,0-1-1,0 0 0,-1 1 0,-7-3-47,1 2-1,0 0 0,-1 0 0,1 0 1,-1 1-1,1 1 0,0 0 0,-1 0 1,-11 3-1,5 0 43,1 1 1,-1 0-1,1 2 1,-23 11-1,29-12 57,0 1 1,1-1-1,-1 2 0,1-1 0,1 1 0,-1 0 0,1 1 1,1-1-1,-1 1 0,2 1 0,-1-1 0,1 1 0,1 0 1,-6 17-1,4-9 97,1 0 1,1 0 0,1 1-1,1 0 1,0 0 0,1 0 0,3 30-1,-1-44-85,0 0 0,0 1-1,0-1 1,0 0 0,1 0-1,0 0 1,0-1 0,0 1-1,0 0 1,1-1 0,0 1-1,3 3 1,-3-5-14,0 0 0,0 0-1,0 0 1,0-1 0,1 0 0,-1 1 0,0-1 0,1 0 0,0-1-1,0 1 1,-1-1 0,1 1 0,0-1 0,0 0 0,8 0 0,-2 0 28,0-1 0,-1-1 1,1 0-1,0 0 0,0-1 1,0 0-1,-1-1 0,1 0 1,-1 0-1,18-10 0,-6 2-12,-1-2 1,-1 0-1,28-24 0,55-57 97,21-17-90,-89 84-180,65-42 0,-80 57 83,-10 6-39,1 0-1,21-10 0,-29 15 70,0 0 0,0 0 0,0 1 0,0-1 0,0 1 0,1-1 0,-1 1 0,0 0 0,0 0 0,0 0 0,0 0 0,0 0 0,0 0 0,1 1 0,-1-1 0,0 1 0,0-1 0,0 1 0,0 0 0,0 0 0,3 2 0,4 5 117,0 1 1,-1 0-1,0 0 1,0 1-1,-1 0 0,10 19 1,13 18 292,-12-24-247,1-1 0,1-1 1,1 0-1,1-2 0,29 21 1,-45-36-126,1 1 0,-1-2 0,1 1 0,0-1 0,0 0-1,1 0 1,-1-1 0,11 2 0,-13-3-16,0-1-1,0 1 0,1-1 0,-1-1 0,0 1 1,0-1-1,0 0 0,0 0 0,0 0 0,0-1 1,0 0-1,9-4 0,-4 1 77,12-7-2257,-22 11 1864,1 1 0,0-1 1,0 0-1,0 0 1,-1 1-1,1-1 1,0 0-1,-1 0 0,1 0 1,-1 0-1,1 0 1,-1 0-1,1 0 0,-1 0 1,0 0-1,1 0 1,-1-1-1,0 1 1,0-1-1,0-2-771,0 1 0,1 0 0,-1-1 1,1 1-1,-1 0 0,1-1 0,0 1 0,0 0 0,1 0 0,-1 0 1,3-4-1,-1 3 115,0-1 1,0 2-1,0-1 1,5-4-1,13-8-1568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3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757 11 8128,'-16'-10'2618,"16"10"-2559,0 0 0,-1 0-1,1 0 1,-1 0 0,1 0-1,0 0 1,-1 0 0,1 0-1,-1 0 1,1 0 0,-1 0-1,1 1 1,0-1 0,-1 0-1,1 0 1,0 0 0,-1 0-1,1 1 1,-1-1 0,1 0-1,0 1 1,0-1 0,-1 0-1,1 0 1,0 1 0,-1-1-1,1 0 1,0 1 0,0 0-1,-19 17 3566,-30 37 1,30-32-2420,-25 24 0,-256 224 1797,214-190-2694,-98 94-386,158-154-2333,22-19-103,16-12-3409,-6 6 4856,18-15-5119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458 753 4896,'1'-12'7255,"-11"13"-1919,-134 40-143,116-31-4985,1 1 1,1 2-1,-27 15 1,39-19-124,-1 1 1,1 0-1,1 0 0,0 1 1,0 1-1,1 0 0,1 1 1,0 0-1,1 1 0,0 0 1,-14 30-1,22-40-64,0 0 0,1 0 0,-1 0 0,1 1 0,0-1-1,1 0 1,-1 1 0,1-1 0,0 8 0,0-10 2,0 0 0,1 0 0,-1 0 0,1 0 0,-1 0 1,1 0-1,0 0 0,0 0 0,0 0 0,0-1 0,0 1 0,0 0 0,1-1 0,-1 1 0,0 0 0,1-1 0,-1 0 0,1 1 0,0-1 0,-1 0 0,1 0 0,0 0 0,2 1 1,1 0-4,1 0 1,0-1-1,0 0 1,-1 0-1,1 0 1,0-1-1,0 0 1,0 0 0,0 0-1,0-1 1,0 0-1,-1 0 1,9-2-1,7-4 91,-1 0-1,27-13 0,-13 0-79,0-1 0,-1-1 0,52-47 0,11-8 11,-70 56-245,-16 13 201,-1 1 1,1 0 0,11-6 0,-20 13-1,0-1 0,0 1 0,-1-1 0,1 1 0,0 0 0,0 0 0,0-1 0,-1 1 0,1 0 0,0 0 0,0 0 0,0 0 0,0 0 0,0 0 0,0 0-3,-1 0 0,1 1 0,-1-1 0,0 0 0,1 0 0,-1 0 0,0 1 0,0-1 0,1 0 0,-1 0 0,0 1 0,1-1 0,-1 0 0,0 1 0,0-1 0,0 0 0,1 1 0,-1-1 0,0 0 0,0 1 0,0 0 0,1 2-23,-1 1-1,1-1 1,-1 0-1,0 1 1,-1 6-1,0 2 105,4 66 168,-2-70-185,0 0 0,1 1 0,0-1-1,0 0 1,0 0 0,1 0 0,4 8 0,-6-15-36,0 1 1,0-1-1,0 1 1,0-1 0,0 0-1,0 0 1,1 1 0,-1-1-1,0 0 1,1 0-1,-1 0 1,1 0 0,-1-1-1,1 1 1,-1 0-1,1-1 1,-1 1 0,1-1-1,0 1 1,-1-1 0,1 0-1,0 1 1,0-1-1,-1 0 1,1 0 0,0 0-1,-1-1 1,3 1 0,4-2 28,0-1 1,0 1 0,0-1 0,12-7 0,-11 5-16,49-23 92,-1-3 0,-2-3 0,-1-2 0,52-46 0,-92 69-145,0-2-1,-1 0 0,-1 0 0,0-1 1,-1-1-1,16-32 0,37-113-54,-36 86 206,-11 32-99,64-159-3,-64 170-140,-12 23 40,0 1 0,-1 0 0,0-1 0,5-20 0,-9 17-387,0 12 440,0 1 1,-1 0-1,1 0 0,0-1 1,0 1-1,0 0 1,0 0-1,-1-1 1,1 1-1,0 0 0,0 0 1,0-1-1,-1 1 1,1 0-1,0 0 1,0 0-1,-1 0 0,1-1 1,0 1-1,-1 0 1,1 0-1,0 0 1,0 0-1,-1 0 0,-1 0-2,1 0-1,0 1 0,0-1 1,-1 0-1,1 1 0,0-1 1,0 1-1,0-1 0,0 1 0,-1 0 1,1-1-1,0 1 0,0 0 1,0 0-1,0 0 0,0 1 1,-7 6-14,1 1 0,0 0 0,1 0 0,0 1 0,0 0 0,1 0 1,-4 12-1,-22 78 34,-50 258 583,72-313-547,-5 41-29,13-75 37,1 0 1,0 0-1,0 0 0,1 0 1,4 19-1,-5-28-17,1-1 0,-1 1 1,1 0-1,-1 0 0,1 0 0,0-1 1,-1 1-1,1 0 0,0-1 0,0 1 1,0-1-1,1 1 0,-1-1 0,0 0 1,1 1-1,-1-1 0,0 0 0,1 0 1,-1 0-1,4 1 0,-3-1-21,1 0 1,0-1-1,0 1 0,0-1 0,0 0 0,0 0 1,0 0-1,0 0 0,0 0 0,0-1 0,5-1 0,91-26 108,-24 5-156,-10 6 41,135-41-139,-180 50 137,76-25 121,-95 33-122,-1 0 0,0 0 1,1 0-1,-1 0 0,1 0 0,-1 0 1,0 0-1,1-1 0,-1 1 0,1 0 0,-1 0 1,0 0-1,1-1 0,-1 1 0,0 0 1,1 0-1,-1-1 0,0 1 0,0 0 1,1-1-1,-1 1 0,0 0 0,0-1 1,1 1-1,-1 0 0,0-1 0,0 1 1,0-1-1,0 1 0,0 0 0,0-1 1,0 0-1,0 1-4,0 0-1,0-1 1,-1 1 0,1 0-1,0 0 1,-1-1 0,1 1-1,0 0 1,-1 0 0,1 0-1,0 0 1,-1-1 0,1 1-1,-1 0 1,1 0 0,0 0-1,-1 0 1,1 0 0,-1 0 0,1 0-1,0 0 1,-1 0 0,1 0-1,-1 0 1,1 0 0,0 0-1,-1 0 1,1 1 0,-1-1-1,1 0 1,0 0 0,-1 0-1,1 1 1,-15 5-34,-146 62 31,143-58 33,1-1-1,0 2 1,0 1-1,1 0 1,1 0-1,-23 25 0,35-33 13,0-1 0,0 1 0,1 0 0,-4 6 0,6-9-31,0-1 0,-1 0 0,1 1 0,0-1 1,0 1-1,0-1 0,0 0 0,0 1 0,0-1 0,0 1 0,0-1 1,0 0-1,0 1 0,0-1 0,0 1 0,0-1 0,0 1 0,0-1 1,0 0-1,0 1 0,0-1 0,1 1 0,-1-1 0,1 1 0,-1-1 0,1 0 0,0 0 0,-1 1 0,1-1 0,-1 0 0,1 0 0,0 0 0,-1 0 0,1 0 1,-1 0-1,1 0 0,0 0 0,-1 0 0,1 0 0,0 0 0,-1 0 0,1 0 0,0-1 0,13-3 57,0 0 1,0-1 0,-1 0-1,23-14 1,47-36-132,-26 16-40,-51 35 82,0-1 0,0 0 0,5-6 0,-8 7-20,1 1 1,-1-1-1,0 1 1,1 0-1,0 0 0,0 1 1,0-1-1,5-2 1,-8 5 34,-1 0 0,0 0 1,1 1-1,-1-1 0,0 0 1,0 0-1,1 0 0,-1 0 0,0 0 1,0 0-1,1 0 0,-1 1 1,0-1-1,0 0 0,1 0 0,-1 0 1,0 1-1,0-1 0,0 0 1,0 0-1,1 1 0,-1-1 0,0 0 1,0 0-1,0 1 0,0-1 1,0 0-1,0 0 0,0 1 0,0-1 1,0 0-1,0 1 0,0-1 1,0 0-1,0 0 0,0 1 0,0-1 1,1 11-67,-1-11 67,1 8 39,-1 0-1,1-1 0,1 1 0,0-1 0,0 0 0,0 1 0,1-1 0,0 0 0,0-1 0,5 9 0,-7-14-9,0 1-1,1-1 0,-1 0 1,0 1-1,0-1 0,1 0 0,-1 0 1,1 0-1,-1 0 0,1 0 1,0 0-1,-1-1 0,1 1 0,0 0 1,-1-1-1,1 1 0,0-1 0,0 0 1,-1 1-1,1-1 0,0 0 1,0 0-1,0 0 0,3-1 0,3-1 47,0 0 0,1 0 0,-1-1 0,8-3 0,-9 3-51,127-59 98,-111 49-111,0-1 1,-1-1-1,32-28 1,-29 17 6,0-1 0,-2-1 1,-1-1-1,19-33 0,67-133-82,-92 164 46,8-16-42,-3-1 0,24-74-1,-44 119 41,0-1 0,-1 0-1,1 0 1,0 0 0,-1 0-1,0 0 1,0-4 0,0 8 25,0-1-1,0 1 1,0 0 0,0 0-1,0 0 1,0-1 0,0 1 0,0 0-1,0 0 1,0 0 0,0 0 0,0-1-1,0 1 1,0 0 0,0 0 0,0 0-1,0-1 1,0 1 0,0 0 0,0 0-1,-1 0 1,1 0 0,0 0-1,0-1 1,0 1 0,0 0 0,0 0-1,0 0 1,0 0 0,-1 0 0,1-1-1,0 1 1,0 0 0,0 0 0,0 0-1,-1 0 1,1 0 0,0 0 0,0 0-1,0 0 1,0 0 0,-1 0-1,1 0 1,0 0 0,0 0 0,0 0-1,0 0 1,-1 0 0,1 0 0,0 0-1,0 0 1,0 0 0,-1 0 0,1 0-1,0 0 1,0 0 0,0 0 0,0 0-1,-1 0 1,1 0 0,0 1-1,-9 9-199,7-7 225,-30 45 100,1 2 0,-45 103-1,-9 19 195,-26 60 133,100-202-399,2 0-1,0 1 1,2-1 0,2 2-1,0-1 1,2 1 0,2 41-1,1-69-27,0 0 0,1-1 0,-1 1 0,1 0 0,0 0 0,0 0 0,0 0 0,4 6 0,-4-8-13,-1-1 1,1 0-1,0 0 1,0 1-1,0-1 1,1 0-1,-1 0 1,0 0 0,0-1-1,0 1 1,1 0-1,-1 0 1,0-1-1,1 1 1,-1 0 0,1-1-1,-1 0 1,1 1-1,-1-1 1,1 0-1,-1 0 1,1 1-1,-1-1 1,1-1 0,2 1-1,2-1-7,0 0 0,1 0-1,-1-1 1,0 0 0,0 0-1,0-1 1,0 1 0,6-5 0,42-31-22,-41 29 19,98-81-121,-1 1-37,-102 81 126,-1 3-302,-6 5 328,-1 0 0,0 0 0,0 0 0,1 1-1,-1-1 1,0 0 0,0 0 0,0 0 0,1 1-1,-1-1 1,0 0 0,0 0 0,0 1 0,0-1-1,0 0 1,0 1 0,0-1 0,0 0 0,1 0 0,-1 1-1,0-1 1,0 0 0,0 1 0,0-1 0,0 0-1,0 0 1,-1 1 0,1-1 0,0 0 0,0 1-1,0 5 6,-1 0-1,0 0 1,0 0-1,-1 0 0,-3 10 1,-3 12 8,1 4 99,-5 50 0,11-69-57,1-1 1,0 1-1,0 0 0,1 0 1,1 0-1,6 23 0,-8-36-39,0 1 1,1 0-1,-1-1 1,0 1-1,0-1 0,1 1 1,-1 0-1,0-1 1,1 1-1,-1-1 0,0 1 1,1-1-1,-1 1 1,1-1-1,-1 1 0,1-1 1,-1 0-1,1 1 1,-1-1-1,1 0 0,0 1 1,-1-1-1,1 0 0,-1 0 1,1 0-1,0 1 1,-1-1-1,1 0 0,0 0 1,-1 0-1,1 0 1,-1 0-1,1 0 0,0 0 1,-1 0-1,1 0 1,0-1-1,-1 1 0,1 0 1,-1 0-1,1 0 0,0-1 1,4-2 6,0 1-1,-1-1 1,0 0 0,6-5 0,-5 4-13,13-11-114,20-24-1,13-10-142,18-8 65,27-22 327,-95 78-156,0 0-1,0 0 0,0 1 1,-1-1-1,1 0 1,0 0-1,0 0 1,-1 0-1,1 0 0,0 0 1,-1 0-1,1 0 1,-1 0-1,1 0 1,-1 0-1,1-2 0,-6 2-264,-6 7 186,5-2 101,1 0-1,-1 1 0,1 0 0,0 0 1,1 0-1,-1 1 0,1 0 0,0-1 1,0 2-1,1-1 0,0 0 0,0 1 1,0-1-1,-2 12 0,0 0 4,2-1 0,0 1 0,1 1 0,0 25 0,2-37 28,0 0-1,1-1 0,-1 1 0,1 0 0,1-1 1,-1 1-1,1-1 0,3 7 0,-4-11-20,0-1 0,-1 1 0,1-1 0,0 0 0,0 1-1,0-1 1,1 0 0,-1 1 0,0-1 0,0 0 0,1 0 0,-1 0 0,1 0 0,-1-1 0,2 2-1,-1-2 0,0 1-1,0-1 1,0 1-1,0-1 1,1 0-1,-1 0 0,0 0 1,0 0-1,0-1 1,0 1-1,0 0 1,0-1-1,0 1 1,0-1-1,2-1 0,4-2 8,0 0-1,-1 0 0,1-1 0,-1 0 0,0-1 0,-1 1 0,1-1 0,9-12 0,2-5-35,19-31-1,-28 39-8,1 1-26,-2-1 0,0 0 0,9-21 0,-16 31 16,1 0 0,0 0-1,-1-1 1,0 1 0,0 0-1,-1-1 1,1 1 0,-1 0 0,0-1-1,0 1 1,-1 0 0,0-1-1,0 1 1,-3-8 0,3 10 20,0 1 0,-1 0 0,1 0 0,-1 0 0,0 1 0,0-1 0,0 0 0,0 0 0,0 1 0,0 0 0,0-1 0,0 1 0,0 0 1,-1 0-1,1 0 0,-1 0 0,-3-1 0,-4 0 9,1 0 0,-1 0 0,-11 0 0,6 0-27,0 2 1,-30 2-1,23 5 167,21-7-149,10 0 117,148-13 292,-2-1-332,-150 14-80,0 1 0,0-1 0,0 1 0,0 0 1,0 0-1,0 0 0,0 1 0,0 0 0,0 0 0,-1 0 0,8 5 1,-10-5 38,0-1 0,0 1 0,0-1 0,0 1 1,-1 0-1,1-1 0,-1 1 0,1 0 1,-1 0-1,0 0 0,0 0 0,0 0 1,0 0-1,0 1 0,0-1 0,0 0 0,-1 1 1,1-1-1,-1 0 0,0 1 0,0-1 1,0 0-1,0 1 0,0-1 0,0 0 1,-1 5-1,-9 22 228,-1 12-102,8-31-108,3-9-20,-1 0 0,1 0 0,-1 0 1,1 0-1,0 0 0,0 0 1,-1 0-1,1 0 0,0 1 1,0-1-1,0 0 0,0 0 0,1 2 1,0-1 93,10-12-16,27-30-138,-26 27-54,27-23-1,-23 24 17,2 2 0,-1 0-1,33-13 1,-31 14 12,-6 3 45,0 1 0,0 0 1,1 1-1,-1 1 0,20-3 1,-28 6 18,-1-1 1,0 1-1,0 0 1,0 1-1,1-1 1,-1 1 0,0 0-1,0 0 1,7 3-1,-9-3 13,0 0-1,1 1 1,-1-1-1,0 1 1,0 0-1,0-1 1,0 1-1,0 0 0,0 0 1,0 0-1,-1 1 1,1-1-1,-1 0 1,0 1-1,1-1 1,0 4-1,-1-3 14,0 0 0,0 1-1,0-1 1,0 0 0,-1 1 0,1-1-1,-1 0 1,0 1 0,0-1-1,0 0 1,-2 6 0,0-1-646,0 0 0,-1 0-1,-6 10 1,8-15 343,-6 13-3769,0 0 1,-6 29-1,3-7 429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47 13120,'-45'-35'4863,"27"26"-3775,5 6-320,26 3-1696,10 3 960,4 1-672,-1 4 352,3 0-4127,-3 1 2463,-13-1-4704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970 201 12640,'-5'-5'4671,"15"10"-3615,9 2-320,-1 1 1920,17 0-1600,20-4 512,24 1-960,11-5-352,-4-5-160,-9-2 96,-9-1-96,-10-4-1920,-10-1 960,-1 6-4224,-17-1 2849,-7-5-5633</inkml:trace>
  <inkml:trace contextRef="#ctx0" brushRef="#br0" timeOffset="1">3 184 12384,'-3'-11'4575,"25"19"-3551,28-5-288,-19 1 1024,9-8-1120,15-4 992,25-8-928,33-4-224,3-4-288,-11 1-352,-16-2 64,-17 5-2720,-14 0 1568,-3 9-4287,-15-1 3103,-1 7-4352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57 12128,'-44'-57'4479,"30"62"-3455,11-1-320,11-4-4159,14 0 1727,9-4-1440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4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36 317 6976,'0'0'4,"-16"-13"2183,16 13-2139,-1 0 1,1-1 0,-1 1 0,0 0 0,1 0-1,-1 0 1,0 0 0,1 0 0,-1 0-1,0 0 1,1 0 0,-1 0 0,1 0-1,-1 0 1,0 0 0,1 0 0,-1 0 0,0 1-1,1-1 1,-1 0 0,1 0 0,-1 1-1,1-1 1,-1 0 0,1 1 0,-1-1-1,1 1 1,-2 0 0,2-1 33,0 1 0,0-1 1,-1 1-1,1-1 0,0 0 0,0 1 0,0-1 0,-1 1 0,1-1 1,0 1-1,0-1 0,0 1 0,0-1 0,0 1 0,0-1 1,0 1-1,0-1 0,0 1 0,0-1 0,0 1 0,0-1 1,1 1-1,-1-1 0,0 0 0,0 1 0,0-1 0,1 1 1,-1-1-1,0 1 0,0-1 0,1 0 0,-1 1 0,0-1 1,1 0-1,-1 1 0,1-1 0,-1 0 0,0 0 0,1 1 1,17 10 1809,-12-10-1635,0 0 1,0 0 0,0 0 0,0-1-1,0 0 1,0 0 0,0 0 0,0-1 0,0 0-1,0 0 1,0 0 0,8-4 0,2-1 107,-1-1-1,0 0 1,17-12 0,-9 3-88,0-2 1,-2 0-1,0-1 0,-1-1 1,20-28-1,-33 41-227,-1-2-1,0 1 1,-1-1 0,5-11 0,-8 17-33,-1-1 0,1 1 0,-1-1 0,0 0 1,0 1-1,-1-1 0,1 0 0,-1 1 0,0-1 1,0 0-1,0 0 0,0 0 0,-1 1 0,0-5 1,0 7-12,1 0 0,-1-1 0,1 1 1,-1 0-1,0 0 0,1 0 0,-1 0 1,0 0-1,0 0 0,0 0 1,0 0-1,0 0 0,0 0 0,0 1 1,0-1-1,0 0 0,0 1 0,-1-1 1,1 1-1,0-1 0,0 1 0,0 0 1,-1-1-1,1 1 0,0 0 0,-1 0 1,1 0-1,0 0 0,-3 0 0,-3 0-29,0 1-1,0 0 0,0 1 1,-9 2-1,0 0 99,0 2-1,0 0 1,0 1 0,1 1-1,0 0 1,0 1 0,1 1-1,0 0 1,1 1 0,0 1-1,0 0 1,1 0 0,1 1-1,1 0 1,-1 1 0,2 1-1,0-1 1,1 2 0,0-1-1,-10 33 1,13-33 6,0 1 0,2 0 1,0 0-1,0 1 0,0 23 0,3-34-43,0 1 0,1-1 0,-1 0-1,1 0 1,1 1 0,-1-1 0,1 0 0,0 0 0,0 0-1,1-1 1,0 1 0,0 0 0,0-1 0,1 0-1,-1 0 1,1 0 0,7 7 0,-6-8 33,1 1 0,-1-1 0,1 0 0,0-1 1,1 1-1,-1-1 0,0 0 0,1-1 0,0 1 0,-1-1 0,1-1 1,0 1-1,0-1 0,0-1 0,0 1 0,0-1 0,0 0 0,0-1 1,8 0-1,-5-2-20,1 1 0,0-2 0,-1 1 1,0-1-1,0-1 0,0 0 0,-1 0 0,1-1 1,-1 0-1,0-1 0,13-13 0,50-55 67,32-30 9,-46 60-141,2 2-1,2 2 0,71-33 1,-103 60 254,-34 29-246,-83 142 252,11-10-49,76-147-185,-1 1 0,1-1 0,-1 1 0,1-1 0,0 1 0,-1-1 0,1 1 0,0-1 0,0 1 0,0 0-1,-1-1 1,1 1 0,0 0 0,0-1 0,0 1 0,0-1 0,0 1 0,0 0 0,0 1 0,13-13 218,44-44-180,71-67-157,-92 91-51,69-45 0,-102 74 139,2-1-33,0-1-1,1 1 1,-1 1-1,8-4 0,-12 6 45,0 0 0,0-1 0,0 1 0,0 0 0,0 0 0,0 0 0,-1-1 0,1 1 0,0 0 0,0 0 0,0 0 0,0 1 0,0-1 0,0 0 0,0 0 0,0 0 0,0 1 0,-1-1 0,1 0 0,0 1 0,0-1 0,0 1 0,0-1 0,-1 1 0,1-1 0,0 1 0,-1-1 0,1 1 0,0 0 0,-1-1 0,1 1 0,-1 0 0,1 0 0,-1 0 0,1-1 0,-1 1 0,1 1-1,1 8 11,0 1-1,0-1 0,-1 1 0,0 0 1,-1-1-1,-2 22 0,0-12-26,-2 206 697,4-221-660,1 0 0,-1 0 0,1 0 0,0 0 0,0-1 0,0 1 0,3 7 0,-3-11-6,-1 0 0,0 0 0,1 0 1,0 0-1,-1 0 0,1 0 0,-1 0 0,1 0 0,0-1 0,0 1 1,0 0-1,-1 0 0,1-1 0,0 1 0,0 0 0,0-1 0,0 1 1,0-1-1,0 0 0,0 1 0,0-1 0,0 0 0,0 1 0,1-1 1,-1 0-1,0 0 0,0 0 0,0 0 0,0 0 0,0 0 1,0 0-1,0 0 0,0-1 0,1 1 0,-1 0 0,0-1 0,0 1 1,0 0-1,1-2 0,10-5 11,0-1 0,-1 0 0,0-1-1,0 0 1,-1-1 0,-1 0 0,11-13 0,-3 4-72,21-23 11,151-175 93,-182 207-110,0 1 0,0-1 0,6-13 0,-12 21 31,0-1 0,0 1 0,0-1-1,0 1 1,0-1 0,0 1 0,-1-1 0,1 1 0,-1-1 0,0 1 0,1-1 0,-1 0-1,-1 1 1,1-1 0,0 1 0,-1-1 0,1 0 0,-1 1 0,0-1 0,1 1 0,-3-4-1,2 5 25,0 0 0,-1-1-1,1 1 1,-1 0 0,1 0 0,-1-1-1,0 1 1,1 1 0,-1-1-1,0 0 1,0 0 0,0 1-1,1-1 1,-1 1 0,0-1-1,-3 1 1,-2-1 3,1 0 1,-1 1 0,-9 1-1,4 0 0,1 1 1,0 0-1,0 1 1,0 0-1,0 1 0,1 0 1,-17 8-1,20-7 6,0-1-1,1 1 1,-1 0 0,1 0-1,0 0 1,0 1 0,0 0-1,1 0 1,0 1 0,1-1-1,-7 11 1,3 0 14,1 1 0,1 0-1,0 0 1,1 0 0,1 1 0,-1 19 0,2-13 9,2 0 1,1 1-1,1-1 1,4 26-1,-4-42 20,1 0-1,0 0 1,0 0-1,1 0 0,0-1 1,1 1-1,-1-1 1,2 0-1,5 9 0,-7-13-5,0-1 0,0 1-1,1-1 1,-1 0 0,1 0 0,0 0-1,0 0 1,0 0 0,0-1-1,0 0 1,1 0 0,-1 0-1,1-1 1,-1 1 0,1-1 0,-1 0-1,1 0 1,0-1 0,6 1-1,3-1-24,0-1 0,-1 0-1,1 0 1,0-2 0,0 0-1,-1 0 1,0-1 0,0-1-1,0 0 1,0-1 0,-1 0-1,1-1 1,-2 0 0,1-1-1,13-12 1,10-13 10,-1-1-1,-2-2 1,31-45 0,39-44-17,-75 97-134,1 1 1,2 2 0,33-23-1,-62 47 4,-1 13-65,-1 1 187,0 0 0,-3 12 0,-3 18 0,5-10 43,1 0-1,2 0 1,1 1 0,2-1-1,14 61 1,-17-89-21,1 1 1,0-1-1,0 0 0,0 0 0,1 0 0,-1 0 1,1 0-1,0 0 0,1-1 0,-1 1 1,1-1-1,0 0 0,0 0 0,0-1 0,1 1 1,-1-1-1,1 0 0,0 0 0,0 0 1,0-1-1,0 0 0,0 0 0,0 0 0,1 0 1,-1-1-1,1 0 0,-1 0 0,1-1 1,6 1-1,1-2-18,1 1 0,-1-2 1,0 0-1,0-1 1,0 0-1,0-1 0,0 0 1,20-10-1,-16 4-5,0 0 0,-1-1-1,0 0 1,-1-1 0,20-20 0,22-31-66,53-74 0,-75 91 73,-31 41-25,0 0 0,-1 1 1,1-1-1,-1-1 0,-1 1 1,1 0-1,-1-1 0,0 1 1,3-9-1,-5 13 7,0 1 0,0-1 0,0 1 0,0-1 0,1 1 1,-1-1-1,0 0 0,0 1 0,0-1 0,0 1 0,0-1 0,0 1 0,-1-1 0,1 1 0,0-1 0,0 1 0,0-1 0,0 1 0,-1-1 1,1 1-1,0-1 0,0 1 0,-1-1 0,1 1 0,0-1 0,-1 1 0,1-1 0,-1 1 0,1 0 0,0-1 0,-2 1 0,1-1-14,0 1 0,-1 0 0,1 0 0,0 0 0,0 0-1,-1 0 1,1 0 0,0 0 0,-1 0 0,1 1 0,0-1 0,-3 1-1,-2 2-38,-1 0 1,1 0-1,-12 8 0,7-2 50,1 0 1,0 0-1,1 1 1,0 1-1,1-1 1,0 1-1,0 1 1,-10 21-1,7-7 14,0 0 1,2 1-1,-8 32 0,11-32 15,0 0-1,-3 50 1,9-69 13,0 0-1,0-1 1,1 1 0,0 0 0,0-1 0,1 1 0,0-1-1,0 1 1,1-1 0,0 0 0,0 0 0,1 0-1,0-1 1,8 12 0,-11-17-12,0 0 0,-1 0 1,1 0-1,0 0 0,0 0 0,0 0 0,0 0 0,0-1 0,0 1 0,0 0 0,0-1 1,1 1-1,-1 0 0,0-1 0,0 0 0,0 1 0,1-1 0,-1 0 0,0 0 1,1 1-1,1-1 0,-1-1-2,-1 1 0,1-1 0,0 1 0,-1-1 0,1 0 0,-1 0 0,0 1 0,1-1 0,-1 0 0,0 0 0,1 0 0,-1-1 1,0 1-1,2-2 0,2-4 5,-1 0 1,0 0-1,0-1 1,0 1 0,3-13-1,38-159-9,-9 31-178,-30 128 115,-3 13-26,-1-1 0,0 0 0,0 0 1,1-15-1,-8 32-172,-3 10 237,-1 15-40,-7 57 0,10-48 53,-4 28 34,-12 65 240,-10 32 55,-19 83 7,44-219-240,-3 0-1,0-1 0,-25 50 1,34-78-89,-1-1 1,1 1-1,-1-1 0,1 1 1,-1-1-1,0 0 1,0 0-1,-3 2 0,4-3-4,0-1 0,0 1 0,0-1 0,1 1-1,-1-1 1,0 0 0,0 1 0,0-1-1,0 0 1,0 0 0,0 0 0,0 0-1,0 0 1,0 0 0,0 0 0,0 0-1,0 0 1,0 0 0,0-1 0,0 1 0,0 0-1,0-1 1,0 1 0,0-1 0,0 1-1,-1-2 1,-3-2-49,0 0-1,0 0 1,1 0-1,0-1 1,0 0 0,0 0-1,0 0 1,1 0-1,0 0 1,0-1 0,1 0-1,-4-10 1,-2-7-254,-7-44 1,10 39 182,1 0 0,1 0-1,1-35 1,2 53 92,1-1 0,0 1 0,1-1 0,0 1 0,1 0 1,0 0-1,1 0 0,0 0 0,0 0 0,1 1 0,11-18 0,3 4-43,1 0 0,1 2 0,1 0 1,1 2-1,30-21 0,133-72 154,12-9 390,-110 54-149,98-97 0,-175 152-192,0 0 0,8-14-1,-6 8-18,-2-5 33,-10 22-136,-1-1 1,1 0 0,0 0-1,0 0 1,0 1 0,0-1-1,0 0 1,0 1 0,0-1-1,0 1 1,0-1-1,1 1 1,2-2 0,-26 67-210,14-31 327,0 0 1,2 1-1,2 0 0,-1 66 0,6-52 137,-1-48-261,0 1-1,-1-1 0,1 0 0,0 1 0,0-1 0,0 1 1,0-1-1,1 0 0,-1 1 0,0-1 0,0 1 1,0-1-1,0 0 0,0 1 0,0-1 0,1 1 0,-1-1 1,0 0-1,0 1 0,1-1 0,-1 0 0,0 1 1,0-1-1,1 0 0,-1 0 0,0 1 0,1-1 0,-1 0 1,0 0-1,1 1 0,-1-1 0,1 0 0,-1 0 1,0 0-1,1 0 0,-1 0 0,1 0 0,-1 1 0,0-1 1,1 0-1,-1 0 0,1 0 0,0-1 7,1 1 0,-1-1 0,0 0-1,0 1 1,0-1 0,0 0 0,0 0-1,0 0 1,0 0 0,0 0 0,0 1 0,0-2-1,1-1 1,9-15 153,14-34 0,-15 30-83,16-27 1,-12 27-84,1 1-1,1 0 1,0 0 0,29-25 0,-41 43-62,-1 1 1,0-1-1,1 1 0,-1 0 0,1 0 1,5-2-1,-8 3 53,0 1 0,0 0 0,0 0 0,0-1 0,-1 1 1,1 0-1,0 0 0,0 0 0,0 0 0,0 0 0,0 0 0,0 0 1,0 0-1,0 0 0,0 1 0,-1-1 0,1 0 0,0 0 0,0 1 1,0-1-1,0 1 0,-1-1 0,1 1 0,0-1 0,0 1 0,-1-1 0,1 1 1,0 0-1,-1-1 0,1 1 0,-1 0 0,1-1 0,-1 1 0,1 0 1,0 1-1,0 3 10,1 1 1,-1 0-1,0-1 0,-1 1 1,1 0-1,-1 0 1,0-1-1,-1 1 1,1 0-1,-1 0 0,-3 10 1,1 3 7,-5 31 12,-19 113 161,17-113-109,-22 61 0,12-52-64,-90 231 301,103-276-290,1 0 1,-2-1 0,-14 20 0,20-29-18,-1 0 1,0-1-1,0 0 1,-1 0-1,1 0 1,-1 0-1,1 0 0,-1 0 1,0-1-1,0 0 1,0 0-1,0 0 1,-1 0-1,1-1 1,0 0-1,-1 0 1,-4 1-1,2-2-29,-1 0 0,1-1-1,-1 0 1,1 0 0,0-1 0,-1 0 0,1 0-1,0-1 1,0 0 0,1 0 0,-1 0 0,0-1-1,1 0 1,-7-6 0,-7-6-80,2 0 1,0-1-1,-16-20 1,30 33 101,1 0 0,0 0 0,0 0 0,0 0 1,1-1-1,-1 1 0,1-1 0,0 0 0,0 0 0,1 0 0,-2-5 1,3 7 3,0 1 0,0-1 0,0 1 0,0-1 0,0 1 0,1-1 0,-1 0 1,1 1-1,-1 0 0,1-1 0,0 1 0,0-1 0,0 1 0,0 0 0,1 0 0,-1 0 1,1-1-1,-1 1 0,1 0 0,0 1 0,-1-1 0,1 0 0,0 1 0,3-3 0,22-12 172,1 0 0,1 1-1,1 2 1,34-10-1,0 4-280,1 3-1,103-12 0,-54 10-1137,-59 10-702,-27 4-1452,1-1 1,-1-1-1,0-1 0,44-18 1,-19 0-2678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2:15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356 153 5984,'1'2'3906,"1"0"-3559,-1 1 0,0 0 0,0-1 0,0 1 0,0 0 0,0 0 0,0 5 0,-1 2-67,-1 1-1,-1-1 0,0 0 0,0 0 0,-1 0 1,-1-1-1,1 1 0,-1 0 0,-1-1 1,0 0-1,0 0 0,-1-1 0,-7 10 0,11-16-220,-1 0-1,1 0 0,0 0 1,-1 0-1,1 0 0,-1 0 0,1-1 1,-1 1-1,0-1 0,0 0 0,0 0 1,0 0-1,0 0 0,0 0 0,-4 0 1,2-1 16,0 0 1,0 0-1,1 0 0,-1-1 1,0 0-1,1 0 1,-1 0-1,0-1 1,-4-1-1,-3-3 42,0-1-1,1 0 0,-1 0 1,2-1-1,-1 0 0,-10-11 1,0-2 58,-34-44 0,49 57-156,0 0 0,1 0 0,0-1-1,1 0 1,-1 0 0,2-1 0,-1 1 0,2-1 0,-3-12-1,4 19-2,1 0-1,0 0 1,0 0 0,0 0-1,0 0 1,0 1-1,0-1 1,1 0-1,0 0 1,0 0-1,-1 0 1,1 1 0,1-1-1,-1 1 1,0-1-1,1 0 1,2-2-1,-1 2-1,-1 0 0,1 0 0,1 1 0,-1 0 0,0-1-1,1 1 1,-1 0 0,1 1 0,-1-1 0,1 0 0,5 0 0,4-1-27,0 0 0,0 2 1,1-1-1,-1 2 0,1 0 0,18 2 1,-17 0 15,0 0 1,0 1 0,-1 1 0,1 0 0,-1 1-1,0 1 1,22 12 0,-28-13 51,0 0 0,0 0 0,-1 1 0,0 0 0,0 0 0,0 1 0,-1 0 0,0 0 0,0 1 0,-1-1 0,0 1 0,0 1 0,5 13 0,-3 3 198,-1-1 1,-1 1-1,-1 1 0,0 37 1,-4-60-241,1 26 211,-1-1 0,-2 1 0,-1-1 0,-1 1 0,-1-1 0,-13 40 0,12-52-148,-1-1 0,-1 0 0,0 0 1,0 0-1,-2-1 0,-15 18 1,3-8-47,-1 0 0,-33 26 0,42-39-744,0-1 0,-23 13 1,25-17-2347,-23 8 0,20-9-5340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8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2 911 3808,'-1'-1'476,"1"0"-1,0 0 1,0 1 0,0-1-1,-1 0 1,1 0 0,0 0 0,0 1-1,0-1 1,0 0 0,0 0-1,0 0 1,1 1 0,-1-2 0,1-9 7411,0 13-7545,1-1-226,0 1 0,0-1 1,0 1-1,1-1 0,-1 0 0,0 0 1,0 0-1,1 0 0,-1-1 0,0 1 1,1-1-1,-1 1 0,1-1 1,-1 0-1,1 0 0,-1 0 0,1 0 1,-1 0-1,4-1 0,3-1 64,0-1-1,0-1 1,-1 1-1,9-6 1,4-1-70,66-25 206,-51 22-109,-1-1-1,0-2 0,33-22 0,-63 35-153,-1 0-1,-1 0 1,1 0-1,0 0 0,-1-1 1,0 1-1,0-1 1,4-6-1,-6 9-42,0-1-1,-1 1 1,1 0-1,-1 0 1,1 0-1,-1-1 1,0 1-1,0 0 1,1 0-1,-1-1 0,0 1 1,0 0-1,0-1 1,0 1-1,0 0 1,-1 0-1,1-1 1,0 1-1,-1 0 1,1 0-1,0-1 1,-1 1-1,1 0 1,-1 0-1,0 0 1,0 0-1,1 0 1,-1 0-1,0 0 0,0 0 1,0 0-1,0 0 1,0 0-1,0 0 1,0 1-1,0-1 1,-2 0-1,-2-2-8,0 0 0,-1 1 0,0 0 0,0 0 0,0 1 0,0-1 0,0 1 0,0 1 0,0-1 0,0 1 0,-8 0 0,-1 1 16,0 1 0,1 0 0,-24 7 0,24-5 15,0 1-1,1 0 0,-1 1 1,1 1-1,0 0 1,-16 12-1,22-14-9,1 1-1,0-1 1,0 1 0,0 0-1,1 1 1,0-1 0,0 1-1,1 0 1,0 0 0,0 0-1,1 1 1,-5 13 0,2 0 52,1 0 1,1 0-1,1 0 1,0 26-1,3-34 31,0 0-1,1 0 0,1 0 1,0 0-1,1 0 0,1 0 1,0-1-1,5 14 1,-7-23-82,-1 0 0,1-1 0,0 1 0,0 0 1,-1-1-1,2 1 0,-1-1 0,0 1 1,0-1-1,1 0 0,0 0 0,-1 0 1,6 3-1,-3-3 9,0 0 0,0 0 0,0-1 0,0 0 0,0 0 1,0 0-1,0 0 0,6-1 0,9-1 64,-1 0 0,0-2 0,34-9 0,-33 8-60,22-7-15,0-2-1,0-1 0,-2-3 1,0-1-1,58-36 1,-5-4 8,119-68-394,-190 116 400,0-2 0,-1-1 0,-1-1 1,30-25-1,-48 37-50,-1 1 0,1-1 1,-1 0-1,0 1 0,1-1 0,-1 0 0,0 0 1,0 0-1,0 0 0,0 0 0,0-1 1,-1 1-1,1 0 0,-1 0 0,1 0 0,-1-1 1,0-1-1,0 2-2,0 1-1,-1 0 1,1 0 0,-1-1-1,1 1 1,-1 0-1,1 0 1,-1 0 0,1 0-1,-1 0 1,0 0 0,0 0-1,0 0 1,0 0 0,1 0-1,-1 0 1,0 0 0,-1 0-1,1 1 1,0-1-1,0 0 1,0 1 0,0-1-1,0 1 1,-1 0 0,1-1-1,0 1 1,0 0 0,-1 0-1,1-1 1,-3 1 0,-2 0-7,-1 0 1,1 0-1,-1 1 1,1 0-1,-1 0 1,1 0-1,0 1 1,0 0-1,-1 0 1,-10 6-1,5-2 34,0 1 0,1 0 0,0 1 0,-13 11 1,14-10-16,1 1 1,0 0 0,1 1 0,0 0 0,0 0 0,1 1 0,1 0 0,-9 20-1,8-11 49,0 0 0,2 0-1,0 0 1,-3 35 0,7-41 24,1 1 0,1-1 0,2 18 0,-2-31-37,-1 1-1,1 0 1,-1 0 0,1 0 0,0 0-1,0-1 1,0 1 0,0 0 0,3 4-1,-3-6-14,0-1-1,0 1 1,0 0-1,0 0 1,0-1-1,-1 1 1,1 0-1,1-1 1,-1 1-1,0-1 1,0 0-1,0 1 1,0-1-1,0 0 1,0 1-1,0-1 1,1 0-1,-1 0 1,0 0-1,0 0 1,0 0-1,0 0 1,1-1-1,-1 1 1,0 0-1,0-1 1,1 1-1,5-3 22,1-1 0,-2 0-1,1 1 1,0-2 0,-1 1 0,0-1 0,0 0-1,0-1 1,6-6 0,-11 11-37,190-212-165,-128 127-51,-54 70 209,0 1-1,-1-1 1,11-34 0,-18 49-1,-1 0 1,1 0 0,-1-1 0,1 1 0,-1 0 0,0-1 0,0 1 0,0 0 0,0-1-1,0 1 1,0 0 0,0-1 0,0 1 0,0 0 0,-1-1 0,1 1 0,0 0 0,-1-1-1,1 1 1,-2-1 0,2 1 4,0 1-1,-1 0 1,1-1 0,0 1-1,-1 0 1,1 0 0,-1 0-1,1-1 1,-1 1 0,1 0-1,-1 0 1,1 0-1,0 0 1,-1 0 0,1 0-1,-1 0 1,1 0 0,-1 0-1,1 0 1,-1 0 0,0 0-1,-15 8-2,0 4-11,0 2 0,1 0 0,1 0 0,1 1-1,0 1 1,0 0 0,2 1 0,-11 20 0,-7 21 79,-25 68 0,52-121-64,-28 71 36,-103 231 503,66-189-377,67-117-162,-1 0 1,1 0-1,-1 0 1,0-1-1,1 1 1,-1 0 0,0 0-1,0 0 1,1-1-1,-1 1 1,0 0-1,0-1 1,0 1-1,0-1 1,0 1-1,0-1 1,0 1-1,-1 0 1,1-2-27,1 1 0,-1 0 0,0-1 1,1 1-1,0 0 0,-1-1 0,1 1 1,-1-1-1,1 1 0,-1 0 0,1-1 0,0 1 1,-1-1-1,1 1 0,0-1 0,0 0 0,-1 1 1,1-1-1,0 1 0,0-1 0,0 1 0,0-1 1,0 0-1,0 1 0,0-1 0,0 1 0,0-1 1,0 0-1,0 1 0,0-1 0,0 0 1,1-2-51,-1 0 0,1 0 1,0 0-1,-1 0 1,1 0-1,1 0 0,-1 0 1,0 1-1,1-1 1,-1 0-1,4-3 0,0 0 22,0 0-1,0 1 1,9-9-1,-1 3 79,-2 2-2,1 0 0,0 0 0,19-9 0,53-23 60,47-25 98,-97 47-134,56-44 0,-29 9 120,74-84-1,-115 116-95,186-205 1126,-199 220-1151,14-19 58,-21 25-134,-4 4 27,-6 8 8,-1 8 14,0 1-1,1 1 0,1 0 1,-11 39-1,-11 88 393,28-130-299,1 0-1,1 27 1,1-45-101,0 1 1,0-1-1,0 1 0,0 0 1,0-1-1,0 1 1,0-1-1,0 1 0,0-1 1,0 1-1,0-1 1,0 1-1,0-1 0,1 1 1,-1 0-1,0-1 1,0 1-1,1-1 0,-1 0 1,0 1-1,1-1 1,-1 1-1,0-1 0,1 1 1,-1-1-1,1 0 1,0 1-1,0-1 3,0 0 0,0 0 0,0 0 0,1 0 0,-1-1 0,0 1 0,0 0 0,0-1-1,0 1 1,0-1 0,0 1 0,0-1 0,-1 1 0,1-1 0,0 0 0,1-1 0,16-13 70,0-1-1,19-24 0,7-6-49,12-4 25,105-70 0,1 0-509,-162 120 451,0 0 1,0 0 0,1 0 0,-1 0-1,0 0 1,0 0 0,0 0-1,0 0 1,0 0 0,0 0 0,0 0-1,1 0 1,-1 0 0,0 0-1,0 0 1,0 0 0,0 0 0,0 0-1,0 0 1,0 0 0,1 0-1,-1 0 1,0 0 0,0 0 0,0 0-1,0 0 1,0 0 0,0 0-1,0 0 1,0 1 0,0-1 0,0 0-1,1 0 1,-1 0 0,0 0-1,0 0 1,0 0 0,0 0 0,0 0-1,0 1 1,0-1 0,0 0-1,0 0 1,0 0 0,0 0-1,0 0 1,0 1 0,1 4 47,-2-1-50,1 0 0,-1 1 0,0-1 0,-1 0 0,1 0 1,-1 0-1,-3 6 0,-4 11-51,-1 6 109,2-1 0,0 1 0,2 1 0,2-1 0,0 1 0,1 0 0,2 34 0,2-55-23,0-1 0,0 0-1,0 1 1,0-1 0,1 0-1,0 0 1,5 10 0,-7-15-22,1 0 1,0 1-1,-1-1 1,1 0-1,0 0 1,0 0-1,0 0 1,0 1-1,0-1 1,0 0-1,1-1 1,-1 1-1,0 0 1,0 0-1,1 0 1,-1-1-1,0 1 1,1-1-1,-1 1 1,1-1 0,-1 1-1,1-1 1,-1 0-1,1 0 1,-1 0-1,1 0 1,-1 0-1,1 0 1,-1 0-1,1 0 1,-1-1-1,1 1 1,-1-1-1,0 1 1,1-1-1,1 0 1,5-4-8,-1 1 0,0-1 0,0 0 0,0-1 0,0 1 0,-1-2 0,0 1 0,0 0 0,6-10 0,10-11-49,1 4-16,0 0 0,2 2 0,0 0 0,2 2 1,48-27-1,154-61-160,-142 69 215,-61 27-56,-18 7-70,-16 6-31,-28 13 121,-84 38 114,99-43-39,2 2 0,0 0 0,-33 28 0,34-24 11,2 1 1,0 0 0,1 1-1,-24 39 1,18-26 61,13-19-30,1-1 0,-10 21-1,26-39 34,-8 6-113,115-111-527,-82 82 405,60-40 0,-66 51-108,-16 10 107,0 1 0,23-12-1,-34 19 116,1 1-1,-1 0 1,1-1-1,0 1 0,-1 0 1,1 0-1,-1 0 1,1 0-1,-1 0 0,1 0 1,-1 1-1,1-1 0,-1 0 1,1 1-1,-1-1 1,1 1-1,-1 0 0,1-1 1,-1 1-1,0 0 1,0 0-1,1 0 0,-1 0 1,0 0-1,0 0 0,0 0 1,0 0-1,0 1 1,1 1-1,3 3 83,0 1 1,-1 1-1,7 14 0,-4-8 30,1 0-1,0 0 1,1-1-1,0-1 1,1 1-1,20 18 1,-28-29-85,0 0 0,0 0 0,1-1 0,-1 1 0,0 0 1,1-1-1,0 0 0,-1 0 0,1 1 0,0-2 0,-1 1 0,1 0 1,0 0-1,0-1 0,0 0 0,0 0 0,-1 1 0,1-1 0,0-1 1,0 1-1,0 0 0,4-2 0,2-1 47,0-1-1,0 0 1,0-1 0,-1 1-1,10-8 1,-5 3-43,35-22-14,44-27-22,-66 44-3,-2-1 0,0-2 0,-1 0 0,0-2 0,-1 0 0,-2-1 0,27-34 0,-17 12-18,26-48-1,20-53-60,-63 118 75,63-142-194,-44 93 243,-28 66 9,-1 2 9,-1 1 0,0-1 0,0 0 0,0 0-1,1-9 1,-3 15-46,0 0 0,1-1-1,-1 1 1,0 0 0,0-1 0,0 1-1,0 0 1,0-1 0,0 1 0,0-1-1,0 1 1,0 0 0,0-1 0,0 1-1,0 0 1,0-1 0,0 1 0,0-1-1,0 1 1,0 0 0,-1-1 0,1 1-1,0 0 1,0-1 0,0 1 0,-1 0-1,1 0 1,0-1 0,0 1 0,-1 0-1,1 0 1,0-1 0,0 1 0,-1 0-1,1 0 1,0 0 0,-1-1 0,1 1-1,0 0 1,-1 0 0,1 0 0,-1 0-1,1 0 1,0 0 0,-1 0 0,1 0-1,0 0 1,-1 0 0,1 0 0,0 0-1,-1 0 1,1 0 0,-1 0 0,1 0-1,-1 0 1,-1 1-9,-1 0 0,1 1 0,-1-1 1,1 0-1,0 1 0,-1 0 0,-1 2 0,-5 5 16,0 1 0,1 0 1,0 0-1,1 1 0,0 0 0,-8 19 1,-126 262 407,106-225-57,-32 93-1,57-133-315,2 0 0,1 1 1,2 0-1,0 0 0,2 0 0,0 46 1,3-66-20,1 0 0,0 0 0,0 0 0,1 0 0,0 0 0,0-1 0,1 1 0,0-1 0,7 13 0,-8-16-71,1 0 1,0-1 0,0 1-1,0-1 1,0 0-1,1 1 1,-1-1 0,1-1-1,-1 1 1,1-1 0,0 1-1,0-1 1,1 0 0,-1-1-1,0 1 1,0-1-1,9 2 1,-6-2-394,0 0 0,0-1 0,-1 0 0,1-1-1,0 1 1,0-1 0,0-1 0,-1 1 0,1-1 0,0 0 0,-1-1 0,12-5-1,3-5-2452,0 0 0,24-19-1,-44 30 2743,49-37-7907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4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10 122 2976,'-10'6'3856,"11"3"138,0-6-3480,0 0 0,0 0 0,0-1-1,0 1 1,1 0 0,-1 0-1,1-1 1,0 1 0,0 0 0,0-1-1,0 0 1,0 1 0,1-1-1,-1 0 1,5 3 0,-3-4-184,-1 1-1,1 0 1,0-1 0,-1 0-1,1 0 1,0 0 0,0-1-1,0 1 1,0-1 0,0 0-1,4 0 1,8-2 109,1-1-1,-1 0 0,0-2 1,28-10-1,-38 13-305,21-10 35,0 0-1,43-27 0,-11 0-3047,-5-2-6085,-42 29 4527,-12 12 4249,0 0 0,0 0 0,0-1 0,0 1 0,0 0 0,0 0 0,-1-1 0,1 1 0,0 0 0,0 0 0,0-1 0,0 1 0,0 0 0,0 0 0,-4-3-2458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5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1125 3808,'-3'2'285,"0"-1"1,0 1-1,0 0 0,1 0 1,-1 0-1,0 1 0,1-1 0,0 1 1,0-1-1,0 1 0,0 0 1,0-1-1,0 1 0,1 0 1,-1 0-1,1 1 0,-1 2 1,-1 2 970,1-5-409,1 0 0,0 0 0,0 1-1,0-1 1,1 0 0,-1 7 1631,3-12-1315,4-6-533,0-1 0,-1 0 1,8-18-1,1 1-170,70-117 707,26-46-382,-50 68-375,53-102 279,-106 210-648,90-176 421,-80 150-142,-2 1-1,-2-2 1,9-41-1,-21 78-304,0 0 1,-1 0-1,1 0 0,-1 0 0,1 0 1,-1 0-1,0 0 0,0 0 0,0 0 1,-1-1-1,1 1 0,-1 0 0,-1-5 1,2 8-17,0 0 1,-1-1 0,1 1-1,0 0 1,0-1 0,-1 1 0,1 0-1,0 0 1,0-1 0,-1 1-1,1 0 1,0 0 0,-1-1 0,1 1-1,0 0 1,-1 0 0,1 0-1,0 0 1,-1 0 0,1 0 0,-1-1-1,1 1 1,0 0 0,-1 0-1,1 0 1,0 0 0,-1 0 0,1 1-1,-1-1 1,1 0 0,0 0 0,-1 0-1,1 0 1,0 0 0,-1 1-1,-13 8 55,12-7-44,-21 17 22,1 1 0,1 2 0,0 0 0,2 1 0,1 1 0,0 0 0,2 2 0,-17 35 0,13-13 102,-20 72 0,-3 54 136,38-152-256,-13 67 62,16-78-41,1 1 0,1-1-1,0 0 1,0 1 0,4 17 0,-4-26-9,1 1-1,0-1 1,0 0 0,0 0-1,0 0 1,1 0 0,-1 0-1,1 0 1,-1 0 0,1 0-1,0-1 1,1 1-1,-1-1 1,0 1 0,1-1-1,-1 0 1,1 0 0,4 3-1,-1-2 28,1 0 1,0-1-1,-1 0 0,1 0 0,0 0 0,0-1 0,14 1 0,10-1-31,0-1-1,0-1 1,-1-2 0,55-12-1,-42 4-9,-1-1 0,73-34 0,-85 30-123,-26 13 76,0 0 1,0 0-1,1 1 1,0-1-1,-1 1 1,1 0-1,0 1 1,0-1-1,0 1 1,5-1-1,-18 15-162,-9 9 363,-45 63-39,57-77-88,1 0-1,1 0 0,-1 0 1,1 0-1,1 1 0,0-1 1,0 1-1,0 0 0,1-1 1,1 1-1,-1 0 0,1 0 1,1 0-1,0 0 0,3 15 1,-4-23-24,0 1 1,1-1-1,-1 1 1,1-1-1,-1 1 1,1-1-1,0 1 1,-1-1-1,1 1 1,0-1-1,0 0 1,0 0-1,0 1 1,0-1-1,0 0 1,0 0-1,1 0 1,-1 0-1,0 0 1,3 1-1,-3-2-4,1 1-1,0-1 0,-1 0 1,1 0-1,-1 0 1,1 0-1,0 0 1,-1 0-1,1-1 0,0 1 1,-1 0-1,1-1 1,-1 0-1,1 1 0,-1-1 1,1 0-1,-1 1 1,0-1-1,1 0 0,1-2 1,3-2-72,-1 0 1,0 0 0,-1-1 0,1 1-1,-1-1 1,0 0 0,0 0-1,-1-1 1,0 1 0,0-1-1,-1 1 1,1-1 0,-1 0-1,-1 0 1,1 0 0,-1 0 0,-1 0-1,1-1 1,-1 1 0,0 0-1,-1 0 1,0 0 0,0 0-1,0 0 1,-4-9 0,0 7-89,4 8 170,1 0 0,-1 1 0,1-1 0,0 0-1,-1 1 1,1-1 0,0 0 0,-1 1 0,1-1 0,0 0 0,0 0 0,0 1 0,-1-1 0,1-1 0,0 1 64,24 6 278,178-1-112,-55-4-3326,-98 0-822,-2 0-3360,-39-1 2816,-11-1 2368,-14-3-144,-16-2-1473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5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80 15360,'-23'-43'5695,"28"34"-4415,0 1-352,8 5-960,19-2-160,31 2 1440,32-1-704,16-1 320,2 5-512,13 0-512,41 5 96,-10 2-3808,-14 9 2112,5 4-7807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5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1060 4320,'-1'1'198,"0"-1"1,1 1-1,-1 0 0,0-1 1,0 1-1,1 0 0,-1 0 1,1 0-1,-1-1 0,1 1 1,-1 0-1,1 0 0,-1 0 1,1 1-1,-1-1 127,1 0 1,0 0-1,0-1 0,0 1 1,0 0-1,0-1 1,0 1-1,0 0 0,0 0 1,0-1-1,1 1 0,-1 0 1,0-1-1,1 2 1,-1-2-207,0 1 1,1-1-1,-1 0 1,0 0 0,1 1-1,-1-1 1,0 0-1,1 0 1,-1 0 0,0 1-1,1-1 1,-1 0-1,1 0 1,-1 0 0,0 0-1,1 0 1,-1 0-1,1 0 1,-1 0 0,1 0-1,-1 0 1,0 0-1,1 0 1,-1 0 0,1-1-1,11-2 1108,4-7-468,-1 0 1,0-1 0,0 0 0,23-26 0,-26 25-560,5-4-101,-1-1-1,0-1 0,-2-1 1,0 0-1,-1 0 1,-1-2-1,-1 1 0,9-24 1,36-112 32,-10 28-17,39-116 974,-85 243-1084,3-8 55,-1 0-1,3-18 1,-5 26-42,0-1 1,0 0-1,0 1 0,0-1 0,0 0 1,-1 1-1,1-1 0,0 1 1,-1-1-1,0-2 0,0 4-7,1-1 0,0 1 1,-1-1-1,1 1 0,0-1 0,-1 1 1,1-1-1,-1 1 0,1 0 0,-1-1 1,1 1-1,-1 0 0,1 0 0,-1-1 0,1 1 1,-1 0-1,0 0 0,1 0 0,-1-1 1,1 1-1,-1 0 0,0 0 0,1 0 0,-1 0 1,1 0-1,-1 0 0,0 1 0,0-1 1,-1 0-8,-1 1 0,1 0 1,-1 0-1,1 0 0,-1 0 1,1 0-1,0 1 0,0-1 1,0 1-1,0-1 0,0 1 1,0 0-1,0 0 0,0 0 1,1 0-1,-1 0 1,-1 3-1,-3 5 44,1 1 1,-8 20-1,-17 55 242,5 2 0,3 1 0,4 1 1,-12 176-1,30-250-208,0 0 1,1 0-1,0-1 1,2 1-1,0 0 1,8 24-1,-11-37-51,1 0 0,0 0 0,0-1 0,1 1 0,-1-1 0,1 1 0,-1-1 0,1 0 0,0 1 0,0-1 0,3 3 0,-3-4-26,-1 0-1,0 0 0,1-1 1,-1 1-1,1 0 0,-1-1 1,1 1-1,-1-1 1,1 0-1,0 0 0,-1 1 1,1-1-1,-1 0 0,1 0 1,0 0-1,-1-1 0,1 1 1,-1 0-1,1-1 0,-1 1 1,1-1-1,2 0 1,6-4-62,0-1 1,-1 1 0,1-2 0,8-6-1,3-3-103,24-15-68,-14 11 100,-2-2-1,0-1 1,36-36-1,-41 31 19,-1-1 1,24-41-1,32-69 29,-49 85 112,22-43 286,-4-2 1,63-186-1,-98 230 239,-13 49-450,-1 5-43,-6 8 6,-17 53 65,-86 200 236,-21 44 515,87-213-525,3-11-35,-36 105 1,77-184-302,-1 1 0,0-1-1,1 1 1,0 0 0,-1-1 0,1 1-1,0 0 1,0-1 0,0 3 0,0-4-19,0 0 0,0 1 0,0-1 0,1 0 0,-1 0 1,0 0-1,0 1 0,0-1 0,0 0 0,0 0 0,0 1 1,1-1-1,-1 0 0,0 0 0,0 0 0,0 0 0,0 1 1,1-1-1,-1 0 0,0 0 0,0 0 0,1 0 0,-1 0 1,0 0-1,0 0 0,0 1 0,1-1 0,-1 0 0,0 0 1,0 0-1,1 0 0,-1 0 0,0 0 0,1 0 1,2-1-2,0 0 1,0 0-1,0-1 1,0 1-1,0 0 1,-1-1-1,1 0 1,2-2-1,20-12-107,27-19-272,-2-2 0,68-64 0,-101 83 252,-6 5 7,2 1 0,-1 0 0,21-14 1,-33 26 117,0 0 0,1 0 0,-1-1 0,0 1 0,1 0 0,-1 0 0,0 0 0,0 0 0,1 0 0,-1-1 0,0 1 0,1 0 0,-1 0 0,0 0 0,1 0 0,-1 0 0,0 0 0,1 0 0,-1 0 0,0 0 0,1 0 0,-1 0 0,0 1 0,1-1 0,-1 0 0,0 0 0,1 0 0,-1 0 0,0 0 0,1 1 0,-1-1 0,0 0 0,1 1 0,4 12 46,-3 22 75,-2-32-101,0 34 341,-1-15-126,1 1 0,1 0 0,6 34 0,-6-54-206,0 1-1,0-1 1,0 0-1,1 0 1,-1 0-1,1 0 1,0 0 0,0 0-1,4 3 1,-5-4-10,1 0 0,-1-1 1,1 1-1,0-1 0,0 0 0,-1 0 1,1 1-1,0-1 0,0 0 0,0-1 1,0 1-1,0 0 0,0-1 0,0 1 1,1-1-1,2 1 0,11-2 64,0-1 0,-1-1 0,0-1 0,28-9 0,-37 11-61,16-5-84,0-1 0,-1-2 0,0 0 0,-1-1 0,0-1 0,0-1 1,-1-1-1,-1 0 0,0-2 0,-1 0 0,15-19 0,-29 32 36,-1-1 1,1 1-1,-1-1 1,0 0-1,-1 0 0,1 0 1,-1 0-1,1 0 0,-1 0 1,-1 0-1,2-8 1,-2 10 10,0 1 1,0-1 0,0 1 0,0 0 0,-1-1 0,1 1 0,0 0 0,-1 0 0,1-1 0,-1 1 0,1 0 0,-1 0-1,0-1 1,1 1 0,-1 0 0,-2-2 0,2 2 4,0 0-1,-1 0 1,1 0 0,-1 1-1,1-1 1,-1 0-1,0 1 1,1-1 0,-1 1-1,1-1 1,-1 1 0,0 0-1,1 0 1,-1 0 0,0 0-1,-3 0 1,-2 1 36,1 0 0,-1 0 1,1 1-1,-1 0 0,1 0 1,-1 1-1,1 0 0,-11 6 1,6-2 68,1 0-1,0 1 1,-18 17 0,25-21-40,0 0-1,-1 0 1,1 0-1,1 0 1,-1 0-1,0 1 1,1-1 0,0 1-1,0 0 1,1-1-1,-1 1 1,1 0-1,0 0 1,-1 6-1,2-4 0,0 0 0,1 1 0,-1-1-1,1 0 1,1 1 0,-1-1 0,1 0-1,5 12 1,3 1-19,0-1 0,1 0 0,1-1 0,1-1 0,23 26-1,-19-25-215,0-1 0,2 0 1,25 18-1,-32-27-370,0-1 1,0 0 0,0-1-1,0 0 1,1-1 0,0 0-1,18 4 1,-27-8 68,0-1 1,-1 1 0,1 0-1,0-1 1,-1 0-1,1 0 1,0 0 0,0 0-1,-1-1 1,1 1-1,0-1 1,-1 0 0,1 0-1,-1 0 1,1-1-1,-1 1 1,1-1-1,-1 0 1,0 0 0,0 0-1,0 0 1,0-1-1,0 1 1,3-5 0,-1 0-871,0 0-1,7-15 1,4-14-3939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09:5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69 14880,'-24'-17'5503,"43"17"-4287,57-3-320,-13-2-352,9 1-480,17-4 960,43 0-576,20-4-160,-4 9-192,-13-2-1376,9 2 704,-4 3-5184,-10 0 3169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24 729 1312,'-23'14'3349,"24"-13"-2751,3 1-417,-1 1 1,1-1 0,-1 0 0,1 0 0,0 0 0,-1 0 0,1-1 0,0 1 0,0-1 0,1 0 0,-1 0 0,0-1-1,0 1 1,0-1 0,0 0 0,1 0 0,5-1 0,-1-1 11,0 0 0,0-1-1,0 0 1,0-1 0,0 1 0,-1-2-1,0 1 1,0-1 0,0 0 0,0-1-1,-1 0 1,0 0 0,11-13 0,4-7 118,-2 0 0,26-48 1,0 3 146,-36 56-399,123-158 698,-32 54-450,-85 97-234,-1-1-1,0 0 0,17-41 1,-30 60-90,-1 0 0,0 0 0,0 0 0,0 0 0,0 0 0,-1 0 0,0 0 1,0-8-1,0 12 0,0-1-1,0 1 1,0-1 0,0 1 0,0-1 0,0 1 0,0-1 0,-1 1 0,1-1 0,0 1 0,0-1 0,-1 1-1,1-1 1,0 1 0,-1-1 0,1 1 0,0 0 0,-1-1 0,1 1 0,-1-1 0,1 1 0,-1 0-1,1 0 1,-1-1 0,0 1 0,0 0-14,-1 0 0,1 0 0,0 0 0,0 0 0,-1 0 0,1 1 0,0-1-1,-1 0 1,1 1 0,0-1 0,0 1 0,0-1 0,0 1 0,0 0 0,-1 0 0,0 1 0,-25 20-111,1 2 1,1 1-1,-32 39 0,54-60 154,-17 21 168,2 0 1,0 2-1,2 0 1,-17 38-1,-41 124 299,10-21-100,-3 4-3,55-132-228,2 0 1,-7 59-1,13-69-26,0-7-2,2 0-1,0 0 1,2 0 0,3 35-1,-3-55-26,1 0 0,0 0 0,0 0-1,0 0 1,0 1 0,0-1 0,1-1 0,0 1-1,-1 0 1,5 5 0,-5-7-63,0 0 1,0-1 0,-1 1-1,1 0 1,0-1-1,0 1 1,0-1-1,0 1 1,0-1 0,0 1-1,0-1 1,0 0-1,1 1 1,-1-1-1,0 0 1,0 0 0,0 0-1,0 0 1,0 0-1,0 0 1,0 0-1,1 0 1,-1 0 0,0-1-1,0 1 1,0 0-1,0-1 1,0 1-1,0-1 1,0 1 0,0-1-1,0 0 1,0 1-1,1-2 1,11-9 136,0-2 0,-1 1 0,0-2 0,-1 1 0,16-29 0,-4 9-92,57-70 166,4-6 46,-78 101-254,-1 0 0,0 0 0,-1-1 0,0 0 0,0 1 0,-1-1 0,4-15 0,-6 18-37,0 0 0,0-1 0,-1 1 0,0 0 1,0-1-1,-1 1 0,1-1 0,-1 1 0,-1 0 0,1 0 0,-1-1 0,-3-5 0,2 4-25,-1 0-1,0 1 0,-1-1 0,1 1 0,-2-1 0,1 1 0,-1 1 0,0-1 1,-9-7-1,5 7-122,10 7 147,0 0-1,0 0 1,-1 0 0,1 0-1,0 0 1,0 0 0,0 0-1,0 0 1,0 1 0,0-1-1,0 0 1,0 0 0,0 0-1,0 0 1,0 0 0,-1 0-1,1 0 1,0 0 0,0 0 0,0 0-1,0 0 1,0 0 0,0 0-1,0 0 1,0 0 0,0 0-1,0 1 1,0-1 0,0 0-1,0 0 1,0 0 0,0 0-1,0 0 1,0 0 0,0 0-1,0 0 1,0 0 0,0 0-1,0 1 1,0-1 0,0 0-1,0 0 1,0 0 0,0 0-1,0 0 1,0 0 0,0 0-1,0 0 1,0 0 0,0 0-1,0 0 1,0 1 0,0-1 0,1 0-1,9 18-349,-5-12 340,1-1 0,-1 1 0,1-1 0,0-1 0,0 1 0,1-1 0,-1 0 0,1 0 1,0-1-1,0 0 0,0 0 0,10 2 0,10 1 47,55 6-1,-75-11-60,20 2 49,0-1 0,44-4-1,-56 1 48,0-2-1,1 1 0,-2-2 0,1 0 0,0-1 0,16-7 0,-24 8-9,0 0 0,0 0 0,-1-1-1,9-8 1,-11 10-49,-1 0 0,0 0 0,0-1 0,0 1 0,-1-1 0,1 0-1,-1 0 1,0 1 0,3-7 0,-4 2-11,-3 8-230,-5 11-107,-23 84-216,26-79 521,0 1-1,1 0 0,-1 30 0,5-41 41,-1-1-1,1 1 1,0 0-1,0-1 1,1 1-1,0-1 1,0 1-1,4 7 1,-5-11 11,0 0 1,0 0-1,0 0 1,0-1-1,0 1 1,0 0-1,1-1 1,-1 1-1,1-1 1,-1 1-1,1-1 1,-1 0-1,1 0 1,0 0-1,-1 0 1,1 0-1,0 0 1,0 0-1,0 0 0,0-1 1,0 1-1,0-1 1,0 1-1,0-1 1,0 0-1,4 0 1,10-4 90,1-1-1,-1-1 1,0 0 0,28-16 0,-18 9-44,39-23-68,84-61-1,-122 78 65,56-47 174,-8 5-434,-74 60 177,0 0-1,0 0 0,0 1 1,0-1-1,0 0 1,0 1-1,0-1 1,0 1-1,0-1 1,0 1-1,0 0 1,0-1-1,0 1 1,0 0-1,0 0 1,1 0-1,-1 0 1,0 0-1,0 0 0,0 0 1,0 0-1,0 0 1,2 1-1,-2 0 12,0 0 0,0 0-1,0-1 1,0 1 0,0 0-1,0 0 1,-1 0-1,1 1 1,0-1 0,-1 0-1,1 0 1,-1 0 0,1 0-1,-1 1 1,1-1 0,-1 0-1,0 2 1,2 6-3,-2 1 1,1-1-1,-1 1 1,-1 10-1,-1-6-8,0-1 0,-1 0-1,0 0 1,-1 0 0,-1 0 0,-6 14-1,-5 3 89,-24 36 0,-4 1 1184,50-74-1115,1 1 1,-1-1 0,1 1-1,11-8 1,11-8-114,11-18 16,54-70 0,-37 42-23,-49 58-7,-7 8-41,0 1 0,0-1 0,0 0 0,0 1 0,1-1 0,-1 1 0,1-1 0,-1 1 0,1-1 0,0 1 0,-1 0 0,1 0 0,0 0 0,0 0 0,0 0 0,0 0 0,3 0 0,-4 1 19,-1 1 0,1 0 1,-1-1-1,1 1 0,-1-1 0,1 1 0,-1 0 0,0 0 0,1-1 1,-1 1-1,0 0 0,0-1 0,1 1 0,-1 0 0,0 0 1,0 1-1,0-2-3,1 12-21,-1 0-1,0 0 0,0 0 1,-1-1-1,-1 1 1,-3 13-1,-1 14 26,3-22 53,1-10-42,1 1 0,0 0 0,0 1 0,1 10 0,0-17 13,0 0 1,1-1-1,-1 1 1,0-1-1,1 1 1,-1 0-1,1-1 1,-1 1-1,1-1 1,0 1-1,0-1 1,0 1-1,0-1 1,0 0-1,0 0 0,0 1 1,0-1-1,0 0 1,1 0-1,-1 0 1,0 0-1,1 0 1,-1 0-1,1 0 1,-1-1-1,1 1 1,1 0-1,8 1 59,0-1 0,-1 0 0,1-1 0,0 0 0,19-3 0,-8 2-7,225-23 78,-231 22-113,-1-1-1,0 0 1,0-1-1,0-1 1,-1 0 0,0-1-1,0 0 1,0-1-1,16-12 1,-10 5-21,-13 8 10,0 1-1,1 0 1,9-5 0,-16 9-43,1 1 0,-1-1 1,0 1-1,1 0 0,-1-1 0,0 1 0,1 0 0,-1 0 0,1 0 1,-1 0-1,0 0 0,1 0 0,-1 0 0,1 1 0,1 0 1,-1-1 27,-1 1 0,0 0 0,0 0 1,0-1-1,0 1 0,-1 0 1,1 0-1,0 0 0,0 0 1,0 0-1,-1 0 0,1 0 0,0 0 1,-1 0-1,1 0 0,-1 0 1,1 1-1,-1-1 0,0 0 1,0 0-1,1 0 0,-1 1 1,0-1-1,0 0 0,0 0 0,-1 3 1,1-4 3,0 0 1,0 1 0,0-1 0,0 0-1,0 1 1,0-1 0,0 0-1,0 1 1,0-1 0,0 0-1,0 1 1,-1-1 0,1 0 0,0 0-1,0 1 1,0-1 0,-1 0-1,1 0 1,0 1 0,0-1-1,-1 0 1,1 0 0,0 0 0,0 1-1,-1-1 1,1 0 0,0 0-1,-1 0 1,1 0 0,0 0 0,0 0-1,-1 1 1,1-1 0,0 0-1,-1 0 1,1 0 0,0 0-1,-1 0 1,1 0 0,0 0 0,-1-1-1,1 1 1,0 0 0,-1 0-1,1 0 1,0 0 0,-1 0-1,1 0 1,-1-1 0,-21-9 56,11 5-91,2 3-28,-1 1 0,0 0-1,0 0 1,0 1 0,0 0 0,0 1-1,0 0 1,1 0 0,-1 1-1,0 1 1,1 0 0,-14 5-1,8-1 6,1-1 0,0 2 0,0 0-1,1 1 1,0 0 0,0 1 0,-10 11-1,20-18 35,0 0 0,0 0 0,1 1 0,0-1 0,-1 0 0,1 1 0,1-1 0,-1 1 1,0 0-1,-1 5 0,3-7 25,0-1 1,0 0-1,-1 0 1,1 1 0,0-1-1,0 0 1,1 0-1,-1 1 1,0-1 0,0 0-1,0 0 1,1 1 0,-1-1-1,1 0 1,-1 0-1,1 0 1,-1 0 0,1 0-1,0 0 1,0 0 0,-1 0-1,1 0 1,0 0-1,0 0 1,0 0 0,0 0-1,0-1 1,0 1 0,0 0-1,0-1 1,0 1-1,1-1 1,-1 1 0,0-1-1,0 0 1,0 1-1,3-1 1,1 1 30,0 0 0,1-1 1,-1 1-1,1-1 0,-1-1 0,1 1 0,-1-1 1,1 0-1,9-3 0,4-2 81,23-11 0,-30 12-71,-1 0 0,0-1 0,0 0 0,-1-1 0,1 0 0,-2-1 0,1 0 0,-1-1-1,0 0 1,-1 0 0,0-1 0,0 0 0,-1 0 0,11-23 0,-2-1 22,20-73 0,0-41 43,-29 116-133,-5 22 14,36-143-34,-33 136 5,-1 0-1,2-19 0,-5 32-23,-1-1 1,1 0-1,-1 0 1,-1 0-1,1 0 0,-1 1 1,0-1-1,0 0 1,0 0-1,0 1 0,-1-1 1,-2-4-1,4 8 28,-1 0-1,1 0 1,-1 1 0,1-1 0,-1 0-1,1 1 1,-1-1 0,1 0-1,-1 1 1,0-1 0,1 1 0,-1-1-1,0 1 1,1-1 0,-1 1-1,0 0 1,0-1 0,0 1-1,1 0 1,-1-1 0,0 1 0,0 0-1,0 0 1,-1 0 0,0 0-7,1 0-1,-1 1 1,0-1 0,1 1 0,-1-1 0,1 1 0,-1 0 0,1 0 0,0-1-1,-1 1 1,1 0 0,-2 2 0,-2 2-64,-1 0 1,1 1-1,0 0 0,-6 10 1,1 1 54,0 0 1,2 1 0,0 0-1,1 1 1,1 0 0,0 0-1,-2 22 1,-6 34 63,-8 73-203,19-115 208,-3 71 5,6-87 20,1-1 0,1 1 0,0 0 1,6 18-1,-7-28 0,1 0 1,0-1 0,1 1-1,0-1 1,6 12-1,-8-16-12,1 0 1,-1-1-1,1 1 0,-1-1 0,1 1 0,-1-1 0,1 0 0,0 0 1,0 0-1,0 0 0,-1 0 0,1 0 0,0 0 0,0-1 0,0 1 0,1-1 1,-1 1-1,0-1 0,0 0 0,0 0 0,0 1 0,0-2 0,4 1 0,10-3 119,-1 0 0,0-1-1,0-1 1,18-8 0,-23 9-101,7-2-1,0-1 0,0-1-1,-1-1 1,0 0 0,-1-1-1,0-1 1,-1-1 0,0 1-1,0-2 1,-2 0 0,1-1-1,-2 0 1,13-19 0,-23 30-92,1 0 0,0 1 1,-1-2-1,1 1 0,-1 0 0,0 0 1,0 0-1,0-1 0,0 1 0,0-6 1,-1 9 30,0 0 0,0 0 1,0 0-1,0-1 0,0 1 1,0 0-1,0 0 0,0 0 0,0 0 1,0-1-1,0 1 0,0 0 1,0 0-1,0 0 0,0 0 1,0-1-1,-1 1 0,1 0 0,0 0 1,0 0-1,0 0 0,0-1 1,0 1-1,0 0 0,0 0 1,-1 0-1,1 0 0,0 0 0,0 0 1,0 0-1,0 0 0,0-1 1,-1 1-1,1 0 0,0 0 1,0 0-1,0 0 0,0 0 0,-1 0 1,1 0-1,0 0 0,0 0 1,0 0-1,-10 5-242,-8 11-13,6-1 195,1 1-1,1 1 1,0-1 0,1 2 0,-10 26-1,18-41 68,0 0 0,0 1 0,0-1 0,0 0 0,1 1 0,-1-1 0,1 0 0,0 1 0,0-1 0,0 1-1,0-1 1,1 0 0,1 7 0,-1-9 22,-1 1 0,1-1 0,0 0 1,0 1-1,0-1 0,0 0 0,0 0 0,0 0 0,0 1 0,1-1 0,-1-1 1,0 1-1,1 0 0,-1 0 0,0 0 0,1-1 0,-1 1 0,1 0 0,-1-1 0,1 0 1,-1 1-1,1-1 0,0 0 0,-1 0 0,1 0 0,-1 0 0,1 0 0,0 0 1,-1 0-1,3-1 0,11-1 64,0 0 0,0-1 0,-1 0 0,0-1 0,1-1 0,-2 0 1,1-1-1,0-1 0,-1 0 0,-1 0 0,13-10 0,-11 5-73,-1 0-1,0 0 1,-1-1-1,13-17 1,7-18-56,48-64-95,-80 110 111,1 1-1,1-1 0,-1 1 1,0 0-1,0 0 0,0 0 1,1-1-1,-1 1 0,0 0 1,1 1-1,2-3 0,-4 4 12,1-1-1,-1 1 0,1 0 1,-1-1-1,1 1 0,-1-1 1,0 1-1,0 0 0,1-1 1,-1 1-1,0 0 0,0 0 1,0-1-1,0 1 0,0 0 1,0-1-1,0 2 0,0-2 12,1 17-39,-1 0 0,0-1-1,-1 1 1,-1-1 0,-9 33 0,3-22 61,-1 0 1,-22 44-1,4-27 759,26-43-474,12-19 277,3-11-606,1 1 1,1 0 0,2 1-1,0 1 1,2 1 0,1 1-1,1 1 1,1 0 0,50-37-1,-72 60 22,0-1-1,0 0 1,0 0-1,1 1 1,-1-1-1,0 0 1,0 1-1,1-1 1,-1 1 0,0 0-1,1-1 1,-1 1-1,0 0 1,1 0-1,-1 0 1,0 0-1,1 0 1,-1 0-1,2 0 1,-2 1-2,0-1 1,-1 1-1,1-1 1,0 1 0,-1 0-1,1-1 1,-1 1-1,1 0 1,0-1 0,-1 1-1,0 0 1,1 0-1,-1-1 1,1 1-1,-1 0 1,0 0 0,0 0-1,1-1 1,-1 1-1,0 0 1,0 0 0,0 0-1,0 0 1,0 0-1,0 0 1,0-1 0,0 1-1,-1 1 1,-1 12-14,-1-1-1,-1 0 1,0 0 0,-1 0 0,0-1 0,-1 1-1,-14 21 1,12-21 7,0 0 0,1 1 0,1-1-1,0 1 1,-6 29 0,11-42 29,1 0-1,-1 0 1,1 0-1,0 0 1,0 0 0,0 0-1,0 0 1,0 0 0,0 0-1,0 0 1,0 0-1,0 0 1,0 0 0,0 0-1,1 0 1,-1 0-1,0 0 1,1 0 0,0 1-1,0-1 10,1-1-1,0 1 1,-1-1-1,1 1 0,0-1 1,-1 0-1,1 0 1,0 0-1,-1 0 1,1 0-1,2 0 1,0 0-4,43-3 84,-1-2 1,1-1-1,-1-3 1,49-16-1,-64 16-59,-1-2 1,0-1-1,0-1 1,-2-1-1,1-2 1,49-37-1,-77 53-44,71-59-108,-64 51 138,0 0 0,0-1 0,-1 0 0,0 0 0,11-20 0,-17 28-41,0-1 0,0 0 0,-1 1-1,1-1 1,-1 1 0,0-1 0,1 0 0,-1 1-1,0-1 1,0 0 0,0 0 0,0 1 0,0-3 0,-1 4-1,1-1 0,0 1 0,0 0 0,0-1 1,0 1-1,0 0 0,0-1 0,-1 1 1,1 0-1,0 0 0,0-1 0,0 1 0,-1 0 1,1 0-1,0-1 0,0 1 0,-1 0 0,1 0 1,0 0-1,-1 0 0,1-1 0,0 1 1,-1 0-1,1 0 0,-1 0 0,0 0-15,0 0-1,0 0 1,0 0-1,1 0 1,-1 0-1,0 1 1,0-1 0,0 0-1,0 1 1,0-1-1,0 1 1,0-1-1,-1 1 1,-7 6-85,1 0 1,-1 0 0,1 0 0,-11 15-1,-27 37-77,42-53 163,-56 86-117,-5 6 27,55-85 117,-12 23 0,20-33 18,0 1 0,0-1 0,0 1 0,1 0 0,0-1 0,0 1 0,0 0 0,0 0 0,1-1 0,-1 1 0,1 0 0,0 7 0,0-10 3,1-1-1,-1 1 0,0-1 0,0 1 1,0-1-1,1 1 0,-1 0 0,0-1 0,1 1 1,-1-1-1,1 1 0,-1-1 0,0 0 1,1 1-1,-1-1 0,1 1 0,-1-1 0,1 0 1,-1 1-1,1-1 0,0 0 0,-1 0 1,1 1-1,-1-1 0,1 0 0,0 0 0,-1 0 1,1 0-1,-1 0 0,1 0 0,0 0 1,-1 0-1,1 0 0,0 0 0,-1 0 0,1 0 1,-1 0-1,1 0 0,0-1 0,-1 1 1,1 0-1,-1 0 0,1-1 0,0 0 0,24-13 455,-24 14-473,8-8 64,-1 0 0,1-1-1,-1 0 1,-1 0 0,0 0 0,0-1-1,-1 0 1,10-21 0,-4 3-65,-1-1 0,8-31 0,-3 9-41,13-55-478,-29 105 237,1 4 146,0 7-51,-3 42-158,-13 84 0,-18-10 333,4-17-53,17-57 107,-1 0 0,-38 93 0,39-120-28,0 0 0,-1-2 1,-2 1-1,0-2 0,-1 0 0,-2-1 1,-32 32-1,21-27 102,-1-1 0,-1-2 1,-1-1-1,-1-1 0,-57 25 1,81-42-72,0 0 0,0-1 0,-1-1 0,1 0 0,-1 0 0,1 0 0,-1-2 0,-16 1 1,22-1-15,0-1 1,0 0-1,0 1 1,0-1-1,0 0 1,0-1-1,1 1 1,-1-1-1,0 0 0,1 0 1,0 0-1,-1 0 1,1 0-1,0-1 1,0 1-1,0-1 1,0 0-1,1 0 1,-1 0-1,1-1 1,-1 1-1,1 0 1,-1-5-1,0 2-12,1 0-1,0-1 1,0 1 0,1-1-1,0 1 1,0-1-1,1 0 1,-1 1-1,1-1 1,1 0-1,-1 1 1,1-1-1,3-9 1,0 1-48,1-1 0,1 1 0,0 0 0,12-20 0,-8 18 0,2 0 0,0 1 0,1 0 0,0 1 0,2 1 1,-1 0-1,2 1 0,0 0 0,0 2 0,1 0 0,1 0 0,-1 2 1,2 0-1,-1 1 0,1 1 0,1 1 0,28-6 0,-28 5-2928,-13 3-930,-17-2-4327,-4-1 4906,-6-6 1542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49 6656,'-26'-48'2464,"18"48"-1536,11 3-2496,7 10 1280,3 2 384,-5 10-32,2-5 768,-6 3-448,1 1-1376,-5 1 512,-14-5-4000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35 102 7232,'-35'-68'3264,"39"52"-2848,1 7-416,0 6-96,-5-2-96,13 10 0,8 7 128,8 7-640,2 6 384,22 2-4800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2976,'0'0'68,"0"0"1,0 0-1,0 1 0,0-1 1,0 0-1,1 0 0,-1 0 1,0 1-1,0-1 0,0 0 1,0 0-1,1 0 1,-1 1-1,0-1 0,0 0 1,0 0-1,1 0 0,-1 0 1,0 0-1,0 1 0,1-1 1,-1 0-1,0 0 0,0 0 1,1 0-1,-1 0 0,0 0 1,1 0-1,-1 0 1,16 0 2559,15-5-726,105-42 445,-99 35-1941,66-31 0,-90 36-280,0 0-1,0-1 0,-1-1 1,0 1-1,-1-2 1,0 0-1,0 0 0,11-15 1,-20 21-82,1 1 0,-1-1 0,0 0 0,0 0 1,-1 0-1,1-1 0,-1 1 0,0 0 0,0 0 0,0-1 0,-1 1 1,1-1-1,-1 1 0,-1-8 0,1 9-68,0 0 1,-1 0-1,0 0 0,0 0 1,0 0-1,0 0 0,0 0 1,0 0-1,-1 0 0,1 1 0,-1-1 1,0 0-1,0 1 0,0 0 1,0-1-1,0 1 0,0 0 1,-1 0-1,1 0 0,-1 0 1,1 1-1,-4-2 0,2 1-66,0 0 0,-1 1 0,1-1 0,-1 1 0,1 0 0,-1 1 0,1-1 0,-1 1 0,0 0 0,1 0 0,-10 1 0,7 0-20,0 1-1,0 0 0,0 1 1,1-1-1,-1 1 0,-12 7 0,4 1-44,1 0-1,-1 1 0,2 0 0,-1 1 1,-11 16-1,12-15 173,1 1 0,1 1 0,1-1 0,0 2 0,-12 27 0,19-37 37,1-1 1,0 1-1,0 0 1,1 0-1,0-1 0,0 1 1,1 0-1,-1 0 1,2 0-1,-1 0 1,1 0-1,0 0 0,0-1 1,1 1-1,0 0 1,0-1-1,0 1 1,7 10-1,-6-11 48,1 0 0,0 0 1,0 0-1,1 0 0,0-1 0,0 0 0,0 0 0,1 0 1,-1-1-1,1 0 0,0 0 0,0 0 0,13 5 1,-8-6 53,-1 1 1,1-2 0,0 1 0,0-1 0,0-1 0,0 0 0,0-1 0,16-1 0,-6-1 101,0-2 1,0 0-1,-1-1 0,1-1 1,38-17-1,93-58 249,-123 64-479,92-64-34,-31 19-138,-55 45-122,-35 18 253,0 0 1,1-1 0,-1 1-1,0-1 1,0 1 0,1 0-1,-1 0 1,0-1 0,0 1-1,0 0 1,0-1 0,0 1-1,0 0 1,0-1 0,0 1-1,-1 0 1,1-1-1,0 2 1,-3 4-8,1 0 0,-1 0 1,0 0-1,0 0 0,-1 0 0,0-1 0,-5 6 0,-5 8-23,-4 7 88,1 1 1,1 1 0,1 0 0,-17 49 0,32-71 953,6-9-513,13-13-124,-15 12-188,30-22 62,1 1 0,65-36 0,-42 27-187,-22 13-175,0 0 0,77-28 0,-111 48 78,1 0 0,0 0 0,0 0 1,0 1-1,0-1 0,-1 1 0,1 0 0,0 0 1,0 0-1,0 0 0,6 1 0,-8 0 13,1-1-1,0 1 0,-1 0 1,1 0-1,-1 0 0,1 0 1,-1 0-1,1 0 0,-1 0 1,0 1-1,1-1 0,-1 0 1,0 1-1,0-1 0,0 1 0,0-1 1,0 1-1,-1 0 0,1-1 1,0 4-1,2 5-15,-1 0 1,-1 0-1,1 1 0,-2-1 0,0 1 1,-1 15-1,0 5-95,1-26 174,0 0 1,0 0-1,1 0 1,-1 1-1,1-1 0,2 6 1,-2-9 0,-1-1 0,1 0 1,0 0-1,-1 0 0,1 0 1,0 1-1,0-1 0,-1 0 0,1 0 1,0 0-1,0-1 0,0 1 0,0 0 1,0 0-1,1 0 0,-1-1 1,0 1-1,0-1 0,0 1 0,1-1 1,-1 1-1,0-1 0,0 0 1,1 1-1,-1-1 0,0 0 0,1 0 1,-1 0-1,0 0 0,1 0 0,1-1 1,4 0 63,1-1-1,-1 0 1,1 0 0,-1-1 0,0 1 0,0-2 0,12-6 0,45-36 268,-58 42-326,0-2 0,-1 1 1,0-1-1,1 0 0,-2 0 0,1 0 1,7-14-1,-10 17-37,-1-1 1,1 1-1,-1-1 0,0 1 1,0-1-1,0 1 0,0-1 1,-1 1-1,1-1 0,-1 0 1,0 1-1,0-1 0,0 0 1,-1 1-1,1-1 0,-1 0 1,0 1-1,-3-8 0,4 10-27,-1 0-1,1 0 0,-1 0 1,1 0-1,-1 0 0,0 0 1,1 0-1,-1 0 0,0 0 1,0 0-1,0 0 0,0 0 1,0 1-1,0-1 0,0 0 1,0 1-1,0-1 1,0 1-1,0-1 0,0 1 1,-3-1-1,2 1-5,1 0 0,-1 0 0,0 0 0,0 0 0,1 1 0,-1-1 0,0 1 0,1-1 0,-1 1 0,1-1-1,-1 1 1,0 0 0,-2 2 0,-3 3-69,-1 0-1,1 1 0,0 0 0,-8 10 1,12-14 85,-3 5-23,0 1-1,0-1 1,0 1 0,1 0-1,0 1 1,1-1 0,0 1-1,-4 16 1,6-19 34,1-1 1,0 1-1,0 0 0,1-1 1,0 1-1,0 0 0,0 0 1,1-1-1,0 1 0,1 0 1,-1-1-1,1 1 0,0-1 1,5 9-1,-5-12 54,-1 0-1,1-1 1,0 0 0,0 1-1,0-1 1,0 0-1,0 0 1,0 0 0,1 0-1,-1 0 1,1-1 0,-1 1-1,1-1 1,0 0-1,-1 0 1,1 0 0,0 0-1,0 0 1,0 0-1,0-1 1,0 1 0,0-1-1,0 0 1,5 0 0,5-1 57,0-1 1,0 0-1,-1-1 1,18-5 0,252-97 513,-278 103-616,77-36-171,9-4-17,-89 42 173,-1 0 0,0 0-1,1 0 1,-1-1 0,1 1 0,-1 0-1,1 0 1,-1 0 0,1 0 0,-1 0-1,0 0 1,1 0 0,-1 0 0,1 0 0,-1 0-1,1 0 1,-1 0 0,1 1 0,-1-1-1,0 0 1,1 0 0,-1 0 0,1 1-1,-1-1 1,0 0 0,1 0 0,-1 1-1,1-1 1,-1 1-8,1 1 1,0-1-1,-1 0 0,1 0 0,0 0 0,-1 0 1,0 1-1,1-1 0,-1 0 0,1 2 0,0 7-69,-1-1 0,0 14 0,-1-13-28,1-3 131,1-1 0,-1 1 0,1-1 0,1 1 0,-1-1 0,1 1 0,0-1 1,0 0-1,6 10 0,-6-13 14,-1-1 1,1 1-1,-1-1 1,1 1-1,0-1 1,0 0-1,0 0 1,0 0-1,1 0 1,-1-1-1,1 1 1,-1 0 0,1-1-1,-1 0 1,1 0-1,0 0 1,-1 0-1,1 0 1,0 0-1,0 0 1,0-1-1,0 0 1,-1 0-1,7 0 1,6-2 117,1 0 0,0-2 0,23-7 0,-1-1-80,8 0-59,103-31 105,-122 33-27,-1 0 0,0-2 1,34-20-1,-54 28-43,1-1 1,0 0 0,-1 0-1,0-1 1,8-9-1,-11 12-39,-1-1 0,1 0-1,-1 0 1,0 1 0,0-2-1,0 1 1,0 0 0,-1 0-1,0 0 1,2-9-1,-3 12-12,0 1-1,1-1 0,-1 0 0,0 0 0,0 0 0,0 0 1,0 0-1,0 0 0,0 0 0,0 0 0,0 0 1,0 0-1,0 1 0,-1-1 0,1 0 0,0 0 1,-1 0-1,1 0 0,0 0 0,-1 1 0,1-1 0,-1 0 1,0 0-1,1 1 0,-1-1 0,1 0 0,-1 1 1,0-1-1,0 0 0,1 1 0,-1-1 0,0 1 0,0-1 1,0 1-1,1 0 0,-1-1 0,0 1 0,0 0 1,0 0-1,0 0 0,0-1 0,-1 1 0,-4 1-52,0-1-1,0 1 1,1 0-1,-1 0 1,-10 4-1,-32 11-197,-82 38-1,117-48 230,0 1 0,0 1-1,1 0 1,0 1 0,1 0-1,0 0 1,0 2 0,1-1 0,1 1-1,0 1 1,-10 14 0,2 4 50,-13 35-1,25-54 0,1 0-1,0 1 1,1 0 0,1 0-1,0 0 1,-1 21-1,3-29 16,0 0 0,1 0 0,-1 1 0,1-1-1,0 0 1,0 0 0,1 0 0,-1 0 0,3 5 0,-3-8-12,-1-1 0,0 1 1,1 0-1,-1-1 0,0 1 1,1-1-1,-1 0 0,0 1 1,1-1-1,-1 1 0,1-1 1,-1 0-1,1 1 0,-1-1 1,1 0-1,-1 1 0,1-1 1,-1 0-1,1 0 0,0 0 1,-1 1-1,1-1 0,-1 0 1,1 0-1,0 0 0,-1 0 1,1 0-1,0 0 0,1-1 13,-1 1-1,1-1 1,-1 0 0,1 1-1,-1-1 1,0 0-1,1 0 1,-1 0 0,0 0-1,2-2 1,3-4 65,0 0 1,8-14-1,-13 20-91,26-46 51,-8 14 1,28-37 0,-40 60-147,1 1 0,0 0 0,1 0 1,0 1-1,0 0 0,1 1 0,20-12 0,-29 18 75,0 1-1,-1-1 1,1 1-1,0-1 1,0 1 0,0 0-1,0 0 1,-1-1-1,1 1 1,0 0 0,0 0-1,0 0 1,0 0-1,0 0 1,0 0 0,0 0-1,0 0 1,-1 0-1,1 0 1,0 1 0,0-1-1,0 0 1,0 1-1,-1-1 1,1 0 0,0 1-1,0-1 1,0 1-1,-1-1 1,1 1 0,0 0-1,-1-1 1,1 1-1,-1 0 1,1-1 0,-1 1-1,1 0 1,-1 0-1,1-1 1,-1 1 0,1 1-1,1 3-19,-1 0 1,1 0-1,-1 0 0,0 1 0,0-1 0,-1 7 0,0 35-15,-2-1 0,-3 0-1,-1 0 1,-2 0 0,-2-1-1,-3 0 1,-1-1-1,-20 44 1,0-8 116,-82 170 241,114-245-235,-1-1 0,1 1 0,-1-1-1,-1 1 1,1-1 0,-1 0-1,1-1 1,-7 6 0,9-9-54,1 1 0,-1-1 0,1 1 0,-1-1 1,0 0-1,1 1 0,-1-1 0,0 0 0,1 0 1,-1 0-1,0 1 0,1-1 0,-1 0 0,0 0 0,0 0 1,1 0-1,-1 0 0,0 0 0,1 0 0,-1-1 0,0 1 1,1 0-1,-1 0 0,0 0 0,0-1 0,-1 0 9,1 0-1,0 0 0,0 0 1,0 0-1,0-1 0,0 1 1,0 0-1,0 0 0,0-1 1,0 1-1,0-2 1,-2-5 54,0-1 1,0 1-1,-1-11 1,3 16-61,-4-23 23,1 1 1,1-1-1,1-51 1,3 63-71,0-1 0,2 1 1,-1-1-1,2 1 0,0 0 1,1 0-1,0 0 0,11-19 0,-6 14-1,2 0 0,0 1-1,2 0 1,0 1-1,0 1 1,2 0-1,0 1 1,0 0 0,2 2-1,0 0 1,0 1-1,1 0 1,21-8-1,14-3-71,33-14 5,-72 29 121,-2 0 0,1 0 0,23-21 0,-15 11 41,-12 10-19,-1-1-1,1 1 0,11-17 0,-14 16-16,38-53 77,-40 53-115,0 0 1,0-1-1,0 1 0,-2-1 1,4-11-1,-4 13-131,1-2-217,-4 10 114,-3 4-32,-2 8 159,0 0-1,1 0 0,0 1 0,-2 17 0,-5 54 67,11-81 39,-1 0 4,0 26 113,1-28-91,0 0 0,0 0 0,0 0 0,1 1 1,-1-1-1,0 0 0,0 0 0,1 0 0,-1 0 0,1 0 0,-1 0 0,1 0 0,-1 0 0,1 0 0,0 0 0,-1 0 0,1 0 0,2 1 0,-3-1 5,1-1 0,0 0 0,0 0 0,0 0 0,0 0 0,0 0 0,-1 0 0,1 0 0,0 0 0,0 0 0,0-1 0,0 1 0,-1 0 0,1 0 0,0-1 0,0 1 0,0-1 0,-1 1 0,1-1 0,0 1-1,-1-1 1,1 1 0,0-1 0,-1 1 0,1-1 0,-1 0 0,1 1 0,0-3 0,1 2 10,24-25 96,2 0 0,1 3 0,0 0 0,37-20 0,-61 40-139,18-11-52,0 2-1,2 0 0,33-11 0,-57 22 41,1 1-1,-1-1 1,0 1-1,1 0 1,-1-1-1,1 1 1,-1 0-1,1 0 1,-1 0-1,0 0 1,1 0 0,-1 0-1,1 1 1,-1-1-1,0 0 1,1 1-1,1 0 1,-2 0 11,-1-1-1,1 1 1,0 0 0,-1-1 0,1 1-1,-1 0 1,1-1 0,-1 1 0,1 0 0,-1 0-1,0 0 1,1-1 0,-1 1 0,0 0-1,0 0 1,0 0 0,0 0 0,1 0 0,-1 0-1,0-1 1,-1 2 0,0 7-17,0-1 1,-1 1-1,0-1 1,-7 15 0,7-15 36,-37 91-151,-69 125-1,-74 86 295,173-296-142,-2 5 47,-1 0-1,-17 18 1,26-33-22,0-1 0,-1 1 0,0 0 0,0-1 0,0 0 0,0 0 0,0 0 0,-1-1 0,1 1-1,-1-1 1,0 0 0,1 0 0,-1-1 0,-7 2 0,8-3 6,1 0 0,-1 0-1,1 0 1,-1-1 0,0 1 0,1-1 0,-1 0-1,1 0 1,0 0 0,-1-1 0,1 1 0,0-1-1,0 0 1,0 0 0,0 0 0,0 0-1,0 0 1,1-1 0,-1 1 0,1-1 0,-1 0-1,1 0 1,-2-3 0,1 2-17,0 0-1,1-1 1,-1 1 0,1-1-1,0 1 1,1-1 0,-1 0-1,1 1 1,0-1 0,0 0-1,0 0 1,0 0 0,1 0-1,0 0 1,0 0 0,1-6-1,4-1 4,-1-1 0,1 1-1,1 0 1,0 1-1,14-20 1,-10 14-43,7-7 10,0 0-1,2 0 0,0 2 0,2 1 1,0 0-1,1 1 0,1 2 1,49-31-1,-51 37-259,0 1 0,0 2 0,1-1 0,0 2 0,1 1 0,0 1-1,0 1 1,0 1 0,0 1 0,1 1 0,38 1 0,-53 2-644,0 0 0,0 1 0,0 0 0,0 0 0,-1 1 0,1 0 0,8 5 0,8 4-2316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2:3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2 1824,'-15'-2'1619,"-18"3"6187,10 0 4736,33 3-12163,70 33-166,-42-16 152,-1 3-1,53 42 1,-83-59-330,-1 0 1,1 0-1,-1 0 0,-1 0 1,0 1-1,0 0 1,0 1-1,6 16 1,-2-3 176,-2 1-1,6 32 1,-6-15 14,-1 1-1,0 79 1,-6-97-107,-2 1 0,-1-1 0,0 0 0,-2 0 0,0 0 0,-15 36-1,14-46-5,-3 10 45,-1-1 0,-18 28 0,-156 229 935,162-248-1121,0-1 0,-2-1 0,-35 31 0,56-57-186,0-1 0,0 1-1,-1-1 1,1 0-1,-1-1 1,-7 4 0,10-5 21,0 0-1,0 0 1,0 1 0,0-1 0,0 0 0,0 0 0,0 0 0,0 0 0,0 0 0,0 0-1,0 0 1,0-1 0,0 1 0,0 0 0,-1-1 0,2 1-89,-1-1 1,1 1 0,-1-1-1,0 1 1,1-1 0,0 1-1,-1-1 1,1 0-1,-1 1 1,1-1 0,0 0-1,-1 1 1,1-1 0,0 0-1,-1 1 1,1-1-1,0 0 1,0 0 0,0 1-1,0-1 1,0 0 0,0 0-1,0-1 1,7-42-4812,7-18-2251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194 576 4064,'-5'-2'840,"0"0"0,-1 1 0,1 0 0,-1 0 0,1 0 0,-1 1 0,-6-1 0,5 1-735,1 0 0,0 0 1,-1 1-1,1-1 0,0 2 1,0-1-1,-1 0 0,1 1 1,0 0-1,0 1 0,1-1 1,-1 1-1,1 0 0,-1 1 1,-6 4-1,8-5-99,0 1 0,0 0 1,1 0-1,-1 0 0,1 0 0,0 1 0,0-1 0,0 1 1,-4 9-1,7-11 15,-1-1 1,0 1-1,1 0 1,0 0-1,-1-1 0,1 1 1,0 0-1,1 0 1,-1-1-1,0 1 1,1 0-1,-1 0 0,1-1 1,0 1-1,0 0 1,0-1-1,0 1 1,1-1-1,-1 0 0,1 1 1,1 2-1,0-2 65,-1-1 1,0 1-1,1 0 0,0-1 0,-1 1 0,1-1 1,0 0-1,0 0 0,1 0 0,-1 0 0,0-1 0,1 1 1,4 1-1,-3-2 27,1 0-1,-1 0 1,1-1 0,0 1 0,-1-1-1,1 0 1,10-2 0,2-2 93,0-1 1,0 0-1,-1-2 1,22-10 0,-26 11-126,-2 1 24,0 0 1,0-1-1,0 0 1,0 0 0,10-10-1,-19 14-92,0 1 0,-1-1 1,1 1-1,-1-1 0,1 0 0,-1 0 0,0 1 1,0-1-1,1 0 0,-1 0 0,-1 0 0,1 0 0,0 0 1,0-1-1,-1 1 0,1 0 0,-1 0 0,0 0 1,0-1-1,0 1 0,0 0 0,0 0 0,0 0 1,0-1-1,-1 1 0,1 0 0,-1 0 0,0 0 1,0 0-1,1 0 0,-1 0 0,-1 0 0,1 0 0,0 0 1,-3-3-1,-6-7-26,0 1 0,-1 0 0,-1 0 0,0 1 0,0 0 0,-22-12 0,30 20-17,1 0-1,-1 1 1,0-1-1,0 1 1,0 0-1,0 0 1,-1 0-1,1 1 1,0-1 0,0 1-1,0 0 1,-1 0-1,1 0 1,0 1-1,0 0 1,0 0-1,0 0 1,0 0-1,0 0 1,0 1 0,0 0-1,0 0 1,0 0-1,1 0 1,-1 0-1,1 1 1,0 0-1,0-1 1,0 1-1,0 0 1,0 1 0,0-1-1,1 0 1,0 1-1,-1 0 1,1-1-1,-2 8 1,3-10 34,1 0 0,0 0 1,-1 0-1,1 0 0,0 0 1,0 0-1,-1 1 0,1-1 1,0 0-1,0 0 0,0 0 1,0 0-1,0 0 0,1 1 0,-1-1 1,0 0-1,1 0 0,-1 0 1,0 0-1,1 0 0,-1 0 1,1 0-1,0 0 0,-1 0 1,1 0-1,0 0 0,-1 0 0,1-1 1,0 1-1,0 0 0,0 0 1,0-1-1,0 1 0,0 0 1,0-1-1,1 1 0,2 1 57,0-1-1,0 0 1,0 0-1,1 0 1,-1 0-1,0-1 1,0 0-1,8 0 1,27-3 117,-1-2-1,1-1 1,-1-2 0,0-2 0,68-27-1,-86 27-129,-1-1-1,0 0 0,-1-1 0,-1-1 1,0-1-1,0-1 0,-1 0 0,-1-1 1,-1-1-1,19-28 0,6-17-51,55-117 0,-81 153 10,14-44-1,-27 66-470,-4 7 251,-5 11 18,-8 29 53,2 0 0,-13 66-1,-7 25 174,-42 70-89,41-115 97,-98 213-52,89-219 200,-83 117-1,122-192-60,0 0 0,-10 9 0,14-15-52,-1 0-1,1 0 0,0-1 1,-1 1-1,1 0 0,-1-1 1,0 0-1,1 1 0,-1-1 0,0 0 1,-4 1-1,6-2-56,1 0-1,-1 0 1,1 0 0,-1 0-1,0 0 1,1 0-1,-1 0 1,1 0 0,-1 0-1,1 0 1,-1 0-1,1 0 1,-1 0 0,0 0-1,1-1 1,-1 1-1,1 0 1,-1 0 0,1-1-1,-1 1 1,1 0-1,0-1 1,-1 1 0,1 0-1,-1-1 1,1 1-1,0 0 1,-1-1 0,1 1-1,0-1 1,-1 1-1,1-1 1,0 1 0,0-1-1,-1 1 1,1-1-1,0 1 1,0-1 0,0 0-1,0 1 1,0-1-1,0 0 1,0-3 37,0 0 1,0 0-1,1 0 0,1-7 0,-2 10-51,6-20 87,1-1 0,0 1 0,2 0-1,0 1 1,2 0 0,0 0 0,1 1 0,17-19 0,-3 6-125,2 1 0,1 2 0,51-40 0,-54 50-38,1 0 1,2 2 0,-1 1-1,2 1 1,0 2 0,0 1-1,54-14 1,-71 23-802,0 1 1,0 0-1,0 1 1,1 1-1,-1 0 0,0 0 1,0 1-1,26 6 0,20 7-5503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17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127 331 2656,'0'2'77,"-1"-1"0,1 0 0,0 1 0,-1-1 0,1 0 0,0 1 1,0-1-1,0 0 0,0 0 0,0 1 0,0-1 0,1 0 0,-1 1 0,0-1 0,1 0 0,0 3 1,1 1 163,-2-3 826,7 6 2666,-5-8-3510,1 0 1,0 0 0,0-1 0,0 1-1,-1-1 1,1 0 0,0 0 0,-1 0-1,1 0 1,-1 0 0,1-1 0,-1 1-1,0-1 1,0 0 0,1 1-1,-1-1 1,0 0 0,2-4 0,3-3 93,0 0 1,-1-1 0,6-14 0,0 2 90,11-21-266,-2 0 1,18-56-1,-35 87-157,-2 0 0,3-20 0,-2 9-116,-1 16-83,-2 8-122,-2 14-101,-7 13 312,-4 36 0,-9 61 125,1 224 1013,17-288-744,2-45-82,1 1-1,1-1 0,0 1 0,1-1 0,4 21 1,-5-36-152,0 0 0,0 0 1,0 0-1,0 0 0,0 0 1,0 0-1,0 0 0,0 0 1,0 0-1,-1 0 0,1 0 1,0 0-1,-1 0 0,1 0 1,-1 0-1,1 0 0,-1 0 1,1-1-1,-1 1 1,0 0-1,1 0 0,-1 0 1,0-1-1,0 1 0,1 0 1,-1-1-1,0 1 0,0-1 1,0 1-1,0-1 0,0 1 1,0-1-1,-1 1 0,-6 1-113,0 1-1,0-1 1,-11 1-1,7-1 151,-130 21 35,98-22 186,43-1-309,20 0 144,224-8 939,124-24 96,-326 29-1837,18 3-4801,-42 3-1677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2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0 932 3392,'5'0'8464,"5"-1"-5248,6-10-1251,19-17 1,-18 15-1478,22-15-1,105-64 291,-113 69-681,-1-1-1,39-41 0,20-45 35,-8 9 58,-74 92-144,10-11 22,-16 20-67,-1 0 1,0-1-1,0 1 1,0 0-1,1 0 0,-1 0 1,0-1-1,0 1 1,0 0-1,1 0 0,-1 0 1,0 0-1,0 0 1,1 0-1,-1 0 0,0-1 1,0 1-1,1 0 1,-1 0-1,0 0 0,0 0 1,1 0-1,-1 0 1,0 0-1,1 0 0,-1 0 1,0 1-1,0-1 1,1 0-1,-1 0 0,0 0 1,0 0-1,1 0 1,-1 0-1,0 0 0,0 1 1,0-1-1,1 0 1,-1 0-1,0 0 0,0 1 1,0-1-1,1 0 1,-1 0-1,0 0 0,0 1 1,0-1-1,0 0 1,0 0-1,0 1 0,0-1 1,0 0-1,1 0 1,-1 1-1,0-1 0,0 0 1,0 0-1,0 1 1,0-1-1,0 0 0,0 1 1,-1-1-1,1 0 1,0 0-1,0 1 0,2 32 44,-1 1 0,-5 47-1,-15 67 201,18-143-197,-2 9 158,-8 23 0,-1 9 745,12-46-932,0 0 1,0 0 0,0 0-1,0 0 1,0 0 0,0 0-1,-1 0 1,1 1 0,0-1 0,0 0-1,0 0 1,0 0 0,0 0-1,0 0 1,0 0 0,0 0-1,0 0 1,0 1 0,0-1-1,0 0 1,0 0 0,0 0-1,0 0 1,0 0 0,0 0 0,0 0-1,0 0 1,0 1 0,0-1-1,0 0 1,0 0 0,1 0-1,-1 0 1,0 0 0,0 0-1,0 0 1,0 0 0,0 0 0,0 1-1,0-1 1,0 0 0,0 0-1,0 0 1,0 0 0,1 0-1,-1 0 1,0 0 0,0 0-1,0 0 1,0 0 0,0 0-1,0 0 1,0 0 0,0 0 0,1 0-1,5-6 343,8-12-147,33-65-288,27-44 114,-55 98-251,2 0 0,28-30 0,-49 59 200,0 0 0,0-1 0,0 1 0,0 0 0,1-1 0,-1 1 0,0 0 0,0-1 0,1 1 0,-1 0 0,0-1 0,1 1 0,-1 0 0,0 0 1,1 0-1,-1-1 0,0 1 0,1 0 0,-1 0 0,0 0 0,1 0 0,-1 0 0,1-1 0,-1 1 0,0 0 0,1 0 0,-1 0 0,1 0 0,-1 0 0,0 0 0,1 0 0,-1 1 0,1-1 0,-1 0 0,0 0 0,1 0 0,-1 0 0,0 0 0,1 1 0,-1-1 0,1 0 0,-1 0 0,0 0 0,0 1 0,1-1 0,-1 0 0,0 1 0,1-1 0,-1 0 0,0 1 0,0-1 0,0 0 0,1 1 0,-1 0 0,1 1-18,0 1 0,0 0 0,-1 0 0,1 0-1,-1-1 1,1 1 0,-1 3 0,-7 79-99,2-41 64,-3 16 45,4-39 121,1 1 0,1 0 0,2 32 0,0-49-55,1 0 0,0 0 0,0 1 0,0-1-1,1-1 1,0 1 0,3 7 0,-4-10-6,0 0 1,0-1-1,0 1 1,1-1-1,-1 1 1,0-1-1,1 1 1,-1-1-1,1 0 1,-1 1-1,1-1 1,-1 0-1,1 0 1,0 0-1,0-1 1,0 1-1,0 0 1,-1-1-1,1 1 1,0-1-1,0 1 1,0-1-1,3 0 1,11-2 38,-1 0 0,1-1 0,-1-1 0,1-1 0,-1 0 0,27-13 0,-28 12-55,1-1-1,-1-1 1,0 0-1,-1-1 1,0-1 0,0 0-1,-1 0 1,-1-1-1,0-1 1,0 0 0,-1-1-1,12-18 1,37-84-409,-67 137 279,1 0 0,1 1 0,1 0 0,1 0 0,-1 42 1,5-62 111,0 0 1,0 0 0,1 1 0,-1-1 0,1 0 0,0 0 0,0 0-1,0 0 1,0 0 0,1 0 0,-1 0 0,1 0 0,-1 0-1,1-1 1,0 1 0,0-1 0,1 1 0,3 3 0,-4-5 12,0 0 0,0 0 1,0 0-1,0 0 1,0 0-1,0 0 0,0 0 1,0-1-1,1 1 1,-1-1-1,0 1 0,0-1 1,1 0-1,-1 0 1,0 0-1,0 0 0,1 0 1,-1-1-1,0 1 0,0-1 1,1 1-1,-1-1 1,0 0-1,0 0 0,0 0 1,0 0-1,3-2 1,8-7 87,-1 0 1,0-1 0,0-1 0,18-24 0,-20 23-119,-1-1 0,-1 1 0,-1-2 0,0 1 0,0-1 0,4-19 0,-11 30-430,-2 7 194,-5 10-38,2-3 271,1 0 0,0 1 1,0 0-1,1-1 1,1 1-1,0 1 0,0-1 1,1 0-1,1 0 1,1 23-1,0-33 25,-1 1 0,0-1 1,1 1-1,-1-1 0,1 0 0,-1 1 0,1-1 1,-1 0-1,1 0 0,0 1 0,0-1 0,0 0 1,0 0-1,0 0 0,0 0 0,0 0 1,0 0-1,0 0 0,2 1 0,0-1 8,-1 0 0,1 0 0,-1 0 0,1-1 0,0 1 0,-1-1 0,1 1 0,0-1 0,-1 0 0,4 0 0,6-2 75,0 0 0,0 0 0,20-8-1,-23 7-30,168-55 41,-130 39-46,74-40 1,-26 7-514,-82 47 447,-12 6-20,-6 4-24,-11 5-8,0-1-1,0 0 1,-24 8 0,-20 9 152,50-20-126,-4 1-80,1 1 0,-24 17-1,34-23 110,0 1 0,1-1 0,-1 1 1,1-1-1,0 1 0,0 0 0,0 0 0,0 0 0,0 0 0,0 0 0,1 0 0,-1 0 0,1 1 0,0-1 0,0 1 0,1-1 0,-1 1 0,0 4 0,2-6 10,-1 0 1,1 1-1,-1-1 1,1 1 0,0-1-1,0 0 1,0 1-1,0-1 1,0 0-1,1 0 1,-1 0-1,1 0 1,-1 0-1,1 0 1,0 0-1,-1 0 1,1-1-1,0 1 1,0-1-1,3 2 1,1 1 14,1 0-1,-1-1 1,1 0 0,0 0-1,11 3 1,-8-4 32,1 0-1,-1-1 1,1 0-1,-1-1 0,1 0 1,-1 0-1,1-1 1,11-3-1,7-3 176,48-18 0,-36 9-194,-2-1 0,48-28 0,-63 30-8,0-2 1,-1 0 0,-1-1-1,29-31 1,-12 3 8,-2-1 0,-2-2 0,-2-2 0,-3-1 0,-1-1 0,20-57 0,-38 83-106,9-36 0,-17 51-61,0 0 0,-1-1 0,-1 1 0,0 0 1,-1-21-1,0 32 101,0 0 1,0 0-1,0 0 1,-1 0-1,1 1 1,0-1-1,0 0 1,-1 0-1,1 0 1,0 0-1,-1 0 1,1 0-1,-1 1 1,0-2-1,0 1 7,1 1 0,0 0 0,-1 0 0,1 0 0,0-1 0,-1 1 0,1 0 0,0 0 0,-1 0 1,1 0-1,-1 0 0,1 0 0,0 0 0,-1 0 0,1 0 0,-1 0 0,1 0 0,0 0 0,-1 0 0,1 0 0,-1 0 0,1 0 0,-1 0 0,-2 2-32,1-1-1,-1 1 1,1 0-1,-1 0 1,1 0-1,0 0 1,0 0-1,-4 4 1,-6 10 1,0 1 1,2 0-1,-1 0 1,2 1-1,0 1 1,2 0-1,-10 31 1,6-7 92,2 2 1,-4 59 0,11-76-11,0 0 1,3 0 0,0 0 0,7 34-1,-6-48 28,2 0-1,-1 0 0,2 0 1,0-1-1,1 1 0,0-1 0,0-1 1,2 1-1,0-1 0,9 11 1,-13-19-8,-1-1 0,1 1 0,-1-1 0,1-1 0,0 1 0,0 0 0,0-1 1,1 0-1,-1 0 0,0 0 0,1 0 0,-1-1 0,1 0 0,0 0 0,-1 0 0,1 0 1,0-1-1,0 0 0,-1 0 0,1 0 0,0-1 0,8-1 0,-7 1-6,-1-1 0,1 1-1,-1-1 1,1-1 0,-1 1-1,1-1 1,-1 0 0,0 0-1,0 0 1,-1-1 0,1 0-1,-1 0 1,0 0 0,0 0-1,0-1 1,0 1 0,-1-1 0,4-6-1,-2 1-37,-1-1 1,0 0-1,0 0 0,-1 0 1,-1-1-1,0 1 0,0-1 0,-1 1 1,-1-23-1,0 32-42,0 0 0,-1 0 1,1 1-1,-1-1 0,1 0 1,-1 0-1,0 1 0,1-1 1,-1 0-1,0 1 0,0-1 1,0 1-1,-2-3 0,2 4 15,0-1 0,1 1-1,-1-1 1,1 1 0,-1-1 0,0 1-1,0 0 1,1 0 0,-1-1-1,0 1 1,0 0 0,1 0 0,-1 0-1,0 0 1,0 0 0,1 0-1,-1 0 1,0 0 0,0 0 0,1 0-1,-1 0 1,0 0 0,0 1-1,1-1 1,-1 0 0,0 0 0,1 1-1,-1-1 1,0 1 0,1-1-1,-1 0 1,-1 2 0,-7 4-18,1 1-1,-1 0 1,1 1 0,0-1 0,1 2 0,0-1-1,0 1 1,0 0 0,2 0 0,-9 16 0,10-15 67,1 0 1,-1 1 0,1-1 0,1 1 0,-2 22 0,4-30-19,0 1 1,0-1-1,1 1 1,-1 0-1,1-1 0,0 1 1,0-1-1,0 0 1,0 1-1,1-1 1,-1 0-1,1 0 0,0 1 1,0-1-1,0-1 1,0 1-1,1 0 1,-1 0-1,1-1 0,-1 0 1,7 5-1,-4-5 21,-1 1 0,1-1 0,0 0 1,1 0-1,-1 0 0,0 0 0,0-1 0,1 0 0,-1 0 0,1-1 0,-1 0 0,6 0 0,10-1 250,37-7 0,-37 4-207,33-5 2,-1-2 0,-1-3 0,63-24 0,-92 28-39,0-1 0,-1-1 0,34-24 0,-42 26 0,-1-2 0,0 1 1,-1-2-1,0 0 0,-1 0 1,11-17-1,-11 11-122,-10 18 45,-1 0 0,1 0 0,-1 0 1,0 0-1,1-1 0,-1 1 0,0 0 0,1 0 0,-1 0 0,0-1 1,0 1-1,0 0 0,0 0 0,-1-3 0,0 4 13,1 0-1,-1 1 1,0-1-1,1 0 1,-1 0-1,0 0 1,1 0-1,-1 1 1,0-1 0,1 0-1,-1 1 1,0-1-1,1 1 1,-1-1-1,1 1 1,-1-1-1,1 1 1,-2 0-1,1 0-28,-27 25-32,1 1 1,1 2 0,-26 36-1,48-60 118,0-1 1,1 2-1,0-1 0,0 0 0,0 1 0,1-1 0,-4 11 1,6-14-21,0 0 1,-1 0-1,1 0 1,0 0 0,0 0-1,0 0 1,1 0-1,-1 0 1,0 0 0,1 0-1,-1 0 1,1-1-1,-1 1 1,1 0 0,0 0-1,0 0 1,0-1-1,0 1 1,0-1 0,0 1-1,1-1 1,-1 1-1,0-1 1,1 1-1,-1-1 1,1 0 0,0 0-1,2 2 1,0-1 36,0 0 0,0-1-1,0 1 1,1-1 0,-1 1 0,0-1 0,1-1 0,-1 1 0,1-1 0,-1 1-1,1-1 1,-1 0 0,7-2 0,-2 1 7,0-1-1,0 0 1,-1 0 0,1-1 0,14-7 0,-19 8-15,0 0 0,0-1 0,0 1 0,-1-1 1,1 0-1,-1 0 0,0 0 0,1-1 0,-1 1 1,-1-1-1,1 0 0,-1 0 0,1 0 0,-1 0 0,0 0 1,-1 0-1,1 0 0,-1-1 0,1 1 0,-1-1 1,-1 1-1,1-7 0,0 5-68,-1 0-1,0 0 1,-1 0-1,0 0 1,0 0-1,0 0 1,-1 1-1,1-1 1,-1 0-1,-1 1 1,1-1-1,-1 1 1,0 0-1,0 0 1,0 0-1,-6-6 1,1 2-168,7 7 178,0 0 0,0 1 0,0-1 0,-1 1 0,1-1 0,0 1 0,-1 0 0,0-1 0,1 1 0,-1 0 0,1 0 0,-1 0 0,0 0 0,0 0 0,0 1 0,1-1 0,-1 0 0,-4 0 0,6 1-48,1-1 69,-1 0 1,1 0-1,0 0 0,0 0 0,0 1 1,-1-1-1,1 0 0,0 0 1,0 1-1,0-1 0,1 0 1,-1 1-1,0-1 0,0 1 1,0 0-1,0-1 0,0 1 1,2 0-1,-2-1-11,23-7 23,-14 4-2,1 1-1,-1 0 1,0 0 0,1 1 0,0 1 0,0 0-1,14 0 1,-4 2-25,-1 2 1,1 0-1,32 10 0,-40-8 51,0-1 0,-1 1 0,0 1-1,0 0 1,0 1 0,18 14 0,-26-18-3,0 1-1,0 0 1,-1 0 0,1 0-1,-1 0 1,0 0-1,0 1 1,0-1-1,0 1 1,-1 0 0,3 8-1,-4-10-2,0 1 0,-1-1 0,1 1 0,-1 0-1,0-1 1,0 1 0,0 0 0,0 0 0,-1-1 0,1 1-1,-1 0 1,0-1 0,0 1 0,0-1 0,-1 1-1,1-1 1,-4 4 0,-34 49 279,48-55 166,4-5-453,-1-1 0,0 0 0,0-1 0,0 0 0,11-8 0,-3 2-37,28-18-6,50-40 0,-88 63 72,-4 2-68,0 0 0,1 0 0,0 0 0,0 1 0,11-5 0,-17 9 19,1-1-1,-1 1 1,1-1-1,0 1 1,-1 0-1,1 0 1,-1 0-1,1 0 1,0 0-1,-1 0 1,1 0-1,-1 0 0,1 0 1,0 1-1,-1-1 1,1 1-1,-1-1 1,1 1-1,-1 0 1,0 0-1,1-1 1,-1 1-1,0 0 1,1 0-1,-1 0 1,0 0-1,0 1 1,0-1-1,0 0 1,0 0-1,0 1 1,0-1-1,1 3 1,3 6 104,-1 0-1,0 0 1,-1 1 0,0 0 0,-1-1 0,2 16-1,-2-11 63,1 0-1,8 23 0,-7-26-252,-1-3 124,1 1 0,0-1 0,9 14 0,-12-20-210,1-1 0,0 1 0,1-1 0,-1 1 0,0-1 0,1 0-1,-1 0 1,1 0 0,0 0 0,-1-1 0,1 1 0,0-1 0,0 1 0,0-1 0,6 1 0,1 0-1329,1 0 0,19-1 0,2 0-757,5 3-1753,-18-2 1304,1 0 0,33-2 0,-41-2 1104,-1 0 1,21-7-1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2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45 202 7968,'-23'-14'2565,"21"13"-2077,1 0 1,-1 0-1,1 0 1,-1 0-1,1 0 0,0-1 1,-1 1-1,1 0 1,0-1-1,0 0 0,0 1 1,0-1-1,0 1 1,0-1-1,0 0 1,1 0-1,-2-5 5406,3 7-5830,-1-1 0,1 1-1,-1 0 1,1-1 0,0 1 0,-1 0 0,1 0-1,0-1 1,-1 1 0,1 0 0,0 0 0,-1 0-1,1 0 1,0 0 0,-1 0 0,1 0 0,0 0-1,0 0 1,0 0-81,32-1 352,-1-2 0,44-8 0,64-22-240,39-6-81,40 15 243,-135 16-263,-25 3 110,-29 3-126,1 0 0,-1-3 0,42-10 0,-68 13-44,-3 2-18,1-1-1,-1 1 0,1-1 0,-1 1 1,0-1-1,1 1 0,-1 0 0,1 0 0,-1 0 1,1 0-1,1 0 0,-36 20-21413,6-7 18437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2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6240,'-10'0'7909,"21"0"-3125,141-3 1278,77-9-4021,-1-1-1835,-21 0-152,-95 6-5105,-109 7 4270,0 0 0,0-1 1,0 1-1,0 0 1,0-1-1,0 0 1,0 0-1,0 0 0,0 0 1,3-2-1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2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38 5216,'-2'-5'2185,"2"5"-2164,0 0 1,0-1-1,0 1 0,0 0 1,0 0-1,0 0 1,-1 0-1,1 0 0,0 0 1,0-1-1,0 1 0,0 0 1,0 0-1,0 0 1,0 0-1,0 0 0,0 0 1,0-1-1,0 1 0,0 0 1,0 0-1,0 0 0,0 0 1,0 0-1,0-1 1,1 1-1,-1 0 0,0 0 1,0 0-1,0 0 0,0 0 1,0 0-1,0 0 0,0-1 1,0 1-1,0 0 1,0 0-1,1 0 0,-1 0 1,0 0-1,0 0 0,0-1 250,1 1 0,-1 0 1,0-1-1,1 1 0,-1-1 0,0 1 0,0 0 0,0-1 0,1 1 0,-1-1 0,0 1 0,0-1 0,0 1 0,0-1 0,0 1 0,0-1 0,0 1 0,0-1 0,0 1 0,0 0 0,0-1 0,0 1 0,0-1 0,-1 0 0,-8-7 2924,6 7-2894,0-1 0,1 2 1,-1-1-1,0 0 0,0 1 1,-4-1-1,-14 2 724,-35 7 0,33-5-760,-3 1-129,0 2 1,0 0-1,0 1 1,1 2-1,0 1 1,1 0-1,0 2 1,1 1-1,-32 23 1,50-33-128,1 1 0,1-1 0,-1 1 1,0 0-1,1 0 0,0 0 0,0 0 0,0 1 1,0-1-1,1 1 0,0 0 0,0 0 0,0 0 0,0 0 1,1 0-1,0 0 0,0 0 0,0 1 0,0 6 1,2-4 20,0 0 1,0 0 0,0 0 0,1 0 0,0 0 0,1 0 0,-1-1 0,2 1 0,-1-1 0,1 1 0,8 11 0,-3-8 37,-1-1 0,1 0 0,1-1 1,-1 0-1,2 0 0,-1-1 0,1 0 1,1-1-1,-1 0 0,1-1 0,0 0 0,1-1 1,-1-1-1,1 0 0,0 0 0,0-1 1,14 1-1,-12-2-21,0-1 0,0-1 0,0 0 0,0 0-1,0-2 1,-1 0 0,1-1 0,0 0 0,-1-1 0,0 0 0,0-2 0,0 1 0,-1-2-1,1 0 1,14-11 0,2-4 305,35-35 0,-53 45-225,-1 0 0,0-1 0,0-1 1,-1 0-1,10-19 0,-18 29-83,0 0 0,-1-1-1,1 1 1,-1 0 0,0 0 0,0-1 0,0 1 0,-1-1 0,0 1 0,0-1-1,0 1 1,0-1 0,-2-6 0,1 5-42,-1 0 0,0 0 1,-1 0-1,1 0 0,-1 0 0,0 0 0,-1 1 0,-6-9 0,3 5-130,-1 1 1,0 0-1,0 0 0,-1 1 0,0 0 0,0 0 0,-1 1 0,0 0 0,0 1 0,-14-5 1,18 8-167,-1 0 0,1 1 0,-1 0 0,0 0 1,0 0-1,0 1 0,1 0 0,-1 1 0,0-1 1,0 1-1,-7 2 0,7-1-500,0 0 0,0 1 0,0-1 0,1 1-1,-1 1 1,1-1 0,0 1 0,0 0 0,0 0 0,-7 7 0,-23 24-5884,17-16 2108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35 6304,'-16'0'1157,"0"2"0,-1 0 0,1 1 1,0 1-1,-24 8 0,9 0 598,-50 27 0,55-24-1213,1 2 1,1 0 0,0 2-1,2 1 1,0 0 0,1 2-1,-22 29 1,39-45-407,-1 0 0,1 0 0,1 1 0,-1-1 0,1 1 0,0 0 0,1-1-1,-3 10 1,4-13-85,1-1 0,-1 1-1,1-1 1,0 1-1,0 0 1,0-1 0,0 1-1,0-1 1,1 1-1,-1-1 1,1 1-1,0-1 1,-1 1 0,1-1-1,0 0 1,0 1-1,1-1 1,-1 0 0,0 0-1,1 0 1,0 0-1,-1 0 1,1 0 0,0 0-1,0-1 1,0 1-1,3 2 1,3 0 50,0-1 0,0 1 0,0-1 0,0-1 1,1 1-1,-1-1 0,1-1 0,-1 0 0,16 1 0,11-2 176,35-5 0,-60 5-242,31-4 423,60-14 1,-85 14-278,0 0-1,0-1 1,0-1-1,-1-1 1,0 0 0,22-15-1,-30 16-130,-1 1-1,0-1 1,0 0-1,-1 0 1,1 0-1,-2-1 0,1 0 1,-1 0-1,0 0 1,0 0-1,0-1 1,-1 0-1,-1 0 1,1 1-1,-1-1 1,-1-1-1,1 1 1,-1 0-1,-1-11 1,1 11-107,-2 0 1,1-1 0,-1 1 0,0 0 0,-1 0 0,0 0 0,0 1 0,-1-1-1,0 0 1,0 1 0,0-1 0,-1 1 0,-1 0 0,1 0 0,-1 1-1,0-1 1,0 1 0,-1 0 0,-11-9 0,6 8-124,-1 0-1,0 1 1,0 0 0,0 1 0,-1 0-1,1 1 1,-27-5 0,22 6-404,0 0 1,0 2-1,0 0 0,-1 1 1,-31 4-1,44-3 180,0 0 0,0 0 1,0 0-1,0 1 0,0 0 0,0-1 0,0 2 1,1-1-1,-1 1 0,1-1 0,0 1 0,-1 0 1,1 1-1,1-1 0,-1 1 0,0 0 0,1 0 1,0 0-1,0 0 0,-4 8 0,-5 19-5334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3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20 311 3232,'-20'8'15448,"26"-12"-14230,82-44 1047,-55 31-1942,39-26 1,73-52-132,-142 93-199,1 0-1,0 1 1,-1-1-1,1 1 1,0 0-1,0 0 1,0 0-1,0 1 1,5-1-1,-8 2 15,0 0 1,0 0-1,0 1 0,0-1 0,0 0 0,-1 0 0,1 1 0,-1-1 0,1 0 0,0 1 1,-1 0-1,3 8 120,-1 0 1,2 0-1,-1 0 1,1-1-1,1 1 1,9 15-1,-11-21-44,0-1 0,0 0 0,0 1 0,0-1 0,1 0 0,-1-1 0,1 1 0,0-1 0,-1 1 0,1-1 0,0 0 0,0-1 0,1 1 0,-1-1 0,0 1 0,1-1 0,-1-1 0,8 2 0,28 0 477,0-1 0,59-7 0,-63 1-533,36-11-1,-69 15-144,0 0 0,0 0 0,0-1 0,0 1 0,0-1 0,-1 1 0,1-1 0,0 0 0,2-3 0,0 0-687,-2 1 1,1-1-1,0 0 1,-1 0-1,0 0 1,0 0 0,3-10-1,0-3-1529,-1 1-1,-1-1 1,3-20-1,-1-22-3510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3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27 2656,'-6'-10'15530,"-11"55"-14459,-18 65 1,-1 52-372,31-139-524,-33 116 664,22-82-539,6-28-114,0 0-1,-23 42 1,1 0 474,31-69-490,1 0 271,2-3 764,1-1-1350,0 1 184,0-1 0,0-1 0,0 1 0,0 0 0,-1-1 0,1 0 0,-1 1 0,0-1 0,1 0 0,-1 0 0,0 0 0,2-6 0,7-9 155,0-2-149,0 0 0,-1 0 1,-1-1-1,10-32 0,16-93 116,-10 37-59,-13 68-226,1 0 0,3 1 1,1 1-1,1 1 0,32-48 1,-29 66 410,-20 20-287,-1 0 1,0-1 0,0 1-1,0 0 1,0 0 0,1 0 0,-1 0-1,0 0 1,0-1 0,1 1-1,-1 0 1,0 0 0,0 0 0,0 0-1,1 0 1,-1 0 0,0 0 0,0 0-1,1 0 1,-1 0 0,0 0-1,0 0 1,1 0 0,-1 0 0,0 0-1,0 0 1,1 0 0,-1 0-1,0 0 1,0 1 0,1-1 0,-1 0-1,0 0 1,0 0 0,0 0 0,1 0-1,-1 1 1,0-1 0,0 0-1,0 0 1,7 8 93,-1 1-26,-1 0 0,0 1 0,-1 0 0,0 0 0,4 17 0,7 57 16,-8-43-147,25 112 327,-23-118-227,3 0 0,19 44 0,-27-70 19,1 0 0,-1 0 0,2-1-1,-1 0 1,1 0 0,0 0 0,1-1 0,14 13 0,-20-19-24,1 0 0,-1 0 0,1-1 1,-1 1-1,1 0 0,-1 0 0,1-1 0,0 1 1,-1-1-1,1 1 0,0-1 0,-1 0 0,1 0 1,0 0-1,0 0 0,-1 0 0,3 0 0,-1-1 5,0 1-1,0-1 1,0 0-1,0-1 1,0 1-1,-1 0 1,1-1-1,0 1 1,2-4-1,1 1-8,-1-1 0,0 0 0,0 0 0,-1-1-1,0 1 1,1-1 0,-2 0 0,5-8 0,8-28 3,-2 0 1,-2-1-1,8-49 1,5-20-195,14-17 7,-21 73-218,-16 56-391,0 6 604,3 12 183,1 23 41,-1 0 1,-2 54 0,1 6 103,4 206 429,-7-296-581,0 0 0,0 0 0,5 21 0,-4-18-2358,-2-20-318,1 3 1195,1 0 0,-1 0 0,1 0 0,0 0 0,-1 1 0,1-1 0,0 0 0,4-3 1,11-8-2664,4 2 454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3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179 224 1472,'-6'-6'818,"10"4"778,14 2 999,-12 0-84,-27 1 7814,39 7-9853,-1 1 1,1-2 0,20 5-1,-17-5-218,-11-4-84,1-1 1,0 0-1,0-1 1,14 0 0,15 2 202,-27-1-283,-1 0 0,27-2 0,-36 0-57,1 0 0,-1 0 0,0-1 0,1 0 0,-1 1 0,0-1 0,0 0 0,0-1 1,1 1-1,-1 0 0,0-1 0,-1 0 0,1 0 0,0 0 0,0 0 0,3-4 0,-3 2 13,0 0 1,-1-1-1,0 1 0,0-1 0,0 1 0,0-1 1,-1 0-1,1 0 0,0-8 0,-1 4-32,0-1 0,-1 1 0,-1-19 0,-2 4-65,-11-45 0,12 66 38,1 0 0,-1 0 0,0 0-1,0 0 1,0 0 0,0 0 0,0 1-1,-1-1 1,1 1 0,-1 0 0,1-1-1,-1 1 1,0 1 0,0-1 0,0 0 0,0 1-1,0-1 1,-1 1 0,1 0 0,0 0-1,-1 0 1,1 0 0,0 1 0,-1 0-1,1-1 1,-7 2 0,-4 1 69,1 1-1,0 1 1,0 0 0,0 1 0,-19 10-1,-58 39 78,30-17-56,33-21-8,-49 38-1,64-44 11,1 1-1,0 0 1,0 0-1,1 1 1,-16 27-1,24-36-60,0 0 0,1 0 0,-1 0 0,1 0 0,0 0 1,0 0-1,0 1 0,1-1 0,-1 0 0,1 1 0,-1-1 0,1 1 0,0-1 0,1 0 0,-1 1 1,1-1-1,-1 0 0,3 7 0,-1-6 14,0 0 0,0 0 0,0-1 1,1 1-1,-1 0 0,1-1 0,0 0 0,0 0 0,0 0 1,0 0-1,1 0 0,-1 0 0,1-1 0,5 3 1,7 3 119,1 0-1,1-2 1,-1 0 0,1 0 0,0-2 0,33 4 0,112-2 578,-135-6-540,12-2-103,-1-2-1,42-9 0,-30 5-355,-40 7-209,-1 1-651,-4-3-3013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2496,'-6'-6'652,"9"4"-401,-3 2-211,1-1-1,-1 1 0,1 0 0,-1 0 1,1 0-1,-1-1 0,0 1 0,1 0 1,-1 0-1,1-1 0,-1 1 0,0 0 1,1-1-1,-1 1 0,0 0 1,1-1-1,-1 1 0,0-1 0,0 1 1,0 0-1,1-1 0,-1 1 0,0-1 1,0 1-1,0-1 0,0 1 1,0-1-1,0 1 0,0-1 0,0 1 1,0-1-1,0 0 8,0 1 0,0 0 0,0-1 1,0 1-1,0 0 0,0-1 0,0 1 1,0-1-1,0 1 0,0 0 0,0-1 0,0 1 1,0 0-1,0-1 0,0 1 0,1 0 0,-1-1 1,0 1-1,0 0 0,0-1 0,1 1 1,-1 0-1,0-1 0,0 1 0,1 0 0,-1 0 1,0-1-1,0 1 0,1 0 0,-1 0 0,0 0 1,1-1-1,-1 1 0,0 0 0,1 0 0,-1 0 1,0 0-1,1 0 0,-1 0 0,0 0 1,1 0-1,-1 0 0,0 0 0,1 0 0,-1 0 1,1 0-1,-1 0 0,0 0 0,1 0 0,-1 0 1,0 0-1,1 0 0,-1 0 0,0 1 0,1-1 1,-1 0-1,2 1-14,0 0 1,0 0-1,0 1 1,-1-1-1,1 0 0,-1 1 1,1-1-1,2 4 1,2 7 98,0 0 0,-1 1 0,0 0 0,-1 0 0,0 0 0,-1 0 0,2 15 0,6 27 182,4 19-86,-7-25-93,44 390 618,-46-358-605,10 212 165,0-8-370,2 120 332,-9-148-112,-1 19 354,-3-58-160,24 364 233,-22-446-524,2-15-39,1 65 170,-1 215 326,8-121-362,2 86 51,-19-332-199,0 66 439,-19 163 1,-1-134-96,-5 206 0,21-253 139,4-80-128,-1-2-400,1 0 0,0 1 0,-1-1 0,1 1 0,0-1 0,0 0 0,0 1 0,0-1 0,-1 1 0,1-1 0,0 1 0,0-1 0,0 0 0,0 1 0,0-1 0,0 1 0,0-1 0,0 1 0,0-1 0,1 1 0,3 3-7,0 0-1,1-1 1,0 0-1,0 0 1,0-1-1,0 1 0,0-1 1,0 0-1,8 2 1,55 9-82,-41-8 77,52 8 23,96 4 0,-103-8-209,-52-6 97,37 2 0,67-2 401,41-2-110,-39-3-256,111-4 106,172 1 24,-266 7-5,106 7 47,-77 3-165,11-5 182,-61-4 112,3-1-161,-98-4-18,-21 1-5,0 0-1,0 1 1,0 0 0,11 1 0,-5-1-67,-12 0 55,0 0 0,0-1 1,1 1-1,-1 0 0,0 0 1,1 0-1,-1 0 0,0 0 1,1 0-1,-1 0 0,0 0 1,1 0-1,-1 0 0,0 0 1,1 0-1,-1 0 0,0 0 1,1 0-1,-1 0 1,0 0-1,1 0 0,-1 0 1,0 0-1,1 1 0,-1-1 1,0 0-1,0 0 0,1 0 1,-1 1-1,0-1 0,0 0 1,1 0-1,-1 1 0,0-1 1,0 0-1,1 1 1,-1-1 30,0 0 0,0 0 0,0 0 1,0 0-1,1 1 0,-1-1 0,0 0 1,0 0-1,1 0 0,-1 0 0,0 0 1,0 0-1,0 0 0,1 0 0,-1 0 1,0 0-1,0 0 0,1 0 0,-1 0 1,0 0-1,0 0 0,0 0 1,1 0-1,-1 0 0,0 0 0,0 0 1,0-1-1,1 1 0,-1 0 0,0 0 1,0 0-1,0 0 0,0 0 0,1-1 1,-1 1-1,0 0 0,0 0 0,0 0 1,0 0-1,0-1 0,1 1 0,-1 0 1,0 0-1,0 0 0,0-1 0,-5-34 519,1 6-490,-18-113 216,14 49-282,-12-95 153,-11-34-217,-19-102 168,-20 45-17,46 188-112,-107-337 30,34 73-112,24-11-263,10-72 5,21-4 250,-6-58 544,26 241-702,3-25 383,11 123-169,3-183-141,6 207 180,3-36-13,0 129 135,1-48-25,-4 53-80,-1 7 139,0 1 1,-6-35 0,4 50-62,1-30 0,-1-3-378,-6 7-1345,1 122 1135,1-30 368,5-37 152,0 12 110,-1 0 0,-2 0-1,0 0 1,-16 45 0,18-65-73,1-1-1,-1 1 1,1 0 0,-1 7 0,2-12-25,-1 1-1,1-1 1,0 0 0,0 1 0,-1-1 0,1 1-1,0-1 1,0 1 0,-1-1 0,1 0 0,-1 1 0,1-1-1,0 0 1,-1 1 0,1-1 0,-1 0 0,1 0-1,0 1 1,-2-1 0,-6 7 138,7-5-210,0-1-1,0 1 0,0-1 0,0 0 0,-1 1 1,1-1-1,0 0 0,-1 0 0,-3 2 710,6-11-642,0 1-1,0-1 1,1 1 0,3-12 0,2-9 12,18-72-187,-4 22 245,-15 48-134,-4 18-63,0 0 1,5-14-1,7-31 123,-7 45-12,-6 11-1,0 0 0,-1 0 0,1 0 1,0-1-1,-1 1 0,1 0 0,0 0 0,-1-1 0,0 1 1,1-2-1,-1 2-57,-1 18-53,-1-4 100,0 0-1,1 1 1,1-1-1,1 15 1,-1-2-129,1-11 115,1 0 0,0 0 0,1-1 0,9 26 0,0 1 263,10 22-104,-20-54 42,2-1-1,7 15 0,-11-22-149,0 0 0,1-1-1,-1 1 1,0 0 0,0-1 0,0 1-1,0 0 1,0 0 0,0-1 0,0 1-1,0 0 1,0 0 0,0-1 0,0 1 0,-1 0-1,1-1 1,0 2 0,-3 1-1084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0:3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3808,'-10'-9'10346,"16"15"-7301,0 0-2486,1 1 0,-2 1 0,1-1 0,-1 1-1,0 0 1,0 0 0,-1 0 0,0 1-1,0 0 1,3 14 0,2 12-321,5 51-1,-10-61 208,10 81-19,-4-25 129,24 95 0,-8-52-118,-23-109-318,2 26 0,1 11-21,-2-31 128,-1 1 0,0 39 0,5-71 669,2-34-246,29-77 0,30-41-656,-39 101-19,3 1 1,2 1-1,3 2 0,2 2 0,74-78 0,-110 128-34,8-7-443,0-1 1,18-25-1,-29 36 191,0-1 0,0 1 0,0-1 0,0 1 0,-1 0 0,1-1 0,0-2-1,-1 5 149,0-1 0,0 1 0,0-1 0,0 1 1,1 0-1,-1-1 0,0 1 0,0-1 0,0 1 0,0 0 0,0-1 0,0 1 0,0-1 0,-1 1 0,1 0 0,0-1 0,0 1 0,0 0 0,0-1 0,0 1 0,-1-1 0,1 1 0,0 0 0,0-1 0,0 1 0,-1 0 0,1 0 0,0-1 0,-1 1 0,1 0 0,0 0 0,0-1 0,-1 1 0,1 0 0,-1 0 0,1 0 0,0-1 0,-1 1 0,1 0 1,0 0-1,-1 0 0,1 0 0,-1 0 0,1 0 0,0 0 0,-1 0 0,1 0 0,-1 0 0,1 0 0,0 0 0,-1 0 0,-20 11-4023,-1 7-2623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2720,'-5'3'10788,"-9"9"-5985,-7 5-176,21-17-4603,0 0 0,0 0-1,0 0 1,0 0 0,0 0 0,0 1 0,0-1-1,0 0 1,0 0 0,0 0 0,0 0 0,0 0 0,0 0-1,0 1 1,0-1 0,0 0 0,0 0 0,0 0-1,0 0 1,0 0 0,0 0 0,0 1 0,0-1 0,0 0-1,0 0 1,0 0 0,0 0 0,0 0 0,0 0-1,0 1 1,0-1 0,0 0 0,0 0 0,0 0 0,0 0-1,0 0 1,1 0 0,-1 0 0,0 0 0,0 0-1,0 0 1,0 1 0,0-1 0,0 0 0,0 0-1,0 0 1,1 0 0,-1 0 0,0 0 0,0 0 0,0 0-1,0 0 1,0 0 0,0 0 0,1 0 0,-1 0-1,0 0 1,0 0 0,7 3 379,4-2-215,1 0-1,-1-1 1,0-1 0,0 1-1,17-4 1,7-1-119,175-8 557,-37 2-63,-92 8 29,85 7 0,-123 2-15,-30-4-1519,-1 0-1,20-1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2240,'-11'0'15515,"18"0"-13207,163-10 3473,-20 1-4612,169 8 342,-172 1-1492,-135 0-112,0 1-1,0 1 1,15 3 0,-11-3-3038,11-1-11081,-16-1 10647,-2 0 3625,22 1-4534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48 2656,'-1'0'112,"1"-1"0,0 0 0,0 0 0,0 1 0,0-1 0,0 0 0,0 0 0,0 0 0,0 1 0,0-1 0,0 0 0,0 0 0,0 1 0,0-1 0,1 0 0,-1 0 0,0 1 0,1-1 0,-1 0 0,0 1 0,1-2 0,14-14 3733,0 2 5976,-18 22-8335,-8 12-1065,-26 44 1215,-39 90 1,-14 27-644,-41 10 217,97-145-836,-24 41-11,51-70-226,6-14-114,1-1-1,-1 0 0,0 0 1,0 1-1,0-1 1,-1 0-1,1 0 1,0 0-1,-1 0 0,-2 2 1,27-3 355,92-10-21,-38 2-218,205 2 739,-183 6-678,-19 2-611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43 3648,'-4'-2'1076,"-22"-8"9048,26 12-9687,0-1 0,1 0 1,-1 1-1,0-1 0,0 0 0,1 1 1,-1-1-1,1 0 0,-1 1 1,2 1-1,0-1-22,1 1 0,0-1 0,0 0 0,1 0 0,-1 0 0,0 0-1,1-1 1,-1 1 0,1-1 0,-1 0 0,1 0 0,-1 0 0,6 0 0,7 1 537,29 0 0,-37-2-788,37-1 404,0-1 0,0-2 0,54-13 0,22-1-380,-27 5-296,-26 5-63,-55 7 75,11-4-1002,-12-1-3169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8064,'-22'-4'2592,"54"10"7999,29 0-7345,-7-1-1628,165 9 1272,0-15-3296,-63-1-9566,-124 2 6325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4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74 4480,'-17'-12'18810,"102"7"-15093,-37 3-3264,68-13 1,3 0-545,-61 11 107,163-15 176,-196 18-277,-24 1-49,-32 36-24126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 4736,'-4'-1'447,"4"0"-382,-1 1-1,0 0 1,1 0-1,-1-1 1,1 1 0,-1 0-1,0 0 1,1 0 0,-1-1-1,0 1 1,1 0 0,-1 0-1,0 0 1,-8 4 7388,18-1-3496,0 0-3050,1-1 0,-1 0 0,1 0 1,0-1-1,0 0 0,0-1 0,15-2 0,3 2 295,123-10 2381,-77 3-3252,13 0-252,139-6-409,-179 13-2000,-2-4-7542,-27 2 5392,3 8-2634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16 175 4384,'-15'-6'10680,"19"8"-7638,1-1-2557,0 0-1,-1-1 1,1 1-1,0-1 1,0 0-1,0-1 1,7 0-1,-6 0-232,4-1-123,-1 0 0,1 0 1,-1-1-1,1-1 0,-1 0 0,0 0 1,0-1-1,13-8 0,-5 1-20,-1-1 0,0 0 1,16-17-1,-19 16-9,-3 4 123,-1 1-1,9-14 1,-13 15 49,-6 10 64,-8 17 336,-18 67 275,-29 168-1,22-81-514,19-111-265,-9 44 130,6-37 87,16-59-1666,1-15-1752,4-17-3418,8 2 2293,9-2-3473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56 194 3712,'1'1'547,"1"-1"0,0 0 0,-1 1 0,1-1 0,-1 1 0,1 0 0,-1-1 0,1 1 1,-1 0-1,2 1 0,-1-1 360,-1 0 0,1 0-1,0 0 1,-1 0 0,1 0 0,0 0 0,0-1 0,0 1 0,0-1 0,3 1 0,-2-1-703,1-1-1,-1 1 1,0-1 0,0 0-1,1 0 1,-1 0 0,0 0-1,0 0 1,0-1 0,4-2-1,25-20 442,-20 12-510,0-1 1,-1-1-1,0 1 0,-1-2 0,-1 1 0,13-26 0,-6 10 295,-9 12 64,-5 13-71,-5 13-86,-16 41 368,2 0 1,-15 77 0,-44 284 451,72-385-1065,-11 42 173,14-62-229,0 0-1,0 0 0,1 0 0,0 10 1,0-11-37,-1-4 13,0 1-1,1-1 0,-1 1 0,0-1 0,0 1 0,1-1 0,-1 0 0,0 1 1,0-1-1,1 0 0,-1 0 0,0 0 0,0 1 0,0-1 0,0 0 0,-1 0 0,-3 0-72,-57 12-109,41-11 152,14-1-9,13 0 13,23 0 21,-8 1 2,0-1-1,33-5 0,-49 4-31,0 0 1,0 1-1,0 0 0,6 0 0,16 1-34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2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21 3968,'-7'-8'914,"7"7"-780,0 1 0,0 0 0,0-1 0,-1 1 0,1-1-1,0 1 1,-1 0 0,1-1 0,0 1 0,-1 0 0,1-1 0,0 1 0,-1 0 0,1 0 0,-1-1-1,1 1 1,-1 0 0,1 0 0,0 0 0,-1 0 0,1-1 0,-1 1 0,0 0 0,-3-5 4242,7 9-5008,-2-3 856,-2 14 304,-12 13 15,-2 1 1,0-2 0,-33 43 0,16-23-74,-5 10-319,-131 184 13,100-164 177,72-80-312,1-1 0,-1 1 0,1 0 0,8-4 0,10-7-41,-10 4 42,0-1 0,-1-1 1,0 0-1,-1-1 0,-1 0 0,15-23 0,42-93 273,-18 32-86,-42 82-101,10-25 0,-2 3 73,-13 32-126,0 1-1,-1-1 1,1 0 0,-1-1-1,0 1 1,0 0 0,-1-8-1,0 12-163,2 3-736,18 31 758,-1 1-1,-2 1 1,24 66 0,8 18 225,28 40-290,-69-136-1810,-6-5-2401,-2-10-1026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0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3712,'-1'0'110,"0"0"0,0 0 1,0 0-1,-1 0 0,1 0 0,0 0 0,0 0 1,0 1-1,0-1 0,0 0 0,0 1 1,0-1-1,0 1 0,0-1 0,-6 5 5501,12 2-1611,-3-5-3623,1-1 0,-1 0 0,0 0 1,0-1-1,1 1 0,-1 0 1,0-1-1,1 0 0,-1 1 1,3-1-1,7 1 528,2 2-73,1-2 0,0 0 0,0-1 0,24-2 0,6 0 224,-44 2-1114,5-1-1740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17 2816,'13'-16'11557,"-18"16"-10523,0 0 0,-1 1-1,1 0 1,-8 2 0,-19 10 739,15-3-1095,-26 19 0,29-17-318,1 0-1,0 1 0,-16 21 0,-6 6 199,2-6 103,2 2 1,-47 72-1,27-21 11,-73 174 0,112-231-381,-11 45 0,20-64-237,1 1 1,0-1 0,1 0-1,0 1 1,1-1-1,1 1 1,1 16-1,3-7 160,1 1-1,0-2 0,2 1 0,11 22 0,47 74 37,-50-89-243,-1-6 64,21 26 0,-16-23-112,-19-23 42,3 3-165,-1-1 1,1 1-1,0-1 0,8 6 1,-11-9-69,0 0 0,0-1 0,0 1 0,0-1 0,0 1 0,0-1 0,0 1 0,0-1 0,0 0 0,0 0 0,1 1 0,1-1 0,-2 0-109,0 0 1,0-1-1,0 1 1,-1 0-1,1 0 1,0-1-1,0 1 1,0 0-1,0-1 0,-1 1 1,1-1-1,0 1 1,0-1-1,-1 0 1,1 1-1,0-1 1,-1 0-1,2-1 1,12-19-3857,7-16-3803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12 5728,'0'-12'8480,"-1"32"-4966,-3 27 0,-16 52-1192,5-33-1406,-103 444 1868,104-452-2294,12-54-403,2-13 52,4-16 46,20-20-338,2 1-1,2 1 0,1 1 1,47-50-1,-66 81 127,1-1-1,0 1 1,1 1-1,0 0 0,0 1 1,1 0-1,0 1 1,1 0-1,-1 1 1,2 1-1,25-9 1,-38 15 18,0-1 1,0 1 0,0 0 0,0-1-1,0 1 1,0 0 0,1 0 0,-1 0-1,0 0 1,0 1 0,0-1 0,0 1-1,0-1 1,0 1 0,0 0 0,0-1 0,-1 1-1,5 2 1,-4 0 22,1-1-1,-1 0 1,0 1-1,0-1 1,0 1-1,0-1 1,0 1-1,0 0 1,-1 0-1,1 0 1,0 3-1,2 5 90,-1 0 0,-1 1 0,0-1 0,0 1 0,-1 21 0,-1-27-60,0 0 0,0-1 0,-1 1 0,0 0 0,0-1 0,-1 1-1,-2 7 1,3-10-27,-1 0-1,0 0 1,0 0-1,0 0 1,0 0-1,0 0 1,-1-1-1,1 1 1,-1-1-1,0 1 1,0-1-1,1 0 1,-6 3-1,-3 0-15,-1 0-1,0 0 1,1-1-1,-1-1 1,-1 0-1,1-1 1,-19 2-1,-91-3 45,69-2-126,53 2 90,0-1-1,0 1 1,0-1 0,0 1 0,1 0 0,-1-1 0,0 0 0,0 1-1,1-1 1,-1 1 0,0-1 0,1 1 0,-1-1 0,0 0-1,1 1 1,0 0 0,6 3 95,0-1-1,1 0 0,-1 0 1,1 0-1,13 3 1,2 0 66,-16-4-76,106 35 726,-89-28-755,-1 2 0,36 20 0,-55-28-54,13 8-25,34 16-1,-50-27-448,-6-31-24954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18 4064,'0'-18'16795,"-2"35"-15249,-6 80 1220,2-21-1453,-23 119-1,-16-35-552,11-43-362,-20 74-41,51-181-1348,2-15-2012,5-18-1179,16-32-4921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4064,'-6'-13'10212,"13"11"-8947,8-3 7,0 1 1,0 1 0,1 0-1,17 0 1,65 1 1049,-71 2-1679,275-8 2297,-4 0-2531,-246 8-419,82-3-908,-130 3-343,8-1 525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71 4576,'-2'-12'2643,"1"0"1,1-14-1,-1 25-2384,1 0 0,0 0 0,0 1-1,0-1 1,0 0 0,-1 0 0,1 1 0,0-1-1,-1 0 1,1 1 0,-1-1 0,1 0-1,-1 1 1,0-2 0,-3-6 2248,5 13-1953,1 1 0,1 0 0,-1-1 0,1 1 0,0-1 0,0 0 0,6 8 0,2 4-10,-2-2-189,50 87 851,-49-83-1064,-2 0-1,0 0 1,8 36 0,-6 3 170,4 79 1,-10-84-42,1 32 207,-3 0-1,-3 0 0,-23 147 0,-14-61-33,30-143-287,-2 0-1,-1-1 1,-2 0-1,-15 25 1,13-29-61,0-1 0,-1-1-1,-1 0 1,-2-2 0,0 0-1,-25 20 1,30-29-153,1 0-1,-2-1 1,1 0-1,-1-1 1,-1-1-1,1 0 0,-1-2 1,0 1-1,-1-2 1,-32 5-1,41-8-635,1-1 0,0 0 0,-1-1 0,-9-1 0,15 2 293,-1-1 0,1 1 0,0-1 0,-1 0 0,1 0-1,0 0 1,0 0 0,0 0 0,0 0 0,0 0 0,0-1 0,0 1 0,0-1 0,0 1 0,1-1 0,-4-3 0,5 4 131,-1-1 0,1 1 1,-1 0-1,1 0 0,0 0 0,-1 0 0,1 0 0,0-1 1,0 1-1,0 0 0,0 0 0,0 0 0,0 0 0,0-1 1,0 1-1,1 0 0,-1 0 0,0 0 0,1 0 1,-1 0-1,1 0 0,-1-1 0,1 1 0,-1 0 0,1 0 1,0 1-1,0-1 0,-1 0 0,1 0 0,0 0 0,2-1 1,31-22-5876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2:15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77 185 3552,'-7'-1'-237,"-7"-4"5483,13 5-4914,1-1-1,0 1 1,-1-1 0,1 1-1,0-1 1,0 1 0,-1 0-1,1-1 1,0 1 0,0-1-1,0 1 1,0-1 0,0 1-1,0-1 1,0 1 0,0-1 0,0 1-1,0-1 1,0 1 0,0-1-1,0 1 1,0-1 0,0 1-1,0-1 1,1 1 0,-1-1-1,0 1 1,0-1 0,1 0-1,1-1-61,0-1-1,0 1 1,0 0-1,0-1 1,0 1-1,1 0 0,-1 0 1,1 1-1,5-4 1,8-6 182,3-4 118,1 1 1,1 1-1,41-19 1,-26 14-261,-26 13-210,0-1 0,0 2 1,0-1-1,1 2 0,-1-1 1,1 1-1,0 1 0,0 0 0,15 0 1,-25 2 11,1 1-11,0 1-67,0 1-1,0-1 1,0 1-1,0-1 1,0 1 0,0 0-1,-1 0 1,1 0 0,-1 0-1,0 0 1,0 0-1,0 0 1,0 0 0,-1 1-1,1-1 1,-1 0-1,0 0 1,0 1 0,0-1-1,0 0 1,0 1 0,-1-1-1,-1 4 1,-2 9 106,0-1 1,-2 1-1,-9 19 0,13-30-84,-2 2-56,0 1 1,-1-1-1,0 0 1,0 0-1,-1-1 1,1 1-1,-13 9 1,-51 35 206,59-44-146,-111 69 316,37-24-34,74-43-243,9-8-58,0 0-1,0 0 1,0 0-1,0-1 1,0 1-1,0 0 1,0 0-1,0-1 0,0 1 1,-1-1-1,1 1 1,0-1-1,0 1 1,-1-1-1,1 0 1,-2 1-1,2-1 482,11-3-49,20-4-197,0 2-1,41-2 0,62 5 666,-83 3-835,-19-1-378,-1 2 0,1 1 1,46 12-1,-76-15 72,0 0-1,-1 0 1,1 0-1,-1 1 1,1-1 0,-1 0-1,1 1 1,-1-1-1,1 0 1,-1 1-1,1-1 1,-1 1 0,0-1-1,1 1 1,-1-1-1,1 1 1,-1-1 0,0 1-1,0-1 1,1 1-1,-1 0 1,0-1-1,0 1 1,0-1 0,0 1-1,1 0 1,-1-1-1,0 1 1,0-1 0,0 1-1,0 0 1,-1-1-1,1 1 1,0-1-1,0 2 1,-8 23-6514,6-22 5662,-14 30-4565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08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0 832,'10'7'12736,"-8"-4"-12304,-1 1 1,-1 0 0,1 0 0,0 0 0,-1 0 0,0 0-1,0 0 1,0 0 0,-2 7 0,-10 38 326,8-34-513,-5 20 460,-5 53 1,13-74-443,1 0 1,2 25-1,1 7 10,-2-41-240,-1 0 1,1 0 0,0 0-1,1 0 1,-1 0 0,1 0-1,0-1 1,0 1 0,4 6-1,-5-10 377,0 0-379,0-1 0,0 1 0,1-1 0,-1 0 0,1 1 0,-1-1 0,0 0 0,1 0 0,-1 0 0,2 0 0,14-1 78,31-5 0,6-1 374,76-3 85,64-2-61,55 17-22,-227-3-364,0 1 0,0 2 0,28 8 0,-34-9-109,-13-3 35,0-1 0,0 1 1,-1-1-1,1 0 0,0 0 0,0 0 1,0 0-1,0-1 0,0 1 0,0-1 1,0 0-1,0 0 0,-1 0 0,1 0 1,0 0-1,-1 0 0,1-1 0,-1 1 0,1-1 1,-1 0-1,4-3 0,2-3 43,0-1-1,0 0 1,11-18-1,-18 26-89,10-17 15,0-1-1,-2 0 1,0 0 0,10-30 0,-2-18-1467,-4 0-3577,-13 52 2163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09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37 2496,'0'-2'253,"0"1"0,0-1 0,0 1 0,1-1 0,-1 0 0,0 1 1,1-1-1,-1 1 0,1-1 0,1-2 0,-1-13 8933,-2 27-7956,0 12-166,-1 0 1,-8 31-1,0 5 36,-9 51 408,-2 21-547,-11 86-556,28-201-531,-2 4-553,6-10-4361,-1-14 3768,0 1 0,1-1 0,-1 0 0,1 1 0,1-9 0,2-17-3890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09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179 174 3072,'-3'-8'429,"2"7"-297,1-1 0,-1 1 0,0-1 0,1 1 0,-1 0 0,0 0 0,3-12 9804,-1 13-9300,-2 6-156,0 0-1,0 0 1,0-1 0,-1 1-1,0 0 1,-3 6 0,-4 12 466,1-1 86,-21 40 1,7-17-170,12-27-454,-1-1 0,-22 31 0,7-13 22,18-26-223,8-10-205,0 0 0,0 0 0,0 0 0,0 0 0,-1 0 1,1 0-1,0 0 0,0 0 0,0 0 0,0 0 0,0 0 1,0 0-1,0 0 0,0 0 0,-1 0 0,1 0 0,0 1 1,0-1-1,0 0 0,0 0 0,0 0 0,0-1 0,0 1 1,-1 0-1,1 0 0,0 0 0,0 0 0,0 0 0,0 0 1,0 0-1,0 0 0,0 0 0,-1 0 0,1 0 1,0 0-1,0 0 0,0 0 0,0 0 0,0 0 0,0 0 1,0-1-1,0 1 0,0 0 0,-1-1-12,1-1 0,0 1 0,0-1 0,0 1 0,1-1 0,-1 1 0,0-1 0,0 1 0,1-1 0,-1 1 0,1-1 0,0-1 0,57-174-494,-43 122 581,2 1 1,26-53 0,-14 46 1169,-29 60-1225,0 1 0,0 0 1,0 0-1,0 0 0,1 0 0,-1 0 0,0 0 1,0-1-1,0 1 0,0 0 0,0 0 0,0 0 1,0 0-1,0 0 0,0 0 0,1 0 0,-1 0 1,0-1-1,0 1 0,0 0 0,0 0 0,0 0 1,1 0-1,-1 0 0,0 0 0,0 0 0,0 0 1,0 0-1,0 0 0,1 0 0,-1 0 1,0 0-1,0 0 0,0 0 0,0 0 0,0 0 1,1 0-1,4 5 400,3 10-43,3 15-45,8 45 0,-9-33-242,2 12-28,12 39 88,-13-60 86,-2 1-1,7 42 0,-7-40 125,-9-36-352,0 1 1,0-1-1,0 0 1,0 0-1,-1 1 1,1-1-1,0 0 0,0 0 1,0 1-1,0-1 1,-1 0-1,1 0 1,0 0-1,0 1 1,-1-1-1,1 0 0,0 0 1,0 0-1,-1 0 1,1 1-1,0-1 1,-1 0-1,1 0 1,0 0-1,-1 0 1,1 0-1,0 0 0,0 0 1,-1 0-1,1 0 1,0 0-1,-1 0 1,-9-1 47,3-1-168,0 0 0,0 0 0,0-1-1,0 0 1,1-1 0,-9-5 0,11 6-429,-1 0 1,-1 0-1,1 0 1,0 0-1,-1 1 1,1 0-1,-1 0 1,0 1-1,0-1 1,-10 0-1,12 2 23,1 0 1,0 0-1,0 1 1,-1-1-1,1 1 1,0 0-1,0 0 1,0 0-1,0 0 1,0 0-1,0 1 1,0-1-1,0 1 1,1 0-1,-1 0 1,1 0-1,-1 0 1,1 0-1,0 1 1,-3 3-1,-17 26-5938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274 132 4480,'-26'-10'3231,"21"8"-2860,1 0 1,-1 0-1,0 0 0,-7-1 1,-23-6 1986,29 7-2053,0 0 1,-1 0 0,1 1-1,-1-1 1,-8 1 0,-17-4 484,29 4-774,0 1-1,-1-1 0,1 0 1,0 1-1,0-1 0,0 1 1,-1 0-1,1 0 0,0 1 1,-1-1-1,1 0 0,0 1 1,0 0-1,0 0 0,0 0 1,0 0-1,-5 3 0,5-2-77,0 0 0,-1 1 0,1 0-1,0 0 1,0 0 0,1 0 0,-1 0 0,1 0-1,-1 1 1,1-1 0,-3 8 0,4-9 19,0 0 0,0 1 1,1-1-1,-1 1 0,1-1 1,-1 0-1,1 1 0,0-1 1,0 1-1,0-1 0,0 1 1,1-1-1,-1 1 0,1-1 1,-1 0-1,1 1 0,0-1 1,0 0-1,0 1 0,0-1 1,2 3-1,0-1-33,3 5-53,0 0 1,11 10-1,-14-16 136,0 0-1,1 0 0,-1-1 0,1 1 1,0-1-1,0 0 0,0 0 0,7 2 1,5 1 64,-1-1 1,1-1-1,0 0 1,0-1 0,19 0-1,-9-2 255,-1-2 0,39-7 1,-53 6-177,0 0 1,0 0 0,-1-1-1,1 0 1,-1-1 0,0 0-1,0-1 1,0 0 0,-1-1-1,0 0 1,13-12 0,-21 17-117,0 1 1,0-1 0,1 1-1,-1-1 1,0 1 0,0-1-1,0 1 1,-1-1 0,1 0 0,0 0-1,-1 1 1,1-1 0,-1 0-1,1 0 1,-1 0 0,0 0 0,0 0-1,0 1 1,0-1 0,0 0-1,0 0 1,-1 0 0,1 0 0,-1 0-1,1 1 1,-1-1 0,1 0-1,-1 0 1,0 1 0,0-1-1,0 1 1,0-1 0,0 1 0,0-1-1,-1 1 1,-1-3 0,-5-3 48,0 0-1,0 1 1,0 0 0,-1 0 0,-10-5 0,3 2-77,-1 2 0,1 0 1,-1 1-1,0 0 0,-32-5 1,15 7-1261,-69-1 1,98 4-197,21-5-3644,16-2 2950,19-6-1424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11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91 2720,'0'0'69,"-1"0"-1,1 0 1,0 0 0,0 0-1,0 0 1,0 0 0,0 0-1,-1 0 1,1 0 0,0 0-1,0 0 1,0 0 0,0-1-1,0 1 1,0 0 0,0 0-1,0 0 1,0 0 0,-1 0-1,1 0 1,0-1 0,0 1-1,0 0 1,0 0 0,0 0-1,0 0 1,0 0 0,0 0-1,0-1 1,0 1 0,0 0-1,0 0 1,0 0 0,0 0 0,0 0-1,0-1 1,0 1 0,0 0-1,0 0 1,0 0 0,0 0-1,1 0 1,-1-1 0,0 1-1,0 0 1,0 0 0,0 0-1,0 0 1,0 0 0,0 0-1,0 0 1,0 0 0,1-1-1,-1 1 1,10-4 5769,-2 0-4403,-8 4-1295,0-1 0,0 1-1,1-1 1,-1 0 0,0 1 0,0-1-1,0 1 1,0-1 0,0 1-1,0-1 1,-1 1 0,1-1 0,0 1-1,0-1 1,0 1 0,0-1-1,-1 1 1,1-1 0,0 1 0,-1-1-1,-1-6 996,2 6-995,0-1-1,0 0 1,-1 1-1,1-1 0,-1 1 1,1-1-1,-1 0 0,1 1 1,-1-1-1,0 1 0,1 0 1,-1-1-1,0 1 0,0-1 1,0 1-1,0 0 1,-2-1-1,0-1 63,0 0-1,-1 1 1,1 0 0,-1 0 0,1 0-1,-8-3 1,2 2 2,0 1 1,0-1-1,0 1 0,0 1 1,-16-1-1,10 3-28,0 1 0,1 1 0,-1 0 0,0 0 0,1 2 0,0 0 0,-26 13 0,31-14-72,1 1 0,-1 0 0,1 1 1,1-1-1,-1 1 0,-10 12 0,14-14-75,1 1 0,0-1 0,0 1-1,0 0 1,0 0 0,1 0 0,0 0 0,0 1 0,0-1-1,1 1 1,-1-1 0,0 11 0,2-9-3,0 0 0,1 0 0,0-1 0,0 1 0,0 0 0,1-1 0,0 1 0,0-1 0,5 11 0,0-2 95,1-1 1,0-1 0,12 15 0,-15-22-108,0 1 1,1-1 0,0 0-1,0-1 1,1 1 0,0-1-1,-1-1 1,2 1 0,-1-1-1,15 6 1,-17-8-43,-1-1 0,1 0 0,0 0 0,-1 0 0,1 0 0,0-1 0,0 0 0,-1 0 0,1 0 0,0 0 0,0-1 0,-1 0 0,1 0 0,0 0 0,-1-1 0,1 0 0,-1 1 0,0-1 0,0-1 0,6-3 0,-1 0-41,-1-2 1,0 1-1,0-1 1,0 0-1,-1-1 1,0 1-1,-1-1 1,11-20-1,-7 8 117,-1 0-1,-1-1 1,8-30-1,-12 33 332,-1-1 0,-1 0-1,-1-28 1,-1 48-368,0 0-1,0 0 1,0 0 0,0 0 0,0 0-1,0 0 1,0 0 0,0 1 0,0-1-1,0 0 1,0 0 0,0 0 0,0 0-1,0 0 1,0 0 0,0 0 0,0 0-1,0 0 1,0 0 0,-1 0 0,1 0 0,0 0-1,0 0 1,0 0 0,0 0 0,0 0-1,0 0 1,0 0 0,0 0 0,0 0-1,0 0 1,0 0 0,0 0 0,0 0-1,0 0 1,0 0 0,0 0 0,0 0-1,0 0 1,0-1 0,0 1 0,0 0-1,0 0 1,0 0 0,-1 0 0,1 0-1,0 0 1,0 0 0,0 0 0,0 0-1,0 0 1,0 0 0,0 0 0,0 0 0,0 0-1,0 0 1,0 0 0,0 0 0,0 0-1,0 0 1,0 0 0,0 0 0,0 0-1,0-1 1,-4 7 596,-3 10 55,6 9 242,2 45 0,0-65-913,0 0 0,0 0-1,0 0 1,0 0 0,1 0 0,0 0 0,0 0 0,0-1 0,1 1 0,-1-1 0,1 0 0,0 0 0,0 0 0,1 0-1,-1 0 1,8 6 0,-6-6-103,1-1 0,-1 1-1,0-1 1,1 0-1,0 0 1,0-1 0,0 0-1,0 0 1,0 0-1,0-1 1,0 0 0,1 0-1,8 0 1,4-2-936,0-1 0,27-6 0,-28 4 304,84-22-5560,-76 18 4395,35-6-7040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4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69 382 2976,'7'4'15452,"-5"-1"-13763,0-1-1650,-1-1 0,1 0 0,-1 0 0,1 0 0,-1 0 1,1 0-1,0 0 0,-1-1 0,1 1 0,0 0 0,2 0 0,2 0 142,6 4 23,0 0-1,1-2 1,-1 1 0,1-2-1,14 2 1,-4-2-114,0-1 1,40-3 0,-50 1-56,6 0 107,-1-2 0,34-8-1,-46 9-95,-1 0-1,0 0 1,1 0 0,-1-1-1,0 0 1,0 0-1,0 0 1,-1-1-1,1 1 1,-1-1 0,0 0-1,0-1 1,6-7-1,-4 2-13,-1 1-1,0 0 0,-1-1 1,0 0-1,-1 0 0,0 0 1,0-1-1,-1 1 1,0-1-1,-1 1 0,-1-1 1,1 1-1,-2-1 0,1 0 1,-1 1-1,-1-1 0,0 1 1,-1 0-1,0-1 0,0 1 1,-1 0-1,0 1 1,-1-1-1,-6-8 0,7 11-59,-1 0 0,0 0-1,0 1 1,-1 0-1,0 0 1,0 0 0,-1 1-1,1 0 1,-1 0 0,0 1-1,-1 0 1,1 0 0,-10-3-1,6 3-37,0 1 0,-1 0 0,1 1 0,-1 0 0,1 1 0,-1 0-1,0 1 1,-20 2 0,23-1 42,0 1-1,1 0 1,-1 1-1,1-1 1,0 2-1,0-1 1,0 1-1,0 1 1,0-1-1,1 1 0,0 0 1,0 1-1,0 0 1,1 0-1,0 0 1,0 1-1,1 0 1,-6 8-1,-4 10 109,1-1-1,2 2 1,0-1 0,-10 38-1,15-41-94,-4 39 0,2-13 225,5-30-105,1-1-1,1 1 1,0 0-1,1 0 0,2-1 1,-1 1-1,2 0 1,4 20-1,-4-32-59,1-1 0,0 0 0,0 1 0,0-1 0,0 0 0,1-1-1,0 1 1,0-1 0,0 1 0,1-1 0,9 6 0,8 0 229,-8-5-119,-7-2-134,-1-1-1,1 0 0,-1-1 1,1 0-1,0 0 1,0 0-1,11-1 1,-2 1 14,33-1 261,68-7-1,-68 2-367,68 3 1,-41 9-98,-27 0-6481,-38-6 4102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6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379 206 2912,'0'4'10122,"1"-6"-9989,0 0 0,0 1 0,-1-1 0,1 0 0,-1 0 0,0 1 0,1-1 0,-1 0 0,0 0 0,0 0 0,0 0 0,0 0 0,0 1 0,-1-1 0,1 0 0,-1-2 0,-13-31 971,10 25-896,-1 1-1,0 0 0,-1 1 0,0-1 0,0 1 0,-1 1 0,0-1 0,0 1 0,-1 0 0,-15-10 0,17 12-124,-1 0 1,0 1-1,0-1 1,-1 2 0,1-1-1,-1 1 1,0 0-1,-10-2 1,14 5-61,-5-2-9,1 0 0,-1 1 0,0 1 0,-8-1 0,13 2-6,1-1 0,0 1-1,0 0 1,0 0-1,0 0 1,0 0 0,0 0-1,0 0 1,0 1 0,1-1-1,-1 1 1,0 0-1,1 0 1,-5 4 0,-2 5 48,0-1 0,1 1 1,0 1-1,0 0 0,1 0 1,1 0-1,0 1 0,-4 13 0,9-20-63,0 1 0,0-1 0,1 0 1,0 1-1,0-1 0,1 7 0,0 8 183,-1-17-155,0-1-1,1 1 0,0-1 0,0 1 0,0-1 1,0 0-1,1 1 0,-1-1 0,1 0 0,0 0 1,0 0-1,0 0 0,0 0 0,1 0 0,-1-1 0,1 1 1,3 2-1,7 6 40,0-1 1,21 11 0,-22-13-36,99 59 375,-74-43-114,-35-22-201,1 0-1,-1 0 1,1 0-1,-1 1 1,0-1-1,0 1 1,0-1-1,0 1 1,0 0-1,2 5 1,-4-7-57,0 0-1,0 0 1,0 0-1,0 0 1,0 0-1,0 0 1,0 0-1,0 0 1,0 0 0,-1 0-1,1-1 1,0 1-1,-1 0 1,1 0-1,-1 0 1,1 0-1,-1 0 1,1-1 0,-1 1-1,1 0 1,-1-1-1,-1 2 1,-17 12 309,-3-3-61,-1-1 0,-1-2 0,-27 7 0,42-13-267,1 0 1,0-1-1,-1-1 1,1 1-1,0-1 0,-1-1 1,1 1-1,-15-5 1,20 5-167,0-1 0,0 0 0,0 1 0,0-1 0,0 1 1,0 0-1,0 0 0,0 0 0,0 1 0,0-1 0,-5 2 0,7-2 12,0 0 0,0 1 0,0-1 0,0 0 0,0 0 0,0 0 0,0 0 0,0 0 0,0-1 0,0 1-1,0 0 1,0 0 0,0-1 0,0 1 0,0 0 0,1-1 0,-3 0 0,-9-3-4513,34 4-7256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6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482 9 4992,'0'0'227,"0"0"0,0-1 1,0 1-1,0 0 0,0-1 1,0 1-1,0 0 0,0-1 1,0 1-1,0-1 0,0 1 0,0 0 1,0-1-1,0 1 0,0 0 1,0-1-1,0 1 0,-1 0 1,1-1-1,0 1 0,0 0 0,0 0 1,-1-1-1,1 1 0,0 0 1,-1-1-1,-6 7 4515,3-2-5605,-17 14 1595,1 1 0,2 1 1,0 1-1,1 1 1,-23 38-1,-22 71 224,-2 4-131,56-119-752,-44 73 184,42-74-122,-1-1 0,0 0 0,-24 23 0,14-14 68,18-18-191,-1 0 1,-1 0-1,1-1 0,-1 0 1,-6 5-1,9-8-257,0 0-1,1 0 1,-1-1-1,0 1 1,0-1 0,0 0-1,1 1 1,-1-1-1,0 0 1,-4 0 0,3 0-1259,19 0-12452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7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39 5152,'4'-22'1648,"-4"22"-1531,0-1 0,0 0 0,0 1 0,0-1 1,0 0-1,0 0 0,1 1 0,-1-1 0,0 0 0,0 1 1,1-1-1,-1 1 0,0-1 0,1 0 0,-1 1 0,1-1 1,-1 1-1,1-1 0,-1 1 0,1-1 0,-1 1 0,1-1 1,0 1-1,-1 0 0,1-1 0,0 1 0,-1 0 0,1-1 1,0 1-1,-1 0 0,1 0 0,0 0 0,-1 0 0,1-1 1,0 1-1,0 0 0,-1 0 0,1 1 0,0-1 0,-1 0 1,1 0-1,0 0 0,-1 0 0,1 1 0,0-1 0,-1 0 1,1 0-1,0 1 0,-1-1 0,1 1 0,0-1 0,-1 0 1,1 1-1,-1-1 0,1 1 0,-1 0 0,1-1 0,-1 1 1,0-1-1,1 1 0,-1 0 0,0-1 0,1 1 0,-1 0 1,3 13 374,-1-1 1,0 1 0,-1 0 0,-1-1 0,0 1 0,-3 14 0,2-11-82,-2 33 207,-3 0 1,-3-1 0,-1 1-1,-2-2 1,-28 71 0,35-108-303,0 0 1,-12 19-1,13-26 108,4-8 508,5-8-139,22-31-685,-13 19-277,30-36 1,108-103-387,-147 158 462,0 0-1,1 1 0,-1-1 0,10-5 0,-15 10 75,1-1 0,0 1-1,0-1 1,-1 1 0,1 0 0,0-1-1,0 1 1,-1 0 0,1-1-1,0 1 1,0 0 0,0 0-1,-1 0 1,1 0 0,0 0-1,0 0 1,0 0 0,-1 0-1,1 0 1,0 0 0,0 0-1,0 0 1,-1 1 0,1-1-1,0 0 1,0 1 0,-1-1-1,1 1 1,0-1 0,0 0-1,-1 1 1,1 0 0,-1-1-1,1 1 1,0-1 0,-1 1-1,1 0 1,-1-1 0,0 1-1,1 0 1,-1-1 0,1 1-1,-1 0 1,0 0 0,0 0-1,1-1 1,-1 1 0,0 0-1,0 0 1,0 0 0,0-1-1,0 2 1,0 7 13,0-1 0,-1 1 0,0-1 1,-1 0-1,1 1 0,-1-1 0,-1 0 0,0 0 0,-6 12 0,6-14 74,-1 0 0,1-1-1,-1 0 1,0 0 0,-1 0 0,1 0-1,-8 6 1,-4 1 117,-18 10 0,29-19-206,4-2 24,0 0 0,0 0 1,1-1-1,-1 1 0,0 0 0,1 0 0,-1 0 0,0 0 1,1 0-1,-1 0 0,1 0 0,0 0 0,-1 1 1,1-1-1,0 0 0,-1 0 0,1 0 0,0 0 1,0 0-1,0 1 0,0-1 0,0 0 0,0 0 1,1 0-1,-1 0 0,0 0 0,1 1 0,-1-1 0,0 0 1,1 0-1,-1 0 0,2 1 0,2 6 202,0-1-1,0-1 0,7 10 1,-4-7 64,1 2-70,1 0 1,0-1-1,12 11 0,-19-19-209,0 0 0,-1 0 0,1 0 0,0 0 0,-1 0 0,1 0 0,-1 1 0,2 4 0,-2-6-652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8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13 175 6816,'-10'-12'2953,"8"8"-2072,2 2-300,0 1-1,1-1 0,-1 1 0,1-1 1,-1 0-1,1 1 0,0-1 0,0 1 1,0-1-1,-1 1 0,1 0 0,1-1 1,-1 1-1,2-2 0,7-4-25,0 0 1,0 1-1,1 1 0,16-7 1,-13 6-352,24-8 155,0 2-1,67-13 1,-99 24-331,96-14 363,-3 1-35,-76 12-145,-18 2-209,1-1-1,-1 1 1,1-1 0,-1 0 0,0 0 0,9-4 0,-42 50-21415,6-23 19472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28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48 8320,'-1'1'290,"-7"0"2004,16-7 1922,-3 4-3413,0 0 0,0 1 0,0-1 0,1 1 0,-1 0 0,8 0 0,6-2-25,238-20 1699,-185 19-2964,-14 4-2281,0-1-5408,-43-2 1371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0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6 245 2720,'5'0'8997,"-5"0"-8832,0 1 1,1-1-1,-1 1 0,0 0 1,0-1-1,1 1 0,-1-1 1,0 1-1,1-1 0,-1 1 1,0-1-1,1 1 0,-1-1 1,1 1-1,3 1 55,0-1 1,0 0 0,0 0-1,0 0 1,1 0-1,-1-1 1,0 0-1,0 0 1,0 0-1,1 0 1,-1-1-1,0 1 1,0-1-1,0 0 1,0-1 0,5-1-1,0-1-81,-1-1-1,1 0 1,-1-1 0,0 0-1,-1 0 1,1-1 0,-1 0-1,-1 0 1,1 0 0,-1-1-1,0 0 1,-1 0 0,0-1-1,4-10 1,-7 15-120,-1 0 1,1 0-1,-1-1 0,0 1 1,-1-1-1,1 1 0,-1-1 1,0 1-1,0-1 0,0 1 1,-1-1-1,1 1 0,-1-1 0,0 1 1,-1 0-1,1-1 0,-1 1 1,0 0-1,0 0 0,0 0 1,0 0-1,-1 1 0,1-1 1,-1 0-1,0 1 0,0 0 1,0 0-1,-1 0 0,1 0 0,-1 0 1,0 1-1,0-1 0,1 1 1,-2 0-1,1 0 0,-7-2 1,9 4-26,0 0 0,0 0 1,0 0-1,0 0 0,0 0 1,0 0-1,0 0 0,0 1 1,0-1-1,1 1 0,-1-1 0,0 1 1,0 0-1,-2 1 0,-26 19-14,14-8 424,12-10-373,1 0 0,-1 0-1,1 1 1,0 0 0,0-1-1,0 1 1,0 1 0,0-1-1,1 0 1,0 0 0,0 1-1,0 0 1,-1 7 0,-1 5-94,0 0-1,-1 26 1,4-23 200,1 0 0,0 1 1,1-1-1,2 0 0,0-1 0,1 1 0,1 0 0,1-1 0,9 21 0,-9-23-65,-2-6-16,0-1 1,10 17 0,-13-24-31,1-1 1,0 1-1,0-1 1,-1 0 0,1 0-1,1 0 1,-1 0-1,0 0 1,0 0-1,1-1 1,-1 1-1,1-1 1,-1 1 0,1-1-1,4 1 1,-5-2 8,0 1-1,0-1 1,0 0 0,0-1 0,0 1 0,0 0 0,0-1 0,0 1 0,0-1 0,0 1-1,0-1 1,0 0 0,0 0 0,-1 0 0,1 0 0,0 0 0,0 0 0,-1-1 0,1 1-1,2-3 1,3-3 105,0-1 0,10-14 0,33-52 332,30-41-173,-65 95-335,2 2 1,0 0-1,32-26 1,-31 30 12,1 1 0,1 0 0,29-13 0,-38 21 15,1 0 0,0 1 0,0 1 0,0-1 1,1 2-1,-1 0 0,22-1 0,-29 3 14,0 1 0,0 0 0,-1-1-1,1 2 1,-1-1 0,1 0 0,-1 1-1,1 0 1,-1 0 0,0 0 0,0 1-1,0-1 1,0 1 0,0 0 0,0 0-1,-1 0 1,0 1 0,1-1 0,2 5-1,6 9 57,-1 0 0,-1 1-1,11 23 1,-2-3 88,29 61 405,-46-97-535,0 3 12,0 0-1,0 0 0,0 0 0,0 0 1,1 7-1,-3-11-95,1 1-1665,0 1 3534,28-28-26723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0.8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386 7 6816,'0'0'165,"-1"-1"0,1 1 0,0-1 0,-1 1 0,1 0 0,0-1 0,-1 1 0,1 0 0,-1-1 0,1 1 0,0 0 0,-1-1 0,1 1 0,-1 0 0,1 0 0,-1 0 0,1-1 0,-1 1 0,0 0 0,1 0 0,-1 0 0,1 0 0,-1 0 0,1 0 0,-1 0 0,1 0 0,-1 0 0,0 0 0,-7 12 4391,2-3-2676,-8 9-591,1-1 1,0 1-1,-16 32 0,-22 62-545,31-67-203,3-11-477,-2-1 0,-1 0 0,-2-2 0,-1 0 0,-1-2 0,-34 31 0,56-57-395,-1-1-1,0 0 0,0 0 0,0 0 1,0 0-1,0 0 0,0-1 0,-1 1 1,-3 0-1,17-4-8354,-8 1 7458,20-9-5071,-4-4 3590,-1-6 789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1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38 306 8384,'0'0'116,"-1"0"0,1 0 0,0 0 0,-1 0 0,1 0 0,-1 0 0,1 0 0,0 0 1,-1 0-1,1 1 0,-1-1 0,1 0 0,0 0 0,-1 0 0,1 0 0,-1 1 0,1-1 0,0 0 0,-1 0 1,1 1-1,0-1 0,0 0 0,-1 1 0,1-1 0,0 0 0,-1 1 0,-1 12 858,2-3-752,-3 11 237,-6 63 2720,3-37-1647,4-35-1115,0 1 0,0 14 0,2 110 1679,1-121-1866,-1-13-124,1 1 1,-1-1 0,0 0-1,0 1 1,-1 6 0,0-10-53,1 1 0,0-1 1,-1 1-1,1-1 1,0 1-1,0 0 0,0-1 1,0 1-1,0-1 1,0 1-1,0 0 1,0-1-1,0 1 0,0-1 1,0 1-1,0 0 1,0-1-1,0 1 0,0-1 1,0 1-1,1 0 1,-1-2 7,1 1 1,-1-1 0,1 0 0,-1 0-1,0 1 1,1-1 0,-1 0 0,0 0 0,0 0-1,0 0 1,0 1 0,0-1 0,0 0-1,0-2 1,-3-62 551,10-53-507,-1 41-49,-2 16-18,13-66-1,-13 105-43,2 0-1,0 0 1,1 0-1,1 1 1,1 0-1,16-26 1,-20 39-2,0 2 1,0-1 0,1 0-1,0 1 1,0 0-1,0 1 1,1-1 0,0 1-1,0 0 1,0 1-1,0 0 1,1 0 0,0 1-1,0-1 1,0 2-1,12-4 1,-13 5 55,-1 0 0,1 0 1,-1 1-1,1 0 0,0 0 0,-1 0 1,1 1-1,-1 0 0,1 1 0,-1-1 1,1 1-1,-1 0 0,0 1 0,0-1 1,0 1-1,0 1 0,-1-1 0,1 1 0,-1 0 1,0 0-1,8 8 0,-6-3 48,0 0-1,0 1 0,-1 0 1,0 0-1,0 0 1,5 15-1,-5-8 62,-1-1 0,0 1 0,4 27 0,-8-34-85,0 1 0,-1 0 0,0-1 0,0 1 0,-1-1 1,-1 1-1,0-1 0,0 1 0,-1-1 0,-8 20 1,8-24-63,0-1 0,0 1 1,-1 0-1,1-1 0,-1 0 1,-1 0-1,1 0 0,-1-1 1,0 1-1,0-1 0,0 0 1,0 0-1,-1-1 0,1 0 1,-1 0-1,0 0 0,0-1 1,-13 4-1,4-2-296,-1-1 1,0-1-1,0-1 0,1 0 1,-1-1-1,0-1 0,-19-2 0,26 1-333,0 0 0,1 0-1,-1-1 1,1 0 0,-1-1-1,-7-4 1,10 5-227,1-1 0,0 0 1,0 1-1,0-2 0,1 1 0,-1 0 1,1-1-1,0 0 0,-5-8 0,7 8-974,-1 0-1,1-1 0,-3-10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6560,'-13'0'4693,"20"0"-3637,-7 0-934,-1 1 1,1-1-1,-1 0 1,1 1-1,-1-1 1,1 0-1,0 1 0,-1-1 1,1 1-1,-1-1 1,1 1-1,0-1 1,-1 1-1,1-1 1,0 1-1,0-1 0,-1 1 1,1-1-1,0 1 1,0 0-1,0-1 1,0 2-1,-5 19 187,4-14-106,-6 39-162,5-27-136,-7 24 0,3-11 91,0 0 1,-1 55 0,1-11 13,0 29 246,6-104-240,1-1 1,-1 1 0,0-1 0,0 1 0,1-1-1,-1 1 1,0-1 0,0 1 0,1-1-1,-1 1 1,1-1 0,-1 0 0,0 1 0,1-1-1,-1 0 1,1 1 0,-1-1 0,1 0 0,-1 0-1,1 1 1,-1-1 0,1 0 0,-1 0 0,1 0-1,0 0 1,-1 0 0,1 0 0,-1 0 0,1 0-1,-1 0 1,2 0 0,22 0-87,-19 0 88,43 2 27,-1 2 1,55 13-1,57 6 304,-111-19-65,15 0-1186,-60-4-469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2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51 2976,'0'0'58,"0"0"0,0 0-1,0 0 1,-1-1 0,1 1 0,0 0 0,0 0 0,0 0 0,0 0-1,0 0 1,-1 0 0,1 0 0,0 0 0,0-1 0,0 1 0,0 0-1,0 0 1,0 0 0,0 0 0,0 0 0,0-1 0,-1 1 0,1 0-1,0 0 1,0 0 0,0 0 0,0-1 0,0 1 0,0 0 0,0 0-1,0 0 1,0 0 0,0-1 0,0 1 0,0 0 0,0 0 0,0 0-1,1 0 1,-1 0 0,0-1 0,0 1 0,0 0 0,0 0 0,0 0-1,0 0 1,0 0 0,0-1 0,0 1 0,1 0 0,-1 0 0,0 0-1,0 0 1,0 0 0,0 0 0,0 0 0,1 0 0,-1-1 0,0 1-1,0 0 1,0 0 0,0 0 0,1 0 0,-1 0 0,0 0 0,0 0-1,1 0 155,-1 0-1,0 0 0,1 0 1,-1-1-1,1 1 1,-1 0-1,0 0 0,1-1 1,-1 1-1,0 0 0,1-1 1,-1 1-1,0 0 0,0-1 1,1 1-1,-1 0 0,0-1 1,0 1-1,0-1 0,1 1 1,-1 0-1,0-1 0,0 1 1,0-1-1,0 1 0,0-1 1,0 1-1,0 0 0,0-1 1,0 1-1,0-1 1,0 1-1,0-1 0,0 0 1,-1-1 14,-1 0 1,1 0-1,0 0 1,-1 0-1,1 1 1,-1-1-1,1 0 1,-1 1-1,0-1 1,0 1-1,1-1 1,-1 1-1,0 0 1,0 0-1,-1 0 1,1 0-1,0 0 1,0 1-1,0-1 1,-1 0-1,1 1 1,0 0-1,0-1 1,-4 1-1,0 0-124,0 0-1,1 0 1,-1 1-1,0-1 1,1 1-1,-1 1 0,1-1 1,-1 1-1,-5 2 1,3-1-70,1 1 0,0 0 0,0 0 0,-8 7 0,12-8-25,0 0-1,0 0 0,1 0 0,-1 1 1,1-1-1,0 1 0,0-1 0,0 1 1,0 0-1,-2 5 0,-1 11 53,0-1-1,1 1 1,1 0-1,0 33 1,3-13 114,7 55 1,-1-52 10,24 273 891,-28-257-893,-1 187 345,-2-236-451,-1 1 1,0 0-1,0-1 1,-1 0-1,-1 0 1,0 0-1,0 0 0,-1 0 1,0-1-1,0 1 1,-10 10-1,-17 24-1,31-43-63,1-1 0,-1 1 0,1 0 0,-1-1 0,1 1 1,-1 0-1,1-1 0,0 1 0,-1 0 0,1 0 0,0-1 0,-1 1 0,1 0 0,0 1 1,0-1 0,0-1 0,0 0 1,0 0-1,0 1 0,0-1 1,0 0-1,1 0 0,-1 1 1,0-1-1,0 0 0,0 0 1,0 1-1,1-1 1,-1 0-1,0 0 0,0 0 1,0 1-1,1-1 0,-1 0 1,0 0-1,0 0 0,1 0 1,-1 0-1,0 1 1,1-1-1,14 1 322,30-13 163,-9 2-271,-22 7-140,74-14 267,-74 15-346,1 1-1,-1 1 1,1 0 0,17 3 0,-30-3 143,1 1 0,-1-1 0,0 1 1,0 0-1,1 0 0,3 2 0,11 9-4399,-14-10 2561,0 1 1,1 0-1,0-1 0,0 0 1,0 0-1,8 3 0,12-1-4739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3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57 3712,'-7'-10'20278,"13"6"-20080,1-1 1,13-5 0,11 1-71,-1 2 0,40-4 0,-64 10-150,0 1 0,-1 0 0,1 1-1,0-1 1,-1 1 0,1 0 0,-1 0 0,0 1 0,1 0 0,-1 0-1,0 0 1,8 5 0,-10-6 15,-1 1 1,1 0-1,-1 0 0,0 0 0,0 0 1,0 0-1,0 0 0,0 1 0,0-1 0,0 1 1,-1-1-1,1 1 0,-1 0 0,0 0 1,0-1-1,0 1 0,0 0 0,0 0 0,-1 0 1,1 0-1,-1 0 0,0 0 0,0 0 0,0 0 1,0 4-1,-2 4 20,-1-1 1,0 0-1,0 1 1,-1-1-1,0-1 1,-6 12-1,-36 54 127,39-65-129,-15 21-56,-47 51-1,-34 21 96,38-40 173,36-36-124,-19 22 255,49-49-240,1 1 0,-1 0 0,1-1 0,-1 1 0,1-1 0,-1 1 0,1-1 0,-1 0 0,1 0 0,-1 1 0,3-1 0,31 3 145,93 2 357,-15-2-662,-21-4-21,-26-2-2388,-61 3 1561,0 1 1,0-2 0,0 1 0,1-1 0,-1 1 0,0-1 0,0-1-1,0 1 1,0-1 0,0 0 0,0 0 0,-1 0 0,1-1-1,-1 0 1,1 1 0,5-7 0,18-21-4664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35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16 704 2720,'-15'0'16373,"15"0"-16194,10 0 1192,8-4-1087,-8-2 64,0 0-1,0 0 1,-1 0-1,15-15 1,-14 13-267,-1 0 0,1 1 1,0 0-1,12-6 0,10-12-193,-30 27 93,-1-1 0,0 0 0,1 1 0,-1-1-1,0 1 1,0-1 0,0 1 0,0-1 0,0 1-1,0 0 1,0 0 0,-1-1 0,1 1 0,0 0-1,-1 0 1,0 0 0,1 0 0,-1 0 0,0 3 0,2 8-19,15 64 217,10 112-1,-16-66 121,-7-77-82,2-1 0,14 53 0,-18-90-54,1 1 0,-1 0 0,1-1 0,8 17 1,-10-24 908,14-10-176,-11 4-809,0 0 1,0 0 0,0-1 0,-1 1 0,1-1 0,2-8 0,13-40 171,-12 30-187,5-41-1,-4 15-11,13-61-100,-4 15-52,49-156 0,-58 227 32,6-34 0,-1-1 52,12-62-93,-23 108 111,12-69-324,-13 53 249,-1 25 36,0 0-1,0 1 0,0-1 1,1 0-1,-1 0 0,3-5 1,9-37-686,-6 50 560,-1-1 0,1 2 0,-1-1 0,0 1 0,6 4 0,-7-4 82,13 7 79,0 0-1,0-1 0,1-1 1,1-1-1,-1-1 0,34 9 1,-4-5 12,79 8 1,-17-14-12,-18-1-9,75-2-205,-91-3 228,281-24 256,-226-1-149,-52 9-69,364-68 117,-403 77-230,236-36 193,-270 44-126,342-20 17,250 17-1070,-595 3 633,-1 0 1,0 0-1,0 0 0,0 0 1,0 1-1,1-1 1,-1 1-1,0-1 1,0 1-1,0 0 1,0 0-1,0 0 1,2 1-1,-4-2 169,1 1-1,-1 0 0,1-1 1,-1 1-1,0 0 1,1-1-1,-1 1 1,1 0-1,-1 0 1,0 0-1,0-1 1,0 1-1,1 0 0,-1 0 1,0 0-1,0 0 1,0-1-1,0 1 1,0 0-1,0 0 1,-1 0-1,1-1 0,0 1 1,0 0-1,-1 0 1,1 0-1,0-1 1,-1 1-1,1 0 1,-1 0-1,1-1 0,-1 1 1,0 0-1,-16 20-5995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1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337 25 2496,'0'-7'955,"0"6"-605,0 1 0,1-1 1,-1 1-1,0-1 0,0 1 0,0-1 0,0 0 0,0 1 0,0-1 0,0 1 0,0-1 0,0 0 0,-1 1 0,1-1 1,0 1-1,0-1 0,0 1 0,-1-1 0,1 1 0,0-1 0,-1 1 0,1-1 0,0 1 0,-1-1 0,1 1 0,0-1 1,-2 0-1,-9-1-490,3 3 441,1 0 0,-1 0 0,0 1 0,1 0 0,-1 0 0,1 1 0,-14 6 0,-47 30 969,68-39-1268,-12 7 206,0 1 0,1 1 0,0-1 0,0 2 0,1-1 0,0 1 0,1 1 0,0 0 0,1 0 0,0 1 0,0 0 0,2 0 0,-1 1 0,2-1 0,-6 19 0,2 1 23,2 1 1,1 0-1,2 0 0,1 0 0,2 1 1,1-1-1,2 1 0,1-1 0,1 0 1,12 41-1,-11-57-227,2-1 0,0 0 0,1 0 1,1-1-1,0 0 0,1 0 0,0-1 0,23 23 0,-30-35-712,0 0 0,-1 0 0,1 0-1,0 0 1,0-1 0,1 1 0,-1-1 0,0 0-1,0 0 1,1 0 0,-1 0 0,7 0 0,-1 1-992,21 4-1489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1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13 3808,'-1'0'186,"0"0"-132,1 0 1,0-1-1,-1 1 1,1 0-1,-1 0 1,1 0-1,0 0 1,-1 0-1,1 0 1,0-1-1,-1 1 1,1 0-1,0 0 1,-1-1-1,1 1 1,0 0-1,-1 0 1,1-1-1,0 1 1,0 0-1,-1-1 1,1 1-1,0 0 1,0-1-1,-1-1 2174,1 1-2083,1 1 0,-1 0-1,0-1 1,1 1 0,-1 0 0,1 0 0,-1-1 0,0 1 0,1 0 0,-1 0-1,0 0 1,1-1 0,-1 1 0,1 0 0,-1 0 0,1 0 0,-1 0 0,1 0 0,-1 0-1,0 0 1,1 0 0,-1 0 0,1 0 0,0 0 0,12 1 1289,-5 1-905,0 0 1,0 0 0,0 1 0,0 0 0,-1 0 0,1 1 0,-1 0 0,0 0-1,0 1 1,-1 0 0,9 7 0,-6-3-161,1 1 1,-1 0-1,-1 0 0,0 1 1,0 0-1,7 15 0,-11-17-219,0 0-1,-1 0 0,0 0 0,-1 1 1,3 15-1,1 51 334,-6-59-326,2 42 275,-2 1 0,-3-1 0,-14 72 0,15-118-386,-2 0-1,1 0 1,-2-1-1,0 1 1,-8 15 0,9-21-228,-1 1 0,0-1 0,0-1 0,-1 1 0,1-1 0,-1 0 0,-1 0 0,1-1 0,-10 7 0,7-3-1720,3-4-917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2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66 5632,'0'0'6597,"-10"1"-2373,-8 3-1785,1 0-1118,-4 7-487,-13 4 145,29-13-930,0 0-1,0 1 1,0 0-1,0 0 1,0 0-1,1 1 1,-1-1-1,1 1 1,0 0-1,1 0 1,-1 1-1,0-1 1,1 1-1,0 0 1,0 0-1,1 0 1,-1 0-1,1 0 1,0 0-1,-1 9 1,2-5 39,1-1 0,0 1 0,1-1 0,0 1 0,0-1 0,1 1 0,0-1 0,0 0 0,1 0 0,7 16 0,-7-20-41,-1 1 1,1-1-1,0 0 1,0 0 0,1 0-1,-1 0 1,1 0-1,0-1 1,0 0 0,0 1-1,0-2 1,0 1-1,1 0 1,-1-1 0,1 0-1,0 0 1,0 0-1,0-1 1,8 3 0,-3-4 49,0 1 0,-1-1 0,1-1 1,0 1-1,15-5 0,48-14 226,-45 10-183,-1 0 0,0-2-1,0-1 1,42-26 0,-66 36-95,-1 0 0,1 0-1,-1 0 1,1 0 0,-1-1 0,0 1 0,0 0-1,0-1 1,0 0 0,0 1 0,0-1 0,-1 0 0,0 0-1,1 0 1,-1 0 0,1-5 0,-2 5-31,0 1 0,0-1-1,0 1 1,0-1 0,-1 1 0,1-1 0,-1 1 0,0-1 0,1 1-1,-1 0 1,0-1 0,-1 1 0,1 0 0,0 0 0,-1 0-1,1 0 1,-1 0 0,1 0 0,-1 0 0,0 0 0,-3-2-1,-21-16-112,-1 1 0,-35-18-1,3 2-455,43 24 191,-24-14-943,10 12-3294,29 13 4298,1-1 96,-1 1 1,1 0-1,-1 0 1,1 0-1,0-1 1,-1 1 0,1 0-1,-1 0 1,1 0-1,0 0 1,-1 0-1,1 0 1,-1 0-1,1 0 1,-1 0-1,1 0 1,-1 0 0,1 0-1,0 0 1,-1 0-1,1 0 1,-1 0-1,1 1 1,0-1-1,-1 0 1,1 0-1,-1 1 1,1-1 0,0 0-1,-1 1 1,-3 6-2754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3.4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7 5824,'-1'0'217,"0"-1"0,0 0 1,1 0-1,-1 1 0,0-1 0,0 0 0,-1 1 1,1-1-1,0 1 0,0-1 0,0 1 1,-6 1 5377,0 13-4248,0 1-1,1 0 1,0 1-1,-6 30 0,1-3-297,7-30-833,1 1-1,0-1 1,1 1-1,1 0 1,0 20-1,1-27-131,0-1 0,1 0 0,0 0 1,1 0-1,-1 0 0,1 0 0,0 0 0,1 0 0,-1-1 0,1 1 0,0-1 1,1 0-1,-1 0 0,7 8 0,-8-11-20,0 0-1,1 0 1,-1 0 0,0-1-1,1 1 1,0 0 0,-1-1-1,1 0 1,0 1 0,-1-1-1,1 0 1,0 0 0,0-1-1,0 1 1,0-1 0,0 1-1,0-1 1,0 0 0,0 0-1,0 0 1,0-1 0,4 0-1,3-1 35,-1-1 1,1-1-1,-1 0 0,0 0 0,12-8 0,-16 9-71,0 0 0,0-1-1,-1 0 1,1-1-1,-1 1 1,0-1 0,0 1-1,-1-1 1,1 0 0,-1-1-1,0 1 1,0 0 0,-1-1-1,0 0 1,0 1 0,0-1-1,0 0 1,-1 0 0,0 0-1,0-9 1,-1 6-85,1 0 0,-2 0 0,1 0 0,-1 1 1,0-1-1,-1 0 0,0 1 0,-1-1 0,0 1 0,0-1 0,0 1 0,-1 0 0,-8-12 1,11 20 32,-28-36-933,27 34 541,0-1 0,-1 1-1,1 0 1,-1 0 0,0 0 0,1 0 0,-1 0-1,0 1 1,0-1 0,0 1 0,-5-2-1,-4 5-4140,12-1 4455,0-1 0,0 0 0,0 0-1,0 0 1,-1 0 0,1 0 0,0 0-1,0 0 1,0 1 0,0-1-1,0 0 1,-1 0 0,1 0 0,0 0-1,0 1 1,0-1 0,0 0 0,0 0-1,0 0 1,0 0 0,0 1 0,0-1-1,0 0 1,0 0 0,0 0-1,0 1 1,0-1 0,0 0 0,0 0-1,0 0 1,0 0 0,0 1 0,0-1-1,0 0 1,0 0 0,0 0-1,0 1 1,0-1 0,0 0 0,1 0-1,-1 0 1,0 0 0,0 1 0,0-1-1,0 0 1,0 0 0,0 0 0,1 0-1,-1 0 1,0 0 0,0 0-1,0 1 1,0-1 0,1 0 0,-1 0-1,15 5-5314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4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454 28 5888,'-7'-11'1337,"7"10"-1178,0 0 1,-1 0-1,1 0 1,-1 0-1,1 1 1,-1-1-1,1 0 1,-1 0 0,1 0-1,-1 1 1,0-1-1,0 0 1,1 0-1,-1 1 1,0-1-1,0 1 1,0-1 0,0 1-1,1-1 1,-1 1-1,0 0 1,0-1-1,0 1 1,0 0-1,0 0 1,0-1 0,0 1-1,0 0 1,0 0-1,0 0 1,-2 1-1,-4 0 222,-1 1-1,1 1 0,0-1 0,0 1 1,0 0-1,1 1 0,-1 0 1,-7 5-1,-2 1 261,-20 13 850,-64 51 1,85-60-1143,0 0 1,0 1-1,2 1 1,0 0-1,1 1 1,-12 20-1,8-4-155,2 0 0,1 0 0,2 2-1,1-1 1,1 1 0,3 1 0,0-1 0,0 48-1,6-68-196,0 0 0,1 0 0,0 0 0,1 0 0,1-1 0,6 21 0,-6-28-93,0 1-1,0-1 1,1-1 0,-1 1-1,2 0 1,-1-1-1,1 0 1,0 0 0,0 0-1,0-1 1,1 0 0,0 0-1,0 0 1,7 4 0,19 7-1911,0-1 0,1-1 1,56 15-1,-23-7-1518,-2 2-2192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4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 7232,'0'0'69,"0"0"1,0 0-1,0 0 1,-1-1-1,1 1 1,0 0-1,0 0 1,0 0-1,0-1 1,-1 1-1,1 0 1,0 0-1,0-1 1,0 1-1,0 0 1,0 0-1,0-1 1,0 1-1,0 0 1,0 0-1,0-1 1,0 1-1,0 0 1,0 0-1,0-1 1,0 1-1,0 0 1,0 0-1,0-1 1,0 1-1,0 0 1,0 0-1,0-1 1,0 1-1,0 0 1,1 0-1,-1 0 1,0-1 0,0 1-1,0 0 1,0 0-1,1 0 1,-1-1-1,0 1 1,0 0-1,1 0 1,-1 0-1,0 0 1,0 0-1,0 0 1,1-1-1,-1 1 1,1 0-1,0 0 205,0 0-1,1 0 1,-1 0-1,0 0 1,1 1-1,-1-1 1,0 0 0,1 1-1,-1-1 1,2 2-1,1 0 151,0 1 0,0 0-1,0-1 1,-1 2-1,1-1 1,-1 0 0,4 5-1,20 30 1449,-24-33-1634,10 15 421,-2 0 0,0 0 0,-1 1 0,-1 0 0,-1 1 0,9 41 0,-7-9-160,-3 1-1,-3 0 1,-1 0 0,-3 1-1,-10 68 1,6-92-490,-1-1 1,-12 39-1,11-50-674,-1-1 0,-1 0 1,0 0-1,-18 27 0,12-27-1270,12-17 1285,0 0 0,1 0 0,-1-1 0,0 1 0,0 0 0,0-1 1,0 0-1,0 1 0,-1-1 0,1 0 0,0 0 0,-5 1 0,-10-3-6592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45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0 2144,'-2'48'11460,"-2"0"-5296,-4 4-5033,-2 0 1,-24 72-1,3-8-1195,30-112 760,2 2-4142,-1-6 3329,0 0 0,0 1 0,0-1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2496,'4'-4'11789,"0"3"-12864,110-2 1251,302 3 1510,-264 7-1154,-36 0-280,110-6 392,-122-1-552,57-12 108,-87 4-198,-47 6 51,277-16 321,241 18 228,-326 8 166,-215-8-1124,0 0-1,0 0 0,0 0 0,0-1 1,0 1-1,0-1 0,-1 0 0,6-2 1,-8 3 151,0-1 0,0 1 0,0-1 1,-1 0-1,1 1 0,0-1 0,0 0 1,-1 1-1,1-1 0,-1 0 0,1 0 1,0 0-1,-1 1 0,1-1 0,-1 0 1,1-2-1,-1 2-52,1-1 0,-1 0 0,0 0 0,0 0 0,0 0 0,0 0 0,0 0 0,0 0 0,-1 0 0,1 0 0,-2-3 0,-19-44-4559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3:53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0 3648,'-1'4'8485,"7"1"-4773,10 1-2386,-13-4-1207,1-1 0,0 1 1,-1-1-1,1 0 0,0 0 1,0 0-1,-1 0 0,6-1 1,-1 1-20,0 0 1,0 0-1,0 1 1,0 0-1,0 0 1,12 6-1,-3-2 178,-16-5-256,1 0-1,0 0 1,-1 0 0,1 1 0,-1-1-1,1 0 1,-1 0 0,1 1-1,-1-1 1,0 1 0,0-1-1,0 1 1,0 0 0,0-1 0,0 1-1,0 0 1,0 0 0,-1-1-1,1 1 1,0 3 0,1 6 134,-1-1 0,1 18 0,-2-20-136,0 305 1331,-2-127-467,1-25-407,2 179 630,19-92-25,-19-235-926,0-1 0,-1 15 0,-1-8 80,1-19-204,0 1-1,0 0 1,0-1-1,0 1 0,-1 0 1,1-1-1,0 1 1,0-1-1,-1 1 1,1 0-1,0-1 1,-1 1-1,1-1 0,-1 1 1,1-1-1,0 1 1,-1-1-1,1 1 1,-1-1-1,0 0 0,1 1 1,-1 0-1,-16 5 325,11-3-240,-11 3 241,-1 1-1,1-2 1,-30 5 0,-22-1-2259,52-6 612,10-3-217,1 1 0,-1 1 1,-9 2-1,13-2 275,-1-1 0,1 1 0,0 0 0,0 0 0,-4 3 0,-19 17-3514,-5-1 426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0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57 2144,'-5'12'15682,"13"-16"-13068,11-9-3211,-10 6 1473,2 0-606,1-1-59,0 1 0,14-7 0,-22 13-139,0-1 0,0 1 0,0 0 0,0 0-1,0 0 1,0 0 0,0 1 0,1-1 0,-1 1 0,0 0 0,7 2 0,-7-1-5,-1 0 1,1 0-1,-1 0 1,0 1 0,1 0-1,-1 0 1,0 0 0,0 0-1,0 0 1,0 1-1,4 4 1,-3-3 13,0 1-1,-1-1 1,0 0-1,0 1 1,0 0-1,-1 0 1,4 7 0,14 63 361,-17-57-262,1 0-1,1 0 1,1-1-1,1 0 1,16 32 0,-22-47-139,0-1 0,0 1 0,1-1 1,-1 0-1,0 1 0,1-1 0,-1 0 1,1 0-1,-1 0 0,1 0 0,-1 0 1,1 0-1,0 0 0,0 0 0,-1-1 1,1 1-1,0 0 0,2-1 0,0 1 18,-1-1 0,1 0-1,-1 0 1,1-1 0,-1 1 0,1-1-1,-1 0 1,1 1 0,3-3 0,5-2 75,0-1 0,0 0 1,-1 0-1,12-10 0,78-63-518,-60 44-3402,-34 28 1446,-7 6 2031,0 1 0,1-1 0,-1 1 0,0-1-1,1 1 1,-1-1 0,0 1 0,1-1 0,-1 1-1,1-1 1,-1 1 0,1 0 0,-1-1-1,1 1 1,-1 0 0,1-1 0,-1 1 0,1 0-1,0 0 1,-1-1 0,1 1 0,-1 0-1,1 0 1,0 0 0,-1 0 0,1 0 0,-1 0-1,1 0 1,1 0 0,-1 7-3152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0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7296,'2'-3'662,"0"0"0,1 0 1,-1 0-1,0 0 0,1 0 0,0 0 0,-1 1 1,1 0-1,0-1 0,0 1 0,1 0 1,5-3-1,19-14 1880,-23 14-2248,0 0 1,1 0-1,-1 1 0,1-1 0,0 1 0,1 1 0,-1-1 0,1 1 0,-1 0 0,1 1 0,0 0 0,0 0 0,0 0 0,13-1 0,-14 3-190,-1 0 0,1 1 0,0 0 1,0 0-1,-1 0 0,1 0 0,0 1 0,-1 0 0,0 0 1,1 1-1,-1-1 0,0 1 0,0 0 0,0 1 0,-1-1 0,8 7 1,3 4 185,-6-5 1,0-1-1,0-1 1,1 1 0,14 7 0,-11-9-100,-1 0 1,2 0-1,-1-1 1,0-1-1,1 0 1,0-1-1,0-1 1,0 0-1,0-1 1,14 0-1,-13-1-507,-1-1 0,1 0 0,-1-1 0,0 0 0,0-1 0,0-1 0,16-6 0,-21 6-2009,0 0 0,0 1-1,1 0 1,-1 1 0,18-2 0,-5 4-4203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1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253 281 6048,'-3'-5'5506,"11"10"-1572,-2-3-3506,-1 1 0,1-1 1,-1-1-1,1 1 1,0-1-1,0 0 1,-1 0-1,1 0 0,0-1 1,0 0-1,0 0 1,8-2-1,-9 2-333,1-2 0,-1 1-1,0-1 1,0 1 0,-1-1-1,1-1 1,0 1 0,-1-1-1,1 1 1,-1-1 0,0-1 0,0 1-1,0 0 1,0-1 0,-1 0-1,1 0 1,-1 0 0,0-1-1,0 1 1,-1 0 0,4-9 0,-2 3 21,-1 0 1,0 0 0,0 0 0,-1-1 0,-1 1 0,0-1-1,0-19 1,-2 23-57,1 0-1,-1 0 0,-1 0 1,1 0-1,-1 0 0,0 1 1,0-1-1,-1 1 0,0-1 1,0 1-1,-1 0 0,0 0 1,-5-6-1,8 11-58,-1-1 1,0 0-1,0 0 0,1 1 1,-1-1-1,0 1 1,-1 0-1,1 0 0,0-1 1,0 1-1,-1 1 0,1-1 1,0 0-1,-1 1 1,-4-2-1,3 2 5,-1 0 0,1 0 0,0 1 1,-1-1-1,1 1 0,-1 0 0,1 0 0,-5 2 1,-7 4 30,1 1 0,0 0 1,-22 16-1,36-24-35,-23 19 159,0 1 0,1 1-1,1 2 1,1 0 0,1 0-1,1 2 1,-20 34 0,29-44-75,2-1 0,0 1 0,1 0 0,0 1 1,-6 24-1,12-36-62,0 1 0,0-1 1,1 1-1,-1-1 0,1 0 1,0 1-1,1-1 0,-1 1 1,1-1-1,0 1 0,0-1 0,0 0 1,0 0-1,1 0 0,0 1 1,0-1-1,0-1 0,0 1 0,0 0 1,1 0-1,0-1 0,0 0 1,0 1-1,0-1 0,0 0 1,4 2-1,4 2 85,0 0 1,0-1 0,0 0-1,0-1 1,1-1 0,15 5-1,-3-3 82,1 0-1,30 1 0,-39-6-123,1 0-1,0-2 0,-1 0 0,0-1 0,1 0 1,23-8-1,92-38-4163,-79 26-1064,-18 6 1476,1-7-3872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2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5568,'1'-13'7356,"2"20"-2704,-2 4-4645,4 85 3519,0 206 218,-5-283-3568,1 1-27,-2 1 0,-3 22 1,2-24-696,2-19 349,-3 1-207,5-13-9486,-1 10 9313,0 1-1,0-1 0,0 0 0,0 1 1,0-1-1,1 1 0,2-4 0,13-6-4696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6.3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71 2240,'5'2'12048,"-4"0"-11856,0 1 0,0-1 0,-1 1 0,1 0 0,-1-1 0,0 1 0,0 0 0,0-1 0,0 1 0,0 0 0,-1-1 0,1 1 0,-1-1 0,-1 5 0,-2 2-36,0 1 0,-8 13 0,-4 6 426,12-20-361,0-1-1,-1 1 1,0-1 0,0 0-1,-1-1 1,0 1 0,-12 11-1,17-18-180,0 0 1,-1 0-1,1 0 0,0-1 0,0 1 0,-1 0 0,1-1 0,0 1 0,-1-1 0,1 0 0,0 1 0,-1-1 0,1 0 0,0 0 0,-1 0 1,1 0-1,-1 0 0,1 0 0,-1 0 0,1 0 0,0 0 0,-1-1 0,1 1 0,0-1 0,-2 0 0,1 0-10,0 0-1,1 0 0,-1 0 1,0 0-1,1 0 1,-1 0-1,1 0 0,0-1 1,-1 1-1,1-1 0,0 1 1,0-1-1,-1 0 1,1 1-1,1-1 0,-2-2 1,-2-7 0,1 1-1,-2 0 1,1 0 0,-7-9 0,8 13-23,0-1 0,0 0 1,1 1-1,0-1 0,0 0 0,-1-13 0,0 5-169,2 12 168,1 1 1,0-1-1,0 1 0,0-1 1,0 1-1,0-1 0,0 1 1,1-1-1,-1 1 0,1-1 1,0 1-1,-1-1 0,1 1 1,2-4-1,1 1-54,-1 0 0,1 0 1,0 0-1,7-7 0,-4 7 124,1 0 0,-1 0 0,10-4 0,-11 6-106,-5 2 37,0 0 1,0 1 0,-1-1 0,1 0 0,0 1 0,0-1 0,0 1 0,0-1 0,1 1 0,-1-1 0,0 1 0,0 0 0,0 0-1,0-1 1,0 1 0,0 0 0,0 0 0,1 0 0,0 0 0,4 2 32,-1 0-45,-1-1 0,1 0 0,-1 1-1,1 0 1,-1 0 0,0 1 0,0-1 0,0 1 0,0-1 0,0 1-1,-1 1 1,1-1 0,3 5 0,-3-2 22,0 0 0,0 0-1,0 1 1,-1 0 0,0 0 0,0 0 0,-1 0-1,0 0 1,0 0 0,1 14 0,-1 5 135,-3 46 1,0-27 2,1-16-47,-2 0 0,-2 0 0,-7 31 0,9-48 49,-1 1 0,-1-1-1,0 0 1,-1 0 0,-1-1 0,1 0-1,-2 0 1,1 0 0,-2 0-1,1-1 1,-1 0 0,-12 11 0,11-12-376,-5 3 268,2-8-5399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7:07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20 896,'0'-20'19221,"0"22"-19019,3 36 737,2 26-74,-1-18-503,2 252 1535,-6-258-1592,2-23-227,-1-14-76,-1-1 0,1 0 0,-1 1 0,0-1 0,0 1 0,0-1 0,0 0 1,0 1-1,0-1 0,0 1 0,-1-1 0,1 0 0,-3 5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7:08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2976,'16'-12'7968,"0"-1"-4678,-16 12-3211,0 1-1,0-1 0,0 1 0,0 0 1,1-1-1,-1 1 0,0-1 1,0 1-1,1-1 0,-1 1 1,0 0-1,0-1 0,1 1 1,-1 0-1,0-1 0,1 1 1,-1 0-1,0-1 0,1 1 0,-1 0 1,1 0-1,-1-1 0,1 1 1,-1 0-1,0 0 0,1 0 1,-1 0-1,2-1 0,-2 2-1,1-1 1,0 0-1,0 1 0,-1-1 0,1 0 0,0 1 0,-1-1 1,1 1-1,-1-1 0,1 1 0,-1-1 0,1 1 1,-1-1-1,1 1 0,0 1 0,1 1 167,0 1 1,0 0-1,0 0 0,0-1 1,-1 1-1,1 5 0,2 22 1161,1 41 0,-4-32-796,1 179 975,-3-118-2118,2-90-2191,1-2 730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49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20 5888,'0'0'178,"-1"-1"0,0 1 0,0-1 0,0 1 0,0-1 0,0 1 0,0-1 0,0 1 0,-16 0 13526,22 2-13454,-1-1 0,1 0 0,-1 0-1,1 0 1,-1-1 0,1 0 0,0 1 0,-1-2-1,8 0 1,8 0 207,21 2-38,387-13 1711,-230 4-1802,-113 8-5024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52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18 2720,'7'-18'20306,"-6"22"-20255,0 0-1,-1 1 0,1-1 0,-1 0 0,0 6 0,-6 11 440,0 10 7,-5 92 280,-3 72-333,11-137-228,-1 77 320,-6-6 142,6-103-476,4-24-538,0-2 19,-1-1 0,0 1 0,0 0-1,1-1 1,-1 1 0,1-1 0,-1 1-1,0-1 1,1 1 0,-1-1 0,1 1-1,-1-1 1,1 0 0,0 1 0,-1-1 0,1 1-1,-1-1 1,1 0 0,0 0 0,0 1-1,-1-1 1,1 0 0,0 1 0,0-1 0,0-1-1,-1-1-514,1 1 0,0 0 0,-1 0-1,1-1 1,0 1 0,0 0 0,1 0-1,-1-1 1,1-2 0,10-18-4821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1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58 914 3392,'-7'2'511,"-1"0"-1,0 0 1,-9 0 0,-1 4 7472,24-7-7376,-1 0 1,0 0-1,1 0 0,5 1 0,23-4 613,-18-1-930,-1 0 0,0-1-1,-1-1 1,0-1 0,0 0-1,0 0 1,-1-1 0,0-1 0,12-13-1,-1 0-49,-2-2 0,0 0-1,25-41 1,-34 48-42,20-33 400,-31 47-463,1-1 1,-1 0-1,0 1 1,0-1 0,-1 0-1,0 0 1,0 0-1,1-10 1,-2 15-128,0 0 0,0 1-1,0-1 1,0 0 0,0 0 0,0 0 0,-1 0 0,1 0-1,0 0 1,0 1 0,0-1 0,0 0 0,-1 0 0,1 0-1,0 0 1,0 0 0,0 0 0,0 0 0,-1 0 0,1 0-1,0 0 1,0 0 0,0 0 0,-1 0 0,1 0 0,0 0 0,0 0-1,0 0 1,-1 0 0,1 0 0,0 0 0,0 0 0,0 0-1,0 0 1,-1 0 0,1 0 0,0 0 0,0 0 0,0-1-1,0 1 1,-1 0 0,1 0 0,0 0 0,0 0 0,0 0-1,0-1 1,0 1 0,0 0 0,-1 0 0,1 0 0,0 0-1,0-1 1,0 1 0,0 0 0,0 0 0,0 0 0,0 0-1,0-1 1,0 1 0,0 0 0,0 0 0,0 0 0,0-1-1,-12 17-12,4-2 29,2 0 1,-1 1-1,2 0 0,0 0 1,1 0-1,-4 28 1,8-40-15,-3 8 54,1 0 1,1 1 0,0-1 0,1 1-1,0-1 1,1 1 0,3 20 0,-3-30-33,0 1 0,0-1 0,1 1 0,-1-1 0,0 1 0,1-1 0,0 0 0,-1 0 0,1 0 0,0 0 0,0 0 0,0 0 0,1 0 1,-1-1-1,0 1 0,0-1 0,1 0 0,-1 1 0,1-1 0,0 0 0,-1 0 0,1-1 0,0 1 0,-1-1 0,1 1 0,0-1 0,2 0 0,9 0 35,0 0 0,-1-1-1,1 0 1,15-5-1,-21 5-64,22-6 36,0-1 0,-1-2 0,0 0 0,-1-2 0,0-1 0,30-20 0,-8-1-102,73-63 0,-53 24 16,-53 56-4,-15 16 76,-12 12-97,-43 52-372,34-38 341,1-5 88,-40 33 1,36-34 14,-25 28 1,45-45-4,0 0 0,0 0 0,1 1 1,-1-1-1,0 0 0,1 1 0,0-1 1,0 1-1,-1 0 0,1 0 0,1-1 1,-1 1-1,0 0 0,1 0 0,0 0 1,-1 0-1,1 0 0,0-1 0,1 6 1,0-6 38,0 1 0,0 0-1,0-1 1,0 1 0,1-1 0,-1 1 0,1-1 0,-1 0 0,1 0 0,0 0 0,0 0 0,0 0 0,0 0 0,1 0 0,-1-1 0,0 1 0,1-1 0,-1 1 0,5 1 0,-4-2 21,1 0 0,-1 1 0,0-2 0,1 1 0,-1 0 0,1 0 0,0-1 0,-1 0 1,1 0-1,-1 0 0,1 0 0,0-1 0,4 0 0,-2-1-3,-1 0 1,1 0-1,-1 0 0,0-1 1,0 1-1,0-1 0,9-7 1,-7 3-22,1 1-1,-1-1 1,-1-1 0,1 1 0,-1-1 0,-1 0 0,1-1-1,-1 1 1,6-16 0,-8 13 19,0-1 0,2-12 0,-3 13-116,0 1 0,7-21 0,-9 31 36,0 0 1,0 0 0,0 0 0,-1 0 0,1 0 0,0 0 0,0 0 0,0 0 0,0 0 0,0 0 0,0 0 0,0 0 0,0 0 0,0 0 0,0 0 0,0 0 0,0 0 0,0 0 0,0 0 0,0-1 0,-4 10-162,-6 26 82,-2-1 0,-24 51 0,-42 62 302,32-62-11,12-21-137,-3-2 1,-65 84-1,96-139-14,0 0 40,1 0 1,-1 1-1,2-1 1,-7 14-1,11-21-71,0 0-1,0 0 0,0 0 0,0-1 0,0 1 0,0 0 1,1 0-1,-1 0 0,0 0 0,0 0 0,0 0 0,0 0 1,1 0-1,-1 0 0,0 0 0,0 0 0,0 0 0,0 0 0,0 1 1,1-1-1,-1 0 0,0 0 0,0 0 0,0 0 0,0 0 1,0 0-1,0 0 0,1 0 0,-1 0 0,0 0 0,0 1 1,0-1-1,0 0 0,0 0 0,0 0 0,0 0 0,0 0 1,0 0-1,1 1 0,-1-1 0,0 0 0,0 0 0,0 0 0,0 0 1,0 0-1,0 1 0,0-1 0,0 0 0,0 0 0,0 0 1,0 0-1,0 0 0,0 1 0,0-1 0,0 0 0,-1 0 1,1 0-1,0 0 0,0 0 0,0 1 0,0-1 0,0 0 0,0 0 1,0 0-1,0 0 0,0 0 0,-1 0 0,16-8-101,12-16 115,-2 0 0,33-39 0,41-65-34,49-56-77,-9 60 95,-35 36 26,-36 22 48,108-134 0,-137 157 151,-45 69-462,-73 195 617,75-210-328,0 0 1,0 1-1,1-1 0,1 1 1,0-1-1,-1 17 0,3-27-36,0 0 0,0 0 0,0 1 0,0-1 0,0 0 0,1 0 0,-1 0 0,0 0 0,1 0 0,-1 0 0,0 0 0,1 1 0,0-1 0,-1 0 0,1 0 0,-1-1 1,1 1-1,0 0 0,0 0 0,0 0 0,0 0 0,1 0 0,-1 0 16,1 0 0,0 0 1,0 0-1,0-1 0,0 1 1,0-1-1,0 1 0,0-1 1,1 0-1,-1 0 0,3 0 1,2-1 52,0 1 0,0-2-1,0 1 1,0-1 0,13-5 0,-10 2-65,-1 0-1,-1-1 1,1 0-1,-1 0 1,0-1-1,0 0 1,-1 0-1,1-1 1,8-13-1,1-3 5,-1-1-1,13-31 1,-28 56-32,-1-1 0,0 1 0,0-1 0,0 1 0,0-1-1,0 1 1,0 0 0,0-1 0,1 1 0,-1-1 0,0 1 0,0 0 0,1-1 0,-1 1 0,0 0-1,0-1 1,1 1 0,-1 0 0,0 0 0,1-1 0,-1 1 0,1 0 0,-1 0 0,1-1-1,-1 12-334,-1 7 367,3 0-63,0 1 0,7 25 1,-8-39 68,1-1 1,-1 1 0,1 0 0,0-1 0,0 1-1,1-1 1,-1 0 0,1 0 0,0 0 0,0 0-1,1 0 1,-1-1 0,1 1 0,5 4-1,-7-7 2,0 0 0,0-1 0,0 1-1,1 0 1,-1 0 0,0-1-1,0 1 1,0-1 0,0 0-1,1 0 1,-1 0 0,0 0-1,0 0 1,1 0 0,-1-1-1,0 1 1,0-1 0,0 1 0,3-2-1,4-2-11,0 0-1,-1-1 0,10-6 1,-12 8 44,3-3-27,-1-1 1,0 0 0,0 0-1,0 0 1,8-12 0,6-6 32,0-1-44,-2-1-1,34-56 0,-51 77-82,0 0 0,1 1 1,0-1-1,8-8 0,-12 16 15,1 1 0,-1-1-1,0 1 1,0-1-1,-1 0 1,1 1-1,0-1 1,-2 4-1,-9 44-4,4-22 48,-6 53 1,12-73 22,0-1 0,1 0 0,1 1 0,-1-1 0,1 0 0,0 0 0,1 1-1,0-1 1,0 0 0,0 0 0,1 0 0,5 8 0,-6-12-11,0 0 0,1-1 0,-1 1 0,1-1 0,-1 0 0,1 1 0,0-1 0,0 0 0,0-1 0,0 1 0,0 0 0,1-1 0,-1 0 0,0 0-1,1 0 1,-1 0 0,1 0 0,-1-1 0,1 0 0,-1 1 0,5-2 0,4 1-1,1-1-1,-1 0 0,1-1 1,18-6-1,-10 2 8,-1-2-1,1 0 0,-2-2 1,1 0-1,24-18 1,85-73-124,-71 54 30,-49 39 51,-5 6 33,-1 0 0,1-1 0,-1 1 0,0-1 0,0 0 0,0 0 0,0-1 0,-1 1 0,1 0 0,-1-1 0,3-5 0,-5 9-10,0 0 0,0 0 0,1 0 0,-1-1 0,0 1 0,0 0 0,0 0-1,0 0 1,0 0 0,0 0 0,0 0 0,0 0 0,0-1 0,0 1 0,0 0-1,0 0 1,0 0 0,0 0 0,0 0 0,0 0 0,0 0 0,0-1 0,0 1 0,0 0-1,0 0 1,0 0 0,0 0 0,-1 0 0,1 0 0,0 0 0,0 0 0,0-1-1,0 1 1,0 0 0,0 0 0,0 0 0,0 0 0,0 0 0,0 0 0,-1 0-1,1 0 1,0 0 0,0 0 0,0 0 0,0 0 0,0 0 0,0 0 0,0 0-1,-1 0 1,1 0 0,0 0 0,0 0 0,-9 3-196,-8 10-29,3 3 201,1 1 0,1 0 0,0 0 0,1 2 0,1-1 0,0 1-1,2 0 1,0 1 0,1 0 0,-5 27 0,11-43 22,1 1 1,0-1-1,-1 0 1,1 0-1,0 0 1,1 0-1,-1 0 1,1 0-1,0 0 1,0 0-1,2 6 1,-2-9 20,-1 0 0,1 1 1,-1-1-1,1 0 0,0 1 1,-1-1-1,1 0 0,0 0 1,0 0-1,0 0 0,0 0 1,0 0-1,0 0 0,0 0 1,1 0-1,-1 0 0,0 0 1,0-1-1,1 1 0,-1-1 1,0 1-1,1-1 0,-1 1 1,1-1-1,-1 0 0,0 1 1,1-1-1,-1 0 0,1 0 1,-1 0-1,1 0 0,-1-1 1,3 1-1,2-2 19,0-1 1,1 1-1,-1-1 1,0 0-1,-1-1 0,1 1 1,6-6-1,1-2 26,18-21 0,-20 20-4,-1 0-1,-1-1 1,-1 0-1,9-17 0,-4 7 25,15-26-22,-2-1-1,26-73 1,-27 57-14,22-66-13,-37 101 19,-2-1 0,6-36-1,-12 49-89,0-37 0,-3 49 1,1 1-1,-1-1 1,0 1 0,0-1 0,-1 1 0,0-1 0,0 1 0,-5-10 0,7 16 32,-1-1 0,1 1 0,0-1-1,-1 0 1,1 1 0,-1-1 0,1 1 0,0-1 0,-1 1 0,0 0-1,1-1 1,-1 1 0,1-1 0,-1 1 0,1 0 0,-1-1-1,0 1 1,1 0 0,-1 0 0,0 0 0,1 0 0,-1-1 0,0 1-1,1 0 1,-1 0 0,-1 0 0,1 1-4,-1-1-1,0 1 1,0-1 0,1 1-1,-1 0 1,0-1-1,1 1 1,-1 0 0,-2 2-1,-2 3-4,0-1 0,0 1 0,-6 8-1,3-3 15,1 1-1,0 0 0,1 0 0,1 1 0,0 0 0,1 0 0,0 0 0,1 1 0,0 0 1,-2 16-1,1 10-4,3 0 1,2 54-1,7 16-439,-2-62-3095,-3 72 0,-2-99 1811,-4 25-3264,4-43 4374,-1-1-1,1 1 1,-1 0 0,0-1 0,0 1-1,0-1 1,0 1 0,0-1 0,-1 0-1,1 1 1,-1-1 0,0 0 0,-2 3-1,-9 3-2798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2496,'5'3'2779,"10"7"2590,-6-4-5219,-8-5 149,5 5 85,0-3-282,-1 0 0,1-1 0,-1 1-1,1-1 1,0 0 0,0-1 0,0 1 0,0-1 0,0 0 0,8-1 0,7 3 68,0 0 87,13 1 62,81 2-151,2 0 122,77 8 57,-180-12-299,17 0 72,0-2 0,32-3 0,14 0 133,133-13-67,-137 8 18,-53 6-123,123-7 174,-90 6-148,83-15 0,-21 2 9,-107 15-99,155-9-162,90 24 76,-244-13-1188,-7-2 557,0 2 0,0-1 0,-1 0 0,1 0-1,0 0 1,0 1 0,0-1 0,-1 1 0,1 0 0,0-1 0,2 3-1,11 7-2674,0-2 1444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52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45 8128,'0'-1'304,"0"1"0,0-1 0,0 1 0,-4-6 4863,4 6-4863,0-1 0,-1 1 0,1 0 0,0 0 0,-1 0 0,0-1 0,-16-1 3449,14 2-3425,-1 1 1,0-1-1,1 1 0,-1 0 0,1 0 1,-1 0-1,-6 3 0,-1 2-75,-1 2 0,1-1 0,1 2 0,-1-1 0,1 1 0,1 1 0,0 0 0,-15 20 0,11-7-120,0 0 1,2 1-1,0 0 0,-10 39 0,-17 105 327,36-156-443,1 0 1,0 0 0,0 1 0,2-1 0,-1 0 0,1 0 0,4 16 0,-3-21 8,0 1 1,1-1-1,0 1 0,0-1 0,0 0 1,1 0-1,0 0 0,0 0 1,1-1-1,0 0 0,0 0 1,7 7-1,-7-9 35,0 0 0,0 0 0,0-1-1,1 1 1,-1-1 0,1 0 0,-1 0 0,1-1 0,0 0 0,0 0 0,0 0 0,1-1 0,-1 0 0,0 0-1,0 0 1,1-1 0,-1 0 0,11-1 0,-5-2-27,0 1 0,0-1 0,-1-1 0,1 0 0,-1-1 0,0 0 0,12-8 0,0-1 25,-1-1 0,23-22-1,-36 28-24,0 0 1,-1 0-1,0-1 0,-1-1 0,0 1 0,0-1 1,-1 0-1,-1-1 0,0 1 0,0-1 1,-2 0-1,1 0 0,1-14 0,0-5 37,-1-1 0,-2 0 0,-3-61 0,1 77-84,-2 1 0,0 0 0,-1 0 0,0 1 0,-1-1 0,-1 1 0,0-1-1,-11-19 1,11 26-66,-1-1-1,0 2 1,0-1-1,-1 1 0,0-1 1,-1 2-1,1-1 1,-1 1-1,-1 1 0,1-1 1,-1 1-1,0 1 0,-12-5 1,16 7 27,0 1 0,1 0 0,-1 1 0,0-1 0,1 1 0,-1 0 0,0 0 0,1 0 0,-1 1 0,0 0 0,1 0 0,-1 0 0,-8 3 0,7-1-333,-1 0 1,0 1-1,-6 4 0,-14 14-4708,26-21 4908,1-1 0,0 1 0,-1-1 0,1 1 1,0-1-1,-1 1 0,1-1 0,0 1 0,0-1 0,0 1 0,-1-1 0,1 1 0,0 0 0,0-1 1,0 1-1,0-1 0,0 1 0,0-1 0,0 1 0,0 0 0,0-1 0,1 1 0,-1-1 0,0 1 1,0-1-1,0 1 0,1-1 0,-1 1 0,0-1 0,1 1 0,-1-1 0,0 1 0,1-1 0,-1 1 1,1-1-1,-1 0 0,0 1 0,1-1 0,0 1 0,22 14-6872,1-4 3697,6 2 1355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54.5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181 104 5312,'-1'-1'341,"1"-1"-1,-1 1 1,1-1 0,-1 1 0,1-1 0,-1 1 0,1-1-1,0 1 1,0-1 0,0 0 0,0 1 0,0-1 0,0 1-1,0-1 1,1 0 0,-1 1 0,1-3 0,0 2 106,-1 0-1,1 0 1,-1 0 0,0 0 0,1 0 0,-1 0 0,0-1 0,-1 1-1,1 0 1,-1-3 0,-1-4 692,2 8-848,-1-1 0,1 0 0,-1 0 0,1 1 1,-1-1-1,0 0 0,0 1 0,1-1 0,-1 0 0,0 1 1,-1-1-1,1 1 0,0 0 0,0-1 0,-2 0 0,2 0-179,-1 1-1,1 0 1,-1 0 0,1 0-1,-1 0 1,1 0-1,-1 0 1,0 0-1,1 1 1,-1-1 0,-2 0-1,3 1-96,0 0 0,0 0 0,0 0 0,-1 1 0,1-1 0,0 0 0,0 1 0,0-1-1,0 1 1,0-1 0,0 1 0,0 0 0,0-1 0,1 1 0,-1 0 0,0 0 0,0 0 0,0-1 0,0 3 0,-18 21 158,1 0 1,1 2 0,1 0 0,-17 37 0,30-55-161,0-1 0,0 1 0,1 0 0,-1 0 1,2 1-1,-1-1 0,1 0 0,1 1 0,-1-1 0,1 0 0,1 1 1,0-1-1,2 10 0,-2-12 36,1 1 1,0-1-1,0 1 0,1-1 1,0 0-1,0 0 1,1 0-1,-1 0 1,1 0-1,1-1 0,-1 0 1,1 0-1,-1 0 1,2 0-1,-1-1 0,7 5 1,-7-6-14,0 0 0,0 0 0,0-1 1,0 1-1,0-1 0,0-1 0,1 1 0,-1-1 0,1 1 1,-1-2-1,1 1 0,-1-1 0,1 0 0,0 0 0,-1 0 1,1-1-1,0 1 0,-1-2 0,1 1 0,-1 0 0,0-1 1,0 0-1,1-1 0,-1 1 0,0-1 0,-1 0 0,1 0 1,0 0-1,-1-1 0,0 1 0,6-7 0,-2 2 40,-1-1 1,-1 1-1,1-1 0,-1 0 0,-1-1 0,0 1 0,0-1 0,4-14 1,-6 15-38,0 1 0,-1-1 0,-1 0 0,1 0 0,-1 0 0,-1 0 0,0 0 0,0 0 0,0 0 0,-4-14 0,2 15-30,0-1-1,-1 0 1,0 1 0,0-1-1,-1 1 1,0 0 0,-1 0 0,0 1-1,-9-12 1,11 15-51,-1 1 1,0-1-1,0 1 1,-1 0-1,1 0 0,-1 0 1,1 0-1,-1 1 1,0 0-1,0 0 1,0 0-1,0 1 0,0-1 1,0 1-1,-1 1 1,1-1-1,-10 1 0,9-1-125,-1 2-1,0-1 1,1 1-1,-1 0 1,-11 4-1,-1 5-2976,18-9 2880,0-1 0,1 1 0,-1 0 0,1-1 0,-1 1 0,1 0 0,0-1 0,-1 1 0,1 0 0,0 0-1,-1-1 1,1 1 0,0 0 0,0 0 0,0 0 0,0 0 0,0-1 0,0 1 0,0 0 0,0 0 0,0 0 0,0 1-1,7 20-5443,-4-13 3944,2 8-3553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6:55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203 245 3392,'11'-10'8660,"-17"3"-5539,-6 1 665,10 5-3598,1 0 0,-1 1 0,1-1 0,-1 1 0,0-1 0,1 1 0,-1-1 0,1 1 0,-1 0 0,0 0 0,1-1 0,-1 1 0,0 1 0,1-1 0,-3 0 0,-29 4 792,13-2-450,-23 6 0,37-7-489,1 1 0,-1 0 1,1 0-1,-1 0 0,1 1 0,0-1 1,0 1-1,-8 6 0,12-7-38,-1-1 0,1 0 1,0 0-1,0 1 0,0-1 0,0 1 1,0-1-1,0 1 0,0 0 0,0-1 1,1 1-1,-1 0 0,1-1 0,-1 1 1,1 0-1,-1 0 0,1-1 0,0 1 1,0 0-1,0 0 0,0 0 0,0-1 1,1 1-1,-1 0 0,0 0 0,2 2 1,-1-1 21,0 0 1,1 0 0,-1 1-1,1-1 1,0-1 0,0 1-1,0 0 1,0 0 0,1-1-1,-1 1 1,1-1 0,4 4-1,6 1 100,-1 0 1,1 0-1,0-1 0,0-1 0,0 0 0,1-1 1,0 0-1,19 2 0,-22-5-44,-1 0 0,1 0 1,-1-2-1,1 1 0,0-1 0,-1 0 0,0-1 1,1-1-1,-1 1 0,0-2 0,18-7 1,-25 9-28,-1 1 0,0 0 0,-1-1 0,1 1 0,0-1 0,0 1 0,-1-1 0,1 0 0,0 0 0,-1 0 0,0 0 0,0 0 1,1 0-1,-1 0 0,0 0 0,-1-1 0,1 1 0,0 0 0,-1 0 0,1-1 0,-1 1 0,0-1 0,0 1 0,1 0 0,-2-1 1,1 1-1,0 0 0,-1-5 0,-1 0-35,0 0 0,0 0 0,-1 0-1,1 0 1,-1 1 0,-1-1 0,1 1 0,-8-9 0,-20-27-292,-42-48-2808,62 78 2046,-43-48-4602,26 24-3504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7:21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0 202 1984,'0'-13'19589,"9"-2"-18000,2-5-925,15-20 0,-21 34-621,1-1-1,-1 2 1,1-1 0,0 1 0,0 0 0,1 0-1,0 0 1,10-4 0,62-27 228,-71 33-239,2-1 0,0 0 1,1 1-1,-1 0 1,1 0-1,0 1 1,0 1-1,0 0 0,11 0 1,-16 2 12,0-1 1,0 1-1,0 1 0,0-1 1,0 1-1,0 0 1,-1 0-1,1 1 1,-1 0-1,0 0 0,0 0 1,0 0-1,0 1 1,0 0-1,8 9 1,22 34 194,-13-16-93,-17-24-55,-1-1 0,1 1 0,0-1 0,9 9 1,3 3 122,-13-14-117,-1 0 1,1-1-1,0 1 1,8 6-1,-10-9-43,-1-1 0,1 1 0,0 0 0,0 0 0,0-1-1,-1 1 1,1-1 0,0 0 0,0 1 0,0-1 0,0 0 0,0 0 0,0 0 0,0-1 0,-1 1 0,1 0 0,4-2-1,2-1 8,0-1-1,0 0 0,-1 0 0,1-1 0,-1 0 1,0-1-1,0 1 0,-1-1 0,11-12 0,-9 10-4,-1 0 1,2 0-1,-1 1 0,1 0 0,15-9 0,43-12-1609,-66 28 1182,1-1 0,0 1-1,0-1 1,0 1 0,0 0 0,0 0-1,0 0 1,-1 0 0,1 1-1,0-1 1,0 0 0,0 1 0,0-1-1,0 1 1,-1 0 0,1-1-1,0 1 1,-1 0 0,1 0 0,0 0-1,-1 0 1,1 1 0,-1-1 0,0 0-1,1 1 1,-1-1 0,2 3-1,15 22-9084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8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4 262 5056,'-4'-6'2318,"4"12"-1095,0-5-988,1-1 0,-1 1 0,0 0 0,0 0 0,0-1 0,0 1-1,0 0 1,1-1 0,-1 1 0,0 0 0,1-1 0,-1 1 0,1-1 0,-1 1-1,0-1 1,1 1 0,-1 0 0,1-1 0,-1 0 0,1 1 0,0-1-1,-1 1 1,2-1 0,4 1 62,1 0 0,-1 0-1,0 0 1,10 3 0,19 4 22,8-6 361,-1-1 0,44-7 1,-4 1-173,23-3-66,19 0-79,111 4 91,-202 2-366,39-6 0,4-1 141,-37 4-126,-26 3-93,0 0-1,24 1 0,-34 1 37,1 0 0,0 1-1,0-1 1,-1 1-1,1 0 1,0 0 0,-1 0-1,1 1 1,-1 0 0,1-1-1,-1 1 1,0 0 0,0 0-1,4 4 1,-6-5-9,0 0-1,0 0 1,0 1-1,0-1 1,0 0-1,0 1 1,0-1 0,-1 1-1,1-1 1,-1 1-1,1-1 1,-1 1-1,1 0 1,-1-1-1,0 4 1,-1 27 383,-1-15-316,-2 43 37,-13 255-58,14-218-47,0 117 62,6-66-14,13 178-168,37 140 457,-18-251-307,3 55 465,-15 229-381,3-208-1041,-17-172 731,0-14-243,-5 133 1,-7-183 157,-7 94 250,-15 197-256,27-82 59,-2-263 165,29 2-218,150 0 218,248-35 354,-218 10-307,571-16 455,-633 29-352,-27 1 4,526-37-468,-548 34 150,77-8-247,-22-6 600,-68 8-266,-6 8 153,-40 6 36,-26 2-34,-1 1 1,13 2 0,10-1 331,-34-1-340,5-24-896,-12-41 683,1 24 89,0-206 0,-4-51 55,-7 96 121,16 187-72,-7-169-57,6 128 9,-5-204 329,-4-9-149,-4-98 96,23-3-54,4 57 386,-8 151-366,-4-33 3,-1 117-184,-7-76 128,1 51 45,-2-24-181,2 58-53,4-71 1,3 71-198,-2 59 150,1 1-1,-1 0 1,-1 0-1,0 1 1,-4-13 0,4 15 11,0-1 1,1 1-1,-1 0 1,2-1-1,-1-6 0,-2-12-103,-10-51 137,11 62 84,-1-8-119,3 10 57,0 11 21,0 0 0,0 0-1,1-1 1,-1 1 0,0 0-1,0 0 1,0 0 0,0-1-1,-1 1 1,1 0 0,0 0-1,0 0 1,-1 0 0,1-1 0,-1 1-1,1 0 1,-1 0 0,1 0-1,-2-1 1,7 3 96,-1-1 0,1 1 1,0-1-1,-1 0 0,1 0 0,0-1 0,-1 1 0,6-2 0,21-1 223,-23 2-300,0 0-1,0 0 1,0-1 0,-1 0-1,9-4 1,15-3 13,278-53 581,-62 30-634,-127 32 299,-55 1-364,239-11 513,-288 11-398,-1-2 1,0 0 0,0-1 0,24-6 0,-15 2 61,28-5 0,-14 4-97,-12 2 149,-1 0-1,1 2 1,52 0 0,160 5 800,-124-3-734,-107 0-2184,-41-6-19735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8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14 195 2304,'-1'-5'10826,"-4"8"-9050,-3 2 128,48-8-457,69-14 0,-24 2-1162,-48 10-260,8-2 86,0 2-1,91 1 1,-72 6-95,28 3 80,167 23 315,-198-25-182,0-3 0,79-10 1,391-41 559,-406 34-567,7-1-263,-21 6 248,-11 1 18,-99 10-225,325-14 411,-296 14-330,52-10 1,8-1 91,-1 9 166,48-4-65,43-3 94,-124 10-68,-7 1-93,-46-1-271,-19 14-11877,9-7 9109,-7 8-965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2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113 193 7968,'-1'0'205,"1"0"-1,0 0 1,-1-1 0,1 1 0,-1 0 0,1 0 0,0-1 0,-1 1-1,1 0 1,-1 0 0,1-1 0,0 1 0,0 0 0,-1-1-1,1 1 1,0-1 0,-1 1 0,1 0 0,0-1 0,0 1 0,0-1-1,0 1 1,-1-1 0,1 1 0,0 0 0,0-1 0,0 1-1,0-2 1,11-8 1937,-4 6-1808,10-8 122,1 1 1,1 1-1,0 1 1,0 0 0,1 2-1,28-8 1,129-21 900,-171 35-1303,7-1 76,4-1 132,23-2 0,-36 5-199,-1 0 0,1 0 0,-1 0 0,1 0 0,-1 1 0,1 0 0,-1-1 0,0 1 0,1 0-1,-1 1 1,0-1 0,6 4 0,-8-4-19,1 0 1,-1 0-1,0 0 0,0 1 0,0-1 0,0 0 0,0 1 0,0-1 0,-1 1 0,1-1 1,0 1-1,-1-1 0,1 1 0,-1 0 0,1-1 0,-1 1 0,0 0 0,0-1 0,0 1 1,0 0-1,0-1 0,0 1 0,0 0 0,0-1 0,-1 1 0,1 0 0,-1-1 0,1 1 1,-1 0-1,-1 1 0,-1 3 26,0 1-1,0-1 1,-1 0 0,0 0 0,-1 0-1,-6 7 1,-4 1 11,0-1-1,0 0 0,-2-1 0,-18 11 1,-78 37 250,24-13-194,75-40-126,11-6-19,0 0-1,0 0 0,1 1 0,-1-1 0,0 1 0,1-1 1,-1 1-1,1 0 0,0 0 0,-4 4 0,6-5 11,0-1 0,0 1 0,0-1 0,0 1 0,0-1 0,0 1 0,0-1 0,0 1 0,0-1 0,0 1 0,0-1 0,0 1 1,0-1-1,1 1 0,-1-1 0,0 1 0,0-1 0,1 1 0,-1-1 0,0 0 0,0 1 0,1-1 0,-1 1 0,0-1 0,1 0 0,-1 1 0,1-1 0,-1 0 0,1 0 0,-1 1 0,0-1 0,1 0 0,-1 0 0,2 1 0,20 8 9,-18-7-7,84 24 23,1 1-26,-75-22-18,-1 1-1,0 0 1,0 1-1,15 11 1,-22-14 33,-1 0-1,0 1 1,0 0-1,0 0 1,-1 0 0,1 1-1,-1 0 1,-1 0-1,1 0 1,-1 0 0,0 0-1,0 0 1,-1 1 0,0 0-1,0-1 1,0 1-1,-1 0 1,0 0 0,-1 0-1,1 0 1,-1 0 0,-1 0-1,1 0 1,-1 0-1,0 0 1,-1-1 0,-2 8-1,-1-1 30,-1 0 0,0-1-1,-1 1 1,0-2 0,-1 1 0,-1-1-1,0 0 1,-19 18 0,8-12 58,1-1 0,-2 0 0,0-2 0,-23 12 0,8-7 92,-1-3 1,-45 15-1,67-26-167,0-1 0,0-1 0,-26 3 0,35-6-94,0 1 0,0-1-1,-1-1 1,1 1 0,0-1 0,0 0 0,0 0-1,0-1 1,0 1 0,0-1 0,-9-5 0,12 5 23,0 0 1,1 0 0,0-1-1,-1 1 1,1 0 0,0-1 0,0 1-1,0-1 1,0 0 0,1 1 0,-1-1-1,1 0 1,0 0 0,-1 0 0,1 0-1,1 0 1,-1-1 0,0 1 0,1 0-1,0 0 1,-1 0 0,1-1 0,1-5-1,0-1-46,1 0-1,0 0 0,1 0 1,-1 0-1,9-18 1,-5 16 73,1 0 0,0 0 0,1 1 0,0 0 0,1 0 0,0 1 1,1 0-1,0 1 0,0 0 0,1 0 0,0 1 0,1 1 1,0 0-1,12-6 0,21-6-34,0 1 1,76-18 0,-90 27 45,89-24 19,196-59 136,-276 78 31,49-24 1,-68 27-118,-1 0 1,0-1 0,-1-2-1,18-15 1,-18 11 36,0 0 0,-2-1 1,17-23-1,-26 32-56,-1-1 1,0-1-1,-1 1 1,0-1-1,-1 0 0,0 0 1,-1-1-1,3-13 1,-6 21-42,-1-1 1,1 0-1,-1 1 1,0-1 0,0 0-1,-1 1 1,1-1-1,-1 0 1,-3-8 0,3 12-21,1 0 0,-1 0 0,0 0 0,0 0-1,0 0 1,0 1 0,-1-1 0,1 0 0,0 1 0,-1-1 0,1 1 0,-1-1 0,1 1 0,-1 0 0,0 0 0,1 0 0,-1 0 0,0 0 0,0 0 0,0 0 0,0 0 0,0 1 0,0-1 0,0 1 0,0-1 0,0 1 0,0 0 0,0 0 0,-4 0 0,-2 1 0,0 1 0,0-1 0,0 1-1,1 1 1,-1-1 0,1 1 0,-1 1 0,1-1 0,0 1 0,0 1 0,1-1 0,-1 1-1,1 0 1,-6 7 0,-3 4 29,0 0-1,2 1 0,0 0 1,-12 22-1,21-33 12,0 0 0,1 1 0,0 0 0,0-1-1,1 1 1,0 0 0,0 0 0,-1 8 0,3-12 24,0 0-1,0 1 1,0-1-1,0 0 1,1 0-1,-1 1 1,1-1-1,0 0 1,0 0-1,0 0 1,0 0-1,1 0 1,-1 0-1,1 0 1,-1-1-1,1 1 1,0 0-1,0-1 1,0 1-1,5 2 1,-1 0 17,1 0 1,1 0-1,-1-1 1,1 0-1,-1-1 1,1 1 0,0-2-1,0 1 1,0-1-1,1 0 1,-1-1-1,0 0 1,11 0 0,5 0-6,1-2 1,-1-1-1,33-6 1,-42 5-77,-1-1 0,0 0-1,-1-1 1,1 0 0,-1-1 0,0-1-1,0 0 1,-1-1 0,13-10 0,-1-2-7,-2-1 0,0-1 0,25-33 0,6 0-209,-43 44 78,-9 11 150,-1 0 0,0 0-1,0-1 1,0 1 0,0 0 0,0 0-1,0 0 1,0 0 0,1 0-1,-1 0 1,0 0 0,0 0 0,0 0-1,0 0 1,0 0 0,1 0 0,-1 0-1,0 0 1,0 0 0,0 0 0,0 0-1,0 0 1,0 0 0,1 0-1,-1 0 1,0 0 0,0 0 0,0 0-1,0 0 1,0 0 0,0 1 0,1-1-1,-1 0 1,0 0 0,0 0 0,0 0-1,0 0 1,0 0 0,0 0-1,0 0 1,0 1 0,0-1 0,0 0-1,0 0 1,1 0 0,-1 0 0,0 0-1,0 0 1,0 1 0,0-1 0,0 0-1,0 0 1,0 0 0,0 0-1,0 0 1,0 0 0,0 1 0,0-1-1,0 0 1,0 0 0,0 0 0,-1 0-1,1 0 1,0 0 0,0 1 0,0-1-1,0 0 1,-1 13-111,-10 49 103,6-41 62,2 0 1,0 0 0,1 0-1,0 1 1,4 35 0,-1-53-38,-1 0 0,1 0 1,0 0-1,1-1 0,-1 1 0,1 0 0,-1-1 1,1 1-1,0-1 0,0 1 0,1-1 0,-1 0 1,4 3-1,-1-1 24,0-2-1,-1 1 1,1 0 0,1-1-1,-1 0 1,0 0 0,11 3-1,3 0 68,0-2 0,0 0-1,0-1 1,23 1 0,-13-2-41,0-2 0,-1-1 0,1-1 0,-1-1 0,43-11 0,-49 8-98,-1-1 0,0-1 0,0-1 0,0 0 0,-2-2 0,1 0 0,26-21 0,-43 29-11,-1 1-1,1-1 1,-1 0 0,1 0 0,2-4 0,-5 7 31,0 0 0,1-1 0,-1 1 1,0 0-1,0 0 0,0-1 1,0 1-1,0 0 0,1-1 1,-1 1-1,0 0 0,0-1 0,0 1 1,0 0-1,0 0 0,0-1 1,0 1-1,0 0 0,0-1 1,0 1-1,0 0 0,0-1 1,0 1-1,-1 0 0,1-1 0,0 1 1,-1-1 0,1 1 0,-1 0 0,0 0 0,1 0 1,-1-1-1,0 1 0,1 0 0,-1 0 0,0 0 0,1 0 0,-1 0 1,0 0-1,0 1 0,1-1 0,-1 0 0,0 0 0,1 0 0,-2 1 0,-6 1 26,0 1-1,1 0 0,-1 1 0,1-1 0,0 1 0,-1 1 0,-11 9 0,16-12 1,0 1 1,0 0 0,0 0-1,1 0 1,-1 0-1,1 0 1,0 1 0,-1-1-1,1 1 1,1-1 0,-1 1-1,1 0 1,-1 0-1,1 0 1,0 0 0,0 0-1,0 7 1,1-8 31,0-1 0,1 1 1,-1-1-1,1 0 0,-1 0 0,1 1 0,0-1 1,0 0-1,0 0 0,0 0 0,0 1 1,1-1-1,-1-1 0,0 1 0,1 0 1,3 3-1,-4-4-5,0 0 0,0 0 0,1 0 0,-1 0 0,1 0 0,-1 0 0,1 0-1,-1-1 1,1 1 0,0-1 0,-1 1 0,1-1 0,0 1 0,-1-1 0,1 0 0,0 0 0,0 0 0,-1 0 0,1 0 0,0 0 0,-1 0 0,1-1 0,2 0 0,-1 0-46,0 1 1,-1-1 0,1 0-1,-1-1 1,1 1 0,-1 0-1,0-1 1,0 1 0,1-1-1,-1 0 1,0 1 0,0-1-1,0 0 1,-1-1 0,1 1-1,0 0 1,-1 0 0,0-1-1,2-3 1,0-2-28,0-1 0,-1 0 1,-1 1-1,0-1 0,0 0 0,0 0 0,-1 0 0,-1 0 0,1 0 1,-4-13-1,0 1-52,-1 0 1,-1 0 0,-11-24-1,14 38 8,-1-3-76,0 0 1,-10-16 0,12 24 56,0 0 0,1-1-1,-1 1 1,0 0 0,0 0 0,0 1-1,0-1 1,0 0 0,0 1-1,-1-1 1,1 1 0,0 0 0,-1 0-1,1 0 1,-5-2 0,6 3-38,0 0 0,0 0 1,0 0-1,0 0 0,0 0 0,0 0 1,1 0-1,-1 0 0,0 0 0,0 0 1,0 0-1,0 1 0,0-1 0,0 0 1,0 1-1,0-1 0,0 1 0,1-1 1,-1 1-1,0-1 0,0 1 0,1-1 1,-1 1-1,0 0 0,1 0 0,-1-1 1,0 2-1,-1 1-550,1 0 0,-1 0 0,1-1 0,0 1 1,0 0-1,0 0 0,0 5 0,-1 18-2222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3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 2816,'4'0'7536,"-5"0"-7286,0 0 0,0 1 0,0-1 0,0 0 0,0 1 1,0-1-1,0 1 0,0 0 0,0-1 0,0 1 0,0 0 0,0-1 1,0 1-1,1 0 0,-1 0 0,0 0 0,1 0 0,-1 0 0,0 1 1,-14 27 462,9-16-184,2-6-390,-3 5 72,0 0 1,1 1 0,0 0 0,1 0 0,0 0-1,-4 24 1,9-35-184,-1 0-1,1 0 1,0 0-1,0 0 1,0 0-1,0 0 1,1 0-1,-1 0 1,0 0 0,1 0-1,-1 0 1,1 0-1,0 0 1,0-1-1,-1 1 1,1 0-1,1 0 1,-1-1-1,0 1 1,0 0 0,0-1-1,1 1 1,-1-1-1,1 0 1,-1 0-1,1 1 1,3 0-1,0 1-214,1-1 0,-1 0 0,1 0 0,0-1 0,0 0 0,0 0 0,0 0 0,6 0 0,35 3-991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5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0 241 5472,'1'1'622,"1"-1"0,-1 1 1,0 0-1,1-1 0,-1 1 1,0-1-1,1 1 0,-1-1 0,1 1 1,-1-1-1,2 0 0,27 2 1819,36-7-1214,-36 2-735,0-2-1,47-14 1,-62 13-358,0 1 1,0-2-1,0 0 1,-1 0-1,0-1 1,19-15-1,-25 16 4,-1-1-1,0 1 0,-1-1 0,0 0 0,0 0 1,0-1-1,-1 0 0,-1 0 0,0 0 0,6-17 1,-9 24-107,0 0 0,0-1 0,0 1 0,-1 0 1,1-1-1,-1 1 0,1-1 0,-1 1 0,0-1 0,0 1 1,0-1-1,-1-4 0,1 6-29,0 1 1,0 0-1,0-1 0,0 1 0,-1-1 0,1 1 1,0-1-1,0 1 0,-1 0 0,1-1 1,0 1-1,0-1 0,-1 1 0,1 0 1,0-1-1,-1 1 0,1 0 0,-1 0 1,1-1-1,0 1 0,-1 0 0,1 0 1,-1 0-1,1-1 0,-1 1 0,1 0 0,-1 0 1,1 0-1,0 0 0,-1 0 0,1 0 1,-1 0-1,1 0 0,-1 0 0,1 0 1,-1 0-1,1 0 0,-1 0 0,1 1 1,-1-1-1,1 0 0,-1 1 0,-23 11-29,8 0 86,-1 0 0,2 1-1,0 0 1,0 2 0,2-1-1,-1 2 1,-19 30 0,31-42-2,0-1 1,0 0 0,1 1 0,0 0-1,-1-1 1,1 1 0,0-1 0,1 1-1,-1 0 1,1 0 0,-1 0 0,2 5-1,-1-6 7,0-1-1,1 0 0,0 0 1,-1 1-1,1-1 0,0 0 1,0 0-1,0 0 0,1 0 1,-1 0-1,0 0 0,1 0 1,-1-1-1,1 1 0,0 0 1,-1-1-1,1 1 0,0-1 1,0 0-1,0 0 0,4 2 1,2 1 61,0-1 0,1-1 0,0 1 0,-1-1 0,1-1 0,0 0 0,0 0-1,0-1 1,0 0 0,0 0 0,0-1 0,11-2 0,14-4 7,59-21 0,-74 21-111,47-15 9,105-33 57,-166 53-133,1 1 0,0-1 0,0 1 0,1 1 0,-1-1 0,0 1 0,0 0 0,11 1 0,-13 0 62,-1 0 0,0 0 0,1 1 0,-1-1 0,0 1 0,0-1 0,0 1-1,0 0 1,0 0 0,-1 0 0,1 1 0,0-1 0,-1 1 0,0-1 0,1 1-1,2 5 1,11 20 296,-13-22-268,0 1 1,1-1 0,0 0-1,0 0 1,0-1 0,9 9-1,13 7 409,0-2 0,45 23-1,-46-27-365,-21-13-136,-1 0 0,0-1 0,0 0 0,1 0 0,-1 0 0,5 1-1,13 0-5733,7-29-13422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5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602 1 7136,'-1'0'358,"0"0"1,0 0-1,0 0 0,0 0 1,-1 0-1,1 0 1,0 0-1,0 0 0,0 0 1,0 1-1,0-1 1,0 0-1,0 1 0,0-1 1,0 1-1,1-1 1,-1 1-1,0-1 0,0 1 1,0-1-1,0 1 1,1 0-1,-2 0 0,-22 26 2409,5-5-1501,7-13-754,0 0 1,-24 14-1,16-12-161,-33 21 446,-67 28 1,90-46-628,-161 78 689,154-72-1681,14-10-2889,45-18-6881,3 3 8251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50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25 832,'13'-9'4021,"-13"3"-3100,0-4 2842,1 10-2492,3 5-1461,8 17 116,-11-21 266,0-1-181,-1 1 0,0-1 0,1 1 0,-1-1 0,1 0 0,-1 1 0,1-1 0,-1 0 0,1 1 0,-1-1 0,1 0 0,-1 0 1,1 1-1,-1-1 0,1 0 0,-1 0 0,1 0 0,0 0 0,-1 0 0,1 0 0,-1 0 0,1 0 0,-1 0 0,2 0 0,-2 0 2,1 0 1,-1 0-1,1 0 0,-1 0 0,0 0 0,1 0 0,-1 0 0,1 0 0,-1 0 1,1 0-1,-1 0 0,1 0 0,-1 0 0,1-1 0,-1 1 0,1 0 0,-1 0 1,0-1-1,1 1 0,-1 0 0,0-1 0,1 1 0,-1 0 0,0-1 0,1 1 1,-1 0-1,0-1 0,1 1 0,-1-1 0,0 1 0,0 0 0,0-1 0,1 1 1,-1-1-1,0 0-9,0 0 0,0 0 0,0 0 1,0 0-1,0 1 0,0-1 0,0 0 0,-1 0 1,1 0-1,0 1 0,0-1 0,-1 0 1,1 0-1,-1 1 0,1-1 0,0 0 0,-1 1 1,1-1-1,-1 0 0,0 1 0,1-1 1,-1 1-1,1-1 0,-1 1 0,0-1 0,0 1 1,1-1-1,-1 1 0,0 0 0,0-1 1,1 1-1,-1 0 0,0 0 0,0-1 0,0 1 1,1 0-1,-1 0 0,0 0 0,0 0 1,0 0-1,0 0 0,1 0 0,-1 1 0,-2-1 1,0 1-56,-1 0 0,0 0 0,1 0 1,-1 1-1,1-1 0,-1 1 0,1 0 1,-6 4-1,6-3 56,-1 0 0,1-1 0,0 2 0,1-1 0,-1 0-1,0 1 1,1-1 0,0 1 0,0-1 0,0 1 0,0 0 0,-2 8 0,2-2 24,1 1 1,-1-1-1,2 21 0,0-30-21,0 0 0,0 0 0,0-1 0,0 1 0,0 0 0,0 0 0,0 0-1,0-1 1,0 1 0,1 0 0,-1-1 0,0 1 0,0 0 0,1 0 0,-1-1 0,1 1-1,-1-1 1,1 2 0,0-2 14,-1 1 0,1-1-1,-1 0 1,0 0-1,1 0 1,-1 0 0,1 0-1,-1 0 1,1 0 0,-1 0-1,1 0 1,-1 0-1,0 0 1,1 0 0,-1 0-1,1 0 1,-1 0 0,1 0-1,-1 0 1,0-1 0,1 1-1,-1 0 1,1 0-1,1-2 53,0 1 0,0-1 0,0 1 0,0-1 0,0 0 0,0 0 0,-1 0 0,1 1-1,1-5 1,1-2 31,-1-1-1,0 1 1,0-1-1,2-14 1,-1 1 172,-4 21-274,0 0 0,0 0-1,0 0 1,0 0 0,0 0-1,0-1 1,0 1 0,0 0 0,-1 0-1,1 0 1,0 0 0,-1 0-1,1 0 1,-1 0 0,1 0-1,-1 0 1,1 0 0,-1 1-1,0-1 1,0 0 0,0-1 0,0 2-15,1-1 0,-1 1 1,1-1-1,-1 1 0,0-1 1,1 1-1,-1 0 1,1-1-1,-1 1 0,0 0 1,1-1-1,-1 1 0,0 0 1,1 0-1,-1 0 1,0 0-1,0 0 0,1 0 1,-1 0-1,0 0 0,1 0 1,-1 0-1,0 0 1,1 0-1,-1 0 0,0 0 1,1 1-1,-1-1 0,0 0 1,1 1-1,-1-1 1,0 0-1,0 1 0,-2 3 6,0-1-1,0 1 1,0 0-1,1 0 1,0 0-1,0 0 0,0 0 1,0 0-1,0 1 1,1-1-1,0 0 1,0 1-1,0-1 1,0 1-1,1 0 1,0-1-1,0 1 0,0-1 1,0 1-1,1 0 1,1 4-1,-1-5 31,1-1 0,-1 1 1,1 0-1,0 0 0,0-1 0,4 5 0,-6-8-5,1 1 1,-1-1-1,1 1 0,0 0 0,-1-1 1,1 1-1,0-1 0,0 1 1,-1-1-1,1 0 0,0 1 1,0-1-1,0 0 0,-1 0 1,1 1-1,0-1 0,0 0 1,0 0-1,0 0 0,0 0 1,-1 0-1,1 0 0,0 0 0,0 0 1,0-1-1,0 1 0,-1 0 1,1 0-1,0-1 0,0 1 1,0 0-1,-1-1 0,1 1 1,0-1-1,1 0 0,1-2 90,0 1 0,0-1 0,0 0 0,0 0 0,0 0-1,0 0 1,-1-1 0,0 1 0,1-1 0,-1 1 0,-1-1 0,3-5 0,-3 7-97,-1-1 0,1 1 0,0-1 1,-1 1-1,0-1 0,0 1 0,1-1 1,-2 1-1,1-1 0,0 1 1,0-1-1,-1 1 0,1-1 0,-1 1 1,0 0-1,0-1 0,0 1 0,0 0 1,0-1-1,0 1 0,-3-3 1,1 2-16,1 1 0,-1-1 1,0 1-1,0-1 1,0 1-1,0 0 1,0 0-1,0 1 1,-1-1-1,-6-2 1,8 4-16,0-1 0,0 1 0,0-1 0,0 1 0,0-1 0,0 1 0,0 0 0,0 0 0,0 0 0,0 0 0,0 1 0,0-1 0,0 0 0,0 1 0,0-1 0,0 1 0,0 0 0,0 0 0,0 0 0,-2 2 0,3-2 5,0 0 1,1 0-1,-1 0 0,0 0 1,1 0-1,0 0 0,-1 0 1,1 0-1,0 0 0,-1 0 0,1 0 1,0 0-1,0 1 0,0-1 1,0 0-1,0 0 0,0 0 0,0 2 1,1 2-8,-1-4 17,1 0-1,0 1 1,0-1-1,0 0 1,0 0 0,0 0-1,1 0 1,-1 0 0,0 0-1,0 0 1,1 0 0,1 0-1,-1 1-53,-1-1-318,1 0 1,-1 0-1,1 0 1,0 0-1,-1-1 1,1 1-1,0 0 1,0-1-1,-1 1 1,1-1-1,0 0 1,0 0 0,3 0-1,8 0-4734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7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10 944 7808,'-9'1'3824,"22"3"728,-12-4-4257,7 1 70,-1 0-1,1-1 0,-1-1 0,1 1 1,-1-1-1,0 0 0,1-1 0,-1 0 0,8-3 1,-1 2-77,142-45 379,-104 33-473,-36 10 17,1 0-1,0 0 1,0 2 0,29-3 0,-39 8 273,-7 2-245,-9 5-6,8-8-160,-73 59 594,44-37-550,26-20-75,0 1 0,1-1-1,-1 1 1,1 0 0,0 0 0,-1 0 0,2 0-1,-1 1 1,1-1 0,-4 8 0,6-10-21,-1-1-1,1 0 1,0 1-1,-1-1 1,1 1-1,0 0 1,0-1 0,0 1-1,0-1 1,0 1-1,0-1 1,1 1 0,-1-1-1,0 1 1,1-1-1,0 3 1,1-3-8,-1 1-1,0-1 1,0 0 0,0 1 0,1-1 0,-1 0-1,1 0 1,-1 1 0,1-1 0,-1 0-1,1-1 1,0 1 0,-1 0 0,1 0 0,0-1-1,0 1 1,1-1 0,9 3 26,0-2 0,0 0 1,0 0-1,0-1 0,-1 0 0,1-1 1,0-1-1,0 0 0,11-3 0,12-5 34,55-23 1,-45 12-102,0-2 0,-2-1 0,55-41 0,-37 17-9,-2-3 1,-2-3-1,-2-1 1,-4-4-1,82-116 1,10-53-87,-143 227 114,1 0-1,0 0 1,-1 0-1,1-1 1,-1 1-1,1 0 1,-1 0-1,1-1 1,-1 1-1,0 0 1,0-1-1,0 1 1,0-3-1,0 4 4,0 0 1,0-1-1,0 1 0,-1 0 0,1 0 0,0-1 0,0 1 0,-1 0 1,1 0-1,0 0 0,0-1 0,-1 1 0,1 0 0,0 0 0,-1 0 1,1 0-1,0 0 0,0 0 0,-1-1 0,1 1 0,0 0 0,-1 0 1,1 0-1,0 0 0,-1 0 0,1 0 0,0 0 0,-1 1 0,1-1 1,0 0-1,-1 0 0,1 0 0,-1 0 0,-4 2-37,-1 1 0,1-1-1,0 1 1,0 0 0,-8 5-1,-29 25 106,1 1 1,-49 52-1,52-40-6,1 1 0,3 1 0,2 3 0,2 0 0,-38 91 0,56-114 68,-20 56 264,29-75-280,1 0 1,0 0 0,0 1-1,1-1 1,0 0 0,1 1-1,0 10 1,0-18-84,1-1 0,-1 1 1,0-1-1,1 0 0,-1 1 0,1-1 0,-1 1 0,1-1 0,0 0 0,-1 1 1,1-1-1,0 0 0,0 0 0,0 0 0,0 0 0,0 1 0,0-1 0,1-1 1,-1 1-1,0 0 0,0 0 0,1 0 0,-1-1 0,0 1 0,1 0 0,-1-1 1,1 0-1,1 1 0,5 0 16,-1 0 0,0 0 0,1-1 0,11-1 0,-11 1-90,30-2-38,-1-3 0,0 0 0,0-3 0,0 0 0,-1-3 0,-1-1 0,0-2 0,45-23 0,32-26-441,-67 47 357,-44 16 162,0 0 1,-1-1-1,1 1 1,0 0-1,0 0 1,-1 0-1,1 0 1,0 0-1,0 0 0,-1 0 1,1 0-1,0 0 1,0 1-1,0-1 1,11 1-253,-11 0 186,1 1 48,-2-2 107,-2 1-87,0 0-1,0 0 0,0-1 1,0 1-1,0 1 1,0-1-1,0 0 0,0 0 1,-3 3-1,-6 4-97,-12 5 179,1 1-1,-27 22 1,-1 1 100,47-36-165,-2 3 45,-1 0 0,0-1 0,1 2 0,0-1 0,0 1 0,1 0 0,-1 0 0,-4 6 1,9-10-37,0-1 1,0 0 0,-1 1 0,1-1 0,0 1 0,0-1 0,0 1 0,0-1 0,0 1 0,0-1-1,0 1 1,0-1 0,0 0 0,0 1 0,0-1 0,0 1 0,0-1 0,0 1 0,1-1 0,-1 1-1,0-1 1,0 0 0,0 1 0,1-1 0,-1 1 0,0-1 0,1 0 0,-1 1 0,0-1 0,1 0 0,-1 1-1,0-1 1,1 0 0,-1 0 0,0 1 0,1-1 0,-1 0 0,1 1 0,1-1 43,0 1 1,0 0-1,0-1 1,0 1-1,0-1 1,0 1-1,4-1 1,-1 0-65,1-1 1,-1 0-1,0 0 1,0 0-1,0-1 1,0 1-1,0-1 1,6-4-1,38-23-190,-34 19 131,-5 4-13,-3 2-11,0-1-1,11-8 1,-18 13 77,0 0 1,0-1 0,0 1 0,0 0-1,0 0 1,0 0 0,1 1 0,-1-1 0,0 0-1,0 0 1,0 0 0,0 0 0,0 0 0,0 0-1,0 0 1,1 0 0,-1 0 0,0 0 0,0 0-1,0 0 1,0 0 0,0 0 0,0 0-1,0 0 1,0 0 0,0 1 0,0-1 0,0 0-1,1 0 1,-1 0 0,0 0 0,0 0 0,0 0-1,0 0 1,0 0 0,0 1 0,0-1 0,0 0-1,0 0 1,0 0 0,0 0 0,0 0 0,0 0-1,0 0 1,0 1 0,0-1 0,0 0-1,0 0 1,0 0 0,0 0 0,0 0 0,-1 0-1,1 0 1,0 1 0,0 8-108,0-8 99,0 12-122,0-6 121,0-1 1,0 0-1,0 1 0,1-1 1,0 0-1,3 11 0,-4-15 30,1-1-1,-1 0 0,1 0 0,0 0 0,-1 1 0,1-1 1,0 0-1,0 0 0,0 0 0,0 0 0,0-1 1,0 1-1,0 0 0,0 0 0,2 1 0,-1-2 16,0 1-1,0-1 1,0 1-1,0-1 1,0 0 0,0 1-1,1-1 1,-1 0-1,0 0 1,0-1-1,0 1 1,4-1-1,1-1 33,51-11 65,85-31 0,-124 36-161,-1-1 0,0-1 0,-1 0 1,0-2-1,-1 0 0,27-25 1,-13 6-94,53-70 1,126-180-848,40-71 917,-244 344 78,-2 3-29,0 1 0,0-1 0,-1 0 1,1 0-1,-1 0 0,0 0 0,0-1 1,1-7-1,-3 13 8,0 0 0,0-1 0,0 1 1,0 0-1,0 0 0,0 0 0,1 0 0,-1-1 0,0 1 0,0 0 1,0 0-1,0 0 0,0-1 0,0 1 0,0 0 0,0 0 1,0 0-1,0-1 0,0 1 0,0 0 0,0 0 0,0 0 1,0-1-1,-1 1 0,1 0 0,0 0 0,0 0 0,0 0 0,0-1 1,0 1-1,0 0 0,0 0 0,0 0 0,-1 0 0,1-1 1,0 1-1,0 0 0,0 0 0,0 0 0,-1 0 0,1 0 1,0 0-1,0 0 0,0 0 0,-1 0 0,1-1 0,0 1 0,0 0 1,0 0-1,-1 0 0,1 0 0,0 0 0,0 0 0,-1 0 1,-6 3-4,0 0 0,0 1 1,0 0-1,0 0 0,0 0 1,1 1-1,-12 10 0,-5 5 68,0 1 0,1 1-1,-24 33 1,-4 18 105,-79 158 0,81-136 35,-68 148 709,105-217-855,2-7 119,1 0 1,1 1-1,-8 32 0,15-50-141,-1 0 1,1 0-1,0 0 0,0-1 0,0 1 1,0 0-1,0 0 0,0 0 0,0 0 1,1 0-1,-1-1 0,1 1 0,-1 0 1,1 0-1,0-1 0,1 3 1,-2-3-18,1 0 0,0 0 0,0 0 0,0-1 1,0 1-1,0 0 0,0 0 0,1-1 1,-1 1-1,0 0 0,0-1 0,0 1 0,1-1 1,-1 0-1,0 1 0,1-1 0,1 0 1,3 0-58,0 0 0,0 0 1,1-1-1,-1 0 1,0 0-1,0-1 0,9-3 1,24-11-184,-2-2 0,0-1 1,47-35-1,-35 23-198,-50 35 391,-1 1 1,0-1-1,0 1 0,-5 5 0,-5 9 95,0 1 0,-17 39 0,28-55-34,-1-1 1,1 1-1,0 0 1,0 0-1,1 0 1,-1 0-1,1 0 1,0 5-1,0-7-10,0-1-1,0 0 1,1 0-1,-1 0 1,0 0-1,1 0 1,-1 0-1,1 0 1,-1 1-1,1-1 1,-1 0-1,1-1 1,0 1-1,-1 0 1,1 0-1,0 0 1,0 0-1,0 0 1,0-1-1,-1 1 1,1 0-1,0-1 1,0 1-1,1-1 1,-1 1-1,0-1 1,0 1-1,0-1 1,0 0-1,0 0 1,0 1-1,0-1 1,2 0-1,9 0-49,0 0 0,0 0-1,0-1 1,23-5-1,48-18-551,-57 16 428,221-66-979,-246 75 1020,-7 2 55,-16 8 98,5-2 163,10-6-154,-1 1-1,1 1 0,0-1 1,1 1-1,-1 0 1,1 0-1,0 1 1,0 0-1,0 0 0,-5 8 1,10-13-23,1 1-1,-1-1 1,1 0-1,0 0 1,-1 0 0,1 0-1,0 1 1,0-1 0,-1 0-1,1 0 1,0 1 0,0-1-1,0 0 1,1 0 0,-1 1-1,0-1 1,0 0 0,1 0-1,-1 0 1,1 0 0,-1 1-1,1-1 1,-1 0 0,1 0-1,0 0 1,-1 0-1,1 0 1,0 0 0,0 0-1,0 0 1,0-1 0,0 1-1,0 0 1,0 0 0,1 0-1,2 1 48,-1 0 0,0 0 0,1 0 0,-1-1-1,1 0 1,0 1 0,-1-1 0,1-1 0,0 1 0,7 0-1,-3-1-35,0-1 0,1 0 0,-1 0 0,0-1 0,0 0 0,0-1 0,0 0 0,0 0-1,-1 0 1,1-1 0,7-5 0,-10 5-87,0 1 0,0-1 0,0 0-1,-1 0 1,0 0 0,0-1 0,0 1 0,0-1 0,-1 0-1,1 0 1,-1-1 0,-1 1 0,1 0 0,-1-1 0,3-10-1,-4 13 30,-1 0 0,1 0-1,-1 0 1,0 0-1,0-1 1,0 1-1,0 0 1,0 0 0,-1 0-1,0 0 1,1 0-1,-1 0 1,0 0 0,0 0-1,-1 0 1,1 0-1,-1 0 1,-3-4-1,2 4 7,0 0 0,0 0 0,0 0-1,-1 0 1,1 1 0,-1 0 0,0-1-1,1 1 1,-1 1 0,0-1 0,0 1-1,0-1 1,-9 0 0,-1-4 438,13 3-179,9 2-165,192 3 25,-194-3-107,0 1-1,1 1 0,-1-1 1,0 1-1,1 0 0,-1 0 1,0 1-1,0 0 0,0 0 1,0 0-1,0 1 0,0 0 1,-1 0-1,1 0 0,7 7 1,-11-9 1,-1 0 1,0 1-1,1-1 1,-1 0-1,0 1 1,0-1-1,0 0 1,0 1-1,-1-1 1,1 1-1,0 0 1,0-1-1,-1 1 0,1 0 1,-1-1-1,0 1 1,1 0-1,-1-1 1,0 1-1,0 0 1,0 0-1,0-1 1,-1 1-1,1 2 1,-2 3 87,0 1 0,-1-1 1,0 0-1,-5 10 0,-5 11 264,7-17-237,1 1 106,5-12-201,1 1-1,-1-1 1,1 0 0,0 0-1,-1 0 1,1 0 0,0 0-1,-1 0 1,1 0-1,-1-1 1,1 1 0,0 0-1,-1 0 1,1 0 0,0-1-1,-1 1 1,1 0 0,-1-1-1,1 1 1,1-1 24,53-20-172,74-22-245,13 8 213,-107 28 156,-32 6 8,-1 1 0,1 0 0,-1 0 0,1 0 0,-1 0 0,1 0-1,-1 1 1,0-1 0,1 1 0,-1 0 0,3 0 0,-4 0 7,-1-1 0,1 1 0,-1-1 0,1 0 0,-1 1 0,1-1 0,-1 1 0,1-1 0,-1 1 0,0-1 0,1 1 0,-1-1 0,0 1 0,0 0 0,0-1 0,1 1 0,-1-1 0,0 1 0,0 0 0,0-1 0,0 1 0,0 0 0,0-1 0,0 1 0,0-1 0,0 1 0,0 0 0,0-1 0,0 1 0,-1 0 0,1 0 0,-10 19 239,8-16-170,-20 36-407,1 2 0,-25 76 0,45-117 4,1 1-1,-1-1 1,1 1 0,-1-1-1,1 0 1,-1 0-1,0 1 1,1-1 0,-1 0-1,0 0 1,-2 2-1,2-2 71,1-1-1,-1 0 0,1 1 1,-1-1-1,1 0 1,-1 0-1,1 0 0,-1 1 1,1-1-1,-1 0 0,1 0 1,-1 0-1,0 0 1,1 0-1,-1 0 0,1 0 1,-1 0-1,0 0 0,1 0 1,-2-1-1,-2-1-976,0 0 1,1 0-1,-1-1 0,0 1 1,1-1-1,-6-5 0,8 7 1094,-22-19-3032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8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707 17 10304,'-23'-8'4672,"18"8"-4064,1-5 1215,8 5-1119,-4-3-992,0 6 128</inkml:trace>
  <inkml:trace contextRef="#ctx0" brushRef="#br0" timeOffset="1">1 17 10976,'8'0'4960,"24"7"-4321,-14-7 1793,5 5-1472,22-5 1024,8 3-1152,29-3-544,-1 5-192,-1-5-256,-7 0 96,-20 0-2848,-8 0 1568,-14 0-4159,-12 0 3103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13696,'5'5'6207,"21"7"-5375,1-9 1792,10 5-1600,47-3 640,3 2-960,16-2-512,-9 3-128,-4-8-64,-14 4 0,1-8-1568,-9 4 864,-15-5-3712,-13 5 2432,-22-8-4735,-4 5 3807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19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37 13632,'-10'-16'6175,"15"13"-5375,0-2-704,3 5-224,6-9-800,9 6 512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9:48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94 1312,'0'0'421,"1"4"1073,0-4-1198,-1-1 0,1 0 1,-1 1-1,1-1 1,0 1-1,-1-1 1,1 1-1,0-1 1,0 1-1,-1 0 1,1-1-1,0 1 1,0 0-1,-1-1 0,1 1 1,1 0-1,111 0 1790,-92-3-1820,-17 2-226,-1 0-1,1 1 1,-1-1 0,1 1-1,-1 0 1,8 0 0,3 2 36,1-1 1,-1-1-1,19-1 1,4 0 166,-8 1-285,2 1 391,47-6 0,-68 4-292,0 0 0,14 2 0,-16-1-11,0 1-1,1-2 1,-1 1 0,10-3 0,23 3 71,-10-3 56,0 0 0,57 4-1,-31 0-231,96 8 422,-115-9-242,-19 1-161,1-1 1,0 0-1,26-6 0,-39 5-20,0 1 0,0-1-1,11 2 1,-10-1 27,-1 0 0,1 0 0,12-2 0,-8 0 28,0 1-1,0 1 1,16 0 0,25-1-75,-51 1 80,6-1 3,0 1-1,0-1 1,14 2-1,-16 0 45,1-1 0,0 0 0,-1 0 0,1-1 0,10-1 0,20-2 13,-31 4-109,163-6-249,-97 6 288,-50 0 42,41-3-1,-16 0-62,4-2 4,-1 5 27,22-5 106,-58 4-127,0 0 0,26 2-1,-5 1-90,8-3 192,36 1-112,55 3 38,-106-1 35,0-2 0,0-1 1,36-6-1,-54 6 4,-1 0 1,18 2-1,-19 0-45,0-1-1,0 0 1,0 0-1,0-1 1,10-2-1,-13 2-24,0 0 0,0 1 0,0-1 0,10 1 0,-9 1 41,0-1-1,0-1 0,10-1 0,41-2 524,32-3-187,-11 3-16,-68 3-293,9-3 41,-1 2 0,1 0 0,31 2 0,-39 0 73,0 0 1,17-3-1,-19 2-122,0 0-1,0 1 1,0 0-1,9 1 1,-8 0 167,1 0 0,19-2 0,-19 0-1732,0 1 0,20 1 0,-18 2-283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9:51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 1984,'6'-1'5666,"23"4"-5076,0 4-287,-1-2 0,1-2 0,0 0-1,58-4 1,-57-1-157,-14 1-77,0 0 0,24-6-1,-28 4 10,0 1 0,16 0 0,15-3 360,-15 3-311,-24 3-106,1-1-1,-1 0 1,1-1-1,8-1 1,50-7 144,0 2-224,-52 5 68,0 2 0,0 0 0,15 1 0,5 0-77,71-7 735,-80 5-521,30-5-1,-3 0-52,-41 5-95,0 0 53,1 1 0,0 0 0,10 1 1,3 1 54,0-1 0,34-2 0,-12 0 146,-28 0-191,-9 1-88,1 0 0,-1 0 0,1 0 0,-1 1 0,1 0 0,13 4 0,34 8-79,-44-10 114,1 0 1,-1-1-1,20 1 1,-11-1 15,21 2 200,0-2 0,78-5 0,8-12-5,-98 11-123,0-1 1,36-11 0,32-7 200,-96 23-297,3-1 1,1 0 1,-1 1-1,0 0 1,1-1-1,-1 2 1,5-1-1,2 2 26,-1-1 0,1-1 0,13-1-1,2 0 43,19-2 65,-29 2 5,30 0-1,2 3 83,96-8 1,-97 5-82,-33 2-91,-1-2 0,18-1 1,71-11 206,-34 4 165,-56 8-346,-1 0 0,1 1 0,16 2 0,4-1 14,2-1-20,-8-1 186,1 1-1,28 5 0,-36-3-64,0-1-1,34-2 1,-12 0 382,156 4 996,-156 2-1269,12-5-1371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9:54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44 2144,'-8'5'13813,"23"-5"-13168,16-1-46,59-12 0,-11 2-554,165-10 463,-161 18-327,83 9-1,-147-4-98,0 1 0,0 1 0,-1 1 1,1 1-1,-1 0 0,0 2 0,-1 0 0,0 0 0,24 17 0,-34-21 8,0 0 0,0-1-1,0 0 1,1 0-1,-1-1 1,16 3-1,48 2 569,-58-6-529,349-10 1210,-300 6-1148,52-4 38,226-10 332,130 2 425,46 17-444,-186 3-1009,-298-4-1000,-8 1 395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9:55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59 177 1824,'-1'-6'16026,"9"2"-14095,14-8-2599,-15 9 1320,15-10-159,-12 7-325,1 0 0,23-8 0,83-26 221,-31 13-95,-80 25-317,-6 2 38,0 0-1,0 0 1,0 0 0,0 0 0,0 0 0,0 0 0,0 0 0,0 0 0,0 0 0,0 0 0,0 0 0,0 0 0,0 0 0,0 1 0,0-1-1,0 0 1,0 0 0,0 0 0,0 0 0,0 0 0,0 0 0,0 0 0,0 0 0,0 0 0,0 0 0,0 0 0,0 0 0,0 0-1,0 0 1,0 0 0,0 0 0,0 0 0,0 0 0,0 1 0,0-1 0,0 0 0,0 0 0,0 0 0,1 0 0,-1 0 0,0 0 0,0 0-1,0 0 1,0 0 0,0 0 0,0 0 0,0 0 0,0 0 0,0 0 0,0 0 0,0 0 0,0 0 0,0 0 0,0 0 0,0 0 0,1 0-1,-1 0 1,0 0 0,0 0 0,0 0 0,0-1 0,0 1 0,-14 1-276,-85 44 63,86-39 241,-14 6 138,-1-2 1,-1 0-1,0-2 0,0-1 1,-49 5-1,71-10-177,3-1-15,1-1-1,-1 1 1,1-1 0,-1 0 0,0 0 0,-3 0-1,60 8 775,81 14-253,-43-4-289,-73-14-147,-17-3 310,2-11 635,-2 0-831,0 0 0,0 0 1,-1 0-1,-1-13 0,-1-10-414,3 19-9,-2-32-1017,-1 17-2520,2 29 3463,-1-1 1,1 0-1,0 0 0,0 1 1,0-1-1,0 0 1,0 1-1,0-1 0,0 0 1,0 1-1,0-1 0,1 0 1,-1 0-1,0 1 1,0-1-1,0 0 0,1 1 1,-1-1-1,0 1 0,1-1 1,-1 0-1,2 0 1,6 0-2876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19:57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41 1568,'1'-2'158,"0"0"-1,0 1 1,1-1 0,-1 1-1,1 0 1,-1-1 0,1 1-1,-1 0 1,1 0 0,0 0-1,0 0 1,2-1 0,14-9 2485,-5 0 6920,-16 11-9332,1 1 1,0 0 0,-1 0 0,1 0 0,0 0-1,0 0 1,-3 2 0,-8 4 164,-105 33 567,-5 3-945,90-32-274,42-2 102,-1-5 222,0 0 1,0-1 0,0 0-1,0-1 1,1 0-1,11 2 1,14 3 107,-15-2-2,-1-2 1,-1 2 0,0 1 1,0 0-1,31 16 0,-47-22-104,1 1 0,-1 0 0,0-1 0,0 1 0,0 0-1,0 0 1,0 0 0,0-1 0,0 1 0,0 0-1,-1 0 1,1 0 0,0 1 0,0-1 0,-1 0 0,1 0-1,0 2 1,-1-2-35,0 0-1,-1 0 1,1-1-1,0 1 1,-1 0-1,1 0 1,-1 0-1,1-1 0,-1 1 1,1 0-1,-1-1 1,0 1-1,1-1 1,-1 1-1,0-1 1,1 1-1,-1-1 1,0 1-1,0-1 1,0 1-1,1-1 1,-1 0-1,0 0 1,0 1-1,-1-1 1,-177 48 740,83-25-2080,78-17-17,15-5 395,0 1 1,-1-1-1,0 0 0,1 0 1,-6 0-1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00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50 4160,'0'-1'75,"0"1"1,-1-1-1,1 1 0,0-1 1,0 0-1,-1 1 0,1-1 1,0 1-1,0-1 0,0 0 1,0 1-1,0-1 0,0 0 1,0 1-1,0-1 1,0 0-1,0 1 0,0-1 1,0 1-1,0-1 0,1 0 1,-1 1-1,0-1 0,0 1 1,1-1-1,-1 1 0,0-1 1,1 0-1,-1 1 0,12-1 10166,-20 17-9787,0 0 0,1 1 0,1 0 1,0 0-1,-4 26 0,9-19 2,1-24-432,0 1 0,0 0 0,0-1 0,0 1 0,0 0 0,0-1 0,0 1 0,0-1 0,0 1 0,1 0 0,-1-1 0,0 1 0,0 0 0,1-1 0,-1 1 0,0-1 0,1 1 0,-1-1 0,0 1 0,1-1 0,-1 1 0,1-1 0,-1 1 0,1-1 0,-1 0 0,1 1 0,-1-1 0,1 0 0,0 1 0,-1-1 0,1 0 0,1 1 0,9-2 232,0 0 0,1-1 0,-1 0 0,0 0 0,21-9 0,52-26-191,-74 32-34,102-50-415,-111 55 381,0-1 0,-1 1-1,1 0 1,0-1 0,0 1 0,-1 0 0,1 0-1,0-1 1,0 1 0,-1 0 0,1 0 0,0 0-1,0 0 1,0 0 0,-1 0 0,1 0 0,0 0-1,0 1 1,-1-1 0,1 0 0,0 0-1,0 1 1,-1-1 0,1 0 0,0 1 0,-1-1-1,1 1 1,-1-1 0,1 1 0,0-1 0,-1 1-1,1-1 1,-1 1 0,1-1 0,-1 1 0,1 0-1,-1-1 1,0 1 0,1 0 0,-1-1 0,0 1-1,1 1 1,1 4 187,-1 1 0,1-1-1,-1 1 1,1 8 0,-1-2-112,0-9 4,1 1 0,-1-1 0,0 1 0,1-1 0,0 0 0,0 1 0,1-1 0,-1 0 0,4 4 0,-4-6-39,-1-1-1,0 1 0,1-1 1,-1 1-1,1-1 0,-1 0 1,1 1-1,0-1 0,0 0 1,-1 0-1,1 0 0,0-1 1,0 1-1,0 0 0,0-1 1,0 1-1,0-1 0,0 0 1,0 1-1,0-1 0,0 0 1,0 0-1,3-1 0,6-2-11,1-1 0,-1 0-1,0 0 1,0-2 0,-1 1-1,17-13 1,-15 11-144,-1 0 1,2 0-1,-1 1 0,16-6 0,-28 12 101,1 0 0,-1 0 1,0 0-1,1 0 0,-1 0 0,0 0 1,1 0-1,-1 0 0,0 0 1,1 0-1,-1 0 0,0 0 0,1 0 1,-1 1-1,0-1 0,1 0 0,-1 0 1,0 0-1,1 0 0,-1 1 0,0-1 1,1 0-1,-1 0 0,0 0 0,0 1 1,0-1-1,1 0 0,-1 1 0,0-1 1,0 0-1,0 0 0,1 1 0,-1-1 1,0 0-1,0 1 0,0-1 1,0 0-1,0 1 0,0-1 0,0 0 1,0 1-1,0-1 0,0 0 0,0 1 1,-1 18-224,1-17 240,-5 48-19,-12 84 136,1-8-93,-3 15 13,9-91 65,-6 42 955,14-82-686,2-16-172,3-18-153,15-85-237,56-185 0,-67 272 85,1 1 0,1 0 0,1 0 0,21-30 0,-25 42 24,0 0 1,1 1-1,0 0 1,1 0-1,0 0 1,0 1-1,0 0 1,1 1-1,0 0 1,0 0-1,17-7 1,-25 13 85,-1 0-1,0 0 1,1-1 0,-1 1-1,1 0 1,-1 0-1,0 0 1,1 0 0,-1 0-1,1-1 1,-1 1 0,0 0-1,1 0 1,-1 0 0,1 0-1,-1 0 1,1 0 0,-1 1-1,0-1 1,1 0 0,-1 0-1,1 0 1,0 0-1,-3 8 365,-14 12 142,-55 39 40,61-52-1268,22-10-375,-3 1 860,1 1 0,0 0 0,-1 1 0,1 0 1,15 2-1,-20-1 203,0 1-1,0-1 1,0 1 0,0 0 0,0 0 0,0 0 0,-1 1 0,1-1-1,-1 1 1,0 0 0,0 0 0,5 6 0,-3-3 23,-1 1 1,1 1 0,-2-1-1,1 1 1,-1 0-1,0 0 1,-1 0 0,0 0-1,0 0 1,-1 1-1,0 0 1,0-1 0,-1 1-1,0 14 1,0 8 104,-2-1 1,-9 57-1,-16 42 324,23-115-213,-2-1-1,0 1 0,0-1 1,-1 0-1,0-1 0,-1 1 1,-10 11-1,17-23-203,0-1 0,0 0 0,0 1 0,-1-1 0,1 0 0,0 1 0,0-1 0,-1 0 0,1 0 0,0 1 0,-1-1 0,1 0 0,0 0 0,0 1 0,-1-1 0,1 0 1,-1 0-1,1 0 0,0 1 0,-1-1 0,1 0 0,0 0 0,-1 0 0,1 0 0,-1 0 0,1 0 0,0 0 0,-1 0 0,1 0 0,-1 0 0,1 0 0,0 0 0,-1 0 0,1 0 0,0-1 0,-1 1 0,1 0 0,-1 0 0,1 0 0,-1-1 0,0-3-89,2-10 46,0 0 0,2 1 0,-1-1 0,2 1 1,0-1-1,6-14 0,2-5-9,1-6-14,2 1 0,1 1 0,2 0 1,42-64-1,-33 66-171,49-50 1,39-23 25,-107 100 181,27-21-97,-34 28 132,1 0-1,0 0 0,-1 0 0,1 0 1,0 0-1,0 0 0,0 0 0,0 1 0,-1-1 1,1 1-1,0-1 0,0 1 0,0 0 1,0 0-1,0 0 0,0 0 0,4 0 1,-5 1 25,0-1 1,0 1 0,0-1-1,0 1 1,0 0 0,0-1-1,-1 1 1,1 0-1,0 0 1,0 0 0,-1-1-1,1 1 1,0 0 0,-1 0-1,1 0 1,-1 0 0,1 0-1,-1 0 1,0 0-1,1 0 1,-1 0 0,0 0-1,0 1 1,0-1 0,0 0-1,0 0 1,0 0 0,0 0-1,0 0 1,-1 2 0,1 3 76,-1 0 1,-1-1-1,1 1 1,-4 7 0,0-2 23,0-1 0,0 1 0,-1-1 0,0-1 0,-1 1 0,0-1 0,0 0 0,-1 0 1,0-1-1,-1 0 0,-16 11 0,25-19-134,-1 0 1,1 0-1,0 0 0,-1 1 0,1-1 1,0 0-1,-1 0 0,1 0 1,-1 0-1,1 0 0,0 0 1,-1 0-1,1 0 0,-1 0 1,1 0-1,0 0 0,-1 0 0,1 0 1,-1 0-1,1 0 0,0 0 1,-1 0-1,1 0 0,-1-1 1,1 1-1,-1 0-18,1-1 0,0 1 0,0 0 0,0-1 0,0 1 0,0 0 0,-1-1 0,1 1 0,0 0 0,0-1 1,0 1-1,0-1 0,0 1 0,0 0 0,0-1 0,0 1 0,0 0 0,0-1 0,0 1 0,1 0 0,-1-1 0,0 1 0,0 0 0,0-1 0,0 1 0,1 0 0,-1-1 0,0 1 1,0 0-1,0 0 0,1-1 0,-1 1 0,0 0 0,0 0 0,1-1 0,10-10-159,0 0 1,1 1-1,0 0 1,0 1 0,1 1-1,14-8 1,87-35-26,-67 32 195,-37 14 28,0 1 0,0 0 1,0 1-1,1 0 0,-1 1 0,18-2 0,-25 6-262,-6 4 162,-9 5 114,11-10-37,-7 6 80,0 0 0,1 1 0,0 0 0,0 0-1,-10 18 1,16-24-56,-1 1 0,1 0 0,0-1-1,0 1 1,0 0 0,0-1 0,0 1 0,0 0-1,1 0 1,-1 0 0,1 0 0,0 0-1,0 0 1,0 0 0,1 0 0,-1 0 0,0-1-1,1 1 1,0 0 0,0 0 0,0 0-1,0-1 1,0 1 0,0 0 0,1-1-1,2 4 1,-3-5 7,0 1 1,1-1-1,-1 0 0,0 0 0,1 0 0,-1 0 0,0 0 0,1 0 1,0 0-1,-1-1 0,1 1 0,-1 0 0,1-1 0,0 1 1,-1-1-1,1 0 0,0 0 0,0 0 0,-1 1 0,1-1 0,0-1 1,0 1-1,-1 0 0,1 0 0,0-1 0,-1 1 0,1-1 1,0 1-1,-1-1 0,1 0 0,0 0 0,-1 0 0,0 1 0,3-3 1,-1 1-44,1-1 1,-1 1-1,0-1 0,0 0 1,0 0-1,0 0 1,-1 0-1,1 0 1,-1 0-1,0-1 1,0 0-1,0 1 1,2-7-1,-3 5 8,0-1-1,0 1 0,0-1 1,-1 1-1,0-1 0,0 0 1,0 1-1,-1-1 0,0 0 1,0 1-1,0-1 0,-1 1 1,0 0-1,0-1 1,0 1-1,-5-8 0,0 0-551,7 13 548,0 0 0,0 0 0,0-1 0,0 1 1,0 0-1,0 0 0,0 0 0,0 0 0,0 0 0,0 0 0,0 0 0,0 0 0,0-1 0,0 1 0,0 0 0,0 0 1,1 0-1,-1 0 0,0 0 0,0 0 0,0 0 0,0 0 0,0 0 0,0-1 0,0 1 0,0 0 0,0 0 1,0 0-1,0 0 0,0 0 0,1 0 0,-1 0 0,0 0 0,0 0 0,0 0 0,0 0 0,0 0 0,0 0 1,0 0-1,0 0 0,1 0 0,-1 0 0,0 0 0,0 0 0,0 0 0,0 0 0,0 0 0,0 0 0,1 0 1,19 9-381,-15-6 431,15 7 98,0-1-1,0 0 1,1-2 0,32 8 0,-37-12-6,1 0 0,-1-1 0,1 0 0,0-2 1,28-1-1,-38 0-70,0-1 0,0 1 1,0-1-1,0 0 0,0-1 1,0 1-1,-1-1 0,1-1 1,-1 1-1,0-1 0,0 0 1,0-1-1,0 1 1,-1-1-1,8-8 0,-1-4 25,-1 0-1,12-23 0,-16 27-54,-5 2-525,-2 10-96,-1 7 348,1 37 375,-9 52 0,9-91-85,-1-1 0,0 0 0,1 1 0,-2-1 0,1 0 0,0 1 0,0-1 0,-1 0 0,0 0 0,0 0 1,0 0-1,0-1 0,0 1 0,0 0 0,-4 2 0,4-3-45,-1-1 0,1 1-1,0-1 1,-1 0 0,1 0 0,-1 1 0,1-2 0,-1 1-1,0 0 1,1-1 0,-1 1 0,0-1 0,1 0-1,-1 1 1,0-1 0,0-1 0,1 1 0,-6-1 0,5 0-47,-11-3-56,13 4 75,1 0-1,-1 0 1,1-1 0,-1 1 0,1 0 0,0 0 0,-1-1-1,1 1 1,-1 0 0,1-1 0,-1 1 0,1-1-1,0 1 1,-1 0 0,1-1 0,0 1 0,0-1-1,-1 1 1,1-1 0,0 1 0,0-1 0,-1 1-1,1-1 1,0 1 0,0-2 0,49 4-570,-24-1 808,1-1 1,-1-1-1,1-1 0,-1-1 1,1-2-1,46-13 1,-55 12-115,0 0 0,0-1 1,-1 0-1,24-15 1,-36 19-114,-1 0 0,0 0 0,1 0 0,-1 0 0,0-1 0,-1 1 0,1-1 0,3-5 0,-6 8-5,0 0 0,1 1 1,-1-1-1,1 0 0,-1 1 0,0-1 1,0 0-1,1 0 0,-1 0 0,0 1 1,0-1-1,0 0 0,0 0 1,0 0-1,0 0 0,0 1 0,0-1 1,0 0-1,0 0 0,-1 0 0,1 1 1,0-1-1,0 0 0,-1 0 1,1 1-1,0-1 0,-1 0 0,1 1 1,-1-1-1,1 0 0,-1 1 0,0-1 1,1 1-1,-1-1 0,1 1 0,-1-1 1,0 1-1,0-1 0,1 1 1,-1-1-1,0 1 0,0 0 0,1 0 1,-1-1-1,0 1 0,0 0 0,0 0 1,1 0-1,-3 0 0,-2-1-28,-1 1 0,0 0-1,0 0 1,1 0 0,-1 1-1,0 0 1,0 0 0,1 0-1,-1 1 1,-8 3 0,10-3 60,0 0-1,-1 0 1,1 0 0,0 1 0,0-1-1,1 1 1,-1 0 0,1 0 0,-1 0 0,1 1-1,0-1 1,0 1 0,-4 6 0,6-8 56,-1 1 1,1 0 0,0 1 0,0-1 0,0 0 0,0 0 0,0 0 0,0 6 0,1-7-32,0 0 0,1-1 0,-1 1 0,0 0 0,1-1 0,-1 1 0,1-1 0,0 1 0,-1-1 0,1 1 0,0-1 0,0 1 0,0-1 1,0 0-1,0 1 0,0-1 0,0 0 0,1 0 0,1 1 0,2 3 72,2-2 0,-1 1 0,0-1 0,1 0 0,-1 0 1,1 0-1,0-1 0,7 1 0,8 2 52,31 1 1,79-4-528,-43-7-3718,-56 4 2346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52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80 4224,'0'-1'185,"1"0"1,-1 0 0,0-1-1,1 1 1,-1 0-1,1 0 1,-1 0-1,1 0 1,0-1 0,-1 1-1,1 0 1,0 0-1,2-1 1,16-16 1738,1-2 284,-19 9-794,-1 11-1395,0 0 0,0 0-1,0-1 1,0 1 0,0 0 0,-1-1-1,1 1 1,0 0 0,0-1-1,0 1 1,0 0 0,0 0 0,0-1-1,0 1 1,0 0 0,1-1-1,-1 1 1,0 0 0,0-1 0,0 1-1,0 0 1,0-1 0,0 1-1,0 0 1,1 0 0,-1-1 0,0 1-1,0 0 1,0 0 0,1 0-1,-1-1 1,0 1 0,0 0 0,1 0-1,-1 0 1,0-1 0,1 1-1,-1 0 1,0 0 0,1 0 0,-2-1 292,1 1-305,0 0 0,0 0 0,0-1 1,0 1-1,0 0 0,0 0 0,0 0 1,0 0-1,0 0 0,0 0 0,0 0 0,0 0 1,0-1-1,0 1 0,0 0 0,0 0 1,0 0-1,0 0 0,0 0 0,-1 0 0,1 0 1,0 0-1,0 0 0,0 0 0,0 0 1,0 0-1,0 0 0,0 0 0,0 0 0,0-1 1,-1 1-1,1 0 0,0 0 0,0 0 0,0 0 1,0 0-1,0 0 0,0 0 0,0 0 1,0 0-1,-1 1 0,1-1 0,0 0 0,0 0 1,0 0-1,0 0 0,0 0 0,0 0 1,0 0-1,0 0 0,0 0 0,-1 0 0,1 0 1,0 0-1,0 0 0,0 0 0,0 1 1,-1 0-28,0 0 1,1 0-1,-1 0 1,0 1 0,1-1-1,-1 0 1,1 1 0,-1-1-1,1 0 1,0 1 0,-1-1-1,1 1 1,0-1 0,0 1-1,0-1 1,0 0-1,0 1 1,1 1 0,5 28-9,-4-27 18,0 0 0,0 1-1,0-1 1,1-1 0,-1 1 0,5 5 0,-5-8 47,-1 1-1,0-1 0,1 0 0,-1 0 1,1 1-1,-1-1 0,1 0 1,0 0-1,0-1 0,-1 1 0,1 0 1,0 0-1,0-1 0,0 1 1,0-1-1,3 0 0,-5 1-15,1-1 0,0 0 0,0 0-1,-1 0 1,1-1 0,0 1 0,-1 0-1,1 0 1,0 0 0,-1 0 0,1-1-1,-1 1 1,1 0 0,0-1 0,-1 1-1,1 0 1,-1-1 0,1 1 0,-1-1 0,1 1-1,-1-1 1,1 1 0,-1-1 0,1 1-1,-1-1 1,0 1 0,1-1 0,-1 0-1,0 1 1,1-1 0,-1 0 0,0 1-1,0-1 1,0 0 0,0 1 0,0-1 0,0 0-1,0 1 1,0-1 0,0 0 0,0 1-1,0-1 1,0 0 0,0 1 0,0-1-1,-1 0 1,1 1 0,-1-2 0,1 0 11,-1-1 0,0 1 0,0 0-1,0-1 1,0 1 0,0 0 0,-1 0 0,1 0 0,-1 0 0,0 0 0,1 0 0,-3-1 0,1 1-50,1 1 1,-1 0-1,0 0 1,1 0-1,-1 1 0,0-1 1,0 1-1,1-1 1,-1 1-1,0 0 0,0 0 1,0 0-1,0 0 1,1 1-1,-1-1 0,0 1 1,0 0-1,1 0 1,-1 0-1,0 0 1,1 0-1,-4 2 0,-1 1-21,1 0-1,-1 1 1,1 0-1,0 0 1,0 0-1,1 0 0,-6 8 1,10-13 41,1 1-1,-1-1 1,1 1 0,-1 0 0,1-1 0,-1 1-1,1 0 1,-1 0 0,1 0 0,0-1 0,-1 1-1,1 0 1,0 0 0,0 0 0,0 0-1,0-1 1,0 1 0,0 0 0,0 0 0,0 0-1,0 0 1,0 0 0,0 0 0,0-1 0,0 1-1,1 0 1,-1 0 0,0 0 0,1-1-1,-1 1 1,1 0 0,-1 0 0,1-1 0,-1 1-1,1 0 1,0 0 0,0 0 20,0 0 0,1 0 0,-1 0 0,0-1 0,1 1 0,-1-1 0,0 1 0,1-1 0,-1 1 0,0-1 0,1 1 0,-1-1-1,1 0 1,-1 0 0,1 0 0,-1 0 0,1 0 0,-1 0 0,1 0 0,1-1 0,7-3 132,0-1 0,-1 0 0,1 0 0,-1-1 1,-1 0-1,1 0 0,-1-1 0,0 0 0,9-10 0,-16 15-137,1 1 0,0-1 0,-1 0 0,1 0 0,-1 1 0,0-1 0,0 0 0,1 0 0,-1-1 0,-1 1 0,1 0 0,0 0 0,0 0 0,-1-1 0,1 1 0,-1 0 0,0-5 0,0 7-21,0 0 0,0-1 1,0 1-1,0 0 0,0-1 0,0 1 1,0 0-1,0-1 0,0 1 0,0 0 1,0-1-1,0 1 0,-1 0 0,1-1 1,0 1-1,0 0 0,0 0 0,-1-1 1,1 1-1,0 0 0,0 0 0,-1-1 1,1 1-1,0 0 0,0 0 0,-1 0 1,1 0-1,0-1 0,-1 1 0,1 0 1,0 0-1,-1 0 0,1 0 0,0 0 1,-1 0-1,1 0 0,0 0 0,-1 0 1,1 0-1,0 0 0,-1 0 0,1 0 0,0 0 1,-1 0-1,1 0 0,0 0 0,-1 1 1,1-1-1,0 0 0,-1 0 0,1 0 1,0 0-1,0 1 0,-1-1 0,-2 3-22,1 0 0,-1 1 1,1-1-1,0 0 0,-1 1 0,2 0 0,-1-1 0,0 1 0,1 0 0,-1 0 0,1 0 0,0 0 0,1 0 0,-1 0 0,1 7 0,-1-10 44,1 0 0,0 0 0,0 0 0,0 0 0,0 0 0,1 0 0,-1 0 0,0 0 0,0-1 0,0 1 0,1 0 0,-1 0 0,1 0 0,-1 0 0,0-1 0,1 1 0,-1 0 0,1 0 1,0-1-1,-1 1 0,1 0 0,0-1 0,-1 1 0,1-1 0,0 1 0,1 0 0,-1-1 17,0 0 0,-1 0-1,1 0 1,0 0 0,0 0 0,-1 0 0,1 0 0,0 0-1,0 0 1,0-1 0,-1 1 0,1 0 0,0-1 0,-1 1-1,1 0 1,0-1 0,-1 1 0,1-1 0,0 1 0,-1-1-1,1 1 1,-1-1 0,1 0 0,-1 1 0,1-1 0,-1 0-1,0 1 1,1-1 0,-1 0 0,1-1 0,0 0-5,0-1 0,0 0 0,0 1 0,0-1 0,-1 0 0,1 0 0,-1 1 0,0-1 0,0 0 0,0 0-1,0 0 1,0 1 0,0-1 0,-1 0 0,-1-4 0,2 5-130,-1 1 0,0-1-1,0 0 1,0 0 0,0 1-1,0-1 1,0 0 0,0 1 0,0-1-1,-1 1 1,1 0 0,0-1-1,-1 1 1,1 0 0,-1 0-1,0 0 1,1 0 0,-1 0-1,0 0 1,0 0 0,1 1-1,-1-1 1,-3 0 0,4 1-133,1 0 138,0 0-1,0-1 1,-1 1-1,1 0 1,0 0-1,-1 0 1,1 0-1,0 0 1,0 0-1,-1 0 1,1 0-1,0 0 1,-1 0-1,1 0 1,0 0-1,0 0 1,-1 0-1,1 1 1,0-1-1,-1 0 1,1 0 0,0 0-1,0 0 1,-1 0-1,1 1 1,0-1-1,0 0 1,0 0-1,-1 0 1,1 1-1,0-1 1,0 0-1,0 0 1,0 1-1,-1-1 1,1 0-1,0 0 1,0 1-1,0-1 1,0 0-1,0 0 1,0 1-1,0-1 1,0 0-1,0 1 1,0-1-1,0 0 1,0 0 0,0 1-1,0-1 1,0 0-1,0 1 1,0-1-1,0 0 1,0 0-1,1 1 1,-1 21-5232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02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0 806 2720,'1'0'84,"-1"0"0,0 0 1,0 0-1,1 0 0,-1 0 0,0 0 1,0 0-1,0 0 0,1 0 0,-1 0 0,0 0 1,0 0-1,0 1 0,1-1 0,-1 0 1,0 0-1,0 0 0,0 0 0,0 0 0,1 1 1,-1-1-1,0 0 0,0 0 0,0 0 1,0 1-1,0-1 0,0 0 0,0 0 1,1 0-1,-1 1 0,0-1 0,0 0 0,0 0 1,0 0-1,0 1 0,0-1 0,0 0 1,0 0-1,0 1 0,0-1 0,0 0 0,0 0 1,-1 0-1,1 1 0,0-1 0,0 0 1,0 0-1,0 1 0,0-1 0,0 0 1,0 0-1,-1 0 0,1 0 0,0 1 0,0-1 1,0 0-1,0 0 0,-1 0 0,1 0 1,0 0-1,0 0 0,0 1 0,-1-1 0,22 1 2766,-9-2-2389,0-1 0,-1 0 1,1 0-1,0-1 0,18-8 1,1-3 70,57-29 398,-77 36-863,0 0-1,0-1 1,0-1-1,-2 0 0,17-17 1,-4-5 106,-1 0 0,23-50 1,-23 43-81,37-66 139,78-152 464,-131 246-540,0-1 0,0 0 0,-1 0 0,-1 0 0,0-1 0,0 1 0,0-16 0,-2 26-141,-1 0 0,0 0 0,0 0-1,0 0 1,0 0 0,-1-1 0,1 1 0,0 0 0,0 0-1,-1 0 1,1 0 0,-1 0 0,1 0 0,-1 0 0,1 0-1,-1 0 1,1 0 0,-1 0 0,0 0 0,0 0 0,0 0-1,-1-1 1,1 2-18,0-1-1,0 1 0,0 0 1,-1-1-1,1 1 0,0 0 0,0 0 1,-1 0-1,1 0 0,0 0 1,-1 0-1,1 0 0,0 0 1,0 1-1,-1-1 0,-1 1 1,-3 1-24,1 1 0,-1 0 0,1 0 0,0 0 1,0 0-1,0 1 0,-5 4 0,1 2 52,1 0 1,0 0-1,0 1 0,1 0 1,0 0-1,1 1 0,-6 14 1,1 4 83,0 0 1,2 0-1,-8 50 1,10-31 231,0 83 0,7-119-179,0 0 0,1 0 1,1 0-1,0 0 0,0 0 0,10 24 1,-11-33-91,1 0 1,0 0-1,0 0 1,0 0-1,1 0 0,0-1 1,-1 1-1,1-1 1,0 0-1,1 0 1,-1 0-1,1 0 0,-1 0 1,1-1-1,0 1 1,0-1-1,0 0 1,0 0-1,0-1 1,0 1-1,0-1 0,1 0 1,5 1-1,5-1 31,0-1 1,1 0-1,-1-2 0,0 1 0,0-2 0,0 0 0,0-1 0,22-8 0,-25 7-100,0 0 0,0-1 0,0-1-1,-1 1 1,0-2 0,0 0 0,-1 0 0,10-11-1,-14 14-16,-2-1-1,1 0 0,0 0 0,-1 0 0,0-1 0,6-13 0,-9 16-8,0 0 0,1 0-1,-1 0 1,-1 0 0,1 0-1,-1 0 1,1 0 0,-1 0 0,0-1-1,-1 1 1,1 0 0,-1 0-1,-1-5 1,2 8 6,0 0 0,0 0 0,0 1 0,0-1 0,-1 0 0,1 0 0,0 0 0,0 0 0,-1 0 0,1 1 0,-1-1 0,1 0 0,-1 0 0,1 1 0,-1-1 0,1 0 0,-1 1 0,0-1 0,1 1 0,-1-1 0,0 0 0,0 1 0,1 0 0,-1-1 0,0 1 0,0-1 0,0 1 0,0 0 0,0 0 0,1-1 0,-1 1 0,0 0 0,0 0 0,0 0 0,0 0 0,0 0 0,0 0 0,0 0 0,1 1 0,-1-1 0,0 0 0,0 0 0,0 1 0,0-1 0,0 0 0,1 1 0,-1-1 0,0 1 0,-1 0 0,-4 3-17,0 1 0,0 0 1,0 0-1,-7 9 1,12-13 38,-8 9-3,0 0 0,1 0 0,1 1 0,0 0 0,0 0-1,-7 19 1,12-26 30,0 0-1,1 0 1,0 0-1,0 0 1,0 1-1,0-1 0,1 0 1,-1 0-1,1 1 1,0-1-1,1 0 1,-1 1-1,1-1 0,0 0 1,0 0-1,0 1 1,0-1-1,1 0 1,0 0-1,-1-1 0,1 1 1,1 0-1,4 6 1,-3-6 79,0 0-1,0-1 1,1 1 0,-1-1 0,1 0 0,0 0 0,0 0 0,0-1 0,0 0-1,0 0 1,1 0 0,-1 0 0,0-1 0,1 0 0,-1 0 0,8 0 0,-5-1-39,0 0 0,0 0 0,0-1 0,0 0 0,0-1 0,0 1 0,0-2 0,0 1 0,-1-1 0,14-7 0,-1-1 110,35-28 0,-46 31-154,0 0-1,-1 0 0,0-1 0,0 0 1,10-16-1,-17 23-49,3-3-682,-5 8-160,0 5 827,-2 17 40,0 48 0,3-71 2,0 2 31,0 1 1,1-1-1,-1 0 0,1 0 1,0 1-1,0-1 0,0 0 1,1 0-1,-1 0 1,4 5-1,-5-8 236,1-2-224,-1 1-1,1-1 1,-1 1 0,0-1 0,1 1 0,-1-1-1,1 1 1,0-1 0,-1 1 0,1 0 0,-1-1-1,1 1 1,0 0 0,-1-1 0,2 1 0,2-3 56,9-6-254,-1-2-1,-1 0 1,0 0 0,14-18-1,16-17-302,-32 36 374,-8 8 39,1-1 0,0 1 0,-1 0 0,1 0-1,0 0 1,1 0 0,-1 1 0,0-1 0,0 1 0,1-1 0,-1 1 0,1 0 0,-1 0 0,1 0 0,4-2 0,-5 4-12,0-1 0,0 1 0,0-1 0,0 1 1,-1 0-1,1-1 0,0 1 0,-1 0 0,3 1 0,4 3-48,-2-2 84,9 4 106,0-1 1,0 0 0,0-1 0,1-1-1,18 3 1,-18-6 72,-1 0 0,1 0 0,0-2 0,-1 0 0,22-4 0,-28 3-111,0-1 0,0 0-1,0 0 1,-1-1 0,1 0-1,-1 0 1,0-1 0,0 0-1,0-1 1,7-6 0,-10 7-50,-1-1-1,1 0 1,-1 1-1,0-1 1,-1 0 0,1-1-1,-1 1 1,0-1 0,-1 1-1,0-1 1,0 0 0,1-11-1,-2 18-27,-1-1 0,0 1 0,0-1 0,0 1 0,0-1 0,0 1 0,0 0 0,0-1 0,-1 1 0,1-1 0,0 1 0,0-1 0,0 1 0,0-1 0,-1 1 0,1-1-1,0 1 1,0 0 0,-1-1 0,1 1 0,0-1 0,-1 1 0,0 0 11,1-1 1,0 1-1,-1 0 0,1 0 1,0 0-1,-1 0 0,1 0 0,-1 0 1,1 1-1,0-1 0,-1 0 0,1 0 1,-1 0-1,1 0 0,0 0 1,-1 0-1,1 1 0,0-1 0,-1 0 1,0 1-1,-16 16-218,9-6 238,1-1 0,0 1 0,0 0 0,1 1 0,1 0 0,0 0 1,-5 18-1,9-26 34,0 0 0,0 0 0,0 0 0,1 0 0,0 1 0,0-1 0,0 0 0,0 1-1,1-1 1,0 0 0,-1 0 0,2 0 0,-1 0 0,0 0 0,1 0 0,0 0 0,0 0 0,0 0 0,0-1 0,0 1 0,1-1 0,0 1 0,-1-1 0,1 0 0,1 0 0,3 3 0,-4-4 36,-1 0-1,1-1 0,0 1 1,-1-1-1,1 1 0,0-1 1,0 0-1,0 0 1,0 0-1,0-1 0,0 1 1,0-1-1,0 1 0,1-1 1,-1 0-1,5-1 1,-3 0-51,-1 0 0,0 0 0,0-1 0,0 1 0,-1-1 1,1 0-1,0 0 0,0 0 0,-1-1 0,0 1 0,1-1 1,3-4-1,5-6-29,-1-1 0,0 0 0,-1-1 0,0 1 0,-2-2 0,8-16 0,36-105-250,-23 56 113,-12 39 90,-4 10 76,0-1-1,-3 0 1,11-52 0,-20 79-57,-1 0 1,1 1 0,-1-1-1,-1 1 1,1-1 0,-1 1 0,-1-6-1,2 10 12,-1 0-1,1 0 1,0-1-1,0 1 1,-1 0-1,1 1 1,-1-1-1,1 0 1,-1 0-1,1 0 1,-1 0-1,0 0 1,1 0-1,-1 1 0,0-1 1,0 0-1,1 0 1,-1 1-1,0-1 1,0 1-1,0-1 1,0 1-1,0-1 1,0 1-1,0 0 1,0-1-1,0 1 1,0 0-1,0 0 1,0-1-1,0 1 1,0 0-1,0 0 1,0 0-1,0 1 1,0-1-1,0 0 1,0 0-1,0 0 0,0 1 1,0-1-1,0 1 1,0-1-1,-2 2 1,-3 1 2,0 1 1,1-1-1,-1 2 0,1-1 1,0 0-1,0 1 0,1 0 1,0 0-1,-1 1 0,2-1 1,-1 1-1,0 0 0,1 0 1,0 0-1,-2 10 0,-3 6 78,1 2 0,1-1-1,-3 26 1,4-14 156,2 0 0,2 59 0,2-76-126,1 0 0,0-1 1,2 1-1,0 0 1,1-1-1,0 0 0,9 18 1,-10-27-67,1 0 1,1 0-1,-1-1 1,1 0-1,0 0 1,0 0-1,1-1 1,0 0-1,0 0 1,1 0-1,0-1 1,0 0-1,0-1 1,0 0-1,1 0 1,15 4-1,-15-5-530,0-1 0,0 0 0,0-1 0,1 0 0,-1 0 0,0-1 0,0-1 0,1 1 0,-1-1-1,13-4 1,-14 3-395,-1-1 0,0 0 0,0 0 0,0 0 0,0-1 1,-1 0-1,8-6 0,15-11-2282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06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25 556 5632,'-15'-3'1834,"6"4"374,9-1-2133,0 0-1,0 0 0,0 0 1,0 0-1,0 0 0,0 1 0,0-1 1,0 0-1,0 0 0,1 0 1,-1 0-1,0 0 0,0 1 1,0-1-1,0 0 0,0 0 0,0 0 1,1 0-1,-1 0 0,0 0 1,0 0-1,0 0 0,0 0 0,1 0 1,-1 0-1,0 0 0,0 0 1,0 0-1,1 0 0,-1 0 0,0 0 1,0 0-1,0 0 0,0 0 1,1 0-1,-1 0 0,0 0 0,0 0 1,0 0-1,0 0 0,1 0 1,-1 0-1,6-1 730,0 1 0,0-1 0,0 0-1,0 0 1,6-3 0,5-2-69,26-14-1,-37 17-440,6-4-106,0 0 0,0-1 0,0-1 0,-1 0 0,0 0-1,-1-1 1,0-1 0,0 0 0,-1 0 0,14-23-1,0-8 99,-3 0 0,16-45 0,19-37 156,-44 103-351,12-24-97,-12 22-68,-6 15 9,-5 8 62,0 0-1,0 0 1,1 0-1,-1 0 1,0 0-1,0 0 0,0 0 1,0 0-1,0 0 1,0 0-1,0 0 1,1 0-1,-1 0 1,0 0-1,0 0 0,0 0 1,0 0-1,0 0 1,0 0-1,0 1 1,0-1-1,1 0 1,-1 0-1,0 0 0,0 0 1,0 0-1,0 0 1,0 0-1,0 0 1,0 0-1,0 1 1,0-1-1,0 0 0,0 0 1,0 0-1,0 0 1,0 0-1,0 0 1,0 0-1,0 1 1,0-1-1,0 0 0,0 0 1,0 0-1,0 0 1,0 0-1,0 0 1,0 1-1,0-1 1,0 0-1,0 0 0,0 0 1,0 0-1,0 0 1,0 0-1,-1 0 1,10 109 488,-11-67-317,-2 0 0,-2 0 0,-16 56 0,18-81-24,-1-1 0,0 1-1,-12 22 1,15-35-106,-1 0 0,1 0-1,-1 0 1,0 0 0,-1 0 0,1 0 0,-4 3-1,4-6-29,1 1-1,0-1 1,0 1-1,-1-1 0,1 0 1,-1 0-1,1 0 1,-1 0-1,1 0 1,-1-1-1,0 1 0,1-1 1,-6 1-1,-2-2-204,1 0 0,-1-1-1,1 0 1,0 0 0,-18-7-1,27 9 187,0 0 0,0 0 0,1 0 0,-1-1 0,0 1 0,0 0 0,0 0 0,0 0-1,0 0 1,0 0 0,0 0 0,0 0 0,0 0 0,1 0 0,-1 0 0,0 0 0,0-1 0,0 1 0,0 0-1,0 0 1,0 0 0,0 0 0,0 0 0,0 0 0,0 0 0,0-1 0,0 1 0,0 0 0,0 0-1,0 0 1,0 0 0,0 0 0,0 0 0,0-1 0,0 1 0,0 0 0,0 0 0,0 0 0,0 0 0,0 0-1,0 0 1,0 0 0,0-1 0,0 1 0,0 0 0,0 0 0,-1 0 0,1 0 0,0 0 0,0 0 0,0 0-1,0 0 1,0 0 0,0 0 0,0-1 0,0 1 0,-1 0 0,1 0 0,0 0 0,0 0 0,0 0-1,11-2-148,28 4 289,-23 0-119,26-2 1,-14-3 106,47-1 224,-65 4-379,-1 1-1,1 0 1,-1 0 0,1 1 0,16 5 0,-25-6 37,1 0-1,0 0 1,0 0 0,-1 0-1,1 0 1,-1 0 0,1 1-1,-1-1 1,1 0 0,-1 1-1,0-1 1,0 1 0,0 0-1,0-1 1,0 1 0,0 0-1,0 0 1,-1-1 0,1 1-1,0 0 1,-1 0 0,0 0-1,1 0 1,-1 3 0,1 6 61,-1 0 1,-1 0-1,-2 15 1,3-25-57,-6 34 261,-16 51-1,5-24-73,2 2 4,5-15-31,-3-1 1,-19 48-1,28-85 45,-2 4 166,5-15-204,1-10-40,39-205-117,-28 174-75,1 1 0,2 0 0,25-47 0,2 14-72,4 1 0,2 3-1,60-67 1,-94 120 72,0 1 1,2 0 0,-1 0-1,2 2 1,27-20-1,-41 32 47,1-1-1,-1 1 1,1 0 0,-1-1-1,1 1 1,0 0 0,-1 1-1,1-1 1,0 0-1,0 1 1,0-1 0,0 1-1,0 0 1,5 0-1,-7 1 23,1-1-1,0 1 0,0 0 0,-1-1 0,1 1 1,-1 0-1,1 0 0,-1 0 0,1 0 1,-1 0-1,1 1 0,-1-1 0,0 0 0,0 0 1,0 1-1,1-1 0,-1 1 0,-1-1 1,1 1-1,0 0 0,0-1 0,-1 1 0,2 3 1,0 2 34,-1 1 0,1-1 0,-1 1 1,-1 0-1,1-1 0,-1 1 0,-2 14 1,-2-2 36,-10 35 0,10-43-59,0-1 0,-1 0 0,-1 0 0,0 0 0,0-1 0,-1 0 1,0 0-1,-12 12 0,13-15-9,0-1 1,-1-1-1,1 1 1,-1-1-1,0 0 1,-1-1-1,1 1 1,-1-1-1,0-1 1,0 0-1,0 0 1,-14 3-1,17-6-56,1 0 0,0 0-1,-1 0 1,1-1 0,-7-1-1,9 2 23,-1-1-1,1 1 1,0-1 0,0 0-1,0 0 1,0 0 0,0 0-1,0 0 1,0 0-1,0 0 1,0-1 0,-2-1-1,4 3 18,0-1 0,0 1 1,0 0-1,0 0 0,0-1 0,0 1 0,0 0 0,0-1 0,0 1 0,0 0 1,0 0-1,0-1 0,0 1 0,1 0 0,-1 0 0,0-1 0,0 1 0,0 0 1,0 0-1,1-1 0,-1 1 0,0 0 0,0 0 0,0-1 0,1 1 0,-1 0 0,0 0 1,0 0-1,1 0 0,-1 0 0,0-1 0,0 1 0,1 0 0,-1 0 0,0 0 1,1 0-1,-1 0 0,13-4-224,73-4-36,-43 5 285,79-16-1,-78 5 125,-1-1 0,70-37 0,-63 28-114,-10 4-8,-11 6-28,0 1 1,1 1-1,35-10 1,-62 22-15,0-1 1,0 0 0,0 1-1,1 0 1,-1 0-1,0 0 1,0 0-1,0 0 1,0 0-1,0 1 1,0-1-1,4 3 1,-5-2 30,0-1 0,-1 1 0,1 1-1,-1-1 1,1 0 0,-1 0 0,1 1 0,-1-1 0,0 0 0,0 1 0,0 0 0,1-1 0,-2 1 0,1 0 0,0-1-1,0 1 1,0 0 0,-1 0 0,1-1 0,-1 1 0,1 4 0,0 4 72,0 1 0,0 0 0,-1-1 0,-1 1 0,0 0 0,0-1 0,-1 1 0,-1-1 0,1 1 0,-2-1 0,1 0 1,-7 12-1,10-22-61,0 0 0,-1 1 1,1-1-1,0 0 1,0 0-1,-1 0 1,1 0-1,0 1 1,0-1-1,-1 0 1,1 0-1,0 0 0,-1 0 1,1 0-1,0 0 1,0 0-1,-1 0 1,1 0-1,0 0 1,-1 0-1,1 0 0,0 0 1,0 0-1,-1 0 1,1 0-1,0 0 1,-1 0-1,1 0 1,0-1-1,0 1 1,-1 0-1,1 0 0,0 0 1,0 0-1,-1-1 1,1 1-1,0 0 1,0 0-1,0 0 1,0-1-1,-1 1 0,1-1 1,-12-13-75,3-2-283,-16-31 0,21 35 268,-2 0 0,0 1 1,0 0-1,-1 0 0,-1 0 0,-9-10 0,15 19 45,1 1-1,-1-1 1,1 1-1,-1 0 1,0-1 0,0 1-1,1 0 1,-1 0-1,0 0 1,0 0-1,0 1 1,0-1 0,0 1-1,0-1 1,0 1-1,0-1 1,0 1-1,0 0 1,-3 0-1,2 1 9,0 0-1,0-1 0,0 1 0,0 1 1,0-1-1,0 0 0,0 1 0,0-1 1,0 1-1,1 0 0,-4 3 0,-4 4 6,1 0 0,1 1-1,-1 1 1,2 0 0,-8 11-1,9-11 39,0 1-1,1-1 0,0 1 0,0 0 1,-3 18-1,6-23 58,1-1 0,0 1 0,0-1 0,1 1 0,0 0 0,0-1 0,0 1 0,1 0 0,0-1 0,1 1 0,-1-1 0,4 10 1,-3-14-47,-1 1 0,0-1 0,1 1 0,0-1 0,0 0 0,-1 1 0,1-1 0,0 0 0,1 0 0,-1-1 0,0 1 0,0 0 0,1-1 1,-1 1-1,1-1 0,0 0 0,-1 0 0,1 0 0,0 0 0,0 0 0,-1-1 0,1 1 0,0-1 0,0 0 0,0 0 0,0 0 0,-1 0 1,1 0-1,4-1 0,8-2 172,-1 0 0,1-1 0,-1-1 0,18-8 1,-26 11-206,26-13-65,-1 0 1,0-3-1,-1 0 0,51-42 1,-68 48 1,-9 8-106,0 1 0,1-1 0,-1 1 0,1-1 0,5-2 0,-9 6 133,0 0-1,-1 0 1,1 1-1,-1-1 0,1 0 1,0 0-1,-1 1 1,1-1-1,-1 0 1,1 0-1,-1 1 1,1-1-1,-1 1 1,1-1-1,-1 1 1,1-1-1,-1 0 0,0 1 1,1 0-1,-1-1 1,0 1-1,1-1 1,-1 1-1,0-1 1,0 1-1,0 0 1,1-1-1,-1 2 1,6 17-70,-6-19 93,2 8 44,1-1-1,-1 1 1,1-1-1,0 1 1,1-1-1,0 0 1,0-1-1,0 1 1,1-1 0,7 8-1,-9-11-2,1 0 0,-1 0 0,1-1 0,-1 1 0,1-1 0,0 0 0,0 0 0,0 0 0,0-1-1,0 0 1,0 1 0,0-1 0,1-1 0,-1 1 0,0-1 0,1 1 0,-1-1 0,0 0 0,1-1 0,5 0 0,11-4 7,-1-1-1,1-1 1,35-18 0,-19 9 63,31-16-118,21-8-175,-51 23-168,-132 65 383,85-44-38,-1 0-1,1 1 1,0 0-1,0 1 1,0 0 0,1 0-1,-1 1 1,-9 10-1,7-4 2,5-8 29,0 2 1,1-1-1,-1 1 1,-7 14-1,12-20-2,0 1-1,0-1 1,1 1-1,-1-1 1,1 1-1,-1-1 1,1 1-1,0-1 1,0 1-1,-1-1 1,1 1-1,0 0 1,0-1-1,1 1 1,-1-1-1,0 1 1,0-1-1,1 1 1,-1-1-1,1 1 1,-1-1-1,1 1 1,0-1-1,0 0 1,0 1-1,-1-1 1,1 0-1,0 1 1,0-1-1,1 0 1,-1 0-1,0 0 1,2 1-1,0 0 27,1 0 0,-1 0 1,1 0-1,-1 0 0,1-1 0,0 0 0,0 1 0,0-2 0,0 1 1,0 0-1,4 0 0,9-1 82,23-1 1,-20-1-80,20 0 0,1-2 1,0-1-1,-1-2 0,0-2 1,62-24-1,-91 29-14,-3 1-69,0 0 0,-1 0 0,0 0 0,0-1 0,0-1 0,11-8 0,-13 9 76,7-8-92,-12 7 33,0 2-91,1 2 112,-1 1 0,0 0 0,0-1 0,0 1 0,0 0 0,0 0 0,0-1 0,0 1 0,0 0 0,1 0-1,-1-1 1,0 1 0,0 0 0,0 0 0,1 0 0,-1-1 0,0 1 0,0 0 0,0 0 0,1 0 0,-1-1 0,0 1 0,0 0 0,1 0 0,-1 0 0,0 0-1,1 0 1,-1 0 0,0 0 0,0 0 0,1 0 0,-1 0 0,0 0 0,1 0 0,-1 0 0,0 0 0,0 0 0,1 0 0,-1 0 0,1 0 0,0 0 1,0 0 0,0 0 0,0 0 0,0 0 1,0 0-1,0-1 0,0 1 0,0 0 0,0-1 1,2 0-1,3-14 25,2 9-61,-6 5 42,0 0 1,0-1-1,0 1 1,0-1-1,-1 1 0,1-1 1,0 0-1,-1 0 1,1 0-1,-1 0 0,2-3 1,19-42 98,-19 41-299,-5 8-125,-4 15-61,-6 21 262,9-30 95,0 1 1,0 0 0,-1 10-1,0 4 69,2-10 52,-3 26 1,5-38-83,0 0 1,0 0 0,0 0-1,0-1 1,0 1 0,0 0-1,0 0 1,1 0 0,-1 0-1,0 0 1,0 0 0,1 0-1,-1 0 1,0 0 0,1-1 0,-1 1-1,1 0 1,-1 0 0,1 0-1,0-1 1,-1 1 0,1 0-1,0-1 1,-1 1 0,1-1-1,0 1 1,0-1 0,0 1-1,-1-1 1,1 1 0,0-1 0,0 0-1,0 1 1,0-1 0,0 0-1,0 0 1,0 0 0,0 0-1,0 0 1,0 0 0,0 0-1,-1 0 1,3 0 0,4-2 105,-1 1 1,0-1-1,0 0 1,12-5 0,-15 5-150,189-103 99,-132 68-213,77-34-1,-135 70 118,-1 1 0,1-1 1,-1 1-1,1-1 0,0 1 0,-1-1 0,1 1 0,-1 0 0,1 0 1,0 0-1,-1 0 0,3 0 0,-4 0 20,1 0 1,0 1-1,-1-1 1,1 1-1,-1-1 1,1 0-1,-1 1 1,1-1-1,-1 1 1,1-1-1,-1 1 1,1 0-1,-1-1 0,0 1 1,1-1-1,-1 1 1,0 0-1,0-1 1,1 1-1,-1 0 1,0 0-1,0-1 1,0 1-1,0 0 1,0-1-1,0 1 0,0 0 1,0-1-1,0 2 1,-1 4 23,1-1 0,-1 0 0,0 0-1,0 1 1,0-1 0,-1 0 0,-4 8 0,-20 35 166,9-19-109,11-20-31,5-8-28,0 1 0,0-1 0,0 0 0,1 1 0,-1-1 0,0 1 0,1-1 0,-1 1 0,1-1 0,-1 3 0,1-4-16,0 1 0,0-1 0,1 0 0,-1 0 1,0 1-1,0-1 0,0 0 0,0 0 0,1 0 0,-1 1 1,0-1-1,0 0 0,0 0 0,1 0 0,-1 0 0,0 0 1,0 1-1,1-1 0,-1 0 0,0 0 0,1 0 0,-1 0 1,0 0-1,0 0 0,1 0 0,-1 0 0,0 0 0,1 0 1,-1 0-1,0 0 0,0 0 0,1 0 0,11-2 100,-10 2-65,11-2-67,-1-1 0,0-1 0,-1 0 0,1 0-1,-1-1 1,0-1 0,19-12 0,-17 10-77,0 0 0,1 1 0,0 1 0,22-7 0,-36 13 102,0 0-1,0 0 1,0 0-1,1 0 0,-1 0 1,0 0-1,0 0 0,0 0 1,1 0-1,-1 0 0,0 0 1,0 0-1,0 1 0,0-1 1,1 0-1,-1 0 1,0 0-1,0 0 0,0 0 1,0 0-1,0 1 0,0-1 1,1 0-1,-1 0 0,0 0 1,0 0-1,0 0 0,0 1 1,0-1-1,0 0 0,0 0 1,0 0-1,0 1 1,0-1-1,0 0 0,2 12-25,-4 11 67,-1-4 79,-3 17 19,6-36-122,0 1 0,0 0-1,0 0 1,1 0 0,-1 0 0,0 0-1,0 0 1,0 0 0,1-1 0,-1 1 0,1 0-1,-1 0 1,0 0 0,1-1 0,-1 1-1,1 0 1,0 0 0,-1-1 0,1 1-1,0 0 1,0 0 0,1 0 15,0 0 0,0 0-1,-1-1 1,1 1 0,0 0 0,0-1 0,0 0 0,0 1 0,3-1-1,3 0 15,0 0-1,1 0 1,12-4-1,16-5-39,0-1-1,48-22 0,-30 11 65,-3-2-219,-45 19 140,1-1-161,-14 5-200,-16 6-128,12-2 422,0 1-1,0 0 1,-10 7 0,-8 5 54,13-9 66,0 0-1,1 2 1,0-1 0,0 2-1,1 0 1,-13 14-1,26-25-36,0 0 0,-1 0-1,1 0 1,0 1 0,0-1-1,0 0 1,0 0 0,0 0-1,0 0 1,-1 0 0,1 0-1,0 1 1,0-1-1,0 0 1,0 0 0,0 0-1,0 0 1,0 1 0,0-1-1,0 0 1,0 0 0,-1 0-1,1 0 1,0 1 0,0-1-1,0 0 1,0 0-1,0 0 1,0 1 0,1-1-1,-1 0 1,0 0 0,0 0-1,0 0 1,0 1 0,0-1-1,0 0 1,0 0-1,0 0 1,0 0 0,0 1-1,0-1 1,1 0 0,-1 0-1,0 0 1,0 0 0,0 0-1,0 0 1,0 0 0,1 1-1,-1-1 1,14 0 226,16-8 82,15-12-363,-32 14 2,1 0 0,0 0 1,25-6-1,-30 13-241,-7 6 131,-12 15 85,6-16 79,-2 6 78,-68 141 363,42-69-403,-44 104-20,63-162 56,-1 0 0,-1-1 0,-1 0 0,-36 41 0,44-58-59,-1 0 0,1-1 0,-1 0 0,-1 0 0,-11 6 1,17-11-14,-1 1 0,1-1 0,-1 0 1,0 0-1,1-1 0,-1 1 1,0-1-1,0 0 0,0-1 0,0 1 1,0-1-1,0 0 0,-10-1 0,14 1 2,0-1 0,-1 1 0,1-1 0,0 0 0,-1 1 0,1-1 0,0 0 0,0 0 0,0 0-1,0 0 1,0 0 0,0 0 0,0 0 0,0 0 0,0-1 0,0 1 0,1 0 0,-1 0 0,0-1-1,1 1 1,-1 0 0,1-1 0,0 1 0,-1-1 0,1 1 0,0-1 0,0 1 0,0-1 0,0 1-1,0 0 1,0-3 0,1-4 16,0 1 0,0 0 1,0 0-1,5-13 0,7-11-63,2 0 1,1 1 0,1 1-1,29-37 1,-33 48 11,-5 6-36,1 1 0,0 0 0,1 1 0,0 0 0,0 0-1,1 1 1,1 1 0,-1 0 0,1 0 0,1 1 0,14-6 0,-3 3-1026,1 1 0,0 1 0,1 1-1,46-6 1,48 6-6499,-95 8 3988,1 5 1280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06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166 157 10048,'-71'-73'4544,"34"46"-3936,19 14 512,10 6-737,-6-6-639,4 4 97,2-2-2305,8 7 1376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09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0 502 3552,'2'5'7056,"1"-6"-6557,0 1 0,0-1 1,0 1-1,0-1 0,0 0 1,0 0-1,0 0 0,5-4 1,26-16 1451,-12 6-1047,2 0-495,-2 0 1,0-2-1,0 0 1,20-23-1,68-85 243,-74 82-551,-16 21 17,0 0 1,1 2 0,1 0-1,1 2 1,1 0 0,0 1-1,37-18 1,-55 32-19,-2 1-8,1 0 1,-1 0-1,1 0 0,8-2 0,-13 4-80,1 0 0,0 0 0,0 0 0,0 0 0,0 0 0,0 0 0,0 0 0,0 0 0,-1 0 0,1 0 0,0 0 0,0 1 0,0-1 0,0 0 0,0 1 0,-1-1 0,1 1 0,0-1 0,0 1 0,-1-1 0,1 1 0,0-1 0,-1 1 0,1 0 0,0-1 0,-1 1 0,1 0 0,-1 0 0,1-1 0,-1 2 0,2 2 16,-1 0 0,0-1 1,0 1-1,0 0 0,-1 0 0,1-1 0,-1 1 0,0 0 0,0 0 0,0 0 0,-1 0 0,0 4 0,-3 8 129,-7 23-1,10-38-151,-7 21 99,-1-1-1,0 0 1,-2 0-1,-1-1 1,0 0 0,-19 21-1,-8 16 393,39-57-489,-1 0 0,1 1-1,0-1 1,0 0 0,0 0 0,-1 1-1,1-1 1,0 0 0,0 0 0,0 1-1,0-1 1,0 0 0,0 1 0,0-1-1,-1 0 1,1 0 0,0 1 0,0-1-1,0 0 1,0 1 0,0-1 0,0 0-1,0 0 1,1 1 0,-1-1 0,0 0-1,0 1 1,0-1 0,0 0 0,1 1-2,-1-1 0,1 0 1,-1 0-1,1 0 0,0 0 1,-1-1-1,1 1 0,-1 0 1,1 0-1,-1 0 0,1 0 1,-1 0-1,1-1 1,0 1-1,-1 0 0,1-1 1,-1 1-1,0 0 0,1-1 1,0 1-1,54-37 230,87-75-381,-88 66-138,96-62-1,-148 107 272,-1 0 0,0 0 0,1 0-1,-1 1 1,1-1 0,0 0 0,-1 1 0,1-1 0,-1 1 0,1 0 0,0 0 0,-1-1-1,1 1 1,0 0 0,-1 0 0,4 1 0,-4 0 7,0-1 0,1 1 0,-1-1 1,0 1-1,0 0 0,0 0 0,0 0 0,0 0 0,0 0 0,0 0 0,-1 0 1,1 0-1,0 0 0,-1 0 0,1 0 0,0 0 0,-1 1 0,1-1 1,-1 0-1,0 0 0,1 3 0,1 7 66,-1 0 0,0-1-1,-1 1 1,0 0 0,-3 15 0,1 3 77,1-9-23,-6 21 1,4-27-70,1 0-1,0 0 1,1 0 0,1 17 0,0-29-9,1 0 1,-1 1-1,0-1 0,1 0 0,0 0 0,-1 1 0,1-1 1,0 0-1,0 0 0,0 0 0,0 0 0,1 0 0,-1 0 0,0 0 1,1 0-1,0-1 0,-1 1 0,1 0 0,0-1 0,2 2 1,-2-2 10,1 0 1,0 0-1,-1 0 1,1 0-1,0 0 1,0 0-1,-1-1 1,1 1-1,0-1 1,0 0 0,0 0-1,0 0 1,0 0-1,0-1 1,4 0-1,0-1-14,-1 0-1,0 0 0,1 0 1,-1-1-1,0 0 0,0 0 1,0-1-1,-1 0 0,1 0 1,-1 0-1,0-1 0,0 1 1,0-1-1,-1 0 0,5-6 1,3-7-79,0-1 0,-1 0 0,12-30 0,-19 38 28,0 0 0,-1 0 0,0 0-1,-1-1 1,0 1 0,-1-1 0,0 1 0,-1-18 0,0 28-7,0-1 0,-1 1 0,1 0 0,0-1 0,0 1 0,-1 0 0,1-1 0,-1 1 0,1 0 0,-1 0 0,0-1 0,1 1 0,-1 0 0,0 0 0,0 0 0,-1-2-1,1 3 13,1 0-1,-1-1 0,0 1 1,1 0-1,-1 0 0,0 0 1,0 0-1,1-1 0,-1 1 1,0 0-1,1 0 0,-1 0 1,0 1-1,0-1 0,1 0 1,-1 0-1,0 0 0,1 0 0,-1 1 1,0-1-1,1 0 0,-1 1 1,1-1-1,-1 0 0,0 1 1,1-1-1,-1 1 0,1-1 1,-1 1-1,1-1 0,-1 1 1,1-1-1,-1 2 0,-4 3-21,1 1-1,0 0 0,0 0 1,1 0-1,-1 0 0,1 0 1,0 1-1,-2 8 0,-1 6 34,-3 29 0,8-42 47,0 0 0,0 0 0,1 1 0,0-1 0,1 0 0,0 0 0,2 8 0,-2-13 6,-1 0 0,1 0 1,0 0-1,0 0 0,0 0 1,1-1-1,-1 1 1,1 0-1,-1-1 0,1 1 1,0-1-1,0 0 0,0 0 1,0 1-1,0-1 1,1 0-1,-1-1 0,1 1 1,-1 0-1,1-1 0,-1 1 1,5 0-1,3 1 80,1-1 0,-1-1 0,1 1 1,0-2-1,21 0 0,57-12 5,-36 0-138,0-2-1,-1-2 1,0-3 0,-1-1-1,-2-3 1,56-35 0,-73 41-228,-32 17 230,0 0 0,0 0 0,0 0 0,0 0 0,0 0 0,0-1 0,0 1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0,0 0 0,0 0 0,0 0 0,0 0 0,0 0 0,0 0 0,1 0 0,-1 0 0,0 0 0,-7 0-4,-15 7-40,-128 90 25,102-63-26,39-29 67,1 0 0,1 1 0,-1 0 0,1 1 0,0 0 0,0 0 0,1 0 0,-8 12 0,14-19-7,-1 1-1,1-1 1,-1 1 0,1 0 0,0 0-1,-1-1 1,1 1 0,0 0 0,0 0 0,0-1-1,-1 1 1,1 0 0,0 0 0,0-1-1,0 1 1,0 0 0,0 0 0,0 0 0,1-1-1,-1 1 1,0 0 0,0 0 0,1-1-1,-1 1 1,0 0 0,1-1 0,-1 1 0,0 0-1,1-1 1,-1 1 0,1 0 0,-1-1-1,1 1 1,-1-1 0,1 1 0,0-1-1,-1 1 1,1-1 0,0 1 0,-1-1 0,1 0-1,1 1 1,1 0 63,0 0 0,1 0 1,-1 0-1,1 0 0,-1-1 0,0 1 0,1-1 0,5 0 0,0-1-45,1-1-1,-1 0 1,1 0-1,-1-1 1,0 0-1,0-1 1,-1 0-1,1 0 0,-1-1 1,9-6-1,10-9-181,36-36-1,-49 43 162,-1 3-296,-13 10 272,0 0 1,0 0-1,0 0 1,0 1-1,0-1 1,0 0-1,0 0 1,0 0-1,0 0 1,0 0-1,0 1 0,0-1 1,0 0-1,0 0 1,0 0-1,0 0 1,0 0-1,0 0 1,0 1-1,0-1 1,1 0-1,-1 0 1,0 0-1,0 0 1,0 0-1,0 0 0,0 1 1,0-1-1,0 0 1,0 0-1,1 0 1,-1 0-1,0 0 1,0 0-1,0 0 1,0 0-1,0 0 1,0 0-1,1 0 0,-1 0 1,0 0-1,0 0 1,0 0-1,0 0 1,0 0-1,1 0 1,-1 0-1,0 0 1,0 0-1,0 0 1,0 0-1,0 0 1,1 0-1,-1 0 0,0 0 1,0 0-1,0 0 1,0 0-1,0 0 1,-2 9-32,0 1 0,0-1 0,0 12 1,1-17 52,1-1 0,0 1 0,0 0 1,0 0-1,1-1 0,0 1 0,-1 0 1,1-1-1,0 1 0,1-1 1,1 5-1,-3-7 1,1 0 1,0 0-1,0 0 1,0 0-1,0 0 1,1 0-1,-1 0 1,0-1-1,0 1 1,0 0-1,1-1 1,-1 1-1,0-1 1,1 1-1,-1-1 1,0 1-1,1-1 1,-1 0-1,1 0 1,1 0-1,31-2 201,-34 2-212,65-10 32,0-4 0,-1-3 0,101-39 0,-127 40-109,-19 7 98,0 1-1,28-7 0,-46 15-24,1 0 0,-1-1-1,1 1 1,0 0 0,-1 0 0,1 0-1,-1 0 1,1 0 0,-1 0 0,1 0-1,0 0 1,-1 1 0,1-1 0,-1 1 0,2 0-1,-2 0 15,0-1-1,0 1 1,-1 0-1,1-1 0,0 1 1,0 0-1,-1 0 1,1 0-1,0 0 1,-1-1-1,1 1 1,-1 0-1,1 0 0,-1 0 1,0 0-1,1 2 1,0 4 86,0 0 0,-1 0 0,0-1 0,-1 1 0,-1 12 0,-1 6 115,3-20-197,0 1-1,1-1 1,0 1 0,-1-1-1,2 0 1,-1 0 0,1 1-1,3 7 1,-4-11 10,0 1 0,1-1 1,-1 0-1,1 0 0,-1 0 0,1-1 1,-1 1-1,1 0 0,0-1 0,0 1 0,0-1 1,0 1-1,0-1 0,0 0 0,0 0 1,1 0-1,-1 0 0,0 0 0,1-1 1,-1 1-1,4 0 0,0-1 22,0 0-1,0 0 1,0 0-1,-1-1 1,1 0-1,0 0 1,10-5-1,39-18-111,-31 13 51,-18 8 41,0-1 0,0 0 0,7-5 0,5-4-82,-10 7-143,0 1 0,10-10 0,12-18-3956,-18 16-1699,0-1 0,13-24 0,-8 13 798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1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158 298 4160,'-48'3'1333,"47"-3"-1293,0-1-1,0 2 0,0-1 1,0 0-1,0 0 0,0 0 1,-1 0-1,1 1 1,0-1-1,0 0 0,0 1 1,-1 0-1,-10 5 64,-7 4 3031,0 0-1,-25 20 1,44-30-3088,0 0 0,0 0 0,0 0 0,0 0-1,0 0 1,0 0 0,1 0 0,-1 0 0,0 0 0,0 0 0,0 0 0,0 0 0,0 0 0,0 0 0,0 0 0,0 1 0,0-1 0,1 0-1,-1 0 1,0 0 0,0 0 0,0 0 0,0 0 0,0 0 0,0 1 0,0-1 0,0 0 0,0 0 0,0 0 0,0 0 0,0 0 0,0 0-1,0 0 1,0 1 0,0-1 0,0 0 0,0 0 0,0 0 0,0 0 0,0 0 0,0 0 0,0 0 0,0 1 0,0-1 0,0 0-1,-1 0 1,1 0 0,0 0 0,0 0 0,0 0 0,0 0 0,0 0 0,0 0 0,0 1 0,0-1 0,0 0 0,-1 0 0,1 0 0,15-2 860,8-3-141,0 0 0,0-2 0,40-18 0,64-40 207,-92 44-671,59-47 0,26-34 87,-51 41 243,-64 57-369,-2 5-129,-6 11-129,-11 17-167,14-29 172,-16 30-53,-21 42 256,34-63-157,0-1 0,0 0 1,1 1-1,0 0 0,0-1 1,0 18-1,2-25-25,0 1 1,0 0-1,0-1 1,1 1-1,-1 0 1,0-1-1,1 1 1,-1 0-1,1-1 1,0 1-1,-1-1 1,1 1-1,0-1 1,0 0-1,0 1 1,0-1-1,0 0 1,0 1-1,1-1 1,-1 0-1,0 0 1,1 0-1,-1 0 1,0 0-1,1 0 1,-1-1-1,1 1 1,0 0-1,-1-1 1,1 1-1,-1-1 1,3 1-1,4 0 84,0 0 0,0-1 0,0 0 0,0 0 0,12-2 0,0-1 86,0-1-1,0-1 0,25-9 1,56-29 287,-100 43-486,33-17 52,47-32 1,15-8-161,-96 57 103,0 0 1,0 0-1,0 0 0,0 0 1,0 0-1,0 0 1,0 0-1,1 0 0,-1 0 1,0 0-1,0 0 1,0 0-1,0 0 1,0 0-1,0 0 0,0 0 1,1 0-1,-1 0 1,0 0-1,0 0 0,0 0 1,0 0-1,0 0 1,0 0-1,0 0 0,1 0 1,-1 0-1,0 0 1,0 0-1,0 0 1,0 0-1,0 0 0,0 0 1,0 1-1,0-1 1,0 0-1,0 0 0,1 0 1,-1 0-1,0 0 1,0 0-1,0 0 0,0 1 1,0 6-95,-4 11-28,4-16 97,-7 23 11,-1-2 1,-2 1-1,-14 28 0,-43 64 27,62-109 0,-17 29 135,-1-1 0,-52 60 0,74-95-144,-22 23 212,21-22-178,1 0 0,-1 1 0,0-1 0,1 0 1,-1 0-1,0 0 0,0 0 0,0-1 0,0 1 0,1 0 0,-1-1 1,-3 1-1,4-1-30,1 0 1,0 0 0,0 0-1,-1 0 1,1 0-1,0 0 1,0 0 0,-1 0-1,1 0 1,0-1-1,0 1 1,0 0 0,-1 0-1,1 0 1,0 0-1,0 0 1,0 0 0,-1-1-1,1 1 1,0 0-1,0 0 1,0 0-1,0-1 1,-1 1 0,1 0-1,0 0 1,0 0-1,0-1 1,0 1 0,0 0-1,0 0 1,0-1-1,0 1 1,0 0 0,0-1-1,1-11 54,9-11-47,-4 14 0,0 0 0,1 0 0,0 1 0,1 0 0,0 0 0,0 1 0,12-9 0,70-39-129,-76 47 84,29-15-220,1 2 0,74-24 0,-81 33-927,22-7-3595,-18 8-3933,-29 10 5861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1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88 8896,'-55'-36'4032,"33"19"-3520,12 9 160,10 5-480,5-9-512,4 7 160,19-2-1632,7 7 992,15 4-3680,3 4 2496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1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35 2656,'-3'-6'288,"2"5"87,1 0-1,-1 0 1,0 0-1,1 0 1,-1 0-1,1 0 0,-1-1 1,1 1-1,-1 0 1,1 0-1,0-1 1,0 1-1,0-2 0,3-8 6871,-3 11-7188,6 23 3265,-6-23-3370,6 28 1070,3 50 0,-7-54-1015,0 1 1,2-1 0,9 31 0,-4-26 18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2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82 4384,'-5'0'15821,"24"-4"-12644,28-9-3653,-17 2 806,5-3 15,0 2 0,65-14 0,-96 25-309,0 1 0,0-1-1,0 1 1,1 0 0,-1 0 0,0 1-1,0-1 1,5 2 0,-7-1 1,0-1 0,0 1 1,0 0-1,0 0 0,0 0 0,0 0 1,0 1-1,-1-1 0,1 0 0,0 1 1,-1-1-1,1 1 0,-1 0 0,0-1 1,1 1-1,-1 0 0,0 0 0,1 2 1,5 11 427,1-1 0,0 0 1,14 19-1,-20-32-404,0 1 0,0 0 0,0-1 0,0 0 0,0 1 0,0-1 0,0 0 0,1 0 0,-1 0 1,0 0-1,1-1 0,4 2 0,31 2 297,-29-5-550,0 0 0,1-1 0,-1 0-1,0 0 1,9-4 0,8-2-4127,-8 1-76,0-1 1404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3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17 283 10720,'-15'7'3456,"15"-7"-3371,0 0 1,-1 1 0,1-1 0,0 1 0,0-1 0,0 1 0,0-1 0,0 1 0,0-1 0,0 1 0,0-1 0,0 1 0,0-1-1,0 1 1,0-1 0,0 1 0,0-1 0,0 1 0,0-1 0,1 1 0,-1-1 0,0 0 0,0 1 0,1-1 0,-1 1 0,1 0-1,-1-1 159,1 1 0,0 0 0,0 0-1,0 0 1,0-1 0,0 1-1,0 0 1,0-1 0,0 1-1,0-1 1,0 1 0,0-1-1,0 0 1,1 1 0,-1-1 0,2 0-1,19 2 1582,-17-3-1661,-1 0-1,1-1 1,0 1-1,0-1 1,-1 0-1,1 0 1,-1 0 0,0-1-1,0 1 1,1-1-1,-2 0 1,1 0-1,0-1 1,4-5-1,3-3 141,-1-2 0,16-26 1,-3 3 4,66-117 400,-79 137-669,-10 29 14,-2 12 2,-6 87 298,-24 127 1,15-148-411,-41 262-656,57-329-1246,1-23 1852,0 0 1,0 0-1,0 0 0,0-1 0,1 1 1,-1 0-1,0 0 0,0 0 1,0-1-1,0 1 0,1 0 1,-1 0-1,0 0 0,0 0 1,0 0-1,1 0 0,-1-1 1,0 1-1,0 0 0,1 0 1,-1 0-1,0 0 0,0 0 0,0 0 1,1 0-1,-1 0 0,0 0 1,0 0-1,1 0 0,-1 0 1,0 0-1,0 0 0,1 0 1,-1 0-1,0 0 0,0 1 1,0-1-1,1 0 0,-1 0 1,0 0-1,0 0 0,0 0 0,1 0 1,-1 1-1,0-1 0,0 0 1,0 0-1,0 0 0,1 1 1,-1-1-1,0 0 0,0 0 1,0 0-1,0 1 0,0-1 1,0 0-1,0 0 0,0 0 1,0 1-1,0-1 0,0 0 0,0 0 1,0 1-1,0-1 0,0 1 1,13-12-2156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3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2 9312,'0'0'118,"0"0"1,0-1 0,0 1-1,0 0 1,-1 0 0,1 0-1,0 0 1,0 0 0,0 0-1,-1 0 1,1 0 0,0 0 0,0 0-1,0 0 1,-1 0 0,1 0-1,0 0 1,0 0 0,0 0-1,-1 0 1,1 0 0,0 0-1,0 0 1,0 0 0,-1 0-1,1 1 1,0-1 0,0 0-1,0 0 1,0 0 0,-1 0-1,1 0 1,0 0 0,0 1-1,-10 9 1154,-8 11 204,-87 115 3289,93-122-4352,1 1-135,0 0-1,1 1 1,0 0-1,1 0 1,1 1-1,1 0 1,-7 24-1,12-33-172,0 1-1,1 0 1,0-1-1,0 1 1,1 0-1,0 0 1,2 13-1,-1-16-16,1 0-1,-1 0 0,1 0 0,0 0 0,1-1 0,-1 1 0,1-1 0,0 1 0,1-1 0,-1 0 0,8 8 1,-7-9-12,1 0 0,-1 0 0,1-1 1,0 1-1,0-1 0,0-1 0,0 1 1,0 0-1,1-1 0,-1 0 0,1-1 0,0 1 1,-1-1-1,1 0 0,0 0 0,0-1 1,0 0-1,0 0 0,-1 0 0,1-1 1,0 1-1,0-2 0,-1 1 0,1 0 1,0-1-1,8-4 0,3-4 37,0-1 0,0 0 0,-1-1 0,29-28 0,-29 24-181,-1-2 0,-1 0-1,0-1 1,-1 0-1,19-42 1,-24 46-127,-1 0 1,10-30 0,-15 38 7,-1 0 1,0-1-1,0 1 1,0 0-1,-1 0 1,0-1-1,0 1 1,-1 0-1,-1-10 1,1 16 120,1 0-1,0 0 1,-1 0-1,1 0 1,-1 0 0,1 0-1,-1 0 1,1 0-1,-1 0 1,0 0 0,1 0-1,-1 0 1,0 1-1,0-1 1,0 0 0,0 0-1,0 1 1,0-1 0,0 1-1,0-1 1,0 1-1,0-1 1,0 1 0,0-1-1,0 1 1,0 0-1,0 0 1,0 0 0,-1 0-1,1-1 1,0 2 0,0-1-1,0 0 1,0 0-1,0 0 1,0 0 0,-1 1-1,-1 0 1,-5 1-704,0 1 0,0 0 0,-14 8 0,18-9 258,-16 10-934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3:5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8 416,'-3'-8'128,"6"8"-64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4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0 9792,'-26'4'3421,"14"-3"-2800,1 1-1,-1 0 1,0 1-1,1 1 1,-1-1-1,-20 11 1,7-1 1036,-36 25-1,52-32-1318,1 0 0,0 1 0,0 0 0,1 0-1,0 0 1,0 1 0,-10 17 0,16-23-283,-1 1 1,1-1 0,0 1-1,0 0 1,0-1 0,0 1 0,1 0-1,-1 0 1,1 0 0,0 0-1,0-1 1,0 1 0,0 0-1,0 0 1,0 0 0,1 0 0,0 0-1,-1-1 1,1 1 0,0 0-1,0-1 1,1 1 0,-1 0 0,0-1-1,1 1 1,0-1 0,-1 0-1,5 4 1,0 0 44,0 0 0,1-1 1,0 0-1,-1 0 0,2-1 0,-1 1 0,1-2 1,12 6-1,-4-4 27,0 0 0,0-1-1,1 0 1,0-2 0,0 0 0,-1 0 0,1-2 0,0 0-1,0-1 1,0-1 0,17-4 0,-23 4-119,0-1 1,0-1-1,0 0 1,-1 0-1,1-1 1,-1 0-1,0-1 1,-1 0-1,1-1 1,-1 0-1,-1 0 1,1-1-1,-1 0 1,-1-1-1,1 0 1,-1 0-1,8-14 0,-10 13-115,0 0 0,-1-1 0,0 0-1,5-21 1,-8 27-4,0-1 0,0 1 0,0-1 1,-1 1-1,0-1 0,0 1 0,0-1 0,-1 1 0,0-1 1,0 1-1,-4-11 0,5 15 60,-1 0 0,0-1 0,0 1-1,0 0 1,0 0 0,1 0 0,-1 0 0,-1 0 0,1 0 0,0 0 0,0 0 0,0 0 0,0 0-1,-1 0 1,1 1 0,0-1 0,-1 0 0,1 1 0,-1 0 0,1-1 0,0 1 0,-1 0-1,1-1 1,-1 1 0,1 0 0,-1 0 0,-2 1 0,-3-1-145,0 2-1,0-1 1,1 1-1,-11 4 1,13-5 140,-23 9-1480,1 0 0,0 2 0,-25 15 0,48-25 973,1-1 0,-1 1 0,1 0-1,0 0 1,0 0 0,0 0 0,0 0 0,0 0 0,0 1 0,0-1 0,-1 4 0,1 6-2285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 20 8736,'-21'-19'8423,"20"19"-8342,-2 12 2028,-73 174 1878,43-98-3222,29-79-718,-98 239 1218,63-154-535,4 1 1,-34 146-1,68-235-645,0-4-44,1 1-1,-1-1 1,0 0 0,1 0-1,0 0 1,0 1 0,-1-1-1,1 0 1,0 1 0,1-1-1,-1 0 1,1 4 0,-1-5-37,1-1 0,-1 0 0,0 0 0,0 0 0,0 0 0,0 1 0,1-1 0,-1 0 0,0 0 0,0 0 0,0 0 0,0 0 0,1 0 0,-1 1 0,0-1 0,0 0 0,1 0 0,-1 0 0,0 0 0,0 0 0,0 0 0,1 0 0,-1 0 0,0 0 0,0 0 0,1 0 0,-1 0 0,0 0 0,0 0 0,0 0 0,1 0 0,-1-1 0,0 1 0,0 0 0,0 0 0,1 0 0,-1 0 0,0 0 0,0 0 0,0-1 0,0 1 0,1 0 0,-1 0 0,7-7 6,1 0 1,9-14-1,-3 5-41,-1 1-11,102-113-348,-65 80 215,-13 11 39,1 2 1,56-40-1,-67 60-66,-27 14 203,1 1 0,0-1-1,0 1 1,0 0-1,0-1 1,-1 1 0,1 0-1,0-1 1,0 1 0,0 0-1,0 0 1,0 0-1,0 0 1,0 0 0,0 0-1,0 0 1,0 0 0,0 0-1,0 0 1,0 0-1,-1 1 1,1-1 0,0 0-1,2 1 1,-3 0 6,1 1 1,-1-1-1,0 0 1,1 0-1,-1 0 0,0 0 1,1 1-1,-1-1 1,0 0-1,0 0 1,0 0-1,0 1 0,0-1 1,0 0-1,-1 0 1,0 2-1,-6 22 94,5-20-78,-1 0-35,0 1 0,0-1-1,0 1 1,0-1-1,-1 0 1,0-1-1,0 1 1,-1-1 0,1 1-1,-1-1 1,-6 4-1,-9 5-203,-31 16-1,44-25 186,-22 9-27,22-11 122,0 1 0,0 0 0,1 1 0,-11 7 0,16-11-48,1 1 0,0-1 0,0 1 0,-1 0 0,1-1 1,0 1-1,0-1 0,0 1 0,0 0 0,0-1 1,0 1-1,0 0 0,0-1 0,0 1 0,0 0 0,0-1 1,1 1-1,-1-1 0,0 1 0,0 0 0,1-1 0,-1 1 1,0-1-1,1 1 0,-1-1 0,0 1 0,1-1 1,-1 1-1,1-1 0,0 1 0,19 21 482,-16-18-410,112 111 584,-111-110-1036,0-1-1,0 0 0,0 0 0,7 4 0,-10-7-128,1 1-1,-1-1 1,0 0 0,0-1-1,0 1 1,1 0 0,-1-1 0,0 1-1,0-1 1,1 1 0,-1-1-1,1 0 1,-1 0 0,0 0 0,4-1-1,12-8-4759,-2 0 1739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5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43 184 9056,'-9'-4'3650,"18"2"913,5 0-2515,41-13-509,-1-3 1,60-28-1,-110 44-1488,7-3 126,0 0 0,11-9 0,-19 12-140,0 0-1,-1 0 1,0 0 0,1 0 0,-1 0 0,0-1 0,0 1 0,0-1 0,-1 0 0,1 1 0,-1-1 0,1 0 0,0-4 0,-1 6-27,-1 1 1,0-1-1,0 0 0,0 0 1,0 0-1,0 1 1,1-1-1,-2 0 0,1 0 1,0 1-1,0-1 1,0 0-1,0 0 0,0 0 1,-1 1-1,1-1 1,0 0-1,0 0 0,-1 1 1,1-1-1,-1 0 1,1 1-1,-2-2 0,1 1 4,-1 0 0,1 0 0,-1 0-1,1 0 1,-1 0 0,0 0 0,1 0-1,-1 1 1,0-1 0,-2 0 0,-3 0-13,0-1-1,0 2 1,0-1 0,-12 1 0,-6 2 227,-1 1-1,1 2 1,-35 9-1,50-11-38,0 1 0,0 0-1,1 0 1,-1 1 0,1 0 0,0 0 0,0 1-1,0 1 1,1-1 0,-12 14 0,16-16-110,0 1 0,0 0 1,1 0-1,0 0 0,0 1 1,0-1-1,1 1 0,0 0 1,0 0-1,0-1 0,1 1 0,0 0 1,0 0-1,0 1 0,1-1 1,0 0-1,0 0 0,0 0 1,1 0-1,0 0 0,0 0 0,1 0 1,0 0-1,3 7 0,-2-5-39,1 0 0,1 0 0,0-1-1,0 1 1,0-1 0,1 0 0,0-1-1,0 0 1,1 0 0,-1 0 0,2 0-1,-1-1 1,0 0 0,1-1 0,16 7-1,-11-6-228,0-1-1,1 0 1,-1-1 0,1-1-1,-1 0 1,1-1-1,0 0 1,0-1-1,0-1 1,0 0-1,-1-1 1,1-1 0,-1 0-1,21-7 1,-20 5-1103,0-1 1,-1-1 0,0 0-1,0-1 1,0 0 0,-1-1-1,-1 0 1,16-16 0,0-7-3605,0 2 1659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25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28 10464,'-5'9'5540,"2"10"-4188,2-14-474,-15 151 4296,-2 77-2657,15-173-2006,3 1 0,2 0 0,3-1 0,2 0 0,25 94 0,-31-151-478,1 6 74,0 0-1,1 0 1,0-1 0,0 1-1,1-1 1,0 1-1,1-1 1,0 0-1,0-1 1,8 9-1,-12-14-86,0-1-1,1 0 1,-1 0-1,1 0 0,-1 0 1,1 0-1,0 0 1,-1 0-1,1 0 1,0-1-1,0 1 0,-1 0 1,1-1-1,0 0 1,0 1-1,0-1 0,0 0 1,3 0-1,-2-1 6,1 1-1,0-1 0,-1 0 0,1 0 0,-1-1 1,0 1-1,1-1 0,-1 0 0,4-2 1,5-5 52,0-1 0,-1 0 1,17-19-1,-25 26-59,177-203 164,-73 81-343,114-136-1194,-80 86-2697,-123 153 1920,-1-2 0,-2 0 0,20-39 0,-14 16-1681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37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1422 2400,'0'-9'1745,"0"8"-1172,0 4 1290,3-16 1870,-3 11-3551,0 0-1,0 0 1,0 1-1,0-1 1,0 0-1,-1 1 1,1-1-1,0 0 1,-1 1-1,1-1 1,-2-1-1,-1-9 665,2-7 188,0 15-863,1 0 0,-1-1-1,1 1 1,0 0 0,1-7 0,1-7 252,-2 1 0,-1-18 0,1 8 14,0-646 2955,1 653-3251,1 0-1,6-28 0,-4 27-49,0 0 0,0-30 0,-4-198 687,0 242-722,-1 1 1,0-1-1,-3-10 0,-2-12-291,4 20 178,2 8 68,-1 1-1,1-1 0,0 1 0,0-1 0,0 0 1,-1 1-1,1-1 0,0 0 0,0 1 0,0-1 1,0 1-1,0-1 0,0 0 0,0 1 1,0-1-1,1-1 0,-8-15-255,8 17 242,-1 0 1,0 0-1,0 0 1,0 0-1,0 0 1,0 0-1,0 1 1,0-1-1,0 0 1,0 0-1,0 0 1,0 0-1,0 0 1,0 0-1,0 0 1,0 0-1,0 0 0,0 1 1,0-1-1,0 0 1,0 0-1,0 0 1,0 0-1,0 0 1,0 0-1,0 0 1,0 0-1,0 0 1,0 0-1,-1 0 1,1 1-1,0-1 1,0 0-1,0 0 1,0 0-1,0 0 1,0 0-1,0 0 1,0 0-1,0 0 1,0 0-1,0 0 1,0 0-1,-1 0 1,1 0-1,0 0 1,0 0-1,0 0 1,0 0-1,0 0 1,-2 2-45,-1-1 0,1 0 0,0 1 0,0-1 0,0 1 0,1 0 0,-1 0 1,0 0-1,1 0 0,-1 0 0,-1 3 0,-1 0-4,-11 18-18,1 1 0,1 1-1,2 0 1,-13 36-1,22-56 65,-4 14 34,6-16 48,-1 1 1,-1 0-1,1 0 1,0-1-1,-1 1 0,0 0 1,0-1-1,-2 5 1,11-52-292,-2 17 35,17-46 0,-17 61 96,0-1 1,1 1-1,0 1 1,1-1 0,13-17-1,-18 27 110,1-1 1,-1 0-1,1 1 0,0-1 1,0 1-1,0 0 0,0 0 0,0 0 1,0 0-1,1 1 0,-1-1 1,1 1-1,-1 0 0,5-1 0,-6 2 18,1-1-1,-1 1 1,1 0-1,-1 0 1,1 1-1,0-1 0,-1 0 1,0 1-1,1-1 1,-1 1-1,1 0 1,-1 0-1,0 0 0,1 0 1,-1 1-1,0-1 1,0 0-1,0 1 0,0 0 1,0-1-1,2 3 1,2 4-28,-1 0 0,1-1 1,-1 2-1,-1-1 0,0 0 1,0 1-1,0 0 0,-1 0 1,-1 0-1,0 0 0,2 13 1,-3-10-2072,-1 0 550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39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16 1888,'0'-1'26,"0"1"1,0 0-1,0 0 0,1 0 1,-1 0-1,0 0 0,0 0 1,0 0-1,0 0 0,0 0 1,0 0-1,0 0 0,0 0 1,0 0-1,1-1 0,-1 1 1,0 0-1,0 0 0,0 0 1,0 0-1,0 0 0,0 0 1,0 0-1,0 0 0,0-1 1,0 1-1,0 0 0,0 0 1,0 0-1,0 0 0,0 0 1,0 0-1,0-1 1,0 1-1,0 0 0,-2-9 7772,2 9-7684,0 0-1,0 0 0,-1 0 1,1-1-1,0 1 0,0 0 1,0 0-1,-1 0 0,1 0 1,0-1-1,0 1 0,-1 0 0,1 0 1,0 0-1,0 0 0,0 0 1,-1 0-1,1 0 0,0 0 1,-1 0-1,1 0 0,0 0 1,0 0-1,-1 0 0,1 0 1,0 0-1,0 0 0,-1 0 1,1 0-1,-17 2 1279,-19 7-67,29-7-1227,1 1 0,-1-1-1,1 1 1,0 0 0,0 1-1,0-1 1,1 1 0,-1 1-1,1-1 1,0 1-1,0-1 1,0 2 0,1-1-1,0 0 1,-7 12 0,4-3-57,0 1 1,0 0 0,2 0 0,0 1 0,-5 26 0,6-23-48,1 1 1,1 0-1,0 22 1,2-33-10,1-1 1,0 1-1,0-1 1,0 0-1,1 1 1,1-1-1,-1 0 1,1 0-1,1-1 1,4 9-1,-6-13 73,0 0 0,0 0 0,1 0 0,-1-1 0,1 1-1,0-1 1,0 0 0,0 0 0,0 0 0,0 0 0,0-1 0,0 1-1,1-1 1,-1 0 0,0 0 0,7 2 0,-5-3 34,0 1-1,0 0 1,-1-1 0,1 0 0,0 0 0,0-1 0,0 1-1,-1-1 1,1 0 0,0 0 0,8-4 0,-6 2-15,0-1 0,-1-1 0,1 1 0,-1-1 0,0 0 0,0 0 0,8-10 0,30-44 315,-40 53-360,5-7 100,0 0 0,-2 0 1,0-1-1,0 0 0,-1 0 1,8-30-1,-13 38-81,0 0 0,0 0 0,-1 0 0,1 0 0,-1 0 0,-1 0 0,1 0 0,-1 0 0,0-1 0,0 1 0,-1 0 0,1 1 0,-2-1 0,1 0 0,0 1 0,-1-1 0,0 1 0,-1 0 0,-6-10 0,6 11-49,-1 0 0,1 0 0,-1 1 0,0-1-1,0 1 1,0 0 0,-1 1 0,1-1 0,-9-2-1,3 1-181,0 1-1,-1 1 1,-18-3-1,25 5 54,0 0 1,0 0-1,0 0 0,0 1 0,0 0 0,0 0 0,0 0 0,0 0 1,0 1-1,1 0 0,-1 0 0,0 0 0,-5 5 0,7-5-191,0 0-1,0 0 0,0 1 1,1-1-1,-1 1 1,1 0-1,0 0 1,-1 0-1,1 0 0,0 0 1,1 0-1,-1 0 1,1 1-1,-1-1 1,1 1-1,0-1 0,0 1 1,0 6-1,1 10-1617,1 0 0,0-1 0,7 28 0,-1-1-1205,-3-19 1727,-1-11 537,0 30 1,-4-38 1381,1 0 0,-1-1 0,-4 14 1,-3 16 1468,6-27-1309,0 1 0,-1 0-1,0-1 1,0 0-1,-9 16 1,-18 23 1990,16-26-1773,0 0 1,2 0-1,0 1 0,-11 34 1,22-53-839,1 0 1,-1 0-1,1 0 1,0 0-1,0-1 1,0 1 0,1 0-1,-1 0 1,4 9-1,-4-12-3,1 0 1,0 0-1,0 0 0,0 0 0,0 0 0,0-1 0,0 1 1,0 0-1,1 0 0,-1-1 0,2 2 0,-2-2-12,0-1-1,0 1 1,-1 0 0,1-1-1,0 0 1,0 1 0,0-1-1,0 0 1,0 1-1,0-1 1,0 0 0,0 0-1,0 0 1,0 0 0,1 0-1,-1 0 1,0 0-1,0 0 1,0 0 0,0 0-1,0-1 1,0 1 0,1-1-1,3-1 121,1-1 1,0 0-1,-1 0 0,0-1 0,0 1 1,0-1-1,5-5 0,31-35 313,-8 7-171,-27 32-264,-1 0 50,1 0 0,-1 0 0,0-1-1,0 0 1,-1 0 0,0 0-1,0 0 1,0 0 0,4-11-1,-6 12 16,-1 0 0,1 0 0,-1 0 0,0 0-1,-1-1 1,1 1 0,-1 0 0,0 0 0,0 0 0,0-1-1,-2-5 1,1 8-128,0 1 0,0-1 0,0 0 0,0 1 0,0 0-1,-1-1 1,1 1 0,-1 0 0,1 0 0,-1-1 0,0 1 0,0 1-1,0-1 1,0 0 0,0 0 0,-1 1 0,1-1 0,0 1 0,-1 0 0,1 0-1,-1 0 1,1 0 0,-6-1 0,6 1-180,-1 1-1,1 0 1,-1 0 0,0 0-1,1 0 1,-1 1 0,1-1-1,-1 0 1,1 1 0,-1 0 0,1 0-1,-1 0 1,1 0 0,0 0-1,-4 3 1,4-4-235,1 1 0,-1 1-1,0-1 1,1 0 0,-1 0 0,1 1 0,-1-1-1,1 0 1,0 1 0,0 0 0,0-1 0,0 1-1,0 0 1,0-1 0,0 1 0,0 0 0,1 0-1,-1 0 1,0 3 0,4 10-2210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40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69 3904,'0'0'35,"0"0"0,0 0 0,0 0 1,0-1-1,0 1 0,0 0 0,0 0 0,0 0 0,0 0 0,0 0 1,0 0-1,0 0 0,0 0 0,0 0 0,0-1 0,0 1 1,0 0-1,0 0 0,0 0 0,0 0 0,0 0 0,0 0 1,0 0-1,0 0 0,0 0 0,0-1 0,0 1 0,0 0 0,1 0 1,-1 0-1,0 0 0,0 0 0,0 0 0,0 0 0,0 0 1,0 0-1,0 0 0,0 0 0,0 0 0,0 0 0,0 0 1,1-1-1,-1 1 0,0 0 0,0 0 0,0 0 0,0 0 0,0 0 1,0 0-1,0 0 0,0 0 0,0 0 0,1 0 0,-1 0 1,0 0-1,0 0 0,0 0 0,0 0 0,0 1 0,0-1 1,0 0-1,0 0 0,0 0 0,1 0 0,-1 0 0,0 0 1,0 0-1,0 0 0,4 8 1437,-2 5-597,-1 1 0,-1-1-1,-2 20 1,1-14-443,-3 34 867,-2 0 1,-20 79 0,2-60-454,16-49-405,-9 33-1,17-54-380,-2 9 404,3-14-92,7-13-297,1 4-100,76-127-322,-68 108 331,-1-1-1,17-53 1,21-100 1456,-53 185-1599,0 3 70,0 11 59,0 22 148,-1 21 56,3 1 0,12 72 0,-14-101 402,-1-28-485,8-8 197,-4 4-279,-1-1 1,0 0-1,-1 1 0,1-1 1,-1 0-1,1 0 0,1-7 1,12-32 31,-15 40-29,7-27-40,5-31 0,-2 8-119,2-20 80,-9 46 127,10-31 1,-13 158-392,2 131 1456,-2-210-1093,1-1-1,5 25 0,1 1 126,-3-15-504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41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71 5568,'-8'9'1948,"8"-9"-1848,0 0 0,0 0 0,0 0 0,0 0 0,0 1 0,0-1 0,0 0 0,0 0 0,0 0 0,-1 0-1,1 0 1,0 1 0,0-1 0,0 0 0,0 0 0,0 0 0,0 0 0,0 1 0,1-1 0,-1 0 0,0 0 0,0 0 0,0 0 0,0 1 0,0-1 0,0 0-1,0 0 1,0 0 0,0 0 0,0 0 0,0 0 0,1 1 0,0-1 148,1 1 0,0 0 0,-1-1 0,1 0 0,0 1-1,-1-1 1,1 0 0,0 0 0,-1 0 0,4 0 0,0 0-76,1-1 1,-1 1-1,1-1 1,-1 0-1,0-1 1,1 1-1,-1-1 0,0 0 1,0 0-1,0-1 1,0 0-1,-1 1 1,1-2-1,-1 1 1,1 0-1,-1-1 0,6-7 1,-9 10-147,-1 0 0,1 0 0,-1 0 0,1 0 0,-1 0 0,0 0 0,0 1 0,1-1 0,-1 0 0,0 0 0,0 0 0,0 0 0,0 0 0,0 0 0,0 0 0,0 0 0,-1 0 0,1 0 0,0 0 0,0 0 0,-1 0 0,1 0 0,-1 0 0,1 1 0,-1-1 0,1 0-1,-1 0 1,1 0 0,-1 1 0,0-1 0,1 0 0,-2 0 0,0-1-20,1 1 0,-1 0 0,0 0-1,1 0 1,-1 0 0,0 0-1,0 0 1,0 0 0,1 1 0,-1-1-1,0 1 1,0-1 0,0 1-1,0 0 1,0 0 0,-2 0-1,0 0 47,1 0 0,0 1 0,-1 0 0,1 0 0,0 0 0,0 0 0,-1 1 0,1-1 0,0 1 0,0 0 0,1 0 0,-1 0-1,0 0 1,1 0 0,-1 0 0,1 1 0,-1-1 0,1 1 0,0 0 0,0 0 0,0 0 0,1 0 0,-1 0 0,1 0 0,0 0-1,0 0 1,0 1 0,0-1 0,0 0 0,1 1 0,-1-1 0,1 1 0,0-1 0,0 1 0,0-1 0,1 0 0,-1 1 0,1-1-1,0 1 1,0-1 0,0 0 0,0 0 0,0 0 0,1 0 0,0 1 0,-1-2 0,1 1 0,0 0 0,0 0 0,1-1-1,-1 1 1,4 2 0,3 3 29,1-2 0,-1 1-1,1-1 1,13 5 0,-18-9-69,1 1 0,0-1 0,0-1 0,0 1-1,1-1 1,-1 0 0,0 0 0,0-1 0,12 0 0,-13-1-800,1 0 0,0 0 0,0 0-1,-1 0 1,10-4 0,-13 3 264,1 1 0,-1-1-1,1 1 1,-1-1 0,0 0-1,0 0 1,0 1 0,0-2 0,0 1-1,0 0 1,-1 0 0,1-1-1,1-2 1,9-15-2233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0:41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0 6464,'-15'0'2090,"15"1"-2006,-1-1 0,1 1-1,-1-1 1,1 0 0,0 1 0,0-1-1,-1 1 1,1-1 0,0 1-1,0-1 1,-1 1 0,1-1-1,0 1 1,0-1 0,0 1-1,0 0 1,0-1 0,0 1 0,0-1-1,0 1 1,0-1 0,0 1-1,0-1 1,0 1 0,1 0-1,-1 1 595,9 183 4729,-3-129-4636,-3-19-211,2-1 1,1 0 0,1 0-1,14 37 1,-9-37 53,-9-25-201,1 1 0,0-1 0,6 11 0,-10-22-378,0 1-1,0-1 1,0 0-1,0 0 1,0 1-1,1-1 1,-1 0-1,0 0 1,0 1-1,0-1 1,0 0-1,1 0 1,-1 0-1,0 0 1,0 1-1,0-1 1,1 0-1,-1 0 1,0 0-1,0 0 1,1 0-1,-1 0 1,0 0-1,0 1 1,1-1-1,-1 0 1,0 0-1,1 0 1,-1 0-1,0 0 1,0 0-1,1 0 1,-1-1-1,9-7 642,5-23-290,-13 29-386,20-60-24,19-88-1,-19 66-758,-20 80 713,30-102-2613,-26 92 869,1-1 0,1 1 0,0 0-1,17-23 1,-2 11-1716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1:20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0 188 1312,'10'2'4640,"1"1"-1541,-5-3-3921,4 0 1075,0-1 0,0 0 0,-1-1 0,1 0 0,-1 0 0,10-5 0,-13 6-202,0-1 0,1 1 1,-1 1-1,0-1 0,0 1 1,1 0-1,-1 1 0,6 0 1,-3 0 9,0 0 1,-1-1 0,11-1 0,44-7 119,-45 6-54,-1 2 0,23 1 0,-2 0 4,399-1 1192,-415-1-1239,0-1 0,-1-2 0,40-10 0,-42 10-54,0 1 0,29-1-1,-4 1-129,-24 2 109,33 2-1,-31 0 144,26-2-1,-38 0-113,187-12 148,-185 13-173,0-2 1,17-2-1,-17 1-16,-1 2 1,17-2-1,-6 2 54,0-1-1,0-1 1,0-1-1,26-9 1,-30 8-48,9-1 97,0 0-1,30-2 1,-21 3-186,-22 2 78,27 0 1,7 1 51,-24 1 43,32 2 0,-40-1-99,-1 0 0,24-3-1,-24 2 31,-1 0 0,21 1-1,-25 0 84,0 0-1,21-2 0,-24 1-33,0 0 0,0 0-1,0 1 1,14 1 0,-17 0-36,1-1-1,0 0 1,0 0 0,0 0 0,0-1-1,-1 1 1,8-3 0,7-1 235,-10 4-145,-1-2 0,0 1 0,0-1-1,1-1 1,11-5 0,-15 7-91,-1-1 1,1 1-1,-1 0 0,1 1 1,-1-1-1,1 1 0,0 0 0,-1 0 1,10 1-1,3 0-29,97 2-1979,-112-3 1456,1 0 1,0 0-1,-1-1 1,1 1-1,-1-1 1,1 0-1,-1 1 1,5-3-1,6-2-1616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07.0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130 0 3136,'0'0'8586,"-8"6"-8490,-18 21-95,21-24 8,1 1 0,0 0 0,0 0 0,0 0 1,1 1-1,0-1 0,-1 1 0,2 0 0,-1 0 0,-3 8 1,3-5 74,0 0-107,1-1 0,0 1 0,-1 13 1,3-20 47,-1 0 0,1 0 0,0 0 0,0 0 0,0 1 0,0-1 1,0 0-1,0 0 0,0 0 0,1 0 0,-1 0 0,0 0 0,1 1 1,-1-1-1,1 0 0,-1 0 0,1 0 0,-1 0 0,1 0 1,0-1-1,-1 1 0,1 0 0,0 0 0,0 0 0,0-1 0,0 1 1,0 0-1,0-1 0,0 1 0,0 0 0,0-1 0,0 0 0,1 1 1,1 0 55,0-1 0,0 0 1,0 0-1,0-1 0,0 1 1,0-1-1,0 1 0,0-1 1,0 0-1,0 0 1,0 0-1,3-2 0,32-20 147,-35 21-164,0 0 1,-1-1-1,1 1 0,-1-1 1,0 1-1,1-1 1,-1 0-1,2-5 0,-4 8-48,1-1-1,-1 1 0,0-1 0,0 0 1,1 1-1,-1-1 0,0 0 0,0 1 0,0-1 1,0 0-1,0 1 0,0-1 0,0 0 1,0 1-1,0-1 0,0 0 0,0 1 1,0-1-1,-1-1 0,1 2-13,-1-1 0,0 1-1,1-1 1,-1 1 0,1-1 0,-1 1-1,0-1 1,1 1 0,-1 0 0,0-1-1,0 1 1,1 0 0,-1 0 0,0 0-1,0-1 1,1 1 0,-1 0 0,0 0-1,0 0 1,1 0 0,-2 0 0,-14 0-82,0 0 157,1 0 0,0 1 1,-25 4-1,39-4-64,1-1 1,0 0-1,-1 0 1,1 0-1,-1 0 1,1 0-1,0 0 1,-1 0-1,1 0 1,-1 0-1,1 0 1,-1 0-1,1 0 1,0 0-1,-1 0 1,1 0-1,-1 0 1,1 0-1,0 0 1,-1 0-1,1-1 1,0 1-1,-1 0 1,1 0-1,0-1 1,-1 1-1,1 0 1,0 0-1,-1-1 1,1 1-1,-1-1 1,-1-13 198,2 13-232,1 0 1,-1 0 0,0 0 0,-1 0-1,1 0 1,0 0 0,0 0 0,0 0-1,-1 0 1,1 0 0,0 0 0,-1 0 0,1 0-1,-1 0 1,0-1 0,-8-10-254,9 11 256,0 0 1,0 1 0,-1-1 0,1 0 0,0 1 0,-1-1 0,1 0 0,-1 1-1,1-1 1,-1 1 0,1-1 0,-1 1 0,1-1 0,-1 1 0,0-1-1,1 1 1,-1-1 0,0 1 0,1 0 0,-1-1 0,0 1 0,1 0-1,-1 0 1,0 0 0,0-1 0,1 1 0,-1 0 0,0 0 0,-1 0 0,56-19-1627,-53 19 1117,-1-1 358,1 1-1,-1 0 1,1 0 0,-1 0-1,0 0 1,1 0 0,-1 0-1,1 0 1,-1 0 0,1 0 0,-1 0-1,0 0 1,1 0 0,-1 0-1,1 0 1,-1 0 0,1 0-1,-1 0 1,0 0 0,1 1 0,-1-1-1,1 0 1,0 1 0,10 6-4408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1: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1 156 2496,'33'-1'5103,"15"-5"-4196,-21 2-416,26-7 384,-46 10-826,-4 0-50,1 1-1,-1-1 0,1 1 0,-1 0 1,1 0-1,3 1 0,3 1 126,-1-2 1,0 1-1,0-1 1,9-1-1,5 0 22,-4-2-85,-16 2-35,-1 1 0,0-1 1,1 1-1,-1-1 1,1 1-1,-1 0 1,1 0-1,3 1 1,-3-1 36,0 0 0,0 0 1,0 0-1,0 0 0,0-1 1,5 0-1,-6 0-4,0 1-1,1-1 1,-1 1-1,1 0 1,-1 0 0,1 0-1,4 0 1,2 2 56,1-1 0,0-1 0,-1 0 0,15-1 1,3 0 38,221 1 1,-133-10 10,-99 9-152,1 0-1,22-6 1,-20 3-61,-13 3 49,-5 1 0,0-1 0,-1 1 1,1 0-1,0 0 1,0 0-1,0 0 1,-1 0-1,1 0 1,0 0-1,0 0 1,0 0-1,0 0 0,1 1 1,5 0 17,0 0 0,1 0 0,-1-1 0,0 0 1,10-1-1,6 0 181,-6 1-190,1-1 1,0-1 0,22-5-1,-31 6-1,1 1 0,-1-1 0,0 1 0,10 2 0,11-1-11,90-7 347,-96 5-407,24-4 175,-25 2-122,0 1-1,35 2 1,65 2 400,-65-3 493,50-9-335,-55 6-106,-38 3-397,-1 0 0,30 1 0,-4 2 19,41-2 0,-26-1-61,-28-2-4,-22 2-2,-1 0-1,1 0 0,0 1 0,-1 0 0,7 0 1,-2 1 3,0 0 1,-1-1-1,1 0 1,0 0 0,0-1-1,0-1 1,-1 1-1,1-1 1,8-4 0,-13 5 31,1 0 0,-1 0 0,1 0 1,-1 1-1,10-1 0,8 0 391,-14-1-453,8 0 151,0 0 0,-1-2 0,16-4 0,-23 6-37,-1 0-1,1 1 1,-1 0-1,1 1 1,12 0-1,-8 0 39,-1-1-1,16-1 1,-16 1-8,1 0 0,-1 1-1,14 1 1,5 1 108,130-8 844,-110 6-835,-22 1-4469,-41-10-6216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1:26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0 206 1568,'4'-1'600,"-1"1"-1,1-1 1,0 1-1,-1 0 1,1 0 0,0 0-1,5 1 1,7 0 27,-9-1-477,0-1 1,0 0 0,0-1 0,-1 0-1,11-3 1,-11 2-12,0 1 0,0 0 0,1 1 0,-1 0 0,9-1 0,-6 3-13,-8-1-117,1 0-1,-1 1 1,0-1 0,1 0 0,-1 0 0,1 0 0,-1 0-1,0-1 1,1 1 0,-1 0 0,0 0 0,1-1 0,-1 1-1,0-1 1,2 0 0,3-1 23,-1 1-1,1-1 0,0 1 1,0 1-1,0-1 1,0 1-1,0 0 1,0 0-1,8 2 0,9-1 12,315-1 683,-310-3-637,-23 2-81,0 1 0,0-1 1,0 1-1,0 0 0,9 1 0,-8-1 14,0 1-1,0-1 0,0 0 0,0-1 1,10-1-1,14-2 310,-28 4-324,1 0-1,0 0 1,0-1 0,-1 0 0,1 1-1,0-1 1,4-2 0,-5 2-5,1 0 1,-1 0 0,1 0-1,-1 0 1,1 1-1,-1-1 1,6 1 0,6-2 44,-12 2-37,1-1 1,-1 1 0,1 0 0,-1 0 0,1 0-1,4 1 1,-6-1-10,0 0-1,0 1 0,0-1 1,1 0-1,-1 0 0,0 0 1,0 0-1,0 0 0,0 0 1,0 0-1,1-1 1,-1 1-1,0 0 0,0 0 1,0-1-1,0 1 0,0-1 1,0 1-1,2-2 0,-3 2 5,1-1-1,-1 1 0,0-1 0,1 1 0,-1 0 0,1 0 1,-1-1-1,1 1 0,-1 0 0,1 0 0,-1 0 0,1 0 1,-1-1-1,1 1 0,0 0 0,-1 0 0,1 0 0,-1 0 1,1 0-1,-1 0 0,1 0 0,-1 1 0,1-1 0,-1 0 1,1 0-1,0 0 0,-1 0 0,1 1 0,1 0-11,0-1 0,0 1 1,0-1-1,-1 0 0,1 0 0,0 0 0,0 0 0,3 0 0,-3 0 0,8 0 35,-5 0-18,1 0 1,-1 0-1,1 0 1,-1-1-1,0 0 1,1 0-1,9-3 1,-9 2-17,0 0 0,-1 1 0,1-1 0,0 2 0,-1-1-1,1 0 1,7 1 0,-5 0 17,0 0 0,0-1 0,11-2 0,6-4 45,-16 4-29,0 0 0,0 1 0,0 0 0,0 0 0,0 1 0,1 0 0,12 1 0,-10 1-74,-1-1 1,22-3 0,1 1 355,-26 1-263,1 0 0,0 0-1,13-4 1,8-1-122,84-7 364,-111 12-268,0 1 0,0-1 0,-1 0 0,1 0-1,0 0 1,0 0 0,4-3 0,13-5 157,8 4 95,-26 4-249,1 1-1,-1-1 1,1 1 0,0 0-1,-1 0 1,6 0-1,-5 1-31,1-1-1,-1 0 1,1-1-1,-1 1 1,5-1-1,4-2 104,1 0 0,-1 2 0,1-1 0,19 2 0,-3-3-90,-20 2 33,0 1 1,14 0 0,-5 1 27,1-1-1,25-3 1,7 0 386,-22 1-368,-19 1-66,-1 0 0,14 1 0,-7 1 60,0-2 1,0 0-1,0 0 1,0-2-1,22-6 1,-15 4 65,28-4 1,9 9 245,-29 1-74,-20-1-122,-1 1 0,15 4 1,-15-3-68,0-1 1,15 1 0,38-7 68,-5 0-4294,-45 9 2547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15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64 302 2496,'0'-3'358,"1"1"0,-1-1 0,1 1 0,0-1-1,0 1 1,0 0 0,0 0 0,0-1 0,0 1 0,0 0 0,1 0 0,-1 0 0,4-3-1,-3 3 298,-1 0 0,1 0-1,0 0 1,-1 0 0,1 0-1,-1-1 1,0 1 0,0-1-1,0 1 1,0-1 0,0 1-1,0-1 1,0-5-1,-6 81 803,1-14-1207,-1 117 376,-9 119 364,12-277-753,0 0 0,-2-1-1,0 1 1,-8 23 0,12-41-219,0 0 1,0 0-1,0 0 0,-1 0 1,1 0-1,0 0 1,0 0-1,0 1 0,0-1 1,0 0-1,0 0 0,0 0 1,0 0-1,0 0 0,0 0 1,0 0-1,0 0 1,0 0-1,0 0 0,0 0 1,-1 0-1,1 1 0,0-1 1,0 0-1,0 0 0,0 0 1,0 0-1,0 0 0,0 0 1,0 0-1,0 0 1,-1 0-1,1 0 0,0 0 1,0 0-1,0 0 0,0 0 1,0 0-1,0 0 0,0 0 1,-1 0-1,1 0 1,0 0-1,0 0 0,0-1 1,-4-4 468,-1-7-214,3 3-205,0 0 0,1 0 0,0-1 0,1 1 0,0 0 0,2-14 0,0-7-5,0-29-5,6-96-15,-4 116-72,2 0 0,2 0-1,19-58 1,-22 81-6,2 0 0,0 0 0,0 1 0,2 0 0,0 0 1,0 1-1,2 0 0,-1 1 0,2 0 0,19-17 0,-26 26 36,0 0-1,0 0 1,1 1 0,-1-1 0,1 1-1,0 1 1,0-1 0,9-2-1,-11 4 22,-1 1-1,1 0 0,-1-1 1,1 1-1,-1 1 0,1-1 0,-1 0 1,1 1-1,-1 0 0,0-1 0,1 2 1,-1-1-1,0 0 0,0 0 0,1 1 1,-1 0-1,4 3 0,1 1 35,0-1 0,-1 1-1,0 1 1,-1-1-1,0 1 1,0 1 0,0-1-1,-1 1 1,0 0-1,0 0 1,-1 0 0,0 1-1,4 11 1,-2 5 57,0 0-1,-2 0 1,1 42 0,-5 80 314,-1-123-414,0 17 48,-8 44 0,6-68-24,0 0-1,-2 0 1,0 0-1,0-1 0,-12 21 1,14-32 6,0 0 1,-1 0-1,0-1 1,0 1-1,0-1 0,-1 0 1,0 0-1,1 0 1,-1-1-1,-1 0 1,1 0-1,0 0 0,-6 2 1,2-2 18,1 0 1,0-1-1,-1 0 1,1 0 0,-1-1-1,-11 1 1,-56-4-151,-1 0-209,-15-3-220,91 5 301,3 1 80,7 3 40,13 2 160,7 1 134,0-2-1,39 2 1,61-3 382,-96-5-452,-1 0 0,1-3 0,-1 0 0,54-16 0,-84 20-125,30-9 137,52-23-1,-75 28-105,0 0-1,-1-1 1,0 0-1,0-1 1,0 0-1,0 0 1,-1-1-1,0 0 1,-1 0-1,9-11 1,-13 15-49,0 1 0,-1-1 0,0 0-1,0 1 1,1-1 0,-1 0 0,-1 0 0,1 0 0,0 0 0,-1 0 0,1 0 0,-1 0 0,0 0 0,-1-5 0,1 7-11,0-1 0,-1 1 1,1 0-1,-1-1 1,1 1-1,-1 0 1,0-1-1,1 1 0,-1 0 1,0-1-1,0 1 1,0 0-1,0 0 1,0 0-1,0 0 1,0 0-1,0 0 0,0 0 1,-1 1-1,1-1 1,0 0-1,-1 0 1,1 1-1,0-1 1,-1 1-1,1 0 0,-1-1 1,1 1-1,-1 0 1,-1 0-1,0 0-29,-1 0 0,1 0-1,-1 0 1,1 1 0,-1 0 0,1 0-1,0 0 1,0 0 0,-1 0-1,1 0 1,0 1 0,0 0 0,0 0-1,0-1 1,1 2 0,-1-1-1,1 0 1,-1 0 0,1 1 0,-4 4-1,1 0 71,-1 0 0,2 1 0,-1-1 0,1 1 0,0 0 0,-5 16 0,8-21 23,0 0-1,1 1 0,-1-1 1,1 1-1,-1-1 1,1 1-1,0-1 0,1 1 1,-1-1-1,0 1 1,1-1-1,0 0 0,0 1 1,0-1-1,0 0 1,1 1-1,-1-1 0,1 0 1,0 0-1,0 0 1,0 0-1,0-1 0,0 1 1,0 0-1,1-1 1,3 3-1,-1-1 44,-1-1 0,1 0 0,0 0 0,0 0-1,0-1 1,0 0 0,0 0 0,1 0 0,-1-1 0,1 0 0,-1 0 0,1 0 0,-1 0-1,1-1 1,9-1 0,3-1-42,0-2 0,0 0 0,0-1 0,-1-1 0,0-1 0,0 0 0,18-11 0,-12 4 1,0-1 0,-1-1 0,-1-1 0,23-24 0,-39 36-69,0 1 0,0-1 0,1 1 0,0 0 0,9-5-1,-14 9 24,0-1 0,0 1 0,0-1-1,0 1 1,0 0 0,0-1-1,0 1 1,0 0 0,0 0 0,1 0-1,-1 0 1,0 0 0,0 0-1,0 0 1,0 0 0,0 1-1,2-1 1,-2 1 4,0 0 1,-1-1-1,1 1 0,0 0 1,0 0-1,0-1 0,-1 1 1,1 0-1,-1 0 0,1 0 0,0 0 1,-1 0-1,1 0 0,-1 0 1,0 0-1,1 0 0,-1 0 1,0 0-1,0 0 0,0 1 1,0 0-1,1 13 31,-1-1 0,-1 0 1,0 0-1,-1 0 0,-6 25 1,8-27-126,1-4 272,-1-7-139,-1 15-330,-6 0 479,15-33 44,2 0-316,-4 6 54,0 0 0,0 1 0,1 0 0,0 0 0,0 1 0,12-11 0,-17 18 22,0 1 0,0-1-1,0 1 1,0 0 0,1 0-1,-1-1 1,4 0 0,-6 2 6,1 0 0,0 0 0,-1 0 0,1-1 0,-1 1 0,1 0 1,0 0-1,-1 0 0,1 0 0,-1 0 0,1 0 0,0 0 0,-1 0 1,1 0-1,-1 0 0,1 0 0,0 1 0,-1-1 0,1 0 1,-1 0-1,1 0 0,-1 1 0,1-1 0,-1 0 0,1 1 0,-1-1 1,1 1-1,-1-1 0,1 0 0,-1 1 0,0-1 0,1 1 0,-1-1 1,1 1-1,-1-1 0,0 1 0,1 0 0,11 59 52,-6-28-37,-6-31 4,0 0 1,0 0-1,1 1 1,-1-1-1,0 0 1,1 0-1,-1 0 1,1 0-1,-1 1 1,1-1-1,-1 0 1,1 0 0,0 0-1,0 0 1,-1 0-1,1 0 1,0-1-1,0 1 1,0 0-1,0 0 1,0-1-1,0 1 1,0 0-1,1-1 1,-1 1-1,0-1 1,0 1-1,0-1 1,0 0-1,1 0 1,-1 1-1,0-1 1,0 0-1,1 0 1,-1 0-1,0 0 1,0 0-1,3-1 1,3-1 62,0 0 0,-1 0 0,1-1 0,0 0 0,8-5 0,-11 6-101,17-10 57,0-1 0,-1-1-1,-1-1 1,32-31-1,57-76 27,-70 76 102,-2 7-408,-36 38 238,0 1-1,1-1 1,-1 1-1,1 0 0,-1-1 1,1 1-1,-1-1 0,0 1 1,1 0-1,0-1 1,-1 1-1,1 0 0,-1-1 1,1 1-1,-1 0 1,1 0-1,-1 0 0,1-1 1,0 1-1,-1 0 0,1 0 1,-1 0-1,1 0 1,0 0-1,-1 0 0,1 0 1,-1 1-1,1-1 0,0 0 1,-1 0-1,1 0 1,-1 0-1,1 1 0,-1-1 1,1 0-1,-1 1 0,1-1 1,-1 0-1,1 1 1,-1-1-1,1 1 0,-1-1 1,1 0-1,-1 1 1,0-1-1,1 1 0,-1 1 1,3 2-12,-2 1 1,1 0-1,-1-1 1,2 11-1,-1-7 14,1 11 43,0 0 1,-1 1-1,-1-1 0,-1 0 1,-1 1-1,-1-1 0,0 0 1,-2 1-1,0-1 0,-1-1 1,-12 31-1,16-47-41,0 0-1,0 0 0,0 1 1,0-1-1,-1 0 1,1 0-1,-1 0 0,0 0 1,1 0-1,-1-1 1,0 1-1,0 0 1,0-1-1,0 0 0,-1 1 1,1-1-1,0 0 1,0 0-1,-1 0 1,1 0-1,-5 0 0,3 0-112,1-1 0,-1 0 0,0 0 0,0 0 0,0-1 0,1 1 0,-1-1 0,0 0 0,1 0 0,-1 0 0,0 0 0,1-1 0,-1 1 0,-4-4 0,-15-7-625,22 11 711,0 0 0,0 1 0,-1-1-1,1 0 1,0 1 0,-1 0 0,1-1-1,0 1 1,-1 0 0,1 0 0,0 0-1,-1 0 1,1 0 0,-3 0 0,22 6-252,24 5 0,-27-8 579,0 0 1,0-1-1,0-1 0,0-1 0,28-2 0,-33 0-224,0 0 0,-1 0 0,1-1 0,-1 0 0,1 0 0,-1-1-1,0-1 1,0 0 0,16-11 0,-5-2-37,1-1-1,-2-1 1,30-40 0,-10 12 7,-35 46-73,-4 7 22,-2 12 15,1-13-9,-16 82 227,17-84-224,-2 7 39,0 0-1,1 0 1,1 16-1,0-20-4,0-1-1,1 1 1,-1-1-1,1 1 1,0-1-1,0 0 1,1 0-1,-1 0 1,1 1-1,2 3 1,-3-7-10,1 0 0,-1 1 0,0-1 0,0 0 1,0 0-1,1 0 0,-1 0 0,1 0 0,-1-1 0,1 1 1,-1 0-1,1-1 0,-1 1 0,1-1 0,-1 1 0,1-1 1,0 0-1,-1 1 0,1-1 0,0 0 0,-1 0 0,1 0 0,0-1 1,2 1-1,5-2 43,1 0 0,-1-1 0,11-4 0,-9 3-59,9-3-16,0-1-1,0-1 1,-1-1 0,0-1 0,-1 0-1,0-2 1,-1 0 0,0-1 0,-1 0-1,15-18 1,-4-3-13,-1-1-1,-1-2 1,31-65 0,39-114-454,-33 31 203,-61 184 271,9-31-52,-2-1 0,-2 0 0,5-63 0,-12 89-219,-3 11 28,-3 13 40,-29 100 345,24-74-154,2 4 106,2 1 1,1 0 0,1 49-1,6-89-89,6 364 642,-6-369-636,0 6 51,0-1 1,1 0 0,0 0 0,0 0-1,1 0 1,0 0 0,0 0-1,4 7 1,-6-13-46,1 0 0,-1 0 0,1 0 0,-1-1 0,1 1 0,0 0 0,-1-1 0,1 1 0,0-1 0,0 1 0,-1-1 0,1 1 0,0-1 0,0 1 0,0-1 0,0 0 0,0 1 0,0-1 0,0 0 0,-1 0 0,1 0 0,0 0 0,0 0 0,0 0 0,0 0 0,0 0 0,0 0 0,0 0 0,0 0 0,2-1 0,1-1-13,1 0 0,-1 0 0,0 0-1,7-5 1,-8 5 20,3-2 15,-1 0 0,0-1 0,0 0 1,-1 0-1,5-6 0,2-2-16,5-7 37,13-21 0,-20 27-18,0 1 1,1 0-1,0 0 1,17-14-1,-10 16-129,-11 13 41,-4 8 22,-3 9 53,-1-1-1,-8 35 1,5-30 21,-3 30 1,6-40-15,0 11 20,2-23-40,0 0 0,0 1 1,0-1-1,0 0 1,0 0-1,1 0 1,-1 0-1,0 0 1,1 0-1,-1 1 1,1-1-1,-1 0 0,1 0 1,0 0-1,-1 0 1,1-1-1,1 2 1,-1-1 6,-1-1 1,1 1 0,0-1-1,0 1 1,0-1 0,0 0-1,0 0 1,0 1 0,0-1-1,0 0 1,0 0 0,-1 0-1,1 0 1,0 0 0,0 0-1,0 0 1,0 0 0,2-1-1,20-6 389,-14 4-356,97-41 95,-30 12-359,-67 28 157,0 1 0,17-3 0,-24 5 33,-1 1 0,1 0 1,0-1-1,0 1 1,0 0-1,0 0 0,0 0 1,0 0-1,-1 1 1,1-1-1,0 0 1,0 1-1,0-1 0,-1 1 1,1 0-1,0-1 1,0 1-1,-1 0 0,1 0 1,-1 0-1,3 2 1,-3-1 8,0-1 0,0 1 0,-1 0 0,1 0 0,0-1 1,-1 1-1,1 0 0,-1 0 0,0 0 0,0 0 0,1 0 0,-1 0 1,-1 0-1,1-1 0,0 1 0,-1 4 0,-1 4-5,-1 1 0,-5 10-1,-8 16-105,-40 61-1,34-61 77,-101 165-51,101-171 41,-1-1 0,-28 27 0,49-55 24,0 1 0,-1-1 0,1 0-1,0 0 1,-1 0 0,1 0 0,-1 0 0,0 0-1,0-1 1,1 0 0,-1 1 0,-4 0 0,7-2 19,-1 0 0,1 1 0,-1-1 0,1 0 0,-1 0 1,1 0-1,-1 0 0,1 0 0,-1 0 0,1 0 0,-1 0 0,0 0 0,1 0 1,-1 0-1,1 0 0,-1-1 0,1 1 0,-1 0 0,1 0 0,-1 0 0,1-1 1,0 1-1,-1 0 0,1-1 0,-1 1 0,1 0 0,0-1 0,-1 1 0,1 0 1,-1-2-1,0 1-4,1-1 0,-1 1 0,0-1 0,1 0 0,0 1 1,-1-1-1,1 0 0,0 0 0,0-3 0,0-3-7,1 0 0,0 0 0,3-11 0,-1 9 31,1-1-1,0 1 1,0 0-1,1 0 1,1 0-1,-1 1 1,12-14 0,-6 10 9,1 1 1,0 0 0,0 1 0,20-13-1,5 0-105,2 3-1,75-32 0,-100 47 2,70-30-1503,-30 9-3309,-52 26 4222,-1 0-1,1 0 1,0 0 0,-1 0-1,1-1 1,-1 1 0,1 0-1,-1-1 1,1 1 0,-1-1 0,0 1-1,0-1 1,0 0 0,0 1-1,0-1 1,1-2 0,2-2-2299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1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11552,'0'0'3728,"3"0"-2278,76 18 3006,45 0-2683,139-10-1319,-152-8-3073,-106 0 1713,17 1-1499,-22-1 2266,0 0-1,0 0 0,1 0 0,-1 0 0,0 0 0,0 0 0,1 0 0,-1 0 0,0 0 0,1 0 0,-1 0 0,0 0 0,0 0 0,1 0 0,-1 0 0,0 1 1,0-1-1,1 0 0,-1 0 0,0 0 0,0 0 0,0 0 0,1 1 0,-1-1 0,0 0 0,0 0 0,0 0 0,1 1 0,-1-1 0,0 0 0,0 0 0,0 1 0,0-1 1,0 0-1,0 0 0,1 1 0,-1-1 0,0 0 0,0 0 0,0 1 0,0-1 0,0 0 0,0 0 0,0 1 0,0-1 0,0 1 0,-4 10-2670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16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10144,'-3'-11'5184,"6"11"-5120,12 5-160,7-2-1504,1 5 864,12 4-4032,10 5 2624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1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287 599 4224,'1'-3'549,"1"-1"1,0 0-1,0 1 0,5-6 1,3-7 4063,-10 16-4499,0-1 0,0 1 0,1-1 0,-1 1 0,0-1 0,0 1 0,0-1 0,0 1 0,0-1 0,0 1 0,0-1 0,0 0 0,0 1 0,0-1 0,0 1 0,0-1 0,-1 1 0,1-1 1,0 1-1,0-1 0,0 1 0,-1-1 0,1 1 0,0 0 0,-1-1 0,1 0 0,-2 0 99,1 0 0,0 0 0,0 0 0,-1 0 0,1 0 0,-1 1 0,1-1 0,-1 0 0,-1 0 0,-1 0 28,0 0 0,0 0-1,0 0 1,0 1 0,-1-1 0,1 1 0,-7 1-1,1 1-1,-1 0-1,1 1 0,0 1 0,0 0 0,0 0 0,0 1 0,1 0 0,-15 10 0,6-1-34,1 0 1,1 1-1,-20 21 0,28-26-51,1 0-1,0 0 1,0 1-1,1-1 1,0 2-1,-8 20 1,12-27-70,1 0-1,0 0 1,0 1 0,0-1 0,1 0 0,-1 1-1,1-1 1,1 7 0,-1-9-24,1 0 0,0 0-1,-1 0 1,1 0 0,0 0-1,1-1 1,-1 1 0,0 0-1,1-1 1,0 1 0,-1-1-1,1 0 1,0 1 0,0-1 0,5 3-1,-4-3-16,0 0 0,0 0-1,0-1 1,1 0 0,-1 1 0,0-1-1,1 0 1,-1-1 0,1 1-1,-1-1 1,1 1 0,0-1 0,-1 0-1,1 0 1,-1-1 0,1 1-1,-1-1 1,1 0 0,-1 0-1,4-1 1,8-3 205,1-1 0,26-16-1,-42 22-246,8-4-26,0-1-1,0 0 1,-1-1-1,1 0 1,-1 0-1,0 0 1,-1-1-1,10-12 1,-13 15 8,-1 0 1,0 0 0,0 0 0,0 0 0,0 0 0,0 0 0,-1-1-1,0 1 1,0-1 0,0 1 0,0-1 0,-1 1 0,0-1 0,0 1 0,0-1-1,0 0 1,-1 1 0,0-1 0,-1-5 0,-2-1-35,-1 1 0,0 0 0,0 0 1,-1 0-1,-1 1 0,1 0 0,-1 0 0,-9-8 0,8 8 76,8 8-22,-1 1 0,1-1 0,-1 0 0,1 1 0,0-1 0,-1 1 1,1-1-1,0 1 0,0-1 0,0 0 0,-1 1 0,1-1 0,0 0 0,0 1 0,0-1 0,0 0 0,0 1 0,0-1 0,0 0 0,0 1 0,0-1 0,0 1 0,1-1 0,-1 0 0,0 1 0,0-1 0,1 0 0,-1 1 0,1-1 0,16-19 18,-12 15 6,142-121 714,-19 18-259,-54 33-443,87-115-1,-158 187-26,8-11 11,-6 10-15,-3 8 1,-4 13-38,1-1-1,-6 22 1,-76 305 196,-94 106-1,100-286 443,-172 267 0,243-422-538,1 0 52,-1 0 1,-10 11-1,15-18-123,0 1 1,0-1 0,0 0 0,-1 0-1,1 0 1,0 0 0,-1 0 0,1 0 0,-1-1-1,1 1 1,-1 0 0,1-1 0,-1 1-1,0-1 1,1 0 0,-1 1 0,0-1-1,1 0 1,-1 0 0,-2 0 0,3 0-8,0-1-1,0 1 1,0 0 0,0-1 0,0 1 0,0 0 0,0-1-1,0 1 1,1-1 0,-1 0 0,0 1 0,0-1-1,1 1 1,-1-1 0,0 0 0,1 0 0,-1 0-1,0 1 1,1-1 0,-1 0 0,0-2 0,-4-20-131,4 15 90,-2-15 0,1 0 1,1 0 0,2 0 0,3-30-1,23-90-51,-24 131 72,0-2 63,1 0-1,0 0 1,8-15-1,-10 25 11,0 0 0,0 0-1,1 0 1,-1 1-1,1-1 1,0 1 0,0-1-1,0 1 1,1 0-1,-1 0 1,1 1-1,-1-1 1,1 1 0,8-4-1,-3 3-34,0-1 0,1 2 0,-1 0 1,1 0-1,0 0 0,-1 1 0,1 1 0,14 0 0,-9 1 39,1 2 0,-1-1-1,-1 2 1,28 9 0,-9 2-1106,0 1 0,-1 1 0,52 38 0,-70-45-1044,0-1 0,19 9 1,-27-16 713,0 1 1,1-1 0,-1 0 0,1 0 0,0 0 0,-1-1 0,15 1-1,14-2-2975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19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1190 7968,'-1'0'134,"1"0"0,0 0 0,-1 0 0,1 1 0,0-1 0,-1 0 1,1 0-1,0 0 0,0 0 0,-1 1 0,1-1 0,0 0 0,0 0 0,0 1 0,-1-1 1,1 0-1,0 0 0,0 1 0,0-1 0,0 0 0,-1 0 0,1 1 0,0-1 0,0 0 1,0 1-1,0-1 0,0 0 0,0 1 0,0-1 0,0 0 0,0 0 0,0 1 1,0-1-1,0 0 0,0 1 0,0-1 0,0 0 0,0 1 0,0-1 0,1 0 0,-1 1 1,0-1-1,0 0 0,0 0 0,0 1 0,1-1 0,16 5 4586,-14-4-4471,0-1-1,0 0 0,0 0 1,-1 0-1,1-1 0,0 1 1,0-1-1,-1 1 0,1-1 1,0 0-1,-1 0 0,1 0 1,-1 0-1,1-1 0,-1 1 1,1-1-1,3-3 0,1-2 79,0 0 1,0-1-1,9-13 0,-9 12-58,13-21 38,-1-2 0,-2 0-1,20-51 1,3-6 18,-34 77-311,59-110 21,-55 105 32,2-1 0,0 2 0,1-1 0,25-23 0,-37 39-54,0 0 0,0 0 0,0 0 0,1 0 0,-1 0 0,0 0 0,0 1 0,1-1 0,-1 0 0,0 1 0,1-1 0,-1 1 0,1-1 1,-1 1-1,1 0 0,-1-1 0,1 1 0,-1 0 0,1 0 0,-1 0 0,1 0 0,2 1 0,-2 0-12,-1 0 0,1 0 1,0 0-1,-1 0 1,1 1-1,0-1 0,-1 0 1,0 1-1,1-1 0,-1 1 1,0 0-1,0-1 0,0 1 1,0 0-1,0 0 0,0 0 1,0-1-1,0 4 0,5 13 62,-1 0-1,-1 0 0,-1 0 0,0 1 0,-1 21 0,-1-11 50,-2 1 0,-8 47 1,6-61-68,0 0 1,-1-1-1,-1 1 0,-1-1 1,0-1-1,0 1 1,-16 24-1,18-34-37,0 1 0,0-1 0,-1 0 0,1 0 0,-1 0 1,0-1-1,0 1 0,-1-1 0,1 0 0,-1-1 0,0 1 0,0-1 0,0-1 0,0 1 1,-1-1-1,1 0 0,-1 0 0,1-1 0,-1 0 0,-13 1 0,6-4-281,0 0 1,0 0-1,1-1 0,-1-1 0,1-1 1,-24-11-1,37 16 258,-1 0 1,1 0-1,0-1 0,-1 1 1,1 0-1,-1 0 1,1 0-1,-1-1 0,1 1 1,0 0-1,-1 0 1,1 0-1,-1 0 0,1 0 1,-1 0-1,1 0 1,-1 0-1,1 0 0,-1 0 1,1 0-1,-1 0 0,1 0 1,0 1-1,-1-1 1,1 0-1,-1 0 0,1 0 1,0 1-1,-1-1 1,1 0-1,-1 0 0,1 1 1,0-1-1,-1 0 1,1 1-1,0-1 0,0 1 1,-1-1-1,1 0 1,0 1-1,0-1 0,-1 1 1,1-1-1,0 0 0,0 1 1,0-1-1,0 1 1,0-1-1,0 1 0,0-1 1,0 1-1,0-1 1,0 1-1,0-1 0,0 0 1,0 1-1,0-1 1,0 1-1,0-1 0,0 1 1,1-1-1,-1 1 0,0-1 1,0 0-1,1 1 1,-1-1-1,0 0 0,1 1 1,1 2 53,1 0 1,-1 0 0,1-1-1,0 1 1,0-1-1,0 1 1,0-1-1,1 0 1,-1 0-1,0-1 1,1 1 0,0-1-1,-1 0 1,1 0-1,6 1 1,6 1 196,0-1 1,22 0 0,-27-2-151,30 2 256,1-2 1,65-8-1,-95 6-303,1-1 0,0 0 0,-1 0 1,0-1-1,0-1 0,0 0 0,0-1 0,-1 0 0,0-1 1,0 0-1,-1 0 0,19-19 0,-11 6 44,-1-1-1,23-36 0,25-55-19,-37 62-58,114-201-53,-90 154-148,-5-2 1,55-165-1,-96 245-49,7-34-1,-13 50 183,1 1 0,-1-1-1,0 1 1,0-1-1,0 1 1,-1-5 0,1 7 54,0 0 0,0 0 1,0-1-1,0 1 1,0 0-1,0 0 0,0 0 1,0 0-1,0 0 1,0-1-1,0 1 0,0 0 1,-1 0-1,1 0 1,0 0-1,0 0 0,0 0 1,0-1-1,0 1 1,0 0-1,0 0 0,-1 0 1,1 0-1,0 0 1,0 0-1,0 0 0,0 0 1,0 0-1,-1 0 0,1 0 1,0 0-1,0 0 1,0 0-1,0 0 0,-1 0 1,1 0-1,0 0 1,0 0-1,0 0 0,0 0 1,0 0-1,-1 0 1,1 0-1,0 0 0,-12 13-274,-10 24 193,2 1 1,-15 39 0,13-28 117,-5 14 151,2 1 0,3 1 0,3 1 0,3 0 0,3 2 0,3 0 0,3 0 0,2 112-1,5-173-156,1 14 80,0 0-1,6 26 0,-6-42-62,0 0 0,0 0-1,1 0 1,-1-1-1,1 1 1,0-1 0,1 1-1,-1-1 1,1 0 0,0 0-1,0 0 1,0 0 0,0 0-1,1-1 1,4 5-1,-2-5-11,0 0-1,1 0 0,-1-1 0,0 1 0,1-1 1,-1-1-1,1 1 0,0-1 0,0 0 0,0-1 1,-1 1-1,1-1 0,0-1 0,0 1 0,0-1 1,9-3-1,2 0 28,0-2 0,0 0-1,-1-1 1,30-16 0,-30 13-68,0-2 1,0 0-1,-1-1 1,-1 0-1,19-21 0,59-83-148,-60 73 107,-24 27-167,-7 12 37,-7 9-101,-70 96 59,47-60 492,-54 60 1,75-92-203,1-3 13,0 1-1,1 0 1,0 1-1,0-1 1,0 1 0,-6 13-1,10-19-62,1-1 1,-1 1-1,1-1 1,0 1-1,0-1 0,-1 1 1,1 0-1,0-1 1,0 1-1,0 0 0,-1-1 1,1 1-1,0 0 1,0-1-1,0 1 0,0 0 1,0-1-1,1 1 1,-1 0-1,0-1 0,0 1 1,0 0-1,0-1 1,1 1-1,-1-1 0,0 1 1,1 0-1,-1-1 1,0 1-1,1-1 0,-1 1 1,1-1-1,-1 1 1,1-1-1,-1 0 0,1 1 1,-1-1-1,1 1 1,0-1-1,-1 0 0,1 0 1,-1 1-1,1-1 1,0 0-1,-1 0 0,1 0 1,0 0-1,-1 1 1,1-1-1,0 0 0,-1 0 1,2-1-1,3 2 47,-1-2-1,1 1 0,0 0 1,0-1-1,7-2 1,-3 0-53,0-1 0,-1 1 0,1-2 0,-1 1 0,0-1 0,-1-1 0,1 1 0,11-12 0,5-7-124,21-28-1,-37 42 71,23-25-321,-31 35 359,0-1 1,0 1-1,0 0 1,1 0-1,-1 0 0,0 0 1,0-1-1,0 1 1,1 0-1,-1 0 0,0 0 1,0 0-1,1 0 1,-1-1-1,0 1 0,0 0 1,1 0-1,-1 0 1,0 0-1,0 0 0,1 0 1,-1 0-1,0 0 1,1 0-1,-1 0 0,0 0 1,0 0-1,1 0 1,-1 1-1,0-1 0,0 0 1,1 0-1,-1 0 1,0 0-1,1 1 0,3 10-179,-2 22 9,-2-30 163,0 14-8,3 100 128,-3-112-78,1-1 1,0 0 0,-1 0-1,1 0 1,1 0-1,-1-1 1,1 1 0,3 6-1,-5-9-12,1 0 0,0 1 0,0-1 0,-1 0 0,1 0 0,0-1 0,0 1-1,0 0 1,0 0 0,0 0 0,0-1 0,1 1 0,-1 0 0,0-1 0,0 1 0,0-1 0,1 1 0,-1-1 0,0 0-1,0 1 1,1-1 0,-1 0 0,0 0 0,1 0 0,-1 0 0,0 0 0,0 0 0,1-1 0,-1 1 0,0 0 0,0 0 0,2-1-1,7-4 23,0 0-1,-1-1 1,1 1-1,-1-2 1,12-10-1,-5 4-45,7-6 17,-1-1 0,39-45 0,29-53-18,-61 77-52,-24 34 56,41-53-121,67-123 1,-85 125 12,-3-2-1,22-82 1,-28 78 104,-6 24-16,-2-1 1,6-43-1,-17 79-6,2-14-38,-2 18 63,0 1-1,0-1 1,0 1-1,0-1 1,0 1 0,0-1-1,0 1 1,0-1 0,0 1-1,0 0 1,-1-1 0,1 1-1,0-1 1,0 1-1,0-1 1,-1 1 0,1-1-1,0 1 1,-1 0 0,1-1-1,0 1 1,-1 0 0,1-1-1,0 1 1,-1 0-1,1 0 1,-1-1 0,1 1-1,-1 0 4,1 0-1,-1 0 0,1 0 0,0 0 0,-1 1 0,1-1 0,-1 0 0,1 0 0,0 0 0,-1 1 0,1-1 0,0 0 0,-1 0 0,1 1 1,0-1-1,0 0 0,-1 1 0,1-1 0,0 0 0,0 1 0,0-1 0,-1 0 0,1 1 0,0-1 0,0 1 0,0 0 0,-18 34-95,2 1 0,-13 46 0,8-23 95,10-30 2,-57 172 184,46-103 41,3 1-1,-4 103 0,21-182-143,1 0-1,2 0 1,2 28-1,-2-42-15,1 0 0,-1 0 0,1 0 0,0 0 0,0-1 0,6 11 0,-6-13-11,0-1-1,0 1 0,0 0 1,0-1-1,1 1 1,-1-1-1,1 0 0,-1 0 1,1 0-1,0 0 0,0 0 1,0-1-1,4 2 0,-3-2-26,-1 0-1,0 0 1,1 0-1,0-1 1,-1 0-1,1 0 1,-1 0-1,1 0 1,-1 0-1,1-1 0,-1 1 1,1-1-1,-1 0 1,1 0-1,-1 0 1,0-1-1,5-2 1,5-3-38,-2-1 1,1 0 0,10-10-1,-20 17 10,10-11-2,0 1 0,-1-2 1,0 0-1,-1 0 0,0-1 0,-1 0 1,12-26-1,-10 16-103,-1 0 0,-2-1 1,0 0-1,5-32 0,-11 31-186,-2 25 273,0 0-1,0 0 1,0 0-1,0 0 1,0 0 0,-1 0-1,1 0 1,0 0-1,0 0 1,-1 0 0,1 0-1,0 0 1,-1 0 0,1 0-1,-1 0 1,0 0-1,1 1 1,-1-1 0,0 0-1,1 0 1,-2 0-1,1 0 13,1 1-1,-1 0 1,0 0-1,1 0 1,-1 0-1,1 0 0,-1 0 1,0 0-1,1 0 1,-1 0-1,0 0 0,1 0 1,-1 0-1,1 0 1,-1 0-1,1 0 1,-1 1-1,0-1 0,1 0 1,-1 1-1,1-1 1,-1 0-1,0 1 0,-9 9-102,9-9 106,-5 8 10,0 1-1,1 1 1,0-1-1,0 1 0,1 0 1,0 0-1,-2 17 0,3-16 20,-1 1 86,1 0-1,1 1 0,-2 22 1,4-33-65,0 1 1,0 0-1,0-1 1,0 1-1,1-1 0,-1 1 1,1-1-1,0 1 1,0-1-1,1 1 1,-1-1-1,1 0 1,-1 0-1,1 0 1,0 0-1,0 0 0,1 0 1,4 5-1,-4-6-25,0 0-1,0-1 0,0 1 1,1-1-1,-1 1 0,0-1 1,1 0-1,-1 0 0,1-1 1,-1 1-1,1-1 0,0 0 1,-1 1-1,1-2 0,-1 1 1,1 0-1,0-1 0,5-1 1,6-2 23,0-1 1,26-12-1,-8 0-1,0-1-1,57-42 0,49-56 23,-121 98-113,-16 15 27,1 0 0,-1 0 1,1 0-1,0 0 0,0 0 1,1 1-1,-1-1 0,0 1 1,1 0-1,0 0 0,-1 0 1,5-1-1,-7 3 14,-1 0 1,0 0-1,1 0 1,-1 0-1,1 0 1,-1 0-1,1 0 1,-1 0-1,0 0 0,1 0 1,-1 0-1,1 1 1,-1-1-1,0 0 1,1 0-1,-1 0 1,0 1-1,1-1 0,-1 0 1,0 0-1,1 1 1,-1-1-1,0 0 1,0 1-1,1-1 1,-1 0-1,0 1 0,0-1 1,1 0-1,-1 1 1,0-1-1,0 1 1,0 0-4,1 1 0,-1-1 0,0 0 0,0 0 0,0 1 0,0-1 0,0 0 0,0 1 1,0-1-1,-1 2 0,-3 12-13,-1 0 0,-1-1 1,-1 0-1,0 0 1,0-1-1,-1 0 0,-19 23 1,-4 0 26,-45 40-1,-97 64 327,161-129-38,11-11-283,1 0 0,0 0 0,0 0 0,0 0 0,0 0 0,0 0 0,0 1 0,0-1 0,0 0 0,0 0 0,0 0 0,0 0 0,0 0 0,0 0 0,0 0 0,0 0 0,0 0 0,0 0 0,0 0 1,-1 1-1,1-1 0,0 0 0,0 0 0,0 0 0,0 0 0,0 0 0,0 0 0,0 0 0,1 0 0,-1 0 0,0 0 0,0 1 0,0-1 0,0 0 0,0 0 0,0 0 0,0 0 0,0 0 0,0 0 1,0 0-1,0 0 0,0 0 0,0 0 0,0 0 0,0 0 0,0 0 0,0 0 0,0 1 0,1-1 0,-1 0 0,0 0 0,0 0 0,0 0 0,0 0 0,0 0 0,0 0 0,0 0 0,0 0 0,0 0 0,0 0 1,0 0-1,1 0 0,-1 0 0,26-6 450,-12 3-460,228-66 332,-240 68-329,30-9-198,0-3 0,48-25-1,-55 24-2485,36-28 0,-59 41 2094,0 0 1,0-1-1,0 1 0,0-1 0,0 0 1,-1 0-1,1 0 0,0 0 0,-1 0 1,1 0-1,-1 0 0,0 0 0,0 0 1,0-1-1,0 1 0,0 0 0,0-1 1,-1 1-1,1-1 0,-1 1 0,1-1 0,-1 1 1,0-4-1,-1-7-2485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20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25 12064,'-18'-8'5439,"36"8"-4735,9 0 1120,4 0-1152,32 0 768,5 0-800,12 0-288,-3 0-224,-1-3-320,-3 3 96,-11-5-864,-3 1 512,-19-1-2688,-3 5 1728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20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53 105 9792,'-45'-5'4448,"37"2"-3872,8-2 2303,8 10-1695,14-10 640,10 2-1056,44-5-256,10-1-320,31-6-192,1 7-32,6-9-960,-6 6 544,12-1-3712,-14 4 2337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0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32 992,'-18'-8'448,"4"-4"-384,4 4-384,10 5 160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08.3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151 55 4992,'-8'0'1589,"6"0"-266,-1-15 5493,2 15-6842,0 0 0,0 1 0,0-1 0,0 0 0,0 1 0,0-1 0,0 0 0,1 1 0,-1-1 0,0 1 0,0-1 0,0 1 0,0 0 0,1-1 0,-1 1 0,0 0 0,1 0 0,-1-1 0,0 3 0,-12 19 105,6-8 271,6-12-378,0 0-1,0 0 1,0 1 0,0-1-1,1 0 1,-1 0 0,1 1 0,0-1-1,-1 3 1,1-3 7,0 0 0,0 1 1,-1-1-1,1 0 0,-1 0 0,0 0 1,1 0-1,-1 0 0,-1 2 0,1-2 26,0-1-1,1 1 1,-1 0-1,0-1 1,1 1-1,0 0 1,-1-1-1,1 1 0,0 0 1,0 0-1,0-1 1,0 1-1,0 0 1,0-1-1,1 1 1,-1 0-1,0 0 1,1-1-1,0 1 1,-1-1-1,1 1 1,1 1-1,0 2 78,1 0 1,0 0-1,1 0 1,-1-1-1,7 7 1,-9-10-47,0-1 1,0 1 0,0-1-1,0 1 1,0 0 0,0-1-1,0 0 1,1 1 0,-1-1-1,0 0 1,0 1 0,1-1-1,-1 0 1,0 0 0,0 0-1,0 0 1,1 0 0,-1 0-1,0-1 1,0 1 0,1 0-1,-1-1 1,0 1 0,0-1-1,0 1 1,0-1 0,2 0-1,-1 0 20,-1 0 0,0 0 0,1 0-1,-1 0 1,0 0 0,1 0 0,-1 0-1,0 0 1,0 0 0,0 0-1,0-1 1,0 1 0,0-1 0,-1 1-1,1 0 1,0-1 0,-1 1 0,1-1-1,-1 0 1,1-2 0,0-7 330,-1 9-365,0 0 1,0 0-1,0 1 1,0-1-1,0 0 1,0 1-1,0-1 1,0 0-1,-1 1 1,1-1-1,-1 0 1,1 1-1,-1-1 1,0 1-1,0-1 1,1 1-1,-1-1 1,0 1-1,0-1 1,-2-1-1,-3-2 21,0-1 0,-12-8-1,-2-1-166,19 14 79,-1 0 0,1 0 0,0 1 0,0-1 0,-1 0 0,1 1 0,-1-1 1,1 1-1,0-1 0,-1 1 0,1 0 0,-3-1 0,4 1 40,0 0 0,0 0 1,0 0-1,0 0 1,0 0-1,0 0 0,0 0 1,0 0-1,0 0 0,0 0 1,0 0-1,0 0 0,0 0 1,0 0-1,0 0 0,0 0 1,0 0-1,0 0 0,0 0 1,0 0-1,1 0 0,-1 0 1,0 0-1,0-1 0,0 1 1,0 0-1,0 0 0,0 0 1,0 0-1,0 0 0,0 0 1,0 0-1,0 0 0,0 0 1,0 0-1,0 0 0,0 0 1,0 0-1,0 0 0,-1 0 1,1 0-1,0 0 0,0-1 1,0 1-1,0 0 0,0 0 1,0 0-1,0 0 0,0 0 1,0 0-1,0 0 0,0 0 1,0 0-1,0 0 0,0 0 1,0 0-1,0 0 0,0 0 1,0 0-1,0 0 0,0 0 1,0 0-1,0 0 0,-1 0 1,1 0-1,5-3 508,-2 2-431,0-1 1,0 1-1,0-1 1,0 0-1,-1 0 1,1 0-1,-1 0 1,1 0-1,-1-1 0,0 1 1,0-1-1,0 1 1,0-1-1,0 0 1,-1 1-1,1-1 1,-1 0-1,0 0 1,2-5-1,-3 6-78,0 1 0,0-1 1,0 1-1,0-1 0,0 1 0,-1-1 0,1 1 0,0 0 0,-1-1 1,1 1-1,-1-1 0,1 1 0,-1 0 0,0-1 0,-1-1 0,1 2-29,0 0-1,0 1 0,-1-1 0,1 0 0,0 1 0,-1-1 1,1 1-1,-1-1 0,1 1 0,0 0 0,-1-1 0,1 1 0,-1 0 1,1 0-1,-1 0 0,-1 0 0,-4 1-60,0 0 0,0 0 0,0 0 1,0 1-1,0 0 0,1 0 0,-1 1 0,1-1 0,-1 1 0,1 1 0,-9 6 0,14-9 91,0-1-1,-1 1 0,1 0 0,0 0 0,0 0 0,0 0 0,0 0 0,1 0 0,-1 0 0,0 0 0,0 0 0,1 0 0,-1 1 0,0-1 0,1 0 0,-1 0 0,1 1 0,0-1 0,-1 0 0,1 1 0,0-1 0,0 0 0,0 2 0,0 0-79,1-1 0,-1 0 0,1 0-1,0 0 1,0 0 0,0 0 0,0 0 0,0 0 0,1 0 0,-1 0 0,0 0-1,4 2 1,2 4-817,1-2 0,1 1 0,-1-1 0,17 9 0,-18-12 147,0 0 0,0 0 0,1-1 0,-1 0-1,0 0 1,1 0 0,0-1 0,7 0 0,41 1-1804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0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399 10 3648,'-4'-9'14702,"3"18"-13367,-7 14-445,0 0 0,-1-1 0,-1-1 0,-15 23 1,-2 5-302,-23 49 62,-58 112-169,-14-10-383,107-181-2059,3-12-2422,21-32-9324,3 5 10869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20 364 6976,'-15'-3'2256,"15"3"-2202,0 0 1,-1 0-1,1 0 0,0 0 1,0 0-1,0 0 0,0 0 1,0 0-1,0 0 1,-1 0-1,1 0 0,0 0 1,0 0-1,0 0 1,0 0-1,0 0 0,0 0 1,-1 0-1,1-1 1,0 1-1,0 0 0,0 0 1,0 0-1,0 0 1,0 0-1,0 0 0,0 0 1,-1 0-1,1-1 0,0 1 1,0 0-1,0 0 1,0 0-1,0 0 0,0 0 1,0 0-1,0-1 1,0 1-1,0 0 0,0 0 1,0 0-1,0 0 1,0 0-1,0 0 0,0-1 1,0 1-1,0 0 1,0 0-1,2-3 2305,17-2 847,-6 1-2338,178-39 2451,42-11-2985,-209 47-279,67-20-1463,-60 16-1027,28-15 0,62-41-3963,-5-12 5190,-112 75 1627,1 1-1,0-1 0,0 1 1,1 0-1,-1 0 1,1 0-1,0 1 0,11-3 1,-17 5-361,0 0 1,0-1 0,0 1-1,1 0 1,-1 0 0,0 0-1,0 0 1,0 0 0,0 0-1,1 0 1,-1 0 0,0 0-1,0 0 1,0 0 0,1 1-1,-1-1 1,0 0 0,0 0-1,0 0 1,0 0 0,1 0 0,-1 0-1,0 0 1,0 0 0,0 0-1,0 1 1,1-1 0,-1 0-1,0 0 1,0 0 0,0 0-1,0 1 1,0-1 0,0 0-1,0 0 1,1 10 1345,-9 17 306,-7 7 13,-33 58 0,4-9-737,-105 275 1259,72-163-1541,73-185-667,2-6-2,-1 1 0,1-1 0,0 1 0,1 0 0,-1 0 0,1 0 0,0 0 0,1 0 0,-1 0 0,1 8 0,0-13-26,0 1 0,0-1 0,0 0 1,0 0-1,0 1 0,0-1 0,0 0 1,0 0-1,1 1 0,-1-1 1,0 0-1,0 0 0,0 1 0,0-1 1,1 0-1,-1 0 0,0 0 0,0 1 1,0-1-1,1 0 0,-1 0 0,0 0 1,0 0-1,1 0 0,-1 0 1,0 1-1,0-1 0,1 0 0,-1 0 1,0 0-1,0 0 0,1 0 0,-1 0 1,0 0-1,0 0 0,1 0 0,-1 0 1,0 0-1,1 0 0,-1 0 1,0 0-1,0-1 0,1 1 0,-1 0 1,0 0-1,0 0 0,1 0 0,-1 0 1,0-1-1,0 1 0,0 0 0,1 0 1,-1 0-1,0-1 0,0 1 1,14-14 47,-12 12-25,27-27-64,-12 12-112,1 0 0,37-28 0,-51 43 108,-1 0 0,1 0 0,-1 0 0,1 1 0,0-1 0,-1 1 0,8-1 0,-10 2 32,1-1 1,-1 1-1,0 0 1,1 0-1,-1 0 1,0 0-1,1 1 1,-1-1-1,0 0 1,1 1-1,-1-1 1,0 0-1,0 1 1,0 0-1,1-1 1,-1 1-1,0 0 1,0-1-1,0 1 1,0 0-1,0 0 1,0 0-1,0 0 1,0 0-1,1 2 1,0 2 47,1 1 1,0 1-1,-1-1 1,0 0-1,-1 0 1,1 1-1,-1-1 1,0 1-1,-1-1 1,0 1-1,0 8 0,0-6 58,0 1-1,1-1 0,0 0 1,3 12-1,-3-18-82,0-1 0,0 0 0,0 0-1,0 0 1,0 0 0,1 0 0,-1 0 0,1 0 0,-1 0 0,1-1 0,0 1-1,0-1 1,0 1 0,0-1 0,0 0 0,0 0 0,0 1 0,0-1 0,0-1-1,0 1 1,1 0 0,-1-1 0,0 1 0,5 0 0,3 0 30,0 0 1,1-1 0,-1 0-1,15-3 1,-6 2 69,0-2 0,0 0-1,0-2 1,-1 0 0,0-1 0,25-11 0,-23 6 10,30-22 0,-43 27-89,0 0-1,0 1 1,-1-2 0,0 1 0,-1-1-1,1 0 1,5-10 0,-9 13-17,0 0 1,-1-1 0,1 1-1,1-7 1,-1 0-52,-1 9 30,1-9-206,-5 10 8,-5 6-35,-6 7 129,1 1 0,0 1 0,1 0 0,-18 27 0,12-17 52,9-12 64,1-3-79,-11 20-1,18-26 86,-1-1-1,1 1 1,0 0 0,0-1 0,0 1 0,0 0-1,1 0 1,-1 0 0,1-1 0,0 1 0,-1 0 0,1 0-1,1 3 1,-1-4-3,0-1 0,1 1 0,-1-1 0,1 1 0,-1-1-1,1 1 1,-1-1 0,1 1 0,0-1 0,0 0 0,0 1 0,0-1-1,0 0 1,0 0 0,0 0 0,0 0 0,0 0 0,2 2 0,0-2 23,-1 0 1,0 0 0,1 0 0,-1 0 0,1-1-1,-1 1 1,1-1 0,-1 1 0,1-1 0,3 0 0,2 0 64,-1-1 1,1 0 0,0 0-1,-1-1 1,0 0 0,13-5-1,26-15 4,65-43-1,28-15 11,-134 78-119,1 0-1,-1 0 0,1 0 1,0 1-1,8-1 0,-12 2 1,-1 0 0,1 0 1,0 0-1,0 0 0,0 0 0,-1 0 0,1 1 1,0-1-1,3 2 0,-4-2 10,0 1-1,-1-1 1,1 1-1,0-1 1,-1 1 0,1-1-1,0 1 1,-1-1 0,1 1-1,-1 0 1,1-1-1,-1 1 1,1 0 0,-1 0-1,0-1 1,1 1-1,-1 0 1,0 0 0,0 0-1,1-1 1,-1 1 0,0 1-1,0 1 32,0 0-1,0-1 1,0 1 0,0 0-1,-1 0 1,1-1-1,-1 1 1,0 0 0,0-1-1,0 1 1,-2 3 0,-18 27 109,8-15-127,-18 22 185,31-38-135,3-4-27,7-3 75,20-17 379,28-23-578,-32 23-114,53-34 0,-78 55 176,0 1 1,0-1 0,1 0 0,-1 1-1,0-1 1,0 1 0,0-1 0,0 1-1,0 0 1,1 0 0,-1-1 0,0 1-1,0 0 1,1 0 0,-1 0-1,0 0 1,0 0 0,0 1 0,1-1-1,-1 0 1,2 1 0,-1 0 20,-1 0 1,0 0-1,1 0 0,-1 0 1,1 0-1,-1 1 0,0-1 1,0 0-1,0 1 1,0-1-1,0 1 0,0-1 1,1 3-1,0 2 86,1 0-1,-1 0 1,-1 1-1,1-1 1,-1 0 0,0 1-1,0 8 1,4 108 303,-5-121-455,1 0 0,-1 0 0,1 0 0,0 0 0,-1-1 0,1 1-1,0 0 1,0 0 0,0 0 0,0 0 0,1-1 0,-1 1 0,0-1-1,1 1 1,-1-1 0,1 1 0,2 0 0,-3-1-431,1 0 0,-1 0 0,1 0 1,0 0-1,-1 0 0,1-1 0,0 1 0,-1-1 0,1 1 1,0-1-1,3 0 0,9 0-2399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5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344 534 2720,'-4'-8'11936,"3"8"-11393,-12-5 2530,-14 2-2524,-2 6-68,1 0 1,-1 3-1,-45 13 0,55-14-470,2 0-22,-25 10 1,37-13 10,0 0 0,0 1 0,1-1 0,-1 1 0,1 0 0,0 0 0,0 1-1,0-1 1,-5 7 0,8-8 27,0 0 0,-1-1-1,1 1 1,0 0-1,0 0 1,0 0 0,1 0-1,-1 0 1,0 0 0,1 0-1,-1 0 1,1 0 0,0 0-1,0 0 1,0 1-1,0-1 1,0 0 0,0 3-1,1-2 30,0 0-1,0 0 1,0-1-1,1 1 1,-1 0 0,1 0-1,0-1 1,-1 1-1,1-1 1,0 1-1,3 2 1,1 0 74,-1 0 0,1-1 1,0 0-1,0 0 0,1 0 0,-1-1 0,1 0 1,0 0-1,12 3 0,-14-5-18,-1-1 0,1 0 0,0 0 0,0 0 0,-1 0 0,1-1-1,0 1 1,-1-1 0,1-1 0,0 1 0,-1-1 0,0 1 0,1-1 0,6-5 0,2 0 66,-1-2-1,-1 0 1,16-14-1,-16 11-146,-1 0 0,-1-1 0,0 0 0,0 0 1,-1-1-1,-1 0 0,5-15 0,-1 5-24,1-6-22,-1 0 0,-2-1 0,-1-1 0,6-57 0,-10 62 21,5-34-67,0-93-1,-13 102-642,4 52 691,0-1-1,0 1 1,0-1-1,0 1 0,0-1 1,0 1-1,0 0 1,0-1-1,0 1 1,0-1-1,0 1 0,0-1 1,-1 1-1,1 0 1,0-1-1,0 1 1,0 0-1,0-1 0,-1 1 1,1-1-1,0 1 1,0 0-1,-1-1 1,1 1-1,0 0 0,-1 0 1,1-1-1,0 1 1,-1 0-1,1 0 1,-1-1-1,0 2 5,0 0 1,0 1-1,0-1 0,0 0 1,0 0-1,1 1 0,-1-1 0,0 0 1,1 1-1,-1-1 0,0 3 1,-8 24 44,2 0 1,-5 37 0,-3 65 282,11-88-178,-4 35 43,5 121 0,3-127-99,-1-42-213,4 46 1,1-57-517,0-9-1008,-4-9 1572,0 1 0,0-1 0,0 0 0,0 0 0,0 0 0,0 0 0,0 0 0,0 0 0,1 0 0,-1 1 1,0-1-1,0 0 0,0 0 0,0 0 0,0 0 0,0 0 0,0 0 0,0 0 0,1 0 0,-1 0 0,0 0 0,0 0 0,0 1 0,0-1 0,0 0 0,0 0 0,1 0 1,-1 0-1,0 0 0,0 0 0,0 0 0,0 0 0,0 0 0,0 0 0,1 0 0,-1 0 0,0 0 0,0 0 0,0-1 0,0 1 0,1 0 0,4-8-4303,3-1 1423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6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4 9056,'-1'-1'135,"1"1"0,0 0-1,-1-1 1,1 1 0,0 0 0,-1 0 0,1-1 0,-1 1 0,1 0 0,-1 0 0,1 0 0,-1-1 0,1 1 0,-1 0 0,1 0-1,-1 0 1,1 0 0,-1 0 0,1 0 0,0 0 0,-1 0 0,1 0 0,-1 0 0,1 0 0,-1 1 0,0-1 0,-3 12 3220,1-1-2412,-7 17 857,-1 0 0,-25 43 1,6-12-952,29-58-803,0 0 0,1 0 1,-1 0-1,1 0 0,0 0 0,-1 0 0,1 0 0,0 0 0,-1 0 0,1 0 0,0 0 0,0 0 0,0 0 0,0 0 1,0 0-1,0 0 0,0 0 0,0 0 0,1 2 0,-1-3-7,1 0 0,-1 1 0,1-1 0,-1 0 0,1 1 0,-1-1 0,1 0 0,-1 0 0,1 1 0,-1-1 0,1 0 0,0 0 0,-1 0 0,1 0 0,-1 0 0,1 0 0,0 0 0,-1 0 0,1 0 0,-1 0 0,1 0 0,-1 0 0,1 0 0,0-1 0,7-1 166,0-1-1,-1 0 1,11-6-1,-16 8-252,18-11 9,0-1 0,-2-1 0,1-1 0,-2 0 0,25-28 0,10-8-20,-50 49 71,0-1-9,1 0 1,0 1 0,0-1 0,0 1-1,0 0 1,0-1 0,1 1 0,-1 1-1,0-1 1,6-1 0,-8 3 32,0 1 0,0-1 1,0 0-1,0 1 0,0 0 1,0-1-1,-1 1 0,1-1 0,0 1 1,0 0-1,0 0 0,-1 0 0,1-1 1,0 1-1,-1 0 0,1 0 0,-1 0 1,1 0-1,-1 0 0,1 0 1,-1 0-1,1 2 0,1 1 154,3 10 8,0 1 0,-1-1 0,4 25 1,0-2-43,-3-12-1505,-5-18 441,1 0-1,1 1 1,0-1 0,0 0 0,0-1 0,3 8 0,4 1-1882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6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12 137 9312,'-8'-3'1758,"5"2"-392,5 2-309,13 1-113,21 1 1980,39-3 1,89-13 266,-157 13-3085,802-113 1638,-783 108-3077,33-2 0,-26 6-209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7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490 317 8640,'-2'0'361,"0"-1"1,-1 1 0,1-1 0,0 1 0,0 0-1,-1-1 1,1 1 0,-1 0 0,1 1-1,0-1 1,0 0 0,-3 1 0,-27 14 1303,10-4-23,-134 67 1110,123-61-2296,1 0-1,1 2 0,1 2 1,-44 37-1,67-51-270,0-1 0,1 1-1,0 1 1,-6 8-1,11-14-121,0 0 0,-1-1-1,2 1 1,-1 0 0,0 0-1,0 0 1,0 0-1,1 0 1,-1 0 0,1 0-1,0 1 1,0-1 0,-1 0-1,1 0 1,0 0 0,1 0-1,-1 0 1,0 0 0,1 0-1,-1 0 1,1 0 0,0 0-1,1 3 1,0-3-16,-1 0 1,1 0 0,0-1-1,0 1 1,0 0-1,0-1 1,0 0-1,0 0 1,0 0-1,1 1 1,-1-2-1,0 1 1,1 0-1,-1 0 1,1-1 0,-1 0-1,1 1 1,-1-1-1,5 0 1,-2 0 20,6 1 26,-1-1 0,1 0 0,0 0 1,-1-1-1,14-3 0,51-18 199,-58 16-267,0 0 0,-1-1 0,0-1 0,-1 0 0,1-1 0,-2-1 0,1-1-1,-1 0 1,-1 0 0,0-2 0,-1 1 0,0-2 0,13-19 0,-8 5 2,-1-1 0,-2-1-1,18-52 1,22-101 55,-51 172-69,6-22 22,-5 21 17,0 0 1,-1 0 0,-1-1-1,2-19 1,-5 27 42,0 5-70,-5 10-58,3 2 62,0 0-1,0 0 0,2 0 0,-1 0 0,1 18 0,-1 8 4,1-21-35,-12 294-27,13-281-350,-1-19-303,1 0-1,2 15 1,-2-24 158,1 1 0,-1 0 0,1 0 0,0 0 0,0-1 1,0 1-1,0-1 0,0 1 0,1-1 0,-1 1 0,1-1 1,-1 0-1,5 4 0,6 3-2121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7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0 10208,'-4'35'9443,"-6"5"-6672,-15 39-1840,24-76-685,-72 171 1531,-6 22-668,63-140-794,15-50-218,-1 1 1,2-1-1,-1 1 1,1-1-1,0 0 0,2 13 1,-2-18-59,0 0 0,1 1 0,-1-1 0,1 0 0,-1 0 0,1 0 0,0 0 1,-1 0-1,1-1 0,0 1 0,0 0 0,-1 0 0,1 0 0,0-1 0,0 1 0,0 0 0,0-1 0,0 1 1,0-1-1,0 1 0,0-1 0,0 1 0,1-1 0,-1 0 0,0 1 0,0-1 0,0 0 0,0 0 0,0 0 0,1 0 1,-1 0-1,1-1 0,7 1 85,0-1 0,0 0 0,11-4 1,-8 2-67,144-26 177,-128 24-447,0 1 1,42 0-1,-69 4-11,0 0-1,0 0 1,0 0-1,0 0 1,0 0 0,0 0-1,0 0 1,0 0-1,0-1 1,0 1-1,0 0 1,0-1 0,0 1-1,0-1 1,0 1-1,0-1 1,-1 0-1,2 0 1,2 0-1516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8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71 10400,'-10'-3'2521,"10"2"-2454,0 1-1,0 0 0,0 0 1,0 0-1,0 0 0,0 0 1,0 0-1,0 0 0,0-1 0,0 1 1,0 0-1,0 0 0,0 0 1,0 0-1,0 0 0,0 0 0,0 0 1,0 0-1,0-1 0,0 1 1,0 0-1,0 0 0,0 0 0,0 0 1,1 0-1,-1 0 0,0 0 1,0 0-1,0 0 0,0 0 0,0-1 1,0 1-1,0 0 0,0 0 1,0 0-1,1 0 0,-1 0 1,0 0-1,0 0 0,0 0 0,0 0 1,0 0-1,0 0 0,23-5 4111,105-12 981,19 1-4120,-85 9-2932,0 0-5405,-60 7 6649,1 0 1,-1 0-1,0-1 0,0 1 1,1-1-1,-1 0 0,0 0 1,0 0-1,0 0 0,2-1 1,5-2-2087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8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9 116 12224,'-8'-16'5535,"34"4"-4831,-7 4 1952,-3 5-1600,16-9 640,-1 4-992,11-6-416,-2 8-192,10-8-192,-6 8 64,10-8-1536,0 11 864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8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8 145 11648,'0'0'219,"-1"-1"0,1 1 0,-1 0 0,1-1 0,-1 1 0,1 0-1,0-1 1,-1 1 0,1-1 0,-1 1 0,1 0 0,0-1 0,-1 1 0,1-1 0,0 1 0,0-1 0,-1 1 0,1-1 0,0 0 0,0 1 0,0-1 0,0 1 0,-1-1 0,1 1 0,0-1 0,0 1 0,0-2 0,1 1 303,0 1-1,0-1 1,0 0 0,0 0 0,0 1-1,1-1 1,-1 1 0,0-1 0,0 1-1,3-1 1,5-3 7,66-30 2805,38-14-2284,-88 39-1293,1 1 1,0 2-1,0 1 1,0 1-1,1 1 0,-1 1 1,33 2-1,-53 0-475,-1 1 0,1 0 0,-1 0 1,1 0-1,9 5 0,-14-6 431,-1 0 1,1 1-1,0-1 1,0 0-1,0 1 0,0-1 1,-1 1-1,1-1 1,0 1-1,-1 0 0,1-1 1,0 1-1,-1 0 1,1 0-1,-1-1 1,1 1-1,-1 0 0,1 0 1,-1 0-1,1-1 1,-1 1-1,0 0 1,0 0-1,1 0 0,-1 0 1,0 0-1,0 0 1,0 0-1,0 0 0,0 0 1,0 0-1,0 0 1,0-1-1,-1 1 1,1 0-1,0 0 0,-1 0 1,1 0-1,-1 1 1,-8 21-4066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09.7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51 81 4896,'0'0'106,"0"-1"0,0 0-1,0 1 1,0-1 0,0 0 0,0 1 0,0-1 0,0 0-1,1 1 1,-1-1 0,0 0 0,1 1 0,-1-1 0,0 0 0,1 1-1,-1-1 1,1 1 0,-1-1 0,1 1 0,-1-1 0,1 1 0,-1-1-1,1 1 1,-1 0 0,2-1 0,-1 0 31,0 0 1,0 1-1,0-1 1,0 0-1,0 1 1,-1-1-1,1 0 1,0 0-1,-1 1 1,1-1 0,0 0-1,-1 0 1,2-2-1,-2-6 2476,-1 6-874,-1 7-1942,-5 21-39,5-21 215,0 1 0,1-1-1,-1 0 1,1 1 0,0-1-1,1 1 1,-1 0 0,1-1-1,0 1 1,0-1 0,0 1-1,2 8 1,0-7 54,-1 0 1,1 1-1,1-1 1,-1 0-1,1 0 1,4 7-1,-6-11 9,1-1 0,-1 0-1,0 0 1,0 1 0,0-1 0,1 0-1,-1 0 1,0 0 0,1 0-1,-1 0 1,1-1 0,-1 1 0,1 0-1,0-1 1,-1 1 0,1-1-1,0 0 1,-1 1 0,1-1 0,0 0-1,-1 0 1,1 0 0,0 0 0,0 0-1,-1-1 1,1 1 0,0 0-1,-1-1 1,3 0 0,-1 0 36,0-1 0,0 1 0,0-1 1,0 0-1,0 0 0,0 0 0,0 0 0,-1 0 0,1-1 0,-1 1 1,0-1-1,0 1 0,0-1 0,0 0 0,0 0 0,2-5 1,-3 6-53,0 0 0,-1 0 1,1 1-1,0-1 0,-1 0 1,0 0-1,1 0 0,-1 0 1,0 0-1,0 0 0,0 1 1,0-1-1,0 0 0,-1 0 1,1 0-1,0 0 0,-1 0 1,0 1-1,1-1 0,-1 0 1,0 0-1,0 1 0,0-1 1,0 0-1,0 1 0,0-1 1,0 1-1,-1 0 0,1-1 1,0 1-1,-3-2 0,-3-1-29,0 1 0,0 0 0,0 0 0,0 0 1,-1 1-1,1 0 0,-1 1 0,1 0 0,-1 0 0,-13 0 0,-15-2 123,14 2-718,22 1 596,0 0 0,0 0 0,0 0 0,0 0 0,0 0 0,0 0 0,0 0 0,0 0 0,0 0 0,0 0 0,0 0 0,0 0 0,0 0 0,0 0 0,0 1-1,0-1 1,0 0 0,0 0 0,0 0 0,0 0 0,0 0 0,0 0 0,0 0 0,0 0 0,0 0 0,0 0 0,0 0 0,0 0 0,0 1 0,0-1 0,0 0 0,0 0 0,0 0 0,0 0 0,0 0 0,0 0 0,0 0 0,0 0 0,0 0 0,0 0 0,0 0 0,0 0 0,0 0 0,0 0 0,0 0 0,1 0 0,-1 0 0,0 0 0,0 0 0,0 0 0,0 1 0,0-1 0,0 0 0,0 0 0,0 0 0,0 0 0,0 0 0,0 0 0,0 0 0,1 0 0,11 5-56,-5-3 105,-1 0 1,1 0-1,0-1 1,0 0 0,1 0-1,-1 0 1,0-1-1,0 0 1,0-1-1,13-2 1,-15 2 37,0 0 0,0-1 0,0 1 0,0-1 0,-1 0 0,1-1 1,0 1-1,-1-1 0,0 0 0,1 0 0,-1 0 0,-1 0 0,1-1 0,0 0 0,4-6 0,-7 10-68,-1-1 0,1 0 0,-1 0-1,1 1 1,-1-1 0,0 0 0,1 0-1,-1 1 1,0-1 0,0 0 0,1 0-1,-1 0 1,0 0 0,0 1 0,0-1-1,0 0 1,0 0 0,0 0 0,0 0-1,-1 0 1,1 1 0,0-1-1,0 0 1,-1 0 0,1 0 0,0 1-1,-1-1 1,1 0 0,-1 1 0,1-1-1,-1 0 1,1 1 0,-1-1 0,1 0-1,-1 1 1,0-1 0,1 1 0,-1-1-1,0 1 1,0-1 0,1 1-1,-1 0 1,0-1 0,-1 1 0,-2-2-178,0 1 0,0-1-1,0 1 1,0 0 0,-1 0 0,1 1 0,-6-1 0,15 9-190,1-2 458,4 7-668,22 17 0,-28-27 191,-1 0 0,1 0 0,0-1-1,0 0 1,0 0 0,0 0 0,1 0 0,-1 0 0,0-1 0,1 0-1,4 1 1,36-3-4978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39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12704,'13'-8'5759,"29"8"-4991,-21 0 2656,3 0-2016,2 0 96,6 0-960,-1-3-160,6 3-224,-2-9-224,-4 9 0,1-3-3360,-6 6 1888,6 1-5919,-5 4 4159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0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72 133 5216,'0'0'76,"-1"0"0,1 0 1,0 0-1,-1 0 0,1 0 1,0 0-1,-1 0 0,1 0 1,0 0-1,-1 0 0,1 0 1,0 0-1,0 0 0,-1 0 1,1 0-1,0 0 0,-1 0 1,1 1-1,0-1 0,0 0 1,-1 0-1,1 0 0,0 0 0,0 1 1,-1-1-1,1 0 0,0 0 1,0 1-1,0-1 0,-1 0 1,1 0-1,0 1 0,0-1 1,0 0-1,0 1 0,0-1 1,0 0-1,-1 0 0,1 1 1,6 13 5446,-5-13-5156,0 0 1,0 0-1,0 0 0,0 0 1,1 0-1,-1-1 1,0 1-1,1 0 1,-1-1-1,1 1 1,-1-1-1,0 1 1,1-1-1,-1 0 0,1 1 1,-1-1-1,1 0 1,-1 0-1,3 0 1,29-3 1210,2-5-1087,1-1 0,-1-2-1,-1-1 1,46-24 0,23-23-331,-77 34 565,-26 25-721,1 0 1,-1 0-1,0 0 1,0 0 0,0 0-1,1 0 1,-1 0-1,0 0 1,0 0-1,0 0 1,0 0-1,1 0 1,-1 1-1,0-1 1,0 0-1,0 0 1,0 0-1,1 0 1,-1 0 0,0 0-1,0 1 1,0-1-1,0 0 1,0 0-1,0 0 1,1 0-1,-1 1 1,0-1-1,0 0 1,0 0-1,0 0 1,0 1-1,0-1 1,0 0 0,0 0-1,0 0 1,0 1-1,0-1 1,0 0-1,-1 4 14,1-1 0,-1 1 0,0-1 0,-1 0 0,1 1 0,-3 4 0,-3 7 38,-38 107 570,-39 177 1,39-123-409,35-136-175,9-36-22,0-1-1,1 1 1,0 0 0,0 0-1,0-1 1,0 1 0,1 6-1,-1-10-11,0 1 0,0-1 0,0 1 0,0-1 0,0 1 0,0-1 0,0 1 0,0-1-1,0 1 1,-1-1 0,1 1 0,0-1 0,0 0 0,0 1 0,-1-1 0,1 1 0,0-1-1,0 0 1,-1 1 0,1-1 0,0 1 0,-1-1 0,1 0 0,-1 0 0,1 1-1,0-1 1,-1 0 0,1 0 0,-1 1 0,1-1 0,-1 0 0,1 0 0,-1 0 0,1 0-1,-1 0 1,0 0 0,-24 4-166,18-3 151,-30 5-197,-103 20-282,118-21 574,-9 2 94,22-4 30,9-3-206,0 0 0,1 0-1,-1 0 1,0 0 0,0 0-1,0 0 1,0 0 0,0 0-1,0 0 1,0 0 0,0 0-1,0 0 1,0 0 0,0 0-1,0 0 1,0 0 0,0 0-1,0 0 1,0 0 0,0 0-1,0 0 1,0 0 0,0 0-1,0 0 1,0 1 0,0-1-1,0 0 1,0 0 0,0 0-1,0 0 1,0 0 0,0 0-1,0 0 1,0 0 0,0 0-1,0 0 1,0 0 0,0 0-1,0 0 1,0 0 0,0 0-1,0 0 1,0 0-1,0 0 1,0 0 0,0 0-1,0 0 1,0 0 0,0 0-1,0 0 1,-1 0 0,30 4 319,0-2 0,46-3 0,-28 1-8,130-6 215,-2 0-437,-103 8-116,-9-1-4392,-74 15-5619,7-8 7087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0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20 120 6304,'-15'0'2032,"15"0"-1996,0 0 0,-1 0 0,1 0 0,0 0 0,0 0 0,0 0 0,0 0 0,0 0 0,0 0 0,0 0 0,-1 0 1,1 0-1,0 0 0,0 0 0,0 0 0,0 0 0,0 0 0,0 0 0,0 0 0,0 0 0,-1 0 0,1 0 0,0 0 0,0 0 0,0 1 0,0-1 1,0 0-1,0 0 0,0 0 0,0 0 0,0 0 0,-1 0 0,1 0 0,0 0 0,0 0 0,0 0 0,0 1 0,0-1 0,0 0 0,0 0 1,0 0-1,0 0 0,0 0 0,0 0 0,0 0 0,0 1 0,0-1 0,0 0 0,0 0 0,0 0 0,0 0 0,0 0 0,6 6 5146,3-3-3793,0-1 1,0 0-1,17 1 0,-2-3-359,33-2-1,420-45 1147,37 20-991,-360 21-920,593-17 962,-453 19-899,185-4-43,-309 5-300,133-6-2764,-288 7 1350,-12-1 112,-8 0-993,-12 2-586,-18 2-2197,-2 6 1637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1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15 6976,'4'-11'3472,"-3"8"-1466,-1 5-348,5 27 4768,-19 213-798,-16 1-4568,24-205-1037,2-21-64,2 0 0,0 0 0,0 0 0,3 33 1,0-22-2254,0-23-746,6-2 912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1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1 8640,'-22'0'2784,"21"0"-2712,1 0 1,-1 0-1,0 0 1,1 0-1,-1 0 1,0 0-1,1 0 1,-1 1-1,1-1 1,-1 0-1,0 0 1,1 1 0,-1-1-1,0 1 1,-13 7 897,0 1 1,1 0 0,0 0 0,1 1-1,0 1 1,1 0 0,-14 17 0,19-20-744,1 0 1,0 0-1,0 0 1,0 0-1,1 1 1,0 0-1,1 0 1,0 0-1,1 0 1,-1 1-1,2-1 0,-1 0 1,1 1-1,1 10 1,0-14-137,1 0 1,0 0-1,0 0 0,1 0 1,0 0-1,0 0 1,0-1-1,1 1 0,0-1 1,0 0-1,0 1 1,0-1-1,1-1 0,0 1 1,0 0-1,0-1 0,1 0 1,-1 0-1,11 6 1,-5-4 77,0 0 0,0 0 0,1-1 1,0-1-1,0 0 0,0 0 0,1-1 0,-1-1 1,16 2-1,-20-3-113,0-1 0,0 0 1,0 0-1,0-1 0,0 0 0,0 0 0,-1 0 1,1-1-1,0 0 0,0-1 0,-1 1 0,12-8 1,-11 6-32,1-2 0,-2 1 0,1-1 1,-1 0-1,1 0 0,-2-1 0,1 1 1,-1-1-1,6-11 0,-4 5-89,0-1 0,-1 0 0,-1 0-1,0-1 1,-1 1 0,0-1 0,-2 0 0,1 0 0,-2 0-1,0-1 1,-2-21 0,1 36 57,0-4-114,-1-1 0,0 1 0,0-1-1,-2-7 1,2 11 47,0 0-1,0 0 1,0 0 0,0 0-1,0 1 1,-1-1 0,1 0-1,-1 1 1,1-1 0,-1 1-1,0-1 1,1 1 0,-1 0 0,-3-2-1,-1 0-226,-1 0-1,1 0 0,-1 1 1,0 0-1,0 0 1,0 1-1,0 0 1,0 0-1,0 0 0,-1 1 1,-7 1-1,7-1-867,0 1 0,0 1 0,0-1-1,0 1 1,-13 6 0,12-3-3791,12 2 1643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1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9728,'-2'0'320,"-1"0"0,1 1 0,0-1 1,0 1-1,-1-1 0,1 1 0,0 0 1,0 0-1,0 0 0,0 0 0,0 0 1,0 0-1,0 1 0,0-1 1,1 1-1,-1-1 0,0 1 0,1 0 1,-1 0-1,1-1 0,0 1 0,0 0 1,-2 4-1,-2 5 424,0 0 0,1 1-1,-4 16 1,4-10-40,-2 1-91,2-1 1,0 1-1,-1 29 0,5-40-399,0 1 0,0 0 0,1 0 0,0 0-1,0-1 1,1 1 0,0-1 0,1 1 0,7 15 0,-7-19-120,0 0 0,0-1 0,0 0 1,1 0-1,-1 0 0,1 0 1,0 0-1,0-1 0,1 1 0,-1-1 1,1 0-1,0-1 0,-1 1 0,1-1 1,0 0-1,1 0 0,-1-1 1,0 1-1,0-1 0,1 0 0,-1 0 1,9-1-1,1 0 9,-1 0 0,1-1 0,0-1 0,-1-1 0,0 0 0,1-1 0,15-6-1,-16 5-76,0-2 0,-1 0 0,1 0 0,-1-1 0,-1-1 0,0 0 0,0 0 0,-1-2 0,0 1 0,0-1 0,-2-1 0,1 0 0,-1 0 0,-1-1 0,11-21 0,-12 20-109,-1-1-1,0 1 1,0-1-1,-2 0 1,4-19-1,-7 32 36,-1-1 0,0 1-1,0-1 1,0 1 0,0-1-1,0 1 1,0-1 0,-1 1 0,1-1-1,-1 1 1,1 0 0,-1-1-1,0 1 1,0 0 0,0-1 0,-1 1-1,1 0 1,0 0 0,-2-2-1,0 2-55,1-1 0,-1 1-1,0 0 1,0 1 0,1-1-1,-1 0 1,0 1 0,-1-1-1,1 1 1,0 0 0,0 0-1,0 0 1,-4 0 0,-4 0-139,0 0 0,0 1 0,0 0 0,0 0 0,-12 3 0,11-2 47,-8 2-608,1 0 0,-1 1 0,-29 10 0,39-10-125,0 0 0,0 1-1,1 0 1,0 0 0,0 1 0,0 0-1,-15 15 1,11-4-3055,8 2 1339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2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5 7968,'5'-5'10322,"-6"16"-8661,-7 20 652,-18 42-1,4-10-1353,-75 339 1286,85-338-1765,12-63-431,-1 1 0,1-1 0,0 1 0,0-1 0,0 1 0,-1-1 0,1 1 0,1-1 0,-1 1 0,0-1-1,1 3 1,0-5-36,0 1-1,0-1 0,0 0 0,0 1 0,-1-1 1,1 0-1,0 0 0,0 0 0,-1 0 0,1 1 1,0-1-1,0-2 0,11-11-32,34-44-211,34-39 120,-40 56 30,51-42 0,-74 70 36,1 0 1,0 1-1,0 1 1,1 1-1,1 0 0,29-10 1,-45 19 23,0 0 0,0 0-1,0 1 1,0-1 0,0 1 0,0 0 0,0 0 0,6 1 0,-9-1 21,0 0 0,0 1-1,0-1 1,0 0 0,0 1 0,0-1 0,-1 0 0,1 1-1,0-1 1,0 1 0,-1-1 0,1 1 0,0 0 0,-1-1-1,1 1 1,0 0 0,0 1 0,0-1 6,-1 0 0,0 0 0,1 0 0,-1 0 0,0 0 0,0 0-1,0 0 1,0 1 0,0-1 0,0 0 0,0 0 0,0 0 0,0 0 0,-1 0 0,1 0 0,0 1 0,-1-1 0,0 1 0,-6 12-42,0 0 1,-1-1 0,0 0 0,-2-1-1,1 0 1,-1 0 0,-1-1-1,0 0 1,-20 15 0,-9 3 25,-74 40-1,89-56 90,18-11-30,0 2 0,1-1 1,-1 1-1,-9 7 1,16-11-33,0 1 0,-1-1-1,1 0 1,0 1 0,-1-1 0,1 0 0,0 1 0,0-1 0,-1 0-1,1 1 1,0-1 0,0 0 0,0 1 0,-1-1 0,1 1 0,0-1 0,0 1-1,0-1 1,0 0 0,0 1 0,0-1 0,0 1 0,0-1 0,0 1 0,0-1-1,0 1 1,0-1 0,0 0 0,1 1 0,-1 0 20,1 1-1,0-1 1,-1 0 0,1 0 0,0 0-1,0 0 1,0 0 0,0 0 0,0-1 0,1 2-1,29 15 602,-29-17-586,99 40 998,-86-36-1664,1 1 1,-1-2 0,1 0 0,27 0 0,-41-3-3,0 0 1,0 0 0,0 0-1,0-1 1,-1 1-1,1-1 1,0 1-1,0-1 1,-1 0-1,1 1 1,-1-1 0,1 0-1,0 0 1,1-2-1,3-1-1864,11-4-1402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2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1 135 11232,'0'-1'472,"0"0"1,1 0 0,-1 1-1,0-1 1,1 0-1,-1 1 1,1-1 0,0 0-1,-1 1 1,1-1 0,-1 1-1,1-1 1,0 1 0,-1-1-1,1 1 1,1-1-1,17-9 2235,-13 7-2110,1 0-424,-1-1 1,0 0-1,0-1 0,-1 1 1,1-1-1,-1 0 0,0-1 1,0 1-1,-1-1 0,1 0 1,-1 0-1,-1 0 0,6-12 1,-8 17-158,-1 0 1,0 0-1,1 0 1,-1 0 0,0-1-1,0 1 1,0 0-1,0 0 1,0 0-1,0 0 1,0 0 0,0-1-1,0 1 1,0 0-1,-1-2 1,0 3-5,1-1 1,0 1-1,-1-1 0,1 1 0,0-1 1,-1 1-1,1-1 0,-1 1 0,1-1 1,-1 1-1,1 0 0,-1-1 0,1 1 1,-1 0-1,0 0 0,1-1 0,-1 1 1,1 0-1,-1 0 0,0 0 1,0 0-1,-1 0 24,0 0 0,0 0 1,0 0-1,0 1 0,0-1 1,0 0-1,0 1 0,0 0 1,1 0-1,-1-1 0,0 1 1,0 0-1,1 0 1,-1 0-1,0 1 0,1-1 1,-3 3-1,-1 1 154,1 1 0,0 0 1,0 0-1,0 1 0,1-1 0,-1 1 1,2 0-1,-4 9 0,3-4 127,0-1 0,1 1-1,1 0 1,-1 18 0,2-22-151,1 1 0,-1-1 0,2 0 0,-1 0 0,1 0 0,5 13 0,-5-17-127,0 0 0,0 0 0,0 0-1,0 0 1,1-1 0,-1 1 0,1-1-1,0 0 1,0 0 0,0 0 0,0 0-1,1 0 1,-1 0 0,6 2 0,-1-1-396,2 0 0,-1-1 0,0 0 1,1 0-1,0-1 0,-1 0 0,1-1 1,11 1-1,-14-2-898,0-1-1,0 1 1,0-1 0,0 0 0,0-1-1,0 0 1,8-3 0,-12 4 665,0 0 1,-1-1 0,1 1-1,0-1 1,-1 0-1,0 0 1,1 0 0,-1 0-1,0 0 1,0-1 0,0 1-1,0-1 1,2-4-1,3-3-1297,19-23-2139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10816,'0'0'215,"-1"0"1,1 1-1,0-1 1,-1 0-1,1 0 1,0 1-1,0-1 1,-1 0-1,1 0 1,0 1-1,0-1 1,-1 0-1,1 1 1,0-1 0,0 0-1,0 1 1,-1-1-1,1 0 1,0 1-1,0-1 1,0 1-1,0-1 1,0 0-1,0 1 1,0-1-1,0 1 1,0-1-1,0 0 1,0 1-1,0-1 1,0 0-1,1 1 1,1 22 3262,0-10-1946,-1 153 2509,4 78-2552,2-150-1049,-1-27-85,-4-52-173,0-1 0,1 1 0,7 18 0,-7-23-78,-2-7 82,-1-2-164,0-1-1,0 1 1,0-1-1,0 1 1,0-1-1,1 1 1,-1-1-1,0 1 1,0-1-1,0 1 1,1-1-1,-1 0 1,0 1-1,0-1 1,1 1-1,-1-1 1,0 0-1,1 1 0,-1-1 1,1 0-1,-1 1 1,0-1-1,1 0 1,-1 0-1,1 1 1,-1-1-1,1 0 1,-1 0-1,1 0 1,-1 0-1,1 1 1,-1-1-1,1 0 1,-1 0-1,1 0 0,-1 0 1,1 0-1,-1 0 1,1-1-1,1 1 3,-1 0 0,0 0 0,0 0 0,1-1 0,-1 1 0,0 0 0,0-1 0,0 0 0,0 1 0,0-1 0,0 1 0,0-1 0,0 0 0,0 0 0,1-1 0,14-16 214,-10 9-177,12-15 10,-1-2 0,22-44 0,4-8-247,-14 36-232,1 1 0,2 2 0,52-49 0,62-61-8365,-117 113 4702,-26 31 2556,0-1 0,0 0-1,0 0 1,2-7 0,4-18-3685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2:44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9 320 2400,'-8'-9'7328,"9"8"-6787,1 0 1,0 0 0,0 1 0,0-1-1,0 0 1,0 1 0,0-1 0,0 1-1,2-1 1,2 0 89,13-5 110,1-1 1,-2-1 0,1-1 0,-1-1 0,-1 0 0,0-1 0,0-1 0,20-19 0,-31 25-651,0 1 0,-1-1 1,0 0-1,0-1 1,0 1-1,-1-1 0,0 0 1,0 0-1,-1-1 0,0 1 1,0-1-1,-1 1 1,0-1-1,2-12 0,-4 18-126,0-1 1,0 0-1,0 0 0,0 1 0,0-1 0,-1 0 1,1 0-1,-1 1 0,0-1 0,0 0 0,0 1 1,0-1-1,0 1 0,0-1 0,-1 1 0,1 0 1,-1 0-1,0-1 0,0 1 0,1 0 0,-2 0 1,1 1-1,0-1 0,-3-2 0,0 1-297,0 1 0,0-1 0,-1 0 0,1 1 0,-1 0 0,0 1 0,0-1 0,1 1 0,-1 0 0,-7 0 0,-15 1-1178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60 1984,'-33'-1'1690,"17"2"-57,6 2 440,10-3-1939,-1 0 0,1 0 0,-1 1 0,0-1 1,1 0-1,-1 0 0,1 0 0,-1 1 0,1-1 0,-1 0 0,0 0 0,1 0 0,-1 0 0,1 0 0,-1 0 0,0 0 0,1 0 0,-1-1 1,1 1-1,-1 0 0,1 0 0,-1 0 0,0-1 0,1 1 0,-1 0 0,1-1 0,-1 1 0,1 0 0,-1-1 0,-6 0 1082,12 1-1122,1-1-1,-1 0 1,0 0-1,0-1 1,8-3-1,19-5 114,73-7 63,148-5-1,-223 22-218,0 0-1,0 2 1,41 9 0,-65-10-17,-1 0 1,0 1 0,1 0-1,-1 0 1,0 0 0,0 1-1,0 0 1,0 0 0,-1 0-1,1 0 1,-1 1 0,0-1-1,0 1 1,0 0 0,0 1-1,-1-1 1,0 1 0,0-1-1,4 8 1,-4-5-34,0-1 1,0 0 0,1 0-1,0 0 1,1 0-1,-1 0 1,1-1-1,0 0 1,0 0 0,1 0-1,-1-1 1,1 0-1,0 0 1,0 0-1,1-1 1,7 4 0,11 0 5,0-2 1,0 0 0,1-2 0,36 1 0,103-8 290,-163 4-294,433-49 1118,-287 29-1135,-100 13-482,13-2-4695,-46 6 3281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0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112 232 3072,'0'-17'976,"0"17"-911,0-1-1,0 1 1,-1 0 0,1-1-1,0 1 1,-1 0 0,1 0-1,0-1 1,-1 1 0,1 0-1,0 0 1,-1 0 0,1-1-1,0 1 1,-1 0 0,1 0-1,-1 0 1,1 0 0,0 0-1,-1 0 1,1 0-1,-1 0 1,1 0 0,-1 0-1,1 0 1,0 0 0,-1 0-1,1 0 1,-1 0 0,1 0-1,-1 1 1,-1 12 2095,-17 112-442,-12 60-273,-12 23 507,40-197-1195,2-10 592,4-23-208,23-100-945,-15 63-141,12-60-159,17-78 80,-30 158 147,2 1-1,32-72 1,-42 106-117,1 0 1,-1 0-1,1 0 0,-1 0 1,1 1-1,0-1 0,0 1 0,1-1 1,5-3-1,-8 6-15,1 0 1,-1 0-1,1 0 0,0 1 1,-1-1-1,1 0 0,0 1 1,0-1-1,-1 1 1,1 0-1,0 0 0,0-1 1,0 1-1,0 0 0,-1 1 1,1-1-1,0 0 0,0 0 1,0 1-1,-1-1 0,1 1 1,0 0-1,0-1 0,-1 1 1,1 0-1,2 2 0,-1-1 5,0 0-1,1 1 1,-1 0-1,0 0 1,0 0-1,-1 0 1,1 0-1,-1 1 1,1-1-1,-1 1 1,0 0-1,1 4 1,2 5 41,-1 1 0,4 17 0,-8-30-36,10 60 13,-2 1 0,-4-1-1,-1 1 1,-11 101 0,6-140 94,0-1 1,-2 1-1,-1-1 0,-1 0 0,-1 0 1,0 0-1,-2-1 0,-1 0 1,-18 30-1,25-46 42,0-1 1,0 0 0,-1 0 0,1 0-1,-1 0 1,-8 6 0,10-9-95,0 0 0,0 0-1,0 0 1,0 0 0,0 0 0,-1 0 0,1 0 0,0-1 0,0 1 0,-1-1 0,1 0 0,0 1 0,-1-1 0,1 0-1,0-1 1,-1 1 0,1 0 0,-4-2 0,1 1-75,1-1-1,-1 1 1,1-1 0,0 0 0,-1-1-1,1 1 1,0-1 0,0 0 0,1 0-1,-1 0 1,1 0 0,-5-6-1,8 9 5,0 0 0,0 1 0,0-1 0,1 0 0,-1 0 0,0 0 0,0 0 0,0 0 0,0 0 0,0 0 0,0 0 0,0 0 0,0 0-1,0 0 1,1 0 0,-1 0 0,0 0 0,0 0 0,0 0 0,0 0 0,0 0 0,0 0 0,0 0 0,0 0 0,1 0 0,-1 0 0,0 0-1,0 0 1,0 0 0,0-1 0,0 1 0,0 0 0,0 0 0,0 0 0,0 0 0,0 0 0,0 0 0,0 0 0,1 0 0,-1 0 0,0 0 0,0 0-1,0-1 1,0 1 0,0 0 0,0 0 0,0 0 0,0 0 0,0 0 0,0 0 0,0 0 0,0 0 0,0-1 0,0 1 0,0 0 0,0 0 0,0 0-1,0 0 1,0 0 0,0 0 0,0 0 0,0 0 0,0 0 0,0-1 0,-1 1 0,1 0 0,15 5-161,4 0 151,25-1-8,0-2-1,64-5 1,-49 1 31,-26 1 199,1-2-1,63-13 0,-85 13-113,0 0 0,0-1 0,-1-1 0,1 0 0,-1 0 0,0-1 0,0-1 0,-1 1 0,1-2 0,-2 1-1,11-11 1,-16 14-55,0-1 0,0 0 0,0 0 0,0 0 0,-1 0 0,1 0 0,-2-1 0,1 0-1,0 1 1,-1-1 0,0 0 0,2-12 0,1-39 7,-5 50-111,0 1-1,-1-1 0,1 1 1,-1 0-1,-1-1 0,-2-10 1,3 17 60,1-1-1,0 1 1,0 0 0,0-1 0,-1 1 0,1 0 0,0 0 0,0-1 0,-1 1-1,1 0 1,0 0 0,-1-1 0,1 1 0,0 0 0,-1 0 0,1 0-1,0 0 1,-1-1 0,1 1 0,0 0 0,-1 0 0,1 0 0,-1 0 0,1 0-1,0 0 1,-1 0 0,1 0 0,0 0 0,-1 0 0,1 0 0,-1 0-1,1 0 1,0 0 0,-1 1 0,1-1 0,0 0 0,-1 0 0,1 0 0,0 0-1,-1 1 1,-14 10-373,8-4 348,1 1 0,0 0 0,0 1 1,0 0-1,1 0 0,1 0 0,-1 0 0,1 1 0,1 0 0,0-1 0,-2 12 0,4-12 21,0 1-1,1-1 0,-1 1 0,2-1 0,2 19 0,-2-22 41,0 0 0,1 0-1,0 0 1,0-1-1,0 1 1,0-1 0,1 1-1,0-1 1,0 0-1,5 6 1,-7-10 28,0 0-1,0 0 1,0-1 0,0 1 0,0 0-1,0-1 1,1 1 0,-1-1-1,0 1 1,0-1 0,0 1-1,1-1 1,-1 0 0,0 0-1,0 1 1,1-1 0,-1 0-1,0 0 1,0 0 0,1-1 0,-1 1-1,0 0 1,0 0 0,1-1-1,-1 1 1,0 0 0,0-1-1,2-1 1,3-1 103,-1 0 0,1 0 0,-1-1 1,6-5-1,15-14-91,27-33 1,7-7-236,-57 60 136,1 1 0,-1-1-1,0 1 1,1-1 0,-1 1-1,1 0 1,0 1-1,0-1 1,5-1 0,-8 3 21,1-1 0,-1 1 0,0 0 0,0 0 0,1 0 0,-1 0 0,0 0 0,0 0 0,1 0 1,-1 0-1,0 1 0,0-1 0,1 0 0,-1 1 0,0-1 0,0 1 0,0-1 0,0 1 0,1 0 0,-1-1 1,0 1-1,0 0 0,0 0 0,-1 0 0,1 0 0,0-1 0,0 1 0,0 1 0,-1-1 0,1 0 0,0 0 1,-1 0-1,1 2 0,0 2 15,0 1 0,0-1 1,0 1-1,-1-1 1,0 1-1,0 0 0,-1-1 1,0 1-1,-1 5 1,1-4-20,-15 62 2,5-25 322,10-34-7,1-10-286,0 0 0,0 1 1,0-1-1,0 0 1,0 0-1,0 0 0,0 0 1,0 0-1,0 0 0,0 0 1,0 0-1,1 0 1,-1 0-1,0 0 0,0 0 1,0 1-1,0-1 0,0 0 1,0 0-1,0 0 0,0 0 1,0 0-1,0 0 1,0 0-1,0 0 0,1 0 1,-1 0-1,0 0 0,0 0 1,0 0-1,0 0 1,0 0-1,0 0 0,0 0 1,0 0-1,0 0 0,1 0 1,-1 0-1,0 0 1,0 0-1,0 0 0,0 0 1,0 0-1,0 0 0,0 0 1,0-1-1,15-12 771,-4 2-769,3-2-67,1 1 1,0 1 0,0 0-1,1 1 1,1 1 0,0 0-1,21-7 1,-37 15 29,1 1-1,-1 0 1,1 0-1,-1-1 1,1 1-1,-1 0 1,1 0-1,-1 1 1,1-1 0,-1 0-1,1 0 1,-1 1-1,0-1 1,1 0-1,-1 1 1,0 0-1,1-1 1,-1 1 0,0 0-1,1 0 1,-1-1-1,0 1 1,0 0-1,0 0 1,0 0-1,1 2 1,3 3-27,-1 1 0,0-1-1,0 1 1,3 7 0,0 0 73,-6-13 1,-1 0-1,1-1 1,0 1 0,-1 0-1,1 0 1,0-1 0,0 1-1,0 0 1,0-1 0,0 1-1,0-1 1,0 1 0,0-1-1,0 0 1,0 1 0,0-1-1,0 0 1,0 0 0,0 0-1,0 0 1,0 1 0,0-2-1,0 1 1,0 0 0,1 0-1,-1 0 1,0 0 0,2-1-1,4-1 103,0-1 0,-1 1-1,9-5 1,-9 4-109,2-1 19,0-1 1,0 0-1,0 0 0,-1-1 1,0 0-1,0 0 0,-1 0 1,0-1-1,0 0 0,0-1 1,8-13-1,6-13-63,-2 0 0,-1-1 0,-1 0 1,21-75-1,-34 100-35,-1 1 0,2-1 0,-1 1 0,1 0 0,10-16 0,-14 25 58,0 0-1,1-1 0,-1 1 1,0 0-1,0 0 1,0 0-1,0 0 0,0 0 1,0 0-1,0 0 0,0-1 1,0 1-1,1 0 0,-1 0 1,0 0-1,0 0 1,0 0-1,0 0 0,0 0 1,0 0-1,1 0 0,-1 0 1,0 0-1,0 0 0,0 0 1,0 0-1,0 0 1,1 0-1,-1 0 0,0 0 1,0 0-1,0 0 0,0 0 1,0 0-1,1 0 1,-1 0-1,0 0 0,0 0 1,0 0-1,0 0 0,0 1 1,0-1-1,1 0 0,-1 0 1,0 0-1,0 0 1,0 0-1,0 0 0,0 0 1,0 0-1,0 1 0,0-1 1,0 0-1,0 0 0,0 0 1,0 0-1,0 0 1,1 1-1,-1-1 0,0 0 1,0 0-1,0 0 0,0 1 1,2 11-150,-6 251-238,-11-160 491,8-70 240,7-31-292,0-1-1,0 0 0,-1 1 1,1-1-1,0 0 0,-1 0 1,0 1-1,1-1 0,-1 0 1,0 0-1,-1 2 0,2-3-16,0 1 1,-1-1-1,1 0 0,-1 1 0,1-1 0,-1 0 0,1 0 0,-1 1 0,1-1 0,-1 0 0,1 0 0,-1 0 0,1 1 0,-1-1 0,0 0 1,1 0-1,-1 0 0,1 0 0,-1 0 0,0 0 0,-1-1 12,0 0 0,-1 0 0,1 0 0,0 0 0,0 0 0,1 0 0,-1 0 0,0-1 1,0 1-1,1-1 0,-1 1 0,1-1 0,-1 0 0,-1-2 0,-7-10-85,-24-27-505,44 51-288,-8-7 833,2 0 0,-1 0 0,0-1 0,7 5-1,-5-5 53,1 0 0,-1 0 0,0 0-1,0 0 1,1-1 0,-1 0 0,0 0 0,1-1-1,-1 0 1,1 0 0,-1 0 0,1 0-1,-1-1 1,1 0 0,-1 0 0,1 0 0,-1-1-1,0 0 1,0 0 0,0 0 0,0-1-1,0 1 1,8-8 0,80-64 50,-78 63-153,-11 8 8,0-1 0,1 1-1,-1 0 1,1 0-1,-1 1 1,1-1 0,0 1-1,8-3 1,-12 5 42,-1 0 1,1 0 0,0 0-1,-1 0 1,1 0 0,-1 0 0,1 0-1,0 0 1,-1 1 0,1-1-1,0 0 1,-1 0 0,1 0-1,-1 1 1,1-1 0,0 0 0,-1 1-1,1-1 1,-1 0 0,1 1-1,-1-1 1,1 1 0,-1 0-1,1 0-17,0 0-1,0 1 1,0-1-1,0 1 1,-1-1-1,1 1 1,-1-1-1,1 1 1,-1 2-1,1 4-120,0 1 0,-1 16 0,-1-15 107,2-5 59,-1 0-1,0 0 0,1 0 1,0-1-1,0 1 0,0 0 1,1 0-1,0-1 0,0 1 1,0 0-1,0-1 0,1 0 1,0 0-1,-1 0 0,5 4 1,-5-5-1,1-1 0,-1 0 0,1 1 1,0-1-1,0-1 0,0 1 0,0 0 0,0-1 1,0 1-1,0-1 0,0 0 0,0 0 1,1-1-1,-1 1 0,0 0 0,1-1 0,-1 0 1,0 0-1,1 0 0,-1 0 0,1-1 1,-1 1-1,6-2 0,5-2 119,1-1-1,-1 0 1,1-1 0,-2-1-1,1 0 1,-1 0 0,13-11-1,-13 6-114,0-2 0,-1 0-1,0 0 1,-1-1-1,-1-1 1,14-26 0,4-16-18,23-73 0,-49 126-8,30-100-89,-9 27 129,-12 44-62,-4 16-27,-1 0 0,0-1 0,-2 0 0,0 0-1,2-31 1,-9 51-793,-2 9 598,-6 14 168,1 11-9,2-1 0,1 1 0,-5 70 0,14 108 67,-1-175-53,0-19 154,0 1 0,1-1 0,7 33 0,-7-46-102,-2-3 86,1-1-1,0 1 1,-1-1 0,1 1-1,0-1 1,1 0 0,1 5 0,-2-7-32,0 1 0,-1-1 1,1 1-1,0-1 0,0 1 1,-1-1-1,1 1 0,0-1 0,0 0 1,0 0-1,-1 1 0,1-1 1,0 0-1,0 0 0,0 0 1,0 0-1,0 0 0,-1 0 1,1 0-1,0 0 0,0 0 0,0 0 1,0-1-1,0 1 0,-1 0 1,1-1-1,1 0 0,2-1-16,-1 0-1,1 0 0,-1-1 0,0 0 0,1 1 0,-1-1 1,-1 0-1,4-4 0,9-9 25,78-71 28,-91 85-99,0 0 1,0 1-1,0-1 0,0 1 0,0-1 0,0 1 0,0 0 1,5-2-1,-6 3 13,-1 0 1,1 0 0,0 0 0,-1 0 0,1 0-1,0 0 1,-1 0 0,1 0 0,-1 0-1,1 1 1,0-1 0,-1 0 0,1 0 0,0 0-1,-1 1 1,1-1 0,-1 0 0,1 1-1,-1-1 1,1 1 0,-1-1 0,1 1 0,-1-1-1,1 1 1,-1-1 0,0 1 0,1-1-1,-1 1 1,0-1 0,0 1 0,1 0 0,-1-1-1,0 1 1,0-1 0,0 1 0,1 0-1,-1-1 1,0 2 0,4 21-71,-1 1 0,-1-1 0,-1 0 0,-2 25 0,0-8 170,1-39-54,0-1 0,0 1 0,0 0 0,0 0 0,0-1 0,0 1 0,0 0 1,0 0-1,0 0 0,1-1 0,-1 1 0,0 0 0,1 0 0,-1-1 0,0 1 0,1 0 0,-1-1 0,1 1 0,-1 0 0,1-1 0,-1 1 0,1-1 1,-1 1-1,1 0 0,-1-1 0,1 0 0,0 1 0,-1-1 0,1 1 0,0-1 0,0 0 0,-1 1 0,1-1 0,0 0 0,0 0 0,0 0 0,-1 0 0,1 0 1,0 0-1,0 0 0,0 0 0,-1 0 0,1 0 0,0 0 0,0 0 0,-1 0 0,1-1 0,0 1 0,0 0 0,0-1 0,6-1 97,0-1 0,0 0 0,-1-1 0,8-4 0,-1-1-81,-1-1 0,0-1 0,-1 0 0,12-14 0,18-17-185,-1 9-377,-40 33 510,0 0 1,0-1-1,0 1 1,0 0-1,1 0 1,-1 0-1,0-1 0,0 1 1,0 0-1,1 0 1,-1 0-1,0 0 1,0-1-1,1 1 1,-1 0-1,0 0 0,0 0 1,1 0-1,-1 0 1,0 0-1,1 0 1,-1 0-1,0 0 0,0 0 1,1 0-1,-1 0 1,0 0-1,1 0 1,-1 0-1,0 0 0,0 0 1,1 0-1,-1 0 1,0 0-1,0 0 1,1 1-1,-1-1 1,0 0-1,0 0 0,1 0 1,-1 0-1,0 1 1,0-1-1,0 0 1,1 0-1,-1 1 0,0-1 1,0 0-1,0 0 1,0 1-1,1-1 1,-1 0-1,0 0 0,0 1 1,0-1-1,0 0 1,0 0-1,0 1 1,0-1-1,0 0 1,0 1-1,0-1 0,0 0 1,0 0-1,0 1 1,0 2-15,-1 1 1,1-1 0,-1 0 0,0 1 0,-2 5-1,-18 39-39,-44 72-1,53-100 65,-89 148 104,70-123 17,-57 68-1,77-102 40,-1 1-1,-23 17 1,30-25-97,-16 9 210,20-12-265,1-1 0,-1 0-1,0 0 1,0 0 0,1 1 0,-1-1-1,0 0 1,1 0 0,-1 0 0,0 0-1,0 0 1,1 0 0,-1 0 0,0 0-1,1 0 1,-1-1 0,0 1 0,0 0-1,1 0 1,-1-1 0,1 1 0,-1 0-1,0-1 1,1 1 0,-1-1 0,1 1-1,-1-1 1,0 1 0,1-1-1,0 1 1,-1-1 0,-1-2 5,0 0 0,1-1 0,-1 1 0,1 0 0,0 0 0,0 0 0,0-1 0,1 1 0,-1-1 0,1 1 0,-1 0 1,1-1-1,0 1 0,1-1 0,-1 1 0,1-1 0,-1 1 0,3-7 0,1-2-49,1 0 1,0 0-1,12-19 0,-7 17 20,-1 0 0,2 1 0,-1 0 0,2 1 0,0 0 0,0 1-1,1 1 1,1-1 0,20-11 0,15-4-136,79-31 0,-41 19-517,9-4-5495,-94 41 5501,1-1 1,-1 1 0,0 0-1,1 0 1,-1-1 0,0 0-1,0 1 1,3-4 0,0 3-1646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1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24 161 7040,'-23'-45'3200,"46"25"-2752,-5 9 928,9 6-832,13-10 768,5 7-768,14-9-64,-5 5-288,9 1 0,0 2-96,-5 1-64,-3 8 0,-10 5 160,-5 3-96,-14 4-3072,-3 3 1632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1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60 6880,'-58'-44'3136,"53"44"-2720,5-4-512,10 4-32,8-5-160,4 5 160,14-6 480,9 6-160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2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233 668 3072,'1'-1'128,"-1"1"1,0 0-1,1 0 1,-1-1-1,0 1 1,1 0-1,-1-1 1,0 1-1,0 0 1,1-1-1,-1 1 1,0-1-1,0 1 1,0 0-1,0-1 1,0 1-1,1-1 1,-1 1-1,0-1 1,0 1-1,0-1 1,0 1-1,0 0 1,0-1-1,0 1 1,0-1-1,-1 1 1,1-1-1,0 1 1,0 0-1,0-1 1,0 1-1,0-1 1,-1 1-1,1 0 1,0-1-1,0 1 1,-1 0-1,1-1 1,0 1-1,-1 0 1,1-1-1,0 1 1,-1 0-1,1 0 1,-1-1-1,0 0 78,0 1-1,-1-1 1,1 0 0,0 1-1,-1-1 1,1 1-1,-1 0 1,1-1-1,-1 1 1,1 0-1,0 0 1,-1 0-1,-1 0 1,-16 4 73,1 0 0,0 1 0,0 1 0,0 1 0,-30 16 1,48-23-278,-38 25 88,34-22-44,1 0 1,0-1 0,0 2-1,0-1 1,0 0 0,1 0-1,-1 1 1,-2 5 0,4-8-19,1 0 1,-1 0 0,1 0 0,-1 0 0,1 0 0,0 0 0,-1 0 0,1 0 0,0 0-1,0 1 1,0-1 0,0 0 0,0 0 0,0 0 0,0 0 0,0 0 0,1 0 0,-1 0-1,0 0 1,1 0 0,-1 0 0,0 0 0,1 0 0,0 0 0,-1 0 0,1 0-1,-1 0 1,1 0 0,0-1 0,0 1 0,-1 0 0,1 0 0,0-1 0,0 1 0,0 0-1,0-1 1,0 1 0,1 0 0,2 0 108,1 1 1,-1-1-1,0 1 0,1-1 1,-1 0-1,1-1 0,-1 1 1,6-1-1,3 0 147,1-1-1,-1 0 1,0-1-1,24-6 0,-30 6-196,0-1-1,0 0 1,0 0 0,0 0-1,-1-1 1,1 0-1,-1 0 1,0-1-1,10-10 1,-13 12-36,0-1 1,0 0-1,-1 0 1,1 0-1,-1 0 1,0 0-1,0-1 1,-1 1-1,1-1 1,-1 1-1,1-7 1,-1 8-87,-1 1 0,1-1 0,-1 0 0,0 1 0,0-1 0,-1 0 0,1 1 0,0-1 0,-1 0 0,1 1 0,-1-1 0,0 1 0,0-1 0,0 1 0,0-1 0,-1 1 0,1 0-1,-1 0 1,1 0 0,-4-4 0,4 5-23,0 0 0,-1 0 0,1 1-1,0-1 1,0 1 0,0-1 0,-1 1-1,1-1 1,0 1 0,0 0 0,-1 0-1,1 0 1,0-1 0,-1 1 0,1 0-1,0 1 1,-1-1 0,1 0 0,-2 1-1,2-1 36,1 0 0,-1 0 0,0 0 0,1 1 0,-1-1 0,1 0 1,-1 0-1,1 1 0,-1-1 0,1 0 0,-1 1 0,1-1 0,0 0 0,-1 1 0,1-1 0,-1 1 0,1-1 0,0 1 0,0-1 0,-1 1 0,1-1 0,0 1 0,0-1 0,-1 1 0,1-1 0,0 1 0,0 0 0,0-1 0,0 1 0,0-1 0,0 1 0,0-1 0,0 1 0,0 0 0,0-1 0,0 1 0,0-1 0,0 1 0,1-1 0,-1 1 0,0-1 0,0 1 0,1 0 0,0 0 60,0 0 0,0-1-1,0 0 1,0 1-1,0-1 1,0 0-1,0 1 1,0-1 0,0 0-1,0 0 1,0 0-1,0 0 1,0 0-1,0 0 1,0 0 0,0 0-1,0 0 1,0 0-1,0-1 1,1 1-1,5-2 105,-1 0 0,1 0 0,-1-1-1,0 0 1,1 0 0,-1 0-1,-1-1 1,1 0 0,-1 0-1,10-8 1,-3-2 61,1 0 1,17-27-1,86-140 453,-9 12-355,6 0 233,-113 168-565,1-1-1,0 1 1,0-1 0,0 1-1,0 0 1,0-1 0,0 1-1,1 0 1,-1 0 0,0 0-1,2-1 1,-2 9-273,-5 14 86,-98 368-123,1-7 348,3 34 186,89-379-107,4-15 114,0 0 0,-15 34 1,19-54-85,0 0 0,0 1 0,0-1 0,0 0 0,-1 0 0,1 0 0,-4 3 0,5-5-87,-1 1 0,1-1 0,0 0 1,-1 0-1,1 1 0,0-1 0,-1 0 1,1 0-1,0 0 0,-1 0 0,1 1 1,-1-1-1,1 0 0,0 0 0,-1 0 1,1 0-1,-1 0 0,1 0 0,0 0 1,-1 0-1,1 0 0,-1 0 1,1 0-1,0 0 0,-1-1 0,1 1 1,-1 0-1,1 0 0,-1 0 0,0-2 35,-1-1 1,1 1-1,-1 0 0,1 0 0,0 0 0,0-1 1,0 1-1,0-1 0,0 1 0,0-1 0,1 1 1,-1-1-1,1 1 0,0-1 0,0-3 0,-5-58 58,3-1 0,14-127 0,-9 174-149,1 1 0,1 0 0,9-24 0,-12 36 1,1 0 0,-1 0 0,1 0 1,0 1-1,1-1 0,-1 1 0,1-1 0,-1 1 0,1 0 1,9-6-1,-6 5 11,0 1 0,0-1 0,1 1 0,0 1 0,0 0 0,11-4 0,4 2-5,0 1 0,0 1 0,0 1 0,28 1 0,-22 1 31,0 1 0,0 2-1,0 1 1,-1 1 0,48 14 0,-67-16-533,-1 1 0,1 0 0,-1 1 0,0 0 0,12 9 0,32 34-7791,-48-44 7382,19 17-2433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5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1086 3808,'0'1'79,"0"0"0,0-1 1,0 1-1,-1 0 0,1-1 0,0 1 1,0 0-1,0-1 0,0 1 0,0 0 0,1-1 1,-1 1-1,0 0 0,0-1 0,0 1 1,0 0-1,1-1 0,-1 1 0,0-1 1,1 1-1,-1 0 0,0-1 0,1 1 1,0 0-1,0 0 118,0 0 0,1-1 0,-1 1 0,0-1 1,0 1-1,0-1 0,1 1 0,-1-1 0,0 0 1,1 1-1,-1-1 0,2 0 0,2 0 378,0 0 0,1 0 0,-1-1 0,1 1 0,9-4 0,10-6 464,-1 0 1,0-2-1,30-20 0,-37 22-710,8-6-21,-2-1-1,0 0 1,32-34 0,-36 32-171,-1 0 0,-1-2-1,0 0 1,17-31-1,43-96 493,-76 148-634,13-20-348,-14 20 343,1-1 0,-1 1 0,0 0 0,1 0 0,-1-1 0,0 1 0,1 0 0,-1 0 0,1 0 0,-1-1 0,1 1 0,-1 0 0,1 0 1,-1 0-1,0 0 0,1 0 0,-1 0 0,1 0 0,-1 0 0,1 0 0,-1 0 0,1 0 0,-1 0 0,1 0 0,-1 0 0,0 1 0,1-1 0,-1 0 0,1 0 0,-1 0 1,1 1-1,-1-1 0,0 0 0,1 0 0,-1 1 0,0-1 0,1 0 0,-1 1 0,0-1 0,1 1 0,-1-1 0,0 0 0,0 1 0,0-1 0,1 1 0,1 4-25,1 0 0,-1 0-1,0 1 1,0-1 0,-1 0-1,1 1 1,-1-1-1,-1 1 1,1 6 0,-1 55-79,-1-48 107,0 27 113,-2-1-1,-3 1 1,-1 0 0,-2-1 0,-16 46-1,23-86-11,0 0 0,0 0 0,-1 0 0,-5 8 0,7-12-47,0 0 1,0 1-1,0-1 0,0 0 1,-1 0-1,1 0 0,0 0 1,-1 0-1,1 0 0,-1 0 1,1 0-1,-1-1 1,1 1-1,-1 0 0,0-1 1,-2 1-1,3-1 2,-1 0 0,1 0 1,-1 0-1,1 0 0,-1 0 0,0-1 0,1 1 1,0 0-1,-1-1 0,1 1 0,-1-1 0,1 0 0,-1 1 1,1-1-1,0 0 0,0 0 0,-1 0 0,1 0 0,0 0 1,0 0-1,0 0 0,-1-3 0,-2 0 137,-6-7-124,0-1-1,1-1 1,1 1-1,0-1 1,0-1-1,-8-21 0,15 33-80,-1-3-10,0 2-71,1 0 0,-1 0 1,1-1-1,0 1 0,-1-4 0,2 6 76,0 1 0,0-1 0,0 1-1,0-1 1,0 1 0,0-1 0,0 1-1,0-1 1,0 1 0,0-1 0,1 1-1,-1-1 1,0 1 0,0-1 0,0 1 0,1-1-1,-1 1 1,0-1 0,1 1 0,-1 0-1,0-1 1,1 1 0,-1-1 0,0 1-1,1 0 1,-1-1 0,1 1 0,-1 0 0,1 0-1,-1-1 1,1 1 0,-1 0 0,1 0-1,-1 0 1,1 0 0,-1-1 0,1 1-1,-1 0 1,1 0 0,0 0 0,11 0-27,1 0 0,0 0 0,0 1 1,-1 1-1,18 4 0,-13-2 60,-1-1 0,27 1 0,-26-4 47,0-1-1,0-1 0,1 0 0,-1-1 0,0 0 0,-1-2 0,1 0 0,29-14 0,-23 6 79,1-2-1,-2 0 0,0-1 1,24-24-1,-29 22-80,0 0-1,-1-1 1,-1-1 0,17-30-1,38-87 94,-69 137-144,27-62 17,35-108 1,-55 139-89,0-1 0,-3 0 1,0 0-1,-2 0 0,-1-50 0,-2 77 22,0 2 3,0 0 0,0 1 1,0-1-1,-1 1 0,1-1 0,0 1 0,-1-1 0,0 1 0,0-1 1,1 1-1,-1-1 0,-1 1 0,-1-4 0,2 5 35,1 1-1,0 0 0,-1-1 1,1 1-1,0 0 1,0 0-1,-1-1 1,1 1-1,-1 0 1,1 0-1,0 0 1,-1-1-1,1 1 1,0 0-1,-1 0 1,1 0-1,-1 0 1,1 0-1,-1 0 1,1 0-1,0 0 1,-1 0-1,1 0 1,-1 0-1,1 0 0,0 0 1,-1 1-1,-3 0-29,1 0-1,0 1 0,0 0 0,0-1 0,0 1 1,1 0-1,-1 1 0,0-1 0,1 0 0,-1 1 1,-1 3-1,-25 33-156,25-32 155,-14 19 13,2 0 1,1 1 0,1 1-1,2 0 1,0 1 0,2 0-1,-11 57 1,13-41-3,2 0-1,3 1 1,3 81-1,2-103 92,1-1 1,1 0-1,1 0 0,1 0 0,1-1 1,0 0-1,2 0 0,1-1 0,17 27 1,-24-43 17,-1 0 1,2-1-1,-1 0 0,1 0 1,-1 0-1,1 0 0,0-1 1,0 1-1,1-1 1,-1 0-1,1 0 0,-1-1 1,1 1-1,0-1 1,0 0-1,0 0 0,0-1 1,1 0-1,-1 1 1,0-2-1,0 1 0,1-1 1,-1 1-1,1-2 0,-1 1 1,0 0-1,1-1 1,-1 0-1,0-1 0,0 1 1,0-1-1,0 0 1,0 0-1,8-5 0,-2 1-25,-1 0-1,0-2 1,0 1-1,-1-1 1,0-1-1,16-18 1,39-64-57,-29 39-1,-23 30-52,-8 14 11,1-1 0,0 1 1,6-8-1,-10 14 25,0 1 0,0 0-1,0 0 1,0 0 0,0 0 0,1 0-1,-1 0 1,0 0 0,0 0 0,1 0-1,-1 0 1,0 1 0,1-1 0,-1 1-1,1-1 1,-1 1 0,1-1 0,-1 1-1,1 0 1,0 0 0,-1 0 0,1 0-1,-1 0 1,3 0 0,-3 0 16,1 1 0,-1-1 0,0 0 0,0 1 0,0-1 0,0 0 0,0 1 0,0-1 0,0 1-1,0 0 1,0-1 0,0 1 0,0 0 0,0-1 0,-1 1 0,1 0 0,0 0 0,0 0 0,-1 0 0,1 0 0,-1 0 0,1 0 0,-1 0 0,1 0 0,-1 0 0,1 0 0,-1 0 0,0 0-1,0 1 1,1 1 0,-2-1 11,1 0-1,0 0 0,-1 0 1,1 0-1,-1 0 0,0 0 1,0-1-1,0 1 0,0 0 1,0 0-1,0-1 0,0 1 1,0 0-1,-1-1 0,1 1 1,-1-1-1,1 0 0,-3 2 1,-52 46 27,12-10-138,-8 10-109,30-28 181,11-10 55,1 1 0,-17 23 0,26-34-3,0 0-1,1-1 0,-1 1 1,1 0-1,-1 0 0,1 0 1,-1 0-1,1-1 0,0 1 0,-1 0 1,1 0-1,0 0 0,0 0 1,0 0-1,-1 0 0,1 0 1,0 0-1,0 0 0,0 0 1,1 0-1,-1 0 0,0 0 0,0 0 1,1 0-1,-1 0 0,0 0 1,1 0-1,-1-1 0,1 1 1,-1 0-1,1 0 0,-1 0 1,1-1-1,0 1 0,-1 0 1,1 0-1,0-1 0,-1 1 0,1-1 1,0 1-1,0-1 0,0 1 1,0-1-1,0 1 0,0-1 1,-1 0-1,1 1 0,0-1 1,0 0-1,0 0 0,0 0 0,0 0 1,0 0-1,0 0 0,0 0 1,0 0-1,2-1 0,2 0 38,0 0 0,1-1-1,-1 0 1,0 0 0,0-1-1,-1 1 1,1-1 0,0 0-1,-1-1 1,0 1 0,7-7-1,3-5 70,20-26-1,-33 40-122,16-23 4,0-1 0,20-41 0,-21 40-72,-10 20-95,-8 17-314,-2 0 357,-4 9-41,-7 35 0,14-50 160,0-1 0,0 1 0,1-1 0,-1 1-1,1 0 1,0-1 0,1 1 0,-1 0 0,1-1 0,0 1 0,0-1-1,0 1 1,1-1 0,1 5 0,-1-7 11,0 1 1,0-1-1,-1 0 1,1 0-1,0 0 1,1 0-1,-1 0 0,0-1 1,0 1-1,1-1 1,-1 1-1,1-1 1,0 0-1,-1 0 0,1 0 1,0 0-1,-1-1 1,1 1-1,0-1 1,0 1-1,3-1 1,1 0 33,0 0 1,-1-1 0,1 0 0,-1 0-1,1 0 1,-1-1 0,1 0 0,7-3-1,8-6 42,-1-1-1,0-1 1,-1-1-1,28-24 1,-26 16-79,-1 0 0,-1-2 0,-1 0 0,-1-1 1,26-49-1,52-141 292,-79 165-358,17-74 0,-1-52-72,-32 168 81,2-4-69,-1-1-1,-1 1 0,0-1 0,-1 1 1,-1-19-1,0 29-68,0 5 13,-43 134-900,27-78 917,9-28 149,2 0-1,1 1 1,-3 61-1,16 96-42,9-73 94,-13-100 18,-1-2 0,2 1-1,0 0 1,1-1 0,12 22 0,-17-34-26,0-1 1,0 1-1,0 0 1,0-1 0,0 1-1,0-1 1,1 1 0,-1-1-1,1 1 1,-1-1-1,1 0 1,-1 0 0,1 0-1,0 0 1,-1 0-1,1 0 1,0 0 0,0-1-1,0 1 1,0 0-1,-1-1 1,1 0 0,0 1-1,0-1 1,0 0-1,0 0 1,0 0 0,0 0-1,0-1 1,0 1-1,0 0 1,0-1 0,0 0-1,0 1 1,-1-1-1,4-1 1,2-2 10,-1 0-1,0-1 0,-1 1 1,1-1-1,-1 0 1,0-1-1,0 1 1,8-12-1,-12 15-40,12-15 39,-1-1 0,-1 0 0,-1 0 0,-1-1 0,14-38 0,-20 47-61,0 0-1,-1 0 1,-1 0 0,0 0 0,0 0 0,-1-12-1,0 22 5,0-1 0,0 1 0,0-1 0,0 1 0,0-1 0,0 1 0,0-1 0,0 1 0,0-1 0,0 1 0,0 0 0,0-1 0,-1 1 0,1-1 0,0 1 0,0-1 0,0 1 0,-1 0 0,1-1 0,0 1 0,0-1 0,-1 1 0,1 0 0,0-1 0,-1 1 0,1 0 0,0 0 0,-1-1 0,1 1 0,-1 0 0,0-1 0,0 2-21,0 0 1,0-1 0,0 1 0,0 0 0,0 0 0,0 0 0,0 0 0,0 0-1,1 0 1,-1 0 0,0 0 0,0 2 0,-9 14-32,0 0-1,2 1 1,0 0 0,1 0-1,1 1 1,0 0 0,-4 36-1,9-46 81,0 0 0,1 0-1,1 0 1,0 0 0,0 0 0,0-1-1,1 1 1,1 0 0,3 10-1,-4-15 16,-1-1 0,1 1 0,0-1-1,0 0 1,0 1 0,0-1-1,0 0 1,1 0 0,-1 0 0,1-1-1,0 1 1,0-1 0,0 1-1,0-1 1,0 0 0,1 0 0,-1 0-1,1-1 1,-1 1 0,1-1-1,0 0 1,-1 0 0,1 0 0,6 0-1,-2-1 58,0 0-1,0 0 1,1-1-1,-1 0 1,0 0-1,0-1 0,0 0 1,0-1-1,0 0 1,8-4-1,-4 0-29,-1 0 0,0 0-1,0-1 1,-1 0 0,17-17-1,-1-7-46,0 0 0,-2-2 0,21-39 0,-42 67-3,57-95-436,-55 95 293,-2 9-2,-4 14 1,-10 13 19,0 0 0,-19 32 1,9-19 88,-15 22-52,25-48 57,1 0-1,1 0 0,0 1 1,-7 24-1,15-39 29,1-1 0,-1 1 0,1 0 1,0 0-1,-1 0 0,1-1 0,0 1 0,1 0 0,-1 0 0,0 0 0,1 0 0,0-1 0,-1 1 0,1 0 0,3 4 0,-2-3 0,1 0 0,-1 0 0,1-1 1,0 1-1,0-1 0,1 0 0,-1 0 0,0 0 0,5 2 0,8 4 70,0 0 0,0-2 0,0 0 0,18 5 0,-24-9 16,-4-1-61,1 0 0,0 0 0,0-1 1,0 1-1,0-2 0,0 1 0,9-1 1,-13 0-306,0 0 1,0-1 0,0 1-1,-1-1 1,1 0 0,0 0 0,0 0-1,-1 0 1,1 0 0,-1-1-1,1 1 1,-1-1 0,1 1 0,-1-1-1,0 0 1,0 0 0,0 0-1,0 0 1,3-5 0,-4 6-10,0-1 1,0 1 0,-1-1 0,1 1-1,-1-1 1,1 1 0,-1-1 0,1 1-1,-1-1 1,0 0 0,0 1-1,0-1 1,0 0 0,0 1 0,0-1-1,0 0 1,0 1 0,-1-1-1,1 1 1,-1-1 0,0-2 0,-2-5-911,-6-25-2097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5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8480,'8'-8'3840,"65"-7"-3360,-33 3 1024,5 7-928,23-15 0,4 5-384,17-9 96,1 9-192,-4-5 256,-9 3-225,-19 0-798,-8 9 319,-24 1-3936,-7 2 2368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6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16 243 6976,'-15'-23'3168,"52"6"-2752,-11 2 480,2 3-576,52-16 704,15 3-576,31-6 0,-10 7-288,24-4 192,-9 8-224,7 4-3200,-15 12 1664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6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368 598 4160,'5'-6'2055,"-5"6"-2019,0 0 0,-1 0 0,1 0 0,0 0 0,0 0 0,0 0 0,0 0 0,0 0 0,0 0 0,0 0 0,0 0 0,0 0 0,0 0 0,0 0 0,0 0 0,0 0 0,-1 0 0,1 0 0,0 0 0,0 0 0,0 0 0,0 0 0,0 0 0,0 0 0,0 0 0,0 0 0,0 0 0,0 0 0,0 0 0,0 0 0,0 0 0,0 0 0,-1 0 0,1 0 0,0 0 0,0 0 0,0 0 0,0 0 0,0-1 0,0 1 0,0 0 0,0 0 0,0 0 0,0 0 0,0 0 0,0 0 0,0 0 0,0 0 0,0 0 0,0 0 0,0 0 0,0 0 0,0 0 0,0-1 0,0 1 1,0 0-1,0 0 0,0 0 0,0 0 0,0 0 0,0 0 0,0 0 0,0 0 0,1 0 0,-1 0 0,0 0 0,0 0 0,0 0 0,0-1 0,-34 3 2438,16 4-2150,0 0 0,0 1-1,0 1 1,1 0-1,-25 17 1,31-18-191,-13 8 179,1 0 0,-42 37 0,55-42-144,0 0 1,1 1-1,0 0 0,0 1 1,1-1-1,1 1 0,-10 20 1,13-19 437,6-8 292,0-5-751,0 0 0,0 0 1,-1-1-1,1 1 0,0 0 0,0-1 0,0 0 1,-1 1-1,3-2 0,-2 1-110,15-6 188,0-1 0,0-1 0,-1 0 1,21-18-1,57-52-276,-66 55-64,-17 12-642,-18 25-49,-1 3 697,4-9 57,0 0-1,1 0 0,0 0 0,-3 16 0,5-21 60,1 0 0,0 0 0,0 0 1,0 0-1,0 1 0,0-1 0,0 0 0,0 0 0,1 0 0,-1 0 0,1 0 0,0 0 0,0 0 0,-1 0 1,1 0-1,1 0 0,-1 0 0,0 0 0,0-1 0,1 1 0,-1 0 0,1-1 0,1 2 0,0-1 66,0 0 0,-1 0 0,1-1 0,1 1 0,-1-1 0,0 0 0,0 0 0,0 0 0,1 0 0,-1-1 0,0 1 0,1-1 0,4 0 0,2 0 177,0-1 0,0 0 0,14-3 0,-15 1-169,0 0 1,0 0-1,0-1 0,-1 0 1,1 0-1,-1-1 1,0 0-1,9-8 0,-3 1-24,-1 0 0,-1 0 0,16-21 0,-7 3 18,-1 0 1,26-53-1,23-72-92,-59 132-11,21-56 282,-4-1 0,20-94 1,-45 163-250,0 0 0,-1-17 1,-1 28-22,0 0 1,0 0 0,0-1-1,0 1 1,0 0 0,1 0 0,-1 0-1,0-1 1,0 1 0,0 0-1,0 0 1,0 0 0,0 0-1,-1-1 1,1 1 0,0 0 0,0 0-1,0 0 1,0 0 0,0-1-1,0 1 1,0 0 0,0 0-1,0 0 1,0 0 0,0-1 0,-1 1-1,1 0 1,0 0 0,0 0-1,0 0 1,0 0 0,0 0-1,-1 0 1,1-1 0,0 1 0,0 0-1,-6 7-394,-2 11 237,1 0 0,1 0 0,-6 32 0,5-20 118,0 2 73,1 0 0,2 0 0,1 0 1,3 61-1,4-51 59,1 0 0,2-1 1,16 52-1,-16-71 33,0 0 0,20 37 0,-20-47 37,0 0 0,1 0-1,0-1 1,1 0 0,19 18 0,-26-27-230,0 0 1,0-1-1,1 1 1,-1-1-1,1 0 0,-1 1 1,1-1-1,3 0 1,-5 0-129,-1-1-1,1 0 1,0 0 0,0 1-1,0-1 1,0 0 0,0 0 0,0 0-1,0 0 1,0 0 0,-1 0-1,1 0 1,0 0 0,0-1-1,0 1 1,0 0 0,0-1 0,0 1-1,-1 0 1,1-1 0,0 1-1,0-1 1,-1 1 0,1-1-1,0 1 1,1-2 0,3-5-2002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7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8800,'-4'-9'4000,"26"4"-3488,-4 2 1568,0 6-1248,14-3 223,3 0-639,10-3 96,5-2-288,18-2 64,-5 2-160,8-3-64,-3 8-32,-1 0-2240,-4 8 1217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8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18 5984,'0'-1'350,"0"0"0,0-1 0,0 1 1,1 0-1,-1 0 0,0 0 0,1 0 1,-1 0-1,1 0 0,-1 0 0,1 0 0,0 0 1,-1 0-1,2-1 0,-2 2-279,0 0 0,0 0 0,0 1 0,0-1 1,0 0-1,0 0 0,0 0 0,0 0 0,0 1 0,0-1 0,0 0 0,1 0 0,-1 0 0,0 0 0,0 0 0,0 1 1,0-1-1,0 0 0,0 0 0,0 0 0,0 0 0,1 0 0,-1 0 0,0 0 0,0 1 0,0-1 0,0 0 0,0 0 0,1 0 1,-1 0-1,0 0 0,0 0 0,0 0 0,0 0 0,0 0 0,1 0 0,-1 0 0,0 0 0,0 0 0,0 0 0,0 0 1,1 0-1,-1 0 0,0 0 0,0 0 0,0 0 0,0 0 0,1 0 0,-1 0 0,0 0 0,0 0 0,0-1 0,0 1 1,0 0-1,1 0 0,-1 0 0,0 0 0,0 0 0,0 0 0,0 0 0,0-1 0,0 1 0,0 0 0,0 0 0,0 0 0,1 0 1,-1 0-1,0-1 0,0 1 0,-8 92 2794,2-28-2269,-7 97 88,-1 33 24,13-140-537,0-22 218,0 1 0,-11 58 1,11-84-77,0-2-86,-3-12-4664,3 2 2652,1 1 1,-1-1-1,1 0 1,0 1-1,1-10 0,-1 13 1366,3-20-3890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2976,'7'-1'1060,"-14"0"-909,1 0 461,12 1 2269,3 3-1788,19-15 523,11-7-832,-31 15-692,-7 4-79,1 0 0,-1-1 0,0 1 0,0-1 0,0 1 0,0-1 0,0 1 1,0-1-1,0 0 0,0 0 0,0 1 0,0-1 0,0 0 0,0 0 0,-1 0 1,2-1-1,-1 1 136,-1 1-138,0-1 0,0 1 0,0 0 0,0 0 0,0 0 1,0-1-1,0 1 0,0 0 0,0 0 0,0 0 0,0-1 0,0 1 0,0 0 0,0 0 0,0 0 1,0-1-1,0 1 0,0 0 0,0 0 0,0 0 0,0-1 0,0 1 0,0 0 0,0 0 0,0 0 1,0 0-1,0-1 0,0 1 0,-1 0 0,1 0-9,0 0-1,0 0 1,0 0 0,0 0 0,0 0-1,0 0 1,0 0 0,0 0-1,0 0 1,0 0 0,0 0 0,0 0-1,-1 0 1,1 0 0,0 0-1,0 0 1,0 0 0,0 0-1,0 1 1,0-1 0,0 0 0,0 0-1,0 0 1,0 0 0,0 0-1,0 0 1,0 0 0,-1-1 0,1 1-1,0 0 1,0 0 0,0 0-1,0 0 1,0 0 0,0 0 0,0 0-1,0 0 1,0 0 0,0 0-1,0 0 1,0 0 0,0 0 0,0 0-1,0 0 1,0 0 0,-1 0-1,1 0 1,0 0 0,0 0-1,0 0 1,0 0 0,0-1 0,0 1-1,0 0 1,0 0 0,0 0-1,0 0 1,0 0 0,0 0 0,0 0-1,0 1 15,0-1 0,0 1 0,0 0 0,0-1 0,-1 1 0,1 0 0,0-1 0,0 1 0,-1 0 0,1-1 0,0 1 0,-1-1 0,1 1 0,-1 0 0,1-1 0,-1 1 0,1-1 0,-1 1 0,1-1 0,-1 0 0,1 1 0,-1-1 0,0 1 0,1-1 0,-1 0 0,0 0 0,0 1 0,-2 0 39,0 0 0,0-1 1,0 1-1,0-1 0,-5 0 0,-2 5-2012,7-5 1284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39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95 3968,'-5'-1'980,"1"-1"0,-1 1 0,0 0 0,1 0 0,-1 0 0,0 0 0,0 1 0,0 0 0,0 0 0,-4 1 0,-11 0 2511,115-5-1371,104-18 0,205-23-1192,-318 36-629,-39 4-160,1 1-1,75 6 1,-111-1-147,-1 0-1,1 1 1,0 1-1,0 0 1,-1 0 0,13 7-1,-23-10 15,0 1 0,0-1 0,0 1 0,-1 0 0,1-1-1,0 1 1,0 0 0,-1 0 0,1 0 0,-1-1 0,1 1 0,0 0-1,-1 0 1,0 0 0,1 0 0,-1 0 0,1 0 0,-1 0 0,0 0 0,0 0-1,0 0 1,0 0 0,0 0 0,0 0 0,0 0 0,0 1 0,0 1-311,0-1 0,-1 0 0,1 0 1,-1 0-1,0 0 0,0 0 0,0 1 1,0-2-1,0 1 0,0 0 0,-2 3 1,-5 7-1542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40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17 114 5632,'-16'-4'14245,"51"7"-12587,264-32-383,-167 18-920,187-39-1,-255 33-98,-54 13-204,-10 4-56,0 0 1,0-1-1,0 1 1,0 0-1,0 0 1,0 0-1,0 0 1,0 0-1,0 0 0,0 0 1,0 0-1,0 0 1,0 0-1,0 0 1,0 0-1,0 0 1,0 0-1,1 0 1,-1 0-1,0 0 1,0-1-1,0 1 1,0 0-1,0 0 1,0 0-1,0 0 1,0 0-1,0 0 0,0 0 1,0 0-1,0 0 1,0 0-1,0 0 1,0 0-1,1 0 1,-1 0-1,0 0 1,0 0-1,0 0 1,0 0-1,0 0 1,0 0-1,0 0 1,0 0-1,0 0 1,0 0-1,0 0 0,0 1 1,0-1-1,0 0 1,1 0-1,-1 0 1,0 0-1,0 0 1,0 0-1,0 0 1,0 0-1,0 0 1,0 0-1,0 0 1,0 0-1,0 0 1,0 0-1,0 0 0,0 1 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41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98 7392,'-12'-4'1120,"8"2"1156,12-1 201,-3 2-1838,102-30 5437,60-4-3763,-109 25-2237,0 4 1,103 1-1,-124 5-194,-12 0-408,26 4 1,-41-2-399,-1-1 0,-1 2 1,14 4-1,-19-6 276,0 0 1,-1 0-1,1 1 0,-1-1 0,1 1 1,-1 0-1,0-1 0,1 1 0,-1 0 1,2 3-1,8 6-2461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53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7 131 576,'-6'-5'3644,"29"6"2909,-13-1-7289,197 2 4725,0 0-3263,190 4-288,-333-5-311,418 1 252,21 1-27,457 5 109,-783-9-363,-77 1-71,100 1-21,153 0-3,-47-2 127,-304 1-126,432 4 573,-382-6-599,195-3 145,-192 5-57,175-2 71,93-8-73,-22 0 299,18-5 26,435-37 267,-337 21-485,203 3 351,-406 34-457,-1-1-151,157-2 566,-250 4-279,-3 0 270,306 3-418,-291-7-32,-27-1 198,-14 2-38,129 8 76,93-8 665,-288-5-932,47-1-116,229-10 1110,-270 8-830,-22 3-145,0 0-1,0 0 1,0 1 0,14 1 0,-23-1-421,16 0 624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5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452 23 1984,'1'-2'-272,"6"-10"4300,-10 6-1302,-7 4-643,3 3-1830,1 0 0,0 1 1,0 0-1,0 0 0,0 0 0,-10 6 1,-3 1-16,-1 0-54,0 1 0,1 1 0,0 1 0,1 1 0,0 0 0,1 2 0,0 0 0,2 0 0,-1 2 0,-18 27 0,11-11 87,2 2 1,1 0-1,2 1 1,-26 74-1,35-80-119,1 1 0,2 0 1,1 1-1,1 0 0,1-1 1,2 1-1,2 0 0,6 48 0,20 120 312,-25-178-575,-2-11-213,1 0 1,0 0-1,1 0 0,0 0 1,8 19-1,-10-29 153,0 0-1,1 0 0,-1 0 1,1 0-1,-1-1 0,1 1 1,0 0-1,-1 0 0,1-1 1,0 1-1,-1 0 0,1-1 1,0 1-1,0-1 1,0 1-1,-1-1 0,1 1 1,0-1-1,0 1 0,0-1 1,2 1-1,-2-1-93,1 0 0,0 0-1,-1-1 1,1 1 0,-1 0 0,1-1-1,-1 1 1,1-1 0,-1 1 0,1-1 0,-1 1-1,1-1 1,-1 0 0,3-2 0,21-17-4055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5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28 4992,'0'-21'1589,"2"14"-57,1 10 793,2 6-795,-2 3-900,0 1 0,-1 0 0,-1 0 0,1 21 0,-8 53 822,2-29-577,-10 60 54,7-77-866,-1 59 1,14-114-6016,7-23-1888,-4 18 5147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5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50 137 4640,'-44'-28'2666,"44"28"-2582,-1-1 0,1 1-1,0 0 1,-1 0 0,1 0-1,0 0 1,0 0 0,-1 0-1,1-1 1,0 1 0,0 0-1,-1 0 1,1 0-1,0-1 1,0 1 0,0 0-1,0 0 1,-1-1 0,1 1-1,0 0 1,0-1 0,0 1-1,0 0 1,0 0 0,0-1-1,0 1 1,0 0-1,0-1 1,0 1 0,0 0-1,0 0 1,0-1 0,0 1-1,0 0 1,0-1 0,0 1-1,0 0 1,0-1 0,0 1-1,0 0 1,0 0-1,1-1 1,-1 1 0,0 0-1,0 0 1,0-1 0,0 1-1,1 0 1,-1 0 0,0 0-1,0-1 1,1 1 0,-1 0-1,0 0 1,0 0-1,1-1 1,19-8 2257,-16 8-2260,36-12 1406,46-8 0,-25 7-1064,-2 1-834,105-10 0,-159 23-153,0 0-1,0 0 1,-1 0-1,1 0 1,0 1-1,5 1 0,-7-1-46,-1-1 0,0 1 0,0 0 0,0 0 0,1 0 0,-1 1 0,0-1 0,-1 0 0,1 1 0,0 0 0,0-1 0,-1 1 0,4 3 0,3 7-2162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6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5152,'0'0'94,"0"-1"0,0 1 0,0 0 0,1 0 0,-1-1 0,0 1 0,1 0 0,-1 0 0,0-1 0,0 1-1,1 0 1,-1 0 0,0 0 0,1 0 0,-1 0 0,0-1 0,1 1 0,-1 0 0,1 0 0,-1 0 0,0 0 0,1 0 0,-1 0 0,0 0 0,1 0 0,13 1 22,-11-1 279,181-2 8442,-4 0-7503,-163 4-974,-9-1-1420,0 0-3749,-17 10-3127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6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7296,'14'0'2720,"9"0"-2112,9-8-192,-11 8 1760,11-4-1280,4-1 768,1 2-961,-2-2-255,-4 2-288,-4 3-192,-4 0 0,-1 0-32,-4 0 0,0 0-2815,5 0 1535,-6 0-4512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6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91 101 5472,'-1'0'120,"0"-1"0,0 1 0,-1 0 0,1 0 0,0 0 0,0 0 0,0 0 0,0 0 0,0 0 0,0 1 0,-1-1 0,1 0 0,0 0 0,0 1 0,0-1 0,0 1 0,0-1 0,-1 2 0,0 0 98,0 0 1,0 0-1,0 0 0,1 0 1,-1 1-1,1-1 0,-2 4 0,-3 5 496,-4 9 633,1 0 1,-13 40 0,20-54-1211,1 0 1,0 0 0,0 0-1,0 0 1,1 1 0,0-1 0,0 0-1,0 0 1,1 1 0,0-1 0,0 0-1,1 0 1,0 0 0,0 0-1,3 6 1,-4-10-69,1 1-1,-1-1 0,1 0 1,-1 0-1,1 0 0,0 0 1,0 0-1,0 0 0,0 0 1,0-1-1,0 1 0,0-1 1,1 0-1,-1 1 0,0-1 1,1 0-1,-1 0 0,1-1 1,-1 1-1,1 0 0,0-1 1,-1 0-1,1 1 0,0-1 1,-1 0-1,1 0 0,5-1 1,5-2 215,0 0-1,-1 0 1,1-2 0,17-7 0,-12 5-241,10-5 279,0 0 0,49-33-1,-70 40-281,-1 0 1,1-1-1,-1 1 0,0-1 0,-1-1 0,0 1 0,0-1 0,0 0 0,-1 0 0,1-1 0,-2 1 1,1-1-1,-1 0 0,3-13 0,-5 15-77,1 1 1,-1-1 0,-1 1-1,1-1 1,-1 1 0,0-1-1,-1 1 1,1-1-1,-1 1 1,0-1 0,0 1-1,-1-1 1,1 1-1,-1 0 1,0 0 0,-1 0-1,1 0 1,-1 0-1,0 1 1,-1-1 0,1 1-1,-1-1 1,-4-3-1,4 4-74,-1 1 0,1 0 0,-1 0 0,0 0 0,1 1 0,-1 0 0,-1 0 0,1 0 0,0 0 0,0 1 0,-1 0 0,1 0 0,0 0 0,-1 1 0,1 0 0,-1 0 0,1 0 0,-1 0 0,-9 3 0,7-1-373,1 0 0,-1 0 0,1 1 0,0 0 0,0 0 0,1 1 0,-1 0 0,1 0 0,-1 0 0,1 1-1,1 0 1,-1 0 0,-8 10 0,-1 6-1414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1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 3808,'-13'-4'1032,"11"4"-523,7 1 1752,-2 0-1959,0 0 0,0 0 0,0 0 0,0 0 0,6 0 0,-6 0-274,20 8 844,4 2-288,-22-10-488,1 0-1,-1 0 0,0 0 1,0-1-1,0 0 0,1 0 1,-1-1-1,0 1 0,0-1 1,0 0-1,1 0 0,-1-1 1,0 1-1,-1-1 0,9-5 1,4 1 126,-14 6-197,-1 0 0,0-1 1,0 0-1,0 0 0,0 1 0,0-1 1,0-1-1,0 1 0,3-2 0,5-4 17,1-1 0,0 2 0,15-8 1,-22 12-14,26-17-221,79-29 960,-95 44-597,-12 4-148,0-1 0,1 1 0,-1-1 0,0 1 0,0-1 0,0 0 0,0 0 0,0 0 0,-1 0 0,1 0 0,3-3 1,-5 3 61,-2 2-121,0-1 37,-1 1 0,1-1 1,0 1-1,0 0 0,0 0 1,0 0-1,-1 0 0,1 0 1,0 0-1,-2 2 0,-9 6 85,-166 72 1253,164-75-1291,0-1 1,0-1 0,0 0 0,-1-1 0,-20 1 0,-23-4 1017,51 6-1871,25 2 705,-1 0-1,0 1 0,0 1 1,-1 0-1,-1 1 0,0 1 1,25 26-1,-14-15 238,-18-17-76,-1 0 0,11 12 0,-13-14-42,0 1 0,0-1 0,0 0 1,10 6-1,-13-9 120,16 6 794,-3-43 1109,-11 12-2045,2 0-1,9-32 1,-10 40 19,0-1 0,1-21 0,-4 33-391,-1-1 1,0 1-1,-2-11 0,0-3-8174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17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1 4992,'7'0'277,"0"0"0,0 1 0,1 0 0,-1 0 0,0 1 1,-1-1-1,1 2 0,0-1 0,0 1 0,-1 0 0,0 0 0,0 1 0,0 0 1,0 0-1,0 0 0,-1 1 0,1 0 0,-1 0 0,0 0 0,-1 0 0,0 1 0,0 0 1,0 0-1,0 0 0,3 8 0,12 29 439,-2 0 1,-2 1-1,-2 1 1,-2 0-1,-2 0 1,-2 1-1,-1 0 1,-3 1-1,-4 65 0,-1-70-578,-3 1 0,-1-2 0,-3 1 0,-1-1 0,-1-1 0,-3 0 0,-1 0 0,-2-2 0,-2 0 0,-38 59 0,-42 35-50,45-63-1231,-50 86 1,59-72-1268,8-9-4198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57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112 304 1824,'2'-18'473,"-1"1"5155,-1 17-5572,1 0 0,-1 0 0,0 0 0,0 0 0,0 0 0,0 0 0,1 0 0,-1 0 0,0 0 0,0 1 0,0-1 0,0 0 0,0 0-1,1 0 1,-1 0 0,0 0 0,0 0 0,0 1 0,0-1 0,0 0 0,0 0 0,0 0 0,0 0 0,1 1 0,-1-1 0,0 0 0,0 0 0,0 0 0,0 0 0,0 1 0,0-1 0,0 0 0,0 0 0,0 0 0,0 0 0,0 1 0,0-1-1,0 0 1,-1 0 0,0 9 652,0-8-326,-42 189 4725,-22 259-2012,61-421-2409,2-20 76,1-20-338,7-114-104,-4 83-336,1 1 0,3 0 0,20-79 0,-6 50 8,19-65-26,-25 95 18,2 1 1,2 1 0,1 1 0,2 0-1,1 2 1,29-36 0,-45 65 28,-1 0 0,1 0 0,1 1 0,0 0 0,0 0 0,13-8 0,-18 12-10,0 1 0,0 0-1,0 0 1,0 1 0,0-1 0,0 0 0,0 1-1,0-1 1,1 1 0,-1 0 0,0 0 0,0-1 0,0 1-1,1 1 1,-1-1 0,0 0 0,0 1 0,0-1-1,0 1 1,0-1 0,0 1 0,1 0 0,-2 0 0,1 0-1,0 0 1,0 0 0,0 1 0,0-1 0,-1 1-1,1-1 1,0 1 0,-1-1 0,2 3 0,3 5 30,1 0 0,-1 1 0,-1 0-1,0 0 1,0 0 0,-1 1 0,4 14 0,0 8 86,5 38 0,-11-48-55,0-1-1,-2 1 1,-3 42 0,-20 65 252,14-85-173,-3 0 0,-1-1 0,-2-1 1,-2 0-1,-2-1 0,-30 47 0,42-79-75,0 0 0,-1 0 0,0 0 0,-1-1 0,0-1 0,0 1 0,-1-2 0,0 1 0,-14 6 0,19-11-50,0 0-1,0 0 1,0-1-1,0 0 0,-1 0 1,1-1-1,-1 0 1,1 0-1,-1 0 1,1 0-1,-1-1 1,0 0-1,1 0 0,-1 0 1,1-1-1,-1 0 1,0 0-1,1 0 1,0-1-1,-1 0 1,1 0-1,0 0 0,-6-4 1,-9-10-4,17 13-75,-1-1-1,0 1 1,0 0-1,0 1 1,0-1-1,-5-2 1,72 28-1128,-32-15 1284,0-2 0,1-2 1,-1-1-1,1-1 1,33-2-1,-41-2-6,0 0-1,0-2 0,-1 0 1,1-2-1,-1-1 1,0 0-1,28-15 1,-40 16-44,1-1 1,-2 0-1,1-1 1,-1 0 0,-1-1-1,1 0 1,-1 0 0,13-18-1,-13 12 29,0 1 0,-1-1 0,0-1-1,-1 1 1,6-23 0,-11 30-68,1-1 1,-2 0-1,1 1 0,-1-1 0,0 0 1,-1 0-1,0 0 0,-1 0 1,0 0-1,-2-11 0,3 19-27,0 0 0,-1 0 1,1-1-1,0 1 0,-1 0 0,1 0 0,-1 0 0,1 0 0,-1 0 0,0-1 1,0 1-1,1 0 0,-1 0 0,-2-1 0,3 2 8,-1-1 1,1 1-1,-1 0 0,1 0 1,-1-1-1,0 1 0,1 0 1,-1 0-1,1 0 0,-1 0 1,0 0-1,1 0 0,-1 0 1,1 0-1,-1 0 0,0 0 1,1 0-1,-1 0 0,1 0 1,-1 1-1,-1-1 0,0 2-16,-1-1 1,1 1-1,0 0 0,-1 0 0,1 0 0,0 0 0,0 0 0,0 0 0,1 0 0,-1 1 0,-2 3 1,-2 7-20,0 0 0,0 1 0,2 0 0,0-1 0,0 1 0,1 1 0,-1 15 0,2-7 66,1 0 1,2 1 0,4 42-1,-3-56-16,0 1 1,1-1-1,0 0 0,1 0 0,0 0 1,1 0-1,7 12 0,-10-19 36,0 1 0,0-1 0,1 0 0,-1 0 0,1 0 0,0 0-1,0 0 1,0-1 0,0 1 0,0-1 0,0 0 0,1 0 0,-1 0 0,1 0 0,-1-1 0,1 1 0,0-1 0,0 0 0,0 0 0,-1-1-1,1 1 1,0-1 0,6 1 0,-4-2 11,0 0-1,0-1 1,0 0-1,0 0 0,0 0 1,0 0-1,0-1 1,5-4-1,5-3 108,19-16-1,26-27 15,57-65 0,21-18-137,-123 120-60,-13 12 15,0 1 1,0 0-1,0 0 0,1 0 1,-1 0-1,1 0 0,-1 1 1,1 0-1,6-3 0,-9 4 7,-1 1 0,1 0 0,-1 0 0,1 0 0,-1 0 0,1 0 1,-1 0-1,1 0 0,-1 0 0,1 0 0,-1 0 0,1 0 0,-1 0 0,1 0 0,0 0 0,-1 0 0,1 0 0,-1 1 0,1-1 0,-1 0 0,0 0 0,1 1 0,-1-1 0,1 0 0,-1 1 0,1-1 0,-1 1 0,1 0-3,0 0 0,0 0-1,-1 0 1,1 1 0,-1-1-1,1 0 1,-1 1 0,0-1-1,1 0 1,-1 3 0,0 4 15,0-1 0,-2 16 0,2-21 5,-27 157 208,15-97-179,10-54 85,1 0 1,0 15-1,2-16 56,3-9-78,7-19-11,-3 4-93,55-110 90,-44 93-132,-10 19 10,-1 0 0,20-24 0,-28 38 14,1 1 0,-1-1 0,1 1 0,-1-1 1,1 0-1,-1 1 0,1-1 0,-1 1 1,1-1-1,0 1 0,0 0 0,-1-1 0,1 1 1,0 0-1,-1-1 0,1 1 0,0 0 1,0 0-1,1-1 0,-1 1 10,-1 1-1,1-1 1,-1 0 0,1 0 0,-1 1-1,1-1 1,-1 0 0,1 1 0,-1-1-1,1 0 1,-1 1 0,0-1-1,1 1 1,-1-1 0,0 1 0,1-1-1,-1 1 1,0-1 0,1 1 0,-1-1-1,0 1 1,2 5-29,0 0 1,-1 0-1,0 0 1,1 8-1,-1-8-26,3 60-55,-3-47 149,0 0-1,1 0 1,8 33 0,-2-31 43,1-10 57,-9-11-124,1 0 1,-1 0-1,0 1 0,1-1 1,-1 0-1,0 0 1,1 0-1,-1 0 1,0 0-1,1 0 1,-1 1-1,0-1 1,1 0-1,-1 0 1,0 0-1,1 0 1,-1 0-1,1-1 0,-1 1 1,0 0-1,1 0 1,-1 0-1,0 0 1,1 0-1,-1 0 1,0-1-1,1 1 1,-1 0-1,5-6 76,0 1-1,-1-1 0,0 0 1,0 0-1,0 0 0,-1-1 1,0 1-1,2-8 1,3-3-14,61-118-1,-57 116-136,1-1 0,1 2 0,0 0 0,25-24 0,-38 41 50,0 0-1,0 1 1,0-1 0,0 0 0,0 0-1,0 0 1,0 1 0,0-1 0,0 1-1,0-1 1,1 1 0,-1-1 0,0 1-1,0 0 1,3-1 0,-4 1 11,1 0-1,0 0 1,-1 1 0,1-1-1,0 0 1,-1 0-1,1 1 1,0-1 0,-1 0-1,1 1 1,-1-1 0,1 0-1,-1 1 1,1-1 0,-1 1-1,1-1 1,-1 1-1,1-1 1,-1 1 0,1-1-1,-1 2 1,2 2-3,0 0 0,-1 0 0,1 0 0,-1 1 0,0-1 0,0 1 0,-1-1 0,1 5 0,0 21-66,-2 0 0,-5 40 0,-17 61 181,17-105-7,0-1-1,-2 0 0,-16 34 1,23-57-58,1 0 0,-1 0 0,0 0 0,0-1 0,0 1 0,0-1 0,0 1 0,-1-1 0,1 1 0,0-1 0,-1 1 0,1-1 0,-3 2 0,3-3-26,1 0 1,-1 1-1,1-1 1,-1 0-1,1 0 1,-1 0-1,1 0 1,-1 1 0,0-1-1,1 0 1,-1 0-1,1 0 1,-1 0-1,0 0 1,1 0 0,-1-1-1,1 1 1,-1 0-1,1 0 1,-1 0-1,0 0 1,1-1-1,-2 1 1,-11-13 157,9 8-194,1 1 0,0-1 0,1 0-1,-3-5 1,3 1-42,0 1 0,0-1 0,1 1 0,0-15 0,0 22 33,1 0 0,0 0-1,0 0 1,1 0 0,-1 0-1,0 0 1,0-1 0,1 1-1,-1 0 1,0 0 0,1 0-1,-1 0 1,1 0 0,0-1-1,-1 2 18,1-1-1,-1 1 1,1 0-1,-1-1 1,1 1-1,-1 0 1,1-1-1,-1 1 1,1 0-1,-1 0 1,1 0-1,-1-1 1,1 1-1,-1 0 1,1 0-1,0 0 1,-1 0 0,1 0-1,-1 0 1,2 0-1,2 1-12,0 1-1,0-1 1,0 1-1,0-1 1,0 1-1,4 3 1,5 2 87,-5-4-44,0 1 1,1-1 0,-1-1-1,1 0 1,0 0 0,-1 0 0,1-1-1,0-1 1,0 0 0,0 0 0,0 0-1,11-3 1,-10 1 29,0-1-1,0 0 1,0-1 0,-1 0-1,1 0 1,-1-1 0,0-1-1,0 1 1,-1-1 0,11-10-1,8-11-43,0-2 0,28-39 0,-54 66 4,13-15 3,-13 16-17,0 0 1,0 0-1,-1 0 0,1 0 0,0 1 1,0-1-1,0 0 0,0 1 0,0-1 0,0 1 1,0-1-1,0 1 0,0 0 0,2-1 1,-3 1-6,1 0 0,-1 0 0,1 1 0,0-1 0,-1 0 0,1 0 1,-1 1-1,1-1 0,0 0 0,-1 1 0,1-1 0,-1 1 0,1-1 1,-1 1-1,0-1 0,1 1 0,-1-1 0,1 1 0,-1-1 1,0 1-1,0 0 0,1-1 0,-1 1 0,0-1 0,0 1 0,1 0 1,-1-1-1,0 1 0,0 1 0,1 21-97,-1-22 88,0 37 17,2 60-39,-1-81 36,1 0 0,1 0 1,8 28-1,-10-43 30,0 0-1,-1 0 1,1 0-1,0 0 1,0 0-1,0 0 1,1-1-1,-1 1 0,0 0 1,1-1-1,-1 1 1,1-1-1,2 3 1,-3-4-2,0 1-1,0 0 1,1-1 0,-1 0-1,0 1 1,0-1 0,0 0-1,1 1 1,-1-1 0,0 0-1,1 0 1,-1 0 0,0 0 0,0 0-1,1-1 1,-1 1 0,0 0-1,0 0 1,0-1 0,1 1-1,-1-1 1,0 1 0,2-2-1,3-2 19,-1 0-1,1-1 0,-1 0 0,1 0 1,-2 0-1,1-1 0,0 1 0,-1-1 1,0 0-1,4-9 0,-3 7-15,56-97 66,49-72-64,-67 120-12,29-42 222,-50 65-186,-2-1 0,-2-1 0,25-69 0,-37 88-96,0-1 0,-2 0 0,0-1 0,3-35 0,-7 53 29,0 0 0,0 0 0,0 1 0,0-1 0,0 0 0,0 1 0,0-1 0,0 0 0,-1 0 0,1 1 0,0-1 0,0 0 0,0 1 1,-1-1-1,1 0 0,0 1 0,-1-1 0,1 1 0,-1-1 0,1 1 0,-1-2 0,0 2 5,1 0 0,-1 0 1,1 0-1,-1 0 0,0 0 0,1 0 0,-1 0 1,1 0-1,-1 0 0,1 0 0,-1 0 1,1 0-1,-1 0 0,1 1 0,-1-1 0,1 0 1,-1 0-1,1 0 0,0 1 0,-1-1 1,0 1-1,-3 2-47,0 1 0,0-1 0,1 1 1,-6 6-1,-31 52-36,15-21 146,10-17-35,1 1 0,1 0 0,1 1 0,2 0-1,0 1 1,2 0 0,1 1 0,1 0 0,2 0 0,0 0 0,2 1 0,1-1 0,1 0 0,2 1 0,1-1 0,1 0 0,12 46 0,-14-68 14,0 0 0,1-1 0,-1 1 0,1 0 1,0-1-1,0 1 0,1-1 0,-1 0 0,1 0 1,0-1-1,6 6 0,-8-8-9,0-1 0,0 0 0,-1 1 0,1-1 0,0 0-1,0 0 1,0 0 0,0-1 0,0 1 0,1 0 0,-1-1 0,0 1 0,0-1 0,0 0-1,1 0 1,-1 0 0,0 0 0,0 0 0,0 0 0,1 0 0,-1-1 0,0 1 0,0-1-1,0 0 1,0 1 0,0-1 0,0 0 0,0 0 0,0-1 0,0 1 0,0 0 0,-1-1-1,1 1 1,0-1 0,1-1 0,17-18 108,0-1-1,23-34 1,28-55-48,-64 99-74,-4 8-35,-1-1-1,1 1 0,0 0 1,0 0-1,1 0 1,-1 1-1,1-1 1,0 1-1,0 0 1,6-5-1,-9 8 26,-1 0-1,0 0 1,0 0-1,1 0 1,-1 0-1,0 0 1,0 0-1,0 0 1,1 0-1,-1 0 1,0 0-1,0 0 1,1 0-1,-1 0 1,0 0-1,0 0 1,1 0-1,-1 0 1,0 0-1,0 0 1,0 0-1,1 0 1,-1 1 0,0-1-1,0 0 1,0 0-1,1 0 1,-1 0-1,0 0 1,0 1-1,0-1 1,0 0-1,1 0 1,-1 0-1,0 1 1,0-1-1,0 0 1,0 1-1,2 9-24,-2-9 13,2 31-4,-5 58-1,0-37 43,1-23 62,-5 36 0,6-58-56,0 0 1,0 1-1,1-1 1,0 0-1,0 1 1,1-1-1,2 13 1,-2-18-3,4 9 222,-5-11-234,0-1 0,0 0 0,0 0 0,1 0 0,-1 1 0,0-1 0,1 0 0,-1 0 0,0 0 0,0 1 0,1-1 0,-1 0 0,0 0 0,1 0 0,-1 0 0,0 0 0,1 0 0,-1 0 0,0 0 0,1 0 0,-1 0 0,0 0 0,1 0 0,-1 0 0,0 0 0,1 0 0,-1 0 0,0 0 0,1 0 0,-1 0 0,0-1 0,1 1 0,-1 0 0,0 0 0,1 0 0,-1-1 0,0 1 0,0 0 0,1 0 0,-1-1 0,0 1 0,0 0 0,0 0 0,1-1 0,3-5 35,1-1 0,-1 0-1,0 0 1,-1 0 0,0-1 0,0 1 0,0-1-1,1-8 1,3-6-51,4-11-64,1 0 0,2 1 1,32-52-1,-45 81 39,1 1 1,0-1-1,-1 1 1,1 0-1,0 0 0,1 0 1,-1 0-1,3-1 1,-5 2 20,0 1 1,0 0 0,0 0 0,1 0 0,-1 0 0,0 0-1,0 0 1,1 0 0,-1 0 0,0-1 0,1 1 0,-1 0-1,0 0 1,0 0 0,1 0 0,-1 0 0,0 1 0,0-1 0,1 0-1,-1 0 1,0 0 0,0 0 0,1 0 0,-1 0 0,0 0-1,0 0 1,1 1 0,-1-1 0,0 0 0,0 0 0,0 0-1,1 1 1,-1 0-6,1 0 0,-1 0 0,1 1 0,-1-1 0,1 0 0,-1 0-1,0 1 1,0-1 0,0 0 0,0 1 0,0 1 0,-1 25-54,-1 1 1,-1-1 0,-8 27-1,-27 81 13,27-104 77,-2-1-1,-1 0 1,-26 43 0,28-55 49,-1 0 0,-1-2 1,0 0-1,-1 0 0,-1-1 1,-19 14-1,31-26-51,-31 20 220,32-23-213,0 1 0,-1-1 0,1 1 0,0-1 0,0 0 0,-1-1 0,1 1 1,-1 0-1,-5-1 0,8 0-29,0 0 0,1 0 0,-1 0 1,0 0-1,0 0 0,1 0 0,-1 0 1,0-1-1,1 1 0,-1 0 0,0 0 0,0-1 1,1 1-1,-1 0 0,1-1 0,-1 1 1,0-1-1,1 1 0,-1-1 0,1 1 1,-1-1-1,1 0 0,-1 1 0,1-1 0,0 1 1,-1-1-1,1 0 0,0 0 0,-1 1 1,1-1-1,0 0 0,0 1 0,0-1 0,-1 0 1,1 0-1,0 1 0,0-1 0,0 0 1,0 0-1,0 1 0,1-1 0,-1 0 0,0 0 1,0 1-1,0-1 0,1-1 0,0-2-2,1 0-1,-1 0 0,1 0 1,0 0-1,0 0 0,0 0 1,4-4-1,1-1-3,1 2 0,-1-1 0,2 1 0,-1 0 0,1 1 1,17-10-1,63-25-76,-50 25 50,75-28-84,-37 14-3010,-52 21 853,-2 1-1419,-2-2-3660,-16 9 4355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57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35 101 7968,'-29'-34'2565,"29"34"-2526,-1 0 0,1 0 1,0 0-1,-1-1 0,1 1 0,0 0 0,-1 0 0,1-1 1,0 1-1,0 0 0,-1-1 0,1 1 0,0 0 1,0-1-1,0 1 0,-1 0 0,1-1 0,0 1 0,0-1 1,0 1-1,0 0 0,0-1 0,0 1 0,0 0 0,0-1 1,0 0 65,0 0 1,1 0 0,-1 0-1,1 0 1,-1 0 0,1 0 0,-1 0-1,1 0 1,0 0 0,-1 1-1,1-1 1,0 0 0,0 1-1,-1-1 1,1 0 0,0 1-1,0-1 1,0 1 0,1-1 0,23-7 2360,-15 6-1927,45-8 467,0 2 0,79-1 0,-122 9-973,176-5 166,-140 6-1360,91 14 0,-114-10-522,-8 1-2404,-4 2 1410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58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64 7808,'-63'-15'3520,"50"10"-3040,13 1 512,3-1-640,21-1-416,7 1 0,22-7-1568,2 0 896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3:59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249 733 3136,'-3'-3'888,"1"0"1,-1 0-1,0 0 0,1 0 1,0-1-1,-3-5 0,4 8-688,0-1 0,1 1 0,-1-1-1,0 0 1,0 1 0,0 0-1,0-1 1,0 1 0,0-1 0,-1 1-1,1 0 1,0 0 0,-1 0-1,1 0 1,-1 0 0,1 0 0,-1 0-1,-2-1 1,1 2-10,0-1-1,0 0 1,0 1-1,0-1 1,0 1-1,0 0 1,0 0 0,0 0-1,-6 2 1,2-1-3,0 1 0,0 0 1,0 0-1,0 1 0,1 0 1,-1 0-1,-10 8 0,9-5-72,1 1-1,-1 0 0,1 1 0,1 0 1,-1 0-1,1 0 0,-8 15 0,6-7 43,0 1 0,2 0 0,-8 24 0,13-37-117,0 0 0,0-1 1,1 1-1,-1 0 0,1 0 1,0-1-1,0 1 0,0 0 1,1 0-1,1 6 1,-1-8-13,-1-1 1,1 1 0,-1-1-1,1 1 1,0-1 0,0 1 0,0-1-1,0 0 1,0 0 0,0 1-1,0-1 1,1 0 0,-1 0 0,0 0-1,1 0 1,-1 0 0,1 0 0,-1-1-1,1 1 1,-1 0 0,1-1-1,-1 1 1,1-1 0,0 0 0,-1 1-1,1-1 1,1 0 0,4 0 67,-1 0 0,1-1 1,-1 1-1,1-1 1,-1-1-1,0 1 0,1-1 1,-1 0-1,8-4 0,-2 0 33,-1 0-1,1-1 1,15-13-1,-20 14-102,0 0 0,-1-1-1,0 0 1,0 0 0,-1 0 0,0-1-1,0 1 1,-1-1 0,0-1 0,0 1 0,-1 0-1,0-1 1,0 0 0,-1 0 0,-1 0-1,1 0 1,-1 0 0,-1 0 0,1 0 0,-2 0-1,1 0 1,-1 0 0,-4-15 0,4 20-57,-1 1 0,1-1 0,-1 1 1,0-1-1,-4-5 0,5 7 38,0 1-1,0 0 1,0-1 0,-1 0-1,2 1 1,-1-1 0,0 0-1,0 1 1,1-1-1,-1 0 1,0 0 0,1 1-1,0-1 1,-1 0 0,1 0-1,0 0 1,0 0 0,0 0-1,0 0 1,1 1-1,-1-1 1,0 0 0,1 0-1,0 0 1,-1 1 0,2-3-1,12-22 194,1 0 0,1 2-1,2 0 1,29-32-1,21-28 211,-19 12 58,-4-2-1,49-108 1,-93 181-464,1-3-10,0-1 1,0 1 0,1-1 0,5-7-1,-7 12 10,-1-1-1,1 1 1,-1-1 0,1 1-1,-1-1 1,1 1-1,-1-1 1,1 1-1,0 0 1,-1-1-1,1 1 1,-1 0-1,1-1 1,0 1 0,-1 0-1,1 0 1,0 0-1,0-1 1,-1 1-1,1 0 1,0 0-1,-1 0 1,1 0-1,0 0 1,0 0 0,-1 1-1,1-1 1,0 0-1,-1 0 1,1 0-1,0 1 1,-1-1-1,1 0 1,0 1-1,-1-1 1,1 0-1,-1 1 1,1-1 0,-1 1-1,1-1 1,-1 1-1,1-1 1,0 2-1,1 2 5,0-1-1,1 1 1,-2 0 0,1 0-1,0 0 1,-1 0 0,0 0-1,0 0 1,0 0-1,0 0 1,-1 1 0,1-1-1,-2 8 1,2 2-8,1 40-54,-9 101 0,-21 51 54,26-188 12,-23 129 87,-48 158-1,44-217 103,-3-2 0,-46 86 0,68-150-23,-2 0 0,0-1 0,-2 0 0,-15 18 1,27-37-154,-2 3 55,0-1 0,0 1 0,0-1 1,-8 5-1,11-8-54,0 0 1,0 0-1,-1-1 1,1 1-1,0-1 1,-1 1-1,1-1 0,0 0 1,-1 1-1,1-1 1,-1 0-1,1 0 1,-1 0-1,1 0 1,0 0-1,-1 0 1,1 0-1,-1-1 0,1 1 1,0-1-1,-1 1 1,-1-1-1,2 0-2,-1 0-1,1 0 0,-1 0 1,1 0-1,0 0 1,-1 0-1,1 0 0,0 0 1,0 0-1,0-1 1,0 1-1,0-1 0,0 1 1,0-1-1,0 1 1,0-1-1,1 1 0,-2-3 1,1-2 32,0 0 1,0 0 0,-1-10 0,2 9-4,0-9-3,0 1-1,1-1 0,0 0 1,2 0-1,0 1 0,0 0 1,1-1-1,1 1 0,1 1 1,0-1-1,11-17 0,-4 10 35,1 1 0,1 0 0,0 1 0,2 1-1,0 0 1,26-20 0,-31 29-152,0 1 1,0 0-1,1 1 0,23-11 1,-27 16-9,-1 0 1,1 0-1,0 1 1,0 0-1,0 0 1,0 1-1,0 0 1,0 0-1,10 2 1,-12 0-478,0 0 0,0 1 0,0 0 1,0 0-1,11 6 0,1 0-3053,49 16-7764,-28-8 6613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01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7 912 8128,'-1'0'127,"1"1"-1,-1-1 1,1 1 0,-1-1 0,1 1 0,-1-1-1,1 1 1,0-1 0,-1 1 0,1 0 0,0-1-1,-1 1 1,1-1 0,0 1 0,0 0 0,0-1-1,0 1 1,-1 0 0,1 0 0,0-1 0,0 1-1,0 0 1,0-1 0,1 1 0,-1 0 0,0-1-1,0 1 1,0 0 0,0-1 0,1 1 0,-1 0-1,0-1 1,1 1 0,-1-1 0,0 1 0,1 0-1,-1-1 1,1 1 0,-1-1 0,1 1 0,-1-1-1,1 0 1,-1 1 0,1-1 0,0 1 0,-1-1-1,1 0 1,0 1 0,2 0 172,1 1 1,-1 0 0,0-1-1,0 0 1,1 0 0,-1 0-1,1 0 1,-1-1-1,1 1 1,-1-1 0,1 0-1,-1 0 1,1 0-1,-1 0 1,1-1 0,-1 1-1,1-1 1,-1 0-1,1 0 1,-1 0 0,0-1-1,6-3 1,-1 1-94,-1-1-1,0 0 1,-1 0 0,1 0 0,-1-1 0,0 0 0,0-1-1,-1 1 1,5-9 0,13-25 373,31-73-1,31-97 174,-83 206-740,-1 0-17,0 0 0,1 0 0,0 1 0,0-1 0,0 0 0,0 1 0,0 0 0,1-1 0,0 1 0,-1 0 0,6-4 0,-8 7 4,1 0-1,-1 0 1,0-1 0,1 1-1,-1 0 1,0 0-1,1 0 1,-1 0-1,0 0 1,1 0 0,-1 0-1,0 0 1,1 1-1,-1-1 1,0 0-1,0 0 1,1 0 0,-1 0-1,0 0 1,1 0-1,-1 1 1,0-1 0,0 0-1,1 0 1,-1 0-1,0 1 1,0-1-1,0 0 1,1 0 0,-1 1-1,0-1 1,0 0-1,0 0 1,0 1-1,1-1 1,-1 0 0,0 1-1,0-1 1,0 0-1,0 0 1,0 1 0,0-1-1,0 0 1,0 1-1,0-1 1,0 0-1,0 1 1,3 23 24,-3-22-20,1 59 4,-15 119 1,13-169-18,-11 75 205,-28 106-1,38-183-92,-1 0 0,0-1 0,-4 10 0,6-16-73,1-1 1,-1 1-1,0 0 1,-1-1-1,1 1 1,0-1-1,0 1 1,0-1-1,-1 0 1,1 1-1,-1-1 1,1 0-1,-1 0 1,0 0-1,1 0 1,-1 0-1,0-1 1,0 1-1,-2 0 1,3-1-17,-1 0 0,1 0 0,-1 0 0,1 0 0,-1 0 0,1-1 0,-1 1 0,1-1 0,0 1 0,-1-1 0,1 1 0,-1-1 0,1 0 0,0 0 0,0 0 0,-1 0 0,1 0 0,0 0 0,0 0 1,0 0-1,0 0 0,-1-2 0,-2-3-31,0 0 0,0 0 1,-3-7-1,-1-8-99,-11-39 0,15 47-76,3 10 128,0 0 0,1 0 0,-1 1 0,1-1-1,-1 0 1,1 0 0,0-5 0,0 7 51,0 1 0,1-1 1,-1 0-1,0 1 0,0-1 1,1 1-1,-1-1 0,1 1 1,-1-1-1,0 1 0,1-1 1,-1 1-1,1-1 0,-1 1 1,1-1-1,-1 1 0,1 0 1,-1-1-1,1 1 0,0 0 0,-1 0 1,1-1-1,-1 1 0,1 0 1,0 0-1,-1 0 0,1 0 1,0 0-1,-1 0 0,1 0 1,-1 0-1,1 0 0,1 0 1,50 2-81,22 0 225,-44-4 73,47-8 0,-63 7-147,0-1 1,0-1-1,0 1 0,-1-2 1,21-11-1,-11 1 38,-1 0 1,0-1-1,-2-1 0,0-1 1,-1-1-1,-1-1 0,0 0 1,-2-1-1,-1-1 0,21-42 1,-16 23-51,-2 0 1,-2-1 0,-2-1-1,-2-1 1,11-75-1,-16 74-64,2-15-134,1-71 0,-13 108-193,1 18 86,-2 8 135,-3 13-40,-43 155 32,29-88 144,4-14 18,-16 128 0,27-141 88,2 72 0,6-97-46,0 1-1,2-1 1,1 1-1,9 29 1,-12-53 5,1 0-1,-1 0 1,1-1 0,8 13 0,-10-17-34,1 0 0,-1 0 0,1 1 0,0-1 0,0 0 0,0-1 0,0 1 0,1 0 0,-1-1 0,0 1 0,1-1 0,-1 1 0,1-1 0,-1 0 0,1 0 0,3 0 0,-1 0 0,0-1-1,0 0 1,0 0-1,0 0 0,0-1 1,0 1-1,0-1 1,0 0-1,0-1 1,6-2-1,6-3 9,24-14-1,-7 0-33,56-44-1,24-34-89,-93 80 63,62-63 321,-77 76-298,-5 6-24,0-1 1,0 0-1,0 1 0,0-1 0,-1 0 0,1 0 0,0 1 1,-1-1-1,1 0 0,0 0 0,-1 0 0,1 0 1,-1 0-1,1 0 0,-1 0 0,0 0 0,1 0 0,-1 0 1,0-2-1,0 3 9,0 0-1,0 0 1,0 0 0,0 0 0,0-1 0,0 1-1,0 0 1,0 0 0,0 0 0,0 0 0,0 0-1,0 0 1,0 0 0,0-1 0,0 1 0,0 0-1,0 0 1,0 0 0,0 0 0,0 0 0,0 0-1,0 0 1,0 0 0,0 0 0,0-1 0,0 1-1,0 0 1,-1 0 0,1 0 0,0 0 0,0 0-1,0 0 1,0 0 0,0 0 0,0 0 0,0 0-1,0 0 1,0 0 0,-1 0 0,1 0 0,0 0-1,0 0 1,0 0 0,0 0 0,0 0 0,0 0-1,0 0 1,-1 0 0,1 0 0,0 0 0,0 0-1,0 0 1,0 0 0,0 0 0,0 0 0,0 0-1,0 0 1,-1 0 0,1 0 0,-4 2-53,-1-1 0,1 1 0,-1 0 0,1 0 0,0 0 0,0 1 0,-7 5 0,-28 24 25,2 2 0,2 2 1,-60 76-1,71-84 44,17-20 4,0 0 1,0 1-1,1 0 1,0 0-1,-8 17 0,13-25-7,0 1-1,1-1 1,-1 1-1,1-1 0,-1 1 1,1-1-1,0 1 0,0-1 1,0 1-1,0 0 0,0-1 1,0 1-1,0 1 1,1-2 0,-1-1 0,0 1 0,1 0 0,-1 0 0,0-1 0,1 1 0,-1-1 0,1 1 0,-1 0 0,1-1 0,-1 1 0,1-1 0,-1 1 0,1-1 0,0 1 0,-1-1 0,1 0 0,0 1 0,-1-1 0,2 0 0,1 1 16,1 0 0,-1-1 0,1 1 1,0-1-1,-1 0 0,1 0 0,-1-1 1,1 1-1,-1-1 0,1 0 0,3-1 0,12-4-8,-1-1-1,-1-1 0,1 0 0,-2-1 0,1-1 1,-1-1-1,21-17 0,94-100-36,-110 105 60,-14 16-214,0 0-226,-7 7 389,0 0 0,1 1 0,-1-1 0,0 0 0,0 1 0,1-1 0,-1 1 0,0-1 0,0 0 0,0 1 0,1-1 0,-1 1 1,0-1-1,0 1 0,0-1 0,0 0 0,0 1 0,0-1 0,0 1 0,0-1 0,0 1 0,0-1 0,0 1 0,-1-1 0,-9 162-193,10-156 196,1 0-1,-1 0 0,1-1 0,0 1 0,0 0 0,1-1 0,3 8 0,-4-10 38,0 0-1,1 0 1,0-1-1,-1 1 1,1 0-1,0-1 0,0 1 1,1-1-1,-1 0 1,0 1-1,1-1 1,-1 0-1,1-1 1,5 4-1,-7-5-12,1 0 0,-1 1 0,1-1 0,-1 0 0,1 0 0,0 0 0,-1 0 0,1 0 0,0 0 0,-1 0 0,1-1 0,-1 1 0,1-1 0,-1 1 0,1-1 0,-1 1 0,1-1 0,-1 0 0,1 0 0,-1 0-1,0 0 1,0 0 0,1 0 0,-1 0 0,0 0 0,1-2 0,6-5 66,-1 0 1,10-17-1,-12 18-23,18-30-57,-3 0 1,0-1-1,22-68 0,-4 11 32,68-168 61,-76 181-248,31-141 0,-59 211 76,3-13-135,-5 24 189,0 0 0,0-1 0,-1 1 0,1 0 0,0 0 0,0 0 0,0 0 0,-1-1 0,1 1 0,-1 0 0,1 0 0,-1 0 0,1 0 0,-1 0 0,1 0 0,-2-1 0,2 2 16,0 0 1,-1-1 0,1 1-1,0 0 1,0 0 0,-1 0-1,1 0 1,0-1 0,0 1-1,-1 0 1,1 0 0,0 0-1,-1 0 1,1 0 0,0 0-1,0 0 1,-1 0 0,1 0-1,0 0 1,-1 0 0,1 0-1,0 0 1,-1 0 0,1 0-1,0 0 1,0 0 0,-1 0-1,1 1 1,0-1 0,0 0-1,-1 0 1,1 0 0,0 0-1,0 1 1,-1-1 0,1 0-1,0 0 1,0 0 0,0 1-1,-1-1 1,1 0 0,0 0-1,0 1 1,0-1 0,-1 1-1,-9 12-41,-1 0-1,2 1 0,-1 0 0,2 1 0,-8 17 1,-32 87-146,45-112 193,-14 42 38,1 0 1,3 0 0,2 1 0,2 1 0,3 0 0,2 0 0,2 0 0,2 1 0,8 65 0,-6-104 36,1 0 0,0-1 1,0 1-1,2-1 0,-1 0 0,1 0 1,9 15-1,-10-21-26,-1-1 0,1 1 1,0-1-1,0 0 0,1-1 1,0 1-1,-1-1 0,2 0 0,-1 0 1,0 0-1,1-1 0,-1 0 1,1 0-1,0 0 0,0-1 1,12 4-1,-9-5-19,0 0-1,0 0 1,0-1 0,0 0 0,0 0-1,1-1 1,-1 0 0,0-1 0,-1 0-1,1-1 1,0 1 0,0-2 0,-1 1-1,0-1 1,0 0 0,0-1 0,0 0-1,13-12 1,-8 4 14,0 0-1,-1-1 0,0-1 1,-1 0-1,9-19 1,-5 7-48,-1-1 1,12-38 0,-22 54-205,0 0 0,2-20 0,-6 21-138,-1 11 337,1 0 0,0 0 0,0 0 0,0-1-1,-1 1 1,1 0 0,0 0 0,0 0 0,0 0 0,-1 0 0,1 0-1,0 0 1,0 0 0,0 0 0,-1 0 0,1 0 0,0 0-1,0 0 1,-1 0 0,1 0 0,0 0 0,0 0 0,0 1-1,0-1 1,-1 0 0,1 0 0,0 0 0,0 0 0,0 0 0,-1 1-1,-1 1-38,-1 0-1,0 0 0,1 1 0,0-1 0,-4 6 0,-5 7 2,1 2 0,1-1-1,-12 29 1,17-32 57,-1-1-1,2 1 1,0-1-1,0 1 0,1 0 1,0 17-1,2-24 22,0 0-1,1-1 1,0 1-1,0 0 1,1 0-1,0-1 1,0 1-1,0-1 0,0 1 1,1-1-1,0 0 1,0 0-1,1 0 1,-1 0-1,1-1 0,7 8 1,-8-9 20,1-1 0,-1 1 0,1-1 0,-1 1 0,1-1 0,-1 0 0,1 0 0,0-1 0,0 1 0,0-1 0,0 0 0,0 0 0,1 0 0,-1-1 0,0 1 0,0-1 0,1 0 0,-1 0 0,0-1 0,0 1-1,0-1 1,1 0 0,-1 0 0,4-2 0,-2 0-11,0 0 0,0 0-1,0-1 1,-1 0-1,0 0 1,0 0 0,9-10-1,-2-1 21,16-22 1,-4-2-21,22-46 1,-8 11-165,17-35-132,-53 104 131,-5 7-6,-8 14-61,-155 339 53,165-353 145,1 0-1,-1 0 1,0 0-1,1 0 1,0 0-1,-1 0 1,1 0-1,0 0 1,0 0-1,0 0 1,0 0-1,0 0 1,0 0-1,1 0 0,-1 0 1,1 0-1,0 0 1,-1 0-1,1 0 1,0 0-1,0 0 1,0-1-1,0 1 1,0 0-1,1-1 1,-1 1-1,0-1 1,1 1-1,2 1 1,-1 0 19,1-1 1,0 1-1,0-1 1,-1 0 0,1 0-1,1-1 1,-1 1-1,0-1 1,0 0 0,0 0-1,1 0 1,-1-1-1,6 1 1,2-2-362,0 1 0,0-2 0,21-4 1,-25 4-833,0-1 1,-1 1 0,1-1-1,-1-1 1,0 1 0,11-9 0,-4 4-1527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01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11648,'-8'3'5247,"48"-3"-4543,-9 0 1728,1 9-1472,36-9 512,3 5-864,32-5-128,2 0-320,-2 0-96,-13 0-32,-19 0-192,-16 0 96,-15-5-1440,-9 5 800,-12-9-4255,-6 9 2751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01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9792,'10'-3'4448,"84"-6"-3872,-35 4 192,4 2-544,48-8-96,7-1-64,25-1-160,-12 6 64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0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394 528 4160,'30'-9'2394,"-28"8"-2039,-2 1-293,0 0 0,1 0 0,-1-1 0,0 1 0,0 0 0,0 0 0,1 0 0,-1 0 0,0 0 0,0 0 0,1 0 0,-1-1 0,0 1 0,0 0 0,0 0 0,1 0 0,-1 0 0,0 0 0,0 0 0,1 0 0,-1 0 0,0 0 0,0 0 0,1 0 0,-1 0 0,0 1 1,0-1-1,3 2 2577,-10-2 2129,-7 4-3153,4 0-1012,1-1-253,-19 7 859,-43 22 0,45-17-993,1 1-1,0 2 1,2 0 0,0 2-1,1 1 1,0 0-1,2 2 1,1 0-1,1 1 1,1 1-1,-21 41 1,35-61-141,0 1 0,0 0 0,1 0 0,0 0 0,-1 9 0,2-14-59,1-1-1,0 1 1,0 0-1,0 0 0,0 0 1,0 0-1,0 0 1,0 0-1,0 0 0,0 0 1,1-1-1,-1 1 1,0 0-1,0 0 0,1 0 1,-1 0-1,1 0 1,-1-1-1,1 1 0,-1 0 1,1 0-1,-1-1 0,1 1 1,0 0-1,-1-1 1,1 1-1,0-1 0,-1 1 1,1-1-1,0 1 1,0-1-1,0 1 0,-1-1 1,1 0-1,0 0 1,0 1-1,0-1 0,0 0 1,0 0-1,0 0 0,0 0 1,0 0-1,-1 0 1,1 0-1,0 0 0,0 0 1,1-1-1,7 0 42,0 0-1,-1-1 0,1 0 0,-1-1 1,1 1-1,9-6 0,47-27-23,-63 34-33,33-23 53,0 0-1,-2-3 1,0 0 0,-2-2-1,-2-2 1,0 0 0,40-60-1,-59 70-137,-8 13 10,-2 8 73,0 0 1,0 0-1,0 0 0,0 0 1,0 0-1,-1 0 0,1 0 0,0 0 1,0-1-1,0 1 0,0 0 0,0 0 1,0 0-1,0 0 0,0 0 0,-1 0 1,1 0-1,0 0 0,0 0 0,0 0 1,0 0-1,0 0 0,0 0 0,0 0 1,-1 0-1,1 0 0,0 0 0,0 0 1,0 0-1,0 0 0,0 1 0,0-1 1,0 0-1,-1 0 0,1 0 0,0 0 1,0 0-1,0 0 0,0 0 0,0 0 1,0 0-1,0 0 0,0 0 0,0 1 1,0-1-1,0 0 0,0 0 1,0 0-1,-1 0 0,1 0 0,0 0 1,-6 13-58,-6 15 20,2 1 0,-11 46-1,18-62 51,1 1 0,1-1-1,0 1 1,1 0 0,0-1 0,1 1-1,1 0 1,3 17 0,-3-26 49,0 1 0,0-1 0,0 0 0,1 0 0,-1 0 0,1 0 1,0 0-1,1 0 0,6 7 0,-8-10-22,0 0-1,0 0 1,1 0 0,-1 0-1,0-1 1,0 1-1,1-1 1,-1 0 0,1 1-1,0-1 1,-1 0 0,1-1-1,0 1 1,-1 0-1,1-1 1,0 1 0,0-1-1,0 0 1,-1 0 0,1 0-1,5-1 1,-4-1-17,0 1 1,0 0 0,-1-1-1,1 0 1,0 0 0,-1 0-1,0 0 1,1-1 0,-1 0-1,0 1 1,0-1 0,2-3-1,4-5-1,-1 0 0,8-14 0,7-18 154,32-84 0,-33 72-84,0-4-16,-2-1 1,-2 0-1,-4-2 1,-2 1 0,-2-2-1,-4 0 1,-1-63 0,-5 125-72,1-5 8,-1 0 0,0 1 1,0-1-1,-1 0 1,0 1-1,0-1 1,0 1-1,-1-1 1,-2-7-1,3 12-11,1 1 0,0 0 0,0 0 0,0-1 0,0 1 0,0 0 0,0 0 0,0-1 0,0 1 0,0 0 0,-1 0 0,1-1 0,0 1 0,0 0 0,0 0 0,-1 0 0,1 0 0,0-1 0,0 1 0,0 0 0,-1 0 0,1 0 0,0 0 0,0 0 0,-1 0 0,1-1 0,0 1 0,0 0 0,-1 0 0,1 0 0,0 0 0,-1 0 0,1 0 0,0 0 0,0 0 0,-1 0 0,1 0 0,0 0 0,0 0 0,-1 1 0,1-1 0,0 0 0,0 0 0,-1 0 0,1 0 0,0 0 0,0 0 0,-1 1 0,-1 1-13,0 0 0,0 1 0,0-1 0,1 1-1,-1-1 1,0 1 0,1 0 0,-2 4 0,-10 32-56,-1 15 168,-10 95 0,19-92 50,3-1 0,2 1 1,2 0-1,11 62 0,-6-83-111,0 0-1,23 63 0,-21-75 1,2-1-1,0 0 0,1-1 1,28 39-1,-29-48-405,15 16 0,-23-26-185,0 0 0,-1-1 0,1 0 1,0 1-1,0-1 0,1 0 0,-1-1 0,0 1 0,0-1 0,1 1 1,6 1-1,-9-3 351,-1 0 0,1 0 0,-1 0 0,1 0 0,-1 0 0,1 0 0,-1 0 0,1 0 0,-1 0 0,1 0 1,-1-1-1,1 1 0,-1 0 0,0 0 0,1 0 0,-1-1 0,1 1 0,-1 0 0,0 0 0,1-1 0,-1 1 0,0 0 0,1-1 1,-1 1-1,0 0 0,1-1 0,-1 1 0,0-1 0,0 1 0,1-1 0,-1 1 0,0 0 0,0-1 0,0 1 0,0-1 0,0 1 1,0-1-1,1 1 0,-1-1 0,0 1 0,0-1 0,-1 1 0,1-1 0,0 0 0,-4-23-4710,2 20 3652,-3-25-2862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03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93 11456,'-10'-5'5215,"33"10"-4543,-4-10 2368,2 2-1792,21-5 64,3-1-800,34-2-288,3 3-128,17-4-160,-9 4 32,0-4-3360,-14 4 1856,6-1-6559,-6 9 4511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1840 280 8896,'-32'-20'4032,"14"8"-3520,9 4 864,4 8-864,-8-9-576,8 9 32,-8-6-2816,8 6 1568,-17-5-4672,-1 5 3328</inkml:trace>
  <inkml:trace contextRef="#ctx0" brushRef="#br0" timeOffset="1">59 84 9376,'-54'-12'4256,"49"4"-3680,10 1-768,4 7 0,17-8-608,11-1 448,31-11-2816,3 0 1760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376 673 2912,'9'-5'923,"10"-5"4356,-19 10-5155,0 0-1,0-1 0,-1 1 0,1-1 0,0 1 0,-1-1 0,1 1 1,0 0-1,-1-1 0,1 1 0,-1 0 0,1 0 0,-1-1 0,1 1 1,-1 0-1,1 0 0,-1-1 0,1 1 0,-1 0 0,1 0 0,-1 0 1,1 0-1,-1 0 0,1 0 0,-1 0 0,1 0 0,-1 0 0,1 0 1,-1 0-1,1 0 0,-1 0 0,1 1 0,-1-1 0,-21 5 229,12-1-61,2 0-187,0 0 1,0 0 0,-12 8-1,13-7-60,0-1 1,-1 0-1,1-1 0,-1 1 0,0-2 0,-13 4 0,-15 6-1,24-7-21,-87 42-363,89-41 255,0 0-1,1 0 0,0 1 0,0 0 0,0 1 1,1-1-1,-10 14 0,16-18 66,0 0-1,0-1 1,0 2 0,1-1-1,-1 0 1,1 0 0,0 0-1,0 1 1,0-1 0,0 0-1,0 1 1,1-1 0,0 1-1,-1-1 1,2 1 0,-1 5-1,1-5 2,0 0 0,0 0 1,1 1-1,0-1 0,-1 0 0,1 0 0,0-1 0,1 1 0,-1 0 0,1-1 0,5 7 0,-3-5 64,0-1 0,0 1 0,1-1 0,0 0 0,-1 0-1,1-1 1,0 0 0,0 0 0,1 0 0,-1-1 0,1 0 0,-1 0-1,1-1 1,0 1 0,0-2 0,10 1 0,-10-1 35,0-1 0,0 0-1,-1-1 1,1 0 0,-1 0 0,1 0 0,-1-1 0,0 0-1,0 0 1,0 0 0,0-1 0,-1 0 0,1 0-1,-1 0 1,0-1 0,5-6 0,-1 0 44,0 0 0,-1-1 1,-1 0-1,0 0 0,0-1 0,8-23 1,-1-16 62,-12 38-898,-2 13-92,-1 8 304,1 6 374,1 1 0,0-1 0,0 1-1,2-1 1,5 19 0,-2 1 206,-5-24-71,1 1-1,0-1 1,4 12-1,-6-19 18,1 0 0,0-1 0,0 1 0,-1-1-1,1 1 1,0 0 0,0-1 0,0 0 0,1 1 0,-1-1 0,0 0 0,0 1-1,1-1 1,-1 0 0,1 0 0,-1 0 0,1 0 0,0 0 0,-1-1 0,1 1-1,0 0 1,2 0 0,-2-1 12,0 0 0,1 0 0,-1 0 0,0 0 0,0-1 0,1 1 0,-1-1 0,0 1 0,0-1 0,0 0 0,0 0 0,0 0 0,0 0 0,0 0 0,0 0 0,0 0 0,0-1 0,0 1 0,2-4 0,3-3 182,0 0 0,11-16 0,-14 18-136,11-16 140,-2-2 0,0 0-1,16-43 1,-13 21-127,11-54-1,40-287-453,-63 344 429,-2-66-1,-3 68-123,-4-10-503,5 51 530,1-1 1,-1 1-1,0-1 0,0 1 1,0 0-1,0-1 1,0 1-1,0 0 1,0-1-1,0 1 0,0 0 1,0-1-1,-1 1 1,1 0-1,0-1 0,0 1 1,0 0-1,0-1 1,0 1-1,-1 0 0,1-1 1,0 1-1,0 0 1,0 0-1,-1-1 0,1 1 1,0 0-1,-1-1 1,-7 7-352,-9 21 152,14-22 172,-2 4-43,0 1 1,1-1-1,0 1 1,0 0-1,1 0 1,-3 17-1,-6 67-148,10-69 268,0-3-25,-9 166 0,11-162 0,1 0 0,2 0 0,0-1 0,2 1 0,9 31 0,-8-40 2,0-1 1,10 19-1,-13-29-11,1-1-1,0 1 1,-1-1 0,2 0 0,-1 0-1,0 0 1,1 0 0,0-1 0,7 5-1,-5-5 15,41 26 161,-44-28-123,1 0 0,0 0-1,0 0 1,0-1-1,0 1 1,1-1 0,-1 0-1,8 0 1,19 0 249,-17 0-153,29-2 1,-26 0-1,-16 1-133,1 1 0,-1-1 1,1 0-1,0 0 1,-1-1-1,1 1 1,0 0-1,-1-1 1,1 0-1,-1 1 1,1-1-1,-1 0 0,4-3 1,-6 4-2,0 0-1,1 0 1,-1 0-1,0 0 1,0 0 0,0 0-1,0 0 1,0 0 0,0-1-1,0 1 1,0 0 0,1 0-1,-1 0 1,0 0 0,0 0-1,0 0 1,0 0 0,0 0-1,1 0 1,-1 0 0,0 0-1,0 0 1,0 0 0,0 0-1,0 0 1,0 0 0,1 0-1,-1 0 1,0 0 0,0 0-1,0 0 1,0 0 0,0 0-1,1 0 1,-1 0-1,0 0 1,0 1-1,0-1-1,0 0 1,1 0 0,-1 0-1,0 0 1,0 0 0,0 0-1,1 0 1,-1 0 0,0 0 0,0 0-1,0 0 1,1 0 0,-1 0-1,0 0 1,0 0 0,0 0-1,1 0 1,-1 0 0,0 0-1,0 0 1,0 0 0,1 0-1,-1 0 1,0-1 0,0 1-1,0 0 1,0 0 0,0 0-1,1 0 1,-1 0 0,0-1-1,6-4 94,-1-1 0,1-1 1,-1 1-1,-1-1 0,1 1 0,-1-1 0,-1 0 0,1-1 0,-1 1 1,0-1-1,-1 1 0,0-1 0,2-11 0,8-65-91,3-127 0,-14 181 3,-1-27-248,-13-91-1,8 105 32,-4-17-31,8 54 176,-1 0 0,0-1 0,0 1 1,0 0-1,-1 0 0,0 0 0,-5-7 0,8 12 26,-1 0-1,1 1 1,-1-1-1,0 0 1,1 1-1,-1-1 1,0 0-1,0 1 1,1-1 0,-1 1-1,0-1 1,0 1-1,0-1 1,0 1-1,1 0 1,-1-1-1,0 1 1,0 0-1,0 0 1,0-1-1,0 1 1,0 0-1,-1 0 1,0 1 0,0-1 0,1 1 1,-1-1-1,1 1 0,-1 0 0,1 0 1,-1-1-1,1 1 0,-1 0 0,1 0 1,0 0-1,-2 2 0,-3 4-78,0 1 0,0-1 0,-8 15-1,12-19 61,-3 8-13,0-1 0,0 1 0,1 0 0,0 1 0,1-1 0,1 1 0,-3 16 0,1 84-173,4-94 231,1 42 112,3-1-1,19 99 0,-18-133 64,2 0 0,16 40-1,-16-51 19,0 0-1,0 0 1,2-1 0,-1 0-1,17 18 1,-15-19 107,-2-4 59,-1 0-1,14 11 1,-19-17-258,1 0 0,-1-1 0,1 1 1,0 0-1,0-1 0,-1 0 0,1 0 0,0 0 1,0 0-1,0 0 0,1 0 0,-1-1 1,4 1-1,-2-1 3,-4 0-68,0 0 1,1 0-1,-1 0 0,0 0 1,1 0-1,-1 0 1,0-1-1,0 1 0,1 0 1,-1-1-1,0 1 1,1-1-1,3-8-3999,0 6 2000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0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54 3232,'-11'-23'1035,"11"23"-968,0-1 1,-1 1-1,1-1 1,0 1-1,0-1 1,0 1-1,0-1 1,0 1-1,-1-1 1,1 1-1,0-1 1,0 1-1,0-1 1,1 1-1,-1-1 1,0 1-1,0-1 1,0 1 0,0-1-1,0 1 1,1-1-1,-1 1 1,1-2-1,1-5 2947,-2 7-2891,0-1 0,0 1 0,0-1 0,0 1 0,0 0 0,0-1 0,0 1 0,0-1 0,0 1 0,0-1 0,0 1-1,0-1 1,0 1 0,0 0 0,-1-1 0,1 1 0,0-1 0,0 1 0,0 0 0,-1-1 0,1 1 0,0-1 0,-1 1 0,1 0 0,-1-1 0,1 1-77,-1 0 0,1 0 0,0 0 0,-1 1 0,1-1 0,-1 0 1,1 0-1,-1 0 0,1 1 0,0-1 0,-1 0 0,1 0 0,-1 1 0,1-1 0,0 0 1,-1 1-1,1-1 0,0 0 0,-1 1 0,-14 22 80,-44 108 1207,52-112-1216,1 1 1,0 0-1,2 0 1,0 0-1,0 22 1,2-7-16,2 0 1,2 0 0,7 45-1,-1-40 17,-5-19 147,1 1-1,0-1 1,2 0-1,1 0 1,12 26-1,-17-44-172,0 1 0,0-1-1,1 1 1,-1-1 0,1 0 0,-1 0-1,1 0 1,0 0 0,0-1 0,1 1 0,-1-1-1,0 0 1,1 0 0,0 0 0,-1 0-1,6 1 1,-4-1 18,1-1 0,0 0 1,0 0-1,-1-1 0,1 0 0,0 0 0,0 0 0,0-1 1,-1 0-1,9-2 0,1-1 54,1-2 1,-1 0-1,0-1 0,0 0 1,-1-1-1,0-1 0,14-12 1,-7 4-35,-1-2 1,-1 0-1,-1-2 1,0 0-1,20-32 1,-31 41-90,0 0 0,0 0 0,-1 0 0,-1-1 0,0 1 0,-1-1 0,5-23 0,-8 30-29,0 1 0,-1-1 0,0 1 0,0 0-1,0-1 1,0 1 0,-1-1 0,0 1 0,0 0 0,-1-1-1,0 1 1,0 0 0,0 0 0,0 0 0,-1 1 0,1-1-1,-1 0 1,-1 1 0,1 0 0,0 0 0,-8-7 0,-1 2-33,0 0 1,0 0-1,-1 2 1,0 0-1,0 0 1,-26-8-1,20 8-27,-1 2 0,0 0-1,0 2 1,-27-2-1,33 4-171,-25 0 94,36 1-183,0 0 0,1 0 0,-1 1-1,0-1 1,0 1 0,1 0 0,-1 0 0,0 0 0,1 0 0,-4 2 0,5-2 96,0-1 0,1 1 0,-1-1 0,1 1 0,-1 0 0,1-1 0,-1 1 0,1 0-1,-1-1 1,1 1 0,0 0 0,-1 0 0,1-1 0,0 1 0,0 0 0,0 0 0,-1 0 0,1-1 0,0 1 0,0 0 0,0 0 0,0 0 0,0-1-1,0 1 1,1 0 0,-1 0 0,0 0 0,0-1 0,1 1 0,-1 0 0,0 0 0,1-1 0,0 2 0,1 3-581,1-1 1,0 0-1,0 0 1,5 5-1,24 19-3564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3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6 180 3904,'-6'-9'4036,"14"8"2079,7 2-6106,-11-1 151,4 0 128,1 0 0,0 0 0,0 0 0,0 1 0,0 1 0,0 0 0,-1 0 0,1 0 0,12 6-1,-13-4-176,0 0 0,1-1 0,-1 0 0,1 0 0,0-1-1,0 0 1,0-1 0,0 0 0,0 0 0,0-1-1,0 0 1,0 0 0,1-1 0,-1 0 0,0-1-1,-1 0 1,13-5 0,6-3 101,-6 2-26,-1 0-1,1-1 1,-1-1 0,27-19 0,-44 27-177,-1 0-1,0 0 1,0 0-1,0 0 1,0 0-1,0 0 0,0-1 1,0 1-1,-1 0 1,1-1-1,-1 0 1,0 1-1,0-1 1,0 0-1,0 0 0,1-2 1,-2 2-4,0 1 1,-1 0 0,1 0-1,0 0 1,-1-1-1,1 1 1,-1 0 0,0 0-1,1 0 1,-1 0-1,0 0 1,0 0 0,0 0-1,-1 0 1,1 1-1,0-1 1,-1 0-1,1 1 1,-1-1 0,0 1-1,1-1 1,-3 0-1,-2-3-95,-1 1 0,1 0 0,-1 0 0,0 1-1,0 0 1,0 0 0,0 1 0,-1-1-1,1 2 1,0-1 0,-1 1 0,0 0 0,1 1-1,-1-1 1,0 2 0,1-1 0,-1 1-1,0 0 1,1 1 0,0 0 0,-1 0 0,1 0-1,-8 4 1,1 1 105,1 0-1,-1 0 0,2 1 1,-1 1-1,1 0 1,-11 11-1,15-13 11,1 1-1,0 0 1,1 0-1,0 1 1,0 0-1,1 0 1,0 0 0,1 0-1,-6 17 1,3 0 69,1 0 1,0 0 0,3 1 0,-2 52-1,5-63 78,1-1 1,0 1-1,2-1 0,-1 0 0,2 0 1,0 0-1,1 0 0,0 0 0,1-1 0,10 16 1,-12-24-50,0 0 0,0 0 1,1-1-1,0 0 0,0 0 1,0 0-1,1 0 1,-1-1-1,1 0 0,0 0 1,1 0-1,-1-1 0,1 0 1,-1 0-1,1-1 0,0 0 1,10 2-1,7 0 73,1-2 0,-1 0 1,43-4-1,-16 1-167,-31 0-658,-1 0 0,39-8-1,-58 9 499,1 0-1,-1 0 1,1 0-1,-1-1 1,0 1 0,1 0-1,-1 0 1,0 0-1,1 0 1,-1 0-1,0 0 1,1-1-1,-1 1 1,0 0-1,0 0 1,1 0 0,-1-1-1,0 1 1,0 0-1,1 0 1,-1-1-1,0 1 1,0 0-1,0 0 1,1-1-1,-4-8-4723,-2 0 2910,-1-14-4572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4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475 142 2080,'-4'5'3709,"5"-5"-3511,-1 0 1,0 0-1,0 0 1,1 0-1,-1 0 0,0 0 1,0 0-1,1 1 1,-1-1-1,0 0 1,1 0-1,-1 0 0,0 0 1,0 0-1,1 0 1,-1 0-1,0 0 1,0-1-1,1 1 0,-1 0 1,0 0-1,0 0 1,1 0-1,-1 0 0,0 0 1,1-1-1,0 1-29,0-1 0,1 0 0,-1 0 0,0 0-1,0 1 1,0-1 0,0-1 0,0 1 0,0 0-1,0 0 1,0 0 0,0 0 0,0-1 0,-1 1-1,1 0 1,-1-1 0,1 1 0,-1-1 0,1 1 0,-1-2-1,0 1-128,0 0 0,0 0 0,0 0-1,-1 0 1,1 0 0,-1 0 0,0 0 0,1 0-1,-1 1 1,0-1 0,0 0 0,0 0 0,0 1-1,0-1 1,-1 0 0,1 1 0,-2-2 0,-6-6-30,0 1 0,0 0 0,-1 0 0,0 1 0,-1 0 0,0 1 0,-16-8 0,18 10-83,-1 0 0,-18-5 0,24 8 48,0 0 0,0 1 0,0 0 0,0-1 0,0 1-1,0 1 1,0-1 0,0 1 0,-7 1 0,-29 9-236,34-9 238,0 1 0,0 0 0,1 1 0,-1 0 0,0 0 0,1 0 0,0 0 0,0 1 0,1 0 0,-1 0 0,1 0 0,0 0-1,0 1 1,1 0 0,-1-1 0,1 2 0,0-1 0,1 0 0,0 0 0,0 1 0,-1 6 0,3 22 200,0-17-103,1-16-40,-1 0 1,1 0-1,-1 0 1,1 0-1,0 0 0,0-1 1,-1 1-1,1 0 1,1 0-1,-1-1 1,0 1-1,2 2 0,20 20 110,-13-14-116,-3-4 64,0 1 0,13 7 0,-10-6-43,23 12 54,-26-17-42,0 1 1,-1 0-1,1 0 1,6 6 0,0 2 0,-9-9 39,0 0 0,0 0 0,-1 0 0,0 1 0,1 0 0,3 6 0,-6-9-64,-1 1 0,1 0-1,0 0 1,-1-1 0,1 1 0,-1 0-1,0 0 1,0 0 0,1 0 0,-1 0 0,0-1-1,-1 1 1,1 0 0,0 0 0,0 0-1,-1 0 1,1 0 0,-1-1 0,0 1 0,0 0-1,-1 2 1,0 0 28,-1 0 0,0 1 0,0-2 0,0 1 0,0 0 0,-1-1 0,1 1 0,-1-1 0,0 0 0,0 0 0,0 0 0,0-1-1,0 0 1,-1 1 0,1-2 0,-1 1 0,0 0 0,-8 1 0,-8 0-6,0 0-1,0-1 1,-26-2-1,2 1 207,13-1-100,20-1-596,-25 2-1,34-1 11,0 1 0,0-1-1,0 1 1,0 0 0,0 0-1,-1 0 1,1 1-1,1-1 1,-1 0 0,0 1-1,0 0 1,-2 2 0,4-4 307,1 1 1,0-1-1,-1 0 1,1 0 0,0 0-1,0 1 1,0-1-1,-1 0 1,1 0 0,0 1-1,0-1 1,0 0-1,-1 0 1,1 1-1,0-1 1,0 0 0,0 1-1,0-1 1,0 0-1,0 1 1,0-1 0,0 0-1,0 1 1,6 5-4717,7 1 1566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5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529 43 4736,'0'-17'1530,"2"12"-932,23-16 3738,-34 62-2379,5-26-1530,-1 0 1,-1 0-1,-1-1 1,0 1-1,0-2 0,-16 22 1,-2-3 196,-38 40 0,-232 247 1274,282-302-1854,1-1-1,-14 28 1,8-13 97,13-21-152,-1 0 0,2 1-1,-1 0 1,1-1-1,1 2 1,-3 15-1,5-25-174,1 0-1,-1-1 1,1 1-1,0 0 1,0-1-1,0 1 1,0 0 0,0 0-1,0-1 1,0 1-1,0 0 1,1-1-1,-1 1 1,1 0-1,-1-1 1,1 1-1,0-1 1,-1 1-1,1-1 1,0 1-1,0-1 1,0 0-1,0 1 1,0-1-1,1 0 1,-1 0-1,0 0 1,1 0-1,-1 0 1,3 2-1,18 3-2677,4-3 950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6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5984,'21'-21'2663,"-20"20"-2461,0 0 0,1 0 0,-1 0 0,0 0 0,1 1 0,-1-1 0,0 1 0,1-1 0,-1 1 0,1-1 0,-1 1 0,1 0-1,-1 0 1,1 0 0,0 0 0,-1 0 0,2 0 0,5 1 417,-7-1-561,-1 0-1,1 0 1,0 0-1,0 1 0,0-1 1,0 0-1,-1 0 0,1 0 1,0 1-1,0-1 0,0 0 1,-1 1-1,1-1 0,0 1 1,0-1-1,-1 1 1,1-1-1,-1 1 0,1 0 1,0-1-1,-1 1 0,1 0 1,-1-1-1,1 1 0,-1 0 1,0-1-1,1 1 0,-1 0 1,0 0-1,1 0 1,-1 0-1,0 0 0,2 7 112,-1 0-1,0 0 1,0 0-1,-1-1 1,0 1-1,0 0 0,-2 9 1,0 7 121,-18 154 722,4-63-579,14-87-383,0-9 118,0 1-1,-1 0 0,-7 22 1,6-33 1434,6-21-752,5-25-278,-1 13-555,1 0 0,2 0 1,0 0-1,1 1 1,1 1-1,2 0 0,24-34 1,-26 41-44,1 2-1,1 0 1,0 0 0,0 1 0,2 1-1,-1 0 1,1 1 0,1 1-1,0 0 1,0 1 0,23-8 0,-22 10-59,28-6 1,-40 11 57,1 0-1,-1 0 1,0 1 0,1 0-1,-1 0 1,0 0 0,1 1-1,-1 0 1,0-1 0,6 3-1,-9-2 21,1 1-1,-1-1 0,1 1 0,-1 0 0,0-1 0,0 1 1,0 0-1,0 0 0,0 0 0,0 0 0,-1 1 0,1-1 1,-1 1-1,1-1 0,-1 1 0,0-1 0,0 1 0,0-1 1,0 1-1,-1 0 0,2 4 0,-1 2-14,0-1 0,0 1 0,-1-1 0,0 1 0,-3 16 0,2-16 54,-1-1 0,0 1 0,0 0 0,-1-1 0,0 0 0,0 1 0,-1-2 0,0 1 0,-6 8 0,6-9-20,-2-1-1,1 0 0,-1 0 1,0 0-1,0-1 1,0 0-1,-1 0 0,0 0 1,0-1-1,0 0 1,0 0-1,-1-1 0,1 0 1,-12 3-1,-8-1 136,-1-1-1,0-1 1,-38-1 0,41-6 137,24 4-264,-3-2 132,11 0-96,11 2-46,6 3 88,-1 2-1,-1 0 0,28 10 1,-38-10-82,1 1 0,-1 1 0,0 0 0,0 0 0,17 15 0,-25-18-725,0 1 0,0 0 1,0-1-1,-1 1 1,0 0-1,0 0 1,0 1-1,2 5 0,4 9-4268,0-1 1895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6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67 5568,'-9'-3'974,"-4"-5"7494,13 8-8348,4-2 663,0 0 0,0 1-1,0 0 1,0 0 0,1 0 0,6-1-1,7-1-96,48-11-314,1 2 0,1 4 0,108-1 0,-146 10-798,0 0-1,0 2 0,32 7 1,-62-10 280,19 6-3059,-18-5 2991,-1-1 1,1 0-1,-1 1 0,1-1 1,-1 1-1,1-1 0,-1 1 1,1-1-1,-1 0 0,0 1 0,1 0 1,-1-1-1,1 1 0,-1-1 1,0 1-1,0-1 0,1 1 1,-1 0-1,0-1 0,0 1 0,0 0 1,0-1-1,0 1 0,1 0 1,-1 8-2091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7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26 118 6816,'-11'-7'941,"-3"-6"3483,31 12-2946,1-1 1,-1-1-1,1-1 0,16-5 0,8-2-667,72-13-437,1 6-1,131-6 0,-238 24-497,13-1-71,23 1 0,-38 1-333,1 0 0,-1 0 1,0 0-1,0 1 0,0-1 1,0 2-1,0-1 0,5 4 1,6 5-1601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7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59 6048,'-2'-19'898,"-3"-20"4483,5 39-5315,-3 9 1332,-4 13-523,2 18 163,1 48-1,3-41-541,-1-12-238,-6 90 886,-3 169 456,17-67-1125,-1-163 90,-5-64-604,1 0 0,-1 0 0,0 0-1,0 0 1,0 0 0,0 0 0,0 0 0,0 0-1,0 0 1,0-1 0,0 1 0,0 0-1,0 0 1,1 0 0,-1 0 0,0 0 0,0 0-1,0 0 1,0 0 0,0 0 0,0 0 0,0 0-1,1 0 1,-1 0 0,0 0 0,0 0-1,0 0 1,0 0 0,0 0 0,0 0 0,0 0-1,0 0 1,1 0 0,-1 0 0,0 0-1,0 0 1,0 0 0,0 0 0,0 0 0,0 1-1,0-1 1,0 0 0,1 0 0,-1 0-1,0 0 1,0 0 0,0 0 0,0 0 0,0 0-1,0 0 1,0 0 0,0 1 0,0-1 0,0 0-1,0 0 1,0 0 0,0 0 0,0 0-1,0 0 1,0 0 0,0 1 0,0-1 0,0 0-1,0 0 1,6-15-3801,7-3 1110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8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42 7136,'7'-33'2309,"-5"26"-1413,-15 27 1184,-2 3-1136,-11 16 652,-23 49 1,43-75-1440,0 1-1,1-1 1,0 1-1,2-1 1,-1 1 0,2 1-1,0-1 1,0 17-1,2-11 43,2 1-1,0-1 0,1 0 0,1 0 0,1 0 0,1-1 0,0 1 1,2-1-1,0-1 0,1 0 0,1 0 0,20 28 0,-28-43-124,1 0-1,-1 0 0,1 0 1,0-1-1,-1 1 1,1-1-1,0 0 0,1 0 1,-1 0-1,0 0 0,1 0 1,-1-1-1,1 0 1,-1 1-1,1-1 0,6 1 1,-6-2-25,0 0 0,1 0 1,-1-1-1,0 1 0,0-1 1,1 0-1,-1 0 1,0-1-1,0 1 0,0-1 1,-1 0-1,1 0 1,0 0-1,-1 0 0,5-4 1,21-19 115,0-2 1,-2-1-1,33-44 1,-32 38-87,-25 30-74,12-14 25,-1 0 0,16-26-1,-27 38-26,0 0 0,0-1 0,0 1 0,-1-1 0,0 1 0,0-1 0,-1 0 0,1 0 0,-2 0 0,1 0 0,-1 1 0,0-11 0,-3 5-45,0 0-1,-1 0 0,0 1 1,-1-1-1,-1 1 0,1 0 1,-2 1-1,-7-11 0,3 4-4,-2 1-1,-23-23 1,29 32-4,0 1 0,-1 0 0,0 0 1,0 1-1,-1 0 0,1 0 0,-13-4 0,16 8 31,0-1 0,0 1 0,0 0-1,0 1 1,0-1 0,0 1 0,-1 0 0,1 0 0,0 1 0,0 0-1,0 0 1,0 0 0,-1 0 0,2 1 0,-7 2 0,4-1-131,0 1 0,0 0 1,0 0-1,0 0 0,1 1 1,0 0-1,0 0 0,0 1 0,-7 9 1,11-13-211,0 1 1,0 0 0,1-1-1,0 1 1,-1 0-1,1 0 1,0 0 0,0 0-1,1 0 1,-1 0-1,1 0 1,-1 0 0,1 0-1,0 0 1,0 0-1,0 1 1,1-1 0,-1 0-1,1 0 1,0 0-1,-1 0 1,1 0 0,1 0-1,-1-1 1,2 4-1,14 14-2129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8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69 5632,'-3'-11'2132,"3"10"-1586,-1 0 0,1 0 1,0-1-1,-1 1 0,1 0 1,-1 0-1,0 0 0,1-1 0,-1 1 1,0 0-1,1 0 0,-3-2 1,2 3-500,0-1 0,0 1 0,0-1 0,0 1 0,0-1 0,0 1 0,0 0 0,0 0 0,0-1 0,0 1 1,0 0-1,-1 0 0,0 0 0,-4 1 73,1 0 0,-1 0-1,0 0 1,1 1 0,0 0 0,-1 0 0,1 0-1,0 1 1,0-1 0,0 1 0,0 1 0,0-1 0,1 1-1,-6 5 1,8-7-76,0 0-1,1 1 0,-1-1 1,1 0-1,0 1 1,0-1-1,0 1 0,0 0 1,0-1-1,0 1 1,1 0-1,-1-1 1,1 1-1,0 0 0,0 0 1,0-1-1,0 1 1,0 0-1,1 0 0,-1-1 1,1 1-1,0 0 1,-1-1-1,1 1 1,1-1-1,-1 1 0,3 4 1,-2-4 58,0 0 0,1 0 0,-1-1 0,1 1 0,0 0 0,-1-1 1,1 0-1,1 0 0,-1 0 0,0 0 0,0 0 0,1 0 0,-1-1 0,1 0 0,-1 0 0,1 0 1,-1 0-1,1 0 0,0-1 0,5 1 0,0-2 7,1 0 0,-1 0-1,0-1 1,0 0 0,0-1 0,15-5-1,-5-1 28,-1 0-1,18-12 1,-32 19-93,1-1 0,0-1 0,-1 1-1,0-1 1,0 0 0,0 0 0,-1 0 0,1 0 0,-1 0-1,0-1 1,3-6 0,-5 9-42,0 0-1,-1 0 1,1 0-1,-1 0 1,1 0 0,-1 0-1,0 0 1,0 0-1,0 0 1,0 0 0,0 0-1,-1 0 1,1-1-1,0 1 1,-1 0-1,0 0 1,1 0 0,-1 1-1,0-1 1,0 0-1,0 0 1,0 0 0,-1 1-1,1-1 1,0 0-1,-1 1 1,1-1-1,-1 1 1,1 0 0,-1-1-1,0 1 1,-2-1-1,-1-1-24,0 0-1,0 0 1,0 1 0,-1 0-1,1 0 1,-1 0-1,1 1 1,-1-1 0,0 1-1,1 1 1,-1-1-1,0 1 1,0 0 0,0 0-1,1 1 1,-1 0-1,-8 2 1,4-1-221,1 1 1,0 0-1,-1 1 1,1 0-1,1 0 0,-1 1 1,1 0-1,-1 1 1,-7 7-1,13-11-328,0 2 0,0-1 0,0 0 0,0 1 0,0-1 0,-2 5 1,0 8-1092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1306 3488,'17'-17'4766,"7"-6"-3404,-4 2-326,-11 13-766,0-1 0,-1-1 1,13-17-1,-9 5-209,-1-1 0,0 0 0,13-47 0,11-78 2,-20 79 46,4-11-211,38-184 76,-49 203-280,-1-1 0,-3-66 1,-15 161-959,-24 234 736,31-223 480,-13 207 73,17-188 155,3 1 0,11 63 0,-7-92-47,-6-33-68,-1 0-1,1 0 0,0 0 1,0 0-1,0 0 0,0 0 1,0-1-1,0 1 0,0 0 1,0-1-1,1 1 0,-1-1 1,1 1-1,-1-1 0,2 2 1,-2-3-14,0 0 1,0 0 0,-1 0 0,1 0 0,0 0-1,-1 0 1,1 0 0,0 0 0,0 0 0,-1 0-1,1 0 1,0 0 0,0-1 0,-1 1 0,1 0-1,0 0 1,-1-1 0,1 1 0,-1-1-1,1 1 1,0 0 0,-1-1 0,2 0 0,12-15 465,-5 3-342,-1 0 0,-1-1 0,0 0 1,6-18-1,16-61-22,-11 35-116,57-151 18,-37 112 38,36-149-1,-45 76-232,-18 93 46,-8 53-154,0-46 0,-3 69 232,0 1 7,0 0 0,0 0 0,0 0 0,0 0 0,0 0 0,0 0 0,0 0 1,0 0-1,-1 0 0,1 0 0,0 0 0,0 0 0,0 0 0,0 0 0,0 0 0,0 0 1,0 0-1,0 0 0,0-1 0,0 1 0,0 0 0,0 0 0,0 0 0,0 0 1,0 0-1,0 0 0,0 0 0,0 0 0,0 0 0,0 0 0,0 0 0,0 0 1,0 0-1,0 0 0,0 0 0,0 0 0,0 0 0,0 0 0,-1 0 0,1 0 0,0 0 1,0 0-1,0 0 0,0 0 0,0-1 0,0 1 0,0 0 0,1 0 0,-1 0 1,0 0-1,0 0 0,0 0 0,0 0 0,0 0 0,-3 7-242,-4 13-55,-22 162 74,11-61 310,-46 375 562,50-362-131,6-68-80,8-47-130,0-17-197,0 0 0,0 1 1,0-1-1,0 0 0,0 1 1,-1-1-1,1 0 0,-1 0 1,1 1-1,-3 3 0,2-5 421,1-7 378,1-2-906,0-1-1,0 1 0,1 0 1,-1 0-1,2 0 1,3-9-1,24-47-318,-25 53 282,2-2-199,0 0-1,1 0 1,15-21 0,-22 34 213,0-1 0,-1 1 0,1-1 0,0 0 0,-1 1 0,1-1 0,0 1 0,0-1 0,0 1 0,0 0 0,-1-1 0,1 1 0,0 0 0,0 0 0,0-1 0,0 1 1,0 0-1,0 0 0,0 0 0,-1 0 0,1 0 0,0 0 0,0 0 0,0 1 0,0-1 0,0 0 0,0 0 0,0 1 0,-1-1 0,1 1 0,0-1 0,0 1 0,0-1 1,-1 1-1,1-1 0,0 1 0,-1-1 0,1 1 0,0 0 0,-1 0 0,1 0 0,4 5-77,-1-1 0,1 1-1,5 13 1,-8-17 68,18 40-146,-13-28 138,0 0 1,0 0-1,1-1 1,14 18-1,-11-19 119,-7-7-33,-1 0 1,1 0-1,1-1 0,-1 0 0,1 1 1,0-1-1,-1-1 0,2 1 1,-1-1-1,11 5 0,-12-6-10,3 0 105,1 1 1,-1-1 0,1-1 0,-1 1 0,12-1 0,-15-1-89,-1 0 0,0-1 0,0 1 0,1-1 0,-1 0 0,0 0 0,0 0 1,0-1-1,0 1 0,0-1 0,0 1 0,-1-1 0,1 0 0,-1 0 0,1 0 0,3-4 1,0-1 39,0 1 1,-1-2-1,1 1 1,-1 0-1,-1-1 1,1 0-1,-1 0 1,-1-1-1,1 1 1,-1-1-1,-1 1 1,0-1-1,0 0 1,-1 0-1,0 0 1,0 0 0,-1 0-1,0 0 1,-3-17-1,2 22-25,0 0-128,0-1-1,0 0 1,-1 0 0,1 0-1,-4-5 1,4 9 43,1 1 0,0-1 0,-1 0 0,1 1 0,-1-1 0,1 1 0,-1-1 0,1 1 0,-1-1 1,1 1-1,-1 0 0,1-1 0,-1 1 0,0 0 0,1-1 0,-1 1 0,0 0 0,1 0 0,-1-1 0,0 1 0,1 0 0,-1 0 0,0 0 1,1 0-1,-1 0 0,0 0 0,1 0 0,-1 0 0,0 0 0,0 0 0,1 1 0,-1-1 0,0 0 0,1 0 0,-1 1 0,1-1 0,-1 0 1,0 1-1,1-1 0,-1 1 0,1-1 0,-1 0 0,1 1 0,-1-1 0,1 1 0,-1 0 0,-7 8-95,0 1 0,0-1 1,1 1-1,1 1 0,0-1 0,0 1 0,1 0 0,0 0 1,1 1-1,-4 19 0,7-25 155,0 0 0,1 0 0,0 0 0,1 0 0,-1 0 0,1 0 0,0 0 0,1-1 0,-1 1 0,1 0 0,0-1 0,1 1 0,-1-1 0,1 1 0,0-1 0,1 0 0,-1 0 0,1-1 0,0 1 0,0-1 0,0 0 0,1 0 0,5 5 0,1-4 29,-1 0-1,1-1 1,0 0 0,0 0 0,0-1-1,1-1 1,-1 0 0,1 0-1,-1-1 1,1-1 0,0 0 0,21-2-1,-23 0-1161,-1 0-1,0 0 0,0-1 1,0 0-1,14-7 0,-8 2-818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4:29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16 5472,'-5'-12'1760,"5"11"-1702,0 1 1,-1 0-1,1-1 0,-1 1 1,0 0-1,1 0 1,-1-1-1,1 1 1,-1 0-1,1 0 0,-1 0 1,0 0-1,1 0 1,-1 0-1,1 0 1,-1 0-1,0 0 0,1 0 1,-1 0-1,1 0 1,-2 0-1,-3 1 277,-1-1 0,1 1 0,-1 1 0,1-1 0,-1 1 0,1-1 1,0 2-1,0-1 0,0 0 0,0 1 0,0 0 0,1 0 0,-1 1 0,1-1 0,0 1 0,0 0 0,0 0 0,0 0 0,-4 7 0,1-1-184,1 0-1,0 1 0,0-1 0,1 1 0,1 0 1,0 0-1,0 1 0,-2 12 0,5-19-33,0 0 0,0 0 0,1 1 0,0-1 0,0 0 0,0 0-1,1 1 1,-1-1 0,1 0 0,1 0 0,-1 0 0,4 10 0,-2-10 25,0 0-1,0-1 1,1 1 0,0-1 0,-1 0 0,1 1-1,1-2 1,-1 1 0,1 0 0,-1-1 0,10 5-1,-7-4-6,0-1 1,0 0-1,1 0 0,-1-1 0,0 0 0,1 0 0,-1-1 0,1 0 0,0-1 0,-1 1 0,1-1 0,14-2 0,-10 0 26,0-1-1,0 0 1,0 0-1,0-1 1,-1-1-1,0 0 1,15-9-1,-20 11-123,-1 0-1,0-1 1,0 1-1,0-1 1,0 0-1,-1-1 0,1 1 1,-1-1-1,0 0 1,-1 0-1,1 0 1,-1 0-1,0-1 1,0 0-1,-1 1 0,1-1 1,2-10-1,-4 8-44,0 1-1,-1-1 0,1 0 0,-1 0 0,-1 1 1,0-1-1,0 0 0,0 1 0,-1-1 1,0 1-1,0-1 0,-1 1 0,-6-11 1,8 15-42,-1-1 1,0 1-1,0 0 1,0 0-1,0 1 1,-1-1-1,1 0 1,-1 1-1,0-1 1,0 1-1,0 0 1,0 0-1,0 0 1,0 0-1,0 1 1,-1-1-1,1 1 1,0 0-1,-1 0 1,1 0-1,-1 0 1,0 1-1,1-1 1,-1 1-1,0 0 1,1 0-1,-1 0 1,1 1-1,-1-1 1,0 1-1,-5 2 1,3 0-277,-1 0 1,1 0 0,0 1-1,-1-1 1,2 2 0,-1-1-1,0 1 1,1 0 0,0 0-1,-8 10 1,-64 88-7264,36-39 4208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03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91 423 2080,'0'-5'1164,"-1"-18"10833,-3 31-11244,-4 13-539,-9 34 213,3 1 1,2 1 0,-7 81 0,13 92 773,6-204-242,-7-98 44,5-69-1163,4-3 144,42-246-1077,-40 360 1034,14-42-1,-15 60 88,2 0 0,-1 1-1,1 0 1,1 0-1,0 0 1,10-14-1,-13 22 1,0-1 0,1 1 0,-1-1 0,1 1 0,-1 0-1,1 0 1,0 1 0,0-1 0,0 1 0,1 0 0,-1 0-1,0 0 1,1 0 0,-1 1 0,1 0 0,0 0 0,0 0-1,-1 0 1,1 1 0,0 0 0,0 0 0,-1 0 0,1 1-1,0-1 1,-1 1 0,1 0 0,8 3 0,-2 1 22,-1-1 0,0 2 1,0-1-1,0 1 1,0 1-1,-1-1 0,0 2 1,0-1-1,-1 1 0,11 14 1,-4-2 80,0 2 1,-1 0-1,-2 0 1,0 1-1,13 37 1,-15-29 3,-1-1 1,-1 2-1,-2-1 1,3 33-1,-8-23 16,-2 0-1,-1 0 0,-3 0 1,-14 63-1,9-60-63,-1-1 1,-29 68-1,35-99-17,-1 0 0,0-1 0,0 0 0,-2-1 1,1 1-1,-1-1 0,-1-1 0,1 0 1,-13 10-1,15-14-39,0-1-1,0 1 1,-1-1 0,0-1 0,0 1 0,0-1 0,-1 0 0,1-1-1,0 1 1,-1-2 0,0 1 0,1-1 0,-1 0 0,0-1 0,0 1-1,-8-2 1,11 0-49,-1 1 0,1-1 1,0 0-1,0-1 0,0 1 0,0-1 0,0 0 0,0 0 0,0-1 0,1 1 0,-1-1 0,1 0 0,-8-7 1,2 2-106,0-1 0,1-1 1,0 0-1,-9-13 0,17 21 108,-6-8-246,6 10 183,1 0 1,0 0 0,-1 0 0,1-1-1,0 1 1,-1 0 0,1 0-1,0 0 1,-1 0 0,1 0 0,0 0-1,-1-1 1,1 1 0,0 0 0,-1 0-1,1 0 1,-1 0 0,1 0-1,0 1 1,-1-1 0,1 0 0,0 0-1,-1 0 1,1 0 0,0 0 0,-1 0-1,1 1 1,0-1 0,-1 0-1,1 0 1,0 0 0,-1 1 0,0 0-440,1 1 0,0-1 1,-1 1-1,1-1 0,0 1 0,0-1 1,0 1-1,0-1 0,0 1 0,0-1 1,0 1-1,0-1 0,1 1 1,-1-1-1,0 0 0,1 1 0,1 2 1,5 10-2332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06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10 932 3968,'-9'-3'1546,"16"4"78,10 1-608,4 0-278,1-2 0,-1 0 0,1-2 0,-1 0 0,1-1 0,40-12 0,-46 10-435,-1-1 1,1-1-1,-2 0 0,1-1 0,-1 0 0,0-1 0,0 0 0,-1-2 0,18-17 1,-26 23-226,15-16 287,-1-1 0,21-29 0,-37 45-217,1 1 0,0-1 0,-1-1 0,0 1 0,-1 0-1,1-1 1,-1 1 0,-1-1 0,1 1 0,-1-1 0,0 0 0,-1 0 0,1 0 0,-2-12-1,1 18-143,0-1-1,-1 1 1,1-1-1,-1 1 1,1 0-1,-1-1 1,1 1-1,-1 0 1,1-1-1,-1 1 1,0 0-1,0 0 1,0 0-1,0-1 1,0 1-1,0 0 0,0 1 1,0-1-1,0 0 1,-1 0-1,1 0 1,0 1-1,0-1 1,-3-1-1,2 2-13,0 0 0,1-1 0,-1 1 0,0 0 0,0 0 0,0 0 0,1 0 0,-1 1 1,0-1-1,0 0 0,0 1 0,1-1 0,-1 1 0,0 0 0,1-1 0,-1 1 0,1 0 0,-1 0 0,1 0 0,-2 2 0,-6 5 27,0 0-1,1 1 1,0 0 0,1 1 0,0 0 0,0 0 0,1 1 0,0-1 0,-3 13 0,-2 4-8,2 1 1,-10 45-1,16-57-35,0 1 0,1 0 1,1 0-1,1 33 0,0-45 48,1-1 1,-1 1-1,1-1 0,0 1 1,0-1-1,1 1 0,-1-1 0,1 0 1,0 0-1,0 0 0,1 0 1,-1 0-1,1 0 0,0 0 1,0-1-1,0 1 0,0-1 1,0 0-1,1 0 0,0 0 0,-1-1 1,8 5-1,-8-6-1,0 0-1,-1-1 1,1 1-1,0-1 1,0 1-1,0-1 1,-1 0 0,1 0-1,0 0 1,0 0-1,0 0 1,-1-1-1,1 1 1,0-1 0,0 0-1,-1 0 1,4-1-1,1-1 29,0-1 0,0 0-1,0-1 1,11-8-1,4-8 30,0 0 0,20-26-1,-20 21-32,39-48 50,29-34-148,-77 94 79,-2 2-1,1 1 0,0 0-1,0 0 1,27-17 0,-38 27-7,0 1 1,0-1 0,1 0-1,-1 1 1,0 0 0,0-1-1,0 1 1,0 0 0,0-1-1,1 1 1,-1 0 0,0 0-1,0 0 1,0 0-1,1 0 1,-1 0 0,0 1-1,0-1 1,0 0 0,0 1-1,1-1 1,-1 0 0,1 2-1,0-1 16,0 0 0,-1 1-1,1-1 1,-1 1-1,1 0 1,-1-1-1,1 1 1,-1 0 0,0 0-1,0 0 1,2 3-1,0 5 60,1 0-1,-1 1 0,-1-1 0,1 11 1,5 88 299,-5-36-406,1 78 443,-4-129-292,0-21-239,3 21 156,-2-21 95,0-2-125,0 0 0,0 0 0,0 0 0,-1 0 0,1 0 1,0 0-1,0 0 0,-1-1 0,1 1 0,0-2 0,0 0-28,18-36 81,27-83-1,-26 62-202,-18 53 114,4-9-1,0 0 0,0 1 0,10-16 0,-16 31-1,0-1 1,1 1 0,-1-1-1,0 1 1,1 0-1,-1-1 1,0 1-1,1 0 1,-1-1-1,0 1 1,1 0-1,-1-1 1,0 1-1,1 0 1,-1 0-1,1-1 1,-1 1-1,1 0 1,0 0-1,5 4-111,-2 14 168,5 136 298,-9-127-309,2 0 0,0-1 0,2 0 0,11 37 0,-15-61-32,1 1-1,0 0 0,0 0 1,1-1-1,-1 1 0,1 0 1,-1-1-1,1 0 1,2 4-1,-3-5 10,0-1 1,0 1 0,0 0-1,-1-1 1,1 1-1,0-1 1,0 1-1,0-1 1,0 1-1,0-1 1,0 0 0,0 1-1,0-1 1,1 0-1,-1 0 1,0 0-1,0 0 1,0 0 0,0 0-1,0 0 1,0 0-1,0 0 1,0-1-1,0 1 1,0 0-1,0-1 1,2 0 0,5-3 31,-1-2 1,1 1 0,-1-1-1,0 0 1,0 0 0,10-14 0,-11 13-20,19-22 53,-2 0 0,20-34 0,31-66-64,-43 73-7,64-91-4,-94 145 1,1 0 0,-1 0 0,1 0 0,-1 0 0,1 0 0,0 1 0,-1-1 0,1 0 0,0 1 0,4-3 0,-5 4 1,-1 0-1,0 0 1,1 0 0,-1 0-1,1 0 1,-1 0-1,0 0 1,1 1 0,-1-1-1,0 0 1,1 0 0,-1 0-1,0 0 1,1 1 0,-1-1-1,0 0 1,1 0 0,-1 1-1,0-1 1,1 0 0,-1 0-1,0 1 1,0-1 0,0 0-1,1 1 1,-1-1 0,0 0-1,0 1 1,0-1-1,0 1 1,1-1 0,-1 0-1,0 1 1,0-1 0,0 0-1,0 1 1,0-1 0,0 1-1,0-1 1,0 1 0,0 1-1,5 21-4,-1-1 0,-2 1-1,1 26 1,-7 70 214,3-94-185,-1 19-42,-3 0 0,-14 63 0,17-100 46,0 1 0,0-1-1,-1 1 1,0-1 0,0 0 0,-8 11-1,10-17-23,1 0 0,-1 0 0,0 0 0,0 0 0,0 0 0,0 0 0,0 0 0,-1 0 0,1-1 0,0 1 0,0 0 0,0-1 0,-1 1-1,1-1 1,0 1 0,-1-1 0,-2 1 0,3-2-7,-1 1-1,0 0 0,0-1 1,0 1-1,0-1 1,0 1-1,0-1 1,0 0-1,1 0 0,-1 0 1,0 0-1,1 0 1,-1 0-1,1 0 0,-1-1 1,-1-1-1,-5-4-90,1 0 0,-1 0 0,1-1 0,1 0 0,-1-1 0,1 1 0,-8-17 0,14 25 80,0-1 0,-1 1-1,1-1 1,0 1 0,0-1 0,-1 1-1,1-1 1,0 1 0,0-1 0,0 1-1,0-1 1,0 1 0,0-1 0,0 0-1,0 1 1,0-1 0,0 1-1,0-1 1,0 1 0,0-1 0,0 0-1,0 1 1,0-1 0,1 1 0,-1-1-1,0 1 1,1-1 0,-1 1 0,0-1-1,1 1 1,-1-1 0,0 1-1,1 0 1,-1-1 0,1 1 0,-1 0-1,0-1 1,1 1 0,-1 0 0,1-1-1,0 1 1,-1 0 0,1 0-1,-1 0 1,1-1 0,-1 1 0,1 0-1,-1 0 1,1 0 0,0 0 0,-1 0-1,1 0 1,-1 0 0,1 0 0,-1 0-1,1 0 1,0 1 0,5-1-30,0 1-1,-1 0 1,1 1 0,5 1 0,5 1 72,-1 0 1,1-2 0,0 1-1,0-2 1,-1 0 0,1-1-1,29-4 1,-37 3-9,0-1 0,-1 0 0,1 0 1,-1-1-1,1 1 0,-1-2 0,0 1 0,0-1 0,-1 0 0,1-1 1,-1 1-1,8-8 0,-4 1-2,0 0 0,-1-1 0,0 0 0,-1 0 0,-1-1 0,0 0 0,9-22 0,19-52-9,-35 86-36,3-6-124,-3 10 48,-3 11 29,2-2 66,-8 99 8,9-92 6,0 1-1,1-1 1,7 34 0,-8-51-6,1-1 0,-1 1 1,1-1-1,-1 0 1,1 1-1,-1-1 0,1 1 1,0-1-1,0 0 1,-1 0-1,1 1 0,0-1 1,0 0-1,0 0 1,1 0-1,-1 0 0,0 0 1,0 0-1,0 0 1,1-1-1,-1 1 0,1 0 1,-1-1-1,0 1 1,1-1-1,-1 1 0,1-1 1,-1 0-1,1 0 1,-1 1-1,1-1 0,2 0 1,2-1 35,1 0 1,-1 0-1,1 0 0,-1-1 1,12-4-1,-7 1-11,-1 0 0,0 0 0,0-1 0,-1 0 0,1-1 0,13-13 0,-1-1 38,21-29 1,80-115-77,-112 148 11,16-22 24,-3-1-1,-1-2 1,-2 0-1,19-55 1,-21 43 26,-2 0 1,-3-2 0,8-61-1,-15 70-103,-3 28 9,-1 0-1,-1 1 1,-1-1-1,-1 0 1,-3-33-1,0 45-29,0 7-16,-5 18-18,2 5 106,-6 45 0,3-13 28,-3 9 91,-5 103 0,14-106-75,4 0-1,1 0 0,14 73 1,7 21 27,-17-128 155,11 26 0,-17-52-217,0 0-1,1-1 1,-1 1-1,0 0 1,1-1 0,-1 1-1,1-1 1,-1 1 0,1-1-1,-1 1 1,1-1-1,-1 1 1,1-1 0,0 1-1,-1-1 1,1 0 0,0 1-1,-1-1 1,1 0-1,0 0 1,-1 1 0,1-1-1,0 0 1,0 0 0,-1 0-1,1 0 1,0 0-1,-1 0 1,1 0 0,0 0-1,0 0 1,-1 0 0,1-1-1,0 1 1,0 0-1,-1 0 1,1-1 0,0 1-1,-1 0 1,2-1 0,1-1-13,0 1 1,-1-1 0,1 0-1,0 1 1,-1-1 0,1 0-1,-1-1 1,0 1 0,3-3 0,8-13 53,-1-1 0,0-1 0,-2 0 0,10-25 0,-16 37-72,-1-1 0,1 1 1,1 0-1,-1 0 0,1 1 1,10-11-1,-15 17 21,0 1 0,0 0 0,1-1-1,-1 1 1,0 0 0,0-1 0,1 1-1,-1 0 1,0 0 0,1-1 0,-1 1-1,0 0 1,1 0 0,-1-1 0,0 1-1,1 0 1,-1 0 0,1 0 0,-1 0-1,0 0 1,1 0 0,-1 0 0,0 0 0,1 0-1,-1 0 1,1 0 0,-1 0 0,0 0-1,1 0 1,-1 0 0,1 0 0,-1 0-1,0 0 1,1 0 0,-1 1 0,0-1-1,1 0 1,-1 0 0,0 0 0,1 1-1,-1-1 1,0 0 0,1 1 0,-1-1 0,0 0-1,0 0 1,1 1 0,-1-1 0,0 0-1,0 1 1,0-1 0,0 1 0,1-1-1,-1 0 1,0 1 0,0 0 0,5 25-101,13 230 691,-18-254-579,0 0 0,1 0 0,-1-1 0,0 1 0,1 0 0,-1 0 0,1 0 0,0-1 0,0 1 1,-1 0-1,4 2 0,-4-3 6,1-1 1,-1 1 0,1-1-1,-1 0 1,1 1 0,0-1-1,-1 0 1,1 1-1,0-1 1,0 0 0,-1 0-1,1 1 1,0-1 0,-1 0-1,1 0 1,0 0 0,0 0-1,-1 0 1,1 0 0,0 0-1,-1-1 1,1 1 0,0 0-1,0 0 1,-1 0-1,1-1 1,0 1 0,-1 0-1,1-1 1,0 1 0,-1-1-1,1 1 1,-1-1 0,1 1-1,0-1 1,10-9 24,0-1 0,-1 0 1,0 0-1,-1-1 0,10-16 1,14-17 1,-24 34-112,0 0 0,1 0 1,0 1-1,0 1 0,1 0 0,21-14 0,-31 23 70,0-1 1,0 0-1,0 1 0,0-1 0,0 1 1,1 0-1,-1-1 0,0 1 0,0 0 1,0 0-1,0-1 0,1 1 0,-1 0 1,0 0-1,0 1 0,0-1 0,1 0 0,-1 0 1,0 0-1,0 1 0,0-1 0,0 1 1,0-1-1,1 1 0,-1-1 0,0 1 1,0 0-1,0-1 0,-1 1 0,1 0 1,0 0-1,0 0 0,0 0 0,0-1 1,-1 1-1,1 0 0,0 0 0,-1 1 0,1-1 1,-1 0-1,1 2 0,1 4-3,-1 0-1,0 0 0,-1 0 1,1 0-1,-1 0 1,0 0-1,-1 0 1,0 1-1,0-1 0,-1 0 1,0-1-1,0 1 1,-4 10-1,-4 3 53,1 0 0,-2-1 0,-15 19 0,-180 241 827,194-263-801,0-2 46,-16 17 0,22-25-87,6-5-31,-1 0 0,1-1 0,-1 1 1,1 0-1,-1-1 0,0 1 0,1-1 0,-1 1 0,0-1 1,1 1-1,-1-1 0,0 1 0,0-1 0,0 0 0,1 1 1,-1-1-1,0 0 0,0 0 0,0 1 0,0-1 0,-1 0 0,2 0-1,-1 0 0,1 0 0,-1 0 0,1-1 0,0 1 0,-1 0 0,1 0 0,-1 0 0,1 0 0,0 0 0,-1-1 0,1 1 0,0 0 0,-1 0 0,1-1 0,0 1 0,-1 0-1,1 0 1,0-1 0,-1 1 0,1 0 0,0-1 0,0 1 0,0 0 0,-1-1 0,1 1 0,0-1 0,0 0 0,-2-16-13,7-12-62,-2 22 50,0-1 1,1 1 0,-1-1-1,1 1 1,1 0-1,-1 1 1,1-1-1,0 1 1,1 0-1,-1 0 1,1 0 0,1 1-1,9-7 1,3-1-53,1 2 1,1-1 0,27-9-1,83-23 303,-88 32-2130,70-31 1,-107 40 1212,21-11-3540,-27 13 4030,1 1-1,-1 0 1,1 0-1,-1 0 1,0 0-1,1-1 1,-1 1-1,0 0 1,1 0-1,-1-1 1,0 1-1,1 0 1,-1-1-1,0 1 1,1 0-1,-1-1 0,0 1 1,0 0-1,1-1 1,-1 1-1,0-1 1,0 1-1,0 0 1,0-1-1,0 1 1,0-1-1,0 1 1,1-1-1,-1 1 1,0-1-1,0 1 1,-1 0-1,1-1 1,0 1-1,0-1 1,0 1-1,0-1 1,0 1-1,0 0 1,-1-1-1,1 1 0,0-1 1,0 1-1,0 0 1,-1-1-1,-5-5-2641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06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88 7136,'-24'-16'2309,"24"15"-2268,0 1 1,0 0-1,0 0 0,1-1 1,-1 1-1,0 0 0,0 0 0,0-1 1,0 1-1,0 0 0,0 0 1,0-1-1,0 1 0,1 0 1,-1 0-1,0 0 0,0-1 0,0 1 1,0 0-1,1 0 0,-1 0 1,0 0-1,0-1 0,1 1 1,-1 0-1,0 0 0,0 0 0,1 0 1,-1 0-1,0 0 0,0 0 1,1 0-1,-1 0 0,0 0 1,1 0-1,13-6 1336,9 1-461,0 0-1,1 2 1,27-1 0,-26 2-478,24-1 60,97-11 87,106-8 29,-141 20-3479,-109 2 2239,11 0 129,-13 0 364,0 0-1,1 0 1,-1 0 0,0 0 0,0 0-1,0 0 1,1 0 0,-1 0 0,0 0-1,0 0 1,1 1 0,-1-1 0,0 0-1,0 0 1,0 0 0,1 0 0,-1 0-1,0 0 1,0 0 0,0 0 0,0 1-1,1-1 1,-1 0 0,0 0 0,0 0-1,0 0 1,0 1 0,0-1 0,0 0 0,1 0-1,-1 0 1,0 1 0,0-1 0,0 0-1,0 0 1,0 0 0,0 1 0,0-1-1,0 0 1,-3 7-2672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07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55 7712,'-37'-32'3520,"29"29"-3072,3-2 320,10 10-512,3-10-864,11 5 288,17-7-96,4 2 256,26 2-1792,3 3 1056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08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185 718 3072,'0'0'86,"0"-1"0,0 1 0,0 0 0,0-1 1,-1 1-1,1-1 0,0 1 0,0-1 0,0 1 0,0-1 0,0 1 0,-1 0 0,1-1 1,0 1-1,0-1 0,-1 1 0,1 0 0,0-1 0,-1 1 0,-1-5 1973,2 4-1747,-1-1-1,1 1 1,0-1-1,0 1 1,-1-1 0,1 1-1,-1 0 1,1-1-1,-1 1 1,1-1-1,-1 1 1,0 0 0,0 0-1,0-1 1,0 1-1,0 0 1,0 0-1,0 0 1,0 0 0,0 0-1,0 0 1,0 0-1,-1 1 1,1-1-1,-2 0 1,1 0-71,-1 0 0,1 0 0,-1 0 0,1 1 0,-1-1 0,1 1 1,-1 0-1,1-1 0,-1 1 0,0 0 0,1 1 0,-1-1 0,1 0 0,-5 2 0,0 1-157,0 0 0,1 1 0,-1-1 0,0 1 0,1 1 0,0-1 0,0 1 0,0 0 0,1 1 0,-1-1 0,1 1 0,1 0 0,-1 0 0,-4 10 0,6-11-115,0 1-1,0 0 1,0-1 0,1 1 0,0 0 0,0 0 0,1 0-1,-1 1 1,1-1 0,1 0 0,-1 0 0,1 1 0,0-1-1,1 0 1,-1 1 0,1-1 0,4 12 0,-5-16 44,1 0-1,0 1 1,0-1 0,0 0 0,0 0 0,0-1-1,1 1 1,-1 0 0,1 0 0,-1-1 0,1 1 0,-1 0-1,1-1 1,0 0 0,0 1 0,0-1 0,0 0-1,0 0 1,0 0 0,0 0 0,0 0 0,0-1-1,0 1 1,0-1 0,1 1 0,-1-1 0,3 0 0,-2 0 44,1 0 0,-1-1 0,1 1 0,-1-1 0,0 0 0,0 0 0,1 0 0,-1-1 0,0 1 1,0-1-1,0 0 0,0 1 0,-1-1 0,1 0 0,0-1 0,-1 1 0,3-3 0,3-6 130,0-1 0,-2 1-1,1-1 1,-1 0 0,-1-1-1,7-24 1,-10 33-123,0-4 71,1-1 0,-1 1 0,-1-1-1,1-15 1,-1 20-152,-1 1 0,-1-1-1,1 0 1,0 1 0,-1-1-1,0 1 1,0-1 0,0 1-1,0 0 1,0-1 0,-1 1 0,1 0-1,-4-5 1,4 7-22,0 0 0,0 0 0,1 0 0,-1 0 0,0 1 0,0-1 1,0 0-1,0 0 0,0 1 0,0-1 0,0 1 0,0-1 0,0 1 0,0-1 0,0 1 0,0 0 0,0 0 0,0-1 1,0 1-1,0 0 0,0 0 0,-1 0 0,1 0 0,0 0 0,0 0 0,0 1 0,0-1 0,0 0 0,0 0 0,0 1 1,-2 0-1,-9 2-753,12-3 616,9-2 138,14-7 300,25-15 0,-10 4-55,5-2 188,-1-3-1,64-47 1,-88 56-345,0 0 0,-1 0-1,-1-2 1,-1 0 0,25-39 0,49-106 494,-72 128-395,8-22 43,9-15-160,-25 61-116,-9 11 83,1 0 1,-1 0 0,0 0-1,0 0 1,0 0-1,0 0 1,0 0 0,0 0-1,1 0 1,-1 0 0,0-1-1,0 1 1,0 0-1,0 0 1,0 0 0,1 0-1,-1 0 1,0 0 0,0 0-1,0 1 1,0-1-1,0 0 1,1 0 0,-1 0-1,0 0 1,0 0 0,0 0-1,0 0 1,0 0-1,0 0 1,1 0 0,-1 0-1,0 0 1,0 1 0,0-1-1,0 0 1,2 12-3,-4 66-105,-25 148 0,-45 72 244,44-211 10,-5-3 1,-3 0 0,-4-3-1,-3-1 1,-75 103 0,45-90 471,71-91-603,-1 2 40,0-1 0,0 0 0,0 0 0,-7 5 0,9-8-33,0 1 0,0-1 0,-1 1 0,1-1-1,0 1 1,0-1 0,-1 0 0,1 0 0,0 1-1,-1-1 1,1 0 0,0 0 0,-1 0 0,1-1 0,0 1-1,-1 0 1,-1-1 0,1 0-3,0 0 0,0 0 1,0 0-1,0-1 0,0 1 0,0 0 1,1-1-1,-1 0 0,0 1 1,1-1-1,-1 0 0,1 0 0,0 1 1,0-1-1,0 0 0,0 0 0,0-1 1,0 1-1,0 0 0,0 0 0,1 0 1,-1-4-1,-1-5-23,1 0 0,0 1 0,0-13 0,1 13-17,1 0 0,0 1 0,0-1 0,1 0 0,0 1 0,1 0 0,0-1 0,0 1 0,1 0 0,0 0 0,9-13 1,-4 11 4,0 0 1,0 0 0,1 1-1,0 0 1,1 0 0,0 1-1,13-8 1,1 1-15,1 2 0,44-19 0,49-9-125,-97 35 145,0 0 0,0 2 0,1 0 0,-1 2 0,1 0 0,0 2 0,27 1 0,-44 1-156,-1 0-1,1 0 1,0 0 0,-1 1 0,1 0-1,-1 0 1,1 0 0,-1 1 0,0 0-1,0 0 1,0 0 0,7 8 0,-5-6-1031,-1 2 1,-1-1-1,1 1 1,7 12-1,-10-13 507,9 10-2496,1-8-1818,4-4 1154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0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1160 6304,'-15'17'2032,"15"-17"-1993,-1 0 1,1 1 0,0-1 0,0 0-1,-1 1 1,1-1 0,0 0 0,0 1-1,-1-1 1,1 1 0,0-1 0,0 0-1,0 1 1,0-1 0,0 1-1,0-1 1,0 0 0,0 1 0,-1 0-1,0 6-51,0-5 281,1 0 0,-1 0 0,1 0 0,-1 0-1,1 0 1,0 1 0,0-1 0,0 0 0,0 0-1,0 0 1,0 1 0,1-1 0,-1 0 0,1 0-1,0 0 1,-1 0 0,2 3 0,-2-5-216,1 0 0,-1 0 0,0 0 0,0 1 0,0-1 0,1 0 0,-1 0 0,0 0 0,0 0 0,0 0 0,1 1 0,-1-1 0,0 0 0,0 0 0,1 0 0,-1 0 0,0 0 0,0 0 0,1 0 0,-1 0 0,0 0 0,0 0 0,1 0 0,-1 0 0,0 0 0,0 0 0,1 0 0,-1 0 0,0 0 0,0 0 0,1-1 0,-1 1 0,10-7 1013,10-18-45,-16 20-809,18-27 314,-2 0 0,27-60 0,-12 21-136,-12 26-168,-8 16 64,25-37 0,-37 61-259,0 1 0,1 0 0,0-1 0,0 2 1,0-1-1,0 0 0,0 1 0,1 0 0,0 0 0,-1 0 0,1 1 0,0-1 0,6-1 0,-8 3-12,-1 1-1,1-1 1,-1 1 0,1 0 0,-1 0 0,1 0-1,0 0 1,-1 0 0,1 0 0,-1 1 0,1-1-1,-1 1 1,1 0 0,-1-1 0,0 1 0,1 0-1,-1 1 1,0-1 0,0 0 0,0 1 0,1-1-1,-2 1 1,1-1 0,0 1 0,0 0 0,0 0-1,-1 0 1,1 0 0,-1 0 0,2 3 0,0 1 23,0 0 1,-1 1-1,1-1 1,-1 1-1,-1 0 1,1 0-1,-1 0 1,0 0-1,-1 0 0,1 9 1,-3 13 84,-5 33 0,5-45-104,-35 167 297,36-182-312,-2 16 103,-1-1 1,-2 0-1,1 0 1,-2-1-1,-14 27 1,20-41-69,0 0 0,0-1 1,-1 1-1,1-1 0,0 1 0,-1-1 1,1 1-1,-1-1 0,1 0 1,-1 0-1,0 0 0,1 0 0,-5 2 1,5-3-10,-1 0 0,1 1 0,-1-1 0,1 0 0,-1 0 0,1 0 0,-1 0 0,1 0 0,0 0 0,-1-1 0,1 1 0,-1 0 0,1-1 0,-1 1 0,1-1 0,0 0 0,-1 1 0,1-1 0,0 0 1,0 0-1,-2-1 0,-2-2 7,1-1 1,0 0-1,0 0 1,0 0-1,0 0 1,1 0-1,-6-12 1,-17-48-102,10 23-2,1 4-132,12 27-333,-2 0 0,-8-17-1,12 27 367,3 2 148,0 1 1,0 0-1,0-1 1,-1 1-1,1 0 1,-1 0-1,1 0 1,-1 0-1,2 5 1,9 8 282,-10-14 369,-2 8-118,7 5-277,-6-13-112,5 12 2320,-4-9-2455,16 20-182,-18-23 182,1 0 1,1 0-1,-1 0 0,0 0 0,0 0 0,0 0 1,0 0-1,1-1 0,-1 1 0,0-1 0,1 1 1,-1-1-1,0 1 0,1-1 0,-1 0 0,1 1 0,-1-1 1,3 0-1,5-2 22,-1 0 0,0 0 0,12-6 0,-5 3 10,252-111-89,-238 101 68,-1-1-1,0-1 1,-1-1-1,-1-2 1,41-39 0,-43 33-18,-2-1 1,-1 0-1,30-52 1,36-92-97,-86 167 108,22-44-147,-2-2 0,-3-1-1,-2 0 1,14-76 0,-26 103 125,-1 0 0,-1 0 0,-1 0 0,-2 0 0,-4-37 0,3 53-37,1 1 1,-1-1-1,0 1 1,-5-10-1,7 15 41,-1 0 0,0 1 1,1-1-1,-1 1 0,0-1 0,0 1 0,0-1 0,0 1 0,0 0 0,0-1 0,-1 1 0,1 0 0,0 0 1,-1 0-1,1 0 0,0 0 0,-1 0 0,0 1 0,1-1 0,-1 0 0,1 1 0,-1-1 0,0 1 0,-1-1 1,2 1 7,0 0 0,0 1 1,0-1-1,0 0 1,0 0-1,0 1 1,0-1-1,0 1 1,0-1-1,0 1 0,0-1 1,0 1-1,1-1 1,-1 1-1,0 0 1,0 0-1,0 1 1,-8 8-39,0 0 0,1 1 0,0 0 0,1 0 0,1 1 0,-7 16 0,-30 88-96,-35 184 55,47-121 98,20-102-51,-3 44 236,14-109-182,0 0 0,0 0 0,2 0 0,-1 0 0,1 0 0,1 0 0,0-1 0,6 13 0,-8-20 6,1 0-1,0 0 1,1 0 0,-1 0-1,1 0 1,4 4-1,-6-7 1,1 0-1,-1 1 0,1-1 0,-1 0 1,1 0-1,0 0 0,0 0 0,-1 0 0,1 0 1,0 0-1,0-1 0,0 1 0,0-1 1,0 1-1,0-1 0,4 0 0,5-1 7,1-1-1,-1-1 1,1 1-1,-1-2 1,0 0 0,12-6-1,-16 7 20,60-22-75,2 2-1,0 3 0,107-15 1,-157 32 16,-5 0-24,0 1-1,1 0 1,-1 1-1,0 1 1,26 2 0,-8 2 442,-31-4-288,-22 0 10,2 2-14,-28 5 0,22-3-57,-14 1-104,-1 3-1,1 1 1,-45 16-1,72-20 37,-1 0-1,1 1 1,0 0-1,0 1 1,1 1-1,0 0 1,0 0-1,1 1 1,0 0-1,1 1 1,0 0-1,0 0 1,-7 13-1,14-19 18,0-1-1,0 1 1,0 0-1,1 0 0,0 0 1,0 0-1,0 0 1,-1 7-1,2-10 4,0 0 0,0 0-1,0 0 1,0 0 0,0 0 0,0 1 0,0-1-1,0 0 1,1 0 0,-1 0 0,0 0 0,1 0-1,-1 0 1,1 0 0,-1 0 0,1 0 0,-1 0-1,1 0 1,0 0 0,-1 0 0,1 0 0,0-1-1,0 1 1,0 0 0,0 0 0,-1-1 0,1 1 0,0-1-1,0 1 1,0-1 0,0 1 0,1-1 0,-1 1-1,0-1 1,0 0 0,0 0 0,1 1 0,3-1 39,-1 0 1,1-1 0,0 1 0,-1-1 0,1 0 0,-1 0-1,1 0 1,8-4 0,36-20 129,-33 16-127,30-17-41,-2-2-1,76-63 1,-90 69 95,-18 14-124,17-17-1,-30 28-80,-1-1 1,1 1-1,0 0 1,0-1-1,0 1 1,0 3-1,-4 8 56,0-1 34,0 1 0,1-1 0,0 1 0,1 0 0,-2 26 1,5-30-3,0 0 1,0 0 0,1 0 0,0 0 0,1 0 0,0 0-1,0-1 1,1 1 0,6 12 0,-7-19 28,-1 0 1,1 0-1,0 0 1,0 0-1,0 0 0,0 0 1,1-1-1,3 4 1,-5-5 5,0 0 1,1 0-1,-1 0 1,1 0-1,-1-1 0,1 1 1,-1 0-1,1-1 1,-1 1-1,1-1 1,0 0-1,-1 1 1,1-1-1,0 0 1,-1 0-1,1 0 0,0 0 1,0 0-1,-1-1 1,3 1-1,0-1 3,-1-1-1,1 1 1,-1-1-1,1 0 1,-1 0-1,0 0 1,1 0-1,-1-1 0,0 1 1,3-4-1,24-30 135,-23 26-95,37-44 81,20-27-61,-13 1-31,45-96 0,25-84-34,-92 188-104,32-123 0,-57 182 78,-2 5-50,0-1 0,0 1 0,-1-1 0,0 1 0,0-13 0,-1 21 51,0-1-1,0 0 1,0 0-1,0 1 0,0-1 1,0 0-1,0 1 1,0-1-1,0 0 0,0 1 1,-1-1-1,1 0 1,0 1-1,-1-1 1,1 0-1,0 1 0,-1-1 1,1 0-1,-1 1 1,1-1-1,-1 1 0,1-1 1,-1 1-1,1-1 1,-1 1-1,1 0 1,-1-1-1,0 1 0,1 0 1,-1-1-1,0 1 1,1 0-1,-1 0 1,0-1-1,1 1 0,-1 0 1,0 0-1,0 0 1,1 0-1,-2 0 1,-1 1-24,0 0 1,0 0-1,0 0 1,0 0-1,1 0 1,-1 0 0,0 1-1,0 0 1,1-1-1,-3 4 1,-7 5-19,1 0 0,0 2 0,0-1 0,2 1 0,-1 1 0,2 0-1,-15 27 1,3 5 55,-20 61 0,-30 128-65,63-199 138,0 0-1,2 0 0,2 1 1,2 66-1,2-91-32,0 0 1,1 0-1,0 0 1,1-1-1,0 1 1,1-1-1,6 14 1,-7-19-10,-1-1 0,1 1 0,0-1 0,1 0 0,-1 0 0,1 0 0,-1-1-1,1 1 1,0-1 0,0 0 0,1 0 0,-1 0 0,1 0 0,-1-1 0,1 0 0,0 0 0,7 2 0,-3-3 7,1 1-1,-1-1 0,0-1 1,1 0-1,-1 0 1,0-1-1,1 0 1,-1 0-1,0-1 0,0 0 1,13-6-1,-1 0 54,-1-1-1,0-1 0,33-23 1,-44 27-80,-1 0 1,1-1-1,-2 0 0,1-1 1,-1 0-1,0 0 0,-1 0 1,1-1-1,-2 0 0,1 0 1,3-11-1,-8 20-35,-1 0 0,0-1 0,0 1 0,1-1 0,-1 1 0,0 0 0,0-1 0,0 1 1,1-1-1,-1 1 0,0 0 0,0-1 0,0 1 0,0-1 0,0 1 0,0-1 0,0 1 0,0 0 0,0-1 0,0 1 0,0-1 1,0 1-1,0-1 0,0 1 0,0 0 0,-1-1 0,1 1 0,0-1 0,0 1 0,-1 0-1,0 0 1,0 0-1,1 0 0,-1 0 0,0 0 1,1 0-1,-1 1 0,0-1 0,0 0 0,1 1 1,-1-1-1,1 0 0,-1 1 0,-1 0 1,-22 20-131,17-14 143,1 2 0,-1-1 0,1 1 0,1-1-1,0 2 1,-7 16 0,10-22 13,0 1 0,1-1-1,0 1 1,0-1 0,1 1 0,-1-1-1,1 1 1,0 0 0,0-1 0,0 1-1,1 0 1,-1-1 0,1 1 0,0-1-1,1 1 1,-1-1 0,4 7 0,-4-9 12,0 0 0,0 0 0,0-1 0,0 1 0,0 0 0,0-1 0,0 1 0,0-1 0,1 0 0,-1 1 0,1-1 0,-1 0 0,1 0 0,-1 0 0,1 0 0,0 0 0,-1 0 0,1 0 0,0-1 0,0 1 0,0-1 0,0 1 0,0-1 0,-1 1 1,1-1-1,0 0 0,0 0 0,0 0 0,0 0 0,0-1 0,0 1 0,0 0 0,0-1 0,-1 1 0,1-1 0,0 0 0,0 0 0,-1 0 0,1 1 0,2-3 0,7-4 117,-1-1 0,0 0 0,0-1-1,15-17 1,-15 15-101,58-67 80,-2 1-49,-53 64-139,0 1 1,1 0-1,23-15 1,-36 26 65,0 0 0,0 1 0,0-1 0,0 0 0,0 1 0,0-1 0,0 1 0,0-1 1,1 1-1,-1 0 0,0 0 0,0-1 0,0 1 0,0 0 0,1 0 0,-1 0 0,0 0 0,0 0 0,0 0 0,1 1 0,-1-1 0,0 0 1,2 1-1,-2 0 5,0 0 0,0 0 0,0 0 1,0 0-1,-1 0 0,1 0 0,0 0 0,0 1 1,-1-1-1,1 0 0,-1 0 0,1 1 1,-1-1-1,0 0 0,1 1 0,-1-1 0,0 0 1,0 1-1,0-1 0,0 0 0,0 2 1,-1 6 12,1-1 0,-2 0 1,1 0-1,-1 1 1,-5 12-1,-21 43 20,12-28-66,-10 30 108,-35 73 694,60-137-711,0 0 1,0-1-1,0 1 1,0-1-1,0 1 1,0-1-1,-1 1 1,1-1-1,-1 0 1,1 0-1,-3 2 1,4-3-44,0 0 1,-1 0 0,1 0-1,0 0 1,-1 0 0,1 0-1,0 1 1,0-1 0,-1 0-1,1 0 1,0 0 0,-1 0-1,1 0 1,0 0 0,-1 0 0,1-1-1,0 1 1,-1 0 0,1 0-1,0 0 1,0 0 0,-1 0-1,1 0 1,0-1 0,-1 1-1,0-1-1,1 0 0,-1 1 0,1-1 0,-1 0 0,1 0 0,0 0-1,-1 1 1,1-1 0,0 0 0,-1 0 0,1 0 0,0 0 0,0-1-1,0-3-23,-1 1 0,1-1-1,0 0 1,1 1-1,-1-1 1,1 1-1,0 0 1,0-1-1,1 1 1,-1 0-1,1-1 1,0 1-1,0 0 1,0 0-1,0 0 1,1 1-1,0-1 1,0 0-1,0 1 1,0 0-1,0 0 1,4-3 0,4-2-16,-1 1 1,2 1 0,-1-1 0,0 2 0,1 0-1,25-8 1,151-30-1358,-54 15-7851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9 148 9152,'-8'-11'2928,"8"11"-2861,0 0 1,0-1-1,0 1 0,0 0 1,0 0-1,0-1 1,1 1-1,-1 0 1,0 0-1,0-1 0,0 1 1,1 0-1,-1 0 1,0 0-1,0-1 1,1 1-1,-1 0 1,0 0-1,0 0 0,1 0 1,-1 0-1,0-1 1,1 1-1,-1 0 1,0 0-1,0 0 1,1 0-1,-1 0 0,11-3 1012,339-20 2143,-5-32-3009,-221 28-422,-48 8-4083,-64 15-188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1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12 7648,'-54'-12'3456,"54"16"-3008,9 1 896,9 1-832,32 8 1536,3 0-1120,33-2-321,4 1-383,50-9 32,-11-1-160,19-6 192,-17-1-192,4-9-3615,-19 10 1887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2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301 678 5312,'1'-1'359,"-1"-1"0,0 1 0,0-1 0,0 1 1,0-1-1,0 1 0,0-1 0,-1 1 0,1-1 0,0 1 1,-1-1-1,1 1 0,-1 0 0,0-1 0,1 1 0,-1 0 1,0-1-1,0 1 0,0 0 0,0 0 0,0 0 0,0 0 1,0 0-1,0 0 0,0 0 0,-1 0 0,1 0 0,-2 0 1,-8-5 652,9 5-886,-1 0 0,1 0 1,0 0-1,0 0 0,0 0 0,-1 1 0,1-1 0,0 1 0,-1-1 1,1 1-1,0 0 0,-1 0 0,-3 0 0,-4 2 3,-1 0-1,0 0 1,1 1-1,-1 1 0,1 0 1,0 0-1,-13 8 1,6-2-139,1 1-1,1 0 1,-21 20 0,29-25 55,0 2 1,1-1-1,0 0 0,-9 17 1,13-21-29,0 0 1,1 0 0,-1 0 0,1 0-1,0 0 1,0 0 0,0 1-1,0-1 1,1 0 0,-1 1 0,1-1-1,0 1 1,0-1 0,0 1-1,1-1 1,0 5 0,-1-6 10,1-1 0,0 0 1,-1 1-1,1-1 0,0 0 0,0 1 1,-1-1-1,1 0 0,0 0 0,0 0 1,0 0-1,0 0 0,1 0 1,-1 0-1,0 0 0,0 0 0,1-1 1,-1 1-1,0 0 0,1-1 0,-1 1 1,1-1-1,-1 0 0,0 1 1,1-1-1,-1 0 0,1 0 0,-1 0 1,1 0-1,-1 0 0,1 0 0,-1 0 1,1 0-1,2-1 0,2-1 61,0 0 0,1 0-1,-1 0 1,0-1 0,0 0 0,9-6-1,1-2 78,-1-2 0,0 0 0,24-26 0,33-52 322,-71 90-489,0 0-6,-1 1-1,1 0 0,-1-1 0,0 1 1,1-1-1,-1 1 0,1-1 0,-1 1 1,0-1-1,0 0 0,1 1 0,-1-1 1,0 1-1,0-1 0,0 1 0,1-1 1,-1 0-1,0 1 0,0-1 0,0 1 0,0-1 1,0 0-1,0 1 0,0-1 0,-1-1 1,1 2-7,0 0 1,-1 1-1,1-1 0,0 0 1,0 0-1,-1 0 1,1 0-1,0 0 1,0 0-1,0 0 1,-1 1-1,1-1 1,0 0-1,0 0 1,0 0-1,0 1 0,-1-1 1,1 0-1,0 0 1,0 0-1,0 1 1,0-1-1,0 0 1,0 0-1,-1 1 1,-2 12-108,-1 0 1,1 1-1,1-1 1,0 20-1,1-28 144,1-1-1,1 1 1,-1 0 0,1 0-1,-1-1 1,2 1-1,-1 0 1,0-1-1,1 1 1,0-1 0,0 0-1,0 1 1,0-1-1,1 0 1,0 0-1,4 4 1,-6-6 5,1-1-1,0 1 1,0-1 0,0 0-1,0 0 1,0 0-1,0 0 1,0 0 0,1 0-1,-1 0 1,0-1 0,0 1-1,1-1 1,-1 0 0,0 0-1,1 0 1,-1 0 0,0 0-1,1 0 1,-1 0-1,0-1 1,3 0 0,6-2 79,-1-1 0,0 0 0,14-8-1,-16 8-54,49-24 189,124-67 222,-162 83-423,0-2 1,0 1 0,-2-2 0,0-1-1,0 0 1,16-21 0,-17 15 5,0-1 1,-2 0-1,-1-1 1,20-49-1,43-141-121,-70 198 133,-2-1-1,0 1 1,-1-1-1,-1 1 1,0-1-1,-1 0 1,-1 0-1,-3-21 1,3 38-58,0-1 1,0 1-1,0-1 1,0 1 0,0 0-1,0-1 1,0 1-1,0-1 1,0 1-1,0 0 1,-1-1 0,1 1-1,0-1 1,0 1-1,0 0 1,-1-1 0,1 1-1,0 0 1,0-1-1,-1 1 1,1 0 0,0-1-1,-1 1 1,1 0-1,0 0 1,-1-1 0,1 1-1,-1 0 1,0 0-6,1 0 0,-1 0 1,0 0-1,1 0 0,-1 0 1,0 1-1,1-1 0,-1 0 1,0 0-1,1 1 0,-1-1 1,0 0-1,1 1 1,-1-1-1,0 1 0,-3 3-16,0 0-1,1-1 0,0 1 1,-5 7-1,4-3 29,-1 0 0,2 0 0,0 0 0,0 0 0,-4 18 0,-5 49 111,10-60-86,-2 27 16,1-1 0,2 0 0,1 1 0,3-1 0,1 1 0,2-1 0,2 0 0,26 78 0,-24-96-227,1 0-1,15 23 1,-23-41-131,-2-4 22,-1 0 1,1 1-1,0-1 0,0 0 0,0 0 0,-1 0 0,1 0 0,0 0 0,1 0 1,0 1-1,-1-2 106,-1 0 1,0 0 0,1 0-1,-1 0 1,0 0 0,1 0-1,-1 0 1,0 0-1,1 0 1,-1 0 0,0 0-1,0-1 1,1 1 0,-1 0-1,0 0 1,0 0 0,1 0-1,-1-1 1,0 1-1,0 0 1,1 0 0,-1-1-1,0 1 1,0 0 0,0 0-1,0-1 1,1 1 0,-1 0-1,0-1 1,0 1-1,0 0 1,0-1 0,0 1-1,0 0 1,0 0 0,0-1-1,0 1 1,0 0 0,0-1-1,0 1 1,4-9-2736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2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4992,'0'0'52,"0"0"0,0 0 0,0 0 0,0 0 0,-1 0 0,1 0 0,0 0 0,0 0 0,0 0 0,0 0 0,0 0 0,0 0 0,0 0 0,-1 0 0,1 0 0,0 0 0,0-1 0,0 1 0,0 0 0,0 0 0,0 0 0,0 0 0,0 0 0,0 0 0,0 0 0,0-1 0,-1 1 0,1 0 0,0 0 0,0 0 0,0 0 0,0 0 0,0 0 0,0-1 0,0 1 0,0 0 0,0 0 0,0 0 0,0 0 0,0 0 0,0 0 0,1-1 0,-1 1 0,7-1 511,10 2-337,-13 0 325,1 0-1,-1 0 1,1-1 0,7 0-1,13 1 622,3 5-524,0-3 0,0 0 0,54-2 0,59-3-353,50-4 274,-169 4-1040,14-1-5575,-26 0 1177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2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89 10464,'-9'-5'4736,"28"2"-4096,-6-1 831,5-1-927,30-3 416,7 1-576,17-6 0,-1 6-224,2-9-224,-10 8 0,-1-1-32,1 6 32,0 6-4319,-8 6 2399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3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25 6656,'-1'-24'11178,"-2"27"-10512,1 0-1,-1 1 1,1 0-1,-3 6 1,-4 8-42,0-1-231,0 0 0,-5 20 0,-25 81 599,-40 224 0,73-306-958,-1 73 1,10-66-30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13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6 200 9056,'0'-1'158,"-1"1"0,1-1 1,-1 1-1,1-1 1,0 1-1,-1-1 0,1 0 1,-1 1-1,1-1 0,0 1 1,0-1-1,-1 0 0,1 1 1,0-1-1,0 0 0,0 1 1,0-1-1,0 0 1,0 0-1,0 1 0,0-1 1,0 0-1,0 1 0,0-1 1,0 0-1,0 1 0,1-1 1,-1 0-1,0 1 1,1-1-1,-1 0 0,0 1 1,1-1-1,-1 1 0,1-1 1,-1 1-1,0-1 0,1 1 1,0-1-1,0 0 0,3-1 227,0 0 0,0 0 0,0 1 0,0-1 0,8 0 0,-4-1 23,263-57 4077,-239 53-4181,258-42 907,-267 45-1174,427-35-26,-430 38-616,1 2 1,21 2-1,-33-2-322,-1 1 0,0 0-1,-1 1 1,1-1 0,0 1-1,-1 1 1,1-1 0,6 6-1,13 10-2218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0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208 419 576,'0'-1'414,"4"-1"1381,-2 1-1372,-1 1 0,1-1 0,-1 1 0,1-1 0,-1 0 0,1 0 0,-1 0 0,0 0 0,0 0 0,0 0 0,2-1 0,-2 0-145,-1 1 0,1 0 1,-1-1-1,1 1 0,-1-1 0,1 1 0,-1-1 0,0 1 0,0-1 1,0 0-1,0 1 0,0-1 0,0 1 0,0-1 0,-1 1 0,1-1 1,0 1-1,-1-1 0,1 1 0,-1 0 0,0-1 0,1 1 1,-1-1-1,0 1 0,-2-2 0,0-3 196,-1 2-1,0-1 1,-1 0 0,1 1 0,-7-6-1,9 9-436,0-1 0,0 1-1,0 0 1,0 0-1,0 0 1,0 0 0,0 0-1,0 0 1,0 1-1,-1-1 1,1 1-1,0-1 1,-1 1 0,1 0-1,0 0 1,0 0-1,-1 0 1,1 0-1,0 1 1,-1-1 0,1 1-1,0-1 1,0 1-1,-1 0 1,1 0 0,0 0-1,0 0 1,0 0-1,0 0 1,-2 3-1,-2 1-4,1 0 0,0 0-1,0 0 1,0 1 0,1 0-1,-1 0 1,2 0-1,-6 9 1,-6 22 188,1 0 0,-11 48 0,13-40 5,9-34-144,0-1 0,1 1-1,1 0 1,0 0 0,0-1 0,1 1-1,1 13 1,-1-21-33,1 0 0,-1 0 0,1 0 0,-1 0 0,1-1 0,0 1 0,0 0 0,0-1 0,0 1 0,1-1 0,-1 1 0,1-1 0,-1 1 0,1-1 0,0 0 0,0 0 0,0 0 0,0 0 0,0 0 0,1 0 0,-1-1 0,1 1 0,-1-1 0,1 0 0,-1 1 0,1-1 0,0 0 0,-1-1 0,1 1 0,0 0 0,5 0 0,0-1 39,0 0 1,0-1 0,0 1 0,0-1 0,-1-1 0,12-3-1,45-20 139,-37 14-165,19-7 136,-1-2 1,57-35-1,-100 54-171,1-1-93,-1 1 0,1-1 0,-1 1 1,0-1-1,0 0 0,1 0 0,-1 0 0,0 0 0,0 0 0,1-3 1,-12 9-532,6-1 555,-1 1-1,0 0 0,1 0 0,-1 0 0,1 0 1,0 1-1,1 0 0,-1-1 0,-2 8 0,4-10 52,0 1-1,0 0 1,1 1 0,-1-1-1,1 0 1,-1 0-1,1 0 1,0 0-1,0 0 1,0 0 0,1 0-1,-1 1 1,1-1-1,0 0 1,0 0-1,2 5 1,-1-3 66,1 0 0,0 0 0,0-1 0,0 1 0,0-1 0,0 0 0,1 0 0,0 0 0,0 0 0,0-1 0,0 1 0,1-1 0,0 0 0,-1-1 0,1 1-1,0-1 1,0 0 0,0 0 0,0 0 0,1-1 0,-1 0 0,10 1 0,-6-1 73,1 0 1,15-2-1,-23 1-112,1-1 1,-1 1-1,0 0 1,1-1-1,-1 0 1,0 1-1,0-1 1,1 0-1,-1 0 1,0 0-1,0-1 1,0 1 0,0 0-1,0-1 1,-1 1-1,4-4 1,-3 3-46,-1-1 0,1 1 0,-1-1 0,0 1 1,1-1-1,-1 1 0,0-1 0,0 0 1,-1 0-1,1 1 0,-1-1 0,1 0 0,-1 0 1,0-4-1,-1 3 2,1-1-1,-1 1 1,0 0 0,-1 0 0,1 0-1,-1 0 1,0 0 0,0 1 0,-4-8-1,1 5-76,1 0 0,-1 0-1,0 0 1,-1 1 0,1 0-1,-1 0 1,0 0 0,0 1-1,-1-1 1,1 2 0,-9-5-1,14 8 61,1 0-1,-1-1 0,0 1 1,0 0-1,0 0 0,1-1 1,-1 1-1,0 0 0,0 0 1,0 0-1,1 0 0,-1 0 1,0 0-1,0 0 0,0 1 1,0-1-1,1 0 0,-1 0 1,0 1-1,0-1 1,-1 1-1,2-1 17,0 0 0,0 1 1,-1-1-1,1 0 0,0 0 1,0 0-1,0 1 0,0-1 1,0 0-1,0 0 0,-1 1 1,1-1-1,0 0 0,0 0 1,0 0-1,0 1 0,0-1 1,0 0-1,0 1 0,0-1 1,0 0-1,0 0 0,0 1 0,0-1 1,0 0-1,0 1 0,9 8 46,1-2 126,0 0 1,0-1 0,1 0-1,-1-1 1,1-1-1,1 1 1,14 2 0,-21-5-83,0-1 1,0 0-1,1-1 1,-1 0-1,0 1 1,1-2-1,-1 1 1,0-1-1,1 1 0,-1-1 1,0-1-1,0 1 1,0-1-1,0 0 1,0 0-1,0 0 1,-1-1-1,1 0 1,4-3-1,-3 1-14,-1-1 0,1 1-1,-1-1 1,0 0 0,0-1-1,-1 1 1,7-15 0,0-3-27,7-27 1,8-18 187,-24 65-237,-1 1 0,1-1 0,-1 0 0,0 1 0,0-1 1,-1 0-1,1 0 0,-1-6 0,0 9 1,0 0 1,0 1-1,1-1 1,-1 1-1,0-1 1,0 1-1,0-1 1,0 0-1,0 1 1,1-1-1,-1 1 1,0-1-1,0 1 1,1-1-1,-1 1 1,0-1-1,1 1 1,-1 0-1,1-1 1,-1 1-1,0-1 1,1 1-1,-1 0 1,1-1-1,-1 1 1,1 0-1,-1 0 1,1-1-1,0 1 1,1-1 4,1 1 0,-1 0 1,0 0-1,0-1 1,0 1-1,0 1 1,1-1-1,2 1 0,2 0-19,0 1-1,-1 0 1,1 0-1,-1 1 0,10 5 1,-6-2-59,-1 0 0,16 14 0,-22-17 87,-1-1 1,1 1-1,-1-1 0,0 1 1,0 0-1,0 0 0,0 0 0,-1 0 1,1 0-1,-1 1 0,0-1 1,1 0-1,0 7 0,3 133-50,-5-140 35,0-1 20,0 1-1,0-1 1,0 1-1,1-1 1,-1 1 0,1-1-1,-1 1 1,1-1 0,0 1-1,0-1 1,0 0 0,0 0-1,0 1 1,0-1 0,1 0-1,2 4 1,-2-5 1,0 1 1,0-1-1,0 0 1,0 0-1,0 1 1,1-1-1,-1-1 0,0 1 1,1 0-1,-1 0 1,0-1-1,1 1 1,-1-1-1,4 0 1,4 0 35,1-1 0,-1-1 0,0 1 0,1-2 0,-1 1 0,16-8 0,-15 6-25,0-1-1,0 0 1,-1-1 0,0-1-1,0 1 1,0-2 0,-1 1-1,0-1 1,0-1 0,8-11 0,-6 6-48,-1-1 1,0 0 0,-1-1 0,-1 0-1,0 0 1,5-20 0,-7 20 27,-1 0 1,3-23 0,-2 12-330,-6 27 322,0 0 0,0 0 0,0 0 0,0 0 0,0 0 0,0 0 0,0 1 0,1-1 0,-1 0 0,0 0 0,0 0 0,0 0 0,0 0 0,0 0 0,0 0 0,0 0-1,1 0 1,-1 0 0,0 0 0,0 0 0,0 0 0,0 0 0,0 0 0,0 0 0,0 0 0,0 0 0,1 0 0,-1 0 0,0 0 0,0 0 0,0 0 0,0 0 0,0 0 0,0 0 0,0-1 0,0 1 0,1 0 0,-1 0 0,0 0-1,0 0 1,0 0 0,0 0 0,0 0 0,0 0 0,0 0 0,0 0 0,0-1 0,0 1 0,0 0 0,0 0 0,0 0 0,0 0 0,0 0 0,0 0 0,0 0 0,0-1 0,0 1 0,0 0 0,0 0 0,0 0 0,0 0 0,0 0-1,0 0 1,0 0 0,0 0 0,0-1 0,0 1 0,0 0 0,5 8-21,50 151-412,-32-98 575,-15-43-100,-7-15-42,1 0-1,-1 0 1,1 0 0,0 0 0,-1-1-1,1 1 1,1 0 0,-1-1 0,0 1-1,1-1 1,-1 0 0,1 0 0,-1 0-1,6 3 1,-5-4 43,1 1-1,0-1 1,-1 0-1,1 0 1,0-1-1,0 1 1,0-1-1,0 1 1,0-1 0,-1-1-1,1 1 1,6-1-1,12-4 17,0 0-1,-1-1 0,0-1 1,0-1-1,-1 0 0,35-22 1,-39 20-47,0 0 1,-1-2 0,-1 0-1,0-1 1,-1 0 0,0-1-1,-1 0 1,15-24 0,-18 25 3,-1 0 15,0 0 0,0 0 1,-1-1-1,-1 0 1,5-16-1,-7 17 18,6-25-52,-9 35-48,-1 0 0,1-1 0,-1 1 0,0 0 0,0 0 0,0 0 0,-1-1 0,1 1 0,-2-5 0,2 7 38,0 0 1,-1 0-1,1 0 0,0 0 1,-1 0-1,1 1 0,-1-1 1,1 0-1,-1 0 1,0 0-1,1 0 0,-1 1 1,0-1-1,0 0 0,0 1 1,1-1-1,-1 0 1,0 1-1,0-1 0,0 1 1,0-1-1,0 1 0,0 0 1,0-1-1,0 1 1,0 0-1,0 0 0,0 0 1,0 0-1,0 0 0,0 0 1,0 0-1,0 0 0,0 0 1,0 0-1,0 1 1,0-1-1,0 0 0,0 1 1,0-1-1,0 0 0,0 1 1,0 0-1,-1 0 1,-2 2-13,0-1 1,0 1 0,0 0 0,0 1-1,0-1 1,1 1 0,0-1-1,-5 7 1,2 0 31,0 0 0,0 0 0,1 1-1,0 0 1,1 0 0,0 0 0,1 1-1,0-1 1,1 1 0,0 0 0,1 0 0,0 0-1,1 0 1,0-1 0,1 1 0,0 0 0,1 0-1,0 0 1,1-1 0,1 1 0,-1-1-1,9 16 1,-8-20 65,0 1 0,0-1 1,1 0-1,0-1 0,1 1 0,-1-1 0,1 0 0,1 0 0,11 8 1,-15-12-30,0-1 0,0 1 1,1 0-1,-1-1 0,1 0 1,-1 1-1,1-1 1,0-1-1,-1 1 0,1-1 1,0 1-1,0-1 1,-1 0-1,1 0 0,0-1 1,0 1-1,-1-1 1,1 0-1,0 0 0,-1 0 1,1 0-1,-1 0 0,7-5 1,-4 3-9,-1-1 1,1 0-1,-1-1 0,0 1 1,0-1-1,-1 0 1,0 0-1,0-1 0,0 1 1,5-10-1,2-6-68,12-35 0,-20 48 59,11-31 37,26-60 31,-35 88-132,-4 7-33,1-1 0,1 1 0,-1-1 1,6-7-1,-8 12 63,0 0 1,0-1-1,1 1 0,-1 0 0,0-1 1,1 1-1,-1 0 0,0 0 0,1-1 1,-1 1-1,1 0 0,-1 0 0,0 0 1,1-1-1,-1 1 0,1 0 0,-1 0 1,1 0-1,-1 0 0,1 0 0,-1 0 1,1 0-1,0 0-5,0 1 1,0-1-1,-1 1 0,1-1 0,0 1 1,-1-1-1,1 1 0,0-1 1,-1 1-1,1 0 0,-1-1 0,1 1 1,-1 0-1,1-1 0,-1 1 1,1 1-1,3 6-10,-1 0 0,-1 0 0,1 0 0,-1 0 1,0 1-1,-1-1 0,0 9 0,0 6 31,-2 31-1,-1-33 53,0 0 0,-9 33 0,9-48-20,1 0 1,-1 0-1,-1 0 0,1-1 1,-1 1-1,0 0 0,0-1 0,-1 0 1,0 0-1,1 0 0,-2 0 1,-6 6-1,8-9-48,1 0-1,-1-1 1,1 1 0,-1-1-1,0 1 1,0-1 0,0 0-1,1 0 1,-1 0 0,0-1-1,0 1 1,0-1 0,0 1 0,-1-1-1,1 0 1,0 0 0,0-1-1,0 1 1,0-1 0,0 1-1,0-1 1,0 0 0,0 0-1,1 0 1,-5-2 0,5 1-87,5 2-8,11 0-2,0-2 145,0-1 1,-1 0-1,1-1 0,15-6 1,-18 5 33,4-2-100,0 1 0,0 0 0,31-6 0,-43 11 11,1 0-1,0 0 0,0 1 1,0 0-1,0 0 0,-1 0 1,1 0-1,0 1 0,0 0 1,0-1-1,-1 1 0,1 1 1,0-1-1,-1 0 0,1 1 1,-1 0-1,1 0 1,-1 0-1,0 0 0,0 0 1,0 1-1,4 3 0,-1 2-18,-1 0 0,0 0 0,-1 0 1,1 0-1,-2 1 0,1-1 0,-1 1 0,0 0 0,-1 0 0,0 1 0,-1-1 0,0 0 0,0 13 1,-1 16 35,-10 72 0,8-93 72,-7 40 216,-31 104-1,22-108 291,18-53-562,0 1 0,0-1 1,0 1-1,-1 0 0,1-1 0,0 1 1,0-1-1,0 1 0,-1-1 0,1 1 1,0-1-1,-1 1 0,1-1 0,0 0 1,-1 1-1,1-1 0,0 1 0,-1-1 1,1 0-1,-1 1 0,1-1 0,-1 0 1,1 1-1,-1-1 0,1 0 0,-2 0 1,2-1-1,-1 0 1,0 0 0,0 0 0,0 0-1,1 0 1,-1-1 0,0 1 0,1 0 0,-1-1-1,1 1 1,0 0 0,-1-1 0,1 1-1,0 0 1,0-1 0,0 1 0,0-2-1,-4-36-43,2-1 0,2 1-1,2 0 1,1-1 0,14-64-1,-3 46-68,3 1-1,2 1 1,32-67-1,-37 95 78,2 0-1,0 1 1,1 1 0,2 1-1,1 1 1,30-30 0,-46 50 11,1 0 0,0-1 1,0 2-1,1-1 0,-1 1 1,1-1-1,0 1 0,8-2 1,-12 4 15,-1 1 1,1-1 0,0 1-1,-1 0 1,1-1 0,0 1-1,-1 0 1,1 0 0,0 0-1,-1 1 1,1-1 0,0 0-1,-1 1 1,1-1 0,0 1-1,-1-1 1,1 1 0,-1 0-1,1 0 1,-1-1 0,1 1-1,-1 0 1,0 1 0,1-1-1,-1 0 1,0 0 0,0 0-1,0 1 1,0-1 0,0 0-1,0 1 1,0-1 0,0 1 0,-1 0-1,1-1 1,0 3 0,1 2 6,0 1 1,0 0-1,-1-1 1,0 1-1,0 0 1,-1 0-1,0 0 1,0 0-1,0 0 1,-1 0-1,0-1 1,-1 1-1,-3 10 1,0-1 44,-1-1 0,0 0 0,-2-1 0,-14 23 0,20-34-71,-2 2 0,1 0 0,0-1 0,1 1 0,-1 0 1,-3 10-1,6-15 15,0 1 0,0-1 0,0 0 0,0 1 0,0-1 0,0 0 0,0 1 0,0-1 0,0 0 0,0 1 0,0-1 0,0 0 0,0 1 0,0-1 0,0 0 0,1 1 0,-1-1 0,0 0 0,0 1 0,0-1 0,0 0 0,1 1 0,-1-1 0,0 0 0,0 0 0,1 1 0,-1-1 0,0 0 0,1 0 0,11 2-45,12-9-113,-3-2 73,-1-1-1,-1-1 1,0-1-1,-1 0 0,32-29 1,-48 39 85,83-79 113,-77 75-143,-6 10-31,-5 17-6,3-19 68,-14 50 89,9-37-88,0 1 0,1 0 0,1 0 0,-1 23 0,4-32 21,1 1 0,0 0 0,1 0 0,0-1 1,0 1-1,4 9 0,-5-16-3,-1-1 0,0 1-1,1 0 1,-1 0 0,1 0 0,-1-1 0,1 1 0,-1 0 0,1-1 0,0 1 0,-1 0-1,1-1 1,0 1 0,-1-1 0,1 1 0,0-1 0,0 1 0,-1-1 0,1 1 0,0-1-1,0 0 1,0 0 0,0 1 0,-1-1 0,1 0 0,0 0 0,0 0 0,0 0-1,0 0 1,0 0 0,0 0 0,0 0 0,-1 0 0,1-1 0,0 1 0,0 0 0,0 0-1,0-1 1,-1 1 0,1-1 0,0 1 0,0-1 0,0 0 0,3-1 30,-1 0 0,1-1 1,-1 1-1,0-1 0,0 0 1,0 0-1,3-6 0,-3 4-48,0 0 0,-1 0 0,0-1 0,0 1 0,0-1 0,-1 1 0,1-1 0,-2 0 0,1 1 0,0-1 0,-1 0 0,-1-9 0,-1-7-59,-11-43-1,8 47-109,-2-4-23,6 18 153,-1 1 1,1-1-1,0 0 0,0 1 0,1-1 0,-1-7 0,1 10 37,0-1-1,1 1 1,-1 0 0,1 0-1,-1 0 1,1-1 0,0 1-1,0 0 1,-1 0 0,1 0-1,0 0 1,0 0 0,0 0-1,0 0 1,0 1 0,0-1-1,0 0 1,0 1 0,2-2-1,25-11 57,-5 7-100,1 1 0,0 1 0,0 1 1,0 1-1,44 2 0,-58 0 46,0 1 0,1 1 0,-1 0 0,0 0 0,0 1 0,0 0 0,-1 1 0,1 0 0,-1 0 0,1 1 0,-1 0 0,-1 1 0,1 0 0,-1 0 0,12 12 0,-16-14 27,0 1-1,-1-1 1,1 1-1,-1 0 1,0 0-1,0 0 1,-1 0-1,1 1 1,-1-1-1,0 0 1,0 1-1,-1 0 1,0-1-1,0 1 1,0 8-1,-1-3 33,0 1 0,-1-1 0,0 0 0,-1 0 0,0 0 0,-1 0 0,-4 11 0,4-7 56,3-15-120,0 0 0,0 0 0,1 0 0,-1 0 0,0 0 0,0 0 1,0 0-1,0 0 0,0 1 0,1-1 0,-1 0 0,0 0 0,0 0 1,0 0-1,0 0 0,0 0 0,1 0 0,-1 0 0,0 0 0,0 0 1,0 0-1,0 0 0,1-1 0,-1 1 0,0 0 0,0 0 0,0 0 1,0 0-1,0 0 0,1 0 0,-1 0 0,0 0 0,0 0 0,0 0 1,0-1-1,0 1 0,0 0 0,0 0 0,1 0 0,-1 0 0,0 0 0,0-1 1,21-23-187,-18 21 180,5-8-68,-1 0 0,7-14 0,-6 11 3,12-18 1,-14 24 25,-4 5 41,1-1 0,0 0 0,0 1 0,0 0 0,6-6 0,-8 8 6,-1 1-1,1 0 0,0-1 0,-1 1 1,1 0-1,-1 0 0,1-1 1,0 1-1,-1 0 0,1 0 1,0 0-1,-1 0 0,1 0 0,0 0 1,-1 0-1,1 0 0,-1 0 1,2 0-1,-1 1-1,0-1-1,0 1 1,0-1 0,0 1 0,0 0-1,0-1 1,-1 1 0,1 0-1,0 0 1,0 0 0,-1-1 0,1 1-1,-1 0 1,1 0 0,0 1-1,1 4 34,0 0 0,0 0-1,0-1 1,-1 1 0,0 0-1,0 0 1,-1 9-1,1-7 38,-1 0 0,2 0 0,1 10-1,-1-14-59,-1 0 11,0 1-1,1-1 1,-1 0-1,1 0 1,5 8-1,-6-11-16,0 0 0,0 0-1,0 0 1,1 0 0,-1 0 0,1 0 0,-1 0-1,1 0 1,-1 0 0,1-1 0,-1 1 0,1-1-1,-1 1 1,1-1 0,0 0 0,-1 1 0,4-1-1,12 1-17,0-1 0,0-1-1,-1 0 1,1-1 0,0-1-1,-1-1 1,22-7 0,-5-1 6,1-2 0,40-23 0,-7-7-71,-65 43 51,0 0 0,0-1 0,0 1 0,0-1 0,0 1 0,0-1 0,-1 0 0,3-2 0,-4 3-67,-3 2-27,-6 2 28,0 2 0,-1-1 0,2 1 0,-1 1 0,-8 6 0,-9 5 94,0-1-165,9-6 85,0 0 0,1 2 1,0 0-1,-23 23 0,37-34 79,1 0 0,0 0 0,0 0 1,1 0-1,-1 1 0,0-1 0,0 0 0,0 1 1,1-1-1,-1 0 0,1 1 0,-1-1 0,1 1 0,0-1 1,-1 0-1,1 1 0,0 2 0,0-3-6,1 0 1,-1 0-1,0 0 0,1 0 0,-1 0 1,1 0-1,-1 0 0,1 0 0,-1 0 1,1 0-1,0-1 0,0 1 0,-1 0 0,1 0 1,0-1-1,0 1 0,0 0 0,1 0 1,3 1-31,0 1 1,0-1-1,1-1 1,-1 1-1,0-1 1,1 0-1,7 1 1,-3-2 8,0 0 0,-1-1 1,1-1-1,-1 1 0,0-1 1,1-1-1,-1 0 0,0 0 0,0-1 1,0 0-1,-1 0 0,12-9 1,-8 5 15,-2 0 1,1-1 0,-1 0-1,0-1 1,-1 0 0,0 0 0,-1-1-1,0 0 1,0-1 0,-1 1-1,5-15 1,5-15-92,-1-1-1,9-44 1,-22 76 106,9-32 97,-2 1-1,-2-1 1,4-49 0,-11 75-84,0-30 246,-1 43-269,-1 0 1,1 0-1,0 0 0,-1 0 1,0 0-1,0 0 0,0 0 1,0 0-1,0 0 0,-4-5 1,5 8-5,0-1 0,-1 1 0,1 0 0,-1-1 1,1 1-1,-1-1 0,1 1 0,-1 0 1,1-1-1,-1 1 0,1 0 0,-1 0 0,1 0 1,-1-1-1,1 1 0,-1 0 0,0 0 1,1 0-1,-1 0 0,1 0 0,-1 0 0,0 0 1,1 0-1,-1 0 0,1 0 0,-1 0 1,1 0-1,-1 1 0,0-1 0,1 0 1,-1 0-1,0 1 0,-18 13-211,18-13 216,-7 7 7,0 1 0,1 0 0,0 0 0,0 1 0,1-1 0,0 1 0,0 1 0,2-1 0,-1 1 0,1 0 0,-3 16 0,0 4 108,1 1 0,2-1 0,0 34 0,3-39-2,2 0 1,0-1-1,2 1 0,8 35 0,-8-49-7,1 0 0,0 0 0,0 0 0,1-1-1,1 1 1,0-1 0,0-1 0,1 1 0,0-1 0,1-1-1,11 12 1,-16-18-65,0-1 0,0 1 0,0-1 0,0 0 0,0 0 0,0 0 0,1-1 0,-1 1 1,1-1-1,-1 0 0,1 0 0,0 0 0,-1 0 0,1 0 0,0-1 0,0 0 0,-1 0 0,1 0 0,0 0 0,0 0 0,5-2 0,-3 0-24,0 0-1,0-1 1,0 0 0,0 0-1,0 0 1,-1 0 0,0-1-1,1 0 1,-1 0 0,-1-1-1,1 1 1,4-7 0,11-14 43,-2 0 0,19-36 1,-9 15-102,-28 46 48,0 0 0,0 0 0,0 0 1,0 0-1,0 0 0,0 0 0,0 1 0,0-1 1,1 0-1,-1 0 0,0 0 0,0 0 0,0 0 1,0 0-1,0 0 0,0 0 0,0 1 0,0-1 1,0 0-1,0 0 0,0 0 0,1 0 0,-1 0 1,0 0-1,0 0 0,0 0 0,0 0 0,0 0 1,0 0-1,0 0 0,1 0 0,-1 0 0,0 0 1,0 0-1,0 0 0,0 0 0,0 0 0,0 0 1,1 0-1,-1 0 0,0 0 0,0 0 0,0 0 1,0 0-1,0 0 0,0 0 0,0 0 0,0 0 1,1 0-1,-1 0 0,0 0 0,0-1 0,0 1 1,0 0-1,0 0 0,0 0 0,0 0 0,0 0 1,0 0-1,0 0 0,0 0 0,1-1 1,1 13 36,-2-11-39,1 16 65,0-1 0,-2 1 0,-3 26 0,2-23 73,0 0 1,2 28-1,0-42-131,1-2 31,-1 0 1,0-1-1,1 1 1,0 0 0,1 4-1,-2-7-24,1 0 0,-1 0 0,1 0-1,-1-1 1,1 1 0,-1 0 0,1 0 0,-1-1-1,1 1 1,0 0 0,-1-1 0,1 1 0,0-1-1,-1 1 1,1-1 0,0 1 0,0-1 0,0 1 0,0-1-1,-1 0 1,1 0 0,0 1 0,0-1 0,0 0-1,0 0 1,0 0 0,1 0 0,12-1-88,1-1 0,-1-1 1,0 0-1,0-1 0,0 0 0,17-9 1,6 0 55,-10 3-36,-17 5 28,1 1 0,0 0 0,0 1 0,0 0 0,1 1 0,-1 0-1,1 1 1,11 0 0,-21 1 35,0 0-1,-1 0 0,1 0 1,-1 1-1,1-1 1,-1 1-1,1-1 0,-1 1 1,0-1-1,1 1 1,-1-1-1,0 1 0,1 0 1,-1 0-1,0 0 1,0 0-1,0 0 1,1 0-1,-1 0 0,0 0 1,-1 1-1,1-1 1,0 0-1,0 1 0,0-1 1,-1 0-1,1 1 1,-1-1-1,1 3 0,0-1 14,-1 0-1,0 0 1,0 1-1,0-1 0,0 0 1,-1 0-1,1 1 1,-1-1-1,0 0 0,0 0 1,0 0-1,0 0 1,-2 3-1,2-4 1,0 0 0,1-1 1,-1 1-1,1 0 0,-1-1 0,1 1 0,0 0 0,-1 3 0,1-5-17,0 0 0,0 0-1,0 1 1,1-1-1,-1 0 1,0 0-1,0 0 1,0 0 0,0 0-1,0 1 1,1-1-1,-1 0 1,0 0-1,0 0 1,0 0 0,0 0-1,1 0 1,-1 0-1,0 0 1,0 0-1,0 0 1,1 0-1,-1 0 1,0 0 0,0 0-1,0 0 1,1 0-1,-1 0 1,0 0-1,0 0 1,0 0 0,1 0-1,-1 0 1,0 0-1,0 0 1,0 0-1,0 0 1,1 0 0,10-4-219,-9 3 107,9-3 6,0-2-1,0 1 0,-1-1 1,0-1-1,17-13 0,23-15 172,-49 35-78,0-1 0,0 1 1,1-1-1,-1 1 0,0 0 0,0-1 1,0 1-1,0 0 0,1 0 0,-1 0 1,0 0-1,0 0 0,0 0 0,1 0 1,-1 0-1,0 0 0,0 1 0,0-1 1,0 0-1,1 1 0,-1-1 0,0 1 1,0-1-1,1 2 0,3 2 10,0 0 1,0 0-1,8 9 0,-10-9 35,1 0 0,0-1 0,0 1 1,0-1-1,4 3 0,-3-3-28,1-1 0,-1-1 0,1 1 0,-1-1-1,1 0 1,0 0 0,-1 0 0,1-1 0,0 0 0,6-1 0,11-1-72,26-6-1,-41 6 41,15-2-147,70-16-172,-82 16 304,0 1 0,-1-1 1,1-1-1,-1 0 0,0 0 0,10-8 0,-11 4 67,-9 9-31,0-1-1,0 1 1,0 0-1,0 0 1,0 0-1,0 0 0,0-1 1,0 1-1,0 0 1,0 0-1,0 0 1,0-1-1,0 1 1,0 0-1,0 0 1,0 0-1,0 0 1,0-1-1,0 1 1,0 0-1,0 0 1,0 0-1,0 0 1,0-1-1,-1 1 1,1 0-1,0 0 1,0 0-1,0 0 1,0 0-1,0 0 1,0-1-1,-1 1 1,1 0-1,-2 0-30,0-1-1,1 1 1,-1 0-1,0-1 1,0 1-1,1 0 1,-1 0-1,0 0 1,0 1 0,0-1-1,1 0 1,-4 1-1,-18 6-6,0 1 1,0 0-1,1 2 0,0 1 0,-25 16 1,10-4 628,22-14-251,12-7-228,4-3-68,9-4-36,1-1-1,-1 1 0,1 1 1,0 0-1,22-5 0,59-5-7,-84 14 26,0-1-1,1 1 0,-1 1 1,0-1-1,1 1 0,-1 1 1,0 0-1,14 4 0,-18-4-1,-1-1 0,0 1 0,1-1-1,-1 1 1,0 0 0,0 0 0,0 1 0,0-1-1,-1 1 1,1-1 0,-1 1 0,1 0-1,-1 0 1,0 0 0,0 0 0,0 0 0,0 0-1,-1 1 1,0-1 0,1 0 0,-1 1 0,0-1-1,0 5 1,1 8 34,-2 0 0,0-1 0,-1 1 0,0 0-1,-5 19 1,-23 78 34,12-65-65,-2-1-1,-1 0 1,-3-2 0,-1 0 0,-3-2 0,-60 76 0,76-105-23,-6 8-20,-2 0 0,0-1 0,-30 25 0,46-43 22,0-1 1,0 0 0,0 0-1,-1 0 1,1 0 0,-1 0-1,1-1 1,-1 1 0,1-1-1,-1 0 1,0 0 0,0 0-1,0-1 1,1 1 0,-1-1-1,0 0 1,0 0 0,0 0-1,0-1 1,0 1 0,1-1-1,-1 0 1,-5-2 0,5 1 7,0 0 0,0 0 1,1-1-1,-1 0 0,1 1 1,0-1-1,0 0 0,0-1 1,0 1-1,-4-7 0,2 3 20,1 0-1,0-1 1,0 0 0,-4-13-1,5 10 14,0 1 1,1-1-1,1 0 0,-2-21 0,8-42 158,-3 60-181,33-171-9,-31 171-144,0 0 0,0 1 1,2-1-1,0 1 0,0 0 0,1 1 1,0-1-1,13-14 0,-10 16-1143,0 0 1,1 0-1,1 1 1,16-12-1,-5 9-1055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0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35 11392,'-32'-19'5151,"37"7"-4479,-5 9-2335,4 3 767,5 0-3296,5 3 2336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1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1023 9568,'1'0'316,"-1"0"0,1 0 0,-1-1 0,1 1-1,-1 0 1,1 0 0,-1 0 0,1 0 0,-1-1 0,1 1 0,-1 0 0,1 0 0,-1 0 0,1 0 0,0 0 0,-1 1 0,1-1 0,-1 0 0,1 0 0,0 0-104,0 1 1,0-1-1,0 0 1,0 0 0,0 0-1,-1 0 1,1 0-1,0 0 1,0 0-1,0 0 1,0 0 0,1-1-1,3-1 191,-1 0-1,1-1 1,-1 0-1,1 0 1,-1 0-1,0 0 1,0 0-1,0-1 1,-1 0-1,1 0 1,-1 0-1,4-6 1,3-7-62,16-33 0,-20 36-75,51-110 433,89-170 181,-120 251-830,125-231 977,-95 135-398,-52 125-595,-5 9-242,-1 7 150,0 1 0,0-1 0,0 0 0,0 1-1,0-1 1,-2 6 0,-99 154-86,80-121 181,1 2 1,3 1-1,1 0 0,2 2 1,3-1-1,-15 86 0,24-110 33,1-1-1,1 1 0,1 0 1,1 0-1,5 39 0,-4-55-23,0-1 0,0 1 0,0-1 0,1 0-1,0 1 1,-1-1 0,5 6 0,-5-8-31,0-1 1,1 1-1,-1-1 1,0 1 0,0-1-1,1 0 1,-1 0-1,1 1 1,-1-1 0,1 0-1,0-1 1,-1 1-1,1 0 1,0 0 0,0-1-1,-1 1 1,1-1-1,0 1 1,0-1 0,0 0-1,2 0 1,4 0-13,-1-1 1,1 0-1,0-1 1,-1 1-1,0-1 0,1-1 1,13-6-1,-1-2-38,26-17 0,-10 1-76,42-41 0,19-13-131,-95 79 233,3-2-35,-1 1 0,1 0 0,0 0 1,9-4-1,-13 7 32,0-1 0,0 1 1,-1 0-1,1 0 0,0-1 1,0 1-1,-1 0 0,1 0 1,0 0-1,0 0 0,0 0 1,-1 0-1,1 0 1,0 0-1,0 0 0,-1 1 1,1-1-1,0 0 0,0 0 1,-1 1-1,1-1 0,0 0 1,0 1-1,-1-1 0,1 1 1,-1-1-1,1 1 0,0-1 1,-1 1-1,1-1 0,-1 1 1,1 0-1,-1-1 0,1 1 1,-1 0-1,0-1 0,1 1 1,-1 0-1,0 0 0,0-1 1,1 1-1,-1 0 0,0 1 1,3 15-1,-1 1 1,-1 0-1,-2 35 1,0-29 98,4 42 0,-2-59-34,0 0 1,0 0 0,1-1 0,0 1 0,0 0 0,1-1-1,0 0 1,0 0 0,0 0 0,7 9 0,-10-15-44,1 2 26,0-1 0,0 0-1,0 1 1,0-1 0,0 0-1,0 0 1,0 0 0,0 0-1,1 0 1,-1 0 0,1 0-1,-1 0 1,0-1 0,1 1-1,2 1 1,-3-3-29,-1 1 1,1 0-1,0 0 1,-1-1-1,1 1 0,0 0 1,-1-1-1,1 1 0,0 0 1,-1-1-1,1 1 0,-1-1 1,1 1-1,-1-1 0,1 1 1,-1-1-1,1 0 0,-1 1 1,1-1-1,-1 1 0,0-1 1,1 0-1,-1 0 1,0 1-1,0-1 0,1 0 1,-1 1-1,0-1 0,0 0 1,0 0-1,0 1 0,0-2 1,0-31-283,-8-12-137,-1 0-1,-21-60 1,18 61 838,13 43-414,-1 1 0,0-1 0,0 1-1,0 0 1,0-1 0,0 1-1,0-1 1,0 1 0,1 0-1,-1-1 1,0 1 0,0-1-1,1 1 1,-1 0 0,0-1-1,0 1 1,1 0 0,-1 0-1,0-1 1,1 1 0,-1 0-1,1 0 1,-1-1 0,0 1-1,1 0 1,-1 0 0,1 0-1,-1 0 1,0-1 0,1 1-1,-1 0 1,1 0 0,-1 0-1,2 0 1,15-2 150,19 4 57,19-1 26,53-7-389,-2 1-1809,-36 0-3320,-66 5 4460,5 0 50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1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15 100 13056,'-15'-23'5887,"15"18"-5087,5 1 448,5 4-832,7-8 1312,11 0-960,30-7-32,5 7-416,30-6-672,2 8 192,0-3-3616,-9 9 2080,-1 0-3647,-9 9 3007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2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56 7712,'-8'-17'2506,"8"17"-2483,-1 0-1,1 0 0,0 0 1,0 0-1,0 0 0,0-1 0,0 1 1,0 0-1,0 0 0,0 0 1,0 0-1,0 0 0,0-1 1,-1 1-1,1 0 0,0 0 0,0 0 1,0 0-1,0-1 0,0 1 1,0 0-1,0 0 0,0 0 1,1 0-1,-1 0 0,0-1 1,0 1-1,0 0 0,0 0 0,0 0 1,0 0-1,0 0 0,0-1 1,0 1-1,0 0 0,0 0 1,1 0-1,-1 0 0,0 0 0,0 0 1,0 0-1,0 0 0,0-1 1,5-3 836,-1 0-1,0 0 1,1 1 0,-1-1 0,1 1 0,7-4 0,-11 6-666,1 1-1,-1-1 1,1 1-1,-1-1 1,1 1-1,-1 0 1,1 0 0,-1-1-1,1 1 1,-1 0-1,1 0 1,-1 0 0,1 1-1,-1-1 1,1 0-1,-1 1 1,1-1 0,-1 1-1,1-1 1,-1 1-1,0-1 1,1 1-1,-1 0 1,0 0 0,0 0-1,1 0 1,-1 0-1,0 0 1,0 0 0,0 0-1,0 0 1,1 2-1,1 1-13,-1 1 0,0-1 0,0 0 0,0 1 0,0 0 0,-1-1-1,1 1 1,-1 0 0,-1 0 0,1-1 0,0 10 0,-1 0 181,-1 1 0,-4 24 0,-24 77 389,7-38-559,-58 225 465,71-274-519,-31 91 459,32-96-487,7-18 19,-1 0 1,0-1 0,-4 9 0,16-14 73,-1-1 0,1 0 1,18-4-1,80-11-327,-38 7 55,-41 5 23,242-29 389,-189 32-736,-62-4-1429,-14 4-1654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16 256 11232,'-15'-11'3594,"15"11"-3469,0 0 0,0 0 1,0-1-1,0 1 0,0 0 0,0 0 0,0 0 0,0 0 0,1-1 0,-1 1 0,0 0 0,0 0 251,0-1-251,1 1 0,-1 0 0,0 0 0,0 0 0,0 0 0,0 0 1,1 0-1,-1 0 0,0 0 0,0 0 0,0-1 0,0 1 0,1 0 0,-1 0 0,0 0 0,0 0 1,0 0-1,1 0 0,-1 0 0,0 0 0,1 1 0,12-4 1670,-11 2-1632,118-28 3762,-33 5-3555,118-50 1,62-17-6643,-225 80 2390,-5 2 1269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3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26 220 12288,'-23'-14'3978,"23"14"-3902,0 0 1,0 0-1,0 0 0,-1-1 1,1 1-1,0 0 0,0 0 1,0-1-1,0 1 0,-1 0 0,1 0 1,0-1-1,0 1 0,0 0 1,0 0-1,0-1 0,0 1 1,0 0-1,0 0 0,0-1 0,0 1 1,0 0-1,0-1 0,0 1 1,0 0-1,0 0 0,0-1 1,0 1-1,0 0 0,0 0 0,1-1 1,-1 1-1,0 0 0,0 0 1,0-1-1,0 1 0,0 0 1,1 0-1,5-7 2127,36-6 1314,-7 3-2496,219-75 788,6 16-2583,-237 65-160,0 0 0,37-1 0,-52 5 205,0 0 0,0 1 0,0 0 0,-1 0-1,1 0 1,0 1 0,-1 0 0,1 1 0,-1 0 0,0 0-1,8 5 1,-12-6-325,-1 0-1,1 0 1,-1 0-1,0 0 1,1 0 0,2 6-1,10 16-3958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1218 4992,'-1'-1'427,"0"-1"0,0 1 0,-1-1 0,1 1 0,0-1 0,1 0 0,-1 0 0,0 1 0,0-1 0,1 0 0,-1 0 0,1 0 0,0 0-1,-1 0 1,1 0 0,0-2 0,-1-45 1161,1 37-1245,2-13-298,0 0 0,2 1 1,13-46-1,-5 23 46,-4 16-22,16-35 0,-4 11-314,-19 52 213,-1 0-1,1 1 0,0-1 1,0 0-1,0 1 1,1 0-1,-1-1 0,0 1 1,1 0-1,0-1 1,-1 1-1,1 0 1,0 0-1,0 1 0,0-1 1,0 0-1,5-2 1,-6 4 12,-1 1 1,1-1 0,0 1-1,0-1 1,-1 1 0,1-1-1,-1 1 1,1-1 0,0 1-1,-1 0 1,1-1 0,-1 1-1,0 0 1,1-1 0,-1 1-1,1 0 1,-1 1 0,0-2 4,3 9-16,-1-1-1,0 1 1,0-1 0,-1 1 0,0 0-1,-1-1 1,0 1 0,-1 11 0,1 3 93,-4 167 584,4-189-476,9 5 326,-6-6-440,1 0-1,-1 0 1,0-1 0,0 1-1,0-1 1,-1 0 0,1 0-1,0 0 1,5-3 0,24-14 150,-6-2-96,38-40 0,-25 22-207,-15 22 1,-15 24-251,-6-4 300,-1 0-1,1 1 1,-1-1 0,0 1 0,0 0-1,-1 0 1,1 0 0,0 5-1,6 18-54,-2-12 80,-1-4 13,0 1 1,1-1 0,11 19-1,-15-28 49,0-1 0,0 1 0,0-1 0,0 0 0,0 1 0,0-1 0,1 0 0,-1 0 0,1-1 0,0 1 0,-1 0 0,1-1 0,0 1 0,0-1 0,0 0 0,0 0 0,0 0 0,0-1 0,0 1 0,6-1 0,-6 0 58,0 0 0,1-1 1,-1 0-1,0 0 0,0 0 0,0 0 1,-1 0-1,1-1 0,0 1 0,0-1 1,-1 0-1,4-2 0,-2 1-34,0-1-1,0 1 1,0-1 0,-1 0-1,0 0 1,6-8-1,2-7-5,-1-1 0,-1-1 0,-1 1 0,0-2 0,-1 1 0,-2-1 0,5-35 0,-9 49-72,-1 5-50,-1 1 0,2-1 0,-1 1-1,0-1 1,0 1 0,1-1 0,-1 1 0,1 0 0,0-1 0,0 1 0,1-3 0,-2 17-752,-3 20 381,2 57 0,1-52 553,0-26-101,0-1 0,1 1 1,1-1-1,0 0 0,0 1 1,1-1-1,5 14 0,-8-23 10,1-1 1,-1 1-1,0-1 0,1 1 1,-1 0-1,0-1 0,1 1 1,-1-1-1,1 1 0,-1-1 0,0 1 1,1-1-1,-1 0 0,1 1 1,0-1-1,-1 1 0,1-1 0,-1 0 1,1 1-1,0-1 0,-1 0 1,1 0-1,-1 0 0,1 0 1,0 1-1,-1-1 0,1 0 0,0 0 1,-1 0-1,1 0 0,0 0 1,-1 0-1,1-1 0,0 1 0,-1 0 1,1 0-1,0 0 0,-1-1 1,1 1-1,-1 0 0,1-1 0,0 1 1,-1 0-1,1-1 0,-1 1 1,1-1-1,0 0 0,1-1 73,1 0-1,-1 0 0,0-1 1,0 1-1,1-1 1,-2 0-1,1 1 0,0-1 1,2-6-1,6-21 280,11-61-1,-3 12-607,-14 55 27,-3 20 100,-1 1 0,1-1 0,-1 1 0,1-1 0,0 1 0,1-1 0,1-4-1,3 17-638,5 27 228,8 22 408,-12-40 180,0-1 1,19 29 0,-23-42-26,0 1 0,1-1 1,-1 0-1,1 1 1,0-2-1,0 1 1,1 0-1,-1-1 1,1 0-1,0 0 0,-1 0 1,1-1-1,10 4 1,-9-5-2,-1-1 0,0 1 0,0-1-1,0-1 1,0 1 0,1-1 0,-1 0 0,0 0 0,0-1 0,0 1 0,6-4 0,3 1 36,-1-1-4,0-1 0,0 0 1,0-1-1,0 0 0,-1 0 0,20-17 1,58-64-93,-70 67-57,56-63-380,-41 40 336,-126 155 31,80-99 93,-18 19-170,-22 27-72,46-51 176,0 1 0,0 0-1,0 0 1,1 0 0,0 0-1,-3 11 1,5-13 37,0 1 0,1-1 1,0 0-1,0 0 0,0 1 0,1 9 0,0-14 28,0-1-1,0 1 1,1 0 0,-1-1-1,1 1 1,-1-1 0,1 1 0,-1-1-1,1 1 1,0-1 0,0 0-1,0 1 1,0-1 0,0 0-1,0 0 1,0 0 0,0 0-1,0 0 1,1 0 0,-1 0 0,0 0-1,1 0 1,-1 0 0,1-1-1,-1 1 1,1 0 0,-1-1-1,1 0 1,-1 1 0,1-1-1,2 0 1,3 1 35,0-1 0,0 0-1,1 0 1,-1-1 0,0 1-1,0-2 1,0 1 0,0-1 0,0 0-1,0-1 1,-1 1 0,1-1-1,-1-1 1,1 1 0,-1-1 0,0 0-1,5-6 1,1 1 19,-2-1 0,1-1 0,-2 1 1,1-2-1,-1 1 0,-1-1 0,11-21 0,38-90 50,13-25 42,-47 105-117,6-10 79,34-84-1,-7-40-614,-13 38 411,-35 118 80,-4 11-119,0-1 1,-1 0-1,0 0 1,-1 0-1,2-19 0,-5 23-229,-2 7-156,-4 12 17,-100 382-276,97-344 767,3 0 0,-3 69 1,10-84-19,1-1 0,2 0 0,1 1 1,12 46-1,-13-71 63,0 1 0,1-1 0,0 0 0,0-1 0,1 1 0,1-1 0,-1 0 0,1 0 0,10 10 0,-11-14 18,0 0 0,1 0 0,0 0 0,0-1 0,0 0 0,0 0 0,1 0 0,0-1 0,-1 0 0,1 0 0,0-1 0,0 0 0,1 0 0,9 0 1,-9-1-9,1 0 0,0-1 0,0 0 0,-1-1 0,1 0 0,0 0 1,-1-1-1,1 0 0,-1-1 0,0 0 0,0 0 0,0-1 1,0 0-1,11-7 0,-8 3-5,0-1 1,-1 0 0,0 0-1,-1-1 1,0 0-1,0 0 1,-1-1 0,12-21-1,-9 12 62,0-1 1,-1 0-1,-1 0 0,-1-1 0,-1 0 1,6-31-1,-12 45-165,-1 0 0,0-1-1,-1 1 1,0 0 0,0 0 0,-4-14 0,5 20 19,-1 1 0,1-1 0,0 1 0,-1-1 0,0 1 0,1 0 0,-1-1 0,0 1-1,1-1 1,-1 1 0,0 0 0,0 0 0,0 0 0,0 0 0,0-1 0,0 1 0,-1 1 0,1-1 0,0 0 0,-1 0 0,1 0-1,0 1 1,-1-1 0,1 0 0,-1 1 0,1-1 0,-1 1 0,1 0 0,-1 0 0,1-1 0,-1 1 0,1 0 0,-1 0 0,1 0-1,-2 1 1,-1 0-17,1 0-1,-1 0 0,1 0 1,0 0-1,-1 1 0,1-1 0,0 1 1,0 0-1,0 0 0,0 0 1,0 0-1,1 1 0,-1-1 1,-2 4-1,-2 3-35,2 0 0,-1 1 0,1-1 0,1 1 0,-5 12 0,-13 53-24,18-56 89,1 0 1,1 0-1,0 0 1,2 1-1,0-1 1,2 0-1,0 0 1,5 21-1,-6-34 47,1 0 0,0-1-1,0 1 1,1-1 0,-1 1-1,1-1 1,1 0 0,-1 0 0,1 0-1,-1-1 1,1 1 0,7 5-1,-9-8 26,0 0 0,0-1 0,1 1 0,-1 0 0,1-1 0,-1 1 0,1-1 0,-1 0 0,1 0 0,0 0 0,-1 0 0,1-1 0,0 1 0,0-1 0,0 1 0,-1-1 0,1 0 0,0 0 0,0 0 0,0-1 0,0 1 0,-1-1 0,1 0 0,0 1 0,0-1 0,-1 0 0,4-2 0,4-4 36,0 1 0,-1-2 0,0 1 0,0-1 0,-1-1 0,12-15 0,38-62 147,-53 79-158,4-7-1,13-22 40,33-68 0,-49 85-242,-6 18 105,0 0-1,0 0 0,0 0 0,0 1 1,0-1-1,0 0 0,0 0 1,0 1-1,0-1 0,-1 0 1,1 0-1,0 1 0,0-1 1,-1 0-1,1 0 0,0 1 1,-1-1-1,1 0 0,-1 1 1,1-1-1,-1 0 0,0 1 4,1 0-1,0 0 0,-1 0 1,1 0-1,-1-1 1,1 2-1,-1-1 0,1 0 1,-1 0-1,1 0 1,-1 0-1,1 0 0,0 0 1,-1 0-1,1 0 1,-1 1-1,1-1 0,0 0 1,-1 0-1,1 1 1,-1-1-1,1 0 0,0 0 1,-1 1-1,1-1 1,0 0-1,0 1 0,-1-1 1,1 1-1,0-1 1,0 0-1,-1 1 0,-9 15-234,9-15 233,-6 13-81,0 0-1,1 0 1,0 0 0,1 1-1,-5 24 1,9-31 94,-1 0-1,1 0 1,1 0-1,-1 0 1,2 0-1,-1 0 1,1 0-1,0 0 1,1 0-1,-1 0 1,2 0-1,4 12 1,-5-16 20,1 1 0,0-1 0,0 0 0,0 0 0,1 0 0,-1 0 0,1 0 0,0-1 0,0 0 0,0 1 0,1-2 0,-1 1 0,1 0 0,0-1 0,-1 0 0,1 0 0,0 0 0,0-1 0,9 2 0,-3-2 77,1 1 0,-1-2 0,0 0 0,1 0 0,-1-1 0,1 0 0,21-6-1,-22 4 52,-1 0 0,1-1 0,-1 0 0,1 0 0,-1-1 0,10-7 0,-17 10-88,0 0 0,-1 0 1,1-1-1,0 1 0,-1-1 0,0 1 0,1-1 1,-1 0-1,0 0 0,0 0 0,-1 0 1,1 0-1,-1 0 0,1-1 0,-1 1 0,0 0 1,0-1-1,-1 1 0,1-1 0,-1 1 0,1-1 1,-1 1-1,-1-6 0,0 2-75,0 0 0,0 1 0,-1-1 0,0 1 0,0 0 1,-1-1-1,1 1 0,-1 0 0,-1 0 0,1 1 0,-1-1 0,0 1 0,0 0 0,-1 0 0,0 0 0,1 0 0,-2 1 0,1 0 0,-10-6 0,5 4-66,0 1 0,-1 0-1,1 1 1,-1 0-1,0 0 1,-1 2 0,1-1-1,-1 1 1,1 1 0,-18-1-1,-6 2 124,35-1-25,1-1 1,0 0-1,-1 0 0,1 1 1,0-1-1,0 0 0,2-1 1,19-13-51,-22 16 41,0 1 0,0-1 1,-1 0-1,1 0 0,0 0 0,0 0 0,0 0 0,0 0 0,0 0 1,0 0-1,-1 0 0,1 0 0,0 0 0,0 0 0,0 0 0,0 0 1,0 0-1,-1 0 0,1 0 0,0 0 0,0 0 0,0 0 0,0 0 1,0 0-1,0 0 0,-1 0 0,1 0 0,0 0 0,0-1 0,0 1 1,0 0-1,0 0 0,0 0 0,0 0 0,-1 0 0,1 0 0,0 0 1,0 0-1,0-1 0,0 1 0,0 0 0,0 0 0,0 0 1,0 0-1,0 0 0,0 0 0,0-1 0,0 1 0,0 0 0,0 0 1,0 0-1,0 0 0,0 0 0,0-1 0,0 1 0,0 0 0,0 0 1,0 0-1,0 0 0,0 0 0,0 0 0,0-1 0,0 1 0,0 0 1,0 0-1,0 0 0,0 0 0,1 0 0,-33 23-185,28-22 198,3-1 37,3 0-67,0-1 1,0 1-1,0 0 0,0-1 1,0 1-1,0-1 0,3-1 1,47-15-192,94-18 0,-11 3 161,-38 6 121,2 4 1,143-14 0,-218 35 41,1 0 0,34 4-1,-57-3-99,1 0-1,-1 0 0,0 1 0,0-1 0,0 1 0,0 0 0,0-1 0,-1 1 0,1 0 0,0 0 0,0 0 0,0 0 0,-1 0 0,1 1 1,0-1-1,1 3 0,-2-3-6,0 0 1,0 1 0,-1-1-1,1 1 1,-1-1-1,1 0 1,-1 1 0,1-1-1,-1 1 1,0 0 0,0-1-1,0 1 1,0-1 0,0 1-1,0-1 1,0 1-1,0-1 1,-1 1 0,1-1-1,0 1 1,-1-1 0,1 1-1,-2 1 1,-3 6 127,0 1 1,0-1-1,-1 0 1,-1 0-1,-11 12 1,-43 38 533,44-44-530,15-12-136,-12 9 451,10-11-130,7-8-60,21-32-279,-13 22-44,2 1-4,0 0 0,1 1 0,1 0 0,24-19 0,-26 23-60,-12 10 65,1-1 0,-1 1 0,1 0-1,-1 0 1,1 0 0,-1 0-1,1 0 1,0 0 0,0 1 0,-1-1-1,1 1 1,0-1 0,3 0-1,-5 1 30,1 1 0,-1-1-1,0 0 1,1 0-1,-1 1 1,0-1-1,1 0 1,-1 1-1,0-1 1,1 0-1,-1 1 1,0-1-1,0 1 1,1-1-1,-1 0 1,0 1 0,0-1-1,0 1 1,0-1-1,0 1 1,1 0-1,-1 0-58,5 13-130,-1 0 0,2 15 0,2 9 131,0-7 104,-4-16 80,-1 0 0,2-1-1,0 1 1,1-1 0,9 16-1,-14-29-62,-1 1 0,1-1 0,0 1 0,0-1 0,1 0 0,-1 1 0,0-1 0,0 0-1,1 0 1,-1 0 0,0 0 0,1 0 0,-1 0 0,1 0 0,-1-1 0,1 1 0,0 0 0,-1-1-1,1 1 1,0-1 0,3 0 0,-3 0 6,1 0 1,-1-1-1,1 1 0,-1-1 0,1 0 1,-1 0-1,1 0 0,-1 0 0,0 0 1,0 0-1,1-1 0,-1 1 0,0-1 1,2-2-1,12-12 183,-2 0 0,0-1 0,21-34 0,13-15 21,-7 14-121,20-25-136,-51 66-140,1 0 0,0 1-1,1 0 1,16-10 0,-26 19 90,-1 0 1,0 0 0,1 0-1,-1 0 1,1 1-1,-1-1 1,1 1 0,-1-1-1,1 1 1,-1 0-1,1-1 1,-1 1 0,1 0-1,-1 0 1,1 0-1,1 0 1,-2 1 28,0-1 1,0 0-1,0 1 1,0-1-1,0 1 0,0-1 1,0 1-1,-1 0 1,1-1-1,0 1 0,0 0 1,-1-1-1,1 1 1,0 0-1,-1 0 0,1 0 1,-1 0-1,2 1 1,-1 3-9,1 0 0,-1 0 0,0 0 1,0 0-1,0 0 0,-1 1 1,0-1-1,-1 9 0,-3 58 192,-22 191-188,23-240 314,-3 16 233,5-36-447,0-1 1,1 0 0,-1 1 0,0-1-1,0 0 1,-1 0 0,1 0 0,0 0-1,-1 0 1,1 0 0,-1 0-1,-3 3 1,4-5-33,0 1 1,0-1-1,-1 1 0,1-1 1,0 0-1,-1 1 0,1-1 1,0 0-1,-1 0 0,1 0 0,0 0 1,-1 0-1,1 0 0,-1 0 1,1 0-1,0-1 0,0 1 1,-1 0-1,1-1 0,0 1 1,-1-1-1,1 0 0,0 1 0,0-1 1,0 0-1,-2-1 0,-2-1-48,0-1-1,1 0 1,-1 0-1,-6-9 0,-2-6-13,1-1 0,1-1 0,1 1 0,-14-42-1,14 36-35,4 7-51,-6-27-1,1 2-137,10 39 139,0 1-1,0-1 1,1 0 0,0-8-1,9 17-276,82 49 282,3-4-1,110 39 0,-191-82-804,0-1 0,0 0 0,1-1 0,0-1 0,0 0 0,0-1 0,25 1 0,17-8-4708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3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23 6880,'-18'-6'13235,"35"8"-9176,48 1-2881,-60-3-611,349-10 2089,-72-2-2891,-229 14-482,-2-1-4293,-58 2 203,1-1 3459,-12 6-1222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12704,'58'0'8067,"3"-1"-3471,238-14-1212,-184 6-3624,-98 8-1534,28 0 0,-19 1-3056,2-2-3986,-12-1 2555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4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76 9728,'-1'-4'742,"-5"-18"1763,6 21-2326,0 1 0,0-1-1,-1 0 1,1 0 0,0 1-1,-1-1 1,1 0 0,0 0-1,-1 1 1,1-1 0,-1 1-1,1-1 1,-1 0 0,1 1-1,-1-1 1,0 1 0,1-1-1,-1 1 1,0-1 0,1 1-1,-2-1 1,1 2 57,-1-1 0,1 1 0,-1-1 0,1 1 0,0-1 0,-1 1 0,1 0 0,0 0 0,-3 1 0,-2 2 439,-11 7 94,0 0 0,1 1 0,-19 17 0,27-22-573,1 1-1,0-1 1,0 1 0,1 1-1,0-1 1,0 1 0,1 0-1,-4 11 1,7-17-154,1 0 0,1 0 0,-1 0 0,0 0-1,1 0 1,0 0 0,-1 0 0,1 0 0,1 0 0,-1 0 0,0 0 0,1 0 0,-1 0 0,1 0 0,0 0 0,0 0-1,0 0 1,1 0 0,-1 0 0,0 0 0,1-1 0,0 1 0,0-1 0,0 1 0,0-1 0,0 0 0,4 4-1,3 0 97,-1 0 0,1 0 0,0-1 0,0 0 0,0 0 0,1-1 0,11 3 0,-9-4-33,0 0 0,1-1-1,-1-1 1,0 0 0,1 0 0,-1-1 0,0-1-1,24-4 1,-4-2 27,-1-1 0,36-14 0,-52 17-14,-1-1 0,0 0 0,0-1 0,-1-1-1,0 0 1,20-17 0,-29 21-100,0 0 0,0 0 1,0 0-1,0 0 0,-1-1 0,0 1 0,0-1 0,0 0 0,-1 0 0,1 0 0,-1-1 0,0 1 0,-1 0 0,1-1 1,-1 1-1,0-1 0,-1 1 0,1-1 0,-1 0 0,-1-9 0,1 11-54,-1 0 0,0-1 0,0 1 0,0 0-1,-1-1 1,0 1 0,0 0 0,0 0 0,0 0 0,0 1 0,-1-1-1,1 0 1,-5-3 0,2 2-21,0 1-1,0 0 1,-1 0-1,1 0 1,-1 1-1,0 0 1,0 0-1,-8-3 1,2 2-24,-1 1 0,0 0 1,1 1-1,-1 0 0,0 1 1,0 1-1,0 0 0,-24 3 1,20 0-115,0 1 0,0 1 1,-26 10-1,33-10-625,0 0 0,0 0 0,-16 12 0,23-14 403,0 0 0,0 0-1,0 0 1,1 0 0,-1 0 0,1 0-1,0 1 1,0 0 0,0-1 0,0 1-1,1 0 1,0 0 0,-1 0-1,1 0 1,1 0 0,-1 0 0,0 5-1,1 2-749,0-1-1,1 0 0,0 0 1,0 0-1,6 18 0,-5-22 701,0-1 0,1 1-1,0-1 1,0 1 0,6 7 0,-5-8 385,-1 1 1,1-1 0,-1 1-1,4 11 1,-6-15 321,-1 0 0,1 0 0,-1 0 0,0 0 0,0 1 0,0-1 0,0 0 0,-1 0 0,1 0 0,0 0 0,-1 0 0,0 0 0,1 1 0,-1-1 0,0-1 0,0 1 0,0 0 0,0 0 0,-1 0 0,1 0 0,0-1 0,-1 1 0,1-1 0,-3 3 0,-4 3 741,-1 0 1,0-1-1,-14 8 0,19-12-864,-14 10 398,1 0 1,0 0-1,1 2 0,0 0 1,2 0-1,-22 28 0,10-6 380,-43 77 0,59-95-483,1 1 0,0 1-1,-11 35 1,19-49-333,-1 0 1,1-1-1,0 1 1,1 0-1,0 0 1,-1-1-1,2 1 1,-1 0-1,1 0 1,0 0-1,0-1 1,0 1 0,1-1-1,0 1 1,0-1-1,0 1 1,1-1-1,5 8 1,-3-7 51,1 1-1,1-1 1,-1 0 0,1 0 0,0 0 0,0-1 0,1 0 0,-1-1 0,17 7 0,-7-4 112,0-1 0,1-1 1,32 6-1,-39-9-125,0-1 1,0 0-1,0-1 0,1 0 1,-1-1-1,0 0 0,19-5 0,-24 5-65,-1-1-1,1 0 1,0-1-1,0 0 1,-1 1-1,0-2 1,1 1 0,-1-1-1,0 1 1,-1-1-1,1-1 1,-1 1-1,0-1 1,0 0-1,5-6 1,-2-2-21,0-1 1,-1 1-1,0-1 1,-1 0-1,-1-1 1,5-26-1,-5 7-119,1-64 0,-5 83-37,0 0-1,-1 0 1,-1 0-1,-1 0 1,0 0 0,-10-27-1,10 35-46,-1 0 0,1 0 1,-1 0-1,0 1 0,0 0 0,-1 0 0,0 0 0,0 0 0,-1 1 0,1-1 0,-1 2 0,0-1 1,0 0-1,-1 1 0,-10-5 0,6 5-559,0-1 0,-23-5 1,30 9 250,1 0 0,-1 1 1,0-1-1,0 1 0,0 0 1,0 0-1,0 0 0,1 0 1,-1 1-1,0 0 0,0-1 1,1 1-1,-5 2 1,7-2 163,0 0 1,0-1-1,0 1 1,0 0-1,0 0 1,0 0 0,1 0-1,-1 0 1,0 0-1,0 0 1,1 0 0,-1 1-1,1-1 1,-1 0-1,1 0 1,0 0-1,0 1 1,-1-1 0,1 0-1,0 1 1,0-1-1,0 0 1,0 0 0,1 3-1,-1 1-613,1 0 0,0 1 0,0-1 0,3 7 0,12 20-1579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117 347 7136,'-7'-5'11318,"8"13"-7988,-1 3-4480,-3 11 1911,-1 0-1,-9 28 1,-5 21-179,7-13-304,-42 224 857,50-265-829,1 0 0,-1 25 0,3-40 147,0-5 54,17-92 134,-8 39-592,2 0 0,19-54 1,-13 68-37,1 1-1,31-53 1,56-70 368,-75 119-32,-28 41-333,10-14 105,1 0 0,27-30-1,-39 47-117,0 0 0,0 0-1,0 0 1,0 0 0,0 1-1,0-1 1,0 0-1,0 1 1,0-1 0,0 1-1,1-1 1,-1 1-2,-1 0-1,1 0 1,-1 0 0,0 0 0,1 0 0,-1 0-1,0 0 1,1 0 0,-1 0 0,1 0-1,-1 0 1,0 0 0,1 1 0,-1-1 0,0 0-1,1 0 1,-1 0 0,0 1 0,1-1 0,-1 0-1,0 0 1,1 1 0,1 2-1,-1-1 1,0 1-1,1 0 1,-1-1-1,0 1 1,0 0-1,0 4 1,-1-7-1,20 101-51,-3-9 242,-13-76-164,1 0 1,0 0 0,13 25-1,-17-40-28,4 9 31,0 0 0,1-1 0,0 0 0,0 0 0,10 9 0,-15-16-10,0-1 1,1 1-1,-1-1 0,1 0 0,-1 0 1,1 0-1,0 0 0,-1 0 1,1 0-1,0 0 0,0-1 0,0 1 1,-1 0-1,1-1 0,0 0 1,0 1-1,0-1 0,0 0 0,0 0 1,0 0-1,0 0 0,0 0 1,0-1-1,-1 1 0,1-1 0,0 1 1,0-1-1,0 1 0,0-1 0,-1 0 1,1 0-1,0 0 0,-1 0 1,1 0-1,-1-1 0,1 1 0,1-2 1,4-5 51,0 0 0,0 0 1,-1 0-1,7-12 0,1-3-108,9-15-98,-1-1 0,31-77 0,-25 50-3,38-80-135,-65 143 233,0 0-1,0 1 1,1-1-1,-1 0 0,1 0 1,0 1-1,0-1 0,0 1 1,0 0-1,0-1 1,1 1-1,-1 0 0,3-2 1,-4 4 32,-1 0 1,1 0 0,-1-1-1,0 1 1,1 0 0,-1 0-1,1 0 1,-1 0 0,1 0-1,-1 0 1,0 0 0,1 0-1,-1 0 1,1 0 0,-1 0-1,1 0 1,-1 0 0,1 0-1,-1 1 1,0-1-1,1 0 1,-1 0 0,1 0-1,-1 1 1,0-1 0,1 0-1,-1 0 1,0 1 0,1-1-1,-1 0 1,0 1 0,0-1-1,1 0 1,-1 1 0,1 0-1,5 18 55,-5-15-43,4 22 66,-1 0 1,-1 0-1,-1 0 0,-3 34 1,2 13 99,2 67 147,1 27-188,-1-118-170,14 68 0,-16-113-127,4 18-580,-5-21 520,0-1 1,0 1-1,1 0 0,-1-1 0,0 1 1,0 0-1,1-1 0,-1 1 1,0 0-1,1-1 0,-1 1 1,1-1-1,-1 1 0,0-1 1,1 1-1,-1-1 0,1 1 0,0-1 1,-1 1-1,1-1 0,-1 0 1,1 1-1,0-1 0,0 0 1,4 0-1732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6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9728,'0'-1'132,"0"1"1,0 0-1,0 0 1,1 0-1,-1 0 1,0-1-1,0 1 1,1 0-1,-1 0 1,0 0-1,0 0 1,1 0-1,-1 0 1,0 0-1,0-1 1,1 1-1,-1 0 1,0 0 0,1 0-1,-1 0 1,0 0-1,0 0 1,1 0-1,-1 1 1,0-1-1,0 0 1,1 0-1,-1 0 1,0 0-1,0 0 1,1 0-1,-1 1 1,15 3 118,-12-3 431,4 1 64,0-1-1,0 0 0,-1 0 0,1-1 1,0 0-1,0 0 0,0-1 1,9-1-1,6-3 458,25-8 1,-38 10-1045,-1 0 1,1-1-1,-1 0 1,14-8-1,-18 9-116,-1 0-1,1 1 1,-1-1-1,1-1 0,-1 1 1,0 0-1,0-1 0,0 0 1,-1 0-1,5-7 1,-7 10-44,0 1 0,1-1 0,-1 1 1,0-1-1,1 0 0,-1 1 0,0-1 1,0 1-1,0-1 0,1 1 1,-1-1-1,0 0 0,0 1 0,0-1 1,0 0-1,0 1 0,0-1 0,0 1 1,0-1-1,-1 0 0,1 1 0,0-1 1,0 0-1,0 1 0,-1-1 1,1 1-1,0-1 0,-1 1 0,1-1 1,0 1-1,-1-1 0,1 1 0,-1-1 1,1 1-1,0-1 0,-1 1 0,1 0 1,-1-1-1,0 1 0,1 0 1,-1-1-1,1 1 0,-1 0 0,1 0 1,-1 0-1,0-1 0,1 1 0,-1 0 1,1 0-1,-1 0 0,0 0 0,1 0 1,-1 0-1,0 0 0,1 0 1,-2 1-1,-3-1 49,0 1 0,0-1-1,0 1 1,1 1 0,-1-1 0,-5 3 0,5-2 46,1 0 1,-1 1 0,0-1-1,1 1 1,0 1-1,0-1 1,0 0 0,0 1-1,1 0 1,-1 0-1,1 0 1,-4 6-1,3-3 2,1 0-1,0 0 0,0 0 1,0 0-1,1 0 0,0 1 1,-1 14-1,2-11 46,0 1 0,1 0-1,1 0 1,0 0 0,1-1 0,0 1 0,0-1 0,1 1-1,1-1 1,9 21 0,-11-29-99,0 1 0,0-1 0,0 1 0,1-1-1,0 0 1,-1 0 0,1 0 0,0 0 0,0-1 0,0 1 0,1-1 0,-1 0-1,1 0 1,-1 0 0,8 3 0,-5-3-36,0-1-1,0 0 1,0 0-1,1 0 1,-1-1-1,0 0 1,0 0-1,1 0 1,8-2-1,0-2-792,0 0 0,-1 0-1,1-2 1,-1 1 0,-1-2 0,1 0-1,22-16 1,-28 16-1025,0 0 0,-1-1 0,0 0 0,0-1 0,10-15 0,5-7-3172,-3 7 462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46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1 217 10560,'0'-1'162,"0"1"-1,0-1 1,0 1 0,0-1 0,0 0 0,0 1 0,0-1-1,0 1 1,0-1 0,0 1 0,0-1 0,0 1 0,1-1-1,-1 1 1,0-1 0,0 1 0,1-1 0,-1 1 0,0-1 0,1 1-1,-1-1 1,0 1 0,1 0 0,-1-1 0,1 1 0,0-1-1,-1 1-50,1 0 0,0 0 0,-1 1 0,1-1 0,-1 0 0,1 0 0,-1 0 0,1 1 0,-1-1 0,1 0 0,0 1 0,-1-1 0,0 0 0,1 1-1,-1-1 1,1 1 0,-1-1 0,1 1 0,-1-1 0,0 1 0,1-1 0,-1 1 0,0-1 0,0 1 0,1-1 0,-1 2 0,2 2 594,0 1 0,-1 0 1,0-1-1,2 9 0,1 8 553,5 15 352,8 65-1,-11-51-887,11 182 691,-12-110-1205,17 126 528,-21-213-304,-1-34-416,0-1 1,0 0-1,0 0 1,0 0-1,1 1 0,-1-1 1,0 0-1,0 0 0,0 0 1,1 0-1,-1 0 0,0 0 1,0 1-1,0-1 0,1 0 1,-1 0-1,0 0 1,0 0-1,1 0 0,-1 0 1,0 0-1,0 0 0,0 0 1,1 0-1,-1 0 0,0 0 1,0 0-1,1 0 0,-1 0 1,0 0-1,0 0 1,1 0-1,-1 0 0,0-1 1,0 1-1,0 0 0,1 0 1,-1 0-1,0 0 0,10-5 109,-8 1-96,1 0-1,-1 0 1,0 0 0,0 0 0,0-1 0,-1 1-1,0 0 1,0-1 0,1-4 0,9-43 73,-2 5-44,31-88 0,-21 90-22,37-64-1,33-35-86,-44 74-6,151-249-2610,-145 231-2564,-32 58-407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1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240 547 3232,'0'-1'191,"0"0"0,0 0-1,0 0 1,0 0 0,0-1 0,0 1 0,0 0 0,0 1-1,1-1 1,-1 0 0,0 0 0,1 0 0,-1 0 0,1 0-1,-1 0 1,1 0 0,-1 0 0,1 1 0,0-1 0,1-1-1,4-6 3765,-6 8-3898,0 0 0,0 0-1,1-1 1,-1 1 0,0 0 0,0 0-1,0-1 1,0 1 0,1 0-1,-1-1 1,0 1 0,0 0-1,0 0 1,0-1 0,0 1 0,0 0-1,0-1 1,0 1 0,0 0-1,0-1 1,0 1 0,0 0-1,0-1 1,0 1 0,0 0 0,0-1-1,0 1 1,0 0 0,-1 0-1,1-1 1,0 1 0,0 0-1,0 0 1,0-1 0,-1 1 0,1 0-1,0 0 1,0-1 0,-1 1-1,1 0 1,0 0 0,0 0-1,-1-1 1,1 1 0,0 0 0,-1 0-1,1 0 1,-1 0 0,-18 0 1647,8 1-1088,6-1-507,1 1 0,-1-1-1,0 1 1,1 0 0,-1 1 0,1-1 0,0 1 0,-1 0-1,1 0 1,0 0 0,-7 6 0,-2 2 259,0 0 0,-14 17 0,15-14-157,0 1 0,1 1 0,0 0 0,1 0 0,-9 20-1,14-23-83,0-1 0,0 1-1,1 0 1,1 1 0,0-1 0,1 1-1,0-1 1,0 17 0,1-28-94,1 0 0,0 0 0,0 0 0,0 0 0,0 0 0,0 0 0,0 0 0,1 0 0,-1 1 0,0-1 0,0 0 0,1 0 0,-1 0 0,0-1 0,1 1 0,-1 0 0,1 0 0,0 0 0,-1 0 0,1 0 0,0 0 0,-1-1 0,1 1 0,0 0 0,0-1 0,0 1 0,-1 0 0,1-1 0,0 1 0,0-1 0,0 1 0,0-1 0,0 0 0,0 1 0,2-1 0,0 0 16,-1 0 1,0 0-1,0 0 1,1-1 0,-1 1-1,0-1 1,0 0 0,1 1-1,-1-1 1,0 0-1,0 0 1,0-1 0,4-2-1,-1 0 23,1-2 1,-1 1-1,0-1 0,0 0 0,-1 0 0,0 0 0,7-13 0,19-53-5,-16 36-167,-5 12-51,-3 6-100,-3 14-46,-2 6-182,3 52 335,-4-37 299,1-1-1,7 31 1,-8-45-139,26 83 502,-23-76-421,1 1 1,1-1-1,0 0 0,0-1 1,1 1-1,11 13 1,-14-20-54,0 1 0,0-1 0,0 0 1,0 0-1,0 0 0,1-1 0,-1 1 1,0-1-1,1 1 0,0-1 0,-1 0 1,1-1-1,-1 1 0,1-1 1,0 1-1,0-1 0,-1 0 0,1 0 1,0-1-1,6-1 0,2 0-3,-1-1-1,1-1 1,-1 0 0,0 0-1,15-9 1,-15 7-13,-1-1-1,0 0 1,-1-1 0,0 0-1,9-9 1,40-52 124,-52 62-145,155-235 89,-144 209-175,-1 0-1,-1-1 0,17-66 1,-26 80 120,8-33-39,-3-1 1,7-89-1,-15 110-4,-2 25-38,1-12-367,-1 20 168,-1 11 67,-11 139 226,0 1 265,14-70-132,24 145-1,-10-153 56,-8-33-654,-9-40 333,0 0 0,0 1 1,0-1-1,0 0 1,0 1-1,0-1 1,0 0-1,0 0 1,0 1-1,0-1 0,1 0 1,-1 0-1,0 1 1,0-1-1,0 0 1,0 0-1,0 1 1,0-1-1,1 0 0,-1 0 1,0 0-1,0 1 1,0-1-1,1 0 1,-1 0-1,0 0 1,0 0-1,0 1 0,1-1 1,-1 0-1,0 0 1,0 0-1,1 0 1,-1 0-1,0 0 0,0 0 1,1 0-1,-1 0 1,0 0-1,1 0 1,-1 0-1,0 0 1,0 0-1,1 0 0,-1 0 1,0 0-1,0 0 1,1 0-1,-1 0 1,1 0-1,8-9-3482,-9 8 3198,8-6-2431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1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24 9312,'-22'-15'4192,"36"10"-3616,-1 2 2047,5 6-1535,17-3 928,7 0-1216,11-3-64,2 3-448,6 0-192,2 3-64,5 2-192,-10-2 96,6 6-1504,-6 2 832,-8 9-5439,-11 5 3391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2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29 8320,'0'-20'2672,"5"12"2438,-5 8-5063,2 34 2933,-1-24-2697,0 0 0,-1 1 0,-1 12 0,-24 107 1359,5-29-1044,-56 277 410,70-356-632,2 1 0,0 0 0,-1 37 0,6-59-357,-1-1 0,0 0 1,0 1-1,1-1 1,-1 0-1,0 0 0,1 1 1,-1-1-1,0 0 1,1 0-1,-1 1 0,1-1 1,-1 0-1,0 0 1,1 0-1,-1 0 0,1 0 1,-1 1-1,0-1 0,1 0 1,-1 0-1,1 0 1,-1 0-1,1 0 0,12 0 120,-12 0-96,18-1 107,-1-2-1,1 0 1,0 0 0,-1-2-1,21-8 1,26-6-109,-30 11-11,1-1-200,46-6 1,-65 15 174,-14 0-55,0 0 0,0 0 0,0 0 0,0 0 0,0-1 0,0 1 0,0-1 0,0 0 0,-1 0 0,6-2 1,-14-6-6799,0 6 5265,0 0-1,0 0 0,0 0 1,-8-1-1,-9-5-1815,0-2-809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2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8 100 4736,'-8'-7'4237,"20"5"3156,3 0-6544,71-23 4278,57-13-3934,-82 28-1266,65-3 0,-46 11-2879,-99 10-6461,-5-3 3445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2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4224,'0'0'66,"0"0"-1,1 0 1,-1 0-1,0 0 1,0 0 0,0 0-1,1 0 1,-1 0 0,0 0-1,0 0 1,1 0 0,-1-1-1,0 1 1,0 0 0,0 0-1,0 0 1,1 0 0,-1 0-1,0 0 1,0-1-1,0 1 1,0 0 0,1 0-1,-1 0 1,0-1 0,0 1-1,0 0 1,0 0 0,0-1-1,0 1 131,1 0 0,-1-1-1,1-1 1762,0 2-1761,-1 0-1,0 0 1,0 0 0,1-1 0,-1 1-1,0 0 1,0 0 0,1 0-1,-1 0 1,0 0 0,1 0-1,-1 0 1,0 0 0,0 0-1,1 0 1,0 0 0,-16 4 144,14-4-280,-1 1 0,1 0 0,-1-1 0,1 1 0,-1-1 0,1 0 0,-1 1 0,-2-1 0,-23 7 1332,27-10-1094,-3 11-5908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2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14 152 9792,'-14'-27'4448,"14"7"-3872,14 12 2015,-1 0-1535,0-4 1344,10-1-1376,7-7-128,7 8-544,13-3-448,3 7 32,10 0 0,-5 8 64,5 3-224,-8 10 128,-15-1-2144,0 3 1216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3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89 8960,'-11'-17'2896,"11"17"-2791,1-1 1,-1 1-1,0 0 1,1-1-1,-1 1 1,0 0-1,1 0 1,-1-1-1,1 1 1,-1 0-1,1 0 1,-1 0-1,0-1 1,1 1-1,-1 0 1,1 0-1,-1 0 1,1 0 0,-1 0-1,1 0 1,-1 0-1,1 0 1,-1 0-1,1 0 1,0 0-1,3 0 1173,48-19 3644,37 1-3884,124-8-1,-176 23-1322,0 1-1,0 2 1,64 9 0,-98-9-154,1 1-159,0-1 1,0 1 0,-1 0 0,8 3-1,-10-4 427,-1 1-1,1-1 0,0 0 0,-1 1 0,1-1 0,-1 1 1,1-1-1,-1 0 0,1 1 0,-1-1 0,1 1 0,-1-1 0,1 1 1,-1 0-1,0-1 0,1 1 0,-1-1 0,0 1 0,1 0 1,-1-1-1,0 1 0,0 0 0,0-1 0,0 1 0,0 0 1,0 0-1,0-1 0,0 1 0,0 0 0,0-1 0,0 1 0,0 0 1,0-1-1,-1 2 0,0 1-320,-1 0 0,1 0-1,-1 0 1,0-1 0,0 1 0,-4 4 0,-24 21-4420</inkml:trace>
  <inkml:trace contextRef="#ctx0" brushRef="#br0" timeOffset="1">12 396 10208,'-7'-24'3290,"7"24"-3240,0-1-1,0 1 1,0-1 0,0 1-1,0-1 1,0 1-1,0-1 1,0 1 0,0-1-1,0 1 1,0-1-1,0 1 1,0-1 0,0 1-1,1-1 1,-1 1-1,0-1 1,0 1 0,1 0-1,-1-1 1,0 1-1,1-1 1,-1 1 0,0 0-1,1-1 1,-1 1-1,0 0 1,1-1 0,-1 1-1,1 0 1,-1 0-1,1-1 1,-1 1 0,0 0-1,1 0 1,-1 0-1,1 0 1,0 0 0,1-1 341,36-20 4014,-22 11-3083,29-12 1,-8 9-720,64-15 0,45-1-471,-90 19-174,-39 7-90,1 1 0,-1 0 0,29 2 1,-36 1-917,0 0-1,17 4 1,-18-2-1007,-1 0 0,1 0-1,11 7 1,-1-3-1684,2-5-1087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3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99 7968,'5'-88'5562,"-5"88"-5490,0-1-1,0 1 1,0-1 0,0 1-1,0 0 1,0-1-1,0 1 1,0-1 0,0 1-1,0 0 1,-1-1-1,1 1 1,0 0-1,0-1 1,0 1 0,0 0-1,0-1 1,-1 1-1,1 0 1,0-1 0,0 1-1,-1 0 1,1-1-1,0 1 1,0 0-1,-1 0 1,1 0 0,0-1-1,-1 1 1,1 0-1,0 0 1,-1-1 0,0 1 13,0 0 0,0 1 1,0-1-1,0 0 0,0 0 1,0 0-1,0 1 0,1-1 1,-1 0-1,0 1 0,0-1 1,0 0-1,-1 2 1,-2 1 123,-1 0 0,1 0 0,0 1 0,-6 6 0,-5 9 173,0-1 1,1 2 0,-14 28-1,23-39-288,0 1-1,2 0 0,-1 0 0,1 0 0,0 0 0,1 0 0,0 1 0,1-1 0,0 1 0,1 13 0,1-19-18,-1 0-1,1 1 1,0-1-1,1 0 0,-1 0 1,1 0-1,0 0 1,0 0-1,1 0 0,-1-1 1,1 1-1,5 6 1,-5-8-7,-1-1 1,1 1 0,0 0-1,0-1 1,0 0 0,0 1-1,0-1 1,1-1 0,-1 1-1,1 0 1,-1-1 0,1 0-1,-1 0 1,1 0 0,0 0-1,0 0 1,-1-1 0,5 1-1,9-2 93,-1 0 1,1-2-1,-1 1 0,0-2 0,28-10 0,-14 3 84,55-32-1,-73 36-120,0 0 0,0-1 0,15-14 0,-22 18-56,-1-1 0,0 1 0,0-1 0,-1 0 0,1 0 0,-1 0-1,0-1 1,0 1 0,-1-1 0,3-7 0,-4 10-63,-1 1 0,1-1-1,-1 0 1,0 1 0,0-1 0,0 1 0,0-1-1,0 0 1,-1 1 0,1-1 0,-1 1 0,1-1-1,-1 1 1,0-1 0,0 1 0,0-1 0,-1 1 0,1 0-1,-3-4 1,-3-2-104,1 1 0,-1 0 0,-15-12-1,21 19 92,-3-3 6,0-1 1,0 2 0,0-1 0,-1 0 0,1 1 0,-1 0 0,0 0 0,0 0 0,1 1 0,-1 0 0,0 0 0,-1 0 0,1 0-1,0 1 1,-6 0 0,4 0-243,0 1 0,0 1 0,-1-1 1,1 1-1,0 1 0,0-1 0,1 1 0,-1 0 0,-10 7 0,3-1-985,1 2 1,0-1-1,1 1 0,0 1 1,1 0-1,0 1 1,0 0-1,-13 24 0,14-16 346,0 1 0,2 0 0,0 0 0,-6 34-1,9-42 1555,-1 0-1,0-1 1,-1 1-1,0-2 1,-15 21-1,3-4 198,4-7-149,-3 6 631,0 1-1,-24 57 1,41-81-1175,-1 0 0,1 0 1,0 0-1,0 0 0,0 0 1,1 0-1,-1 0 0,1 1 1,1-1-1,-1 0 0,1 0 1,0 0-1,0 0 0,0 0 1,1 0-1,0 0 0,-1-1 0,2 1 1,2 4-1,-2-3-26,1-1-1,0 0 0,0 0 1,1 0-1,-1-1 1,1 1-1,0-1 1,1 0-1,-1-1 1,1 1-1,-1-1 1,1 0-1,0 0 1,11 2-1,-11-3-49,-1-1 0,1 0 0,0 0-1,0 0 1,0-1 0,0 0 0,0 0 0,0-1 0,0 0 0,0 0-1,-1 0 1,1-1 0,0 1 0,-1-1 0,1-1 0,-1 1 0,1-1-1,-1 0 1,6-4 0,-5 2-40,-1 1 0,1-1 0,-1 0 0,0-1 1,0 1-1,-1-1 0,0 0 0,0 0 0,0 0 0,-1-1 0,1 1 0,-2-1 0,1 0 0,-1 0 0,3-11 1,-3 6-101,-1 0 1,0 0 0,-1-1 0,0 1 0,-1 0-1,0 0 1,-1 0 0,0 0 0,-1 0 0,-7-20-1,7 26-236,0-1-1,0 0 0,-1 1 1,0 0-1,0 0 1,-1 0-1,1 0 0,-1 1 1,0-1-1,-1 1 1,1 1-1,-1-1 0,0 1 1,0 0-1,-1 0 1,1 1-1,-1-1 0,0 2 1,-7-3-1,-4 2-3487,4 10 1200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5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172 244 6816,'0'-2'358,"1"0"0,0 0 0,0 0 0,0 0 0,0 0 0,0 0 0,1 0-1,-1 1 1,0-1 0,1 0 0,-1 1 0,1-1 0,0 1 0,-1 0 0,1-1 0,0 1 0,0 0 0,0 0 0,0 0 0,0 0 0,0 1 0,0-1 0,0 0 0,4 0 0,-6 2-304,1-1 0,-1 0 0,1 0 1,-1 0-1,0 0 0,1 0 0,-1 0 0,1 1 1,-1-1-1,0 0 0,1 0 0,-1 1 0,0-1 0,1 0 1,-1 1-1,0-1 0,1 0 0,-1 1 0,0-1 1,0 0-1,1 1 0,-1-1 0,0 1 0,0-1 0,0 0 1,0 1-1,0-1 0,1 1 0,-1-1 0,0 1 1,0-1-1,0 0 0,0 1 0,0-1 0,0 1 0,0-1 1,-1 1-1,1-1 0,0 1 0,0 0 0,-6 23 783,4-18-631,-43 118 1427,7-25-920,1 20 97,-40 115 444,70-219-1154,6-11-1,-1-1 1,1 1-1,0-1 1,-1 1 0,2-1-1,-1 1 1,0 4-1,1-8-85,0 0 0,0 0 0,0 0 0,0 0 0,0 0 0,0 0 0,0 0 0,0 0 0,0 1 0,0-1 0,0 0 0,1 0 0,-1 0 0,0 0 0,0 0 0,0 0 0,0 0 0,0 0 0,0 0-1,0 0 1,1 0 0,-1 0 0,0 0 0,0 0 0,0 0 0,0 0 0,0 0 0,0 0 0,0 0 0,1 0 0,-1 0 0,0 0 0,0 0 0,0 0 0,0 0 0,0 0 0,0 0 0,0 0 0,1 0 0,-1 0 0,0 0 0,0-1 0,0 1 0,0 0-1,0 0 1,0 0 0,0 0 0,0 0 0,0 0 0,0 0 0,0 0 0,1 0 0,-1-1 0,0 1 0,0 0 0,0 0 0,0 0 0,0 0 0,0 0 0,0 0 0,0-1 0,0 1 0,0 0 0,0 0 0,0 0 0,0 0 0,0 0 0,14-44 684,8-20-637,2 2 0,4 1 0,2 1-1,58-86 1,-42 78-37,44-89 0,-25 33-29,-62 119-21,-2 0-8,1 1-1,0 0 1,1 0 0,-1 0-1,1 0 1,5-5-1,-8 8 35,0 1-1,0 0 1,1-1-1,-1 1 1,0 0-1,1-1 1,-1 1-1,0 0 1,0 0-1,1-1 1,-1 1-1,1 0 0,-1 0 1,0 0-1,1 0 1,-1-1-1,0 1 1,1 0-1,-1 0 1,1 0-1,-1 0 1,0 0-1,1 0 1,-1 0-1,1 0 1,-1 0-1,0 0 1,1 0-1,-1 0 1,1 1-1,-1-1 1,0 0-1,1 0 1,-1 0-1,0 0 1,1 1-1,-1-1 1,0 0-1,1 0 1,-1 1-1,0-1 0,1 0 1,-1 1-1,0-1 1,0 0-1,1 0 1,-1 1-1,0-1 1,0 1-1,0-1 1,0 0-1,0 1 1,1 0-1,4 23-106,-5-21 82,15 157 301,-7-54-338,-4-66 94,-3-15 95,2 0 0,0 1 0,2-2 0,1 1 0,10 27 0,-16-51-112,0-1 0,0 1 0,0-1 0,0 1 0,1-1 0,-1 1 0,0 0 0,0-1 0,1 1 0,-1-1 0,0 0 0,1 1 0,-1-1 0,1 1 0,-1-1-1,0 0 1,1 1 0,-1-1 0,1 0 0,-1 1 0,1-1 0,-1 0 0,1 0 0,0 1 0,-1-1 0,1 0 0,-1 0 0,2 0 0,-1 0 14,1-1 0,-1 1 0,1-1 0,-1 0 0,0 0 0,0 0 0,1 0 0,-1 0 0,0 0 0,0 0 0,0 0 0,0 0 0,0 0 0,1-2 0,40-63 269,-18 26-313,218-323-161,-236 354 165,28-37-189,-30 42 158,-1 0 1,1 0-1,0 1 0,0-1 1,0 1-1,1 0 1,7-5-1,-11 8 34,-1 0 0,1 0 0,0-1 0,-1 1 0,1 0 0,0 0-1,-1 0 1,1-1 0,0 1 0,-1 0 0,1 0 0,0 0 0,-1 0 0,1 0 0,0 1-1,-1-1 1,1 0 0,0 0 0,-1 0 0,1 0 0,-1 1 0,1-1 0,0 0 0,-1 1 0,2 0-1,-1 0-1,0 0 0,-1 0 0,1 0 0,0 0 0,0 0 0,-1 0 0,1 1 0,-1-1 0,1 0 0,-1 0 1,1 3-1,2 17-57,-1 1 1,-1-1 0,-3 37-1,1-45 93,-16 216 591,-1 33-307,13-107-219,5-151-341,0-1-1,0 1 1,1-1 0,0 1-1,1 5 1,5 2-3488,-5-9 1559,-1-2 1743,-1 1 0,1-1 0,-1 0 0,1 1 0,0-1 0,-1 0 0,1 0 0,-1 0 1,1 0-1,0 1 0,1-1 0,2 0-2801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5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0 328 8480,'5'-3'1236,"0"0"1,-1 0-1,1 0 1,6-2-1,10-6 2389,-9 3-2230,-1 0-1,14-14 0,39-46 644,-38 39-1624,9-7-131,-14 14 56,21-27-1,-38 43-281,0 0 0,-1 0 0,4-7-1,-5 9-54,-2 2-4,4-10-142,-4 12 138,0-1 0,-1 1 0,1-1 0,0 1 0,0-1 0,-1 1 0,1 0 0,0-1 0,-1 1 0,1-1 0,0 1 0,-1 0 0,1-1 0,0 1 0,-1 0 0,1 0 0,-1-1 0,1 1 0,-1 0 0,1 0 1,-1 0-1,1 0 0,0-1 0,-1 1 0,1 0 0,-1 0 0,1 0 0,-1 0 0,0 0 0,-3 0-9,0 0 1,0-1-1,1 2 0,-1-1 1,0 0-1,0 1 1,1-1-1,-1 1 0,0 0 1,1 1-1,-1-1 1,-3 2-1,1 1 24,0-1 0,1 1-1,0 0 1,-1 0 0,1 0-1,-6 8 1,2-1 96,1-1 1,0 1-1,1 1 0,0 0 0,1 0 1,-7 20-1,7-16 71,1 0 0,1 1 1,1-1-1,0 1 0,1-1 0,1 1 1,1 21-1,0-31-125,1-1-1,0 1 1,0-1 0,0 0-1,1 0 1,-1 0 0,2 0-1,-1 0 1,1 0 0,0 0-1,0-1 1,0 1 0,1-1 0,0 0-1,0 0 1,0 0 0,0 0-1,1-1 1,0 0 0,0 0-1,0 0 1,10 4 0,-4-3-7,-1-1-1,2 0 1,-1-1 0,0 0 0,1-1 0,13 1 0,4-1 15,37-2 1,-32-1-463,-1-2 0,-1-1 0,1-2 0,45-13-1,-70 16-397,0 0-1,-1-1 0,1 0 0,-1 0 1,0-1-1,0 0 0,-1 0 0,1-1 1,-1 1-1,0-1 0,-1-1 0,1 1 1,-1-1-1,0 0 0,-1 0 0,0-1 1,6-15-1,5-21-6259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5:55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31 8960,'-8'-27'2804,"7"24"-466,5 18 205,3 21-466,-1 0 0,3 60 0,-4-21-1167,27 178 829,6-37-460,-27-160-868,5 14 103,-13-61-416,0-1 0,0 1 1,0-1-1,1 0 1,9 12-1,-13-19-68,1 0 1,0-1-1,-1 1 0,1 0 1,0-1-1,-1 1 0,1-1 1,0 1-1,0-1 0,-1 0 0,1 1 1,0-1-1,0 0 0,0 1 1,0-1-1,0 0 0,-1 0 1,1 0-1,0 0 0,0 0 1,0 0-1,0 0 0,0 0 0,0 0 1,-1 0-1,3-1 0,24-11 334,-25 11-335,9-5 13,1-2 0,-1 0-1,0 0 1,-1-1 0,11-10 0,41-54-15,-43 51-7,14-18 8,186-221-114,-124 143-2095,-61 73-2969,1 1-5449,-12 17 3943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2144,'-13'3'13552,"15"-3"-13162,1 1 0,0-1 1,-1 1-1,1 0 1,-1 0-1,1 0 1,-1 0-1,1 0 1,-1 1-1,0-1 1,3 2-1,7 4 28,-4-4-108,0-1 0,0-1 0,1 1 0,-1-1 0,1-1 0,0 1 0,11-2-1,5 0 76,-13 1-303,559-7 2834,-415 5-2617,-91 3-198,-40 0 0,47 8 0,-57-7-47,7-1-129,-20-1 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0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56 3392,'-27'-20'17754,"31"36"-14842,-1-14-2715,0 1-1,0 0 1,0-1 0,0 0-1,1 0 1,-1 0 0,0 0-1,1 0 1,0-1 0,-1 0-1,1 1 1,7 0 0,4 0 231,32 1 1,-38-2-254,206-9 1207,4-17-588,-22 2-821,-130 17 109,136-11-446,-130 13-2484,-43 6-3159,-19-1 596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2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33 3136,'0'-1'50,"-1"1"1,1-1-1,0 1 1,-1-1 0,1 1-1,0 0 1,0-1-1,0 1 1,-1-1-1,1 1 1,0-1-1,0 1 1,0-1-1,0 1 1,0-1-1,0 1 1,0-1-1,0 1 1,0-1-1,0 1 1,0-1-1,0 1 1,0-1 0,1 1-1,-1-1 1,0 1-1,0-1 1,0 1-1,1-1 1,18-16 11297,-18 19-10058,1 8-536,-1 1 0,0-1 0,-1 1-1,-1 18 1,0 0-144,2 43 119,0 23 536,-21 175-1,18-250-1087,1 35 0,1-42-259,0-12-382,-4-1-2298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3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17 4992,'-14'-16'6250,"15"16"-5982,-1 0 0,1 0 0,-1 0 0,1-1 0,-1 1 0,1 0 0,-1 1 0,1-1 0,-1 0-1,1 0 1,-1 0 0,1 0 0,-1 0 0,1 0 0,-1 1 0,1-1 0,6 10 866,-1 0 0,1-1-1,1 0 1,13 13 0,-13-14-854,1-1-1,0 0 1,1-1 0,-1 0 0,1-1-1,0 0 1,1-1 0,16 6-1,31 4 277,0-1-1,117 7 1,119-14 279,170-28 146,-4-18-508,-132 10-450,-162 15-1820,-165 15 1676,-1 0 1,1 0 0,-1 0 0,0 0-1,1-1 1,-1 1 0,1 0 0,-1 0-1,1 0 1,-1 0 0,0 0 0,1 0 0,-1 0-1,1 1 1,-1-1 0,1 0 0,-1 0-1,0 0 1,1 0 0,-1 0 0,0 1 0,1-1-1,-1 0 1,1 0 0,-1 1 0,0-1-1,0 0 1,1 0 0,-1 1 0,1 0-1,-1-1-146,-1 1 0,1 0-1,0-1 1,0 1-1,-1 0 1,1-1 0,0 1-1,-1-1 1,1 1-1,-1 0 1,1-1 0,0 1-1,-1-1 1,1 1 0,-2 0-1,-3 3-1192,1 0 0,-1 0 0,-10 4 1,-17 6-5229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96 752 320,'2'-2'649,"0"1"0,0-1 0,0 0-1,0 0 1,0-1 0,0 1 0,0 0 0,-1-1 0,1 1 0,-1-1 0,2-4-1,-2 5 761,-1-1 203,-6 5-1326,4-1-229,0 1 1,0-1-1,0 1 1,0 0-1,0 0 1,0 0-1,0 0 0,1 0 1,-1 0-1,1 0 1,-2 4-1,-6 7-90,-1 0 67,1 0 0,0 0 0,1 1 0,1 0 0,0 0 0,1 0-1,0 1 1,2 0 0,-1 1 0,-2 17 0,6-24-8,0 0 0,0-1 1,1 1-1,0 0 0,0 0 0,1-1 0,0 1 0,1 0 0,0-1 1,0 1-1,1-1 0,0 0 0,1 0 0,-1 0 0,1 0 0,1 0 1,0-1-1,0 0 0,10 11 0,-13-15 17,0-1-1,1 0 1,-1 0 0,1 0-1,0 0 1,-1 0-1,1-1 1,0 1 0,0-1-1,0 0 1,0 0 0,0 0-1,0 0 1,1 0 0,-1-1-1,5 1 1,-4-1 20,-1-1-1,1 1 1,0-1 0,0 0-1,-1 0 1,1 0 0,0 0-1,-1-1 1,1 0 0,-1 1 0,0-1-1,4-3 1,3-4 67,0 0 1,0 0-1,-1-1 1,0 0-1,-1-1 1,12-20-1,-19 30-133,22-36 242,23-53 0,-42 81-361,-1 2-1003,2 15 388,-4-3 615,0 1 0,0-1 0,1 10 0,2 14 23,-1-16 94,1-1 0,0 0 1,1 0-1,0 0 0,1-1 0,12 20 0,-16-28 50,0 0 0,0 0 0,1-1 1,-1 1-1,1-1 0,-1 0 0,1 1 0,0-1 0,0-1 0,0 1 1,0 0-1,0-1 0,0 1 0,0-1 0,1 0 0,-1 0 1,1 0-1,-1 0 0,0-1 0,1 0 0,-1 1 0,1-1 0,-1 0 1,1-1-1,-1 1 0,1-1 0,-1 1 0,0-1 0,1 0 0,3-2 1,2-1 35,0-1 1,-1 0 0,1 0 0,-1-1 0,0 0 0,-1 0 0,9-9-1,1-3 248,25-33 0,-35 41-278,6-7 124,13-24-1,-23 36-177,-1-1-1,1 1 1,-1-1 0,0 1 0,0-1-1,-1 0 1,0 0 0,0 0 0,0-7 0,-1 12-4,1-4-19,-1 1 1,0 0-1,-1 0 1,1 0-1,-1-1 1,0 1-1,0 0 1,0 0 0,-2-6-1,2 10-10,1-1-1,0 1 0,-1 0 1,1-1-1,0 0 1,0 1-1,0-1 0,-1 1 1,1-1-1,0 1 1,0-1-1,0 1 0,0-1 1,0 1-1,0-1 1,0 0-1,0 1 0,0-1 1,0 1-1,1-2 1,-1 2 14,0 0 0,0 0 0,1-1 1,-1 1-1,0 0 0,1 0 0,-1 0 1,1 0-1,-1-1 0,0 1 0,1 0 1,-1 0-1,0 0 0,1 0 1,-1 0-1,1 0 0,-1 0 0,0 0 1,1 0-1,-1 0 0,0 0 0,1 0 1,27 9-588,-22-7 438,2 1 156,1-1 0,0 0 0,11 1-1,14 2 8,-26-3 95,1-1 1,-1 0-1,1-1 1,0 0-1,-1 0 1,1-1 0,-1 0-1,11-3 1,-16 3-87,4 1 37,-6 0-28,8 15-319,-18 53-256,8-32 511,0-22 16,1-1-1,0 1 0,2 13 1,2 6 86,-3-21-71,0-1-1,6 23 1,-6-30 59,0-1-1,0 0 1,0 0-1,1 0 1,-1 0-1,1 0 1,0 0 0,0-1-1,0 1 1,0-1-1,0 1 1,1-1-1,-1 0 1,6 4 0,-7-5-9,1-1 0,-1 1 0,0-1 0,0 0 0,0 1 1,1-1-1,-1 0 0,0 0 0,0 0 0,1 0 1,-1 0-1,0 0 0,0 0 0,1 0 0,-1 0 0,0-1 1,0 1-1,1-1 0,-1 1 0,2-1 0,24-16 241,-22 14-194,29-24 118,0-2 1,39-43 0,-39 37-89,2 0-39,-9 9 15,0-1 0,40-55-1,-50 55-136,-1-1-1,-2 0 1,18-48-1,20-95-254,-40 131 241,55-260-382,-65 294 382,-1 1 0,0-1 0,-1 1 0,1-1 0,-1 0 0,0 1 0,-1-1 0,0 1 0,-2-10 0,3 14 59,0 1-1,0 0 0,0 0 1,0 0-1,0 0 1,0 0-1,0 0 0,0 0 1,0-1-1,0 1 1,0 0-1,0 0 0,0 0 1,0 0-1,0 0 1,0 0-1,0 0 0,0 0 1,0 0-1,0-1 1,0 1-1,-1 0 0,1 0 1,0 0-1,0 0 1,0 0-1,0 0 0,0 0 1,0 0-1,0 0 1,0 0-1,-1 0 0,1 0 1,0 0-1,0 0 1,0 0-1,0 0 0,0 0 1,0 0-1,0 0 1,0 0-1,-1 0 1,1 0-1,0 0 0,0 0 1,0 0-1,0 0 1,0 0-1,0 0 0,0 0 1,0 0-1,-1 0 1,-4 8-331,-3 10-44,-6 26 134,3 1 1,-11 81 0,7 92 44,15-175 246,2 0 1,2 0 0,2-1 0,2 0 0,2 0 0,17 48 0,-27-90-39,4 13 133,1-1-1,0 0 1,10 17 0,-13-27-80,0 1 1,0 0 0,0-1 0,1 1-1,-1-1 1,1 0 0,-1 1-1,5 1 1,-5-3-24,-1 0 1,0 0-1,1-1 0,0 1 0,-1-1 1,1 1-1,-1-1 0,1 0 0,0 1 1,-1-1-1,1 0 0,0 0 0,-1 0 1,1-1-1,0 1 0,-1 0 0,1-1 1,1 0-1,4-2 104,0-1-1,0 0 1,-1 0 0,0-1 0,1 1 0,-2-1-1,1-1 1,0 1 0,8-13 0,-8 11-11,18-22-24,-2-1 0,-1-1-1,-1 0 1,22-49 0,44-137-319,-78 195 208,23-59-101,20-61-40,-40 107 182,12-72 0,-22 104-64,-1 1 1,0-1 0,0 1 0,0-1 0,0 1-1,0-1 1,0 1 0,0 0 0,-1-1 0,1 1-1,-1-1 1,0 1 0,0 0 0,-1-3 0,2 4 9,-1 0 1,1 1 0,-1-1 0,1 1-1,-1-1 1,0 1 0,1 0-1,-1-1 1,1 1 0,-1-1 0,0 1-1,1 0 1,-1 0 0,0-1 0,1 1-1,-1 0 1,0 0 0,1 0 0,-2 0-1,0 0-4,0 0-1,0 0 1,1 1-1,-1-1 1,0 0-1,0 1 1,1 0-1,-1-1 1,0 1-1,-2 2 1,-7 4 29,0 0 1,1 2-1,0-1 1,0 1-1,1 1 1,0-1 0,1 2-1,0-1 1,1 1-1,0 0 1,0 1-1,-6 15 1,-3 14 82,1 1 0,-11 55 0,8-23-136,3 2-1,3 0 1,-1 80 0,12-104 237,6 60 1,-2-90-175,1-1-1,0 0 1,2 0-1,0 0 1,14 29-1,-18-46-222,-1-1 0,1 0 0,0 0 0,0 0 0,0 0 0,0 0 0,1 0 0,-1-1-1,1 1 1,0-1 0,3 3 0,-5-4 33,1 0 0,-1-1 0,1 1 0,0 0 0,-1-1 0,1 1 0,-1-1 0,1 0 0,0 0 0,-1 1 0,1-1 0,0 0 0,0 0 0,-1-1 0,1 1 0,0 0 0,-1-1 0,1 1 0,-1-1 0,1 1 0,0-1 0,-1 0 0,1 1 0,-1-1 0,2-1 0,19-16-3761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3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5984,'2'-4'353,"0"1"0,0 0 0,0 0 0,0 0 0,0 0 0,1 1 0,-1-1 0,1 1 0,0-1 0,0 1 0,0 0 0,0 0 1,0 0-1,6-2 0,-8 4-169,-1 0 1,1 0 0,0 0 0,0 0-1,0 0 1,-1 1 0,1-1-1,0 0 1,0 0 0,0 0 0,-1 1-1,1-1 1,0 0 0,0 1 0,-1-1-1,1 1 1,0-1 0,-1 1 0,1-1-1,-1 1 1,1-1 0,0 1-1,-1 0 1,1-1 0,-1 1 0,0 0-1,1-1 1,-1 1 0,0 0 0,1 0-1,-1 0 1,0-1 0,0 1-1,1 0 1,-1 0 0,0 1 0,2 6 449,-1 0 1,1 15 0,-1-18-148,0 53 1030,-7 69 1,3-70-900,2-35-515,-30 291 1405,29-300-1844,1 0 0,0 17 0,27-38-12583,-22 6 12030,32-20-5137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4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14 7456,'-1'-1'161,"-1"1"1,0 0-1,1 0 0,-1 0 1,0 1-1,1-1 1,-1 0-1,1 1 1,-1-1-1,0 1 0,1-1 1,-1 1-1,1 0 1,-1-1-1,1 1 1,0 0-1,-1 0 0,1 0 1,0 0-1,0 0 1,-1 1-1,1-1 1,0 0-1,0 0 0,-1 3 1,2-3-135,-6 7 653,0 1 1,0 0 0,1 0 0,0 0-1,1 1 1,0 0 0,-2 12 0,1-10-5,-2 10 114,0 0 1,1 0-1,1 0 0,-3 45 0,8-61-659,-1 1 0,2-1 0,-1 1-1,1-1 1,0 1 0,0-1 0,1 1 0,0-1 0,0 0-1,0 1 1,1-1 0,0-1 0,0 1 0,1 0-1,-1-1 1,1 1 0,0-1 0,1 0 0,-1-1-1,1 1 1,0-1 0,7 5 0,-7-5-10,2-1 1,-1 0-1,0 0 0,0 0 1,1-1-1,0 1 1,-1-2-1,1 1 0,0-1 1,0 0-1,10 0 0,-8-1-38,0-1 0,1 0 0,-1-1 0,0 1 0,1-2 0,-1 1 0,16-8 0,-14 5-54,0-1 0,-1 0 0,1-1 1,-1 0-1,-1-1 0,1 0 0,-1 0 0,-1-1 0,1 0 0,-2 0 0,1-1 1,-1 0-1,7-14 0,-10 15-20,0 0 0,0 0 0,-1-1 0,0 0 1,-1 1-1,0-1 0,-1 0 0,0 0 0,0 0 0,-1 0 0,-2-16 0,1 17-61,-1 1-1,0-1 0,-1 1 0,1 0 1,-2 0-1,1 0 0,-1 0 0,0 1 0,-1-1 1,0 1-1,0 0 0,0 1 0,-12-12 1,10 12-44,0 1 0,0-1 0,-1 1 1,1 0-1,-1 1 0,0 0 0,-1 0 1,1 0-1,-10-1 0,13 3-286,-1 1 0,1 0 1,-1 0-1,0 0 0,0 1 0,1 0 0,-1 0 1,0 1-1,0-1 0,1 1 0,-1 1 0,0-1 1,1 1-1,-1 0 0,-5 3 0,10-5 90,0 0 0,0 1 1,0-1-1,0 1 0,0-1 0,0 1 0,0 0 0,0-1 0,1 1 1,-1 0-1,0-1 0,0 1 0,1 0 0,-1 0 0,1 0 1,-1 0-1,1 0 0,-1 0 0,1 0 0,-1 0 0,1 0 0,0 0 1,-1 0-1,1 0 0,0 0 0,0 0 0,0 0 0,0 0 0,0 0 1,0 0-1,0 1 0,1 0-43,0-1-1,-1 1 1,1-1-1,0 1 1,0-1-1,0 0 1,0 1 0,0-1-1,1 0 1,-1 0-1,0 0 1,0 0-1,1 0 1,-1 0 0,1 0-1,-1 0 1,1 0-1,-1-1 1,4 2 0,29 6-1996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4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28 7392,'-3'-1'329,"-1"1"0,1 0 0,-1 0 0,0 1 0,1-1 0,-1 1 0,1 0 0,-1 0 0,1 0 0,0 0 1,-1 0-1,1 1 0,0-1 0,0 1 0,0 0 0,0 0 0,-5 5 0,-5 4 788,1 1-1,-17 21 1,16-18-449,-15 18 456,2 1 0,2 2 1,1 0-1,-29 63 0,48-91-924,0 1 1,1 0-1,0 1 1,1-1-1,0 0 0,-2 18 1,4-23-112,0 0 0,0 0 0,1 0-1,-1 0 1,1 1 0,0-1 0,0 0 0,0-1 0,1 1 0,-1 0-1,1 0 1,0 0 0,0-1 0,1 1 0,-1-1 0,0 0 0,7 6 0,-3-3 26,1-1 1,-1-1-1,1 1 0,0-1 1,1 0-1,-1 0 1,1-1-1,-1 0 1,1-1-1,0 1 1,0-2-1,0 1 1,0-1-1,10 0 1,-4 0-9,0-1 1,0-1-1,0 0 1,0-1-1,-1-1 1,1 0-1,22-9 0,-28 9-80,0 0 0,0-1-1,-1-1 1,0 1-1,0-1 1,0 0-1,0-1 1,-1 1 0,10-13-1,-9 9-52,0-1-1,0 0 1,-2 0 0,1-1-1,-1 1 1,5-17 0,-3 2-110,-1 0-1,-2 0 1,0 0 0,-1-1 0,-3-47-1,0 59-13,-1 0 0,0 1-1,-1-1 1,-1 1-1,-7-25 1,8 33 57,0 0-1,-1 0 1,1 0 0,-1 0 0,0 1-1,-1-1 1,1 1 0,-1 0 0,1 0-1,-1 0 1,0 0 0,-1 1 0,1 0-1,-1 0 1,1 0 0,-1 0 0,-7-2-1,2 1-180,0 1 0,0 0 0,0 1 0,0 0-1,0 1 1,0 0 0,-16 1 0,21 0-20,0 0 0,0 1-1,0 0 1,0-1 0,0 2 0,1-1 0,-1 0 0,0 1 0,0 0 0,1 0-1,0 1 1,-1-1 0,1 1 0,0 0 0,0 0 0,0 0 0,-4 5-1,6-5-93,0 0-1,1 0 0,-1 1 0,0-1 1,1 0-1,0 1 0,0-1 0,0 1 1,0 0-1,1-1 0,-1 1 0,1 0 1,0-1-1,0 1 0,0 0 0,1-1 1,-1 1-1,2 6 0,12 23-3655,-8-21 2435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5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7392,'0'1'144,"0"-1"1,0 0-1,-1 0 1,1 0-1,0 1 0,0-1 1,0 0-1,-1 0 1,1 1-1,0-1 1,0 0-1,0 1 1,0-1-1,0 0 1,-1 1-1,1-1 0,0 0 1,0 1-1,0-1 1,0 0-1,0 1 1,0-1-1,0 0 1,0 1-1,0-1 0,0 0 1,0 1-1,1-1 1,-1 0-1,0 0 1,0 1-1,0-1 1,0 1-1,6 22 2423,0 0-883,-2 20 211,-3 80 0,-2-58-960,-6 117 831,3-134-1094,-20 84 0,16-99-543,4-15 59,0-1 0,-8 19 0,11-32-138,-4 7 87,3-9 93,1-7 212,2-1-494,1-1 0,0 1 0,0 0 0,0-1 0,0 1 0,1 0 0,0 1 0,1-1 0,4-6 0,0-2 17,26-46-19,40-65-143,-50 90 232,3 0 0,0 2-1,47-42 1,-73 73-23,1 1-1,-1 0 1,0-1 0,1 1 0,0 0-1,-1 0 1,1 0 0,-1 0-1,1 1 1,0-1 0,0 0 0,0 1-1,-1-1 1,1 1 0,0 0-1,0 0 1,2-1 0,-2 2-4,-1-1 0,0 1 0,0-1-1,0 1 1,0-1 0,0 1 0,0 0 0,0 0 0,0-1 0,0 1 0,0 0 0,0 0-1,0 0 1,0 0 0,-1 0 0,1 0 0,0 0 0,-1 0 0,1 1 0,-1-1-1,1 0 1,-1 0 0,1 0 0,-1 1 0,0 1 0,2 6 11,0 0 0,-1 0 0,0 1 0,-1-1 0,0 0 0,0 0 0,-1 1 0,0-1 0,-1 0 0,0 0 0,-1 0 0,1 0 0,-2-1 0,1 1 0,-1-1 0,0 0 0,-1 0 0,0 0 0,0 0 0,-1-1 0,0 0 0,-9 8 0,-11 7 122,-42 29 0,55-42-92,12-9-40,0 0 0,1 0 1,-1 1-1,1-1 0,-1 0 0,1 1 0,-1-1 1,1 1-1,-1-1 0,1 1 0,-1-1 1,1 1-1,-1-1 0,1 1 0,0-1 0,-1 1 1,1-1-1,0 1 0,0-1 0,-1 1 1,1 0-1,0-1 0,0 1 0,0 0 0,0-1 1,0 1-1,0-1 0,0 1 0,0 0 1,0-1-1,0 1 0,0 0 0,0-1 0,1 2 1,0 0 80,1 0 0,-1 0 0,1 0 0,0 0 0,0 0 1,0-1-1,3 3 0,0 0 2,7 4 159,0-1 1,20 11 0,16 8-170,-43-22 526,20 13-672,1-5-4125,-23-10 3263,0-2 0,0 1 1,1 0-1,-1 0 1,0-1-1,0 0 0,0 0 1,0 0-1,0 0 1,1 0-1,-1-1 0,0 1 1,0-1-1,0 0 1,0 0-1,4-1 0,19-9-4188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5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85 385 9568,'-14'0'2815,"11"0"-1424,8 0-589,-4 0-621,0 0 0,0 0 1,-1-1-1,1 1 1,0 0-1,0-1 0,-1 1 1,1-1-1,0 1 1,0-1-1,-1 1 0,1-1 1,-1 0-1,1 1 1,-1-1-1,2-1 1,1-1 568,9-9-334,0 0 1,-1-1-1,0 0 0,-1-1 0,0 0 1,-1-1-1,11-25 0,-16 30-382,0 0 0,-1-1 0,0 1 1,0-1-1,-1 0 0,-1 0 0,0 1 0,0-1 0,-1 0 0,0 0 1,-1 0-1,0 0 0,-4-11 0,4 17-16,0 1 0,-1-1 0,0 0 0,0 0 0,-1 1 0,1-1 0,-1 1 0,0 0 0,0 0 0,0 0 0,-1 0 0,1 1 0,-1-1 1,-6-4-1,7 6 24,1 1 1,-1 0 0,1 0 0,-1-1 0,1 1 0,-1 1 0,0-1 0,1 0 0,-1 1 0,0-1 0,0 1-1,1 0 1,-1 0 0,0 0 0,0 0 0,0 1 0,1-1 0,-1 1 0,0-1 0,1 1 0,-1 0-1,0 0 1,1 0 0,-1 1 0,1-1 0,0 1 0,-5 2 0,2 1 125,0 0 1,0 0-1,0 0 0,1 1 1,-1 0-1,2 0 0,-1 0 1,0 0-1,1 0 0,0 1 1,1-1-1,-3 11 0,-2 9 762,-5 51 0,12-76-898,-1 11 220,0-1 0,0 1 0,2 0 0,-1-1-1,5 21 1,-4-25-148,1-1-1,0 0 0,0 0 1,1 0-1,0 0 1,0 0-1,0 0 0,1-1 1,0 1-1,0-1 0,8 7 1,-6-6-60,1 0 1,1-1 0,-1 0-1,1-1 1,0 0 0,0 0-1,0 0 1,1-1 0,8 2-1,7 1 44,0-1-1,25 1 1,-26-5-928,-1 0 0,38-6 0,-7 1-1088,-21 2-49,-20 1-503,1-1-1,11-3 0,-19 4 1670,-1-1 0,1 1 0,-1-1 0,1 0 0,-1 0 0,0 0 1,0-1-1,0 1 0,0-1 0,0 0 0,-1 0 0,1 0 0,-1-1 0,6-6 0,10-28-2501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6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27 128 10144,'-5'-4'1238,"4"4"-1018,0-1 0,0 0 0,0 0 0,0 1 0,0-1 0,0 1 0,0-1 0,0 1 0,0-1 0,0 1 0,-1 0 0,1-1 0,0 1 0,-2 0 0,3 0-166,0 0-1,-1 0 0,1 0 1,0 0-1,0 0 0,0 0 1,0 0-1,-1 0 0,1 0 1,0 0-1,0 1 0,0-1 1,0 0-1,0 0 0,-1 0 1,1 0-1,0 0 0,0 0 1,0 1-1,0-1 1,0 0-1,0 0 0,0 0 1,0 0-1,0 1 0,-1-1 1,1 0-1,0 0 0,0 0 1,0 0-1,0 1 0,0-1 1,0 0-1,0 0 0,0 0 1,0 1-1,1-1 0,0 10 1025,0-4-503,16 141 7222,11 74-6511,-22-181-663,2 27-91,4 0 0,31 103-1,-42-166-414,0-1-1,0 0 0,-1 1 1,1-1-1,0 8 1,4-15 315,0-3-373,-1 0 1,0 0-1,-1 0 0,1-1 1,3-14-1,-4 12-58,62-164-68,-49 137 22,2 1 0,36-56-1,-12 38-96,2 1 0,79-71 0,-31 33-2040,-79 77 1513,43-41-3192,-48 49 1942,1-1 1,0 1-1,0 0 0,0 1 1,15-6-1,13-5-3003,-4-3 394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8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9 2496,'-5'-8'7658,"4"10"-7565,1 0 0,-1 0 0,0 0-1,1 0 1,0-1 0,-1 1 0,1 1 0,0-1-1,0 0 1,0 2 0,1-2 22,-1-1-1,0 1 1,0 0 0,-1 0 0,1-1-1,0 1 1,0 0 0,-1 0-1,1-1 1,-1 1 0,0 0 0,0 1-1,-22 44 1534,22-46-1416,1-1-1,0 1 1,-1-1-1,1 1 0,0 0 1,-1-1-1,1 1 1,0-1-1,0 1 0,-1 0 1,1-1-1,0 1 1,0-1-1,0 1 1,0 0-1,0-1 0,0 1 1,0 0-1,0-1 1,0 1-1,0 0 1,0-1-1,0 1 0,1 0 1,-1 0-1,1 0-94,0 0 0,0 0 0,0 0 0,0 0 0,-1 0 0,1 0-1,1-1 1,-1 1 0,0 0 0,0-1 0,0 1 0,2 0 0,3 1 49,0 0 1,0 0 0,0-1 0,10 1 0,57 0 860,96-9 0,-122 4-843,206-17 450,180-7 122,-185 26-488,-143 1-4950,-97 20-6889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09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41 4160,'-1'-1'312,"0"-1"0,1 1 0,-1-1 0,1 1 0,0-1 0,-1 1 0,1-1 0,0 1 0,0-1 0,0-2 0,-2-13 6853,2 17-7026,-1-1 0,1 1 0,-1 0 0,1-1 0,0 1 0,-1 0 0,1-1 0,-1 1 0,1 0-1,-1 0 1,1-1 0,-1 1 0,1 0 0,-1 0 0,0 0 0,1 0 0,-1 0 0,1 0 0,-1 0 0,1 0 0,-1 0 0,1 0 0,-1 0 0,0 0 0,0 0 0,-15 4 1124,15-4-1158,-9 3 281,1 0 0,-1 1 0,1 0 1,-1 0-1,1 1 0,1 0 0,-1 1 0,1 0 0,-12 10 0,19-15-361,1-1-1,0 0 0,-1 0 1,1 1-1,0-1 1,0 0-1,-1 0 0,1 1 1,0-1-1,0 0 1,-1 1-1,1-1 0,0 0 1,0 1-1,0-1 0,0 1 1,0-1-1,0 0 1,-1 1-1,1-1 0,0 1 1,0-1-1,0 0 1,0 1-1,0-1 0,0 1 1,1-1-1,-1 0 1,0 1-1,0-1 0,0 0 1,0 1-1,0-1 0,0 1 1,1-1-1,0 1 24,0 0 0,0-1 0,0 1 0,0 0-1,0-1 1,0 1 0,1-1 0,-1 0 0,0 1 0,0-1 0,2 0-1,34 1 635,-21-2-578,1-1 0,-1-1 0,0 0 0,1-1 0,25-10 0,-40 13-46,-7 2-79,-6 4 106,0 0-1,1 1 1,0 0 0,1 1-1,0 0 1,0 1 0,0-1-1,1 2 1,0-1-1,0 1 1,1 1 0,0-1-1,1 1 1,0 0 0,-5 12-1,10-20-50,1-1-1,-1 1 1,0 0-1,1-1 1,-1 1-1,1 0 1,-1 0-1,1-1 1,0 1-1,0 0 1,0 0-1,0 0 1,0 0-1,0-1 1,1 1-1,-1 0 1,0 0-1,1-1 1,0 3-1,0-3 2,0 0-1,0 0 0,1 0 1,-1 0-1,0 0 0,0 0 0,0 0 1,1-1-1,-1 1 0,0 0 1,1-1-1,-1 1 0,0-1 1,1 0-1,-1 1 0,1-1 1,-1 0-1,1 0 0,-1 0 1,1 0-1,-1 0 0,1 0 0,1-1 1,4 0 2,0 0 1,0-1 0,0 0-1,0 0 1,-1 0 0,1-1-1,-1 0 1,1-1-1,-1 1 1,0-1 0,0 0-1,-1-1 1,1 1 0,-1-1-1,0 0 1,0-1-1,4-6 1,-8 11-46,0 0 1,-1 0-1,1 0 0,0 0 0,0 0 1,-1-1-1,1 1 0,-1 0 1,1 0-1,-1-1 0,0 1 0,0 0 1,1-1-1,-1 1 0,0-1 1,0 1-1,0 0 0,0-1 0,0 1 1,-1 0-1,1-1 0,0 1 0,-1 0 1,1-1-1,-1 1 0,1 0 1,-1 0-1,0 0 0,1-1 0,-1 1 1,0 0-1,0 0 0,-2-2 1,-1-1-160,-2 1 0,1-1 0,0 1 1,-1 0-1,0 1 0,-5-3 0,-3-1-627,-11-5-6779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13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68 2496,'0'0'45,"1"-1"0,-1 1 0,1-1 0,-1 0 1,0 1-1,1-1 0,-1 1 0,0-1 0,1 0 0,-1 1 1,0-1-1,0 0 0,0 0 0,0 1 0,0-1 0,1 0 0,-1 1 1,-1-1-1,1 0 0,0 0 0,0 0 0,-1-9 1570,6-13 3894,-5 3 1712,-1 21-6282,-1 5-644,0 0 0,0 0 0,0 0 0,1-1 0,-1 1 0,1 1 0,1-1 0,-1 0 0,2 10 0,-2 3 232,-14 207 1670,-6 125-213,12-214-1511,0 29-108,8-159-790,-3-10-2931,3 2 2984,1 0-1,-1 0 1,1 1 0,0-1-1,0 0 1,-1 0 0,1 0-1,0 0 1,0-2 0,-4-31-7121,3 12 4341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14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81 6240,'-5'-10'1591,"2"8"-422,2 7 1377,0-3-2074,0 0 0,-1 0 0,1 1-1,-1-1 1,1 0 0,-1 0 0,0-1-1,-3 4 1,-2 2 178,-27 30 1617,15-17-967,-20 27 0,34-40-1107,0 1 1,0 0 0,1 0-1,0 0 1,1 1 0,-1-1-1,-2 16 1,3-14-78,2 1-1,-1-1 1,1 1-1,1 0 1,0 0-1,0-1 1,1 1-1,1 0 1,0-1-1,0 1 1,1-1 0,0 1-1,1-1 1,0 0-1,1-1 1,0 1-1,0-1 1,1 0-1,0 0 1,12 12 0,-10-12-1,1-1 0,0 0 0,0-1 0,1 0 0,0 0 0,0-1 0,1 0 0,-1-1 1,15 5-1,-19-8-71,1 0 0,0 0 0,0-1 0,-1 0 1,1 0-1,0 0 0,0-1 0,0 0 0,0-1 1,0 1-1,0-2 0,-1 1 0,1 0 0,0-1 1,-1-1-1,1 1 0,8-5 0,2-3 49,-1-2 1,0 1-1,15-15 0,42-46-1,-34 33-135,-27 28 49,-1-1 0,-1 0 0,0-1 0,0 1 0,14-29 0,-21 34-2,0 1 0,0 0-1,-1-1 1,0 1 0,-1-1 0,0 0 0,0 0-1,0 0 1,-1 1 0,1-1 0,-2 0 0,1 0 0,-1 0-1,0 0 1,-1 1 0,-2-10 0,-1 3-24,0 0 0,-1 0 0,-1 0 1,0 1-1,-1 0 0,-13-17 0,14 21-50,0 1-1,0 0 1,-1 0 0,0 0-1,0 1 1,-1 0-1,1 1 1,-1 0 0,-16-7-1,21 11 6,0 0 0,0 0 0,-1 0-1,1 0 1,0 1 0,0-1 0,0 1-1,-1 0 1,1 1 0,0-1 0,0 1 0,0 0-1,0 0 1,0 0 0,0 0 0,-7 4 0,8-3-423,-1 0 0,1 0 1,0 0-1,0 0 1,0 1-1,0-1 0,1 1 1,-1 0-1,1-1 1,-1 1-1,-1 5 0,3-7 214,0-1 0,1 1 1,-1 0-1,1 0 0,0 0 0,-1 0 0,1-1 0,-1 1 0,1 0 0,0 0 0,0 0 0,0 0 0,0 0 0,0 0 0,-1 0 0,2 0 0,-1 0 0,0 0 0,0-1 0,0 1 0,0 0 0,1 0 0,-1 0 0,0 0 0,1 0 0,-1 0 0,0-1 0,1 1 0,-1 0 0,1 0 0,0 0 0,-1-1 0,1 1 0,0 0 1,-1-1-1,1 1 0,0-1 0,-1 1 0,1-1 0,0 1 0,0-1 0,1 1 0,2 1-439,0-1-1,1 1 1,-1-1 0,1 0 0,0-1 0,8 2 0,26-2-1410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9728,'-17'-23'3584,"12"23"-2208,5 8-2528,0 4-2720,0 0 2144,0 4-2816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14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68 5632,'-2'-4'460,"0"0"1,0 0-1,0 1 1,-2-9-1,3-1 3451,1 13-3796,0-1 1,0 1-1,0 0 0,0 0 1,0-1-1,0 1 0,0 0 1,0-1-1,0 1 0,0 0 1,0 0-1,0-1 0,0 1 0,-1 0 1,1 0-1,0-1 0,0 1 1,0 0-1,0 0 0,0-1 1,-1 1-1,1 0 0,0 0 1,0 0-1,-1-1 0,1 1 1,0 0-1,0 0 0,-1 0 1,1 0-1,0 0 0,0-1 1,-1 1-1,1 0 0,0 0 1,0 0-1,-1 0 0,-13 4 2319,-11 12-45,19-10-2149,0 0 1,1 0-1,-1 0 0,1 1 1,0 0-1,1 0 0,0 0 1,0 0-1,1 1 0,-1-1 1,2 1-1,-1 0 0,-1 11 1,2-8-102,0-1 0,1 1 0,0 0 1,1 1-1,0-1 0,1 0 0,0 0 1,1 0-1,4 15 0,-5-22-62,0-1-1,1 1 1,-1-1-1,1 1 1,0-1-1,0 0 1,1 0-1,2 4 1,-4-6-48,0 0 1,0 0-1,0 0 0,0 0 1,1 0-1,-1 0 0,0-1 0,0 1 1,0 0-1,1-1 0,-1 1 1,0-1-1,1 1 0,-1-1 1,1 0-1,-1 1 0,0-1 0,1 0 1,-1 0-1,1 0 0,-1 0 1,0 0-1,1-1 0,-1 1 1,3-1-1,0-1 6,1 0 0,-1 0-1,0-1 1,0 1 0,0-1 0,0 0 0,5-6 0,25-30 268,-13 14-219,-4 6-57,41-50 325,-52 60-315,0 0 1,0-1-1,-1 0 0,0 0 1,0 0-1,2-12 0,-7 21-51,1-1-1,-1 1 0,0-1 0,0 0 0,0 1 0,0-1 0,0 0 0,0 1 0,0-1 0,-1 1 0,1-1 0,-1 1 0,1-1 0,-1 1 0,0-1 0,1 1 0,-1-1 0,0 1 1,0-1-1,0 1 0,0 0 0,0 0 0,0 0 0,0-1 0,0 1 0,-1 0 0,1 0 0,0 1 0,-1-1 0,1 0 0,-1 0 0,-2 0 0,-3-2-144,-1 0-1,1 0 1,-1 1-1,0 0 0,-9 0 1,13 1-5,-1 1-1,1 0 1,0 0 0,-1 1 0,1 0-1,-1-1 1,1 2 0,0-1 0,-1 0-1,1 1 1,0 0 0,0 0 0,0 0-1,-4 3 1,5-3-414,0 0 0,0 0 0,1 1 0,-1-1 0,0 1 0,1-1 0,-1 1 0,1 0-1,0 0 1,0 0 0,0 0 0,1 1 0,-1-1 0,1 0 0,-1 1 0,1-1 0,-1 7 0,1 2-1045,0 0 0,1 0 0,1 0 0,0 0 0,5 23 0,6 5-1028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15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60 5888,'-5'2'696,"0"0"0,1 0-1,-1 0 1,1 0 0,0 1 0,0 0 0,0 0 0,0 0 0,0 0-1,1 1 1,-6 5 0,-2 4 988,1 1 0,-9 17 0,14-23-1131,0-1 37,1 0-1,0 0 0,1 1 0,-5 13 0,7-19-487,1 0 0,-1 0-1,1 0 1,0 0 0,0-1 0,-1 1-1,2 0 1,-1 0 0,0 0-1,0 0 1,0-1 0,1 1-1,-1 0 1,1 0 0,0 0-1,-1-1 1,1 1 0,0 0-1,0-1 1,0 1 0,0-1-1,0 1 1,0-1 0,1 0-1,-1 1 1,0-1 0,3 1 0,-2 0-10,0 0 1,1-1 0,-1 1 0,1-1-1,0 0 1,-1 0 0,1 0 0,0 0-1,0 0 1,0-1 0,-1 1 0,1-1-1,0 0 1,0 0 0,0 0 0,0 0 0,0 0-1,0-1 1,0 1 0,-1-1 0,1 0-1,0 0 1,0 0 0,-1 0 0,1 0-1,-1-1 1,4-1 0,1-2 1,0 0 0,0-1 0,-1 0 0,1 0 0,-1 0 0,-1-1 0,10-13 0,-12 15-66,-1 0 0,0 0 1,0 0-1,0 0 0,-1 0 0,1 0 1,-1-1-1,0 1 0,-1 0 1,1-1-1,-1 1 0,0 0 0,0-1 1,-1 1-1,0 0 0,-1-6 0,0 3-85,0 0-1,-1 0 0,0 1 0,0-1 1,0 1-1,-1-1 0,-1 1 0,1 1 1,-1-1-1,-6-7 0,9 13-39,1-1-1,-1 0 0,0 1 1,0-1-1,0 1 1,0-1-1,0 1 1,0 0-1,0 0 1,0-1-1,0 2 1,0-1-1,-1 0 0,1 0 1,0 1-1,-1-1 1,1 1-1,0 0 1,-1 0-1,1 0 1,-1 0-1,1 0 1,0 0-1,-1 1 0,1-1 1,0 1-1,-1 0 1,1-1-1,0 1 1,0 0-1,0 0 1,0 1-1,-3 1 1,1 0-432,1 0 0,-1 0 0,1 0 0,0 1 0,0-1 0,0 1 0,0 0 0,1 0 0,-1 0 0,1 0 0,0 0 0,0 0 0,1 1 0,-1-1 0,1 1 0,-1 7 0,1 5-2952,1 0 1,3 29-1,2 0-263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24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547 147 3808,'0'-1'527,"1"1"0,0 0-1,0-1 1,0 1 0,0 0 0,0-1 0,0 0 0,-1 1-1,1-1 1,0 1 0,0-1 0,-1 0 0,1 1 0,-1-1-1,1 0 1,0 0 0,-1 0 0,1-1 0,0 1-132,0-1 0,0 0 1,0 1-1,0-1 0,-1 0 1,1 0-1,-1 0 0,1-2 0,-1 0-184,1 0 0,-1 0 0,-1 0 0,1-1 0,-1 1 0,1 0 0,-1 0-1,-1 0 1,1 1 0,0-1 0,-1 0 0,0 0 0,0 1 0,0-1-1,0 1 1,0-1 0,-1 1 0,0 0 0,1 0 0,-1 0 0,0 0-1,-1 1 1,1-1 0,0 1 0,-4-2 0,1 1-128,1-1 0,0 2 0,-1-1 0,0 1 0,1 0 0,-1 0 0,0 0 0,0 1 0,0 0 0,0 0 0,0 0-1,0 1 1,0 0 0,-1 0 0,1 1 0,0 0 0,-7 1 0,-15 5 132,0 1 0,1 1-1,-1 1 1,-47 26 0,61-28-159,1 1 1,0 0-1,0 1 1,1 0 0,0 1-1,1 1 1,0 0-1,1 0 1,0 1 0,-11 20-1,10-10 75,1 0 0,1 0-1,1 0 1,1 1 0,1 0-1,1 1 1,-3 47 0,8-63-101,0-1 0,0 1 1,1-1-1,0 1 1,1-1-1,0 1 1,0-1-1,1 0 1,0 0-1,1 0 1,0-1-1,0 1 1,0-1-1,1 0 1,0 0-1,0 0 1,1-1-1,0 1 1,0-1-1,0-1 0,1 1 1,0-1-1,0-1 1,0 1-1,1-1 1,-1 0-1,17 5 1,-13-5 0,1 0 0,1 0 0,-1-2 0,0 1 0,1-2 0,-1 1 1,1-2-1,-1 0 0,1 0 0,0-1 0,24-5 0,-36 6-32,0-1 0,0 1-1,0 0 1,0 0 0,0-1 0,0 1-1,0-1 1,0 1 0,0-1 0,-1 1-1,1-1 1,0 1 0,0-1 0,1-1-1,-2 2 0,0 0 0,0-1 0,0 1 0,0 0 0,0 0-1,0-1 1,0 1 0,0 0 0,0 0 0,0 0-1,0-1 1,0 1 0,-1 0 0,1 0 0,0-1 0,0 1-1,0 0 1,0 0 0,0 0 0,0-1 0,-1 1-1,1 0 1,0 0 0,0 0 0,0 0 0,-1-1 0,1 1-1,0 0 1,0 0 0,0 0 0,-1 0 0,1 0 0,0 0-1,0 0 1,-1-1 0,-1 0-12,-1 0 0,1 1 0,-1-1 0,1 0 0,-1 1 0,0 0 0,1-1 0,-1 1 0,0 0 0,-3 1 0,-12 2-14,0 1 0,0 1 0,1 1 0,0 0 0,0 1-1,-31 18 1,37-18 29,1 1 0,0-1 0,0 2 0,0-1 0,1 1 0,0 1 0,1 0 0,0 0 0,1 0 0,-11 21 0,11-16 18,0 0 1,1 1 0,1-1-1,1 1 1,0 0-1,1 0 1,1 0 0,1 1-1,0 29 1,2-37 23,0 0 0,0 0 1,1 0-1,0 0 0,0-1 0,1 1 1,0-1-1,1 0 0,0 0 0,0 0 1,1 0-1,0 0 0,0-1 1,0 0-1,1 0 0,0-1 0,1 1 1,0-1-1,9 6 0,-9-7-27,0-1 0,0 0 1,0-1-1,1 0 0,-1 0 0,1 0 0,-1-1 0,1 0 0,0-1 0,0 0 1,0 0-1,0 0 0,0-1 0,0-1 0,0 1 0,0-1 0,0 0 0,0-1 1,11-3-1,-7 0-3,1-1-1,0 0 1,-1 0 0,0-1 0,-1-1 0,0 0 0,0 0 0,0-1-1,-1-1 1,13-16 0,22-27 17,45-53-32,-66 81 23,0 1 0,30-22 0,-53 46-20,50-35 33,-45 31-15,0 1 0,0 0 0,0 1 0,0-1 0,0 1 0,0 1 0,9-2-1,-14 3-3,0-1 0,1 1 0,-1 0 0,1 0 0,-1 0 0,0 0 0,1 1 0,-1-1 0,1 0 0,-1 0 0,0 1 0,1-1 0,-1 1 0,0-1-1,0 1 1,1 0 0,-1-1 0,0 1 0,0 0 0,0 0 0,0 0 0,0 0 0,1 1 0,0 0-2,-1 1 0,1-1 0,-1 1-1,0 0 1,0-1 0,0 1 0,0 0 0,-1 0 0,1-1 0,0 6 0,-1 5 15,0-1 0,-1 0 0,0 1-1,-3 12 1,-28 114 113,23-99-100,6-26 143,2-9-101,2-6-126,9-24-45,1 0 1,1 0-1,1 1 0,2 1 1,0 0-1,1 1 0,1 1 1,1 0-1,1 2 1,0 0-1,2 1 0,0 1 1,30-18-1,-48 33 86,0 0-1,0 0 1,0 1 0,1-1-1,-1 1 1,1 0 0,-1-1-1,1 2 1,-1-1 0,7 0-1,-8 1 6,0 0 0,-1 0 0,1 0-1,0 1 1,-1-1 0,1 1-1,-1-1 1,1 1 0,0 0 0,-1-1-1,0 1 1,1 0 0,-1 0 0,1 0-1,-1 0 1,0 0 0,0 1 0,0-1-1,1 0 1,-1 0 0,-1 1 0,1-1-1,0 1 1,1 1 0,2 7-6,-1 0 0,0 0 0,0 0 0,-1 0 0,0 0 0,0 17 0,1-1-24,2 22 100,-4-31-50,0 1 0,2-1 0,0 0 0,1 1 0,0-2 0,11 26 0,-14-39-17,1-1-1,-1 1 0,0-1 0,1 0 0,0 1 0,0-1 0,0 0 1,0 0-1,0 0 0,0 0 0,0-1 0,0 1 0,5 2 0,-5-3 1,0-1 0,0 1 0,0-1-1,0 1 1,0-1 0,0 0 0,0 0-1,0 0 1,0 0 0,0 0-1,0 0 1,0 0 0,0-1 0,0 1-1,0-1 1,0 0 0,0 1 0,-1-1-1,5-2 1,5-4-30,-1 0-1,0-1 1,0-1-1,17-17 1,30-44-83,-37 43-46,-1-2 0,23-49 0,-40 74 134,0 0-1,-1-1 1,1 1-1,-1 0 1,0-1-1,0 1 1,-1-1-1,1 1 1,-1-1-1,0 1 1,-1-9-1,1 10 21,-1 1-1,0-1 1,1 1 0,-1-1 0,0 1-1,-1-1 1,1 1 0,0 0-1,-1-1 1,1 1 0,-1 0-1,0 0 1,0 0 0,1 0 0,-1 0-1,0 1 1,-1-1 0,1 0-1,0 1 1,0 0 0,-5-2-1,5 2-15,-1 0-1,1 0 0,-1 0 0,0 1 0,1-1 0,-1 1 0,0 0 0,0 0 1,1 0-1,-1 0 0,0 0 0,1 1 0,-1-1 0,0 1 0,1-1 0,-1 1 1,1 0-1,-1 0 0,1 0 0,-1 1 0,1-1 0,0 1 0,-1-1 0,1 1 1,0 0-1,0 0 0,0-1 0,-3 5 0,-1 2 3,1 0-1,-1 0 1,1 0-1,1 0 1,-1 1-1,-5 18 1,3-6 75,1 0-1,1 1 1,1 0 0,1 0-1,0 44 1,3-57-46,0 1 0,1-1 1,1 1-1,-1-1 0,1 1 0,1-1 0,0 0 0,0 0 1,1 0-1,0 0 0,1-1 0,-1 0 0,2 0 1,-1 0-1,1 0 0,10 9 0,-12-14-7,0 0-1,1 0 1,-1 0 0,1 0-1,0-1 1,0 0 0,0 0-1,0-1 1,0 1 0,0-1-1,0 0 1,0 0 0,1-1-1,-1 0 1,0 0 0,0 0-1,1 0 1,-1-1 0,0 0-1,6-1 1,2-2-30,1 0-1,-1 0 1,0-2-1,0 1 1,0-2 0,17-11-1,-12 5 18,0-1 0,0-1 0,-2-1 0,0 0-1,15-20 1,62-98-16,-61 85 22,22-30 244,-48 67-188,-6 11-44,1 0-1,-1 0 1,1-1 0,-1 1-1,1 0 1,0 0-1,-1 0 1,1 0 0,0 0-1,1-2 1,-1 4-8,0 0 0,-1 0 1,1 0-1,-1-1 1,1 1-1,-1 0 0,1 0 1,-1 0-1,0 0 0,1 0 1,-1 0-1,0 0 0,0 0 1,0 0-1,0 1 0,0-1 1,0 1-1,1 5 2,65 235 78,-65-238-83,1 0 0,-1-1 1,1 1-1,0 0 1,0-1-1,0 1 0,1-1 1,-1 0-1,1 0 0,0 0 1,0 0-1,0-1 1,0 1-1,0-1 0,1 1 1,4 1-1,-2-2-1,-1 0 0,0 0 0,0-1 0,1 1-1,-1-2 1,1 1 0,-1 0 0,1-1 0,-1 0 0,1-1 0,8 0 0,11-4-26,-1-1 1,0-1 0,0-1-1,-1-1 1,0-1 0,-1-1-1,0-1 1,24-18 0,-11 4-62,-1-1 0,-1-1 0,54-63 0,-74 75-5,13-22-1,-17 24 123,-5 5-76,-8 6 17,-12 10 2,6 0 21,1 1-1,0-1 1,0 2-1,1-1 1,0 1-1,1 0 1,0 1-1,0 0 1,-6 12-1,-1 6 18,0 1 1,-10 34-1,18-45-56,-4 11 50,-11 49-1,20-70 10,-1 1 0,1 0-1,1 0 1,0 0 0,0 0 0,0 0 0,1 0-1,1-1 1,0 1 0,3 10 0,-4-17-17,-1 0-1,1 0 1,0 0 0,0 0 0,0 0-1,1 0 1,-1-1 0,0 1 0,1 0 0,-1-1-1,4 4 1,-4-5-3,0 1 0,-1-1 0,1 0 0,0 1 0,0-1-1,0 0 1,0 0 0,-1 0 0,1 1 0,0-1 0,0 0 0,0 0 0,0 0-1,0-1 1,-1 1 0,1 0 0,0 0 0,0 0 0,0-1 0,0 1 0,-1 0 0,1-1-1,0 1 1,0 0 0,0-1 0,-1 1 0,1-1 0,0 1 0,-1-1 0,1 0-1,-1 1 1,1-1 0,0-1 0,4-4-40,0 0 0,0-1 0,-1 0-1,0 0 1,0 0 0,-1 0 0,1-1-1,2-10 1,12-68-174,-10 44 109,21-126-89,-24 156 140,-3 11 81,-1 9 60,-6 118 72,4-94-71,-2 1 0,0-1 0,-3 0 1,0 0-1,-2-1 0,-2 1 0,0-2 0,-2 1 0,-2-2 0,0 0 0,-2 0 0,-33 45 0,38-61-42,-56 66 200,59-71-235,0 0-1,0-1 1,-1-1-1,1 1 1,-2-1-1,1-1 1,-14 6-1,19-9-56,1-1 0,-1-1 0,0 1 0,0 0 0,0-1-1,0 0 1,0 0 0,0 0 0,1 0 0,-1-1 0,0 0-1,0 1 1,0-1 0,1-1 0,-1 1 0,0 0 0,1-1-1,-1 0 1,1 0 0,0 0 0,-4-3 0,2 1-80,-1 0 1,2 0 0,-1-1-1,0 0 1,1 0 0,0 0-1,0 0 1,0-1 0,1 0-1,0 1 1,-5-13 0,7 15 112,0 0 1,1 0 0,-1 0 0,1 0-1,-1-1 1,1 1 0,0 0 0,0 0-1,0-1 1,1 1 0,-1 0 0,1 0-1,2-6 1,-1 4-24,0 0-1,1 1 1,-1-1 0,1 0-1,0 1 1,1 0-1,6-7 1,3-1-64,2 1 1,-1 0-1,32-17 0,37-18 101,47-27 5,-103 56 16,-1-1 0,40-37 1,18-27 346,118-106 134,-94 92 359,-107 95-490,-1 3-309,0 0 0,0 0 0,0 0 0,-1 0 0,1-1 0,0 1 0,-1 0 0,-1 3 0,1-3-14,-16 52 206,2 0-1,-10 76 1,25-127-245,-1-1-1,1 1 1,0-1-1,0 1 1,1-1-1,-1 1 1,0-1-1,1 1 1,-1-1-1,1 1 1,1 2-1,-1-4-3,-1-1-1,1 1 0,-1 0 1,1-1-1,-1 1 1,1-1-1,-1 1 1,1 0-1,0-1 0,-1 1 1,1-1-1,0 0 1,0 1-1,-1-1 1,1 0-1,0 1 0,0-1 1,-1 0-1,1 0 1,0 0-1,0 1 1,0-1-1,0 0 0,-1 0 1,1 0-1,0 0 1,0-1-1,0 1 0,-1 0 1,1 0-1,0 0 1,0-1-1,0 1 1,-1 0-1,2-1 0,10-6-10,0 0-1,-1-1 1,0 0 0,0 0-1,-1-1 1,0 0-1,10-13 1,26-23-108,-34 35 93,0-1 26,1 0 1,1 1-1,0 0 0,0 1 0,19-9 1,-32 18 12,1-1-1,-1 0 1,0 1 0,1 0 0,-1-1-1,1 1 1,-1 0 0,1 0 0,-1 0-1,1 0 1,-1 0 0,1 0 0,-1 0 0,1 0-1,-1 1 1,1-1 0,-1 0 0,0 1-1,1-1 1,-1 1 0,2 1 0,-1-1-6,-1 1 1,1-1-1,-1 1 0,0-1 1,1 1-1,-1 0 1,0 0-1,0-1 0,0 1 1,0 0-1,0 0 1,-1 0-1,2 3 0,0 6-6,-1 0-1,0 0 1,0-1 0,-1 19-1,-2 2 36,-1-1-1,-1 1 1,-1-1-1,-2 0 1,-1-1-1,-22 54 1,23-68-20,-1 1 0,-1-1 0,0-1 1,-1 1-1,0-2 0,-1 1 0,-1-2 0,0 1 0,-1-2 1,0 0-1,-1 0 0,0-1 0,-29 15 0,34-20-69,-1-1 0,0-1 0,0 0 0,0 0 0,-1-1 0,1 0 0,-1-1 0,1 0 0,-1 0 0,1-1 0,-1-1 0,-11-1-1,16 1 20,0-1 0,0 1-1,0-1 1,1 0 0,-1 0-1,1 0 1,0-1 0,-1 0-1,1 0 1,0 0 0,1-1-1,-1 1 1,1-1 0,-1-1-1,1 1 1,0 0 0,1-1-1,-1 0 1,1 0-1,0 0 1,0 0 0,-4-11-1,4 8 38,1-1-1,-1 0 0,2 0 0,-1 0 0,1 0 1,1 0-1,0 0 0,0 0 0,0 0 0,1 0 1,1 0-1,-1 0 0,4-9 0,-2 10 19,0 1-1,0 0 1,0 0 0,1 0-1,0 1 1,0-1 0,1 1-1,0 0 1,0 0 0,0 0-1,1 1 1,0 0 0,0 0-1,0 1 1,11-7 0,-4 5-63,1 0 1,-1 1-1,1 0 0,0 1 1,0 1-1,0 0 0,0 1 1,1 1-1,-1 0 1,27 2-1,-28 0-501,0 1-1,0 0 1,0 1-1,-1 1 1,15 5-1,-18-5-509,0 0-1,0 1 1,0 0 0,0 1-1,-1 0 1,0 0-1,8 8 1,13 21-3514,6 4-2512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1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19 905 3392,'-19'-3'1088,"23"4"278,0-1 1,-1 0 0,1-1-1,0 1 1,0-1 0,-1 0-1,1 0 1,6-2 0,-1-1-608,0 0 1,-1 0 0,11-8 0,-7 4-675,-1-1 0,0 0 0,0-1 1,-1 0-1,14-19 0,38-59 243,-19 24-289,54-58-1,12 14-38,-16 19-1,-75 70 12,-1-1 0,26-39 0,-31 38 83,5-6-23,15-31 0,-28 49-61,-1 0 0,1 0 0,-2 0 0,1 0 0,-1-1-1,-1 1 1,1-19 0,-2 27-11,0 0 0,1 0 1,-1 0-1,-1 0 0,1 0 0,0 0 0,0 0 0,0 0 1,-1 0-1,1 0 0,0 0 0,-1 0 0,1 0 0,-1 0 1,1 1-1,-1-1 0,1 0 0,-1 0 0,0-1 0,0 2-11,0 0-1,0-1 1,1 1-1,-1 0 1,0 0-1,0-1 1,1 1-1,-1 0 1,0 0-1,0 0 1,1 0-1,-1 0 1,0 0-1,0 0 1,0 0-1,1 0 1,-1 0-1,0 0 1,0 1-1,-5 1-64,0 1-1,1-1 0,0 1 1,-10 7-1,13-9 88,-16 13-14,1 1 1,0 0-1,0 1 0,2 1 1,0 0-1,1 1 1,1 1-1,1 0 0,0 0 1,1 2-1,2-1 1,0 1-1,-11 37 0,10-15 76,1 0 0,2 0 0,2 1 0,2 0 0,2 0 0,5 48 0,-2-74-60,0 0 0,1 0 0,0 0-1,9 22 1,-9-32 54,0 0-1,1 0 0,0 0 0,0-1 1,1 0-1,-1 0 0,2 0 1,-1 0-1,1-1 0,0 0 0,8 7 1,-10-11-9,0 1 0,0 0 0,0-1 0,0 0 0,1 0 0,-1 0 0,1-1 0,-1 1 0,1-1 0,0 0 0,-1 0 0,1-1 0,0 1 0,9-1 0,-7-1 9,0 0 0,0-1 0,0 0 0,0 0-1,-1 0 1,1-1 0,-1 0 0,1 0 0,7-6 0,-5 3-15,0 0-1,-1-1 1,1 0 0,-2-1-1,1 0 1,-1 0 0,0 0-1,-1-1 1,0 0 0,0-1 0,-1 1-1,0-1 1,3-11 0,-4 7-107,0-1 1,-2 0 0,1 0-1,-2 0 1,0 0 0,-1 0-1,-2-19 1,2 32-16,0-1-1,-1 1 1,1 0-1,-1 0 1,0 0-1,1 0 1,-3-3 0,3 5 62,0-1 0,0 1 0,0 0 0,0 0 0,-1 0 0,1 0 0,0 0 0,0-1 0,0 1 0,0 0 0,0 0 0,0 0 0,-1 0 0,1 0 0,0 0 0,0 0 0,0 0 0,0 0 0,-1 0 0,1 0 0,0-1 0,0 1 0,0 0 0,-1 0 0,1 0 0,0 0 0,0 0 0,0 0 0,0 1 0,-1-1 0,1 0 0,0 0 0,0 0 0,-7 9-85,-2 13 63,1 1 0,-6 23-1,12-38 38,1 1-1,-1-1 0,2 0 0,-1 0 0,1 1 0,0-1 0,1 0 0,0 1 1,3 10-1,-2-11 49,0 0-1,1 0 1,0-1 0,1 1 0,0-1 0,0 0 0,6 8 0,-8-13 11,0 1 0,0-1 1,1 1-1,-1-1 1,1 0-1,0 0 0,0 0 1,-1 0-1,1-1 0,0 1 1,1-1-1,-1 0 1,0 0-1,0 0 0,0 0 1,1 0-1,-1-1 0,1 1 1,3-1-1,0-1 11,0 0 0,0 0 1,0 0-1,0-1 0,0 0 0,0 0 0,0-1 0,-1 0 0,0 0 0,10-7 0,2-2-31,0-2-1,17-15 1,126-133 126,-157 157-193,-2 3-6,-1 1 1,1-1-1,0 0 0,0 0 0,0 1 0,0 0 0,0-1 0,5-1 1,-7 3 25,-1 0 0,1 0 0,0 0 0,0 0 0,0 0 0,0 0 0,0 0 0,0 0 0,0 0 0,0 1 0,0-1 0,0 0 0,0 0 0,0 0 0,0 0 0,0 0 0,0 0 0,0 0 0,0 0 0,0 0 0,0 0 0,0 0 0,0 0 0,0 0 0,0 0 0,0 0 0,0 1 0,0-1 0,0 0 0,0 0 0,0 0 0,0 0 0,0 0 0,0 0 0,0 0 0,0 0 0,0 0 0,0 0 0,0 0 0,0 0 0,1 0 0,-1 0 0,0 0 0,0 0 0,0 0 0,0 0 0,0 0 1,0 0-1,0 0 0,0 0 0,0 0 0,0 0 0,0 0 0,0 0 0,0 0 0,0 0 0,0 0 0,1 0 0,-1 0 0,0 0 0,0 0 0,0 0 0,0 0 0,0 0 0,0 0 0,0 0 0,0 0 0,0 0 0,0 0 0,-1 25-94,-5 28 1,-2 25 13,8-69 81,0 1-1,0-1 1,1 0-1,1 0 1,0 0 0,4 13-1,-6-20 39,1 0 1,0 0-1,0 0 0,0 1 0,0-1 0,1 0 1,-1-1-1,0 1 0,1 0 0,-1 0 0,1-1 1,0 1-1,0 0 0,-1-1 0,1 0 1,0 1-1,0-1 0,0 0 0,1 0 0,-1 0 1,3 0-1,-2 0 0,0-1 0,0 1 0,0-1 0,1 0 1,-1 0-1,0-1 0,0 1 0,0-1 0,1 1 0,-1-1 1,0 0-1,0 0 0,0-1 0,5-2 0,0-1-9,0 0 0,-1 0-1,1-1 1,-1 0 0,-1-1-1,1 1 1,-1-1 0,0-1-1,7-10 1,3-9 45,18-41 1,-16 31-178,18-40-402,-36 76 484,1 0 1,-1 0 0,1 0-1,-1 0 1,1 0 0,0 0-1,-1 0 1,1 0 0,0 1-1,0-1 1,1-1 0,-2 2-118,2 1 43,18 21-27,-9-10 162,17 16 0,-25-25-29,1-1 0,-1 1 1,1 0-1,0-1 1,0 0-1,0 0 0,0 0 1,0-1-1,9 3 1,-10-4 1,0 1-1,0-1 1,1 0 0,-1-1 0,0 1 0,0 0 0,0-1 0,0 0 0,0 0 0,4-1 0,29-16 204,-29 14-206,22-14 18,-1-2 0,-1 0 0,27-26 0,-12 14-135,-42 31 114,1 1-1,-1-1 0,1 1 1,-1-1-1,1 0 1,-1 1-1,0-1 0,1 1 1,-1-1-1,0 0 1,0 1-1,1-1 0,-1 0 1,0 1-1,0-1 1,0 0-1,0 0 0,0 1 1,0-1-1,0 0 1,0 1-1,0-1 1,0 0-1,-1 0 0,0-1-8,1 0 0,-1 0 1,0 0-1,0 1 0,0-1 0,-1 0 0,1 1 0,-3-3 0,0 0-25,0 0 1,0 1 0,-1-1-1,1 1 1,-8-4-1,9 6 6,0 0-1,0 0 0,0 1 1,0-1-1,0 0 0,0 1 1,0 0-1,0 0 0,0 0 1,0 0-1,0 0 0,0 0 1,0 1-1,0 0 0,0-1 1,0 1-1,0 0 0,0 1 1,1-1-1,-1 0 0,0 1 1,1-1-1,-1 1 0,1 0 1,0 0-1,-1 0 0,1 0 1,-3 4-1,-2 2-5,1 1-1,0-1 1,1 1-1,0 0 1,0 1-1,1-1 1,-4 12-1,-3 16-49,2 0 0,1 0-1,-5 58 1,13-87 125,-1 0 0,2-1 0,-1 1 0,1 0 0,0-1 0,0 1 0,1 0 0,5 12 0,-6-17-18,0-1 0,0 1-1,0-1 1,1 1 0,-1-1 0,1 0 0,0 0-1,0 0 1,0 0 0,0 0 0,0 0 0,0-1-1,0 1 1,1-1 0,-1 1 0,0-1-1,1 0 1,-1 0 0,1 0 0,0 0 0,-1 0-1,1-1 1,0 1 0,-1-1 0,1 0-1,0 1 1,0-1 0,3-1 0,17-2 28,0-1 0,-1-1 0,0 0 0,0-2 0,-1-1 0,0-1 0,36-20 0,-37 16-31,-1 0 0,0-2 0,-1-1 1,-1 0-1,-1-1 0,22-28 0,77-126 293,-104 154-302,0-1-16,96-163-19,-85 139 7,-1-2 1,19-63 0,-38 102-38,0 0 0,0-1-1,-1 1 1,0 0 0,0-1 0,0 1 0,-1-1-1,0 0 1,0 1 0,0-1 0,-1 1-1,0-1 1,-1-5 0,2 11 38,0 0 1,0-1-1,0 1 1,0 0-1,0-1 1,-1 1-1,1 0 0,0-1 1,0 1-1,0 0 1,0-1-1,0 1 1,-1 0-1,1 0 1,0-1-1,0 1 0,0 0 1,-1 0-1,1-1 1,0 1-1,0 0 1,-1 0-1,1 0 1,0-1-1,0 1 0,-1 0 1,1 0-1,0 0 1,-1 0-1,1 0 1,0 0-1,-1 0 1,1 0-1,0-1 0,-1 1 1,1 0-1,0 0 1,-1 0-1,1 1 1,0-1-1,-1 0 1,1 0-1,0 0 0,-1 0 1,1 0-1,0 0 1,-1 0-1,1 1 1,0-1-1,0 0 1,-1 0-1,1 1 0,-13 14-250,11-13 231,-15 24 56,0 1 1,2 0 0,1 1 0,2 1 0,0 0-1,2 1 1,1 0 0,2 1 0,-5 35 0,-2 85 266,14-123-182,0 1 0,2 0-1,7 35 1,-8-59-91,0 1 0,0-1-1,1 0 1,0 0-1,0 0 1,1 0 0,-1 0-1,1 0 1,0 0 0,0-1-1,1 1 1,-1-1 0,1 0-1,0 0 1,0-1 0,5 4-1,-2-2-56,0-2 1,0 1-1,1-1 0,-1 0 0,1 0 0,0-1 0,-1 0 0,1 0 0,0-1 0,11 1 0,30-1-2644,62-6-1,-68 2-457,26 0-110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5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1110 5152,'-3'-1'261,"-9"-1"1055,12 2-1270,0 1 0,0-1 0,-1 0-1,1 0 1,0 1 0,-1-1 0,1 0-1,0 0 1,-1 9 7154,2-9-6245,3 2-591,0-1 1,-1-1 0,1 1 0,0-1-1,0 1 1,0-1 0,0 0-1,0 0 1,0-1 0,0 1 0,0-1-1,0 0 1,4-2 0,4-1 345,0 0 0,21-13 1,-19 9-533,-1-1 1,0-1-1,0 0 1,-1-1-1,0-1 1,-1 1-1,-1-2 1,0 0-1,10-16 1,8-18-33,30-69 1,-35 68-28,-20 41-85,10-21-8,1 1 1,1 1-1,1 0 0,26-33 0,-31 46-3,-9 10-25,0 0 1,1 0-1,-1 0 0,1 1 0,-1-1 1,5-2-1,-6 4-6,-1 1-1,0 0 1,1 0-1,-1 0 1,0-1 0,1 1-1,-1 0 1,0 0-1,1 0 1,-1 0 0,0 0-1,1 0 1,-1 0-1,1 0 1,-1 0 0,0 0-1,1 0 1,-1 0-1,0 0 1,1 0 0,-1 0-1,1 0 1,-1 0-1,0 0 1,1 0 0,-1 1-1,0-1 1,1 0-1,-1 0 1,0 0 0,1 1-1,-1-1 1,0 0 0,0 0-1,1 1 1,-1-1-1,0 0 1,0 1 0,1 0-1,6 18-90,-5-15 91,2 17 24,1 1-1,-2-1 0,0 41 1,0-19-3,1 203 222,-5-232-195,0 0 1,-1 0 0,-1-1-1,0 1 1,-1-1 0,0 0-1,-10 20 1,12-30-12,0 0 0,0 0 1,-1 0-1,1-1 0,-1 1 1,0-1-1,0 0 0,0 0 0,0 0 1,0 0-1,0 0 0,0 0 0,-1-1 1,1 0-1,0 0 0,-1 0 1,1 0-1,-1 0 0,0-1 0,-6 1 1,3-1 24,-1 1 0,1-2 0,0 1 1,0-1-1,0 0 0,0-1 0,0 1 1,0-1-1,-10-5 0,-1-3-214,0 0 0,1 0 0,0-2 0,1 0 0,-15-15 0,33 27 130,-1 1 0,0-1-1,0 1 1,1-1 0,-1 1-1,0-1 1,1 0 0,-1 0 0,1 0-1,-1 0 1,0 0 0,3 0-1,4 0-17,64 7 105,-41-3 9,0-1-1,0-1 0,0-2 0,45-6 1,-54 2 41,-1-2 1,0 0 0,0-2 0,-1 0 0,0-1 0,0-1-1,-1-1 1,0-1 0,-1-1 0,-1 0 0,19-19 0,-14 11-89,0-2-1,-2 0 1,-1-1 0,0-2 0,-2 1 0,-1-2 0,16-37 0,-32 64-16,22-56 251,-20 51-293,-1-1 0,1 1 0,-1-1 1,-1 1-1,1-1 0,-1 0 0,0-10 1,0 15 11,0 0 1,0 0 0,-1 0 0,1-1 0,0 1 0,-1 0-1,1 0 1,0 1 0,-1-1 0,1 0 0,-1 0-1,1 0 1,-1 0 0,0 0 0,1 0 0,-1 1 0,0-1-1,0 0 1,1 1 0,-1-1 0,0 0 0,0 1 0,0-1-1,0 1 1,0-1 0,0 1 0,0 0 0,0-1 0,0 1-1,0 0 1,0 0 0,0 0 0,0 0 0,0 0 0,0 0-1,0 0 1,0 0 0,0 0 0,0 0 0,0 0 0,0 1-1,0-1 1,0 0 0,0 1 0,-1 0 0,-3 1-17,1-1 1,-1 2 0,1-1 0,0 0 0,-1 1-1,1 0 1,1 0 0,-8 7 0,4-1 8,0 1 1,0 0 0,1 0 0,0 0 0,-8 23-1,-16 61 23,22-66 8,-13 51-5,19-67 33,0 0 0,1 0 0,0 0 0,1 21 1,0-31-4,0 0 1,1 0 0,-1 0-1,1 0 1,-1 0 0,1 0-1,0 0 1,-1 0 0,1 0 0,0 0-1,0 0 1,0-1 0,1 1-1,-1 0 1,0-1 0,1 1 0,-1-1-1,1 1 1,0-1 0,-1 1-1,1-1 1,0 0 0,0 0-1,-1 0 1,1 0 0,0 0 0,0-1-1,0 1 1,0-1 0,0 1-1,0-1 1,1 0 0,-1 1-1,2-1 1,4 0 53,0-1 0,0 0 0,0 0 0,0 0 0,-1-1 0,1 0 0,13-6 0,34-17 3,-35 15-97,1 1 0,0 0 0,0 2 0,29-6 1,-48 12-4,1 1 0,-1 0 0,0 0 0,1 0 0,-1 0 1,0 0-1,0 1 0,1-1 0,-1 1 0,0-1 0,0 1 1,1 0-1,-1 0 0,0 0 0,0 0 0,0 0 0,0 1 1,0-1-1,0 0 0,-1 1 0,1 0 0,0-1 0,-1 1 1,1 0-1,-1 0 0,0 0 0,0 0 0,1 0 0,-1 0 1,0 0-1,1 4 0,0 2-11,1 0 0,-1 0 0,-1 0 0,1 0 0,-2 0 0,1 0 0,-1 16 0,-2-10 61,-1 0 0,0-1 0,-1 1-1,0-1 1,-1 0 0,0 0 0,-1 0 0,-1-1 0,0 0 0,0 0 0,-15 17 0,17-23 20,-4 6 337,8-12-374,1 0-1,0 1 1,0-1-1,0 0 1,-1 0 0,1 0-1,0 0 1,0 0-1,-1 0 1,1 0 0,0 0-1,0 0 1,-1 0-1,1 1 1,0-1 0,0 0-1,-1 0 1,1-1-1,0 1 1,0 0 0,-1 0-1,1 0 1,0 0-1,0 0 1,-1 0-1,1 0 1,0 0 0,0 0-1,0 0 1,-1-1-1,1 1 1,0 0 0,0 0-1,0 0 1,-1 0-1,1-1 1,0 1 0,0 0-1,0 0 1,0-1-1,0 1 1,-1 0 0,1 0-1,0 0 1,0-1-1,0 1 1,0-1 0,-1-1 8,0 0 1,1-1-1,-1 1 1,1 0 0,-1-1-1,1 1 1,0-1 0,0 1-1,0-1 1,0 1 0,0 0-1,1-1 1,-1 1 0,1-1-1,1-3 1,2-6-45,1 1 0,7-11 0,-2 1 22,42-108-39,14-29-313,-58 142 276,27-47-90,-33 58 116,2 1 0,-1-1 1,0 1-1,1 0 0,0 0 1,0 0-1,0 1 0,0-1 1,10-5-1,-13 9 37,0-1-1,0 1 0,0 0 1,0-1-1,0 1 1,0 0-1,0-1 0,0 1 1,1 0-1,-1 0 1,0 0-1,0 0 0,0 0 1,0 0-1,0 0 1,0 1-1,0-1 1,0 0-1,0 1 0,0-1 1,0 0-1,0 1 1,0-1-1,0 1 0,0 0 1,0-1-1,0 1 1,0 0-1,0-1 0,-1 1 1,1 0-1,0 0 1,-1 0-1,1 0 0,0 0 1,-1 0-1,1 0 1,0 1-1,1 4-9,0 0 0,0 0 0,0 0 1,0 0-1,0 9 0,0 10 64,-1 0 0,-3 40 0,1-57 15,0 1 0,0-1 0,-1 1-1,-1-1 1,1 0 0,-1 0 0,0 0 0,-7 11-1,1-5 125,0-1 0,-1 0-1,-17 18 1,25-29-167,-1 0 1,1 0 0,-1 0-1,0 0 1,1-1-1,-1 1 1,0-1-1,0 1 1,-1-1-1,1 0 1,0-1 0,0 1-1,0 0 1,-1-1-1,1 1 1,0-1-1,-5-1 1,8 1-13,0 1-1,0-1 1,-1 0 0,1 0-1,0 0 1,0 0 0,0 0 0,0 0-1,0 0 1,-1 0 0,1 0-1,0 0 1,0 0 0,0 0-1,0 0 1,-1 0 0,1 0 0,0-1-1,0 1 1,0 0 0,0 0-1,0 0 1,0 0 0,-1 0 0,1 0-1,0 0 1,0 0 0,0 0-1,0-1 1,0 1 0,0 0 0,0 0-1,0 0 1,-1 0 0,1 0-1,0 0 1,0-1 0,0 1 0,0 0-1,0 0 1,0 0 0,0 0-1,0 0 1,0-1 0,0 1-1,5-8-110,13-5-89,-3 5-29,25-19 0,0 1 87,183-98 258,1-1-155,-200 112 109,-10 5 28,0 0 0,-1-1 0,0 0 0,12-12 0,-89 92-59,-80 115-1,123-157 83,-29 59 0,43-68-60,7-20-50,0 1 1,0-1 0,0 0-1,-1 1 1,1-1 0,0 1-1,0-1 1,0 0-1,0 1 1,0-1 0,1 0-1,-1 1 1,0-1 0,0 0-1,0 1 1,0-1 0,0 1-1,0-1 1,1 0 0,-1 1-1,0-1 1,0 0-1,0 0 1,1 1 0,-1-1-1,0 0 1,0 0 0,1 1-1,-1-1 1,0 0 0,1 0-1,-1 1 1,0-1 0,1 0-1,-1 0 1,0 0-1,1 0 1,-1 0 0,0 0-1,1 0 1,-1 1 0,1-1-1,-1 0 1,0 0 0,1 0-1,-1-1 1,0 1 0,1 0-1,5-1 46,-1 0-1,0-1 0,0 0 1,1 0-1,-1 0 0,-1-1 1,1 0-1,0 0 0,-1 0 1,1 0-1,-1-1 0,0 1 1,6-8-1,2-3-23,-1 0-1,17-30 0,22-52 58,-5 6-578,-45 91 480,0-1 0,0 0 0,0 0 0,0 0 0,0 0 0,0 0 0,0 0 0,1 0 0,-1 0 0,0 0 0,0 0 0,0 0 0,0 0 0,0 0 0,0 0 0,0 1 0,0-1 0,0 0 0,0 0 0,0 0 0,0 0 0,1 0-1,-1 0 1,0 0 0,0 0 0,0 0 0,0 0 0,0 0 0,0 0 0,0 0 0,0 0 0,0 0 0,0 0 0,1 0 0,-1 0 0,0 0 0,0 0 0,0-1 0,0 1 0,0 0 0,0 0 0,0 0 0,0 0 0,0 0-1,0 0 1,0 0 0,0 0 0,0 0 0,1 0 0,-1 0 0,0 0 0,0 0 0,0 0 0,0 0 0,0-1 0,0 1 0,0 0 0,0 0 0,0 0 0,0 0 0,0 0 0,0 0 0,0 0 0,0 0 0,0 0 0,0 0-1,0-1 1,0 1 0,0 0 0,1 11-315,-4 22 146,3-25 130,-2 11 69,2-1 0,0 1 1,6 35-1,-4-45 30,0 0 0,1 0-1,-1 0 1,2 0-1,-1 0 1,1-1 0,1 0-1,0 0 1,10 13 0,-13-19-22,0 0 1,0 0 0,0 0 0,1 0 0,-1-1 0,0 0 0,1 1 0,0-1 0,-1 0 0,1 0 0,0 0 0,-1 0-1,1-1 1,0 1 0,0-1 0,0 0 0,0 0 0,-1 0 0,1 0 0,0 0 0,0-1 0,0 1 0,0-1 0,4-1-1,2-1 5,-1 0-1,0 0 0,-1-1 0,1 0 0,-1 0 0,1 0 1,6-7-1,30-28 64,44-52 1,-14 13-59,101-78-417,-175 179-65,-4 12 443,1 0-1,1 43 1,3-61 11,1 0 0,0 0-1,1-1 1,0 1 0,2-1 0,12 30 0,-16-43 3,1 1 1,0-1-1,0 0 1,0 0-1,0 1 0,1-1 1,0-1-1,-1 1 1,1 0-1,0-1 1,0 1-1,0-1 1,0 0-1,1 0 0,6 3 1,-5-3 11,0-1 0,1 1 0,-1-1 1,1 0-1,-1-1 0,1 0 0,0 1 0,-1-2 1,1 1-1,5-2 0,2 0-23,0-1-1,-1-1 1,0 0 0,0-1 0,0 0 0,0-1-1,-1 0 1,20-16 0,79-75 108,-27 21-137,45-23 55,-64 50 43,-63 48-79,0 1 0,0-1-1,1 0 1,-1 0 0,0 0-1,0-1 1,0 1-1,0 0 1,1-3 0,-2 4-1,0 0 0,0 0 0,0 0 0,0 0 0,0-1-1,0 1 1,0 0 0,0 0 0,0 0 0,0-1 0,0 1 0,0 0 0,0 0 0,0 0 0,0 0 0,0-1 0,0 1 0,0 0 0,0 0 0,-1 0 0,1 0 0,0 0 0,0-1 0,0 1 0,0 0 0,0 0 0,0 0 0,0 0 0,-1 0 0,1 0 0,0 0 0,0 0-1,0-1 1,0 1 0,-1 0 0,1 0 0,0 0 0,0 0 0,0 0 0,0 0 0,-1 0 0,1 0 0,0 0 0,0 0 0,-3 0-15,1 0-1,-1 0 1,1 1-1,-1-1 1,1 1-1,-1-1 1,1 1-1,-1 0 1,1 0 0,-4 2-1,-10 7 21,0 0 0,0 2 0,1 0 0,0 0 0,1 1 0,1 1 0,0 1 0,-13 18 0,3 1 92,2 1 0,-32 70 0,52-104-74,-4 8 31,1 0 0,1 0 1,0 0-1,0 0 0,0 1 0,1-1 0,-1 16 0,14-28 226,-6 0-259,0 0 1,-1-1-1,0 0 0,0 1 1,0-1-1,0-1 0,0 1 0,-1-1 1,4-4-1,3-9-68,10-22 1,-2 5-50,-6 13-84,1 1-1,20-27 1,-32 49 171,-1-1 1,1 1-1,-1-1 0,0 1 1,1 0-1,-1-1 1,0 1-1,1 0 0,-1-1 1,0 1-1,0 0 1,0-1-1,1 1 1,-1 0-1,0-1 0,0 1 1,0 1-1,2 47-293,-3-31 306,2 0-1,1 0 0,6 34 1,-6-47 21,0 0 0,-1 0 1,1 0-1,1 0 0,-1 0 1,1 0-1,0 0 1,0-1-1,1 0 0,-1 1 1,1-1-1,0-1 0,0 1 1,0 0-1,0-1 0,1 0 1,7 4-1,-5-3 15,1-1 1,-1-1-1,1 1 0,0-1 0,0-1 1,0 1-1,0-2 0,0 1 1,0-1-1,0 0 0,0 0 0,0-1 1,0 0-1,0-1 0,-1 1 0,1-2 1,0 1-1,9-5 0,-4 1-18,-1 0-1,0-1 1,-1 0 0,1-1-1,-1 0 1,-1-1-1,0 0 1,0-1 0,-1 0-1,10-13 1,118-182-212,-69 114 21,-23 33 18,59-101-1,-23-9 141,-67 135 37,-2-1 0,-1-1 1,7-42-1,-17 71-24,-1-1 1,1 0-1,-1 0 1,0 1 0,-2-13-1,2 18 0,0 0 0,-1 0 0,1 0 0,0 0 0,0 0-1,-1 0 1,1 0 0,-1 0 0,1 0 0,-1 0 0,0 0 0,1 0 0,-1 0-1,0 1 1,1-1 0,-1 0 0,0 0 0,-1 0 0,1 1-1,0 0 0,0-1 0,0 1 1,0 0-1,0 0 0,-1 0 0,1 0 0,0 0 1,0 0-1,0 0 0,0 1 0,0-1 0,0 0 1,0 1-1,0-1 0,0 1 0,0-1 0,0 1 1,0-1-1,0 1 0,-2 1 0,-5 4 7,1 1 1,-1 1-1,1-1 0,0 1 1,1 1-1,0-1 0,-7 13 0,8-13-2,-27 47 16,2 1-1,2 2 1,3 1 0,3 1-1,2 0 1,3 2 0,3 0-1,-8 73 1,4 76 386,17-201-340,1-1 1,0 0 0,3 15 0,-2-20-28,0 0 1,0 0 0,1 0 0,-1 0 0,1 0 0,0-1 0,0 1-1,0 0 1,5 5 0,-6-8-25,0 1 0,1-1 0,-1 0 0,1 0 0,-1 0 0,1 0 0,0 0 0,-1 0 0,1 0 0,0 0 0,0-1 0,0 1 0,-1-1 0,1 1 0,0-1 0,0 0 0,0 0 0,0 0 0,0 0 0,0 0-1,3 0 1,3-2 17,-1 0-1,1 0 0,14-6 1,-5 0-31,-1 0 0,0-2 1,0 0-1,-1 0 0,-1-1 1,22-22-1,73-88-35,-91 100 38,82-103-313,-96 119 292,0 1-163,-5 10 3,-2 2 170,-27 80-247,-4 9 373,30-82-46,0 1-1,2-1 1,-1 1 0,1 21 0,2-34-52,0 1 1,0-1-1,0 1 1,1-1-1,0 1 0,-1-1 1,1 1-1,0-1 1,1 0-1,-1 1 1,1-1-1,-1 0 0,3 4 1,-2-6-5,0 1 0,-1-1 1,1 1-1,0-1 0,-1 1 1,1-1-1,0 0 0,0 0 0,0 0 1,0 0-1,0 0 0,1 0 0,-1-1 1,0 1-1,0-1 0,0 1 0,1-1 1,-1 0-1,0 0 0,0 0 1,4-1-1,1 0-32,1 0 1,0-1-1,-1 0 0,1 0 1,-1-1-1,0 0 0,0 0 1,0-1-1,0 1 1,-1-2-1,1 1 0,6-7 1,8-8-135,-1-1 0,18-24 1,-18 21 166,-7 4-178,-12 18 81,-1 3-43,-1 7 73,0-1 0,0 0 0,-1 1 0,0-1 0,-5 12 0,2-8 36,-4 23 0,5-12 65,0 37-1,4-58-39,0-1 0,0 1 0,0-1 0,0 1 0,1-1 0,-1 0 0,0 1 0,1-1 0,-1 0 0,1 1 0,0-1 0,-1 0 0,1 0 0,0 0 0,1 2 0,2 3 170,-4-6-161,1 0 0,-1 0 0,1 1 0,-1-1 0,0 0 0,1 0 0,-1 0 0,1 1 0,-1-1 0,1 0 0,-1 0 0,0 0 0,1 0 0,-1 0 0,1 0 0,-1 0 0,1 0 0,-1 0 0,1 0 0,-1 0 0,1-1 0,-1 1 0,0 0-1,1 0 1,11-4 43,-12 3-42,3 0-14,1-1-1,-1 0 1,0-1 0,-1 1 0,1 0-1,0-1 1,-1 1 0,1-1 0,-1 0-1,0 0 1,0 0 0,0 0 0,0 0 0,-1-1-1,1 1 1,1-6 0,1-4 18,0 0 0,4-26 0,-8 29-10,1 0-1,-1-1 0,0 1 1,-1 0-1,-1 0 0,-2-12 1,-2-3-118,-13-29 1,16 47 74,-1 0-1,0 0 0,-1 0 1,0 1-1,0-1 0,0 1 1,-1 0-1,0 1 0,0-1 1,-11-6-1,16 11 31,1 0 3,-1 1 1,1 0-1,0 0 0,0 0 1,0 0-1,0 0 1,-1 0-1,1-1 1,0 1-1,0 0 0,0 0 1,0 0-1,0-1 1,-1 1-1,1 0 0,0 0 1,0 0-1,0-1 1,0 1-1,0 0 0,0 0 1,0 0-1,0-1 1,0 1-1,0 0 1,0 0-1,0-1 0,0 1 1,0 0-1,0 0 1,0-1-1,0 1 0,0 0 1,0 0-1,0 0 1,1-1-1,7-5 51,15 0 21,51-10 27,-36 7 12,60-6-1,-76 13-87,0 1-1,0 1 0,0 1 0,39 6 1,-53-5-17,0 0 0,-1 0 0,0 1 1,0 0-1,0 0 0,0 1 1,0-1-1,0 1 0,-1 1 0,0 0 1,0-1-1,0 2 0,-1-1 0,1 1 1,-1 0-1,-1 0 0,6 8 0,-5-5 55,-1-1-1,0 1 0,0 0 0,-1 0 0,0 0 0,-1 1 0,2 11 0,-2 6 172,0 35 0,-3-44-78,15-26 27,-7-1-229,1 0 0,-1 0-1,-1 0 1,0-1 0,7-15-1,3-3-39,-10 17 75,0 2-4,-1-1-1,1 1 0,1 0 0,-1 1 0,1 0 1,1 0-1,9-8 0,-17 15 22,1 1-1,0-1 1,-1 1-1,1-1 1,-1 1-1,1-1 1,0 1-1,0 0 1,-1-1-1,1 1 1,0 0-1,0 0 1,-1-1 0,1 1-1,0 0 1,0 0-1,0 0 1,-1 0-1,1 0 1,0 0-1,0 0 1,0 0-1,-1 1 1,1-1-1,0 0 1,0 0-1,0 1 1,-1-1-1,1 0 1,0 1 0,-1-1-1,1 0 1,0 1-1,-1-1 1,1 1-1,1 1 1,0 1 20,0 1 0,0-1 1,0 1-1,0 0 1,-1 0-1,2 4 0,0 2 11,17 41 216,-5-8-240,42 80-1,-55-119-474,0-1 0,0 1 1,0 0-1,-1 0 0,0 0 0,0 0 0,0 0 0,0 0 1,-1 0-1,1 7 0,-2-7-453,1 0 0,0 0 0,-1 0 0,0 0 0,0 0-1,0 0 1,-1-1 0,1 1 0,-1 0 0,0-1 0,0 1 0,0-1 0,-1 0 0,1 0 0,-1 1-1,-4 3 1,5-6 455,0 1-1,0 0 0,0-1 0,-1 0 0,1 1 1,-1-1-1,1 0 0,-6 1 0,-33 7-2598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6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66 11712,'-18'-34'5311,"28"26"-4607,-2 5-1248,0-1 160,2-4-127,4 3 319,-1 2-2560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6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33 13056,'-10'-8'4831,"33"3"-3775,48 2-256,-21-1 320,13 4-768,6-5 352,24 2-416,43-2-288,7 5-32,-17 5-2464,-10 3 1376,16-4-5695,7-1 3807,-23 10-2176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7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330 782 6240,'0'-1'378,"1"0"1,0 0 0,-1 0-1,1-1 1,-1 1 0,1 0-1,-1-1 1,0 1 0,1 0-1,-1-1 1,0 1-1,0-1 1,0 1 0,0 0-1,0-1 1,0 1 0,-1-1-1,1 1 1,0 0-1,-1-1 1,1 1 0,-1 0-1,1-1 1,-1 1 0,0 0-1,1 0 1,-1 0 0,0 0-1,0-1 1,0 1-1,0 0 1,0 1 0,0-1-1,-2-2 1,1 3-213,1-1 0,-1 0 0,0 0-1,1 0 1,-1 1 0,0-1 0,0 1 0,0 0 0,0-1-1,1 1 1,-4 0 0,-2 0 18,-1 1 0,0 0 0,0 0 0,1 0-1,-1 1 1,1 0 0,-1 1 0,1 0 0,-9 4 0,6-1-42,0 0 0,1 1 1,0 0-1,0 0 0,-12 14 1,3-1-33,2 1 0,1 0 0,1 2 0,-20 39 0,26-45-2,0 1 0,1 1 1,1-1-1,0 1 1,-5 37-1,11-54-58,0 0 0,0 0 0,-1 0-1,1 0 1,0 0 0,1 0 0,-1 0 0,0 0-1,1-1 1,-1 1 0,1 0 0,-1 0 0,1 0-1,0 0 1,0-1 0,0 1 0,0 0 0,0-1-1,0 1 1,0 0 0,0-1 0,1 0-1,-1 1 1,4 1 0,-3-2-10,0 0 1,0 0-1,0-1 0,0 1 0,0-1 1,0 1-1,0-1 0,0 0 0,0 0 1,1 0-1,-1 0 0,0 0 0,0 0 1,0-1-1,0 1 0,0-1 0,0 1 1,0-1-1,0 0 0,0 0 0,0 0 1,2-1-1,4-3-9,-1 0 0,0-1 0,-1 1-1,1-2 1,-1 1 0,0 0 0,6-10 0,34-56-66,-35 54 52,42-77-76,24-37-74,-77 132 122,0 0 0,0 0 0,0 0 0,0 0 0,1 0 0,-1-1 0,0 1 0,0 0 0,0 0 0,0 0 0,0 0 0,0 0 0,0 0 0,0 0 0,1 0 0,-1 0 0,0 0 0,0-1 0,0 1 0,0 0 0,0 0 0,0 0 0,1 0 0,-1 0 0,0 0 0,0 0 0,0 0 0,0 0 0,0 0 0,0 0 0,1 0 0,-1 0 0,0 0 1,0 0-1,0 0 0,0 1 0,0-1 0,1 0 0,-1 0 0,0 0 0,0 0 0,0 0 0,0 0 0,0 0 0,0 0 0,0 0 0,0 0 0,1 1 0,-1-1 0,0 0 0,0 0 0,0 0 0,5 12-120,2 16 167,0 12 63,-1-3 127,14 45 1,-17-72-167,1 1 1,0-1 0,1 0 0,0-1-1,0 1 1,1-1 0,0 0 0,15 16-1,-19-22-27,1-1-1,-1 1 1,1-1 0,0 0-1,0 0 1,0 0-1,0 0 1,0-1-1,0 1 1,0-1-1,1 0 1,-1 1-1,0-2 1,1 1-1,-1 0 1,1-1-1,-1 1 1,1-1-1,-1 0 1,1 0-1,0-1 1,-1 1-1,1-1 1,-1 0-1,0 1 1,1-1-1,-1-1 1,0 1-1,1-1 1,3-1-1,14-10 56,0 0-1,34-27 1,36-40-6,-51 44-11,-16 14-45,90-85 315,-93 84-280,0 0-1,-2-2 0,19-30 0,-18 17-44,0-2-1,18-55 0,19-86-103,-8-11 114,-46 179-52,0 1-1,-1-1 0,-1 0 1,0-25-1,0 38 24,-1-1-1,0 0 1,0 0-1,0 1 1,-1-1-1,1 0 1,0 0-1,0 1 1,0-1-1,0 0 1,-1 0-1,1 1 1,0-1-1,-1 0 1,1 1-1,-1-1 1,1 0-1,0 1 1,-2-2-1,1 2-1,1 0-1,0 0 1,-1 0-1,1 0 1,-1 0-1,0 0 1,1 0-1,0 0 1,-1 0-1,1 0 1,-1 0-1,1 1 1,-1-1 0,1 0-1,-1 0 1,1 0-1,-1 1 1,1-1-1,-1 0 1,1 1-1,0-1 1,-1 0-1,1 1 1,0-1-1,-1 0 1,1 1-1,0-1 1,-1 1-1,1-1 1,0 0-1,0 1 1,-1 0-1,-3 7-3,0-1-1,1 1 0,-1 0 0,2 0 0,-1 0 1,-2 13-1,4-15 9,-50 276 153,44-234-80,0 5 102,3 0 1,4 92-1,28 102-153,-12-168 54,-13-69-34,0 1 1,1 0 0,0-1-1,11 18 1,-14-26-168,1 1 1,-1-1 0,1 0-1,-1 0 1,1 0 0,0 0-1,0-1 1,0 1 0,0 0-1,0-1 1,0 0 0,0 1-1,0-1 1,1 0 0,-1 0-1,0 0 1,1 0 0,-1-1-1,1 1 1,-1-1 0,1 1-1,0-1 1,-1 0 0,6 0-1,-4-1-461,0 0 0,1 0 0,-1 0 0,0-1-1,0 0 1,0 0 0,-1 0 0,1 0 0,0 0 0,-1-1-1,1 0 1,-1 1 0,0-1 0,4-6 0,18-21-4044,-1-2 0,20-38 0,-21 29 1575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37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25 9728,'-11'-5'1068,"7"2"-601,0 1 1,-1 0-1,1 0 0,-1 1 1,0-1-1,1 1 0,-1 0 1,-6 0 3556,17 0 147,6 2-2862,-1 1-565,170 0 2060,-96-3-2237,107-4 15,93 3-3073,-263 3-482,0 0 1,32 8-1,-17 4-6290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6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 48 2912,'0'-1'71,"0"1"1,-1-1-1,1 1 1,0-1-1,0 0 1,0 1-1,0-1 1,0 0-1,0 1 1,0-1-1,0 1 1,0-1-1,0 0 1,0 1-1,0-1 1,1 0-1,-1 1 0,0-1 1,0 1-1,1-1 1,-1 1-1,1-2 1,11-14 2915,4 0 10216,-14 37-11019,-3 32-2101,-4 8 392,-3 1 1,-2-1 0,-3 0 0,-32 88-1,-22 54 193,8-24-493,57-173-88,-1 3 111,0 0 0,0-1 0,1 1 0,0 0 0,-1 17-1,13-27 267,2-1-294,-1-2 0,1 1 0,21-11 0,-16 6-98,8-2-14,202-76 124,-211 82-254,139-35-725,-141 36-1280,-1-1 1,16-5-1,5-8-7938,-34 17 9675,0 0-1,1 0 0,-1-1 0,1 1 1,-1 0-1,1-1 0,-1 1 1,1 0-1,0-1-681,-1 0 681,0 1 0,1-1 1,-1 1-1,0-1 0,0 1 1,0-1-1,1 1 0,-1-1 0,0 1 1,0-1-1,0 1 0,0-1 1,0 0-1,-4 0-1723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6720,'-1'-5'878,"2"-7"725,-2 12-1588,1 0 0,0 0 0,0-1 0,0 1-1,0 0 1,0 0 0,0 0 0,0 0 0,0 0 0,0 0 0,0-1 0,0 1 0,0 0 0,0 0 0,0 0 0,0 0 0,1 0 0,-1 0 0,0-1 0,0 1 0,0 0 0,0 0 0,0 0 0,0 0 0,0 0-1,0 0 1,0 0 0,0 0 0,0-1 0,1 1 0,-1 0 0,0 0 0,0 0 0,0 0 0,0 0 0,0 0 0,0 0 0,0 0 0,1 0 0,-1 0 0,0 0 0,0 0 0,0 0 0,0 0 0,0 0 0,0 0-1,1 0 1,-1 0 0,0 0 0,0 0 0,0 0 0,0 0 0,0 0 0,0 0 0,1 0 0,-1 0 0,1 1-196,-1 0-123,-5 48-320,-3 53 1674,2-52-788,-27 235 566,-5 42 253,33-143 664,5-169-1389,0-13-241,0 0 0,0 1-1,0-1 1,0 0 0,1 0 0,-1 0-1,1 0 1,-1 0 0,2 3-1,-2-5-92,0 0 0,0 0 0,1 1 0,-1-1 0,0 0 0,0 0 0,0 0-1,1 1 1,-1-1 0,0 0 0,0 0 0,0 0 0,1 0 0,-1 1 0,0-1-1,1 0 1,-1 0 0,0 0 0,0 0 0,1 0 0,-1 0 0,0 0 0,0 0-1,1 0 1,-1 0 0,1 0 0,10-8 496,1-6-281,0-1 1,-1-1-1,-1 0 0,13-27 0,8-13-378,-11 22-17,24-34-306,-37 59 346,-1 1-1,2 0 1,-1 0-1,1 1 1,13-10-1,-18 15 71,0 0 0,0 0 1,0 1-1,0-1 0,0 1 0,1 0 0,-1 0 0,0 0 0,1 0 0,-1 0 0,0 1 0,1-1 1,-1 1-1,1 0 0,-1 0 0,1 0 0,-1 1 0,1-1 0,-1 1 0,0 0 0,1 0 1,-1 0-1,0 0 0,0 1 0,0-1 0,0 1 0,0 0 0,0 0 0,5 4 0,-2-1 17,-1 0-1,0 1 0,0 0 0,-1-1 0,1 1 0,-1 1 1,-1-1-1,1 1 0,-1-1 0,0 1 0,-1 0 0,4 15 1,-4-12 96,-1 1 0,0-1 0,0 1 0,-1 0 0,-1-1 0,0 1 0,0 0 0,-1-1 1,-1 1-1,0-1 0,-7 19 0,7-23 29,0 1 0,-1-1 0,1-1 0,-1 1 0,0 0 0,0-1 0,-1 0 0,0 0 0,0 0 0,0 0 0,0-1 0,-1 0 0,0 0 0,0-1 0,0 1 0,0-1 0,0-1 0,-1 1 0,-8 2 0,10-5-81,0 1 1,1-1 0,-1 0-1,1 0 1,-1 0-1,1-1 1,-1 1 0,1-1-1,-1 0 1,1-1-1,-1 1 1,-6-4-1,-5-3-54,-28-19 0,40 24 53,-5-3-44,0-1 0,0 0 0,1 0 0,0-1 0,1 0 0,0 0 0,0-1 0,-6-10 0,12 18 22,1 1-1,0-1 0,0 1 0,0 0 1,-1-1-1,1 1 0,0-1 1,0 1-1,0-1 0,0 1 0,0-1 1,0 1-1,0-1 0,-1 1 0,2 0 1,-1-1-1,0 1 0,0-1 0,0 1 1,0-1-1,0 1 0,0-1 0,0 1 1,0-1-1,1 1 0,-1 0 0,1-2 1,-1 2-29,1-1 0,0 1 0,0-1 0,0 1 0,-1 0 0,1-1 0,0 1 0,0 0 0,0 0-1,0-1 1,0 1 0,0 0 0,1 0 0,7 0-298,-1 1 0,15 2-1,-13-2 246,11 1 213,0-1 0,0-1 1,0 0-1,0-2 0,0-1 1,26-6-1,-20 2 73,0-2 0,0-1-1,-1-1 1,29-16 0,-49 23-144,-1 1-1,1-1 1,-1 0-1,0 0 1,0-1-1,-1 1 0,1-1 1,6-10-1,-9 12-58,0 1 0,-1-1-1,0 0 1,1 1 0,-1-1-1,0 0 1,0 0 0,-1 0-1,1 0 1,0 1 0,-1-1-1,0 0 1,0 0 0,0 0-1,0 0 1,0 0 0,-1 0-1,1 0 1,-1 0 0,0 0-1,-2-5 1,3 7-26,-1 0-1,1 0 1,-1-1 0,0 1-1,1 0 1,-1 0-1,0 0 1,0 0 0,0 0-1,0 0 1,0 1-1,0-1 1,0 0 0,0 0-1,0 1 1,0-1-1,0 1 1,0-1 0,-1 1-1,1-1 1,-3 0-1,2 1-17,0 0 0,-1 0-1,1 0 1,-1 1 0,1-1-1,0 1 1,-1-1 0,1 1-1,0 0 1,-1 0-1,-1 1 1,-3 2-35,0 0-1,0 0 1,0 1 0,1 0 0,0 1-1,-7 6 1,7-5 108,0 1 1,0 0-1,0 0 1,1 0-1,0 0 0,-4 12 1,8-16 34,-1-1 1,1 1 0,0 0 0,0 0 0,1 0-1,-1 0 1,1 1 0,0-1 0,0 0-1,0 0 1,1 0 0,-1 0 0,1 0-1,0 0 1,0 0 0,1 0 0,2 6 0,1-2 43,0 0 0,1 0 0,0 0 0,0-1 0,1 0 0,0 0 0,0 0 0,1-1 0,0 0 0,0-1 0,0 0 0,1 0 0,0-1 0,9 4 0,1-1 38,0 0-1,0-2 0,1 0 1,0-1-1,38 2 0,-45-6-267,0 0-1,0 0 1,1-2-1,18-3 1,-20 1-843,0 1 1,0-2-1,0 0 1,18-10-1,35-22-5618,-19 11 3046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6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32 153 9216,'-13'-12'1750,"-6"-7"2788,20 18-4122,0 0 1,0 0 0,0 0 0,0 1 0,0-1 0,1 0-1,-1 1 1,0-1 0,0 1 0,0 0 0,1-1-1,-1 1 1,0 0 0,0 0 0,2 0 0,0-1-9,134-32 3092,68 0-3032,-63 12-474,-119 18-80,63-14-974,-79 15-243,1 0 0,0 1 0,0 1 0,14-1 1,-18 1 226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6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16 199 8800,'-14'-35'2842,"13"34"-2578,1-1 0,0 0 0,0 0 0,0 0 0,0 0 0,0 1-1,0-1 1,1 0 0,-1 0 0,1 0 0,-1 1 0,1-1 0,-1 0 0,1 1 0,0-1-1,0 0 1,0 1 0,0-1 0,0 1 0,0 0 0,0-1 0,2-1 0,3-2 796,0 0 0,0 0 1,10-5-1,-16 9-1056,17-8 471,0 0-1,0 1 1,1 1 0,30-9 0,76-10-425,-111 24-21,34-6-664,1 1 1,94 1-1,-132 6-237,-1 1 1,1 0-1,0 1 1,-1 0-1,0 0 0,12 5 1,15 9-5294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7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48 8896,'-7'-2'1162,"-17"-8"532,23 10-1360,0 0-1,0-1 1,0 0-1,1 1 1,-1-1-1,0 1 1,0-1-1,1 0 1,-1 1-1,0-1 1,1 0 0,-1 0-1,1 0 1,-1 0-1,1 1 1,-1-1-1,1 0 1,-1 0-1,1 0 1,0 0-1,0 0 1,-1-2-1,2 3-92,0-1 1,1 1-1,-1-1 0,0 1 0,0-1 0,0 1 0,1 0 0,-1-1 0,0 1 0,0 0 0,1 0 0,-1 0 0,2 0 1,2 0 132,164-13 2436,-146 13-2604,298 6 84,-287-2-280,-10-1-1098,-7-2-2452,-27 0-3073,-1 1 4154,-13 1 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7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69 9568,'-18'3'3066,"19"-3"-3032,-1 1-1,0-1 0,0 0 1,0 0-1,0 0 0,0 0 1,0 0-1,1 0 0,-1 0 1,0 0-1,0 0 0,0 0 1,0 0-1,0 0 1,0 1-1,0-1 0,0 0 1,0 0-1,0 0 0,0 0 1,0 0-1,1 0 0,-1 0 1,0 1-1,0-1 0,0 0 1,0 0-1,0 0 0,0 0 1,0 0-1,0 0 1,0 1-1,0-1 0,0 0 1,0 0-1,0 0 0,0 0 1,0 0-1,-1 0 0,1 0 1,0 1-1,0-1 0,0 0 1,0 0-1,0 0 0,0 0 1,0 0-1,0 0 1,0 0-1,0 0 0,0 1 1,-1-1-1,1 0 0,0 0 1,0 0-1,0 0 0,0 0 1,0 0-1,0 0 0,-1 0 1,12 2 2704,118-8 3936,62-19-5769,-170 21-676,77-13-584,-6 0-2965,2 7-4866,-50 10 1168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8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396 37 7232,'-2'-2'265,"1"0"0,-1 1 1,0-1-1,0 1 0,0-1 0,0 1 1,-1 0-1,1 0 0,0 0 0,-1 0 1,1 0-1,0 1 0,-1-1 0,1 1 1,-1 0-1,1-1 0,0 1 0,-5 0 1,-2 1 603,-1-1 0,0 1 1,-14 3-1,2 2-37,1 0 0,-1 1 0,1 1 0,-36 18 1,47-20-636,0 1 0,0 0 0,1 0 1,-1 1-1,2 0 0,-1 0 0,1 1 1,1 0-1,-1 0 0,-10 20 0,10-15 15,1 0 1,1 1-1,0-1 0,1 1 0,1 1 0,-5 27 0,8-38-166,1 0 0,0 1-1,0-1 1,0 0 0,0 1-1,1-1 1,0 0 0,0 0-1,0 1 1,1-1 0,-1 0-1,1 0 1,1 0 0,-1-1-1,1 1 1,0-1 0,0 1-1,0-1 1,0 0 0,1 0 0,-1 0-1,1 0 1,7 4 0,-2-2 16,1 0 1,1-1-1,-1-1 1,1 1-1,-1-1 1,1-1-1,0 0 1,1-1-1,-1 0 1,22 0-1,-14-1 45,1-2 0,0 0-1,-1-1 1,0-1 0,30-9 0,-34 8-42,-1-1 1,0-1 0,-1-1 0,1 0-1,-1 0 1,-1-1 0,1-1 0,-1 0 0,-1-1-1,0 0 1,0-1 0,-1 0 0,0-1-1,-1 1 1,0-2 0,-1 0 0,10-21 0,-9 16 24,0-1 0,-1 0 0,5-23 0,-11 33-87,0 1 0,-1 0 0,1-1 0,-2 1 0,0-1 1,0 1-1,0-1 0,-1 0 0,0 1 0,-4-12 0,4 16-72,-1 0 0,0 0-1,0 1 1,0-1 0,0 1 0,-1-1-1,1 1 1,-1 0 0,0 0-1,0 0 1,0 0 0,0 1 0,-1-1-1,1 1 1,-1 0 0,1 0 0,-1 0-1,0 0 1,0 1 0,0-1-1,-6 0 1,1-1-293,0 2 0,0-1-1,0 1 1,0 1 0,0-1 0,0 2-1,1-1 1,-1 1 0,-10 3 0,12-3-241,1 2 1,0-1-1,-1 1 1,1 0 0,0 0-1,0 1 1,1-1-1,-1 1 1,1 1 0,0-1-1,0 1 1,0 0-1,0 0 1,1 0 0,0 1-1,0-1 1,0 1-1,1 0 1,0 0 0,0 0-1,-3 12 1,-8 29-3350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8.8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37 5408,'-20'11'1498,"8"-3"-356,-1-2-1,-25 10 0,27-12-413,0 0 0,1 1 0,-1 0-1,1 1 1,0 0 0,0 1 0,1 0-1,0 0 1,-11 12 0,13-12-336,1 0 0,0 1 0,0 0 0,0 0 1,1 1-1,1 0 0,-1 0 0,1 0 0,1 0 1,0 0-1,-3 16 0,5-23-315,1 1 1,-1-1-1,1 1 1,0 0-1,0-1 1,0 1-1,0-1 1,1 1-1,-1-1 1,1 1-1,-1-1 1,1 1-1,0-1 0,0 1 1,0-1-1,0 0 1,1 1-1,-1-1 1,0 0-1,1 0 1,0 0-1,-1 0 1,1 0-1,0-1 1,4 4-1,-2-3-14,0 0 0,0 0 0,1 0 0,-1 0 0,1-1 0,-1 1 0,1-1 0,-1 0 0,1-1 0,-1 1 0,1-1 0,0 0 0,6-1 0,14-2 111,-1-2-1,-1 0 1,31-11 0,65-33 166,-109 44-267,0 0 1,-1-1 0,1 1-1,-1-2 1,0 0 0,-1 0 0,0 0-1,8-9 1,-14 14-78,0 0-1,-1-1 1,1 1-1,0 0 1,-1-1-1,0 1 1,1-1-1,-1 0 1,0 1-1,0-1 1,0 0-1,-1 0 1,1 0-1,-1 1 1,0-1-1,1 0 1,-1 0-1,0 0 1,-1 0-1,1 0 1,0 0-1,-1 1 1,0-1-1,0 0 1,0 0 0,0 1-1,0-1 1,0 0-1,0 1 1,-1-1-1,0 1 1,1 0-1,-1-1 1,-3-2-1,-3-2-98,0-1 1,0 2-1,0-1 0,-1 1 0,0 1 1,0-1-1,0 2 0,-18-7 0,-5 0-1144,-45-8 0,19 6-2747,49 12 1631,23 12-5204,14-2 2383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49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177 139 7712,'0'-1'125,"-1"1"0,1-1-1,0 1 1,0-1 0,-1 1 0,1-1 0,0 1 0,0-1 0,0 1-1,0-1 1,0 1 0,0-1 0,-1 0 0,1 1 0,1-1 0,-1 1 0,0-1-1,0 1 1,0-1 0,0 1 0,0-1 0,0 1 0,1-1 0,-1 0-1,0 1 1,0-1 0,1 1 0,-1 0 0,1-1 0,1-2 337,-5 25 4039,-14 77-1588,-20 94-941,-43 70 189,79-262-2157,-6 19 47,-4 12 364,-11 52-1,20-69 226,4-13 31,2-7-222,35-51 153,36-59-174,-60 90-425,-1-1 1,17-48-1,29-138 331,-15 50 191,-36 129-418,-5 17 31,9-23 1,-11 35-65,-2 3-72,0 1 0,0 0-1,1 0 1,-1 0-1,0 0 1,0 0-1,0-1 1,1 1-1,-1 0 1,0 0-1,0 0 1,0 0-1,1 0 1,-1 0-1,0 0 1,0 0-1,1 0 1,-1 0-1,0 0 1,0 0-1,1 0 1,-1 0 0,0 0-1,0 0 1,1 0-1,-1 0 1,0 0-1,1 2-6,1-1-1,-1 1 1,-1-1-1,1 1 1,0 0 0,0 0-1,-1 0 1,1-1-1,-1 1 1,1 4 0,1 2-48,32 139-157,-5-15 309,-21-103-25,2 1 1,17 37-1,-25-62-57,1-1 0,-1 1 1,1-1-1,0 0 0,0 1 0,0-1 0,0 0 0,1-1 1,6 7-1,-8-9-4,0-1 0,-1 1 0,1 0 0,0 0 0,-1-1 0,1 1 0,0-1 0,0 0 0,-1 1 0,1-1 0,0 0 0,0 0 0,0 0 0,-1 0 0,1 0 0,0-1 1,0 1-1,-1-1 0,1 1 0,0-1 0,-1 1 0,1-1 0,0 0 0,-1 0 0,1 0 0,-1 0 0,1 0 0,-1 0 0,1 0 0,1-3 0,4-2-39,-1-1 0,0 0 1,-1-1-1,1 1 0,-1-1 0,-1 0 0,5-10 0,24-66-286,-20 48 218,9-24-171,3 2 0,35-59 0,-50 100 236,52-82-283,-61 98 318,-1 0 0,1 0 0,0-1 1,0 1-1,0 0 0,0 0 0,0 0 1,0 0-1,0 0 0,0 1 0,0-1 0,0 0 1,1 0-1,-1 1 0,0-1 0,1 1 0,-1-1 1,0 1-1,2-1 0,-2 1-7,1 0 0,-1 0-1,0 1 1,0-1 0,0 0 0,0 1-1,1-1 1,-1 0 0,0 1 0,0 0-1,0-1 1,0 1 0,0 0 0,0-1 0,0 1-1,0 0 1,1 1 0,2 3 19,0 0 1,-1 0 0,0 1-1,0-1 1,0 1-1,0 0 1,2 8-1,1 12 134,0 1 0,4 54-1,-5-34-3,7 61 71,22 158 261,-33-256-440,-1-1 0,0 14 1,-1-16-636,1 1 1,1-1 0,1 15 0,-2-19 2451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0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3 226 8960,'-2'-4'3892,"3"5"-3717,-1-1-1,1 1 0,0-1 1,-1 0-1,1 1 0,0-1 1,0 0-1,0 0 1,-1 1-1,1-1 0,0 0 1,0 0-1,0 0 0,-1 0 1,2 0-1,12-1 985,-1 0 0,0-1 0,0 0 0,24-9 0,50-22-278,-81 31-725,3-2-60,-1 0 1,1-1-1,-1 0 1,1 0-1,-1 0 0,-1-1 1,9-8-1,-14 12-74,0 0 1,0 0-1,-1 0 0,1 0 0,-1 0 0,1 0 1,-1 0-1,0-1 0,0 1 0,0 0 1,0-1-1,0 1 0,0-1 0,-1 1 1,1-1-1,-1 1 0,0-1 0,1 1 1,-1-1-1,-1 1 0,1-1 0,0 0 0,0 1 1,-1-1-1,0 1 0,1-1 0,-1 1 1,0 0-1,0-1 0,-1 1 0,-2-4 1,2 2-16,-1 0 0,0 1 1,0-1-1,0 1 1,-1 0-1,1 0 0,-1 0 1,0 1-1,1-1 1,-1 1-1,0 0 0,-1 0 1,1 0-1,0 1 1,-1-1-1,1 1 0,0 0 1,-1 0-1,1 1 1,-8-1-1,6 1 41,0 0-1,0 1 1,0 0 0,1 0-1,-1 0 1,0 1 0,1 0-1,0 0 1,-1 0-1,1 1 1,0-1 0,0 1-1,0 1 1,0-1 0,1 1-1,-5 4 1,4-3 89,0 1 1,0-1 0,0 1-1,1 0 1,0 1-1,1-1 1,-1 1 0,1-1-1,1 1 1,-1 0-1,1 0 1,0 0-1,-1 11 1,3-14-57,0 1-1,-1-1 1,2 1 0,-1-1-1,1 1 1,-1-1-1,1 0 1,0 1 0,1-1-1,-1 0 1,1 0 0,0 0-1,0 0 1,0 0-1,0 0 1,1 0 0,-1-1-1,1 1 1,0-1 0,0 0-1,1 0 1,-1 0-1,6 4 1,0-2 41,0 0-1,0-1 1,0 1-1,0-2 1,0 0 0,15 3-1,59 8 180,-37-10-693,50-3 1,0-5-4175,-89 4 2274,1-1 0,14-3 0,-20 3 1659,0 0 0,0 1 0,0-1 0,0 0 0,0 0 1,0 0-1,0 0 0,0 0 0,-1-1 0,1 1 0,0-1 0,-1 1 0,0-1 1,1 1-1,1-3 0,2-10-3815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0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 9792,'2'-26'9845,"1"29"-9438,0 1-1,0-1 1,0 1 0,-1-1 0,1 1 0,-1 0-1,1 0 1,-1 0 0,-1 1 0,1-1 0,1 7-1,3 10 92,2 25 0,-5-30-146,22 146 795,40 198 207,-60-336-1309,3 32-1,-3-12 187,6-4 990,65-126-330,-42 47-774,55-82-1,14-51-274,-36 56 30,62-93-1461,-76 125-7675,-43 68 4880,2 3-3957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3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0 102 2816,'5'0'12636,"4"-3"-6099,6-1-4297,11-5-4097,-3 1 3074,44-10-861,0 3 0,82-7 1,-62 10-498,-81 11-2,69-8 272,-65 9-956,0-1 0,0 1 0,1 1-1,18 3 1,-28-4 618,-1 1 0,1-1-1,-1 0 1,1 0-1,-1 1 1,0-1-1,1 0 1,-1 1 0,1-1-1,-1 0 1,0 1-1,1-1 1,-1 1-1,0-1 1,0 0 0,1 1-1,-1-1 1,0 1-1,0-1 1,0 1-1,0-1 1,1 1 0,-1-1-1,0 1 1,0-1-1,0 1 1,0-1 0,0 2-1,-2 11-1860,1-10 1685,0 0 0,0 0 0,-1-1 0,1 1 0,-1-1 0,0 1 0,0-1 1,0 1-1,0-1 0,0 0 0,0 0 0,-1 0 0,1 0 0,-1-1 0,1 1 1,-1-1-1,-4 3 0,-33 13-2703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46 362 1824,'-6'2'307,"1"-1"0,0 1 1,0-1-1,-10 1 0,6 5 3531,14-10-1090,0 0-2213,0-1-1,0 1 1,0-1-1,4-5 0,11-8-75,-3 2-88,0-1 0,-1-1 0,-1 0 1,24-36-1,-5 7-211,-7 11 20,72-85 259,-93 108-814,-6 9 17,-2 8-104,-21 46-228,9-22 488,-16 52 1,25-64 132,1-6 99,1 1 0,0-1 1,1 1-1,-1 13 1,3-23 2,0 1 0,0 0 0,0 0 0,0-1 0,1 1-1,-1 0 1,1-1 0,-1 1 0,1 0 0,0-1 0,0 1 0,0-1 0,1 0 0,-1 1 0,1-1 0,-1 0 0,1 0 0,0 1 0,0-1 0,0-1 0,0 1 0,0 0 0,3 2 0,-2-3 59,0 1 0,1-1 1,-1 1-1,1-1 0,-1 0 0,1 0 0,-1-1 0,1 1 0,0-1 0,-1 0 1,1 0-1,5 0 0,5-2 304,26-6 0,-31 5-338,24-7 115,-1-1-1,45-24 0,-33 15-161,-4-1-92,-24 12 25,24-10 0,-37 17 41,1 1 0,0 0 0,-1 0 0,1 0 0,0 0 0,0 1 0,-1-1-1,1 1 1,0 0 0,0 0 0,0 1 0,4 0 0,-6-1-13,0 1 1,0 0 0,1 0-1,-1 0 1,-1 0 0,1 0-1,0 0 1,0 0-1,0 1 1,-1-1 0,1 1-1,0-1 1,-1 1-1,3 3 1,-1 0-16,0 1-1,0 0 1,3 10-1,-5-13 95,0 1 0,1-1 0,-1 1 0,1-1 0,-1 0 1,1 1-1,0-1 0,0 0 0,0 0 0,1-1 0,-1 1 0,1 0 0,0-1 0,3 4 0,-4-6-14,-1 1 1,1 0-1,-1-1 0,1 1 0,0-1 0,-1 0 0,1 0 1,0 1-1,-1-1 0,1 0 0,0 0 0,-1-1 1,1 1-1,0 0 0,-1 0 0,1-1 0,0 1 1,-1-1-1,3-1 0,4-2 122,0 0 0,13-10 1,6-3 74,2 3-169,-15 6-194,1 1 0,28-9 0,-38 14 114,1 1 0,-1 0 0,0 0 0,1 1 0,-1 0 0,1 0 0,-1 0 0,1 0 0,-1 1 0,0 0 0,1 0 0,7 3 0,-2 1-32,0 0 0,0 1 1,-1 0-1,0 1 0,0 0 0,0 0 1,14 16-1,9 14-5414,-25-29 347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4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89 9888,'0'-1'126,"-1"1"0,1 0 0,-1 0 0,1 0 0,-1-1 0,1 1 0,0 0 0,-1-1 0,1 1 0,0 0 0,-1-1 0,1 1 0,0 0 0,-1-1 0,1 1 0,0-1 0,0 1 0,-1 0 0,1-1 0,0 1 0,0-1 0,0 1 0,0-1 0,0 0 0,0 1-49,0-1 0,0 1 0,1-1 0,-1 1 0,0-1 0,1 1-1,-1 0 1,0-1 0,1 1 0,-1-1 0,0 1 0,1 0 0,-1 0 0,1-1 0,-1 1-1,1 0 1,-1 0 0,2-1 0,31-7 1462,-31 8-1316,58-11 3023,115-15 1012,272 2-3698,-407 22-965,10 1-1754,-17 5-2163,-31-4 3644,2 1-428,0 0 0,-1-1 0,1 1 0,0-1-1,0 0 1,6-1 0,8-4-3944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5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33 3552,'-1'-2'247,"2"1"1,-1 0 0,0 0-1,0 0 1,0 0-1,0 0 1,1 0-1,-1 0 1,0 0-1,1 0 1,-1 0 0,1 0-1,-1 0 1,1 0-1,-1 0 1,1 1-1,0-1 1,0 0-1,-1 0 1,1 1 0,0-1-1,0 0 1,0 1-1,0-1 1,-1 0-1,1 1 1,0 0-1,0-1 1,0 1 0,2-1-1,9-5 6697,-11 6-6633,-1 1-1,1-1 1,-1 0 0,1 1-1,-1-1 1,1 1 0,-1-1-1,1 1 1,-1-1 0,1 1-1,-1-1 1,0 1 0,1-1-1,-1 1 1,1 0 0,-1 3-203,1-1 0,-1 0 0,0 0 0,0 1 1,0-1-1,0 0 0,-1 0 0,1 1 0,-2 3 1,0 6 19,-10 88 454,-8 47-193,-15 96 822,25-152-851,7-52-6288,19-60-8925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5.5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38 8640,'-1'-3'675,"-1"-11"1042,2 14-1642,0 0-1,0-1 1,0 1-1,0 0 1,0-1-1,-1 1 1,1 0 0,0-1-1,0 1 1,0 0-1,0 0 1,1-1-1,-1 1 1,0 0-1,0-1 1,0 1 0,0 0-1,0-1 1,0 1-1,0 0 1,0 0-1,1-1 1,1 0 1844,-2 3-1420,-1 1 0,1 0 0,-1 0 1,1 0-1,-1 0 0,0-1 0,0 1 0,-1 3 0,-4 8 156,-9 41 211,2 1 1,3 1 0,-4 65-1,13-108-746,0 1-1,1-1 0,1 1 1,0-1-1,1 1 1,1-1-1,7 24 0,-9-33-39,1 0 0,0 0 0,1 0 0,-1-1 0,1 1 0,0-1 0,0 0 0,0 0 0,0 0 0,1 0 0,0 0 0,-1-1 0,1 0 0,1 0 0,-1 0 0,0 0 0,1 0 0,0-1 0,-1 0 0,1 0 0,0 0 0,0-1 0,0 0 0,9 2 0,7-2 69,0-1-1,-1-1 1,1-1 0,0 0-1,-1-2 1,0 0 0,32-12-1,-41 13-133,0-1-1,0-1 1,0 0-1,-1 0 1,0-1-1,0 0 1,0-1-1,-1 0 1,0-1-1,0 0 1,-1 0-1,0-1 1,-1 0-1,1 0 1,-2-1-1,1 1 1,9-22-1,-4 5-37,-2-1-1,0 0 1,-2-1-1,0 0 0,-3 0 1,5-41-1,-10 61-19,0 1-1,0-1 1,0 0-1,-1 1 1,-1-1-1,1 1 1,-4-11-1,3 14 9,0 0-1,0 0 1,0 0-1,0 0 1,0 1-1,-1-1 1,0 1-1,1-1 1,-2 1 0,1 0-1,0 1 1,0-1-1,-1 0 1,-5-3-1,-2 1-91,-1 0-1,1 0 0,-1 2 1,1-1-1,-1 1 0,0 1 1,-20-2-1,4 3-310,1 0 0,-35 6-1,16 2-1565,42-6 1556,0 0 0,0 0 0,0 0 0,1 1 0,-1-1 0,0 1-1,1 0 1,-7 5 0,10-6 270,-1-1 0,0 1 1,1-1-1,-1 1 0,0 0 0,1-1 0,-1 1 1,1 0-1,-1 0 0,1-1 0,-1 1 0,1 0 0,0 0 1,0 0-1,-1 0 0,1 0 0,0-1 0,0 1 1,0 0-1,0 0 0,0 0 0,0 0 0,0 0 0,0 0 1,0 0-1,0 0 0,0-1 0,1 1 0,-1 0 1,0 0-1,1 0 0,-1 0 0,0-1 0,1 1 0,-1 0 1,1 0-1,0 0 0,18 15-2659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6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94 10144,'-6'-28'3258,"6"27"-3192,-1 1-1,0-1 1,1 0 0,-1 1-1,0-1 1,1 1 0,-1-1-1,0 1 1,0-1-1,1 1 1,-1 0 0,0-1-1,0 1 1,0 0-1,0-1 1,1 1 0,-1 0-1,0 0 1,0 0 0,0 0-1,0 0 1,0 0-1,0 0 1,0 0 0,1 0-1,-1 0 1,0 1-1,0-1 1,0 0 0,0 1-1,1-1 1,-2 1 0,-16 7 592,11-6-318,0 1 1,0 0 0,1 1 0,0-1 0,-10 9 0,5-2 20,1 0-1,-1 2 0,2-1 1,0 1-1,-8 14 0,-34 67 1107,46-82-1309,-4 8 146,0 1 0,2 0 0,0 1 0,1 0 0,1 0 0,-3 30 0,8-45-196,0-1-1,0 1 1,1-1 0,-1 1-1,1-1 1,0 1 0,1-1-1,-1 0 1,3 6 0,-3-8-50,0-1 0,0 0-1,1 0 1,-1 1 0,1-1 0,-1 0 0,1 0 0,0 0 0,0 0 0,0-1 0,0 1 0,0 0 0,0-1 0,0 1 0,0-1 0,1 0-1,-1 0 1,0 0 0,1 0 0,4 1 0,3-1-29,1-1 0,-1-1 1,0 1-1,0-1 0,0-1 0,-1 0 0,1 0 0,0-1 1,-1-1-1,1 1 0,-1-1 0,0-1 0,0 0 0,11-8 1,-12 6-9,0-1 1,-1 0 0,0 0-1,0 0 1,-1-1 0,0 0-1,0 0 1,-1-1 0,0 1 0,5-17-1,-5 9-5,0 1 1,-1-1-1,0 0 0,-2-1 0,2-31 1,-4 39-36,0 0 1,-1 0 0,0 1 0,0-1 0,-1 0 0,0 1 0,-1-1-1,0 1 1,-1-1 0,0 1 0,0 1 0,0-1 0,-2 0 0,1 1 0,-1 0-1,0 0 1,0 1 0,-1 0 0,-8-7 0,-3 0-447,-30-17 0,2 7-3266,65 16-5362,13 8 6026,11 0-2298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6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9 8128,'-8'-8'4365,"10"18"1297,3 8-4591,-3 12 161,-2-1-1,0 1 1,-6 36 0,1-17-826,-17 209 885,18-206-921,-2-1-1,-20 78 1,7-53-124,19-76-239,0 0 1,-1-1-1,1 1 1,0 0-1,0 0 1,0 0-1,0 0 1,0 0 0,0-1-1,0 1 1,0 0-1,0 0 1,0 0-1,-1 0 1,1 0 0,0 0-1,0 0 1,0-1-1,0 1 1,0 0-1,0 0 1,-1 0 0,1 0-1,0 0 1,0 0-1,0 0 1,0 0-1,-1 0 1,1 0 0,0 0-1,0 0 1,0 0-1,0 0 1,0 0-1,-1 0 1,1 0 0,0 0-1,0 0 1,0 0-1,0 0 1,-1 0-1,1 0 1,0 1 0,0-1-1,0 0 1,0 0-1,0 0 1,0 0-1,-1 0 1,1 0 0,0 0-1,0 0 1,0 1-1,0-1 1,0 0-1,0 0 1,0 0 0,0 0-1,0 0 1,0 1-1,0-1 1,0 0-1,0 0 1,-1 0 0,-3-12 75,3 9-121,1 0-1,0-1 1,0 1-1,0 0 1,2-7-1,0-5-7,1-26-41,1 1-1,2 0 1,2 0-1,17-49 1,-19 74 46,0-1 0,1 1 1,12-19-1,-13 26 25,0 0 1,0 0-1,1 1 1,0 0-1,0 0 0,15-11 1,-13 12-3,0 1 0,1-1 0,0 2 1,0-1-1,0 1 0,0 1 0,0 0 0,12-2 0,-18 5 27,-1-1 0,1 1 0,0 0 0,0 0 0,-1 0 0,1 0 0,0 1 0,-1 0 0,1 0 0,0 0 0,5 2 0,-7-1 0,1-1-1,-1 1 1,0-1 0,0 1-1,0 0 1,0-1 0,0 1-1,-1 0 1,1 1 0,0-1 0,-1 0-1,0 0 1,1 1 0,-1-1-1,0 0 1,0 1 0,-1 0-1,2 2 1,-1 0 25,-1 0 0,1 0 0,-1 0 1,0 0-1,-1 0 0,1 0 0,-1 0 0,0 0 1,0 0-1,0 0 0,-1 0 0,-2 5 0,-2 4 129,-1 0 0,-13 20 0,9-19-146,-1-1-1,0 0 1,0 0 0,-1-1-1,-1 0 1,-1-2-1,1 1 1,-26 13-1,28-20 31,11-4-44,1-1 0,-1 0 0,0 0 0,0 0 0,1 1 0,-1-1 0,0 0 0,0 1 1,1-1-1,-1 0 0,0 1 0,1-1 0,-1 1 0,1-1 0,-1 1 0,1-1 0,-1 1 1,1 0-1,-1-1 0,1 1 0,-1 0 0,1-1 0,0 1 0,-1 0 0,1-1 1,0 1-1,0 0 0,0 0 0,-1 0 0,1-1 0,0 1 0,0 0 0,0 0 0,0-1 1,0 1-1,0 0 0,1 0 0,-1-1 0,0 2 0,2 2 38,-1 1-1,0-1 1,1-1 0,0 1-1,0 0 1,0 0-1,0-1 1,6 7-1,24 25 406,-22-26-474,0-1 0,0 0 1,1-1-1,0 0 0,0-1 0,1 0 1,0-1-1,0 0 0,22 6 0,-8-1-5293,-1 0-4914,-12-7 7147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7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1 296 9312,'2'-2'429,"0"0"0,0 0 0,0 0 0,0 0 0,0 1 0,1-1 0,-1 1 0,1-1 1,-1 1-1,1 0 0,-1 0 0,1 0 0,0 1 0,-1-1 0,4 0 0,-1 0 160,0 0-1,-1-1 0,1 1 1,7-5-1,-4 1-115,12-7 452,-2 0-1,32-26 1,-45 33-822,0-1 0,0 1 0,-1-1 1,1 0-1,-1 0 0,-1 0 0,1 0 0,-1 0 0,0-1 0,0 0 0,-1 0 0,3-13 0,-4 15-31,0 0-1,-1 0 1,0 1-1,0-1 1,0 0 0,-1 0-1,0 0 1,0 0 0,0 0-1,0 0 1,-1 1-1,1-1 1,-4-4 0,4 7-58,0 0 1,0 0 0,-1 0-1,1 0 1,-1 0 0,1 0 0,-1 0-1,0 1 1,1-1 0,-1 1-1,0 0 1,0-1 0,0 1 0,0 0-1,0 0 1,-1 0 0,1 0-1,0 0 1,0 1 0,-1-1 0,1 1-1,0 0 1,-1-1 0,1 1-1,0 0 1,-1 0 0,1 0 0,-4 1-1,1 1 59,-1 0 0,1 0 0,0 0-1,-1 0 1,1 1 0,1 0 0,-1 0 0,0 0 0,1 1-1,-1-1 1,1 1 0,0 0 0,0 1 0,-3 4-1,-1 2 218,0 1-1,0 0 0,1 1 1,-8 18-1,12-23-159,1 0-1,-1-1 1,2 1 0,-1 0 0,1 0-1,0 0 1,0 0 0,1 0 0,0 1-1,1-1 1,0 0 0,0 0 0,1 0-1,4 13 1,-4-15-82,0-1 1,1 0-1,0 1 0,0-1 0,0 0 1,0-1-1,1 1 0,0 0 0,0-1 1,0 0-1,0 0 0,1 0 0,0-1 1,0 1-1,0-1 0,0 0 0,0-1 1,0 1-1,1-1 0,-1 0 0,7 1 1,8 2-610,0-2 1,-1 0-1,35 0 1,-41-4-1404,0 0 1,0 0-1,23-6 1,-17-2-3103,3-5 1642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7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0 172 11456,'0'0'112,"0"-1"1,0 1 0,1-1 0,-1 1 0,0-1-1,0 1 1,0-1 0,0 1 0,0-1-1,0 1 1,1-1 0,-1 1 0,0 0 0,0-1-1,1 1 1,-1-1 0,0 1 0,1 0-1,-1-1 1,0 1 0,1 0 0,-1-1 0,0 1-1,1 0 1,-1-1 0,1 1 0,-1 0 0,1 0-1,-1 0 1,0-1 0,1 1 0,-1 0-1,1 0 1,-1 0 0,1 0 0,-1 0 0,1 0-1,-1 0 1,1 0 0,-1 0 0,1 0-1,-1 0 1,1 0 0,-1 1 0,1-1 0,-1 0-1,1 0 1,-1 0 0,1 1 0,-1-1-1,0 0 1,1 0 0,-1 1 0,1-1 0,-1 0-1,0 1 1,1-1 0,-1 1 0,0-1 0,0 0-1,1 1 1,-1-1 0,0 1 0,0-1-1,0 1 1,1-1 0,-1 1 0,3 19 1050,0 0 0,-2 0 0,0 0 0,-2 24 0,0 1-418,13 185 764,-6-111-1311,-4-31 121,-1 12 118,4-80 171,4-34 251,-5 7-794,0 0 0,-1 0 0,0 0 0,-1 0 0,0-1 0,3-14 0,-1 3-13,3-13-17,2 0 0,1 0 0,2 1 0,0 1 0,2 0 0,23-35 0,4 9-88,65-70 0,-45 56-76,25-33-390,43-49-3895,-102 122 228,-27 30 4003,1-1 0,-1 0 0,1 1 0,0-1 0,-1 1 0,1-1 0,-1 1 0,1-1 0,0 1 0,-1 0 0,1-1 0,0 1 0,-1 0 0,1 0 0,0-1 0,-1 1 1,1 0-1,0 0 0,0 0 0,-1 0 0,1 0 0,1 0 0,-2 1-413,0 0 1,0-1-1,1 1 1,-1 0-1,0 0 1,0 0-1,0 0 1,0 0-1,0 0 0,-1 0 1,1 0-1,0 0 1,0 0-1,-1 1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8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7 316 4320,'-1'0'79,"1"0"1,0 0 0,0 0-1,0 0 1,0 0-1,0 0 1,-1 0-1,1 0 1,0 0-1,0 0 1,0 1 0,0-1-1,-1 0 1,1 0-1,0 0 1,0 0-1,0-1 1,0 1 0,-1 0-1,1 0 1,0 0-1,0 0 1,0 0-1,0 0 1,-1 0 0,1 0-1,0 0 1,0 0-1,0 0 1,0 0-1,0-1 1,-1 1-1,1 0 1,0 0 0,0 0-1,0 0 1,0 0-1,0 0 1,0-1-1,0 1 1,0 0 0,0 0-1,0 0 1,0 0-1,-1-1 1,1 1-1,0 0 1,0 0-1,0 0 1,0 0 0,0-1-1,0 1 1,0 0-1,0 0 1,1 0-1,-1 0 1,0-1 0,0 1-1,0 0 1,0 0-1,1-8 5446,10 3-2490,6-1-2248,0 1 0,1 1 0,30-4 0,-15 3-463,331-66 2165,-121 23-1613,-23 8-39,531-50 923,346 69-1045,-1059 23-867,16 0-1137,87 15-1,-139-17 1160,0 1-1,0-1 0,0 1 1,0-1-1,-1 1 1,1-1-1,0 1 1,-1 0-1,1 0 0,0 0 1,-1 0-1,3 2 1,-4-3 41,0 1 1,1-1 0,-1 1-1,0-1 1,0 0 0,0 1-1,1-1 1,-1 1 0,0-1 0,0 1-1,0-1 1,0 1 0,0-1-1,0 1 1,0-1 0,0 1 0,0-1-1,0 1 1,0-1 0,0 1-1,0-1 1,0 1 0,0-1-1,-1 1 1,1-1 0,0 1 0,0-1-1,-1 1 1,-2 3-334,0-1 1,-1 1-1,1-1 0,-1 0 1,1 0-1,-1-1 0,0 1 1,-6 2-1,-23 14-2174,-63 32-2712,10-22 218,86-29 5082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8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34 7712,'-16'-18'2506,"13"11"-3003,5 0 3918,-2 7-3297,0 0 0,0-1-1,0 1 1,1 0 0,-1 0 0,0 0-1,0 0 1,0 0 0,1 0-1,-1 0 1,0 0 0,0 0-1,1 0 1,-1 0 0,0 0 0,0 0-1,0 0 1,1 0 0,-1 0-1,0 0 1,0 0 0,1 0-1,-1 0 1,0 0 0,0 0 0,0 0-1,1 0 1,-1 1 0,0-1-1,0 0 1,0 0 0,1 0-1,-1 0 1,0 0 0,0 1 0,0-1-1,0 0 1,0 0 0,1 0-1,-1 1 1,0-1 0,0 0 0,0 0-1,0 1 1,0-1 0,0 0-1,0 0 1,0 0 0,0 1-1,2 4 208,-1-1-1,0 1 0,0 0 0,0 0 0,0 0 0,-1 0 0,0 0 0,0 0 1,-2 9-1,1-2-37,-22 268 3643,-29 77-3088,47-342-1023,4-13-170,0 1 0,1-1 1,-1 0-1,0 1 0,1-1 0,-1 1 0,1-1 0,0 1 1,0-1-1,1 6 0,-1-8 149,0 1 0,0-1 0,1 1 0,-1-1 0,0 0 0,1 1 0,-1-1 0,1 0 0,-1 1-1,0-1 1,1 0 0,-1 1 0,1-1 0,-1 0 0,1 0 0,-1 0 0,1 0 0,-1 1 0,1-1 0,-1 0 0,1 0 0,-1 0 0,1 0 0,-1 0 0,1 0 0,-1 0 0,1 0 0,-1 0 0,1-1-1,-1 1 1,1 0 0,-1 0 0,1 0 0,-1 0 0,0-1 0,1 1 0,-1 0 0,1-1 0,20-11-4702,8-9 1352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6:59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263 143 10048,'-3'1'394,"0"0"0,-1 1 1,1-1-1,0 0 1,0 1-1,0 0 0,0 0 1,0 0-1,0 0 1,-3 3-1,-21 26 333,22-24-390,-49 68 2650,26-41-1426,5-7-346,2 0-1,-35 59 1,55-83-1144,-1 0-1,1 0 1,-1 0 0,1 1-1,0-1 1,0 0 0,0 1-1,1-1 1,-1 0 0,1 1-1,0-1 1,0 1 0,0-1-1,0 1 1,1-1 0,-1 0-1,1 1 1,0-1 0,0 0-1,0 1 1,1-1 0,-1 0-1,1 0 1,-1 0 0,1 0-1,0 0 1,0 0 0,0-1-1,1 1 1,-1-1 0,1 0-1,-1 1 1,1-1 0,0 0-1,6 3 1,3 1 22,1-1 0,0 0 0,1-1 0,-1-1 0,1 0 0,0 0 0,0-2 0,17 1 0,-14-2-105,-1-1 0,1 0-1,-1-1 1,1-1 0,-1-1 0,28-9 0,-34 8 36,0 0-1,0 0 1,-1-1 0,0 0-1,0 0 1,0-1 0,-1 0-1,0-1 1,-1 0 0,1 0-1,-1-1 1,-1 0 0,0 0 0,5-10-1,2-7-27,-1 1 0,-2-2 1,0 0-1,6-33 0,-13 46 26,1 0 1,-2-1 0,0 1-1,-1-1 1,0 1 0,-2-1-1,1 0 1,-2 1 0,0-1-1,0 1 1,-8-23 0,8 32-78,0 0 0,-1-1 0,0 1 1,0 0-1,0 1 0,0-1 0,-1 0 0,0 1 0,0 0 1,0 0-1,0 0 0,-1 0 0,1 1 0,-1 0 1,0 0-1,-8-4 0,6 4-220,0 0 1,1 1-1,-1 0 1,0 0-1,-1 1 1,1-1-1,0 2 0,0-1 1,0 1-1,-1 0 1,1 0-1,-12 3 1,18-3 29,0 0 1,0 0 0,0 0-1,0 1 1,0-1 0,0 0-1,0 1 1,0-1 0,0 1 0,0-1-1,0 1 1,0-1 0,0 1-1,0 0 1,0-1 0,1 1-1,-1 0 1,0 0 0,0 0-1,1 0 1,-1-1 0,1 1-1,-1 0 1,1 0 0,-1 0-1,1 0 1,-1 0 0,1 3 0,0-3-121,0 0 1,0 1 0,1-1 0,-1 1 0,0-1 0,1 0 0,0 0 0,-1 1 0,1-1 0,0 0-1,-1 0 1,1 0 0,0 1 0,0-1 0,0 0 0,0 0 0,0 0 0,0-1 0,0 1 0,1 0-1,-1 0 1,0-1 0,3 2 0,26 10-2761,13-1 565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8320,'0'-4'3072,"0"13"-2400,14 2-160,-6-8-2912,5 11 1216,14 9-3872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02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180 276 3072,'-1'-2'191,"1"1"0,-1 0 0,1-1 0,0 1 1,0 0-1,0 0 0,-1-1 0,1 1 0,0 0 0,1-1 0,-1 1 1,0 0-1,0-1 0,1 1 0,0-3 0,0 3 118,-1-1-1,1 0 1,-1 1-1,0-1 1,1 0 0,-1 0-1,0 0 1,0 1-1,0-1 1,0 0-1,-1 0 1,1 0-1,0 1 1,-1-1 0,1 0-1,-2-2 1,-11-29 3020,11 29-2978,1-1 1,-1 1-1,1-1 1,-1 1-1,0 0 1,-1-1-1,1 1 1,-1 0-1,0 1 1,0-1-1,0 0 1,-6-4-1,7 7-315,1 0 1,-1 0-1,0 1 1,0-1-1,1 1 0,-1-1 1,0 1-1,0 0 1,1-1-1,-1 1 0,0 0 1,0 0-1,1 0 1,-1 1-1,0-1 0,0 0 1,1 1-1,-1-1 1,0 1-1,0-1 0,1 1 1,-1 0-1,1 0 0,-4 2 1,1 0-11,-1 0 0,0 1 1,1-1-1,0 1 0,0 0 0,-6 8 0,4-3 17,-1 1 0,2 0 0,-1 0 0,1 1 0,-4 14 0,7-18 18,0 0 1,0 0-1,1 0 0,0 0 0,0 0 0,1 1 0,0-1 0,0 0 1,3 13-1,-3-18-16,0 0 1,1 0-1,-1 0 1,1 0-1,0-1 1,0 1-1,0 0 1,-1 0-1,2 0 1,-1-1 0,0 1-1,0 0 1,0-1-1,1 1 1,-1-1-1,1 0 1,-1 1-1,1-1 1,0 0-1,-1 0 1,1 0-1,0 0 1,0 0-1,0-1 1,0 1 0,0 0-1,0-1 1,0 1-1,0-1 1,0 0-1,0 0 1,0 0-1,0 0 1,0 0-1,0 0 1,3-1-1,6-1 35,-1-1-1,1 0 0,-1 0 0,1-1 0,14-8 1,-15 7-9,-1-1 1,0 1 0,0-1 0,0-1 0,-1 0 0,0 0 0,0-1 0,-1 0 0,8-10-1,-11 12-21,0-1 0,0 1 0,-1-1 0,1 0 0,-2 0 0,1 0 0,-1 0 0,0 0 0,0-1 0,-1 1 0,0-1 0,0 1 0,-2-16 0,1 14-61,-2-1 0,1 1-1,-1 0 1,-1 0 0,0 0-1,0 0 1,-8-15 0,9 20-81,-1 0-1,1 0 1,-1 0 0,0 0 0,0 1 0,0-1 0,0 1-1,-1 0 1,0 0 0,1 0 0,-1 0 0,0 1 0,0-1 0,0 1-1,-1 0 1,1 0 0,-6-1 0,8 3-63,1 0 0,-1-1 1,1 1-1,-1 0 0,0 0 0,1 0 1,-1 1-1,1-1 0,-1 0 0,1 1 1,-1-1-1,1 0 0,-1 1 0,1 0 1,-1-1-1,1 1 0,-1 0 0,1 0 0,0 0 1,0 0-1,-1 0 0,1 0 0,0 0 1,-2 3-1,0 0-631,0 0 0,0 1 0,1 0 0,-1-1 0,1 1 0,-2 6 1,-5 23-1967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02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84 6656,'-2'-1'530,"0"1"0,0 0 0,1 0 0,-1 0 1,0 0-1,0 0 0,0 0 0,1 1 0,-1-1 0,0 0 1,1 1-1,-1 0 0,-3 1 0,1 0-15,0 0 0,0 1 0,1-1 0,-1 1 0,-3 3 0,-1 2 84,0 1-1,1-1 1,-10 17-1,15-21-471,0 1 0,0-1 0,0 0 0,1 1 0,0-1 0,0 1 0,0 0 0,1-1-1,-1 1 1,1 0 0,0-1 0,0 1 0,1 0 0,-1-1 0,4 9 0,-4-10-77,0-1 0,1 0 0,0 0 0,0 0 0,0 0 0,0 0 0,0 0 0,0 0 0,0 0 0,0 0 0,1-1 0,-1 1 0,1 0 0,-1-1 0,1 1 0,0-1 0,0 0 0,-1 1 0,1-1 0,0 0 0,0 0 0,0 0 0,0 0 0,1-1 0,-1 1 0,0-1 0,0 1 0,0-1 0,0 0 0,1 1 0,-1-1 0,0-1 0,0 1 0,4-1 0,3-1 15,0-1-1,0-1 1,-1 0-1,1 0 1,-1 0-1,0-1 0,-1 0 1,1-1-1,-1 0 1,0 0-1,12-14 1,-17 17-65,0 0 1,0 0-1,0 0 1,0-1-1,0 1 1,-1-1-1,1 1 1,-1-1-1,0 1 1,0-1-1,0 0 1,-1 0-1,1 1 1,-1-1-1,0 0 1,0 0-1,-1 0 1,1 1 0,-1-1-1,1 0 1,-3-4-1,1 1-184,0 1 0,-1-1 1,0 1-1,0 0 0,-1 0 0,1 0 0,-1 0 0,-1 1 1,1-1-1,-9-7 0,2 4-1157,-21-15 0,28 21 671,0 1 0,0 0 0,-1 0 0,1 0 0,-1 0 0,0 1 1,1 0-1,-1 0 0,-6-1 0,-12 2-6103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04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5632,'0'0'13940,"11"5"-5655,-5-2-9508,33 16 2120,-32-14-840,0-1-1,0-1 1,1 1 0,-1-1-1,15 3 1,11-2 85,-1-2 1,0-1-1,56-6 0,-77 4-124,32-2-33,-3 1-39,-2-1 1,1-3-1,53-13 0,-92 19 23,26-11-1302,-15 2-2126,-11 9 3192,0-1-1,0 1 1,0-1 0,1 1 0,-1-1 0,0 1 0,0 0 0,0-1-1,0 1 1,0-1 0,0 1 0,0-1 0,0 1 0,0 0-1,0-1 1,0 1 0,0-1 0,-1 1 0,1-1 0,0 1-1,0 0 1,0-1 0,0 1 0,-1-1 0,1 1 0,-1-1 0,-3-1-3621,-4 1 1280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04.5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57 10304,'-14'-11'3317,"51"8"1773,-10 0-3172,133-14 2554,125-6-2891,-112 34-3184,-59 6-5189,-72-8 3929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24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59 345 6240,'0'0'72,"0"0"1,-1 0-1,1 0 1,0-1-1,0 1 1,0 0-1,0 0 0,0 0 1,0 0-1,-1 0 1,1 0-1,0-1 1,0 1-1,0 0 1,0 0-1,-1 0 0,1 0 1,0 0-1,0 0 1,0 0-1,0 0 1,-1 0-1,1 0 1,0 0-1,0 0 1,0 0-1,-1 0 0,1 0 1,0 0-1,0 0 1,0 0-1,-1 0 1,1 0-1,0 0 1,0 0-1,0 0 1,0 0-1,-1 0 0,1 1 1,0-1-1,-3 9 4313,3 18 2677,0-22-4178,4-5-2784,1 0 0,-1-1 1,1 0-1,-1 0 1,0 0-1,1 0 0,-1-1 1,0 1-1,0-1 1,0 0-1,0-1 0,0 1 1,-1-1-1,1 1 0,-1-1 1,1 0-1,-1 0 1,0-1-1,0 1 0,-1 0 1,4-7-1,4-6-96,-1-1-1,-1 0 1,10-32-1,-10 27 239,-2 7-214,3-9-93,0 0 1,9-48-1,-16 56-79,2 0 0,7-21 0,-9 29-105,-5 7-19,3 2 250,-1 0-1,0 0 1,0 0-1,1 0 1,-1 0-1,0 0 1,1 0-1,-1 0 1,1 0-1,-1 0 1,1 0-1,-1 2 1,-5 25 38,1 0-1,-2 32 1,2-13 86,-5 38 164,-33 308 1391,25-174-1096,14-98-314,4-120-243,0 0 0,0 0 0,0 0 1,0-1-1,0 1 0,0 0 0,0 0 0,0 0 0,0 0 1,0 0-1,-1 0 0,1 0 0,0-1 0,-1 1 1,1 0-1,-1 0 0,1 0 0,-1-1 0,1 1 0,-1 0 1,0-1-1,1 1 0,-1 0 0,0-1 0,1 1 1,-1-1-1,0 1 0,-1 0 0,-1-1-43,0 1 1,0-1-1,0 1 0,0-1 0,0 0 0,1 0 1,-6-1-1,4 1 53,0-1-1,-1 1 1,1 0 0,-8 2 0,-45 6-215,51-4 242,-1-1 75,7-3-30,19 0 865,49-7 48,-16 2-566,-10-1-327,-20 2-142,0 1 1,1 1-1,33 2 1,-25 3-16,9 1-3575,-20 5-10052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25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 3072,'2'-13'813,"-1"12"-362,-1 0 0,1 0 0,0-1 0,-1 1 0,1 0 0,0 0 0,0 0 0,0 0-1,0 0 1,0 1 0,0-1 0,0 0 0,0 0 0,0 0 0,0 1 0,0-1 0,0 1 0,4-2 2923,-4 10-1007,2 4-1844,-1 1 0,-1-1 0,0 0 0,-1 1 0,0-1 0,-4 24 0,1-6 72,-2 88 611,3-71-714,-4 35 210,5-52-392,-2-24 207,3-6-507,0 0 0,0 0-1,0 0 1,-1 0 0,1 0 0,0 0-1,0 0 1,0 0 0,0-1-1,0 1 1,0 0 0,0 0-1,0 0 1,0 0 0,0 0 0,-1 0-1,1 0 1,0 0 0,0 0-1,0 0 1,0 0 0,0 0-1,0 0 1,0-1 0,0 1-1,0 0 1,0 0 0,0 0 0,0 0-1,0 0 1,0 0 0,0 0-1,0 0 1,0 0 0,0-1-1,0 1 1,0 0 0,0 0 0,0 0-1,0 0 1,0 0 0,0 0-1,0 0 1,0 0 0,0-1-1,0 1 1,0 0 0,0 0 0,0 0-1,0 0 1,0 0 0,0 0-1,0 0 1,0 0 0,0 0-1,1 0 1,-1 0 0,0-1-1,0 1 1,0 0 0,13-46 173,-4 9-238,7-31-160,-13 49 238,1 0 0,1 0 0,13-31 0,-9 32-20,1-1-1,1 1 1,0 1 0,20-23-1,-26 34-18,1 0 1,0 0-1,0 0 0,0 1 0,1 0 0,0 0 1,0 1-1,0-1 0,0 2 0,1-1 0,0 1 1,-1 0-1,1 1 0,9-2 0,-16 4 35,1 0 0,-1 0-1,0 0 1,0 0 0,1 0 0,-1 0-1,0 0 1,0 1 0,0-1 0,0 0 0,1 1-1,-1-1 1,0 1 0,0-1 0,0 1-1,0 0 1,0-1 0,0 1 0,0 0-1,0 0 1,0 0 0,-1 0 0,1 0-1,0-1 1,0 2 0,-1-1 0,1 0-1,-1 0 1,1 0 0,-1 0 0,1 0-1,-1 0 1,0 1 0,1-1 0,-1 0-1,0 2 1,1 6 93,1 0 1,-2 0-1,0 17 1,0-15-83,-7 110 96,0 1 323,7-88-86,11-45-6,5-10-349,-1-1 0,-1-1 0,12-26-1,-12 22-153,30-44 0,-33 54 100,2 2 0,0 0-1,0 0 1,1 1 0,21-15 0,-19 16 35,-13 10 11,1 0 0,0 0 0,-1 1 0,1-1 0,0 1 0,0 0 0,0 0 0,0 0 0,9-2 0,-13 4 5,1 0 0,0 0 1,0 0-1,-1 0 0,1 0 0,0 0 0,0 0 0,-1 1 0,1-1 0,0 0 0,-1 0 1,1 1-1,0-1 0,-1 1 0,1-1 0,0 0 0,-1 1 0,1-1 0,-1 1 0,1-1 1,-1 1-1,1 0 0,-1-1 0,1 1 0,-1 0 0,0-1 0,1 1 0,-1 0 0,0-1 1,1 1-1,-1 0 0,0-1 0,0 2 0,5 30 295,-5-24-230,5 200 779,-6-137-706,-4-24-496,3-34-44,-1 24 0,0-29-3646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26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9 240 6464,'-8'-8'7381,"15"12"-5994,1-1 0,0 0 1,-1-1-1,11 2 0,-4-2 74,27 2 0,-18-5-1060,0 0 0,38-7 0,-50 6-360,-1-1 0,0 0 0,1 0 0,-2-1 0,1 0 0,0-1 0,-1 0 0,0-1 0,15-11 1,-21 14-53,0 0 1,0 1 0,0-1 0,0 0 0,-1-1 0,1 1 0,-1 0 0,0-1 0,0 0-1,0 1 1,-1-1 0,1 0 0,-1 0 0,0 0 0,0 0 0,0 0 0,0 0-1,-1 0 1,0 0 0,1 0 0,-2 0 0,1-1 0,0 1 0,-1 0 0,0 0 0,0 0-1,0 0 1,-2-4 0,1 4-37,0 0 1,0-1-1,-1 1 0,0 0 0,1 0 1,-2 0-1,1 0 0,0 1 0,-1-1 1,1 1-1,-1 0 0,-5-3 0,2 2 47,1 1 0,-1-1 0,0 1-1,0 0 1,0 1 0,0 0 0,-14-2-1,13 3 62,1 0-1,-1 1 0,0 0 1,1 0-1,-1 1 1,1 0-1,-14 3 0,16-2 11,0-1-1,0 1 1,1 0 0,-1 1-1,1-1 1,-1 1-1,1 0 1,0 0-1,0 0 1,0 0 0,-6 8-1,3-2 110,1 1-1,0 0 1,0 0 0,1 1-1,0-1 1,1 1-1,-4 18 1,3-10 145,2 0 0,0 0-1,0 35 1,3-41-168,1 0 0,0 1 0,1-1 0,0 0 0,1 0 0,1 0-1,7 17 1,-8-23-110,0 0 0,1-1 0,-1 1 0,1-1-1,1 0 1,-1 0 0,1-1 0,0 1 0,1-1-1,-1 0 1,1-1 0,0 1 0,0-1 0,12 6-1,-1-3 76,1 0-1,0-2 1,1 0-1,-1 0 1,37 2-1,96-7-1804,-123-1-1502,48-9 0,-59 6-68,0-1 1,17-7-1,-8 0-2837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7:26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0 181 5056,'0'-36'4240,"1"35"-3986,-1 0-1,0 0 1,1 0 0,-1 1 0,0-1 0,1 0-1,-1 1 1,1-1 0,-1 0 0,1 1 0,0-1-1,-1 1 1,1-1 0,0 1 0,-1-1 0,1 1-1,0-1 1,-1 1 0,1 0 0,0-1 0,0 1-1,0-1 1,1 1 60,-1-1-1,0 1 0,0 0 1,1-1-1,-1 1 1,0 0-1,1 0 0,-1-1 1,0 1-1,1 0 0,-1 0 1,0 1-1,1-1 1,1 0-1,0 2 2,0 0 0,-1 1 0,1-1 0,0 0 0,-1 1 0,1 0 1,-1-1-1,0 1 0,0 0 0,0 0 0,0 0 0,-1 1 0,3 5 0,3 8 459,5 23-1,-12-37-619,10 45 548,-2 2 1,3 70 0,-7-66-411,1 26-10,16 135 193,-19-201-393,-1 0-1,-1 16 0,0-16-79,0 0 1,3 15-1,1-17 138,2-10 124,-4-2-213,0-1 0,0 0-1,0 0 1,-1 0 0,1-1 0,0 1 0,-1 0 0,3-2 0,4-4-44,2-2 49,1 0 1,-1-1-1,-1 0 0,0-1 0,9-14 1,34-62 43,-35 55-79,106-184 90,57-104-697,-141 232-880,-6 11-4908,-31 73 5351,-2 4 801,0-1-1,1 0 1,-1 1-1,0-1 1,0 0-1,1 1 0,-1-1 1,0 1-1,1-1 1,-1 1-1,0-1 1,1 1-1,-1-1 1,1 1-1,-1-1 1,1 1-1,-1-1 1,1 1-1,0 0 0,-1-1 1,1 1-1,-1 0 1,1-1-1,0 1 1,-1 0-1,1 0 1,0 0-1,-1 0 1,1 0-1,0-1 1,-1 1-1,1 0 1,0 1-1,-1-1 0,2 0 1,17 4-7031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21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598 46 1728,'1'0'46,"-1"0"1,1 0-1,0 0 0,-1 0 0,1 0 1,-1 0-1,1 0 0,-1 0 1,1 0-1,0 1 0,5 3 5573,-6-17-1486,-1 11-3951,0 0-1,0 0 1,0 0 0,0 0-1,0 0 1,0 0-1,-1 1 1,1-1 0,-1 0-1,1 1 1,-1-1 0,1 1-1,-1 0 1,0 0 0,0-1-1,0 1 1,0 0 0,0 1-1,0-1 1,-4-1-1,1 0-57,0 1 0,1 0 0,-1 1-1,0-1 1,0 1 0,0 0-1,0 0 1,-6 1 0,-8 1 181,1-1 0,-23-2 0,-7 1-15,20 1-169,1 2 0,-1 2 0,-39 10 0,52-10-75,1 0 0,0 0 0,0 1 1,0 1-1,1 1 0,0 0 0,-24 19 0,32-22-27,0 0-1,1 0 1,-1 0-1,1 1 0,0 0 1,0 0-1,1 0 1,0 1-1,0-1 0,0 1 1,1-1-1,-3 13 1,5-15 15,-1 1 0,0-1 1,1 0-1,0 1 1,0-1-1,0 1 1,1-1-1,0 0 1,-1 1-1,1-1 1,1 0-1,-1 0 1,1 1-1,-1-1 0,1 0 1,1-1-1,-1 1 1,0 0-1,1-1 1,0 1-1,3 3 1,2 0 27,1 0 1,-1-1 0,1 1 0,1-2 0,-1 1-1,1-1 1,0-1 0,15 5 0,-1-2 129,1-1 0,37 4 0,-42-8-33,1-1-1,-1-1 1,40-5 0,-51 2 174,-9 3-330,1 0 0,-1 0 0,0 0 1,0-1-1,0 1 0,0 0 0,0 0 0,0 0 0,0 0 0,0 0 0,0 0 0,0 0 0,0 0 0,0-1 0,0 1 0,1 0 0,-1 0 0,0 0 0,0 0 0,0 0 0,0 0 0,0 0 0,0-1 0,0 1 0,0 0 0,0 0 1,0 0-1,0 0 0,-1 0 0,1 0 0,0-1 0,0 1 0,0 0 0,0 0 0,0 0 0,0 0 0,0 0 0,0 0 0,0 0 0,-1-1-8,0 0 0,-1 1 0,1-1 0,0 1-1,0-1 1,0 1 0,-1 0 0,1-1 0,0 1 0,0 0 0,-1 0 0,1 0-1,0 0 1,0 0 0,-3 1 0,-9 1-70,0 1-1,1 1 1,-1 0-1,-13 7 1,9-5-39,-22 10 59,0 0-1,0 3 1,2 1-1,-67 49 1,97-64 115,1 1-1,0 0 1,0 0 0,1 0-1,-1 0 1,1 1-1,-6 11 1,10-16-33,0 0 0,0 0 0,0-1 0,1 1 0,-1 0 0,1 0 0,-1 0 0,1 0 0,0 0 0,-1 0 0,1 0 0,0 1 0,0-1 0,1 0 0,-1 0 0,0 0 0,1 0 0,-1 0 1,1 0-1,0-1 0,0 1 0,-1 0 0,1 0 0,0 0 0,1 0 0,-1-1 0,0 1 0,0-1 0,1 1 0,-1-1 0,1 1 0,-1-1 0,1 0 0,0 0 0,-1 0 0,1 0 0,3 2 0,2 0 52,0 1-1,1-1 1,-1-1 0,1 1 0,0-1-1,0 0 1,0-1 0,9 1 0,10-1 101,29-3 0,-26 0-118,-2 1-8,0-2 0,0-1 0,-1-1 0,1-1 0,-1-2 0,-1 0 0,46-23 0,-56 22-61,-1-1 1,0-1 0,-1 0 0,0-1-1,22-25 1,-15 15 44,35-38-598,-49 81 176,-6-8 425,-1 0 1,0 0 0,-1-1 0,0 1 0,-6 22-1,0-13 157,5-17-150,0 0 1,1 0 0,-1 0 0,1 0 0,0 6 0,1-10-37,0-1 0,0 0 0,0 0 0,0 0 1,0 0-1,0 1 0,0-1 0,0 0 0,0 0 0,0 0 0,1 0 1,-1 0-1,0 0 0,0 1 0,0-1 0,0 0 0,0 0 0,0 0 1,1 0-1,-1 0 0,0 0 0,0 0 0,0 0 0,0 0 0,1 0 1,-1 1-1,0-1 0,0 0 0,0 0 0,0 0 0,1 0 0,-1 0 0,0 0 1,0 0-1,0 0 0,0-1 0,1 1 0,-1 0 0,0 0 0,0 0 1,0 0-1,0 0 0,1 0 0,-1 0 0,0 0 0,0 0 0,0 0 1,0 0-1,0-1 0,1 1 0,9-6 292,4-8-240,16-18 0,-16 16-102,18-16 1,77-56-278,-108 87 300,0 1 0,0-1 0,-1 0 0,1 1 0,0-1-1,0 1 1,0-1 0,0 1 0,0-1 0,0 1 0,0 0-1,0-1 1,0 1 0,0 0 0,0 0 0,0 0 0,1 0 0,-1 0-1,0 0 1,0 0 0,1 0 0,-1 1-3,0-1-1,0 1 1,0 0-1,0-1 1,0 1-1,0 0 1,-1 0-1,1-1 1,0 1-1,-1 0 1,1 0-1,0 0 1,-1 0-1,1 0 1,-1 0-1,0 0 1,1 1-1,1 5 4,0 0 0,-1 0 0,0-1-1,-1 1 1,1 9 0,-2 6 83,1-11-13,-1-1-1,3 18 0,-1-25-39,-1-1 0,1 1-1,-1 0 1,1-1 0,0 1 0,0 0 0,1-1 0,-1 1-1,0-1 1,1 0 0,-1 1 0,1-1 0,0 0-1,3 3 1,-1-2 31,0 0 0,0 0-1,0 0 1,0 0 0,0-1-1,1 0 1,-1 0 0,1 0-1,0 0 1,0-1 0,-1 0-1,1 0 1,0 0 0,0-1-1,6 1 1,1-1-26,0 1 0,0-2 0,0 0 0,0 0 0,0-1 0,0 0 0,0-1 0,-1-1 0,1 0 1,-1 0-1,0-1 0,0-1 0,-1 1 0,1-2 0,-1 0 0,-1 0 0,1 0 0,-1-1 0,0-1 0,10-13 0,-12 12-58,-1 0 0,0-1 0,-1 0 0,0 0-1,-1-1 1,0 0 0,-1 1 0,0-1 0,-1 0-1,0 0 1,-1-1 0,0 1 0,-1 0 0,-1 0 0,0 0-1,0-1 1,-1 1 0,-4-14 0,5 26 14,1-1 0,0 0-1,0 0 1,0 1 0,-1-1 0,1 0 0,0 0-1,-1 1 1,1-1 0,-1 0 0,1 1 0,-1-1-1,1 0 1,-1 1 0,1-1 0,-1 1 0,0-1-1,1 1 1,-1-1 0,0 1 0,1-1-1,-1 1 1,0 0 0,1-1 0,-1 1 0,0 0-1,0 0 1,0 0 0,1-1 0,-1 1 0,0 0-1,0 0 1,0 0 0,1 0 0,-1 0 0,-1 1-1,0-1-6,0 1 0,0 0-1,1 0 1,-1 0 0,0-1 0,1 2-1,-1-1 1,1 0 0,-1 0-1,1 0 1,0 1 0,-1-1-1,1 0 1,-2 4 0,-7 13 34,1 0 0,1 1 1,1 0-1,0 0 0,2 1 1,0-1-1,-4 41 0,8-46 67,0 1-1,2-1 0,-1 0 1,2 1-1,0-1 0,6 22 1,-8-34-40,1 0 0,0 0 0,-1 0 0,1-1 0,0 1 0,0 0 0,0-1 0,0 1 0,1-1 1,-1 1-1,0-1 0,1 0 0,-1 1 0,1-1 0,-1 0 0,1 0 0,-1 0 0,1 0 0,0 0 0,2 1 1,-1-2 12,-1 1 0,1-1 0,-1 1 0,1-1 1,0 0-1,-1 0 0,1 0 0,0 0 0,-1-1 1,1 1-1,-1-1 0,1 1 0,0-1 0,3-2 1,6-3 5,0-1 0,-1-1 0,-1 0 0,1 0 0,-1-1 0,10-12 0,12-9-115,-28 26 52,13-11 66,32-35 1,-43 44 29,-5 6-85,0 0 0,-1-1 0,1 1 0,-1-1 0,1 1 0,0-1 0,-1 1 0,1-1 0,-1 1 0,0-1 1,1 1-1,-1-1 0,1 0 0,-1 1 0,0-1 0,0 0 0,1 1 0,-1-2 0,1 8-139,0 0-1,0-1 1,1 1-1,-1 0 1,1-1-1,4 8 1,20 36 185,-23-45-23,-1 0 1,1-1-1,0 1 0,0-1 1,1 0-1,-1 0 1,1 0-1,-1 0 1,1-1-1,0 0 1,0 1-1,0-1 1,1-1-1,-1 1 1,0-1-1,1 1 1,-1-1-1,0 0 0,6 0 1,6 0 121,0 0 0,0-1 0,0-1 0,17-2 1,-15-1-131,1-1 0,0 0 1,-1-1-1,0-1 1,-1-1-1,1-1 1,-2 0-1,1-1 1,-1-1-1,-1 0 0,25-24 1,-31 26 40,-1 0 0,0-1 0,0 0 0,6-13 0,-11 17-77,0 0 0,0 0 0,0 0 0,-1 0 1,0 0-1,0 0 0,-1-1 0,0 1 0,1-10 1,-2 16 8,0 0 0,0-1 0,0 1 0,0 0 0,0 0 0,0 0 0,0-1 0,0 1 0,0 0 0,0 0 0,0-1 0,0 1 0,0 0 0,0 0 0,0 0 0,0-1 0,0 1 0,0 0 0,0 0 0,0 0 0,0-1 0,-1 1 0,1 0 0,0 0 0,0 0 0,0-1 0,0 1 0,0 0 0,-1 0 0,1 0 0,0 0 0,0 0 0,0-1 0,0 1 0,-1 0 0,1 0 0,0 0 0,0 0 0,0 0 0,-1 0 0,1 0 0,0 0 0,-10 7-423,-9 17 54,-30 57 394,42-66-16,0 0-1,0 1 0,-7 28 1,13-38 1,0 0 0,0 1 0,1-1 1,0 1-1,1 8 0,-1-13 37,0-1 1,0 1-1,0 0 0,0-1 0,1 1 1,-1-1-1,0 0 0,1 1 0,0-1 1,-1 1-1,1-1 0,0 0 1,-1 1-1,1-1 0,0 0 0,0 0 1,0 1-1,0-1 0,0 0 0,1 0 1,-1 0-1,0-1 0,0 1 0,1 0 1,-1 0-1,0-1 0,3 2 1,-2-2 24,-1 0 0,1 0 1,-1 0-1,1 0 0,-1-1 1,1 1-1,-1 0 0,1-1 1,-1 1-1,1-1 0,-1 1 1,1-1-1,-1 0 0,0 0 1,1 0-1,-1 1 0,0-1 1,0 0-1,0-1 0,0 1 1,0 0-1,0 0 0,0 0 1,0-1-1,0 1 0,0 0 1,0-3-1,4-5 11,-1-1 1,7-19-1,-8 19 10,4-11-151,-1 0 0,6-34 0,-11 51 25,-1 4 33,0-1 1,0 1-1,0-1 1,0 1 0,0-1-1,0 1 1,0-1-1,0 0 1,0 1 0,1-1-1,-1 1 1,0-1 0,0 1-1,1-1 1,-1 1-1,0 0 1,1-1 0,-1 1-1,1-1 1,0 13-738,-2 34 670,-2 1 0,-12 60 1,12-94 137,-5 32 97,-21 67 0,19-83-97,1-1-7,-1-1 0,-26 51 0,32-71-27,0 0 1,0-1-1,-1 1 0,0-1 0,0 0 1,-1-1-1,0 1 0,0-1 0,0 0 1,0-1-1,-1 1 0,1-1 0,-1-1 1,0 1-1,-1-1 0,-7 2 1,7-3-8,0 0 0,0-1 0,-1 0 0,1 0 0,-17-2 0,21 1-52,-1 0 0,0-1 0,1 0 0,-1 0 0,1-1 1,-1 1-1,1-1 0,-1 0 0,1 0 0,0 0 0,0-1 0,-5-3 0,9 5 33,-1 0 0,0 1-1,1-1 1,-1 0 0,0 0-1,1 0 1,-1 1 0,1-1 0,-1 0-1,1 0 1,-1 0 0,1 0-1,0 0 1,-1 0 0,1 0 0,0 0-1,0 0 1,0 0 0,0 0-1,0 0 1,0-2 0,0 1-17,1-1-1,0 1 1,-1 0 0,1-1 0,0 1-1,0 0 1,1 0 0,-1 0-1,2-2 1,3-4-28,0 1 0,1 0 1,10-9-1,-16 16 55,141-114 34,-41 35 374,-94 73-347,125-108 484,-101 85-442,1 2-1,56-37 1,-71 52 18,29-28 1,-23 19-85,-4 10-192,-19 99 37,0-87 122,0 1 0,0 0 0,0-1 0,0 1 0,0 0 0,0-1 0,1 1 0,-1-1 0,1 1 0,-1-1 0,1 1 0,0-1 0,0 1 0,0-1 0,-1 1 0,1-1 0,0 0 0,1 1 0,-1-1 1,1 1-1,0-1 52,0 0 0,0 0 0,0 0 0,0 0 0,0 0 0,0-1 0,0 1 0,0-1 0,0 1 0,0-1 0,0 0 0,0 0 0,4 0 0,0-1 44,1 0-1,-1 0 0,0-1 1,1 0-1,-1 0 1,0 0-1,0-1 0,-1 1 1,8-5-1,10-11-130,0-1 0,39-40 0,-54 49 12,-7 8-4,0 0 0,1 0-1,-1 1 1,1-1 0,-1 0-1,1 1 1,0-1-1,-1 1 1,4-2 0,-5 3 1,1 0 0,-1 0 0,0 0 0,1 0 0,-1 0 1,0 0-1,1 0 0,-1 0 0,0 0 0,1 1 0,-1-1 0,1 0 1,-1 0-1,0 0 0,1 0 0,-1 1 0,0-1 0,0 0 0,1 0 0,-1 1 1,0-1-1,0 0 0,1 1 0,-1-1 0,0 0 0,0 0 0,0 1 1,1-1-1,-1 0 0,0 1 0,0-1 0,0 1 0,0-1 0,0 0 0,0 1 1,0 0-1,4 16-97,-4-15 109,1 8-18,-1 1 0,0-1 1,-1 0-1,0 1 0,0-1 1,-1 0-1,-5 15 0,0-4 25,-1 0 0,-14 27-1,-82 114-32,88-138 76,-17 22-1,-3-1-1,-71 69 1,95-104-11,0 0-1,-18 10 1,28-18-32,-1-1 1,1 1-1,-1-1 0,1 0 1,-1 0-1,1 0 0,-1 0 0,0 0 1,0 0-1,1-1 0,-1 0 1,0 1-1,-3-1 0,4 0 4,1 0-1,-1-1 1,1 1 0,-1 0-1,1-1 1,0 1-1,-1 0 1,1-1-1,-1 0 1,1 1 0,0-1-1,-1 0 1,1 0-1,0 0 1,0 0 0,-1 0-1,1 0 1,0 0-1,0 0 1,0 0 0,1 0-1,-1-1 1,-1-1-1,0-1 7,1 1-1,-1-1 0,1 1 0,0-1 0,0 0 1,0 1-1,0-7 0,0 1 42,1 1-1,0 0 1,1 0-1,0 0 1,0 0-1,0 0 1,5-13 0,-2 11 20,1 0 0,0 1 0,0-1 0,1 1 0,9-12 0,-6 12-18,-1 0 1,1 0-1,1 0 1,-1 1-1,2 1 0,-1 0 1,20-11-1,87-31 136,-103 44-175,0 0-18,0 1 0,0 0-1,28-3 1,-32 6-398,0 1 0,14 1 0,-17-1-790,0 1 1,0 1-1,13 4 1,-17-5 456,-1 0 1,1 1-1,0-1 1,-1 1-1,0 0 1,1-1 0,-1 1-1,0 1 1,0-1-1,0 0 1,2 4 0,14 16-3012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26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1 688 3904,'2'4'4056,"-2"-4"-3937,0 0 0,1 0 1,-1 0-1,0 0 0,0 0 0,0 0 359,1 0-359,14 2 1693,20 1-107,-20-4-1336,0-1 0,0 0 0,0-1 0,0 0 0,-1-1 0,1-1 0,-1-1 0,0 0 0,0 0 0,15-11-1,-19 10-302,0-1-1,0-1 0,-1 1 0,0-2 0,0 1 0,-1-1 0,0 0 0,-1-1 0,9-17 0,4-12 71,19-57 0,-33 81-72,79-241 667,-82 244-725,-1 1 1,-1 0-1,0-1 0,-1-22 1,0 33-27,0 1 1,0-1-1,0 1 1,-1-1-1,1 1 0,0-1 1,-1 1-1,1-1 1,-1 1-1,1-1 1,-1 1-1,0 0 0,1-1 1,-1 1-1,0 0 1,0-1-1,0 1 1,0 0-1,0 0 1,0 0-1,-1 0 0,1 0 1,0 0-1,0 1 1,-1-1-1,1 0 1,0 0-1,-3 0 1,2 1 13,0 0 0,0 0 0,1 0 0,-1 0 0,0 0 0,0 0 0,0 1 0,0-1 0,0 1 0,1-1 0,-1 1 0,0 0 0,1 0 0,-1 0 0,0 0 0,1 0 0,-1 0 1,1 0-1,-1 0 0,1 0 0,0 1 0,-2 2 0,-6 7 107,1 1 0,1 0 0,0 1 0,1-1 0,0 1 0,1 1 0,0-1 0,1 1 1,-2 15-1,-3 23 226,-2 56 0,11-98-296,-1-8-28,-4 140 557,5-122-374,1-1 0,2 1 0,0-1 1,1 0-1,8 24 0,-10-36-71,1 0 0,0 0 1,1 0-1,-1-1 0,1 1 0,7 7 1,-8-11-49,-1-1 1,0 1 0,1-1-1,0 0 1,-1 0 0,1 0-1,0 0 1,0 0 0,0-1-1,0 1 1,0-1 0,1 0-1,-1 0 1,0 0 0,1-1-1,5 2 1,6-2 74,1-1-1,0 0 1,0 0 0,23-7 0,-11 1 7,42-17 1,-58 18-138,1 1 1,-1-2 0,-1 0-1,1 0 1,-1-1-1,0 0 1,-1-1-1,0 0 1,-1-1-1,0 0 1,0-1 0,-1 0-1,0 0 1,-1 0-1,0-1 1,5-13-1,-10 19-62,0 0-1,0 0 0,-1-1 1,0 1-1,1-7 0,-2 10 20,0 0 1,0 1-1,0-1 0,0 0 0,0 1 0,-1-1 0,0 0 0,1 1 1,-1-1-1,0 1 0,0-1 0,0 1 0,-2-4 0,2 5 2,0 0 0,0 0 0,0 1 0,0-1 0,0 0 0,0 0 0,-1 1 0,1-1 0,0 1 0,0-1 0,0 1 0,-1-1 0,1 1 0,0 0 0,0-1 0,-1 1 0,1 0 0,0 0 0,-1 0 0,1 0 0,0 0 0,-1 0 0,1 1 0,0-1 0,0 0 0,-2 1 0,-1 0-34,-1 1 1,1 0 0,0-1 0,0 1-1,-8 5 1,6-1 32,-1 0 1,1 0-1,0 0 1,0 1-1,1 0 0,0 0 1,-6 11-1,3-6 27,2-3 62,1 1 0,-1-1 0,2 1 0,-1 0-1,-4 16 1,8-22-10,0 1 0,0-1 0,1 1 0,0 0 0,0-1 0,0 1 0,0-1 0,0 1 0,1 0-1,0-1 1,0 1 0,0-1 0,1 1 0,-1-1 0,5 7 0,-4-6 37,1 0 0,0-1 0,0 1 0,0-1 0,1 0 0,0 0 0,-1 0 0,2 0 0,-1-1 0,0 1 0,1-1 0,-1 0 0,1-1 0,0 1 0,0-1-1,0 0 1,0 0 0,0 0 0,0-1 0,1 0 0,-1 0 0,1 0 0,-1 0 0,6-1 0,-1-1-27,0 0 0,0 0-1,0-1 1,0 0 0,0-1 0,0 0 0,-1 0-1,0-1 1,0-1 0,0 1 0,0-1-1,-1-1 1,1 0 0,-1 0 0,8-8-1,-2-1-94,1 0 0,-2-1 0,0-1 0,-1 0 0,-1 0 0,12-25 0,-21 39-527,-3 8 234,-3 12 75,8 71 254,-4-85 5,-1 5 26,1-1 0,1 0 0,-1 1 1,1-1-1,0 0 0,4 12 1,0-7 88,-4-9 15,0 1 0,0-1-1,0 0 1,1 0 0,-1 0 0,1 0 0,3 4 0,-4-7-104,-1 0 0,0 1 0,1-1 0,-1 0 0,1 1 0,-1-1 0,1 0 0,-1 0 0,1 1 1,-1-1-1,1 0 0,0 0 0,-1 0 0,1 0 0,-1 0 0,1 1 0,-1-1 0,1 0 0,1-1 0,-1 1 6,0 0 0,1-1-1,-1 1 1,0-1 0,0 0 0,1 1-1,-1-1 1,0 0 0,0 0-1,0 0 1,2-1 0,5-6-81,0-1 1,-1 0 0,0 0-1,10-18 1,20-46-329,-7 14-207,-28 55 521,-2 3 30,0 1 1,1-1 0,-1 0-1,0 1 1,1-1-1,-1 0 1,0 1 0,1-1-1,-1 1 1,1-1 0,-1 1-1,1-1 1,0 1-1,-1-1 1,1 0 0,0 2 15,0-1 0,0 0 0,-1 0 0,1 1 1,0-1-1,-1 1 0,1-1 0,-1 1 1,1-1-1,0 1 0,-1-1 0,1 1 1,-1-1-1,0 1 0,1 0 0,-1-1 0,1 1 1,-1 1-1,5 3 23,-1 1 1,1-1-1,0 0 0,0-1 1,1 1-1,-1-1 0,1 0 1,0-1-1,0 1 0,8 2 0,5 2 128,0-1-1,25 6 0,-29-10-24,-1 0 0,1-1 0,0 0 0,0-1 0,-1-1 0,30-3 0,-37 2-89,-1 0-1,0-1 0,1 1 0,-1-1 0,0-1 1,0 1-1,0-1 0,0 0 0,0 0 0,-1-1 1,1 1-1,-1-1 0,0 0 0,0-1 0,0 1 1,-1-1-1,0 0 0,5-6 0,-3 0-162,0 0 1,-1-1-1,0 1 0,4-17 1,-7 22 34,0-1 1,-1 1 0,0 0 0,0-1-1,-1 1 1,0-1 0,0 1 0,0-1-1,-1 1 1,-2-10 0,3 16 81,0-1-1,0 1 1,-1-1 0,1 1 0,0-1-1,0 1 1,0-1 0,-1 1 0,1-1 0,0 1-1,-1-1 1,1 1 0,0-1 0,-1 1-1,1 0 1,-1-1 0,1 1 0,-1 0-1,1-1 1,-1 1 0,1 0 0,-1-1-1,1 1 1,-1 0 0,1 0 0,-1 0-1,1 0 1,-1-1 0,1 1 0,-1 0 0,0 0-1,-1 1-6,0-1 0,0 0 0,1 1 1,-1-1-1,0 1 0,0 0 0,1-1 0,-1 1 0,1 0 0,-3 1 0,-3 4 5,0 0 1,0 0-1,-7 7 1,7-5 102,0 1 0,1 0 0,0 0 0,0 0 0,1 1 0,0-1 0,0 1 0,1 1 0,1-1 0,0 1 0,-3 19 0,6-26-38,0 0 0,0 0 1,0 0-1,1-1 1,0 1-1,0 0 0,0 0 1,0-1-1,0 1 1,1-1-1,0 1 0,0-1 1,0 1-1,0-1 1,0 0-1,1 0 0,-1 0 1,6 4-1,-1 0 132,1 0 1,1-1-1,-1 0 0,1 0 0,17 7 0,-22-11-115,0-1 1,-1 0-1,1 0 0,-1-1 0,1 1 1,0-1-1,0 0 0,-1 0 1,1 0-1,0 0 0,0 0 0,-1-1 1,1 0-1,0 0 0,-1 0 0,1 0 1,5-3-1,-2 0-11,0 1 0,-1-1 0,0 0 0,1-1 0,-2 0 0,1 0 0,9-10 0,11-18-37,-2-1 0,-1 0 0,26-54 0,43-118-397,-61 120 162,-29 78 155,0 0 0,0-1-1,-1 1 1,0 0 0,0-1-1,-1 1 1,0-1 0,-3-13-1,3 21 34,0-1 0,-1 1 0,1-1 0,-1 0 0,1 1 0,-1 0 0,1-1 0,-1 1 0,0-1 0,0 1 0,0 0 0,0-1-1,0 1 1,-2-2 0,2 3 10,0-1-1,0 0 0,0 1 0,0 0 1,0-1-1,0 1 0,0 0 0,0-1 1,0 1-1,0 0 0,0 0 0,0 0 1,0 0-1,0 0 0,0 0 0,0 0 1,-2 1-1,0 0 5,-1 0 1,1 0-1,0 1 1,0 0 0,0-1-1,0 1 1,0 0-1,0 1 1,0-1-1,1 0 1,-1 1 0,-2 3-1,-4 5 75,2 1-1,-1 0 1,1 0-1,1 1 1,0 0-1,1 0 1,0 0 0,-4 24-1,0 11 278,-3 55 0,11-94-279,-1 12 40,1 1 0,1 0 0,0 0 0,2 0 1,1-1-1,0 1 0,8 23 0,-8-35-62,1 0 0,-1-1 0,2 0 0,0 0 0,0 0 1,0 0-1,1-1 0,0 0 0,1 0 0,0 0 0,0-1 1,0 0-1,1-1 0,0 1 0,1-2 0,-1 1 0,13 5 0,-10-6-619,0 0-1,1-1 0,-1-1 0,24 5 0,6-4-1212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613 716 5216,'5'-28'4917,"-5"28"-4759,0-1 0,0 1 1,-1-1-1,1 1 0,0-1 0,-1 1 0,1-1 0,0 1 1,-1-1-1,1 1 0,0 0 0,-1-1 0,1 1 0,-1 0 1,1-1-1,-1 1 0,1 0 0,-1 0 0,1-1 0,-1 1 1,1 0-1,-1 0 0,1 0 0,-1 0 0,1 0 1,-1-1-1,1 1 0,-1 0 0,1 0 0,-1 0 0,0 1 1,-16 0 1664,5 2-1406,1 1-1,0 0 1,0 1-1,1 0 1,-1 1-1,1 0 1,-14 12-1,-64 60 264,66-57-388,-24 21 119,-91 63-1,-13 7-100,145-108-276,1 0 0,0 1-1,-1 0 1,2-1 0,-1 1 0,0 0 0,1 1 0,0-1 0,-3 8 0,5-11-10,1-1 1,-1 1-1,1 0 1,0-1-1,0 1 0,-1 0 1,1-1-1,0 1 0,1 0 1,-1-1-1,0 1 1,0 0-1,1 0 0,-1-1 1,1 3-1,0-2 1,1 0 0,-1-1-1,0 1 1,0-1 0,1 1 0,-1-1-1,1 1 1,-1-1 0,1 0 0,0 1-1,-1-1 1,1 0 0,0 0-1,0 0 1,3 1 0,4 1 54,1-1 0,0 1 0,0-2 0,0 1 0,0-1 0,0-1 0,0 0 0,18-2 0,-13 0 26,0-1-1,0 0 1,-1-1-1,0 0 1,19-9 0,-20 7-56,0-2 1,0 0-1,0 0 1,-1-1-1,-1-1 1,12-11 0,-5 2-6,-1-1 0,21-34 1,101-176 45,-30 6 316,-95 188-362,-1-1 1,-1 0 0,-3 0 0,7-52 0,-10 46-28,0-58 1,-6 82-86,-1 0 0,-1 0 0,0 0 0,-2 0-1,-9-30 1,12 45 49,-1 1 0,1-1-1,-1 1 1,0 0 0,0 0 0,0-1-1,-2-2 1,3 6 13,0-1-1,1 0 1,-1 1-1,0-1 1,1 1-1,-1-1 1,0 1-1,0-1 1,0 1-1,1-1 1,-1 1-1,0 0 1,0 0-1,0-1 1,0 1-1,0 0 1,0 0-1,0 0 1,1 0-1,-1 0 1,0 0-1,0 0 1,0 0-1,0 0 1,0 0-1,0 1 1,0-1-1,0 0 1,1 1-1,-1-1 1,0 0-1,0 1 1,0-1-1,1 1 1,-1 0-1,-1 0 1,-3 4-31,1-1 1,-1 1 0,1 0 0,0 0 0,1 1 0,-1-1 0,-4 11 0,-18 47-43,20-47 68,-15 48 67,3 0 1,2 2-1,3 0 0,3 1 1,3 0-1,3 96 1,5-116 107,10 65 0,-9-97-114,2 1-1,0 0 1,0-1 0,1 0-1,1 0 1,1 0-1,16 27 1,-18-36 18,0 1 0,0-1 0,1 0 0,-1 0 0,1-1 0,1 0 0,-1 0 0,1 0 0,0-1 0,0 0 0,0 0 1,1-1-1,-1 0 0,1 0 0,0-1 0,0 0 0,0 0 0,0-1 0,11 1 0,-9-2-18,-1 0 0,1-1 0,-1 0 0,0 0 1,1-1-1,-1-1 0,0 1 0,0-1 0,-1-1 0,1 0 0,-1 0 0,1 0 1,-1-1-1,-1-1 0,1 1 0,9-10 0,-4 2-31,-1-1-1,0 0 0,-1-1 1,0-1-1,-2 0 1,14-28-1,33-107 90,-52 138-100,0-7-262,0-1 0,0-22 0,22 242 88,-18-161 262,2 0 0,21 54 0,-29-88-72,-1 0-1,1-1 0,0 1 0,0-1 1,0 1-1,0-1 0,1 0 0,-1 0 1,1 0-1,0 0 0,0-1 0,0 1 1,0-1-1,0 1 0,0-1 0,1 0 1,-1 0-1,1-1 0,0 1 0,-1-1 0,1 0 1,0 0-1,0 0 0,0 0 0,0-1 1,0 1-1,6-1 0,5 0 13,1-1 0,0 0 0,-1-1 0,1-1 0,-1-1 0,0 0 0,22-9 0,-5-1-18,0-1 0,37-24-1,-36 17 97,0-2 0,30-27 0,-53 44-80,-10 7-36,0 0-1,0 0 1,0 0-1,0 0 1,0 0 0,0 0-1,1 0 1,-1 0-1,0 0 1,0 0 0,0 0-1,0 0 1,0 0-1,0 0 1,0 0-1,0 1 1,1-1 0,-1 0-1,0 0 1,0 0-1,0 0 1,0 0 0,0 0-1,0 0 1,0 0-1,0 0 1,0 1-1,0-1 1,0 0 0,0 0-1,0 0 1,0 0-1,0 0 1,0 0 0,0 1-1,0-1 1,0 0-1,0 0 1,0 0-1,0 0 1,0 0 0,0 0-1,0 0 1,0 1-1,-7 21-309,4-12 272,-2 7 71,0 1-1,1-1 1,1 1-1,1-1 1,0 31-1,2-41-19,1 1-1,0-1 0,0 0 0,0 1 1,1-1-1,0 0 0,0 0 0,1 0 0,0-1 1,0 1-1,0-1 0,1 1 0,0-1 1,0 0-1,1-1 0,8 9 0,-10-11 29,0-1 0,1 1 0,-1-1 0,1 0 0,0 0 0,-1 0 0,1 0 0,0-1 0,0 0 0,7 2 0,-9-3-12,0 1 1,0-1 0,0 0-1,0 0 1,0 0 0,0 0 0,0 0-1,0 0 1,0-1 0,0 1-1,0-1 1,0 1 0,0-1 0,-1 0-1,1 0 1,0 1 0,0-1-1,-1-1 1,1 1 0,0 0 0,-1 0-1,1-1 1,1-2 0,2-1-28,-2-1 0,1 0 0,-1 0 1,1-1-1,-2 1 0,1-1 0,-1 0 0,0 1 1,0-1-1,-1 0 0,0 0 0,0 0 0,-1 0 1,0 0-1,0 0 0,0 0 0,-1 0 0,0 0 1,-1 0-1,1 0 0,-1 0 0,-1 1 0,1-1 1,-1 1-1,-5-8 0,6 11-28,0 0-1,0 0 1,0 1-1,-1-1 1,1 1 0,-1 0-1,0 0 1,0 0-1,0 0 1,0 0-1,0 0 1,0 1 0,0 0-1,0-1 1,-1 1-1,1 0 1,-4 0 0,4 1 8,1-1 1,-1 1 0,1 0-1,0 0 1,-1 0-1,1 0 1,-1 1 0,1-1-1,-1 1 1,1-1 0,0 1-1,-1 0 1,1 0 0,0 0-1,0 0 1,-1 1 0,1-1-1,0 0 1,0 1 0,1-1-1,-1 1 1,0 0-1,-2 3 1,3-4 13,1-1 1,0 1-1,-1 0 0,1 0 1,0-1-1,-1 1 0,1 0 1,0-1-1,0 1 0,0 0 1,0 0-1,0-1 0,0 1 1,0 0-1,0 0 1,0-1-1,0 1 0,0 0 1,1 0-1,-1-1 0,0 1 1,0 0-1,1-1 0,-1 1 1,0 0-1,1-1 0,-1 1 1,1 0-1,-1-1 0,1 1 1,-1-1-1,1 1 0,-1-1 1,1 1-1,0 0 0,2 1 18,0 0 0,0 0 0,0 0-1,1 0 1,5 2 0,-5-2 9,1-1 1,-1 0 0,1 0-1,0 0 1,-1 0 0,1-1-1,0 1 1,-1-1-1,1 0 1,0-1 0,0 1-1,-1-1 1,7-2 0,-3 0 8,1 0 1,-1-1 0,-1 0-1,1-1 1,-1 0-1,11-8 1,14-13 107,-4 3-177,0 2 0,61-36 0,-86 56 32,0 0-1,0-1 0,0 1 0,1 0 1,-1 1-1,0-1 0,1 0 0,-1 1 1,5 0-1,-7 0 1,1 0 0,-1 0 0,1 0-1,-1 1 1,1-1 0,-1 1 0,1-1 0,-1 1 0,1-1 0,-1 1-1,1 0 1,-1 0 0,0 0 0,0 0 0,1 0 0,-1 0 0,0 0-1,0 0 1,0 0 0,0 0 0,1 3 0,0 0-5,0 0 1,0 1 0,0-1-1,-1 1 1,0 0-1,0-1 1,0 1 0,0 0-1,-1 0 1,0 7-1,-1 6 27,-5 26 0,-41 141 44,18-83-49,-4 45 24,-42 136 241,67-257-199,7-18 83,-2-1 1,1 0 0,-7 12 0,15-72 757,7-22-922,3 1 0,3 0-1,4 1 1,3 2 0,69-135-1,-67 153 45,8-16-176,70-101 1,-104 167 133,9-11-82,0 0 0,20-19 0,-29 31 73,0-1 0,0 1 0,1 0 0,-1 0 0,1 0 0,0 0-1,0 1 1,-1-1 0,1 1 0,0 0 0,0 0 0,1 0 0,-1 0 0,0 0-1,0 1 1,0-1 0,0 1 0,1 0 0,-1 0 0,7 1 0,-7 0 6,0 0 0,0 1 0,0-1 0,0 1 0,0 0 0,0 0 0,-1 0 0,1 1 0,-1-1 1,1 1-1,-1-1 0,0 1 0,0 0 0,0 0 0,0 0 0,2 5 0,2 5 13,-1-1 0,6 25 0,-8-26 32,-1 0 0,0 0 0,-1 0 0,0 0-1,0 0 1,-1 0 0,-3 18 0,3-24-20,-1 0 0,0-1 0,-1 1 0,1 0-1,-1-1 1,0 1 0,0-1 0,0 0 0,-1 1 0,1-1-1,-1 0 1,0-1 0,0 1 0,0 0 0,-1-1-1,1 0 1,-1 0 0,0 0 0,-5 3 0,2-3-152,1 0-1,-1-1 1,1 0 0,-1 0 0,0 0 0,0-1-1,1 0 1,-1 0 0,0-1 0,0 0 0,0 0-1,-9-2 1,9 1-638,1 0 0,0-1 0,-1 0 0,1 0 0,-10-5 0,12 5-211,0-1 1,0 1-1,1-1 0,-1 0 0,1 0 0,-1 0 0,1 0 0,-5-7 1,-6-10-3259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1342 5408,'-6'-1'1328,"7"0"-666,-1 1-640,0 0-1,0 0 1,0 0 0,1 0 0,-1 0 0,0-1 0,0 1 0,0 0-1,0 0 1,0 0 0,0 0 0,1 0 0,-1 0 0,0 0 0,0 0 0,0 0-1,0 0 1,0 0 0,0 0 0,1 0 0,-1 0 0,0 1 0,0-1-1,0 0 1,0 0 0,0 0 0,0 0 0,0 0 0,1 0 0,-1 0 0,0 0-1,0 0 1,0 0 0,0 0 0,0 1 0,0-1 0,0 0 0,0 0-1,0 0 1,0 0 0,0 0 0,0 0 0,0 0 0,0 1 0,1-1-1,-1 0 1,0 0 0,0 0 0,1-1 250,12-5 943,-1-2 1,0 1-1,20-19 0,-17 12-760,0-1 1,13-18-1,-4 0-408,-1 0 0,21-45 0,26-71 301,-40 81-376,13-39-43,-5-2 0,29-134 0,-62 221-139,0 0 1,-2 0 0,2-28-1,-7 46-531,-1 10 433,-5 15 151,7-19 105,-69 215-578,62-191 644,1 1 0,-7 56-1,6 53 32,11 9 109,-1-121 8,1-1 0,1 0 1,1 0-1,9 26 0,-12-43-89,1 0 0,0 1-1,0-1 1,0 0 0,1 0 0,-1-1 0,1 1 0,9 8-1,-11-13-25,-1 1 0,2 0-1,-1-1 1,0 0-1,0 1 1,0-1 0,1 0-1,-1 0 1,0 0-1,1-1 1,-1 1-1,1-1 1,-1 1 0,1-1-1,-1 0 1,1 0-1,-1 0 1,1 0-1,-1 0 1,1 0 0,-1-1-1,1 1 1,-1-1-1,1 0 1,4-2 0,-3 1 53,1-1 0,-1 1 0,1-1 0,-1 0 0,0-1 0,0 1 0,0-1 1,0 0-1,-1 0 0,4-4 0,1-4 48,0 0 1,8-19-1,-14 27-172,0 0 1,0-1-1,0 1 0,-1-1 1,1 1-1,-1-1 0,-1 0 1,1 1-1,0-1 1,-1 0-1,0 0 0,0 0 1,-1 1-1,1-1 0,-3-8 0,3 12 7,0 1 0,0-1 0,0 1 0,0 0-1,0-1 1,-1 1 0,1-1 0,0 1 0,0 0-1,0-1 1,-1 1 0,1 0 0,0-1 0,0 1-1,-1 0 1,1-1 0,0 1 0,-1 0-1,1 0 1,0-1 0,-1 1 0,1 0 0,0 0-1,-1 0 1,1 0 0,0-1 0,-1 1 0,1 0-1,-1 0 1,1 0 0,0 0 0,-1 0-1,1 0 1,-1 0 0,1 0 0,-1 0 0,1 0-1,0 0 1,-1 0 0,1 0 0,-1 1 0,1-1-1,0 0 1,-1 0 0,1 0 0,0 0 0,-1 1-1,1-1 1,0 0 0,-1 0 0,1 1-1,0-1 1,-1 0 0,1 1 0,-2 1-49,0 0 0,0 1 1,1-1-1,-1 1 1,1-1-1,-1 1 0,0 3 1,-9 21-405,-9 43 0,18-62 482,1-1-1,-1 1 1,2-1 0,-1 1-1,1 0 1,0-1-1,1 1 1,0-1 0,0 1-1,0-1 1,5 12 0,-5-16 36,1-1 0,-1 1 0,1-1 0,0 1 0,0-1 0,0 0 1,0 0-1,0 0 0,0 0 0,1 0 0,-1 0 0,1-1 0,-1 1 1,1-1-1,-1 1 0,1-1 0,0 0 0,0 0 0,0 0 0,0-1 1,0 1-1,6 0 0,-7-1-2,0 0 1,0 0-1,0 0 0,0 0 1,0-1-1,0 1 0,0 0 1,0-1-1,-1 0 1,1 1-1,0-1 0,0 0 1,0 0-1,0 0 1,-1 0-1,1 0 0,-1 0 1,1 0-1,-1-1 0,1 1 1,-1-1-1,1 1 1,-1-1-1,0 1 0,0-1 1,0 0-1,0 0 0,0 1 1,0-1-1,-1 0 1,1 0-1,-1 0 0,1 0 1,0-4-1,-1 0-117,0 0 1,0 0-1,-1 0 0,1-1 0,-1 1 0,-3-10 1,-15-38-557,13 39 587,0-3-34,-1 1 0,0 0 0,-1 1 0,-1 0 1,-16-22-1,17 27 35,5 8-3,1-1 0,-1 0 0,0 1 0,0-1 0,-1 1 0,1 0 0,0 0 0,-1 0 0,0 1 0,-6-4 0,10 6 32,0 0 0,0-1 0,0 1 0,-1 0 0,1 0 0,0 0 1,0 0-1,0 0 0,-1 0 0,1 0 0,0 0 0,0 0 0,0 0 1,-1-1-1,1 1 0,0 0 0,0 0 0,-1 0 0,1 1 0,0-1 1,0 0-1,0 0 0,-1 0 0,1 0 0,0 0 0,0 0 0,-1 0 1,1 0-1,0 0 0,0 0 0,0 1 0,-1-1 0,3 7-218,7 9 8,-5-11 250,0 0 0,0 0 1,0 0-1,1-1 0,0 1 0,0-1 0,0 0 0,0 0 0,0-1 0,1 1 1,0-1-1,0-1 0,0 1 0,0-1 0,0 0 0,7 1 0,5 0 122,0-1 0,0-1 0,-1-1 0,1-1 0,0 0 0,18-4 0,-23 2 8,1 0-1,0-1 0,-1-1 0,0 0 0,0 0 0,-1-1 0,1-1 0,12-9 0,20-23-436,-44 59-971,-2 9 968,0-8 175,2-1-1,2 24 1,-2-38 159,0 0-1,0 0 1,1 0 0,0 0-1,0-1 1,0 1 0,1-1-1,0 0 1,0 1 0,0-1-1,8 9 1,-9-13-6,0 1 0,-1-1 0,1 1 1,0-1-1,0 1 0,0-1 0,0 0 1,0 0-1,1 0 0,-1 0 0,0-1 0,0 1 1,1-1-1,-1 1 0,0-1 0,1 0 0,-1 0 1,0 0-1,1 0 0,-1 0 0,0 0 0,1-1 1,-1 1-1,0-1 0,1 1 0,-1-1 0,0 0 1,0 0-1,0 0 0,0 0 0,4-3 0,0 0 22,0-1 0,0 0 0,0 0-1,-1 0 1,0 0 0,0-1 0,0 0-1,-1 0 1,5-8 0,26-55 250,38-64-784,-60 117-347,-8 25-202,-3 0 909,0 0 0,0 0 0,-1 1 0,0-1 0,-1 13 0,2 20 13,1-23 233,0 0 1,9 22-1,-12-40-93,1 1 0,-1-1 1,1 1-1,0 0 0,-1-1 1,1 1-1,0-1 0,0 0 1,0 1-1,0-1 0,0 0 1,0 1-1,1-1 0,-1 0 0,0 0 1,3 2-1,-2-3-14,-1 1-1,0-1 1,1 0-1,-1 1 1,0-1-1,1 0 1,-1 0-1,0 0 0,1 0 1,-1 0-1,0 0 1,1-1-1,-1 1 1,0 0-1,1-1 1,1 0-1,2-2 56,1 0 0,-1 0 0,0 0 0,0-1 0,0 0 0,-1 0 0,7-7 0,62-73 413,34-35-852,-100 112 429,1-1-211,-1 1 0,15-10-1,-19 15 31,1 0 1,-1 1-1,0-1 0,0 1 0,1 0 0,-1 0 0,1 0 0,-1 0 0,1 1 0,-1-1 0,6 1 0,76 6 453,-82-6-296,0 0 0,1 0-1,-1 0 1,0 0 0,1-1 0,-1 1-1,0-1 1,0 0 0,0 0 0,1 0-1,-1 0 1,0-1 0,4-2-1,-6 3-44,1 0-1,-1 0 1,0 1-1,0-1 1,0 0-1,0 0 1,0 0-1,0 0 1,0-1-1,0 1 0,-1 0 1,1 0-1,0-1 1,-1 1-1,1 0 1,-1 0-1,1-1 1,-1 1-1,0-1 1,1 1-1,-1 0 0,0-1 1,0 1-1,0-1 1,0 1-1,0-1 1,0 1-1,-1 0 1,1-1-1,0 1 1,-1-1-1,0 0 0,0-2-49,-1 1-1,1 0 0,-1 0 0,0 0 1,0 0-1,0 0 0,0 1 1,0-1-1,-1 1 0,1-1 0,-1 1 1,1 0-1,-1 0 0,0 0 0,0 0 1,0 1-1,0-1 0,0 1 0,-1 0 1,1-1-1,0 1 0,0 1 0,-1-1 1,1 1-1,-1-1 0,1 1 0,-1 0 1,1 0-1,0 0 0,-5 1 0,2 0-24,1 1-1,0-1 0,0 1 0,-1 0 0,1 0 0,0 0 1,0 1-1,1 0 0,-1 0 0,1 0 0,-1 0 0,1 1 1,0 0-1,0 0 0,1 0 0,-1 0 0,1 1 0,-4 5 1,6-7 69,0-1 1,0 0-1,0 1 1,1 0 0,-1-1-1,1 1 1,-1-1 0,1 1-1,0 0 1,0-1 0,0 1-1,0 0 1,1-1 0,-1 1-1,1-1 1,-1 1 0,1-1-1,0 1 1,0-1 0,2 4-1,3 4 49,0 0 0,0 0 0,10 11 0,-13-18-36,0 1 53,1 0 0,-1 0 0,1 0 1,0-1-1,-1 0 0,2 0 0,-1 0 1,0 0-1,0-1 0,1 1 0,0-1 1,-1 0-1,1-1 0,0 1 1,0-1-1,0 0 0,0 0 0,0 0 1,0-1-1,0 0 0,0 0 0,0 0 1,0-1-1,0 1 0,0-1 1,0 0-1,0-1 0,0 1 0,-1-1 1,1 0-1,0 0 0,6-5 0,1-2 8,1 0 0,-2-1 0,0 0 0,0 0 0,-1-2 0,0 1 0,-1-1 0,0-1 0,12-22 0,-11 19-591,19-23 0,-28 39 485,-1 0-1,0 0 1,0 0 0,0-1 0,0 1-1,0 0 1,0 0 0,0 0 0,0 0-1,0 0 1,0 0 0,0 0 0,0 0 0,1 0-1,-1 0 1,0 0 0,0 0 0,0 0-1,0 0 1,0 0 0,0 0 0,0 0 0,0 0-1,0 0 1,1 0 0,-1 0 0,0 0-1,0 0 1,0 0 0,0 0 0,0 0-1,0 0 1,0 0 0,0 0 0,0 0 0,0 0-1,1 0 1,-1 0 0,0 0 0,0 1-1,0-1 1,0 0 0,0 0 0,0 0-1,0 0 1,0 0 0,3 7-368,0 11 289,-13 96-94,7-85 186,-5 27 450,-2 1-1,-26 84 1,35-138-289,0 0 0,0 0 0,0 0 0,-1 0 0,-3 6 0,4-9-129,1 1-1,0-1 1,0 0 0,0 0 0,-1 1-1,1-1 1,0 0 0,0 0 0,-1 0-1,1 0 1,0 1 0,0-1 0,-1 0-1,1 0 1,0 0 0,-1 0 0,1 0-1,0 0 1,-1 0 0,1 0 0,0 0-1,-1 0 1,1 0 0,0 0 0,0 0-1,-1 0 1,0 0 7,0-1-1,1 1 1,-1-1 0,0 1-1,1-1 1,-1 0-1,1 1 1,-1-1-1,1 0 1,-1 1 0,1-1-1,-1 0 1,1 0-1,0 1 1,-1-2-1,-3-9 84,1-1-1,-1 1 0,2-1 1,0 1-1,0-1 1,1-17-1,5-71-389,-3 93 266,-1-6-188,1 2 146,0 1-1,4-19 1,-4 27-31,-1-1 0,1 0-1,0 1 1,0-1 0,1 1-1,-1-1 1,0 1 0,1-1-1,0 1 1,-1 0 0,1 0-1,0 0 1,0 0-1,0 0 1,3-2 0,0 2 15,-1 1 0,1 0 0,0 0 0,-1 0 1,1 1-1,0-1 0,-1 1 0,1 0 0,9 2 0,11-2 183,39-4 309,-1-2-1,-1-4 0,98-27 1,-144 32-308,0-1 0,0 0 1,-1-2-1,19-11 0,-25 12-71,0 1-1,0-1 0,-1 0 1,0-1-1,-1 0 1,0 0-1,11-17 0,-6 5 3,-2-1 0,0 0 0,-1 0 0,8-31 0,16-92-153,-30 131 105,21-132-29,-8 42 8,-14 93-105,0-1 1,-1 0-1,0 0 0,0 0 1,-2 0-1,0-12 1,1 23 117,0 0 0,0 0 0,0-1 0,0 1 0,0 0 0,0-1 0,0 1 0,0 0 0,0 0 0,0-1 0,0 1 0,0 0 0,0 0 0,0-1 0,-1 1 0,1 0 0,0 0 0,0-1 0,0 1 0,0 0 0,0 0 0,-1-1 0,1 1 0,0 0 1,0 0-1,0 0 0,-1-1 0,1 1 0,0 0 0,0 0 0,-1 0 0,1 0 0,0 0 0,0 0 0,-1-1 0,1 1 0,0 0 0,0 0 0,-1 0 0,1 0 0,0 0 0,-1 0 0,1 0 0,0 0 0,0 0 0,-1 0 0,1 0 0,0 0 0,-1 1 0,1-1 0,0 0 0,0 0 0,-1 0 0,1 0 0,0 0 0,-1 1 0,0 0-49,-1 1 0,1-1 0,-1 1 0,1-1 0,0 1 0,-1 0 0,0 3 0,-6 10-45,1 1 0,1-1-1,1 2 1,-6 26-1,-6 71 157,14-86-75,-13 139 76,9-79 112,2 15 3,10 105 0,4-80-249,-1-62-3641,-8-66 3607,0 0 1,0 1 0,0-1 0,0 1 0,0-1 0,0 0 0,0 1 0,0-1 0,0 1-1,0-1 1,0 0 0,0 1 0,0-1 0,0 0 0,0 1 0,0-1 0,1 1 0,-1-1-1,0 0 1,0 1 0,0-1 0,1 0 0,-1 0 0,0 1 0,0-1 0,1 0-1,-1 1 1,0-1 0,1 0 0,-1 0 0,1 1 0,-1-2-59,0 1 0,1 0 0,-1-1 1,0 1-1,1-1 0,-1 1 0,0 0 0,0-1 0,1 1 1,-1-1-1,0 1 0,0-1 0,0 1 0,0-1 0,0 1 1,1-1-1,-1 1 0,0-1 0,0 1 0,0-1 0,0 1 1,-1-1-1,1 1 0,0-1 0,0 1 0,0-1 1,-7-26-2293,-2-5 865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0.4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393 623 2144,'-1'1'75,"1"-1"-53,0 0 1,0 0-1,-1 1 0,1-1 0,0 0 0,0 0 0,0 0 1,0 0-1,0 0 0,0 1 0,0-1 0,-1 0 1,1 0-1,0 0 0,0 0 0,0 0 0,0 0 0,-1 0 1,1 0-1,0 0 0,0 0 0,0 0 0,0 1 1,-1-1-1,1 0 0,0 0 0,0 0 0,0 0 0,0 0 1,-1 0-1,1-1 0,0 1 0,0 0 0,0 0 0,-1 0 1,1 0-1,0 0 0,0 0 0,0 0 0,0 0 1,0 0-1,-1 0 0,1 0 0,0-1 0,0 1 0,0 0 1,0 0-1,0 0 0,0 0 0,-1 0 0,1-1 1,0 0 1013,-3-1-420,0 0 1,0 0-1,0 1 0,-1-1 0,1 1 0,0-1 0,-1 1 0,1 0 0,-1 0 0,1 1 0,-5-1 0,-3 1-171,0 1 0,0 1 0,0 0-1,-15 5 1,-44 18 669,40-14-761,6-2 211,-43 22-1,59-26-458,0-1 0,1 1 0,0 0 0,0 1 0,1 0-1,-1 0 1,1 0 0,1 1 0,-6 8 0,10-14-82,0 0 1,0 0-1,1 1 0,-1-1 1,1 0-1,-1 0 0,1 1 1,-1-1-1,1 0 1,0 0-1,0 1 0,-1-1 1,1 0-1,0 1 1,0-1-1,0 0 0,1 1 1,-1-1-1,0 0 0,1 3 1,0-2 36,0 0 0,0 0 0,0-1 0,1 1 0,-1 0 0,0-1 0,1 1 0,-1-1 1,1 1-1,0-1 0,-1 0 0,3 1 0,2 2 174,1-1 0,-1 0 1,1 0-1,-1-1 0,1 0 0,14 2 1,-10-3-89,0 0 1,-1-1-1,1 0 1,0-1-1,0-1 0,0 1 1,-1-1-1,1-1 1,-1 0-1,1-1 1,18-9-1,-18 7-121,0-1 0,-1 0 0,1-1 0,-1 1 0,-1-2 0,0 0 0,0 0 0,-1 0 0,0-1 0,9-15 0,4-15-79,-1-2 1,25-80 0,2-39-105,-40 130 101,-2 0 1,-1 0-1,1-39 1,-5 61-32,-1 0 0,1-1 0,-3-10 0,3 19 69,0 1 0,0-1 1,0 1-1,0-1 1,0 1-1,0-1 0,0 0 1,-1 1-1,1-1 0,0 1 1,0-1-1,0 1 1,-1-1-1,1 1 0,0 0 1,-1-1-1,1 1 0,0-1 1,-1 1-1,1-1 1,0 1-1,-1 0 0,1-1 1,-1 1-1,1 0 0,-1 0 1,1-1-1,-1 1 1,1 0-1,-1 0 0,1 0 1,-1 0-1,1-1 1,-1 1-1,1 0 0,-1 0 1,1 0-1,-1 0 0,1 0 1,-1 0-1,0 0 1,1 0-1,-1 1 0,1-1 1,-1 0-1,1 0 0,-1 0 1,1 1-1,-1-1 1,1 0-1,0 0 0,-1 1 1,1-1-1,-1 0 0,1 1 1,-1 0-1,-3 2-60,1 0 0,0 0 0,-1 1 0,1-1 0,-2 6 0,-2 1 67,2 1 0,0-1 0,0 2 0,1-1 0,0 0 0,-3 17-1,-9 72 206,15-88-152,-4 24 163,2 0 0,2 1 0,1-1-1,2 0 1,1 0 0,2 0 0,2 0 0,15 50 0,-19-77-91,1 0 1,-1 0-1,2-1 1,-1 1-1,1-1 1,7 9 0,-9-14-45,-1 0 1,1 0 0,0 0-1,1 0 1,-1 0-1,0-1 1,1 1 0,-1-1-1,1 0 1,0 0 0,-1 0-1,1-1 1,0 1-1,0-1 1,0 0 0,6 1-1,1-2 37,0 0 0,0 0 1,0-1-1,0-1 0,0 0 0,0 0 0,0-1 0,13-6 0,-2 0-97,0-1 0,35-21 0,-44 21-43,1 0 0,-1 0-1,-1-1 1,0-1 0,-1 0 0,0-1 0,-1 0 0,12-19 0,-11 13-16,-1-1 0,0 0-1,-1-1 1,-1 0 0,7-33 0,-13 46-9,-1 1 0,0-1 1,0 0-1,-1 0 0,0 1 1,-1-10-1,1 15 27,0 1 1,0 0-1,0 0 1,0-1-1,-1 1 1,1 0-1,0 0 1,-1-1-1,1 1 0,-1 0 1,0 0-1,1 0 1,-1 0-1,0 0 1,1 0-1,-2-1 1,1 1 5,0 1 1,0-1 0,1 1 0,-1 0-1,0-1 1,0 1 0,1 0 0,-1 0-1,0 0 1,0-1 0,1 1 0,-1 0-1,0 0 1,0 0 0,0 0 0,1 0-1,-1 1 1,0-1 0,-1 0 0,-2 2-35,-1 0 0,1 0 0,0 0 0,0 1 0,0-1 0,-7 7 0,1 0 56,0 0 1,1 1-1,1 0 1,-1 0-1,1 1 1,-8 15-1,5-6 123,2 0-1,-14 41 0,20-52-51,0 1 0,1-1 0,1 1 0,-1-1 0,1 1 0,1 0 0,0-1 0,2 11 0,-2-15-12,1 0 0,0 0 0,1 0 0,-1 0 0,1-1-1,0 1 1,0 0 0,0-1 0,1 0 0,0 1 0,0-1 0,0 0 0,0 0 0,1-1-1,-1 1 1,7 4 0,-4-4 3,-1 0 0,1-1 0,-1 0 0,1-1 0,0 1 0,0-1 0,0 0-1,1 0 1,-1-1 0,0 0 0,1 0 0,-1 0 0,1-1 0,-1 0 0,0 0 0,1-1 0,-1 0 0,1 0-1,-1 0 1,9-4 0,-2 0 70,1-1 0,-1 0 0,0-1 0,0 0 0,-1-1 0,0-1 0,19-17 0,-8 3-243,29-37 0,-9 9-81,-42 50 183,-1 0 0,1 1 0,-1 0 1,0-1-1,1 1 0,-1-1 1,1 1-1,-1-1 0,1 1 1,0 0-1,-1 0 0,1-1 1,-1 1-1,1 0 0,-1 0 1,1-1-1,0 1 0,0 0 0,-1 0 7,1 0-1,-1 0 0,0 0 0,1 1 1,-1-1-1,0 0 0,0 0 0,1 0 1,-1 1-1,0-1 0,1 0 0,-1 0 1,0 0-1,0 1 0,0-1 0,1 0 1,-1 0-1,0 1 0,0-1 0,0 0 1,0 1-1,0-1 0,1 0 0,-1 1 1,0 1 1,1 1 0,-1-1 0,0 1 1,1-1-1,-1 1 0,0-1 0,-1 4 1,0 2 51,-1 3-7,1 0 1,0 0 0,1 0 0,0 11-1,1 7 227,-1-29-257,0 0 0,0 1 0,0-1-1,0 0 1,0 0 0,0 0 0,0 0 0,0 0 0,0 0 0,0 0 0,1 0 0,-1 0 0,0 0-1,0 1 1,0-1 0,0 0 0,0 0 0,0 0 0,0 0 0,0 0 0,0 0 0,0 0-1,1 0 1,-1 0 0,0 0 0,0 0 0,0 0 0,0 0 0,0 0 0,0 0 0,0 0 0,0 0-1,1 0 1,-1 0 0,0 0 0,0 0 0,0 0 0,0 0 0,0 0 0,0 0 0,0 0 0,0 0-1,0 0 1,1 0 0,-1 0 0,8-4 232,7-5-59,-2-3-270,1 0 1,-2-1-1,0-1 1,15-21-1,-15 19-19,0 1-1,0 1 1,26-23-1,-30 29 56,-3 4-13,1 0 1,-1 0-1,10-6 0,-15 9 51,1 1-1,0 0 1,0-1-1,0 1 1,0-1 0,0 1-1,-1 0 1,1-1-1,0 1 1,0 0-1,0 0 1,0 0 0,0 0-1,0 0 1,0 0-1,0 0 1,0 0-1,0 0 1,0 1-1,0-1 1,0 0 0,0 0-1,0 1 1,-1-1-1,1 1 1,0-1-1,0 1 1,0-1 0,0 1-1,-1 0 1,2 0-1,2 5-17,-1 0 0,1 1 0,-1 0 0,0-1 0,-1 1 0,0 0 0,0 0 0,0 0 0,0 8 0,2 5 5,-2-10 78,1 0 0,-1 0-1,2 0 1,0-1 0,0 1-1,0-1 1,1 0 0,1 0-1,-1 0 1,2-1 0,-1 0 0,10 9-1,-14-15 15,0 0-1,1 0 0,-1-1 1,0 1-1,0-1 0,1 0 1,-1 1-1,1-1 1,-1 0-1,1-1 0,-1 1 1,1 0-1,0-1 0,-1 1 1,6-1-1,-4 0 6,0-1-1,0 1 0,0-1 1,0 0-1,0 0 0,0-1 1,0 1-1,-1-1 1,7-3-1,-1-1-15,0-1 0,0 0 1,-1 0-1,0-1 0,0 0 1,-1 0-1,8-12 0,8-18-92,-1-1 0,26-67 1,-12 24-57,-34 80 88,9-19-301,-7 18 97,-2 13 63,1 48-84,-2 28 524,-2-69-228,-1 22 194,-13 68 0,14-104-244,0-1-1,1 1 0,-1-1 0,0 0 0,-1 1 0,1-1 0,0 0 0,0 0 1,-1 0-1,0 0 0,1 0 0,-1 0 0,0 0 0,-4 3 0,5-4-24,0 0 0,0-1-1,-1 1 1,1-1 0,0 1-1,-1-1 1,1 1 0,-1-1-1,1 0 1,0 1 0,-1-1-1,1 0 1,-1 0 0,1 0-1,-1 0 1,1 0 0,-1-1-1,1 1 1,0 0 0,-1-1-1,1 1 1,-1-1-1,1 1 1,0-1 0,-2 0-1,-17-15-565,20 16 571,0 0 0,0 0 0,1-1 0,-1 1 0,0 0 1,0 0-1,0 0 0,1-1 0,-1 1 0,0 0 1,0 0-1,1 0 0,-1 0 0,0 0 0,0-1 1,1 1-1,-1 0 0,0 0 0,1 0 0,-1 0 1,0 0-1,0 0 0,1 0 0,-1 0 0,0 0 1,1 0-1,-1 0 0,0 0 0,0 0 0,1 0 1,-1 0-1,0 0 0,1 0 0,-1 1 0,0-1 1,1 0-1,13 5 59,-8-2-32,-1-1 0,0 0 0,1 0 0,-1-1-1,1 1 1,-1-1 0,1 0 0,0-1 0,0 1 0,-1-1-1,1-1 1,6 0 0,-3 0 58,-1-1-1,1-1 0,-1 1 1,0-1-1,0-1 0,0 0 1,9-5-1,6-7 153,0-2 0,-1 0 0,35-38 0,-21 17-105,40-53 0,-72 84-122,2 0-239,-4 9 43,-1 5-28,-3 22 1,-5 30 0,4-30 228,-2 34 0,5-53 39,1 0 0,-1-1 0,1 1 0,1 0 0,0-1 0,0 1 0,1-1 0,4 9 0,-6-15-21,0 0 0,0 0 1,0-1-1,0 1 0,1 0 1,-1-1-1,0 1 0,1-1 1,0 0-1,-1 1 0,1-1 1,0 0-1,-1 0 0,1 0 1,0 0-1,0-1 0,0 1 1,0 0-1,0-1 0,0 1 1,0-1-1,0 0 0,0 1 1,0-1-1,4-1 0,1 1 58,0-1 0,0 0 0,-1-1 0,1 1 0,0-1 0,8-4-1,-10 4-59,-1-1 0,1 1 0,-1-1-1,0 0 1,0 0 0,0-1 0,0 1 0,-1-1-1,1 0 1,3-5 0,-1 2 9,12-17 19,0 1-1,-2-2 1,19-39 0,31-86-353,-41 90-12,35-88-159,-46 109 170,14-71 0,-27 107 216,-1-1 1,1 1-1,-1 0 0,0 0 0,-1 0 0,0-5 1,1 8 71,0 0 1,0-1 0,0 1 0,0 0 0,0 0 0,0 0 0,0-1 0,0 1 0,0 0 0,0 0 0,0-1 0,-1 1 0,1 0-1,0 0 1,0 0 0,0-1 0,0 1 0,0 0 0,-1 0 0,1 0 0,0 0 0,0 0 0,0-1 0,-1 1 0,1 0-1,0 0 1,0 0 0,-1 0 0,1 0 0,0 0 0,0 0 0,-1 0 0,0 0-5,0 1-1,1-1 1,-1 1 0,0-1-1,0 1 1,1-1 0,-1 1 0,0-1-1,1 1 1,-1 0 0,1-1 0,-1 1-1,0 0 1,0 1 0,-8 14-73,1 0 1,1 1-1,0 0 1,1 0-1,-4 19 1,7-24 79,-9 34 67,2 1 1,2 0-1,-2 52 1,12 147 219,-2-240-221,1 1 1,0 0-1,0-1 1,1 1 0,-1-1-1,6 12 1,-7-17-29,1 0 1,0 0-1,-1 1 1,1-1 0,0 0-1,0 0 1,0 0-1,0 0 1,0-1 0,0 1-1,0 0 1,0 0-1,0 0 1,0-1 0,0 1-1,3 0 1,-3 0-5,0-1 0,1 0 0,-1 0 0,1 0 0,-1 0 0,1 0 0,-1-1 0,1 1 0,-1 0 0,1-1 0,-1 1 0,0-1 0,1 1 0,-1-1 0,0 0 0,1 0 0,-1 1 0,2-3 0,9-6 59,-1 0 0,0-1 0,16-21 0,25-38-35,-23 30-120,109-128-261,-135 163 396,21-19-120,-23 23 43,-1-1 0,1 1 1,-1 0-1,1-1 0,-1 1 1,1 0-1,-1 0 0,1-1 0,-1 1 1,1 0-1,-1 0 0,1 0 1,-1 0-1,1 0 0,0 0 1,-1 0-1,1 0 0,0 0 0,0 0-2,-1 1-1,0-1 1,1 0-1,-1 1 1,0-1-1,1 0 1,-1 1-1,0-1 1,0 1-1,1-1 1,-1 1-1,0-1 1,0 1-1,0-1 0,1 0 1,-1 1-1,0-1 1,0 1-1,0 0 1,0-1-1,0 1 1,0-1-1,0 1 1,0 0-1,-2 37-245,-9 53-1,-2 11 513,12-87-113,1 1 0,1-1 0,0 1 1,5 22-1,-6-37-110,1 1 1,-1 0 0,0-1-1,1 1 1,-1 0-1,1-1 1,0 1 0,-1-1-1,1 1 1,0-1 0,0 1-1,0-1 1,0 0-1,0 1 1,0-1 0,1 0-1,-1 0 1,0 0-1,1 0 1,-1 0 0,1 0-1,-1 0 1,1-1-1,-1 1 1,1 0 0,-1-1-1,1 1 1,0-1 0,-1 0-1,1 1 1,0-1-1,-1 0 1,1 0 0,0 0-1,-1 0 1,1-1-1,1 1 1,5-2 25,-1 0 1,1-1-1,-1 0 0,0 0 1,0-1-1,0 1 0,0-1 0,-1-1 1,1 0-1,-1 0 0,0 0 1,5-7-1,10-11 24,30-43 0,-48 62-76,118-166-115,-93 133-117,-28 36 224,0 1 0,1 0 0,-1 0 0,0-1 0,0 1 0,0 0 0,1-1 0,-1 1 1,0 0-1,0 0 0,1 0 0,-1-1 0,0 1 0,1 0 0,-1 0 0,0 0 0,1 0 0,-1-1 0,0 1 1,1 0-1,-1 0 0,0 0 0,1 0 0,-1 0 0,0 0 0,1 0 0,-1 0 0,1 0 0,0 1-4,-1-1 0,0 1 0,1-1 0,-1 0 0,1 1 0,-1-1 0,0 1 0,0-1 0,1 1 0,-1 0 1,0-1-1,0 1 0,0-1 0,1 1 0,-1-1 0,0 2 0,1 33-171,-5 1 86,-1 0 0,-11 43 0,-29 75 34,33-114 13,-11 34 168,-3-1 0,-3-2 1,-49 89-1,70-147-69,1-1-1,-2 1 1,0-2-1,0 1 1,-1-1-1,-1 0 1,0-1-1,-20 15 1,28-24-47,1 1 0,-1-1 0,1 1 0,-1-1 0,0 0 0,0 0 1,1 0-1,-1 0 0,0-1 0,0 1 0,0-1 0,0 0 0,0 1 0,0-1 0,0-1 0,0 1 0,0 0 0,0-1 0,-4-1 0,3 1-12,1 0 0,0-1 1,0 0-1,0 1 0,0-1 0,0 0 0,0-1 0,0 1 0,1 0 0,-1-1 0,1 0 0,-1 1 0,1-1 0,0 0 0,0 0 0,1 0 0,-1-1 0,0 1 0,1 0 0,-2-6 0,-1-7-29,0 0-1,-4-33 1,7 44 30,0-6 25,0 0 1,0 0-1,1 0 1,0 0-1,1-1 1,1 1-1,5-21 0,-4 24 9,0 0 0,0 0 0,1 0 0,0 1 0,1 0 0,0-1 0,0 2 0,0-1 0,1 1 0,0-1 0,7-4 0,8-6-62,1 1 0,0 1 0,34-17 1,77-28-387,-49 24-343,-58 23-201,20-8-3331,-14 12-2893,-22 8 4495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0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9 9056,'-14'-4'1211,"10"3"-569,0 0-1,0 0 1,1 1 0,-1-1-1,-7 1 1,20 3 3849,1 2-2769,19 1-595,1-1 0,-1-1 1,50-1-1,91-12-765,-30 0-70,-48 6-625,28-1-4316,-113 4 3438,-1 0-1,1 1 0,0 0 1,8 2-1,-1 2-1241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1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46 100 11456,'-42'-20'5215,"39"3"-4543,6 6 0,7 7-512,12-12-288,4 7 64,21-5-544,1 5 320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5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5 548 3232,'-5'-6'11280,"10"4"-10735,0-1 1,0 0 0,0 0-1,0 0 1,-1-1 0,0 1-1,6-7 1,6-4 219,4-3-390,-2-2-1,0 0 1,24-34-1,-32 40-320,-6 8-36,104-144 553,-96 129-430,-1 0 0,0-1 0,-1 0 0,-1-1 0,10-38 0,-18 53-97,0 1 0,0 0-1,-1 0 1,1-9 0,-1 14-43,0 0 0,0 1-1,0-1 1,0 1 0,0-1 0,0 0-1,0 1 1,0-1 0,0 1-1,0-1 1,-1 1 0,1-1-1,0 0 1,0 1 0,-1-1 0,1 1-1,0-1 1,0 1 0,-1-1-1,1 1 1,-1-1 0,1 1 0,0-1-1,-1 1 1,1 0 0,-1-1-1,1 1 1,-1 0 0,1-1 0,-1 1-1,1 0 1,-1 0 0,0-1-1,1 1 1,-1 0 0,1 0-1,-1 0 1,0 0 0,1 0 0,-1 0-1,1 0 1,-1 0 0,0 0-1,1 0 1,-1 0 0,1 0 0,-1 0-1,1 1 1,-1-1 0,0 0-1,1 0 1,-1 1 0,1-1-1,-1 0 1,1 1 0,-1-1 0,1 0-1,-1 1 1,-4 3 12,1-1 0,-1 1 1,1 0-1,0 0 0,0 0 0,1 0 1,-1 1-1,-4 7 0,-2 6 10,-9 20 0,10-17 49,0 1 1,2 0-1,-7 34 0,11-42 21,1 1 1,1-1 0,0 0-1,1 1 1,0-1 0,6 28-1,-5-37-17,0 1-1,1-1 0,-1 1 1,2-1-1,-1 0 0,0 0 1,1 0-1,0 0 0,0-1 1,1 1-1,-1-1 0,1 1 0,0-1 1,0 0-1,0-1 0,1 1 1,-1-1-1,1 0 0,0 0 1,0 0-1,0-1 0,0 1 1,10 2-1,-4-3 24,-1 0-1,1 0 1,-1-1 0,1 0-1,-1-1 1,1 0 0,0-1-1,-1 0 1,1-1 0,-1 0 0,19-6-1,-15 2-4,-1 1 0,1-2-1,-1 0 1,0-1 0,-1 0 0,23-19-1,-19 11-37,1 0 0,-2-1 0,25-35 0,-25 25 23,-11 21-62,-1 0-1,1 0 0,0 0 0,7-8 0,-8 14-16,-2 5 0,-1 9 0,0-12 0,-1 38 78,-3 0 1,-10 53-1,14-79 12,1-3 81,0-11-149,-1 0-1,1-1 1,0 1 0,-1 0 0,1 0-1,0-1 1,-1 1 0,1 0-1,-1-1 1,1 1 0,0-1-1,-1 1 1,1-1 0,-1 1-1,1-1 1,-1 1 0,0-1-1,1 1 1,0-2 0,14-15 152,14-16-194,0 2 0,2 1 0,59-43 0,-82 67-53,0 1-1,0 0 0,1 1 1,11-5-1,-19 8 62,1 1 1,-1-1-1,1 1 0,0-1 0,-1 1 1,1-1-1,-1 1 0,1 0 0,0 0 0,-1 0 1,1 0-1,0 0 0,-1 0 0,1 0 1,-1 1-1,1-1 0,0 1 0,-1-1 1,1 1-1,-1-1 0,1 1 0,-1 0 1,0 0-1,1 0 0,-1 0 0,0 0 1,1 0-1,-1 0 0,0 0 0,0 0 0,0 1 1,0-1-1,1 2 0,1 6-15,1 1 0,-2-1 0,1 0 1,-2 1-1,1-1 0,-1 1 0,0 0 0,-2 18 0,1-10 20,3 23 0,-3-39 25,0 0 0,0 0 0,1 0 0,-1-1 0,1 1 0,-1 0 0,1 0 0,-1-1 0,1 1 0,0 0 0,0-1 0,0 1 0,0-1 0,0 1 0,0-1 0,0 0 0,1 1 0,-1-1 0,0 0 0,1 0 0,-1 0 0,1 0 0,-1 0 0,1 0 0,0 0 0,-1 0 0,1-1 0,0 1 0,0-1 0,-1 1 0,1-1 0,0 0 0,0 1 0,0-1 0,3-1 0,3 1 39,-1-2 0,1 1 0,-1-1 0,1 0 0,-1-1 0,0 0 0,8-4 0,10-7 19,0-1 0,33-27 1,3-3-194,-48 37 50,-1 1 0,1 0 0,0 1-1,14-5 1,-26 10 56,1 1-1,0-1 1,0 1 0,-1 0-1,1 0 1,0 0-1,0 0 1,0 0 0,-1 0-1,1 0 1,0 0 0,0 1-1,-1-1 1,1 1-1,2 0 1,21 16 5,-22-14 7,1 0 1,0 0-1,0 0 0,7 2 1,-11-7 343,-7-7-374,-10-9-229,15 17 223,0-1 0,-1 0 0,1 1 0,-1 0 0,1-1 0,-1 1 0,1 0 0,-1 0 0,0 1-1,0-1 1,1 0 0,-1 1 0,0 0 0,0 0 0,0-1 0,1 2 0,-1-1 0,0 0-1,0 1 1,-4 0 0,3 1 11,1 0 0,-1 0 1,0 0-1,1 0 0,-1 0 0,1 1 0,0 0 0,0 0 0,0 0 0,0 0 0,0 0 0,1 0 0,-3 5 0,0 0 15,0 0 0,1 1 0,0-1 0,1 1 0,0 0 0,0 0 0,1 0 0,0 1 0,-1 18 0,2-20 34,1-1-1,0 1 1,1 0-1,0 0 1,0-1 0,1 1-1,0-1 1,0 1-1,1-1 1,-1 0 0,2 1-1,5 9 1,-6-13 26,1 0 0,-1-1 0,1 1 0,0-1 0,0 0 0,0 0 0,0 0 0,1 0 0,-1-1 0,1 0 0,-1 0 0,1 0 0,0 0 0,0-1 1,0 0-1,0 0 0,0 0 0,0 0 0,0-1 0,10 0 0,13-5 132,39-10 1,-36 7-109,1-1-69,0-2-1,-1-1 0,31-16 1,-39 15 23,-1 0 0,-1-1 1,25-21-1,-35 25-16,0-1-1,17-22 0,-19 22-77,-1 1 0,1 0 0,1 0 0,12-9 0,-20 17 53,-1 1-1,1 0 1,-1 1 0,1-1 0,0 0-1,-1 0 1,1 1 0,0-1-1,0 1 1,-1-1 0,1 1-1,0 0 1,0 0 0,0 0 0,0 0-1,-1 0 1,1 0 0,0 0-1,0 1 1,0-1 0,-1 1-1,1-1 1,0 1 0,-1 0-1,1 0 1,0-1 0,-1 1 0,1 0-1,-1 0 1,1 1 0,1 1-1,4 4-20,0 0-1,0 1 0,-1 0 0,8 13 1,-7-11 19,-1 0-17,0 0 0,-1 1 1,0 0-1,-1 0 0,0 0 0,-1 1 0,0-1 1,2 18-1,-4-24 54,1 1 1,0-1-1,0 0 1,5 9-1,-6-13-5,0 1-1,0-1 1,0 0-1,0-1 1,1 1-1,-1 0 1,0 0-1,1 0 1,-1-1-1,0 1 1,1-1-1,-1 1 1,1-1 0,-1 1-1,1-1 1,1 0-1,1 1 13,0-1 0,0 0 0,0 0 0,8 0 0,2-2-53,23 0 1,-23 1 67,-1 1 0,14-4 1,-1-2-9,0-1 0,-1-2 1,1-1-1,40-21 0,-57 26 0,-1 0-1,1 0 0,-1-1 0,0 0 0,0 0 0,-1-1 0,0 0 1,10-12-1,-7 5-18,0 0 0,-2-1-1,9-16 1,-14 25-41,-1 0 1,0 0-1,0-1 0,0 1 0,-1 0 0,1 0 0,-1-1 0,-1 1 1,0-1-1,0 1 0,-1-9 0,1 13 3,0 0 0,-1 0 0,1 0 0,-1 1 0,1-1 0,-1 0-1,0 0 1,0 1 0,0-1 0,0 1 0,0-1 0,0 1 0,-3-3 0,3 3 5,0 1 0,0-1 0,0 0 0,0 1 0,0-1 0,0 1 0,0 0 0,0-1 0,0 1 0,0 0 0,0 0 0,0-1 0,-1 1-1,1 0 1,0 0 0,0 0 0,0 0 0,0 1 0,0-1 0,0 0 0,-1 0 0,1 1 0,0-1 0,0 1 0,-1 0 0,-3 1 1,0 1 1,1 0-1,-1 1 0,1-1 1,0 1-1,0 0 0,0 0 0,0 1 1,1-1-1,0 1 0,-1-1 1,-1 7-1,-1 0 0,1 0 1,0 0 0,0 1-1,-4 18 1,8-24 19,0 0 1,0 0-1,1 0 1,0 0-1,0-1 1,0 1-1,1 0 1,-1 0-1,1 0 1,1 0 0,-1 0-1,1-1 1,0 1-1,0-1 1,1 1-1,0-1 1,0 0-1,0 0 1,0 0-1,1 0 1,0-1-1,0 1 1,0-1-1,1 0 1,-1 0-1,8 4 1,-3-2 41,1-1-1,0 0 1,1 0 0,-1-1-1,1-1 1,0 0 0,0 0 0,0-1-1,0 0 1,0-1 0,1 0 0,-1-1-1,0 0 1,0-1 0,1-1-1,-1 1 1,0-2 0,0 1 0,20-9-1,-31 11-45,112-48 118,-92 38-80,-1-1 0,0-1 1,26-21-1,-40 29-28,-1 0-1,1-1 1,6-8 0,-10 11-27,0 1-1,0 0 1,0-1-1,0 1 1,-1-1 0,1 1-1,0-1 1,-1 1 0,1-1-1,-1 1 1,0-1 0,0 0-1,1 1 1,-1-1 0,0 1-1,0-1 1,-1-2 0,1 3-6,0 0 1,0 1-1,0-1 1,-1 1-1,1-1 1,0 0-1,-1 1 0,1-1 1,0 1-1,-1-1 1,1 1-1,0-1 1,-1 1-1,1-1 1,-1 1-1,1-1 1,-1 1-1,1 0 1,-1-1-1,1 1 0,-1 0 1,0-1-1,1 1 1,-1 0-1,1 0 1,-2-1-1,0 1 2,1 0 0,-1 0 0,0 0-1,0 0 1,1 1 0,-1-1 0,0 0 0,1 1 0,-1-1-1,-1 2 1,-4 1 7,-1 1-1,2 0 0,-10 6 1,2 1-5,1 0 0,0 1 0,1 0 0,0 1 0,-11 17 0,18-23 38,0 0 0,0 1 0,1-1 0,0 1 0,0 0 0,1 1 0,0-1-1,0 1 1,1-1 0,1 1 0,-2 15 0,3-22 1,-1-1 0,1 0 0,1 0 1,-1 1-1,0-1 0,0 0 0,0 0 0,1 0 0,-1 1 0,0-1 0,1 0 0,0 1 1,-1-1-6,0-1 1,1 0-1,-1 0 1,0 0-1,0 0 1,1 1-1,-1-1 1,0 0 0,0 0-1,1 0 1,-1 0-1,0 0 1,0 0-1,1 0 1,-1 0-1,0 1 1,1-1-1,-1 0 1,0 0 0,0 0-1,1 0 1,-1-1-1,0 1 1,1 0-1,-1 0 1,0 0-1,0 0 1,1 0 0,-1 0-1,1-1 1,2-1 127,0 0 1,0-1 0,0 1-1,0-1 1,4-5 0,0 1-225,10-10-3,-2 0 1,0-1-1,-1 0 1,-1-1-1,0-1 1,18-40-1,-29 51-21,0-1-160,0 10 5,0 4-121,2 7 382,0 0 0,0 0-1,1 0 1,0-1 0,1 0-1,1 0 1,-1-1 0,1 1-1,1-2 1,0 1 0,0-1-1,1 0 1,18 13 0,-20-16 31,0-1 0,0 0 0,0-1 0,1 1 0,-1-2 0,1 1 0,0-1 0,0 0 0,0 0 0,0-1 0,0 0 0,0-1 0,0 0 0,0 0 0,1-1 0,-1 0 0,0 0 0,0-1 0,0 0 0,14-5 0,-13 2-15,0 0 1,-1 0-1,1 0 0,-1-1 0,-1 0 0,1-1 0,-1 0 0,0 0 0,-1 0 0,1-1 0,-1 0 0,-1 0 0,7-14 0,16-34-78,-2 0 1,-3-2-1,25-96 0,-47 124-51,-1 27-33,0 13-78,-6 123-67,3-95 309,-29 224 12,30-248-13,-11 43 275,7-35-88,6-22-206,0 1 1,0-1-1,0 0 1,0 1 0,0-1-1,0 0 1,0 1-1,-1-1 1,1 1-1,0-1 1,0 0-1,0 0 1,-1 1 0,1-1-1,0 0 1,0 1-1,0-1 1,-1 0-1,1 0 1,0 1-1,-1-1 1,1 0-1,0 0 1,-1 0 0,1 1-1,0-1 1,-1 0-1,1 0 1,-1 0-1,1 0-18,-1 0-1,0 0 1,1 0-1,-1-1 1,0 1-1,1 0 1,-1 0-1,1-1 0,-1 1 1,1 0-1,-1-1 1,0 1-1,1-1 1,0 1-1,-1-1 1,-1-1-66,0 0 0,0 0 0,1 0 0,-1-1 0,1 1 0,-1 0 0,1-1-1,-1-2 1,-4-38-483,2 7 327,3 16 36,2 7-234,1 15 418,-1-1-1,1 1 1,0 0-1,-1 0 0,1-1 1,0 1-1,0-1 1,3 2-1,4 3 72,0 0 1,0-1-1,1 0 0,-1-1 0,1 0 0,1-1 1,-1 0-1,0 0 0,1-1 0,-1-1 0,1 1 0,0-2 1,12 0-1,6-2 77,-1-2 1,1-1-1,0-1 0,-1-1 1,42-18-1,-58 20-94,0 0-1,0-1 1,-1-1 0,0 0-1,-1-1 1,1 0 0,-1 0-1,-1-1 1,0 0 0,0-1-1,-1 0 1,0 0 0,-1-1-1,12-21 1,-18 28-50,1 1 0,-1-1 0,0 0 1,0 0-1,0 0 0,0 0 0,-1 0 1,0 0-1,0 0 0,0 0 0,0 0 1,-1-6-1,0 8 2,1 1-1,0 0 1,-1 0 0,1 0 0,-1-1 0,1 1 0,-1 0 0,0 0-1,0 0 1,1 0 0,-1 0 0,0 0 0,0 0 0,0 0-1,0 1 1,0-1 0,-1-1 0,0 2 11,0-1 1,1 1 0,-1-1-1,1 1 1,-1 0-1,0 0 1,1-1-1,-1 1 1,0 0 0,1 1-1,-1-1 1,1 0-1,-1 0 1,0 1-1,1-1 1,-4 2-1,-1 1-10,-1 0-1,1 0 0,0 1 0,0-1 1,0 2-1,1-1 0,0 1 0,-1-1 0,1 1 1,1 1-1,-1-1 0,-3 7 0,2-4 20,1 1 1,0-1-1,1 1 0,0 1 0,0-1 1,1 0-1,1 1 0,-3 10 0,5-17 11,-1 1-1,1 0 1,0-1-1,0 1 0,0-1 1,0 1-1,1 0 1,0-1-1,-1 1 1,1-1-1,1 1 1,-1-1-1,0 0 1,3 5-1,-1-4 23,0 1 1,1-1-1,-1 0 0,1-1 1,-1 1-1,1-1 0,0 0 0,0 0 1,6 3-1,2 1 64,-1-2 0,2 0 1,-1 0-1,0-1 0,1-1 0,0 0 1,13 1-1,-17-3-38,-1 0 1,0-1 0,0 0-1,0 0 1,1-1 0,-1 0-1,0-1 1,0 0 0,0 0-1,-1 0 1,1-1 0,0 0-1,-1-1 1,0 0 0,0 0-1,0 0 1,8-8 0,1-3-20,-2 0 0,0-1-1,0 0 1,15-28 0,-9 10-241,23-55-1,-47 141-802,1-12 1005,-17 75 0,15-97 66,3-8-31,0-1-1,-1 1 1,0-1 0,-8 16 0,7-18 27,1-3 313,-5-11-279,8 7-107,-1-2 1,0 1-1,0-1 0,0 0 1,0 0-1,0 1 0,1-1 1,-1 0-1,0 0 0,1 0 1,-1-3-1,1 4 6,0-1 0,0 1 0,-1 0 0,1 0-1,0 0 1,-1 0 0,1 0 0,0 0 0,-1 0 0,0 0 0,0-1 0,1 2 1,0 0 0,0 0 0,1 0 0,-1 0 0,0 0 0,0 0 0,0 0 0,0 0 0,0 0 0,0 0 0,0 0 0,0 0 0,0 0 0,1 0 0,-1 0 0,0 0 0,0 0 0,0 0 0,0 0 0,0 0 0,0 0 0,0 0 0,0-1 0,0 1 0,0 0 0,0 0 0,0 0 0,0 0 0,0 0 0,1 0 0,-1 0 0,0 0 0,0 0 0,0 0 0,0-1 0,0 1 0,0 0 0,0 0 0,0 0 0,0 0 0,0 0 0,0 0 0,0 0 0,0 0 0,0 0 0,0-1 0,0 1 0,0 0 0,0 0 0,-1 0 0,1 0 0,0 0 0,0 0 0,0 0 0,0 0 0,0 0 0,0 0 0,0-1 0,0 1 0,0 0 0,15 2 224,7 1-60,97-1 235,68-1-726,-148-2-570,18 0-4187,-54 0 4214,7 0-557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5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43 9632,'14'-29'13567,"-14"24"-12447,0 2-1312,0-2-608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8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153 410 3136,'-8'5'19145,"3"-1"-21299,1 0 2423,1 0-1,0 0 1,0 0-1,0 0 0,-2 6 1,-6 8 99,-7 6-62,1 1 0,2 1-1,0 0 1,2 1 0,-12 32 0,24-55-252,0-1-1,0 1 1,1-1 0,-1 1 0,1-1 0,-1 1 0,1-1 0,1 5 0,-1-6-11,0-1-1,0 0 1,1 1 0,-1-1-1,1 0 1,-1 1 0,1-1-1,-1 0 1,1 0 0,0 1-1,0-1 1,-1 0 0,1 0-1,0 0 1,0 0 0,0 0-1,0 0 1,0 0 0,0-1-1,1 1 1,-1 0 0,0 0-1,0-1 1,2 1 0,2 1 43,-1-1 1,1 0 0,0-1 0,0 1 0,0-1 0,-1 0 0,1 0 0,0-1 0,0 1 0,-1-1 0,1 0 0,0 0 0,-1-1-1,1 1 1,-1-1 0,1 0 0,-1 0 0,8-6 0,2-1-20,-1-1-1,0-1 1,0 0-1,13-15 0,-16 13-148,0 0 0,-1 0 0,0-1 0,7-16 0,-16 30 66,0 1 1,0-1-1,0 0 1,0 0-1,0 0 1,0 0-1,0 0 1,0 0-1,0 0 1,0 0-1,0 0 1,0 0-1,0 0 1,1 0-1,-1 0 1,0 0 0,0 0-1,0 0 1,0 0-1,0 0 1,0 0-1,0 0 1,0 0-1,0 0 1,0 0-1,0 0 1,0 0-1,0 0 1,0 0-1,0 0 1,1 0-1,-1 0 1,0 0-1,0 0 1,0 0-1,0 0 1,0 0-1,0 0 1,0 0-1,0 0 1,0 0-1,0 0 1,0 0-1,0 0 1,0 0-1,0 0 1,0 0-1,0 0 1,0-1-1,0 1 1,0 0-1,1 11-175,-4 14 148,1-10-2,1 0-1,0 20 1,1-30 109,1 0 1,-1 1-1,1-1 0,0 0 0,1 0 0,-1 0 1,1 0-1,0 0 0,0 0 0,5 7 1,-6-11-39,-1 0 1,1 0-1,0 0 1,-1 0-1,1 0 1,0-1-1,0 1 1,0 0-1,-1 0 1,1-1-1,0 1 1,0 0-1,0-1 1,0 1-1,1-1 1,-1 1-1,0-1 1,0 0-1,0 1 1,0-1-1,0 0 1,0 0-1,2 0 1,-1 0 11,0 0 0,0-1 0,0 0 0,0 1 0,0-1 0,0 0 0,0 0 1,-1 0-1,1 0 0,0 0 0,-1 0 0,3-3 0,4-5 1,0 1-1,-1-2 0,13-18 1,-11 9-135,0 1 1,-2-1 0,0 0-1,0 0 1,-2-1 0,-1 0 0,3-27-1,-2 1-400,-4 48 465,1-1 0,0 0-1,-1 1 1,1-1 0,0 0 0,0 0 0,0 0-1,3 1 1,6 3 78,5 4-3,-1-1 0,1-1 1,0-1-1,0 0 0,1-2 1,33 7-1,108 3 177,-121-12-235,57-2 339,-94 0-324,0 0 0,0 0-1,1 0 1,-1 0 0,0 1-1,0-1 1,0 0-1,1 0 1,-1 0 0,0 0-1,0 0 1,0 0 0,0 0-1,0 1 1,1-1 0,-1 0-1,0 0 1,0 0 0,0 0-1,0 1 1,0-1 0,0 0-1,0 0 1,0 0 0,0 1-1,0-1 1,1 0 0,-1 0-1,0 0 1,0 1 0,0-1-1,0 0 1,0 0 0,0 0-1,0 1 1,-1-1 0,1 0-1,-1 7-137,-19 71 148,16-66-4,2-7-5,0-1 1,1 1 0,-1 0 0,1 0 0,0 0-1,1 0 1,-1 0 0,1 0 0,0 0-1,1 6 1,-1-10 22,1 0 1,0 0-1,-1 0 0,1 0 0,0 0 1,0 0-1,-1 0 0,1 0 0,0 0 1,0-1-1,0 1 0,0 0 0,0-1 0,0 1 1,0-1-1,0 1 0,1-1 0,-1 1 1,0-1-1,0 0 0,0 0 0,0 1 1,1-1-1,-1 0 0,0 0 0,0 0 1,2-1-1,2 1 15,-1 0 0,1-1 0,-1 0 0,0 0 0,1 0 0,3-2 0,11-4 39,-1-1 0,-1-1 0,1-1 0,-2 0 0,27-22 0,96-106 82,-11-13 4,-48 40-356,-41 54-98,-37 54 270,1-2-51,0 1 0,0 0 1,0-1-1,-1 1 0,4-11 0,-5 15 54,-1 0 0,0-1-1,0 1 1,0-1-1,1 1 1,-1-1 0,0 1-1,0-1 1,0 1-1,0 0 1,0-1 0,0 1-1,0-1 1,0 1-1,0-1 1,0 1 0,0-1-1,-1 1 1,1-1-1,0 1 1,0 0 0,0-1-1,-1 1 1,1-1-1,0 0 1,-1 1-7,0 0-1,0 0 1,1 0 0,-1 0-1,0 0 1,0 0-1,1 0 1,-1 0 0,0 0-1,0 1 1,1-1 0,-1 0-1,0 0 1,1 1-1,-1-1 1,0 0 0,1 1-1,-1-1 1,1 1 0,-2 0-1,-4 3-27,0 1-1,0-1 1,0 1 0,1 0 0,0 1-1,0-1 1,-5 8 0,-17 28 33,3 0 1,1 2 0,-34 90-1,49-113 53,1 1 0,1 0-1,1 0 1,1 0 0,1 1-1,1 0 1,0 32 0,2-49 7,1-1 1,-1 1 0,1-1-1,0 1 1,0-1 0,0 0-1,1 0 1,-1 1-1,1-1 1,0 0 0,0-1-1,0 1 1,1 0 0,0 0-1,-1-1 1,1 0 0,0 1-1,1-1 1,-1 0 0,0-1-1,1 1 1,4 2 0,-3-3 18,0 0-1,0-1 1,0 0 0,0 1 0,1-2 0,-1 1 0,0-1-1,1 1 1,-1-1 0,1-1 0,-1 1 0,0-1-1,1 0 1,8-3 0,-3 0 4,0 0 0,0-1 0,-1 0-1,0-1 1,17-11 0,-15 7-41,-1 0 0,-1 0 0,1-1 0,-2 0 0,1 0 1,13-24-1,36-80-113,-51 97 41,15-31-35,79-156-282,-28 67 50,-72 135 295,-1 0-13,1 1 0,-1-1 0,1 1 0,-1-1 0,0 0 0,0 0 0,0 1 0,0-1 0,-1 0 0,1 0 0,0-4 0,-1 7 30,0 0-1,0-1 0,0 1 0,0 0 1,0 0-1,0 0 0,0 0 1,0 0-1,0 0 0,0 0 0,0-1 1,0 1-1,-1 0 0,1 0 0,0 0 1,0 0-1,0 0 0,0 0 0,0 0 1,0 0-1,0 0 0,0-1 0,0 1 1,0 0-1,0 0 0,0 0 0,0 0 1,0 0-1,-1 0 0,1 0 0,0 0 1,0 0-1,0 0 0,0 0 0,0 0 1,0 0-1,0 0 0,0 0 1,-1 0-1,1 0 0,0 0 0,0 0 1,-6 2-60,-5 8 73,0 2-8,2 1 0,0 1-1,1 0 1,0 0 0,-9 25 0,-9 28 167,-29 125 0,12-32-91,-14 7 311,51-153-307,-2 4 37,7-17-120,1-1 0,0 1 0,0 0 0,-1-1 0,1 1 0,0-1 0,0 1 1,0-1-1,0 1 0,0-1 0,0 1 0,0-1 0,0 1 0,0 0 1,0-1-1,0 1 0,0-1 0,0 1 0,1-1 0,-1 1 0,1 1 875,7-8-575,-5 6-288,-1-1 1,0 0 0,0 0 0,0 0-1,0 0 1,0 0 0,0-1 0,0 1-1,0 0 1,0-1 0,-1 1-1,1-1 1,-1 0 0,3-3 0,17-31 224,-13 21-195,7-8-32,0 0 1,2 1-1,38-39 0,-48 53-38,8-9 90,-14 16-63,-1 1 0,0 0 0,1-1-1,-1 1 1,1 0 0,-1 0 0,1-1 0,-1 1 0,1 0 0,0 0 0,-1 0-1,1 0 1,-1 0 0,1 0 0,-1 0 0,1 0 0,-1 0 0,1 0 0,0 0 0,-1 0-1,1 0 1,-1 0 0,1 1 0,-1-1 0,1 0 0,-1 0 0,1 0 0,-1 1-1,1-1 1,-1 0 0,1 1 0,-1-1 0,0 1 0,1 0 0,1 1-7,0 1 0,-1-1 1,0 1-1,0 0 0,0 0 0,0-1 1,0 1-1,0 0 0,-1 0 1,1 5-1,1 4 41,5 17 52,-6-19-61,1-1 0,0 1 0,1 0 0,0-1 0,0 0 0,1 0 0,0 0 0,1 0 0,6 9 0,-6-11-6,0-1 0,0 0-1,1-1 1,-1 0 0,1 1-1,0-2 1,1 1-1,-1-1 1,1 0 0,0 0-1,0-1 1,8 3 0,-9-4-421,1 0 0,0-1 0,-1 0 0,1 0-1,8 0 1,-10-2-674,1 1-1,-1-1 1,1 0-1,-1-1 0,7-2 1,-10 4 344,1-1 0,-1 0 0,0 0 0,0 0 0,0 0 0,0-1 0,0 1 0,0 0 0,0-1-1,0 0 1,0 1 0,0-1 0,-1 0 0,3-2 0,-1-18-4540,-1-2 1866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9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9568,'-6'1'4200,"11"1"-1904,17 3 114,18 0-380,59 0-1,-52-4-1565,65 1 60,36 1-680,-139-2 12,7 0-821,23 4-1,-35-4 114,1 0 1,-1 0-1,0 1 1,0 0-1,7 3 1,-10-4 575,0-1 1,0 0-1,-1 1 1,1-1-1,0 1 1,0 0-1,0-1 1,-1 1 0,1 0-1,0-1 1,-1 1-1,1 0 1,-1 0-1,1 0 1,-1-1-1,1 1 1,-1 0-1,1 0 1,-1 0-1,0 0 1,0 0-1,1 0 1,-1 0-1,0 0 1,0 1-1,3 14-2566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39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32 10816,'-31'-23'4864,"22"18"-4224,4 1 1151,10 8-511,4-4-1056,1 0-736,8 0 288,-1 0-2335,6 8 1439,3 4-4608,1 4 3200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4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7 361 5568,'-6'-7'5743,"27"8"711,-9 0-7318,18-3 1326,0-1-1,-1-1 1,1-1 0,-1-2-1,0 0 1,44-20 0,-57 21-368,0-2 1,0 1 0,-1-2-1,0 0 1,-1-1 0,13-12-1,-20 16-21,0-1-1,0-1 0,-1 1 0,0-1 0,-1 0 0,1 0 0,-2 0 0,1-1 0,-1 0 0,0 0 0,-1 0 1,3-13-1,-4 12 27,0 0 0,0-1 1,-1-13-1,-1 21-110,0 0 0,0 0-1,0 0 1,-1 0 0,1 0 0,-1 0 0,0 0 0,0 0 0,0 1 0,0-1-1,0 0 1,-1 1 0,1-1 0,-1 1 0,0-1 0,-3-2 0,4 4 1,0 0 0,0 1 0,0-1 1,0 1-1,0-1 0,0 1 1,0-1-1,0 1 0,0 0 0,0-1 1,0 1-1,0 0 0,0 0 0,0 0 1,-1 0-1,1 0 0,0 0 1,0 0-1,0 0 0,-1 1 0,-25 8-60,20-6 57,-5 3 60,0 0 0,1 1 0,0 0 0,0 0 0,1 2 0,-18 17 0,13-11 107,2 0-1,0 2 1,-19 30 0,29-43-84,0 1 0,1 0 0,-1 0 0,1 1 0,0-1 1,1 0-1,-2 12 0,2-14-6,1 0 0,0 1 0,1-1-1,-1 0 1,1 1 0,-1-1 0,1 0 0,0 0 0,0 0 0,0 0 0,1 0 0,-1 0 0,1 0 0,3 5 0,0-2 50,0 0 0,0 0 0,0-1 0,1 1 0,0-1 1,0-1-1,1 1 0,-1-1 0,1 0 0,0 0 1,0-1-1,0 0 0,0 0 0,1-1 0,-1 0 0,1 0 1,-1-1-1,12 1 0,1-1 54,-1-1 0,1-1 1,0-1-1,0 0 0,38-11 0,25-13 150,134-63-1,-115 44-221,-95 42-74,1 0-1,-1 0 1,1 1 0,0 0 0,12-2-1,-18 4-3,1 0-1,-1 0 0,1 0 1,-1 0-1,1 1 0,-1-1 1,0 1-1,1-1 0,-1 1 1,1 0-1,-1 0 0,0 0 1,0 0-1,1 1 0,-1-1 1,0 1-1,0-1 0,0 1 1,-1-1-1,1 1 0,2 2 1,7 12 223,14 22 1,-1-1-53,-3-4-79,7 10 150,-24-39-301,-1-1 0,1 1 0,0 0 0,0-1 0,0 0 0,0 0 0,8 5 0,-10-8-417,11 0-10502,-10 0 7846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4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589 4 7296,'-2'-1'223,"1"1"1,0-1 0,-1 1-1,1 0 1,0-1 0,-1 1 0,1 0-1,0 0 1,-1 0 0,1 0-1,-1 0 1,1 0 0,0 0-1,-1 1 1,1-1 0,-1 1-1,1-1 1,0 1 0,0-1-1,-1 1 1,1-1 0,0 1-1,-2 2 1,-3 1 545,0 1 0,1 0 0,-7 9 1,4-5 112,-46 52 2654,26-27-1856,-37 33 0,31-40-1283,0-1 0,-2-2-1,-63 31 1,-11 8-384,88-51-846,0 0-2096,9-2-3682,13-6 4153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9152,'14'-7'3360,"4"2"-2592,17 2-224,-4 3-384,19 0-192,8-5 576,11 1-288,-11-4 256,5 5-288,0-2-64,8 5-96,-3 0-64,-1 0 32,-9 5-1792,2-2 960,-12 2-4000,-6-5 2688,-21-17-1568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6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251 461 3072,'2'-7'16331,"-10"11"-14775,-18 7-457,7-3-606,-21 13 1,26-13-391,-53 34 465,59-36-445,0 1 0,0 0 0,0 1-1,1-1 1,-10 15 0,14-17-65,0-1 11,0 0 0,1 0-1,-1 0 1,1 0 0,-3 9 0,5-12-32,-1-1-1,1 1 0,0 0 0,0 0 1,0 0-1,0 0 0,0 0 1,0 0-1,0-1 0,0 1 1,0 0-1,1 0 0,-1 0 1,0 0-1,0 0 0,1-1 1,-1 1-1,1 0 0,-1 0 1,1-1-1,-1 1 0,1 0 0,-1 0 1,1-1-1,-1 1 0,1-1 1,0 1-1,-1-1 0,1 1 1,0-1-1,0 1 0,-1-1 1,1 1-1,0-1 0,0 0 1,0 1-1,0-1 0,1 0 1,11 3 173,0 0 1,1-1 0,-1 0-1,1-1 1,24-1 0,-11-2-110,51-10 0,-44 3-170,39-16-1,-53 17 66,-2-2 0,1 0 0,20-15 0,-5 3-1,-34 22 4,0-1-2,0 1 1,0 0 0,0 0-1,1 0 1,-1 0 0,0 0-1,0 0 1,0 0 0,0-1-1,0 1 1,0 0 0,0 0-1,0 0 1,1 0 0,-1 0-1,0 0 1,0 0 0,0 0-1,0 0 1,0 0 0,0 0-1,1 0 1,-1 0 0,0 0-1,0 0 1,0 0 0,0 0-1,0 0 1,1 0 0,-1 0-1,0 0 1,0 0 0,0 0-1,0 0 1,0 0 0,1 0-1,-1 0 1,0 0 0,0 0-1,0 0 1,0 0 0,0 0-1,0 0 1,0 0 0,1 0-1,-1 1 1,0-1 0,0 0-1,0 0 1,0 0 0,0 0-1,0 0 1,0 0-1,0 1 1,0-1 0,0 0-1,0 0 1,0 0 0,0 0-1,0 1 1,-4 3-168,3 2 143,0 0 0,0 1 0,1-1 0,0 0 1,0 0-1,0 1 0,1-1 0,0 0 0,1 6 1,2 12 86,-4-21-28,0-1 1,1 1 0,-1-1 0,1 0 0,0 1 0,-1-1 0,1 1 0,0-1 0,0 0 0,1 0 0,-1 0 0,0 0 0,1 0 0,-1 0-1,1 0 1,0 0 0,-1 0 0,1-1 0,0 1 0,0-1 0,0 1 0,0-1 0,1 0 0,-1 0 0,0 0 0,0 0 0,1 0 0,-1 0 0,1-1-1,-1 1 1,0-1 0,1 1 0,-1-1 0,1 0 0,-1 0 0,1 0 0,-1-1 0,1 1 0,2-1 0,27-9 25,-1-1 1,0-2 0,-1-1-1,55-35 1,-66 38-74,-1-1-1,-1-1 1,0-1-1,-1 0 1,-1-1 0,0-1-1,-1-1 1,21-31-1,26-50-456,54-118 0,-97 177 264,16-55 1,-34 94 203,0 0 1,0 0-1,0-1 1,1 1 0,-1 0-1,0 0 1,0 0 0,0 0-1,0 0 1,0 0 0,0 0-1,0 0 1,0 0 0,0 0-1,0 0 1,0 0 0,0 0-1,0 0 1,0 0 0,0 0-1,0-1 1,0 1 0,0 0-1,0 0 1,0 0 0,0 0-1,0 0 1,0 0 0,0 0-1,0 0 1,0 0 0,0 0-1,0 0 1,0 0-1,0 0 1,0 0 0,0 0-1,-1 0 1,1-1 0,0 1-1,0 0 1,0 0 0,0 0-1,0 0 1,0 0 0,0 0-1,0 0 1,0 0 0,0 0-1,0 0 1,0 0 0,0 0-1,0 0 1,0 0 0,0 0-1,0 0 1,-1 0 0,1 0-1,0 0 1,0 0 0,0 0-1,0 0 1,0 0 0,0 0-1,0 0 1,0 0-1,0 0 1,0 0 0,-7 4-79,-4 7 48,7-5 40,0 0 1,0 0-1,1 1 1,0-1-1,0 1 1,0 0-1,1 0 1,0 0-1,-2 12 1,-2 9-3,-9 33 130,2 0-1,4 0 0,2 2 0,2 119 1,5-153-327,2 18 29,5-19-3580,-3-23 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6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26 9312,'-40'-20'5168,"35"17"-3413,9 3 1585,11 0 28,11-1-3161,-1 0 0,1 1-1,0 2 1,-1 0 0,1 2-1,-1 1 1,37 12 0,-52-14-1289,0 1 1,0 0 0,14 9-1,-16-8-1142,0 1 0,0 0 1,13 13-1,-3 1-576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7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281 467 6048,'0'0'203,"-1"-1"0,1 1 0,-1 0 0,1-1 0,0 1 0,-1 0 0,1-1-1,-1 1 1,0 0 0,1-1 0,-1 1 0,1 0 0,-1 0 0,1 0 0,-1 0 0,1 0 0,-1-1 0,0 1 0,1 0 0,-1 0 0,1 1 0,-1-1 0,1 0 0,-1 0 0,0 0 0,1 0 0,-1 0 0,1 0 0,-1 1 0,1-1 0,-1 0-1,1 1 1,-1-1 0,-7 3 1243,-6 0-377,1 1-1,-1 1 0,0 1 1,-22 12-1,29-14-714,-10 4 337,0 1 1,0 1-1,1 0 0,1 1 1,0 1-1,0 1 0,-22 24 1,36-35-608,1-1 1,-1 0 0,0 0 0,0 0-1,1 1 1,-1-1 0,1 1 0,-1-1 0,1 0-1,-1 1 1,1-1 0,0 1 0,0 1-1,0-2-62,0-1 0,0 0-1,0 1 1,0-1-1,0 0 1,0 1-1,0-1 1,0 0-1,0 1 1,1-1 0,-1 0-1,0 0 1,0 1-1,0-1 1,1 0-1,-1 1 1,0-1-1,0 0 1,1 0-1,-1 0 1,0 1 0,0-1-1,1 0 1,0 0-13,-1 1 0,1-1 0,0 0 0,0 0 0,-1 0 0,1 0 0,0 0 0,0 0 0,-1 0 0,1 0 0,0-1 0,0 1 0,-1 0 0,2-1 0,8-3-241,-1 0 0,0-1-1,-1 0 1,9-7-1,-9 6 68,1 1-1,-1 0 1,11-4 0,-19 11 105,0 0 1,0 1-1,1-1 1,-1 1-1,1-1 1,0 0-1,-1 0 1,1 1-1,0-1 1,1 0-1,-1 0 1,2 2-1,0 0 133,0 0-1,1 0 1,0-1-1,0 0 1,0 1-1,0-1 1,0-1-1,1 1 0,-1 0 1,1-1-1,-1 0 1,1 0-1,0-1 1,0 1-1,0-1 1,7 1-1,3-1 7,0 0-1,0-1 0,0-1 1,0 0-1,0-1 0,-1-1 1,1 0-1,-1-1 0,1 0 1,-1-1-1,0-1 0,20-11 1,-26 11-65,0 1 0,0-2 0,-1 1 1,1-1-1,-2 0 0,1 0 0,-1-1 0,9-14 0,-2 0-45,20-48-1,96-268 80,-124 325 35,0 0 1,-2 0-1,1-1 1,-2 1 0,2-26-1,-3 38-76,-1 1 1,0-1-1,0 1 0,0-1 0,0 1 0,0 0 1,0-1-1,0 1 0,0-1 0,0 1 0,-1-1 1,1 1-1,0-1 0,0 1 0,0 0 0,0-1 1,-1 1-1,1-1 0,0 1 0,0 0 0,-1-1 1,1 1-1,0 0 0,0-1 0,-1 1 0,0-1 1,1 1-4,-1 0 0,1 0-1,-1 0 1,0 1 0,1-1 0,-1 0 0,1 0 0,-1 0 0,1 0 0,-1 1 0,1-1 0,-1 0 0,1 0 0,0 1-1,-1-1 1,1 0 0,-1 1 0,0 0 0,-1 1 1,-1 1 0,0 0 0,1 0 0,0 1 0,-4 5 0,-3 13 54,1 1 0,1 0 0,-6 35 1,-4 74 352,13-90-363,-12 181 389,23-141-2646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48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30 9568,'-3'-2'880,"-12"-10"1475,15 12-2252,0 0 1,0 0-1,0 0 0,-1-1 0,1 1 0,0 0 0,0 0 0,0 0 1,-1 0-1,1 0 0,0-1 0,0 1 0,0 0 0,0 0 0,0 0 1,-1 0-1,1-1 0,0 1 0,0 0 0,0 0 0,0 0 0,0-1 0,0 1 1,0 0-1,0 0 0,0-1 0,0 1 0,0 0 0,0 0 0,0 0 1,0-1-1,0 1 0,0 0 0,0 0 0,0-1 0,0 1 0,0 0 1,0 0-1,0 0 0,0-1 0,0 1 0,0 0 0,1 0 0,-1 0 1,0-1-1,0 1 0,0 0 0,0 0 0,0 0 0,1 0 0,-1 0 1,0-1-1,0 1 0,38-3 4958,-21 1-4864,1 2 1,0 0-1,-1 1 0,30 6 0,-3-1-303,-19-3-684,0 0 0,0 2 1,-1 1-1,1 1 0,29 14 0,-44-17 447,-1 1 0,1 1 0,-1 0 0,-1 0 0,1 1 0,11 11 0,-15-13 328,-1 0 0,0 1 0,0-1 1,0 1-1,0 0 0,-1 0 0,0 1 1,-1-1-1,1 0 0,-1 1 1,1 7-1,-1-4 248,-1 0 0,0 0 0,0 1 0,-1-1 0,-1 0 1,0 0-1,0 0 0,-1 0 0,0 0 0,0-1 0,-5 11 0,1-6 74,0-1 0,-1 0-1,-1-1 1,0 1-1,-1-1 1,-18 20 0,6-6-825,14-15-2756,7-10 2351,0-1 821,0 0-1,0 0 0,0 0 1,0 0-1,0 0 1,0 1-1,0-1 1,15 0-7083,-6-3 5939,0-1-1,0 0 1,0 0 0,0-1-1,13-9 1,-16 9 1356,1 0 1,9-11-1,-11 10 896,0 0-1,-1-1 0,5-7 1,0-2 779,3-5 1848,16-40-1,-8 10-181,-20 50-3518,1 1 1,-1-1-1,0 0 0,1 1 1,-1-1-1,1 1 0,-1-1 1,1 1-1,-1-1 1,1 1-1,-1-1 0,1 1 1,0-1-1,-1 1 0,1 0 1,0-1-1,-1 1 0,1 0 1,0 0-1,-1-1 1,2 1-1,1 0-206,-1 0 0,0 0 1,0 0-1,1 0 0,-1 0 0,0 1 0,3 0 1,1 0-571,0 1 0,0 1 1,0-1-1,7 5 1,-13-7 835,49 34-2866,-44-31 3105,0 1 0,-1 0 0,0 1 0,1-1 0,-2 1 0,1-1 0,5 10 0,-7-10 287,-1 0-1,0 0 1,0 0 0,0 1 0,-1-1 0,1 0 0,-1 1 0,0-1-1,-1 0 1,1 1 0,-1-1 0,1 0 0,-1 1 0,-2 4 0,1-5-113,1 1 1,0-1 0,1 0 0,-1 1 0,0-1 0,1 0-1,0 1 1,0-1 0,1 1 0,-1-1 0,1 0-1,2 7 1,-3-10-325,1 0 1,-1 0-1,1 0 0,0 0 0,-1 0 0,1 0 0,0 0 1,0 0-1,0 0 0,0 0 0,0 0 0,0-1 0,0 1 1,0 0-1,0-1 0,0 1 0,0-1 0,0 1 0,3 0 0,-1-1 45,0 1 0,0-1 0,0 0 0,0 1 0,0-2 0,0 1 0,0 0 0,4-1 0,-1-1-16,-1 1 0,0-1 0,1 0 1,-1 0-1,0 0 0,0-1 0,0 0 1,8-6-1,-5 2 14,-1 0-1,-1-1 1,1 1 0,8-15 0,-13 20-132,-1 0 0,0 0 0,0 0 0,0 0 1,0-1-1,0 1 0,-1 0 0,1 0 0,-1-1 0,1 1 1,-1 0-1,0-1 0,0 1 0,0-1 0,0 1 1,0 0-1,0-1 0,-1 1 0,1 0 0,-1-1 0,0 1 1,0 0-1,0 0 0,-1-4 0,0 4-20,1 1 0,-1 0 0,1 0 0,-1-1 0,0 1-1,0 0 1,1 0 0,-1 1 0,0-1 0,0 0 0,0 0 0,0 1-1,0-1 1,0 1 0,0 0 0,0 0 0,0 0 0,0 0 0,0 0 0,0 0-1,0 0 1,-3 1 0,-4 0-594,1 1 0,-1 0-1,-13 6 1,37 2-12607,-9-8 12147,1 0 0,-1 0 0,9 1 0,62-1-4050,-38-6 7447,-2-5 3721,-29 6-4116,1 1 0,-1 0 0,1 0 0,14 0 0,-23 2-1796,1 0-1,-1 0 1,0 0 0,1 0 0,-1 0 0,0 0 0,1 1 0,-1-1 0,0 0-1,1 0 1,-1 0 0,0 0 0,0 0 0,1 1 0,-1-1 0,0 0-1,1 0 1,-1 0 0,0 1 0,0-1 0,0 0 0,1 1 0,-1-1 0,0 0-1,0 0 1,0 1 0,1-1 0,-1 0 0,0 1 0,0 0 0,0 14 1595,-9 13-149,-21 35 781,29-63-2341,1 1-1,0-1 0,-1 1 1,1-1-1,0 1 1,0 0-1,-1-1 0,1 1 1,0 0-1,0-1 1,0 1-1,0-1 0,0 1 1,0 0-1,0-1 1,0 1-1,0 0 1,0-1-1,1 1 0,-1 0 1,0-1-1,0 1 1,1-1-1,-1 1 0,0-1 1,1 1-1,-1 0 1,0-1-1,1 1 0,-1-1 1,1 0-1,-1 1 1,1-1-1,-1 1 1,1-1-1,-1 0 0,1 1 1,-1-1-1,1 0 1,-1 1-1,1-1 0,0 0 1,-1 0-1,1 0 1,0 0-1,-1 1 0,1-1 1,0 0-1,-1 0 1,1 0-1,-1 0 1,2-1-1,5 1 40,0 0 0,0 0 0,12-3 0,-15 2-45,43-9-17,-1-2 0,1-3 0,53-24 0,-94 37 88,0 0-1,-1 0 0,1 0 1,0 1-1,0 0 0,10-1 0,-14 2-30,0 0 0,0 0 0,-1 0-1,1 0 1,0 0 0,0 1 0,0-1-1,-1 1 1,1-1 0,0 1 0,-1 0-1,1-1 1,-1 1 0,1 0 0,0 0 0,-1 0-1,0 0 1,1 1 0,-1-1 0,0 0-1,0 0 1,1 1 0,-1-1 0,0 1-1,1 2 1,12 37 102,-11-31-317,1 1 0,0-1 0,7 13 0,-2-12-2900,19 8-14537,-7-8 12194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51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14 296 2560,'-13'-5'13919,"27"1"-10068,-5 2-3114,-1 0-404,0 0 0,0 0 0,-1-1 1,1 1-1,7-6 0,41-21 118,-23 13-231,43-30 0,-66 39-144,-1 0 1,0-1 0,0 0-1,-1-1 1,14-17-1,-19 22-72,0-1 0,-1 1 0,1-1 0,-1 0 0,0 1 0,0-1 0,0 0 0,-1 0 0,0 0 0,0-1 0,0 1 0,0 0-1,-1 0 1,0 0 0,0-7 0,0 11-17,-1 0-1,1 0 1,0 0-1,-1-1 1,1 1-1,0 0 1,-1 0-1,1 0 1,-1 0-1,0 0 1,1 0-1,-1 0 1,0 0-1,0 0 1,1 0-1,-1 1 1,0-1-1,0 0 1,0 0-1,0 1 1,0-1-1,0 0 0,0 1 1,-1-1-1,1 1 1,0 0-1,0-1 1,0 1-1,0 0 1,0 0-1,-1 0 1,1 0-1,-2 0 1,-2 0-8,0 0 1,0 1-1,-1-1 1,1 1 0,0 1-1,-6 1 1,-3 3 66,1 0 0,0 1 0,0 0 0,1 1 0,0 0 0,0 1 0,1 1 0,0 0 0,-13 15 0,13-13 91,2 0 0,-1 1 1,2 0-1,0 0 0,0 1 1,1 0-1,1 1 0,-8 25 1,13-34-32,0-1 0,0 0 1,0 0-1,1 1 1,0-1-1,0 0 1,0 1-1,1-1 1,-1 0-1,3 9 1,-2-12-63,0 1 0,0 0 0,1-1 0,-1 1 0,1-1 0,-1 1 0,1-1-1,0 0 1,-1 1 0,1-1 0,0 0 0,1 0 0,-1-1 0,0 1 0,0 0 0,1-1 0,-1 1 0,1-1 0,0 0 0,-1 0 0,4 1 0,8 2 140,0-1-1,1-1 1,-1 0-1,1-1 1,18-1-1,73-9 226,-94 8-372,24-4-30,0-2 1,-1-1 0,1-1-1,-2-2 1,1-2-1,63-33 1,17-23 285,-115 69-295,1 0 0,-1 0 0,0 0 0,0-1 0,0 1 0,0 0 0,1 0 0,-1 0 0,0 0 0,0 0-1,1 0 1,-1-1 0,0 1 0,0 0 0,0 0 0,1 0 0,-1 0 0,0 0 0,0 0 0,1 0 0,-1 0-1,0 0 1,0 0 0,1 0 0,-1 0 0,0 0 0,0 0 0,1 0 0,-1 1 0,0-1 0,0 0 0,0 0 0,1 0-1,-1 0 1,0 0 0,0 0 0,0 1 0,1-1 0,0 12 46,-8 20 76,6-28-139,-4 11 54,3-8 32,0-1-1,1 1 1,-1-1 0,0 8-1,2-13-61,0-1 0,0 0 0,0 0 0,0 1 0,0-1 0,0 0 0,0 0 0,0 1 1,0-1-1,0 0 0,1 1 0,-1-1 0,0 0 0,0 0 0,0 1 0,0-1 0,0 0 0,0 0 0,1 0 0,-1 1 0,0-1 0,0 0 0,0 0 0,1 0 0,-1 0 0,0 1 0,0-1 0,1 0 0,-1 0 0,0 0 0,0 0 0,1 0 0,-1 0 0,0 0 0,0 0 0,1 1 0,-1-1 0,0 0 0,0 0 0,1 0 0,-1 0 0,0 0 0,1-1 0,-1 1 0,15-5-58,-10 3 46,285-85-655,-281 85 632,0 0 0,-1 0 0,1 1-1,15-1 1,-23 2 30,0 0 1,1 0-1,-1 0 0,1 0 1,-1 0-1,0 0 0,1 1 1,-1-1-1,0 0 0,1 1 1,-1-1-1,0 1 0,1 0 1,-1-1-1,0 1 0,0 0 1,0 0-1,0 0 0,0 0 1,0 0-1,0 0 0,0 0 1,0 0-1,0 0 0,0 0 1,-1 0-1,1 0 0,0 1 0,-1-1 1,1 0-1,-1 1 0,0-1 1,1 0-1,-1 1 0,0-1 1,0 0-1,0 1 0,0 1 1,0 6 28,-1 0 0,-1-1 0,-3 15-1,2-16 33,1 1-1,1 0 0,0 0 1,0 0-1,0 9 0,1-14-39,1-1 0,-1 1-1,0-1 1,1 0 0,0 1-1,0-1 1,0 0 0,0 1-1,0-1 1,0 0 0,0 0-1,1 0 1,-1 0 0,1 0 0,0 0-1,-1 0 1,1 0 0,0-1-1,0 1 1,4 2 0,-2-2-5,1 0-1,-1 0 1,0-1 0,1 0 0,-1 1-1,1-1 1,-1-1 0,1 1 0,0-1-1,-1 0 1,1 0 0,0 0 0,-1 0 0,1-1-1,6-1 1,2-1-8,0-1 0,0-1 1,-1 1-1,14-9 0,-9 3-91,0-1 0,-1 0-1,-1-2 1,19-17 0,-28 24-20,1 0 1,-2 0-1,1-1 0,-1 0 0,0 0 0,0 0 1,0 0-1,-1-1 0,-1 1 0,6-15 0,-9 22 100,0-1-1,1 0 1,-1 0-1,0 0 0,0 1 1,0-1-1,1 0 0,-1 0 1,0 0-1,0 1 1,0-1-1,-1 0 0,1 0 1,0 0-1,0 1 1,0-1-1,0 0 0,-1 0 1,1 0-1,0 1 0,-1-1 1,0-1-1,0 2 4,1-1-1,-1 1 1,0 0 0,1 0-1,-1 0 1,1-1-1,-1 1 1,0 0-1,1 0 1,-1 0 0,0 0-1,0 0 1,1 0-1,-1 0 1,0 0-1,1 1 1,-1-1 0,0 0-1,1 0 1,-2 1-1,-1 0 3,0 1 0,0-1 0,0 1-1,0 0 1,0 0 0,0 0 0,1 0-1,-1 1 1,-3 4 0,-1 3 50,4-7-24,1 0 1,0 1 0,-1-1 0,1 1-1,1 0 1,-1 0 0,1 0 0,-1 0-1,1 0 1,-1 4 0,1-3 45,1 1 0,-1-1 0,1 0 0,0 1 0,0-1 0,0 1 0,1-1 0,0 0 0,2 9 0,-2-12-38,0 1-1,1-1 1,-1 0-1,0 1 0,1-1 1,-1 0-1,1 0 1,0 0-1,-1 0 1,1-1-1,0 1 0,0 0 1,1-1-1,-1 1 1,0-1-1,0 0 1,1 0-1,-1 0 0,0 0 1,1 0-1,4 1 1,0-1-1,0 0 1,0-1-1,-1 0 1,1 0-1,0 0 1,9-2-1,40-10-72,-42 8 55,54-13-89,-1-4 0,106-48 0,-148 55 78,40-28 1,-43 27-112,28-15 1,-48 28 2,0 0-9,-1 8 27,4 80 14,-5-79 85,1 0 0,1 0 0,-1 0 0,1-1 0,0 1 0,0 0 0,1-1 0,0 1 0,0-1 0,1 0 0,4 6 0,1 3 16,-7-12-16,0 0 0,0 0 0,0 0-1,1 0 1,-1-1 0,1 1 0,0-1 0,0 0 0,0 1-1,0-1 1,0-1 0,0 1 0,0 0 0,1-1-1,-1 1 1,0-1 0,1 0 0,-1 0 0,1-1 0,4 1-1,6 0 43,0-1-1,1 0 0,25-5 0,-25 3-79,46-6 10,91-26 0,-121 25-46,-1-1 0,-1-2-1,0-1 1,50-31 0,-65 35-73,20-19 0,-27 21-60,-1-1-9,-10 4-117,2 3 274,1 1 1,-1 0-1,1 0 0,-1-1 0,0 1 1,1 0-1,-1 1 0,1-1 1,-1 0-1,-2 1 0,-17 6 17,1 1-1,-27 13 1,14-5 41,12-7 2,0 1 0,1 2 0,0 0 0,0 1 0,1 1 0,-22 21 0,35-29 2,-1 1 0,1 1 0,1-1 0,-1 1 0,1 0 0,1 0 0,-8 17 0,10-18 4,0-1 0,1 1 0,-1 0-1,2 0 1,-1 0 0,0 0-1,1 0 1,1 0 0,-1-1 0,1 1-1,3 13 1,-3-17 9,0 1 0,0-1 0,0 0 0,0 0 0,1 0 0,-1 1 0,1-2 0,0 1 0,0 0 0,0 0 0,5 5 0,-6-7-21,1 0-1,0 0 1,-1 0 0,1 0-1,0-1 1,-1 1 0,1 0-1,0-1 1,0 1 0,0-1-1,0 0 1,-1 1 0,1-1-1,0 0 1,0 0 0,0 0-1,0 0 1,0-1 0,0 1-1,-1 0 1,1-1 0,0 1-1,3-2 1,4-3-24,1 1 0,-1-2 0,0 1 0,0-1 0,0-1 1,9-8-1,46-50-143,-50 51 130,5-8-46,-1-1 0,19-31 0,-20 28 27,-16 24 22,0 1 14,0-1 0,0 0 1,0 0-1,1 0 0,-2 0 0,1 0 1,0 0-1,0 0 0,-1 0 0,1 0 1,0-3-1,-10 12-18,0 6 38,1 0 0,1 1 0,0 0 1,-6 18-1,0-2 34,-41 74 201,34-63-81,-2-2 0,-47 64 1,30-55-129,-2-3 0,-2-1 1,-62 50-1,84-80-565,-36 20 0,53-32 353,1-1 0,-1 1 0,1-1 0,-1 0 0,0 0 1,1-1-1,-1 1 0,0-1 0,1 0 0,-1 0 0,0 0 0,1 0 0,-1-1 0,-4 0 0,7 0 142,0 1 0,1 0-1,-1 0 1,1-1 0,-1 1 0,1 0 0,0-1-1,-1 1 1,1-1 0,-1 1 0,1 0-1,0-1 1,-1 1 0,1-1 0,0 1-1,-1-1 1,1 1 0,0-1 0,0 1-1,-1-1 1,1 0 0,0 1 0,0-1 0,0 1-1,0-1 1,0 1 0,0-1 0,0 0-1,0 1 1,0-1 0,0 1 0,0-2-1,4-19-392,-3 19 371,1-3 30,0 1 1,0-1-1,1 1 1,-1-1-1,1 1 1,0 0-1,0 0 1,1 0-1,-1 0 1,1 1-1,0 0 1,0-1-1,7-3 1,-5 2 63,39-26 323,1 2 1,68-32 0,44-27 47,-97 45-63,82-74 0,110-82 696,-142 116-583,-73 53-230,32-23 794,-93 88-1094,-27 29 217,35-49-90,2 1 1,0 1 0,2 0-1,-1 0 1,2 1-1,-9 21 1,18-37-24,1 0 1,-1 0 0,0 0 0,1 0-1,-1 1 1,1-1 0,0 0-1,0 0 1,0 4 0,0-5-23,0-1 0,1 1 0,-1 0 0,0-1 0,0 1 0,1-1 0,-1 1 0,0 0 0,1-1 0,-1 1 0,1-1 1,-1 1-1,1-1 0,-1 0 0,1 1 0,-1-1 0,1 1 0,-1-1 0,1 0 0,-1 1 0,1-1 0,0 0 0,-1 0 0,1 1 0,0-1 0,-1 0 1,1 0-1,-1 0 0,1 0 0,0 0 0,-1 0 0,1 0 0,1 0 0,5-1 39,-1 0 1,1 0-1,-1-1 0,1 0 0,-1 0 1,1 0-1,-1-1 0,9-5 0,3-1 16,15-5 71,1-1-141,-1-1-1,45-30 1,44-32 131,-121 77-127,-1 1 1,1 0-1,0-1 1,-1 1-1,1 0 0,0-1 1,-1 1-1,1 0 0,0 0 1,0 0-1,-1 0 0,1 0 1,0 0-1,-1 0 1,1 0-1,1 0 0,-2 0-5,0 0 0,0 0 1,1 0-1,-1 1 0,0-1 0,1 0 0,-1 0 0,0 1 0,0-1 0,1 0 0,-1 0 0,0 1 0,0-1 0,0 0 1,1 1-1,-1-1 0,0 0 0,0 0 0,0 1 0,0-1 0,0 0 0,0 1 0,1 1-14,-1 1 0,0-1 0,0 0 0,-1 0 0,1 0 0,0 0 0,-1 0 0,0 3 0,-17 45 85,-1-1 0,-3-1 1,-2-1-1,-1-1 0,-3-1 1,-2-2-1,-49 57 0,-195 177 32,250-254-128,9-8 19,0-1 1,-1-1-1,-32 19 1,43-29 3,-1 0 1,0 0-1,0 0 0,0-1 1,0 0-1,0 0 0,-1-1 1,1 1-1,0-1 1,-1-1-1,1 1 0,-1-1 1,1 0-1,-1-1 0,-7-1 1,11 2-16,1-1 0,0 0 1,0 1-1,0-1 0,-1 0 1,1 0-1,0 0 0,0 0 1,0 0-1,0-1 0,1 1 0,-1 0 1,0-1-1,0 0 0,1 1 1,-1-1-1,1 0 0,0 0 1,-2-2-1,2 2 16,0-1 0,0 0 0,1 0 0,-1 0 0,1 1 0,-1-1 0,1 0 0,0 0 0,0 0-1,0 0 1,1 0 0,-1 0 0,1-3 0,3-5 57,0-1 0,0 1-1,1 0 1,0 0 0,1 1-1,10-14 1,4-4 70,26-28 1,-35 44-129,1 0-1,1 1 1,0 0 0,26-15-1,-13 12 17,1 1-1,1 1 1,0 2-1,0 1 1,44-8-1,157-15-620,-198 29 317,-28 2 201,11 0-1267,23-1-1,-34 2 629,0 0-1,0 1 0,1-1 1,-1 1-1,0-1 0,0 1 1,0 0-1,0 0 0,0 0 1,0 1-1,-1-1 0,1 1 0,4 2 1,-1 1-836,-2 0-872,0-1 0,1 0 0,8 5 0,8 3-2045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8:52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68 11712,'-7'1'3685,"9"4"-951,-1-4-2187,-1 0 0,1 0 0,-1 0 0,1 1 0,-1-1 0,1 0 0,-1 0 0,0 0 0,0 1 1,1 1-1,-5 42 5895,1-28-5458,-9 32 0,12-49-983,0-1 1,0 1-1,0 0 0,0 0 1,0 0-1,0 0 0,0 0 1,0 0-1,0 0 0,0 0 1,1 0-1,-1 0 0,0 0 1,0 0-1,0 0 0,0 0 1,0 0-1,0 0 0,0 0 0,0 0 1,1 0-1,-1 0 0,0 0 1,0 0-1,0 0 0,0 0 1,0 0-1,0 0 0,0 0 1,0 0-1,1 0 0,-1 0 1,0 0-1,0 0 0,0 0 1,0 0-1,0 0 0,0 0 1,0 0-1,0 1 0,0-1 1,0 0-1,0 0 0,1 0 1,-1 0-1,0 0 0,0 0 1,0 0-1,0 0 0,0 0 1,0 1-1,0-1 0,0 0 1,0 0-1,0 0 0,0 0 0,0 0 1,0 0-1,0 0 0,0 0 1,0 1-1,14-12-131,17-17-137,-20 18 179,-1-1 0,-1 0 0,16-23 0,-20 25-600,-1 1-1,6-14 1,-8 15-391,0 1 0,0-1 0,-1 0-1,1-7 1,1-3-1401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0:14.264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159 288 992,'-5'-4'6426,"6"-10"-5339,-3 6-723,2 8-358,0 0 1,0 0-1,0-1 1,0 1-1,0 0 1,0 0-1,0 0 1,-1 0-1,1 0 1,0 0-1,0 0 1,0-1-1,0 1 0,0 0 1,0 0-1,0 0 1,-1 0-1,1 0 1,0 0-1,0 0 1,0 0-1,0 0 1,0 0-1,-1 0 1,1 0-1,0 0 1,0 0-1,0 0 1,0 0-1,0 0 1,-1 0-1,1 0 1,0 0-1,0 0 1,0 0-1,0 0 1,0 0-1,0 0 1,-1 0-1,1 0 1,0 1-1,-7 1 76,7-2-80,0 0 0,0 0 0,0 0 0,0 0 0,0 0 0,0 0 0,0 0 1,1 0-1,-1 0 0,0 0 0,0-1 0,0 1 0,0 0 0,0 0 0,0 0 0,0 0 0,0 0 0,0 0 0,0 0 1,0 0-1,0 0 0,0 0 0,0 0 0,0 0 0,0 0 0,0 0 0,0 0 0,0 0 0,0-1 0,0 1 0,0 0 1,-1 0-1,1 0 0,0 0 0,0 0 0,0 0 0,0 0 0,0 0 0,0 0 0,0 0 0,0 0 0,0 0 0,0 0 1,0 0-1,0 0 0,0 0 0,0 0 0,0 0 0,0 0 0,0 0 0,0 0 0,0 0 0,0 0 0,-1 0 0,1 0 1,0 0-1,0 0 0,1-11 440,-7 13-186,5-2-250,0-1-1,0 0 0,0 1 0,0-1 0,0 1 1,0-1-1,0 1 0,0 0 0,0-1 1,-2 1-1,-5-3 124,5 0 14,-3 4-211,6-1 73,0 0 1,0-1-1,0 1 1,0 0 0,-1 0-1,1 0 1,0 0 0,0 0-1,0 0 1,0 0-1,0 0 1,0 0 0,-1 0-1,1-1 1,0 1-1,0 0 1,0 0 0,0 0-1,0 0 1,0 0-1,0-1 1,0 1 0,0 0-1,0 0 1,-1 0-1,1 0 1,0 0 0,0-1-1,0 1 1,0 0-1,0 0 1,0 0 0,0 0-1,0-1 1,0 1-1,1 0 1,-1 0 0,0 0-1,0 0 1,0 0-1,0-1 1,0 1 0,0 0-1,0 0 1,0 0-1,0 0 1,0-1 1,1 1 1,-1 0-1,0 0 0,0 0 0,0 0 1,0 0-1,0 0 0,0-1 0,0 1 1,0 0-1,0 0 0,0 0 0,0 0 1,0 0-1,0-1 0,0 1 0,0 0 1,0 0-1,0 0 0,0 0 1,0 0-1,0-1 0,0 1 0,0 0 1,0 0-1,0 0 0,0 0 0,0 0 1,0-1-1,0 1 0,0 0 0,-1 0 1,1 0-1,0 0 0,0 0 0,0 0 1,0 0-1,0-1 0,0 1 0,0 0 1,-1 0-1,1 0 0,0 0 0,0 0 1,0 0-1,-10-4 217,10 4-221,0-1 0,-1 1 0,1 0-1,0 0 1,0 0 0,-1 0 0,1 0 0,0 0 0,0 0 0,0 0-1,0 0 1,-1-1 0,1 1 0,0 0 0,0 0 0,0 0 0,0 0-1,-1-1 1,1 1 0,0 0 0,0 0 0,0 0 0,0 0 0,0-1-1,0 1 1,0 0 0,0 0 0,-1-1 0,1 1 0,0 0 0,0 0-1,0 0 1,0-1 0,0 1 0,0 0 0,0 0 0,0-1 0,1 1 0,-1 0-1,0 0 1,0 0 0,0-1 0,0 1 0,0 0 0,0 0 0,0 0-1,0-1 1,1 1 0,-1-1 33,-3 1 33,2-4 43,1 4-103,0-1 0,0 1 1,0 0-1,0-1 0,0 1 0,0-1 1,-1 1-1,1-1 0,0 1 1,0 0-1,0-1 0,0 1 0,0-1 1,-1 1-1,1 0 0,0-1 0,0 1 1,-1 0-1,1-1 0,0 1 0,-1 0 1,1 0-1,0-1 0,-1 1 0,1 0 1,0 0-1,-1-1 0,1 1 0,-1 0 1,-7-1 78,8 1-91,0 0 1,0 0-1,0 0 1,0-1-1,0 1 1,0 0-1,0 0 1,1 0-1,-1 0 1,0 0-1,0 0 1,0 0-1,0 0 1,0 0-1,0 0 1,0 0-1,0 0 1,0 0-1,0-1 1,0 1-1,0 0 1,0 0-1,0 0 1,0 0-1,0 0 1,0 0-1,0 0 1,0 0-1,0-1 0,0 1 1,0 0-1,0 0 1,0 0-1,0 0 1,0 0-1,0 0 1,0 0-1,0 0 1,0-1-1,0 1 1,0 0-1,0 0 1,0 0-1,0 0 1,0 0-1,0 0 1,0 0-1,0 0 1,0 0-1,0 0 1,-1 0-1,1 0 1,0-1-1,0 1 1,0 0-1,0 0 1,0 0-1,0 0 1,0 0-1,0 0 0,0 0 1,-1 0-1,1 0 1,0 0-1,0 0 1,0 0-1,0 0 1,0 0-1,1 0 2,0-1 0,1 0-1,-1 1 1,1 0 0,-1-1-1,1 1 1,-1 0 0,1 0 0,-1 0-1,1 0 1,-1 0 0,3 0-1,8 0 179,-5 1-66,0-1 0,0 1 0,0 0 0,10 3 0,-12-4 1,8 0-160,-12 0 75,-1 0-1,0 0 0,1 0 1,-1 0-1,0 0 0,5 3 474,-5-2-474,0-1 0,0 0 1,0 0-1,1 1 0,-1-1 2,0 0 0,1 0 1,-1-1-1,1 1 0,-1 0 0,1 0 0,7 3 828,-12-6-703,-26-11-132,28 13-22,0 1 0,1-1 0,-1 1 0,0-1 1,1 1-1,-1 0 0,0 0 0,-3 0 0,4 0 3,0 0 0,-1 0 0,1 0 0,0 0 0,0 0 0,-1-1 0,1 1-1,0 0 1,0 0 0,0-1 0,0 1 0,-1-1 0,1 1 0,0-1 0,0 0 0,0 1 0,-1-2 0,-29-13 312,26 12-519,0 0-185,6 0 425,-2 2 0,1 0 1,0-1-1,-1 1 0,1 0 0,-1-1 0,0 1 0,1 0 0,-1 0 0,0 0 1,0 0-1,0 0 0,0 0 0,0 0 0,0 0 0,0 0 0,-2-1 1,-5-5-36,1-1 0,5 6 5,1 0 1,0 1 0,0-1 0,0 1 0,-1 0 0,1-1 0,-1 1 0,1 0 0,-1 0 0,0 0 0,1 0-1,-1 0 1,-3-1 0,-2 0-83,0 2 20,22 1-1177,-10 1 1197,1-1 0,0 0 1,0-1-1,0 1 0,0-1 0,8-1 0,-6 0 17,0 1 1,-1 0 0,15 3-1,91 19 164,-62-14-223,14 3 185,2 0 110,-13-2-245,28 1 166,-17-3-61,-12 0 11,25 5-233,-59-8 293,0-2 0,0 0-1,27-1 1,-17 0-127,-20 0-21,1-1-1,-1 0 1,0 0 0,1-1-1,-1 0 1,10-3 0,0-1 14,1 0-1,-1 2 1,1 1 0,0 0 0,0 1 0,25 3 0,57-1-16,-71-2-44,0 2 0,43 5 0,22 5 163,-9-1 206,-81-10-301,0 1 1,0-1 0,0-1 0,0 1 0,11-3-1,13-1-109,42 1 236,-43 0-80,36 3-1,30 0-264,8 0 197,11 1 195,-61-2-134,40-8-56,-72 5-13,-20 3 11,0 1-1,0-1 0,1 1 0,-1 0 1,0-1-1,1 1 0,-1 0 1,1 0-1,-1 0 0,0 0 0,1 0 1,-1 0-1,1 0 0,0 1 1,0-1 5,-1 1 0,0-1 1,1 0-1,-1 1 0,1-1 0,-1 0 1,0 0-1,1 0 0,-1 0 1,1 0-1,-1 0 0,1 0 1,-1-1-1,0 1 0,1 0 1,-1-1-1,1 1 0,-1-1 1,0 0-1,0 1 0,1-1 1,-1 0-1,0 0 0,2-1 1,9-4 236,-7 4-257,0 0 1,0 0 0,0 0-1,5-3 1,16-7 25,15-1 98,-8 3-254,-1 1 0,49-6 0,-53 12 37,38-3 172,-60 6-63,-1 0-1,0-1 1,1 1-1,-1-1 1,9-3 0,4 5 556,-43-1-182,-77-6-292,45 2-164,34 1 114,-40 2 0,-146 3 102,115-4 55,-251 19-273,293-14 25,35-3-25,0 1 1,-1 0-1,-23 7 1,33-5-346,14-2 101,16-2 182,116-9 64,49-5 44,159-39 269,-335 52-188,1 1 1,0 1-1,14 0 1,8 1 524,-21 4-673,-12-5 122,-1 0 1,1 0-1,-1 0 1,1 0 0,-1 0-1,1 0 1,-1 0-1,1 0 1,0 0-1,-1 0 1,1 0-1,-1 0 1,1-1 0,-1 1-1,1 0 1,-1 0-1,1-1 1,-1 1-1,0 0 1,1-1-1,-1 1 1,1 0-1,-1-1 1,0 1 0,1-1-1,-1 1 1,0-1-1,1 1 1,-1-1-1,0 1 1,0-1-1,1 1 1,-1-1 0,0 1-1,0-1 1,0 1-1,0-1 1,0 0-1,0 0-17,1 0 0,-1 0-1,0 0 1,0 0 0,1 0 0,-1 0-1,1 0 1,-1 0 0,1 0 0,-1 0-1,2-1 1,-1-4-70,-1 5 4,-1-1-7,2 1 17,3-1 24,-14 3 47,0 0 0,-15-2 0,8 1 68,-73-1 112,-202 6-41,176-2-377,103-2 22,102 8-763,198 9 726,-209-17 504,-56-2-236,0 1 1,26 4-1,-46-4-37,-1 0 0,1 1 0,-1-1 0,1 1 0,-1-1 0,1 1 0,-1-1-1,1 1 1,-1 0 0,0 0 0,1-1 0,-1 1 0,0 0 0,0 0 0,0 1 0,0-1 0,0 0 0,0 0 0,0 0 0,0 1 0,1 1 0,0 2-19,0 0-1,-1-1 1,0 1 0,0 0-1,0 7 1,2 5-33,-1-4 69,-1-1 1,-1 1-1,-1 20 0,0 0-50,6 78 164,-4-89-109,7 38 0,15 19 402,-21-71-422,1 0 0,6 14 0,3 9 105,19 62-237,-29-75 266,1 1-74,-3-11 65,0-6-99,0 0 0,0-1 0,0 1 0,0-1 0,0 1 0,0 0 0,0-1 0,0 1 0,1-1 0,-1 1 0,1-1 0,-1 1 0,2 1 0,6 12 1017,-13-13-628,-192-8-1000,28 10 724,48 1-31,-201-14 213,258 7-284,-1 2-1,-78 11 1,74-5-49,-76-5 1,84-2 56,-107 12 1,111-3-84,-27 4 158,50-7 1,-1-1 0,-47-1 0,20-1-70,-224 0-50,156-3 86,62 0-588,66 1 505,1 0-1,0 0 1,0 0-1,0 0 1,-1 0-1,1 1 1,0-1-1,0 0 1,0 0-1,0 1 1,0-1-1,-1 1 1,1-1-1,-1 2 1,1-2-6,0 1 1,1-1-1,-1 1 0,0-1 1,0 0-1,0 1 1,1-1-1,-1 0 0,0 0 1,0 1-1,0-1 1,0 0-1,-1 0 1,2 0-1,-1 0 0,1 0 0,-1 0 1,0 0-1,1 0 0,-1 0 0,1 0 1,-1 1-1,0-1 0,1 0 1,-1 0-1,1 1 0,-1-1 0,1 0 1,-1 0-1,1 1 0,-1 0 0,-17 0 158,-63-1-155,81 0 9,-1-1 0,1 1-1,-1 0 1,1 0 0,-1 0-1,1-1 1,-1 1 0,1 0 0,-1-1-1,1 1 1,-1-1 0,1 1 0,-1 0-1,1-1 1,0 1 0,-1-1-1,1 1 1,0-1 0,-1 1 0,1-1-1,0 0 1,-2 0-122,-10 2 125,9 10-542,0 0 0,-3 19 0,-11 71 706,14-82-156,2 0-1,0 0 0,3 36 0,-1-7-16,12 100 357,-8-106-32,-2-16-149,5 69 202,-8-94-347,0 0 0,0 1 0,0-1 0,0 0 0,1 1 0,-1-1 0,1 0 0,-1 1 0,1-1 0,-1 0 0,1 0 0,0 0 0,-1 0 0,1 0 0,0 1 0,0-1 0,0-1 0,0 1 0,0 0 0,0 0-1,0 0 1,0 0 0,0-1 0,1 1 0,-1-1 0,0 1 0,0-1 0,1 1 0,-1-1 0,0 1 0,1-1 0,-1 0 0,3 0 0,5 1 25,0-1 1,1 0-1,16-2 0,-18 1-43,5-1-101,26-7-1,-25 6 68,-1-1 1,17 0-1,-25 3 24,308-13 111,-268 16-52,0-2 1,-1-2-1,47-8 0,-46 5-137,-30 3 196,29-5 0,117-29 218,41 0-353,-53 11-122,-21 15 136,-40 6 84,20 3-96,-49 3 120,-42-2-148,54 0 186,102-12 0,-125 7-216,15-3-138,-35 3 405,21-6-144,-42 10-75,0 0 0,1 0 0,-1 0 1,0 1-1,1 0 0,8 2 0,10-1-46,8-2 123,-1-2 1,38-9 0,-45 11 75,-21 2-128,0-1 0,0 0 0,-1-1 1,10-1-1,28-5-169,-6 2 241,-32 4-83,1 0 11,-1 0 1,1 0-1,0 0 1,0 1 0,-1 0-1,1 0 1,6 0 0,-1 2-25,0-1 0,1-1-1,-1 1 1,14-3 0,1 1-3,97 1 79,-122-6-107,0 5 51,0 3-3,7 2-665,-8-1 664,1-2 2,-1-1-1,1 0 1,0 1-1,0-1 1,0 0-1,0 1 1,0-1-1,0 0 1,0 1-1,0-1 1,0 0-1,0 1 1,0-1-1,0 0 1,0 1-1,0-1 1,0 0-1,0 1 1,0-1-1,0 0 1,1 1-1,-1-1 1,0 0-1,0 0 1,0 1-1,1-1 1,-1 0-1,0 1 1,1 0-7,-1 0 0,1 1 1,-1-1-1,0 0 0,0 1 1,0-1-1,0 1 0,0-1 1,0 0-1,0 1 0,0 1 1,-1 3-64,2 15-57,-1-9 93,0 0 0,-2 15 0,1 8 89,1-27-72,0-1 1,0 1 0,-2 9-1,-2 16 35,4-25 8,-1 0 0,0 0 1,-3 11-1,1-10-11,2-4-39,-1 0 0,1 0 1,0 0-1,0 0 0,0 9 0,0-9 55,1-1 0,-1 1 0,0-1 0,-1 0 0,1 1-1,-1-1 1,1 0 0,-1 0 0,-1 0 0,-2 5 0,3-5-19,1-3 7,-5 14-193,2-7 312,2 0-4,2-7-143,4 9-46,-3-9 98,-1 0-40,0-1 0,0 1 0,0-1 0,0 1 0,0-1 0,0 0 0,0 1 0,0-1 0,0 1 0,-1-1 0,1 1 0,0-1 0,0 0 0,0 1 0,-1-1 0,1 1 0,0-1 0,0 0 0,-1 1 0,1-1 0,0 0 0,-1 1 0,1-1 0,-1 0 0,-1 3 222,-2-4 163,-4 1-95,-146 8-554,76-9 315,-93 3-204,91 6 29,-78 3 418,-289-11-169,347 5-91,70-4-1,-41 8 0,-14 0 36,-67-1 14,16-1-170,55-3 8,-135 21 1,184-20 146,0-1 0,-54-1 0,53-2-209,-56 11-1,56-6 216,-62 9 203,51-10-384,27-2 257,-25 0 1,-122-3 470,164 0-612,-12-5 24,11 4-39,1 1-1,-1 0 1,1-1 0,-1 1 0,0-1-1,1 1 1,-1 0 0,0-1 0,0 1-1,1 0 1,-1 0 0,0-1 0,0 1-1,1 0 1,-1 0 0,0 0 0,0 0-1,1 0 1,-1 0 0,-1 0 0,-18 1-84,18-1 80,1 1-1,0-1 1,0 0-1,0 0 1,-1 0 0,1 1-1,0-1 1,0 1-1,0-1 1,0 1-1,-1-1 1,1 1-1,0 0 1,-1 1-1,-2-1 19,4-1-8,-1 0 1,1 0-1,0 0 1,0 0-1,-1 0 1,1 0-1,0 0 1,0 0-1,0 0 1,-1 0-1,1 0 0,0 0 1,0 0-1,-1 0 1,1 0-1,0 0 1,0 0-1,0 0 1,-1 0-1,1 1 1,0-1-1,0 0 1,0 0-1,0 0 0,0 0 1,-1 1-1,1-1 1,0 0-1,0 0 1,0 0-1,0 1 1,0-1-1,0 0 1,-1 1-1,1-1-7,0 0 1,0 0-1,0 1 0,0-1 0,0 0 0,0 0 1,0 1-1,-1-1 0,1 0 0,0 0 1,-9 2 941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0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2400,'0'0'779,"-8"5"2443,8-1-2658,-1-1 1,1 1-1,-1 0 0,0-1 1,0 1-1,-1 3 1,0-5-149,1-1 0,0 1 1,0-1-1,0 1 0,0 0 1,0 0-1,-1 3 0,0-1 739,-7 8 5576,22-9-5452,9-1-1111,0-2 0,-1 0 0,1-1 0,29-7 0,13 1-26,9 3-9,105 8 0,-164-3-129,0 1 0,1 0 0,-1 1 0,14 6 0,-23-8 15,0 1-1,0 0 0,-1 0 0,1 0 0,-1 1 0,0-1 0,0 1 0,0 0 0,0 1 0,0-1 0,-1 1 0,0-1 0,1 1 0,-1 0 1,2 4-1,-4-6-5,0 0 0,-1 0 1,1 0-1,-1 0 1,1 0-1,-1-1 1,0 1-1,0 0 1,0 0-1,0 0 0,0 0 1,0 0-1,-1 0 1,1 0-1,-1 0 1,1 0-1,-1-1 0,0 1 1,0 0-1,1 0 1,-1-1-1,-3 4 1,-2 3 42,0 0 1,-1 0 0,-8 8-1,8-10-31,-81 69-137,88-75 117,-1 1 0,0-1 0,1 1 0,-1-1 0,1 1 1,-1-1-1,1 1 0,0 0 0,-1-1 0,1 1 1,-1-1-1,1 1 0,0 0 0,0-1 0,-1 1 0,1 0 1,0 0-1,0-1 0,0 1 0,0 0 0,0-1 1,0 1-1,0 0 0,0 0 0,0-1 0,0 1 0,0 0 1,0-1-1,0 1 0,1 0 0,-1-1 0,0 1 1,1 0-1,-1-1 0,0 1 0,1 0 0,-1-1 0,1 1 1,-1-1-1,1 1 0,-1-1 0,1 1 0,-1-1 0,1 1 1,-1-1-1,1 0 0,0 1 0,-1-1 0,2 1 1,4 2 38,0-1 0,0 0 0,1 1 0,11 1 1,17 2 275,71 2 1,39-8-79,-120-1-176,140-3 43,145-1 262,-51 6-121,-144-1-665,-111-1 209,0 1 1,0 1 0,-1-1-1,1 0 1,0 1 0,0 0-1,5 2 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290 305 2560,'-24'0'8124,"-35"0"-2494,42 4-3454,43-8 2167,-17 2-3973,0 0 0,0-1 1,15-7-1,-11 3-178,4-1-6,-2 0 1,1-2 0,27-21 0,57-49 113,-49 41-147,-31 24-62,-14 11-53,0 0 1,0 0-1,-1-1 0,11-11 1,-12-9-66,-2 22 42,-1 0-1,0-1 1,-1 1 0,1-1-1,0 1 1,-1-1 0,0-3-1,-5 9-155,0 1 0,0 0-1,0 1 1,0-1 0,-6 6-1,0 3 189,1-1 0,0 2 0,-16 24 1,-8 11 78,16-28-109,0 0 0,-1 0 0,-1-2 0,-33 24 0,40-35-8,0 1-1,-1-2 0,0 0 1,0 0-1,0-2 1,-21 5-1,10-4 65,-1-1 0,-48 0 0,66-4-33,-1-1 0,-15-3 1,-12-1 40,20 7-193,41 5 142,-7-2-38,17 5 67,-2 1 1,1 1 0,-1 1-1,60 36 1,-70-35-123,-9-5 162,0-1-1,0 2 0,20 19 1,-34-29-81,1 0 1,-1 0 0,0 1-1,0-1 1,0 0-1,0 0 1,1 0-1,-1 1 1,0-1-1,0 0 1,0 0 0,1 0-1,-1 0 1,0 1-1,0-1 1,0 0-1,1 0 1,-1 0 0,0 0-1,0 0 1,1 0-1,-1 0 1,0 0-1,1 0 1,-1 0-1,0 0 1,0 0 0,1 0-1,-1 0 1,0 0-1,0 0 1,1 0-1,-1 0 1,0 0 0,0 0-1,1 0 1,-1 0-1,0-1 1,0 1-1,1 0 1,-1 0-1,0 0 1,0 0 0,0-1-1,1 1 1,-1 0-1,0 0 1,0 0-1,0-1 1,0 1 0,0 0-1,1 0 1,-1-1-1,0 1 1,0 0-1,0 0 1,0-1-1,0 1 1,0 0 0,0 0-1,0-1 1,0 1-1,0 0 1,0 0-1,0-1 1,0 1-1,1-29 110,-1 14-118,5-104-1071,-5 99-987,-1 19 1816,1 0 0,0 0 0,0 0-1,0 1 1,0-1 0,1 0 0,-1 0 0,0 1 0,0-1 0,0 0 0,1 0-1,-1 1 1,0-1 0,1 0 0,-1 1 0,0-1 0,1 0 0,-1 1 0,1-1 0,-1 0-1,1 1 1,-1-1 0,1 1 0,0-1 0,-1 1 0,1 0 0,0-1 0,-1 1-1,1 0 1,0-1 0,1 1 0,5-4-1257,19-13-3748,9 0 1733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0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14 917 2304,'-13'3'10608,"14"-9"-8539,124-142 1344,-88 104-3144,51-81 1,-30 25 754,-56 97-1021,6-8 217,-8 24 121,-1-2-244,-5 31 79,-2 1-1,-25 78 1,4-22 241,28-95-258,1-3-107,-1 1-1,1-1 1,-1 0 0,1 0 0,0 0-1,0 1 1,-1-1 0,1 0 0,0 0-1,0 0 1,0 1 0,0-1-1,1 0 1,-1 0 0,0 2 0,23-30 588,125-130-622,-38 44 12,-54 46-135,-34 39 28,0 1 0,32-28 0,-53 54 68,-1 1 0,0 0 0,1-1 0,-1 1 1,1-1-1,-1 1 0,0 0 0,1-1 0,-1 1 1,1 0-1,-1 0 0,1-1 0,-1 1 1,1 0-1,-1 0 0,1 0 0,0 0 0,-1 0 1,1 0-1,-1 0 0,1 0 0,-1 0 0,1 0 1,-1 0-1,1 0 0,0 0 0,-1 0 0,1 0 1,-1 1-1,2-1 0,-1 1-1,-1 0-1,1 0 1,0 0 0,0 0 0,-1 0-1,1 1 1,-1-1 0,1 0-1,-1 0 1,1 0 0,-1 1-1,0-1 1,0 0 0,1 0 0,-1 3-1,0 16 76,-2 0-1,1 0 0,-9 31 1,8-39-24,-10 44 71,6-32 0,1 0 0,-3 34 0,8-48-57,0 1 0,0-1 0,1 1 0,0-1 0,1 0 0,0 1 0,1-1 0,0 0 0,0 0 0,1 0 0,1-1 0,-1 0 0,2 0 0,-1 0 0,14 16 0,-17-22-25,0-1-1,0 0 1,1 0 0,-1 0-1,1 0 1,-1 0 0,1 0-1,0 0 1,0-1-1,0 0 1,-1 1 0,1-1-1,1 0 1,-1 0 0,0-1-1,0 1 1,0-1 0,0 1-1,1-1 1,-1 0 0,0 0-1,0-1 1,0 1 0,1-1-1,-1 1 1,0-1 0,0 0-1,3-2 1,7-2 30,0-1 1,0 0 0,-1-1-1,23-17 1,-24 15-86,0 0 1,-1 0 0,0-1 0,0-1 0,-1 1-1,13-21 1,-18 25-5,-1 0-1,1 0 0,-1 0 1,0-1-1,-1 1 1,0-1-1,0 0 0,0 0 1,-1 0-1,0 0 1,0 0-1,-1 0 0,0 0 1,-1-13-1,1 19-5,0 0-1,0 0 1,-1 0-1,1 0 1,0 0-1,0 0 1,-1 0-1,1 0 0,-1 0 1,1 0-1,-1 0 1,1 0-1,-1 0 1,0 0-1,1 1 1,-1-1-1,-1-1 1,1 2 17,1 0 0,-1 0-1,0 0 1,0 0 0,1 0 0,-1 0 0,0 0 0,0 0 0,0 0 0,1 0 0,-1 0 0,0 0 0,1 1 0,-1-1 0,0 0 0,0 1 0,1-1 0,-1 0-1,1 1 1,-1-1 0,0 1 0,1-1 0,-1 1 0,1-1 0,-1 2 0,-7 5-20,1 0 0,0 1 1,0 1-1,1-1 0,0 1 1,1 0-1,-6 13 0,2-3 27,1 2-1,-8 33 1,15-46 50,-1 0 0,1-1 0,0 1 0,1 0 0,0 0 0,0 0 0,2 9 0,1-3 102,0-1-1,1-1 1,7 17 0,-11-27-120,1 0 1,0 0-1,0 0 0,0-1 1,0 1-1,0 0 1,0-1-1,0 1 1,0-1-1,1 1 1,-1-1-1,1 1 1,-1-1-1,1 0 1,-1 0-1,1 0 1,0 0-1,-1 0 1,1 0-1,0 0 0,0-1 1,0 1-1,0-1 1,-1 1-1,1-1 1,0 0-1,0 0 1,0 0-1,0 0 1,0 0-1,0 0 1,0 0-1,0 0 1,0-1-1,0 1 1,0-1-1,-1 0 0,4-1 1,18-9 71,0-1 0,32-22 0,-3 1-9,98-48-111,-115 62 40,61-43 1,-96 61-22,0 1 0,1 0 1,-1 0-1,0 0 0,0-1 1,0 1-1,1 0 0,-1 0 1,0 0-1,0-1 0,1 1 1,-1 0-1,0 0 0,0 0 1,1 0-1,-1 0 0,0 0 1,1 0-1,-1 0 0,0 0 1,0 0-1,1 0 0,-1 0 1,0 0-1,1 0 0,-1 0 1,0 0-1,1 0 0,-1 0 1,0 0-1,0 0 0,1 0 1,-1 0-1,0 0 0,1 1 1,-1 11-151,-10 20 41,9-31 113,-12 33-8,5-17 29,2-1 0,0 1 0,1 0 0,0 0 0,-3 35 1,7-42 21,1 1-10,-1 0 0,2 13 0,0-21 18,-1-1 1,0 1 0,1 0 0,-1-1 0,1 1-1,0-1 1,0 0 0,0 1 0,0-1 0,0 0-1,1 1 1,-1-1 0,1 0 0,0 0-1,1 2 1,-1-3-12,-1-1 0,1 1-1,-1 0 1,1-1 0,-1 1-1,1 0 1,0-1 0,-1 0-1,1 1 1,0-1-1,-1 0 1,1 0 0,0 0-1,-1 0 1,1 0 0,0-1-1,-1 1 1,1 0 0,0-1-1,-1 1 1,1-1 0,-1 0-1,1 0 1,-1 1 0,1-1-1,1-2 1,4-1 7,0-1 0,0 0 1,-1 0-1,7-8 0,41-48-37,-23 25-7,27-43 65,-20 25-85,-23 37-310,-9 14 43,-6 4 280,1-1 0,-1 1-1,0-1 1,0 0 0,0 1 0,0-1-1,0 1 1,0-1 0,0 0 0,0 1-1,0-1 1,0 1 0,0-1 0,0 1 0,0-1-1,0 0 1,0 1 0,0-1 0,0 1-1,0-1 1,-1 1 0,-9 34-43,-5 30 22,12-44 63,1 1-1,0 0 1,2-1 0,1 1 0,4 21 0,-5-42-20,0-1 1,0 1-1,0-1 1,0 1-1,0-1 1,0 1-1,0-1 1,0 0-1,0 1 1,0-1-1,1 1 1,-1-1-1,0 1 1,0-1 0,0 0-1,1 1 1,-1-1-1,0 1 1,1-1-1,-1 0 1,0 1-1,1-1 1,-1 0-1,0 0 1,1 1-1,-1-1 1,1 0-1,-1 0 1,1 1 0,-1-1-1,0 0 1,1 0-1,-1 0 1,1 0-1,-1 0 1,1 0-1,-1 0 1,1 0-1,-1 0 1,1 0-1,-1 0 1,1 0-1,-1 0 1,1 0 0,-1 0-1,0 0 1,1-1-1,-1 1 1,1 0-1,-1 0 1,1 0-1,-1-1 1,0 1-1,1 0 1,-1-1-1,1 0 1,4-3 63,1 0 0,-1-1 0,6-7 0,-7 7-50,136-128 137,-133 127-178,20-17-85,41-45 1,-35 26 126,-1-1 0,-3-2 1,29-58-1,-56 97-30,104-220-289,-90 186 165,-2-1 1,-1 0-1,11-74 1,-23 100-143,-1 16 260,0-1-1,0 0 1,0 0-1,0 0 1,0 0-1,0 0 0,0 0 1,-1 0-1,1 0 1,0 1-1,0-1 1,0 0-1,0 0 1,0 0-1,0 0 1,-1 0-1,1 0 1,0 0-1,0 0 0,0 0 1,0 0-1,0 0 1,-1 0-1,1 0 1,0 0-1,0 0 1,0 0-1,0 0 1,0 0-1,-1 0 1,1 0-1,0 0 0,0 0 1,0 0-1,0 0 1,0 0-1,0 0 1,-1 0-1,1 0 1,0-1-1,0 1 1,0 0-1,0 0 1,0 0-1,0 0 0,0 0 1,0 0-1,-1 0 1,1 0-1,0-1 1,0 1-1,0 0 1,0 0-1,0 0 1,0 0-1,0 0 1,0-1-1,0 1 1,0 0-1,0 0 0,0 0 1,0 0-1,0 0 1,0-1-1,0 1 1,0 0-1,0 0 1,0 0-1,0 0 1,-10 11-298,2 2 227,1 0 0,-10 21 0,-156 437 323,160-426-44,-7 51 1,17-75-77,1 0 0,1 0 1,1 1-1,4 36 0,-4-54-79,1-1 0,-1 0 0,1 0 0,0 0-1,0 0 1,0 0 0,0 0 0,1 0 0,-1-1 0,1 1 0,2 4-1,-3-6-13,1 0 0,-1 0 0,0 0 0,1 0 0,-1-1 0,1 1 0,-1 0 0,1-1 0,-1 1 0,1 0 0,-1-1 0,1 0 0,0 1 0,-1-1 0,1 0 0,-1 0 0,1 0 0,0 0 0,-1 0 0,1 0 0,0-1 0,-1 1 0,3-1-1,7-2 6,0-1 0,-1 0 0,0-1 0,1 0 0,13-10 0,-8 4-1,0-1 1,19-18-1,-13 8-41,9-7-65,46-56 1,-77 84 55,0 1-1,0 0 1,0-1 0,0 1-1,0 0 1,1-1 0,-1 1-1,0 0 1,0-1-1,0 1 1,1 0 0,-1-1-1,0 1 1,1 0 0,-1 0-1,0-1 1,0 1-1,1 0 1,-1 0 0,0 0-1,1 0 1,-1-1 0,1 1-1,-1 0 1,0 0-1,1 0 1,-1 0 0,0 0-1,1 0 1,0 0 0,0 11-128,-8 20 185,5-24-41,0 0-1,0 0 0,1 0 1,0 0-1,0 1 0,1-1 1,0 10-1,1 2 21,-1-15-12,0 0 0,0 0 0,1 0 0,-1 0 1,1-1-1,0 1 0,0 0 0,0 0 1,0-1-1,1 1 0,0-1 0,3 7 0,-4-9 9,-1 0-1,1-1 1,0 1-1,0 0 0,0 0 1,-1-1-1,1 1 1,0 0-1,0-1 0,0 1 1,0-1-1,0 1 1,0-1-1,0 1 0,0-1 1,0 0-1,0 0 1,0 1-1,0-1 0,1 0 1,0 0-1,26-5 328,-17 2-361,146-38-7,-87 20-25,40-17 61,-33 10-108,-65 23 108,6-2-201,-15 9 84,-7 4 43,-1 0 9,-1-1-1,0 1 1,0-1-1,-8 4 1,-14 12-92,23-17 155,1 0 0,0 1-1,0-1 1,0 1 0,0 0-1,1 0 1,0 0 0,0 0 0,0 1-1,-2 6 1,4-9-5,0 1 0,0-1 0,1 0 0,-1 0 0,1 1 0,0-1 0,0 0 1,0 0-1,0 1 0,1-1 0,0 0 0,-1 0 0,1 1 0,0-1 0,0 0 0,1 0 0,-1 0 0,1 0 0,-1 0 0,4 3 0,-1-1 22,-1 0-1,1-1 0,0 1 0,1-1 1,-1 0-1,1-1 0,-1 1 0,1-1 1,8 4-1,-11-5-7,1-1 1,0 0 0,0 0-1,0 0 1,0-1-1,0 1 1,1-1 0,-1 0-1,0 1 1,0-1 0,0-1-1,0 1 1,0 0-1,0-1 1,0 1 0,0-1-1,0 0 1,0 0 0,4-2-1,-1-1 8,0 0 1,-1 1-1,1-2 0,-1 1 0,0-1 0,0 0 0,0 0 1,-1 0-1,0 0 0,0-1 0,6-11 0,-7 12-48,0-1 0,-1 0 0,0 0 0,0 0 0,0 0 0,0 0-1,-1 0 1,0 0 0,-1-1 0,1 1 0,-1 0 0,-1-11-1,0 14-7,1 0-1,-1 1 1,0-1-1,0 0 0,0 1 1,0-1-1,-1 1 1,1-1-1,-1 1 1,1 0-1,-1 0 0,0 0 1,0 0-1,0 0 1,0 0-1,0 0 0,0 0 1,0 1-1,-1-1 1,-3-1-1,0 1-11,0-1-1,0 1 1,-1 1 0,1-1-1,0 1 1,-1 0 0,1 1-1,-8 0 1,-2 1-42,12 1 87,12 1 58,12-2 1,0-1-1,0 0 0,0-1 0,39-8 0,11-1-1,-54 9-36,-1-1-71,0 1 0,15 1 0,-26 0 69,-1 0 1,0 1-1,0-1 0,1 1 0,-1 0 1,0 0-1,0 0 0,0 0 0,0 0 1,0 1-1,0-1 0,0 1 0,-1 0 1,1 0-1,3 2 0,-6-2-5,1-1-1,0 0 1,0 0-1,0 0 1,-1 1-1,1-1 1,0 0-1,-1 1 1,0-1-1,1 0 1,-1 1-1,0-1 1,1 1 0,-1-1-1,0 1 1,0-1-1,0 0 1,0 1-1,-1-1 1,1 1-1,0-1 1,-1 1-1,0 1 1,-2 4 58,0 0-1,0 1 1,-7 8 0,7-12-40,1-1-1,0 1 1,0-1 0,0 1 0,0 0 0,1 0-1,-1 0 1,0 7 0,26-20 506,128-55-270,-104 43-217,110-50 92,-156 70-147,-1 1 0,1-1 1,0 0-1,0 0 0,0 1 0,0-1 0,0 1 0,0-1 1,0 1-1,0 0 0,0 0 0,0 0 0,0 0 0,0 0 1,2 1-1,-2 0 3,-1 0 0,1 0 0,0 0 0,-1 0 1,1 0-1,-1 1 0,0-1 0,1 0 0,-1 1 0,0-1 1,0 1-1,0 0 0,0-1 0,0 1 0,1 3 0,14 35 228,-14-33-217,1 0 0,-1 0 0,1 0 1,1 0-1,-1-1 0,1 1 0,0-1 1,1 0-1,7 8 0,-9-11-3,0 0 0,1 0 1,-1-1-1,1 0 0,-1 0 0,1 0 0,0 0 1,0 0-1,0-1 0,0 1 0,0-1 0,0 0 1,8 1-1,-6-2-266,0 0 0,0-1 0,0 1 0,0-1 1,0 0-1,0-1 0,0 1 0,11-6 0,-13 6-473,7-3-1836,-1-1-1,0 0 1,14-9 0,-5 1-755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1064 4896,'2'0'1584,"2"-4"-1079,1 0 0,-1 0 1,0 0-1,0 0 0,-1-1 0,1 0 1,-1 1-1,0-1 0,4-10 0,9-13 693,4 3-910,1 1 0,1 1 0,0 1 1,29-21-1,28-28-118,-46 36-199,-2-2-1,-2 0 1,41-69 0,54-136-3,-105 202-110,-2-1 1,-2 0 0,10-44-1,-25 84 122,0 0 0,0 0 0,1 0 0,-1-1 0,0 1 0,0 0 0,0 0 0,0 0 0,0-1 0,-1 1-1,1 0 1,0 0 0,-1-2 0,1 3-4,0 0 0,-1-1-1,1 1 1,0-1 0,-1 1-1,1 0 1,0-1 0,-1 1 0,1 0-1,0 0 1,-1-1 0,1 1-1,-1 0 1,1 0 0,0-1 0,-1 1-1,1 0 1,-1 0 0,1 0-1,-1 0 1,1 0 0,-1 0-1,0 0 1,-1 0-40,0 0-1,0 1 1,-1-1 0,1 1-1,0 0 1,0-1-1,0 1 1,0 0 0,0 0-1,0 0 1,0 1-1,-2 1 1,0-1 28,-10 8-8,0 0 0,0 1 1,1 1-1,1 0 1,0 1-1,-17 22 1,4 7-14,1 1-1,2 1 1,2 0 0,1 2 0,3 0 0,-17 84 0,30-116 96,0 1 0,2 0 0,0 0 0,0 1 0,2-1 0,0 0 1,0 0-1,1 0 0,5 16 0,-4-23 77,0 1 0,1 0 0,-1-1 0,2 0-1,-1 1 1,1-2 0,1 1 0,-1-1 0,1 1 0,0-2 0,1 1-1,0-1 1,0 0 0,0 0 0,14 8 0,-11-9 3,0-1 0,0 0 0,0 0 0,1-1-1,-1 0 1,1-1 0,0 0 0,0-1 0,0 0 0,0-1 0,0 0 0,0 0 0,-1-2 0,1 1 0,0-1-1,0-1 1,-1 0 0,1 0 0,-1-1 0,0 0 0,0-1 0,0 0 0,-1-1 0,0 0 0,0 0 0,13-12-1,-17 12-107,0-1-1,0 1 0,0-1 0,-1 0 0,0 0 0,0 0 0,-1 0 0,0-1 0,4-15 1,-6 17-60,1-1 0,-1 1 0,0-1 0,-1 0 1,1 0-1,-1 1 0,-1-1 0,1 0 0,-1 0 1,-1 1-1,1-1 0,-3-7 0,3 13 23,1 0 0,0 0 0,-1 0 0,1 0 0,0 0 0,-1 0 0,1 0 0,-1 1 0,0-1 0,1 0 0,-1 0 0,0 1 0,1-1 0,-1 0 0,0 1 0,0-1 1,0 0-1,0 1 0,1-1 0,-1 1 0,0 0 0,0-1 0,0 1 0,-2-1 0,2 1-3,-1 1 0,1-1 0,0 0 0,-1 0 0,1 1 0,0-1 0,-1 1 0,1-1 1,0 1-1,0 0 0,-1 0 0,1-1 0,0 1 0,0 0 0,-1 1 0,-4 4-25,0 1 1,1-1-1,0 1 0,-7 11 0,9-12 56,-2 0 2,2 0 1,-1 0 0,1 1-1,0-1 1,0 1 0,1-1 0,0 1-1,0 0 1,1 0 0,-2 13-1,3-5 161,0-4-40,0 0 0,0 0 0,4 15 0,-3-22-60,0-1 0,0 1 0,0-1 0,0 0-1,1 1 1,0-1 0,0 0 0,0 0 0,0 0-1,0 0 1,0-1 0,1 1 0,-1-1 0,5 4 0,-4-4-18,-1 0 1,1 0 0,0 0 0,0 0-1,0 0 1,0-1 0,1 1 0,-1-1 0,0 0-1,1 0 1,-1-1 0,0 1 0,1 0 0,-1-1-1,1 0 1,-1 0 0,1 0 0,-1 0-1,1-1 1,-1 1 0,1-1 0,-1 0 0,1 0-1,4-2 1,25-10 418,0-1-1,61-37 0,-74 39-415,-1-2 0,-1 0 0,0-1 0,-1-1 0,25-31 0,-32 35-142,-6 6-221,1-1 0,0 2 0,9-9 0,-14 14 292,0 0 0,0 0 0,0 0-1,0 0 1,0 0 0,0 0 0,0 0-1,0 0 1,0 0 0,1 0 0,-1 0 0,0 0-1,0 0 1,0 0 0,0 0 0,0 0 0,0 0-1,0 0 1,0 0 0,0 0 0,0 0 0,1 0-1,-1 0 1,0 0 0,0 0 0,0 0 0,0 0-1,0 0 1,0 0 0,0 0 0,0 0 0,0 1-1,0-1 1,0 0 0,0 0 0,0 0 0,0 0-1,1 0 1,-1 0 0,0 0 0,0 0 0,0 0-1,0 0 1,0 1 0,0-1 0,0 0 0,0 0-1,2 10-647,1 17 73,-2-17 522,0-3 164,1 1-1,0-1 1,1 0-1,0 1 1,0-1 0,1 0-1,-1-1 1,2 1 0,-1-1-1,1 1 1,0-1 0,0-1-1,0 1 1,1-1 0,0 0-1,0 0 1,0 0 0,1-1-1,-1 0 1,13 5-1,-16-8-29,0 0 0,0 0-1,1-1 1,-1 1-1,0-1 1,0 0 0,1 0-1,-1 0 1,0 0 0,1-1-1,-1 1 1,0-1-1,0 0 1,0 0 0,0 0-1,0 0 1,0 0-1,0-1 1,0 1 0,0-1-1,0 0 1,-1 0-1,1 0 1,-1 0 0,1 0-1,-1-1 1,0 1-1,0-1 1,0 0 0,0 1-1,-1-1 1,1 0-1,2-6 1,5-18-13,-2 12-98,-2 0 0,0 0-1,-1-1 1,-1 0-1,3-29 1,-1-3-1688,-5 47 1472,10 13-255,11 13 233,-17-20 362,-1 1 0,2-1 0,-1 0 0,0-1 1,1 1-1,0-1 0,0 0 0,0 0 0,10 5 0,-3-5 29,-1 0-1,0 0 0,1-1 1,0-1-1,-1 0 0,1-1 1,0 0-1,0 0 0,0-2 1,0 1-1,0-1 0,0-1 1,-1 0-1,1-1 0,-1 0 1,1-1-1,-1 0 0,17-9 1,-25 10-137,1 0 0,0 0 1,-1 0-1,1-1 0,-1 1 0,0-1 1,0 0-1,0 0 0,-1 0 0,1 0 1,-1 0-1,0-1 0,0 1 1,-1-1-1,1 1 0,-1-1 0,0 0 1,0 1-1,-1-1 0,1 0 0,-1 0 1,0 1-1,0-1 0,-1 0 0,1 0 1,-1 1-1,0-1 0,0 0 1,-1 1-1,0-1 0,1 1 0,-1-1 1,-1 1-1,1 0 0,-1 0 0,1 0 1,-1 0-1,-1 1 0,1-1 0,-5-4 1,6 7-29,0-1 1,0 1-1,-1 0 1,1-1-1,0 1 1,-1 0-1,1 0 0,0 1 1,-1-1-1,1 0 1,-1 1-1,0 0 1,1-1-1,-1 1 1,1 0-1,-1 0 0,-2 1 1,1 0 0,0 0 1,-1 0-1,1 1 1,0-1-1,0 1 1,1 0-1,-1 0 1,0 0 0,-4 5-1,-2 1-15,1 1 1,0 0-1,1 1 0,0 0 1,0 0-1,-7 13 1,9-12 72,0 1 1,0-1 0,1 1-1,0-1 1,-3 17 0,7-25 53,1 1 1,-1-1-1,1 1 1,-1-1 0,1 1-1,0-1 1,0 1-1,1-1 1,-1 1 0,1-1-1,0 1 1,-1-1 0,2 0-1,-1 1 1,0-1-1,1 0 1,-1 0 0,1 0-1,0 0 1,0 0-1,0 0 1,0 0 0,5 3-1,-1-1 77,-1-2 0,1 1-1,0 0 1,0-1 0,0 0-1,1-1 1,-1 1 0,1-1-1,-1-1 1,1 1 0,13 1 0,5-2 241,48-3 0,-49 0-273,-22 2-87,24 0 93,-1-2 0,1-1 0,-1-1 0,0-1 0,34-11-1,-12-3-54,-1-2 0,-1-2 0,-1-3 0,-1-1 0,-1-1 0,-2-3 0,62-60 0,82-108-163,-149 154 4,-2-2-1,-2-2 1,27-56 0,-57 102 101,3-3-64,-1 0-1,0 0 1,0 0 0,-1-1-1,0 1 1,0-1 0,-1 0-1,2-12 1,-4 13-579,-3 7 205,-6 10-37,5-5 351,-23 27-220,4-7 203,2 2 1,1 0 0,-26 44 0,-73 202 264,108-245 60,1 0 0,2 1 0,1 1 0,1 0 0,-4 53 0,11-72-76,0 0 1,1 0-1,0 0 0,1 0 1,0-1-1,1 1 0,7 18 1,-6-21-35,0-1 1,0 0 0,1 0-1,0-1 1,0 0 0,1 1-1,0-2 1,0 1-1,1-1 1,-1 0 0,10 7-1,-7-8-409,0 0-1,0 0 0,0-1 1,1 0-1,-1-1 0,1 0 1,0 0-1,0-1 0,14 1 1,-1-1-1683,0-1 1,0-1-1,26-4 1,24-6-1992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0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8128,'-19'-5'3680,"24"10"-3168,4-5 2944,6 3-1985,33-3 1665,15 0-1824,37-3 352,-2-2-960,36-6-160,-3-1-320,9-5-288,-14 9 32,-4 0-128,-28 4 64,-4 1-3520,-19 3 1952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152 493 2560,'0'-30'4837,"0"11"2336,0 19-6981,-1 0-1,0 0 0,1 0 1,-1 0-1,1 0 1,-1 0-1,1 1 0,-1-1 1,1 0-1,-1 0 1,1 0-1,-1 1 0,1-1 1,0 0-1,-1 1 0,1-1 1,-1 0-1,1 1 1,0-1-1,-1 1 0,0 0 1,-14 16 1096,-12 30 31,2 2 0,-27 72 0,47-106-1189,2-7-3,0-1 0,0 1 0,1 0 0,0 0 0,1 0 0,-1 10 0,2-17-107,0 0 0,0 0 0,0 0 0,0 0 0,0-1 0,0 1 0,1 0 0,-1 0 0,0 0 0,1 0 0,-1 0 0,0-1 0,1 1 0,-1 0 0,1 0 0,-1-1 0,1 1 0,0 0 0,-1-1 0,1 1 0,0-1 0,-1 1 0,1-1 0,0 1 0,0-1 0,-1 1 0,1-1 0,0 0 0,0 1 0,0-1 0,0 0 0,-1 0 0,1 1 0,0-1 0,0 0 0,0 0 0,1 0 0,1 0 40,1 0 1,0-1 0,-1 1-1,1-1 1,-1 0 0,1 0 0,0 0-1,3-2 1,44-22 68,65-45 0,-88 52-99,55-40-472,-89 66 410,0 0 0,1 0 0,-1 1 0,2 0 0,-1 0 0,1 0 0,1 0 0,-3 11 0,5-17 51,0-1 1,0 1-1,1 0 1,0 0-1,-1 0 1,1 0-1,0 0 1,1 0-1,-1 0 1,0 0-1,1 0 1,0 0-1,-1-1 1,1 1-1,0 0 1,1 0 0,-1-1-1,0 1 1,1-1-1,-1 1 1,1-1-1,0 1 1,0-1-1,0 0 1,0 0-1,0 0 1,0 0-1,1-1 1,-1 1-1,1 0 1,3 1-1,0 0 44,1 0-1,0-1 0,0 0 0,0 0 0,0-1 0,0 1 0,0-1 1,0-1-1,0 0 0,1 0 0,10-1 0,-4-2-54,-1 0 0,1-1-1,-1 0 1,1-1 0,-1 0 0,0-2-1,-1 1 1,0-1 0,0-1 0,0 0-1,-1-1 1,0 0 0,-1-1-1,0 0 1,-1 0 0,0-1 0,0-1-1,-1 1 1,10-21 0,-7 6-179,-10 25 160,-1 0 0,1 0 0,-1 0 0,0 0 0,0 0 0,1 1 1,-1-1-1,0 0 0,0 0 0,0 0 0,0 0 0,0 0 0,0 0 1,0 0-1,0 0 0,-1 0 0,1 1 0,0-1 0,0 0 0,-1 0 1,1 0-1,-1 0 0,1 1 0,-1-2 0,0 2 4,1 0-1,0 0 1,0 1-1,0-1 1,-1 1 0,1-1-1,0 0 1,0 1-1,0-1 1,0 0 0,0 1-1,0-1 1,0 1-1,0-1 1,0 0-1,0 1 1,0-1 0,0 0-1,0 1 1,0-1-1,0 1 1,0-1-1,0 0 1,0 1 0,0-1-1,1 0 1,-1 1-1,0 0 1,5 15 73,-3-10-38,1 0 0,-1-1 0,1 0 0,1 1 0,-1-1 0,1 0 0,0-1 1,0 1-1,0-1 0,1 1 0,-1-1 0,1 0 0,0-1 0,0 1 0,1-1 0,-1 0 0,0-1 0,1 1 1,0-1-1,0 0 0,0-1 0,0 1 0,0-1 0,0 0 0,0 0 0,0-1 0,0 0 0,0 0 0,9-2 0,7-1 23,0-2 0,-1 0 0,0-1 0,0-1 0,0-2-1,-1 0 1,0 0 0,27-19 0,-36 20-45,0-1 0,-1 1 1,0-2-1,0 0 0,-1 0 0,12-16 1,-16 18 0,0 0-1,-1 0 1,1-1 0,-2 1 0,1-1-1,-1 0 1,0 0 0,-1-1 0,0 1 0,0-10-1,-2 15-43,1-1-1,-1 1 0,0-1 0,-1 1 0,1 0 1,-1-1-1,0 1 0,0 0 0,0 0 0,-3-5 0,4 8 24,-1 0-1,1 0 0,-1 0 1,0 0-1,1 0 0,-1 0 1,0 1-1,0-1 0,0 0 1,1 0-1,-1 1 0,0-1 1,0 0-1,0 1 0,0-1 1,0 1-1,0 0 0,0-1 1,-1 1-1,1 0 0,0-1 1,0 1-1,0 0 0,0 0 1,0 0-1,0 0 0,-2 0 1,-1 1-20,-1 0 1,1 0-1,0 0 1,0 1-1,0-1 1,-6 4-1,-3 2 2,0 1-1,0 1 0,1 0 1,0 1-1,0 0 1,2 0-1,-12 14 0,10-8 39,0 0-1,0 1 0,2 0 0,0 0 1,-8 21-1,15-32 6,1 1 1,-1 0 0,1 0-1,0 0 1,1 0 0,0 0-1,0 0 1,1 0-1,-1 1 1,2-1 0,-1 0-1,1 0 1,0 0 0,0 0-1,1 0 1,0 0-1,0 0 1,1 0 0,0 0-1,0-1 1,0 0-1,1 1 1,0-1 0,0-1-1,1 1 1,-1-1 0,11 10-1,-7-9 45,1 1 0,-1-1 0,1-1 0,0 0 0,0 0 0,1-1 0,0 0 0,0 0 0,-1-1 0,2-1 0,-1 0 0,0 0-1,0-1 1,1 0 0,-1 0 0,13-2 0,-5-1-20,0-1 0,0-1 0,0 0 0,0-1 0,-1-1 0,0-1 0,0 0 0,26-16 0,-15 7 14,-1-2-1,36-30 1,-28 15-71,38-47-1,26-45-127,-53 65 92,111-159-126,-154 214 181,8-11-107,12-28 0,-21 40 82,0 0 1,-1 0-1,0 0 1,0 0-1,0 0 1,0 0-1,0 0 0,-1 0 1,0 0-1,1 0 1,-2-1-1,1 1 1,-1-4-1,1 7 14,0 0-1,-1 1 0,1-1 1,0 0-1,0 1 0,-1-1 1,1 0-1,-1 1 0,1-1 1,0 1-1,-1-1 1,1 1-1,-1-1 0,1 1 1,-1-1-1,1 1 0,-1-1 1,0 1-1,1 0 0,-1-1 1,0 1-1,1 0 1,-1 0-1,0-1 0,1 1 1,-1 0-1,0 0 0,-19 1-166,18 0 155,-8 1-12,1 1 0,-1 0-1,1 1 1,0 0-1,1 1 1,-14 8-1,14-8 18,-9 6 19,1 1 1,1 1 0,0 0-1,1 1 1,0 0-1,1 1 1,1 1-1,0 0 1,1 1-1,-12 24 1,4-2 44,2 2 0,1 0 0,-16 68 0,24-78 65,-3 41 1,9-59-36,2-1 1,-1 1 0,2-1-1,0 1 1,0-1-1,4 15 1,-3-22-40,-1-1 0,0 0 0,1-1 0,-1 1 0,1 0 0,0 0-1,1-1 1,-1 1 0,1-1 0,-1 0 0,1 0 0,0 0 0,0 0 0,0 0 0,1 0 0,-1-1 0,1 0 0,-1 0 0,1 0 0,0 0 0,0 0 0,0-1 0,0 1 0,0-1 0,7 1 0,3 0 96,1-1 0,0-1 0,0 0 0,0-1 1,27-5-1,-24 3-106,1-1 1,-1 0-1,0-1 1,0-1-1,0-1 1,-1-1-1,0 0 1,27-18-1,-23 10-59,-1-1 1,-1-1-1,-1 0 0,27-35 0,58-96 57,-47 65-64,-10 16-79,44-84 0,-87 146 77,0 0 0,0 0 0,-1-1 0,0 1 0,0 0 0,1-9-1,-3 13 31,1 0-1,-1 0 0,0 0 0,0 0 1,-1 0-1,1-1 0,0 1 0,-1 0 1,1 0-1,-1 1 0,1-1 0,-1 0 0,0 0 1,0 0-1,0 0 0,0 0 0,0 1 1,-1-1-1,1 1 0,0-1 0,-1 1 1,-2-3-1,2 3 8,0-1 1,0 1-1,-1 0 1,1 0-1,0 0 1,-1 0 0,1 0-1,-1 1 1,1-1-1,-1 1 1,1 0-1,-1-1 1,1 1-1,-1 0 1,1 0-1,-1 1 1,1-1-1,-1 1 1,1-1-1,-1 1 1,-4 2 0,-3 1-16,0 1 1,0 0-1,-14 11 1,20-14 19,-6 6 40,0 0 1,0 1-1,1 0 0,0 0 0,1 1 1,0 0-1,0 0 0,-11 21 0,5-3 173,2 0-1,-14 43 0,12-26 276,-15 92 1,25-106-343,1 0 0,2 0 1,2-1-1,3 32 0,-2-48-95,0-1 1,1 0-1,0 0 1,10 24-1,-10-32-28,0 1-1,0-1 0,0 1 0,1-1 0,-1 0 1,1 0-1,0 0 0,1-1 0,-1 1 0,1-1 1,0 0-1,10 6 0,-4-5-178,0-1 1,1 1-1,-1-2 1,1 1-1,0-2 1,0 0-1,0 0 1,0-1-1,25-1 1,3-3-4899,66-12 1,-47 3 457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9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10 687 4640,'-10'0'6560,"13"0"-6095,0 0 0,-1 1-1,1 0 1,-1 0 0,1 0 0,0 0 0,3 2 0,14 4 957,-10-5-944,-1-2 0,1 1 0,-1-1 0,1-1 0,-1 1 0,1-2 0,-1 1 0,1-1 0,8-4 1,0 0-91,-1-1 1,-1-1 0,28-16 0,-39 20-345,0 1 0,-1 0 1,0-1-1,1 0 0,-1 0 1,-1 0-1,1-1 0,0 1 1,-1-1-1,3-6 0,-5 9-41,0 1 0,0-1 0,-1 0-1,1 0 1,0 0 0,-1 0 0,1 0-1,-1 0 1,0 0 0,0 0 0,0-1-1,0 1 1,0 0 0,0 0 0,-1 0-1,1 0 1,0 0 0,-1 0 0,0 0 0,1 0-1,-1 0 1,0 1 0,0-1 0,0 0-1,0 0 1,-1 1 0,1-1 0,0 0-1,-1 1 1,1 0 0,-3-3 0,1 2-49,0-1 1,-1 1-1,1 0 1,-1 0 0,1 0-1,-1 1 1,1-1-1,-1 1 1,0 0 0,0-1-1,0 2 1,0-1-1,0 0 1,0 1 0,-5 0-1,4 1 22,-1-1 1,1 1-1,0 0 0,0 1 0,0-1 1,1 1-1,-1 0 0,0 1 0,1-1 1,-9 6-1,6-3 103,1 1 0,0-1 1,0 1-1,0 0 1,1 0-1,0 1 0,0 0 1,0 0-1,1 0 0,0 0 1,1 1-1,-1-1 1,1 1-1,-3 15 0,4-12 108,1 0 0,1 0 0,0 0 0,0 0 0,1 0 0,0 0 0,1 0-1,6 19 1,-7-25-111,1 0-1,0 0 1,0-1 0,0 1-1,0-1 1,1 1-1,0-1 1,0 0-1,0 0 1,0 0-1,0-1 1,1 1-1,0-1 1,0 0-1,0 0 1,0 0-1,0 0 1,1-1 0,-1 1-1,1-1 1,5 1-1,-5-2 2,1 0 0,-1 0 0,1-1 1,0 0-1,-1 0 0,1-1 0,-1 1 0,1-1 0,9-3 0,5-2 134,23-12 0,-36 15-167,45-21 131,-1-2-1,47-33 0,-59 33-222,36-32 0,-54 42-293,-20 15 198,0 11-173,23 56 248,17 75 0,-25-82 295,-15-54-189,1-1 1,0 1 0,0-1-1,4 6 1,4-1 189,-10-8-216,0-1 0,1 0-1,-1 0 1,0 0-1,0 0 1,1 0 0,-1 0-1,0 0 1,0 0 0,1 0-1,-1 0 1,0 0-1,0 0 1,1-1 0,-1 1-1,0 0 1,0 0-1,0 0 1,1 0 0,-1 0-1,0 0 1,0 0 0,1-1-1,-1 1 1,0 0-1,0 0 1,0 0 0,0-1-1,1 1 1,-1 0-1,0 0 1,0 0 0,0-1-1,0 1 1,0 0 0,0 0-1,0-1 1,0 1-1,21-56-47,14-66 0,-25 83-62,0-14 3,-8 41 31,-1-1 0,2 1-1,0 0 1,1 0 0,0 0 0,8-16 0,-11 28 35,0-1 1,1 1-1,-1-1 0,1 1 1,-1-1-1,1 1 0,-1 0 1,1 0-1,-1-1 1,1 1-1,-1 0 0,1 0 1,-1 1-1,1-1 0,-1 0 1,1 0-1,1 2 1,6-1-33,333 26-136,-157-11 367,-170-15-77,0 0-1,14-2 0,-29 0-129,-1 1 19,1-1 0,0 1 0,0 0 1,-1 0-1,1-1 0,0 1 0,-1 0 0,1-1 0,0 1 0,-1 0 0,1 0 0,0 0 0,-1-1 0,1 1 0,0 0 1,-1 0-1,1 0 0,-1 0 0,1 0 0,-1 0 0,1 0 0,0 0 0,-1 0 0,1 0 0,-1 0 0,1 0 0,0 0 1,-1 0-1,1 0 0,-1 0 0,1 0 0,0 0 0,-1 1 0,1-1 0,0 0 0,-1 0 0,1 1 0,0-1 0,-1 0 1,1 0-1,0 1 0,-1-1 0,1 0 0,0 1 0,-1 0 0,-2 1-112,-25 10-199,18-8 329,0-1 1,1 2 0,-10 5 0,10-4 75,-4 1-27,1 1 0,1 0 0,-22 20 0,30-25-20,1 0 0,-1 0 0,1 1 1,-1-1-1,1 1 0,0-1 0,0 1 0,0 0 1,1 0-1,0 0 0,-1 0 0,1 0 1,1 0-1,-1 0 0,0 0 0,1 0 0,0 0 1,1 7-1,-1-6 48,1 0 1,0-1 0,0 1-1,0-1 1,1 1 0,0-1-1,0 1 1,0-1 0,0 0-1,1 0 1,5 7 0,-7-10-42,0 1 0,1-1 0,-1 0 0,1 0 0,-1 1 0,1-1 0,-1 0 1,1-1-1,0 1 0,-1 0 0,1 0 0,0-1 0,0 1 0,0-1 0,-1 1 1,1-1-1,0 0 0,0 0 0,0 0 0,0 0 0,0 0 0,-1 0 0,1 0 1,0-1-1,0 1 0,0-1 0,-1 1 0,1-1 0,0 0 0,0 0 0,-1 0 1,1 0-1,1-1 0,5-4-32,-1-1-1,0 1 1,0-2 0,-1 1 0,0-1 0,0 1-1,-1-2 1,7-13 0,6-6-129,-14 21 98,2 0-66,-1-2 0,0 1 1,0 0-1,-1-1 1,0 0-1,-1 0 1,4-14-1,-5 15-306,-3 10 38,-3 16 1,1-7 357,1 0-1,0 1 1,0-1 0,1 0-1,1 1 1,0-1-1,2 19 1,1-14 101,0 1 0,1-1 1,0-1-1,12 28 0,-14-37-37,1-1-1,0 0 1,0 0-1,0 0 1,1 0-1,7 8 1,-10-11-26,1-1 0,0 1 0,0-1 0,-1 0 0,1 1 0,0-1 0,0 0 0,1 0 0,-1 0 0,0-1 0,0 1 0,0-1 0,0 1 0,1-1 1,-1 1-1,0-1 0,1 0 0,-1 0 0,0 0 0,0-1 0,3 0 0,4-1 31,0 0 1,0-1-1,-1-1 0,0 0 1,1 0-1,7-5 1,46-36 50,-21 15-97,159-118 103,-185 135-193,-12 10 13,0 0-1,0 0 0,0 0 1,0 0-1,1 1 0,-1-1 1,1 1-1,0 0 0,0 0 1,5-1-1,-9 3 35,1 0 1,-1 1-1,0-1 0,1 1 0,-1-1 0,0 0 0,0 1 1,0-1-1,0 1 0,1-1 0,-1 1 0,0-1 1,0 0-1,0 1 0,0-1 0,0 1 0,0-1 1,0 1-1,0-1 0,0 1 0,0-1 0,-1 1 1,1-1-1,0 1 0,0-1 0,0 0 0,0 1 1,-1 0-1,-57 187-233,31-100 296,-3-1 0,-4-2 0,-57 102 0,73-154 82,7-12 65,-23 34 0,32-53-194,1-1-1,0 1 1,-1 0 0,1-1 0,-1 1-1,0-1 1,1 0 0,-1 1 0,-2 0-1,4-2 3,0 0 0,0 0-1,-1 0 1,1 0 0,0 0-1,0 0 1,0 0 0,0 0-1,-1 0 1,1 0 0,0 0-1,0 0 1,0 0 0,-1 0-1,1 0 1,0 0 0,0 0-1,0 0 1,0 0 0,-1 0-1,1 0 1,0 0 0,0 0-1,0 0 1,0-1 0,0 1-1,-1 0 1,1 0 0,0 0-1,0 0 1,0 0 0,0 0 0,0-1-1,0 1 1,0 0 0,0 0-1,-1-1 1,1-14-190,3 2 189,1 0 0,0 1 0,10-23 0,8-20 52,-17 38-42,74-202-115,-49 149-98,70-119 1,-81 160 157,1 1 0,1 1 0,1 1 0,1 1 1,1 1-1,40-30 0,-59 50 74,1 1 0,0-1 0,0 1 0,0 0 0,0 0 0,0 1 0,1 0 0,-1 0 0,1 0 0,9-1 0,-13 3 0,0 0-1,1 0 0,-1 0 1,0 0-1,0 1 0,0-1 0,1 1 1,-1 0-1,0 0 0,0 0 1,0 0-1,0 0 0,0 1 0,0-1 1,-1 1-1,1 0 0,0 0 1,-1 0-1,0 0 0,1 0 0,-1 1 1,0-1-1,0 1 0,2 2 0,-3-3-15,1 1 0,-1-1 0,0 0 0,0 1 0,0 0 0,0-1 0,0 1 0,-1-1 0,1 1 0,-1 0-1,0 0 1,0-1 0,0 1 0,0 0 0,-1 4 0,0-3-13,0 1 0,0-1 0,-1 0 1,0 0-1,1 0 0,-1-1 0,-1 1 0,1 0 1,-4 4-1,1-2-19,-1-1 1,1 1 0,-1-1-1,0-1 1,0 1 0,0-1-1,0 0 1,-1 0 0,0-1-1,0 0 1,-10 4-1,9-6-103,1 0-1,-1-1 1,1 1-1,-1-2 1,-8 0-1,-9 0-81,22 1 149,2 0 41,0 0-1,0 0 1,0 0 0,0 0-1,0 0 1,0 0 0,0-1-1,0 1 1,0 0-1,0-1 1,0 1 0,0-1-1,0 1 1,0-1 0,0 1-1,0-1 1,0 0 0,-1 0-1,24 2-50,-1-2 0,26-3 0,375-42 380,-377 43-131,-26 2-54,0 0 0,29-7 0,-47 8-125,-1 0 1,0 0 0,0 0 0,0 0 0,1 0 0,-1-1 0,0 1 0,0 0 0,0 0 0,1 0 0,-1 0 0,0 0 0,0 0 0,1 0 0,-1 0 0,0 0 0,0 0 0,0 0-1,1 1 1,-1-1 0,0 0 0,0 0 0,0 0 0,1 0 0,-1 0 0,0 0 0,0 0 0,0 0 0,1 1 0,-1-1 0,0 0 0,0 0 0,0 0 0,0 0 0,1 1 0,-3 8-7,-11 13-26,11-20 21,-2 5 10,1 1 0,-1-1 0,1 0 0,1 1 0,-1 0 0,1 0 0,0-1 0,1 1 0,0 1 0,1-1 0,-1 0 0,1 0 0,1 0 0,0 0 0,2 10 0,1 2 181,1 0 0,2-1 1,0 0-1,18 36 0,-24-53-137,0-1 0,0 1 0,0 0 1,0-1-1,0 1 0,0 0 0,1-1 0,-1 0 0,1 1 0,-1-1 0,1 0 0,-1 0 1,1 1-1,0-1 0,2 0 0,-3 0-28,0-1 1,0 0-1,0 0 1,0 0 0,0 0-1,0 0 1,0 0-1,1 0 1,-1 0-1,0-1 1,0 1-1,0 0 1,0-1-1,0 1 1,0-1-1,0 1 1,0-1-1,0 1 1,0-1-1,0 0 1,0 1-1,-1-1 1,1 0-1,0 0 1,0 0-1,-1 0 1,1 1-1,0-1 1,0-2-1,2-3-55,1 0 0,-1-1-1,0 1 1,-1-1 0,4-12-1,6-41-136,-8 40 135,-2 9-67,-1 1 0,0-1 0,0-20 0,-2 27 114,1-1-1,-1 1 1,0-1 0,0 1 0,0-1 0,0 1-1,-1 0 1,0 0 0,0 0 0,0-1 0,-3-3-1,-17-19-189,28 32 255,0 0 0,1 0 1,-1-1-1,1 0 0,-1 0 1,1-1-1,1 0 0,-1 0 1,0 0-1,1-1 0,-1 0 1,1-1-1,0 0 0,-1 0 1,1 0-1,0-1 0,0 0 1,-1-1-1,9-1 0,10-3 13,0-1 0,0-1 0,-1-2 0,0 0 0,0-1 0,-1-2 0,41-27 0,-18 6 59,-22 15-363,36-20-1,-55 35 193,0 0 0,1 1 0,0 0 0,-1 1-1,1 0 1,0 0 0,0 0 0,0 0 0,0 1-1,-1 1 1,1-1 0,0 1 0,0 0-1,0 0 1,-1 1 0,10 3 0,-6-1 19,-1-1 1,0 2-1,0-1 1,0 1-1,-1 0 1,0 1-1,0 0 1,0 0-1,-1 1 1,12 13-1,-17-16 26,0 0-1,0 0 1,0 0-1,-1 0 1,1 1-1,-1-1 1,0 1-1,-1-1 1,1 1 0,-1 8-1,0-4 29,-1 1-1,-1-1 1,0 1 0,-6 15-1,4-12-26,-4 26 0,6-26-16,1-1 0,0 1 0,1 0 0,1 0 0,0 0 0,0-1 0,1 1 0,6 17 0,-7-27 12,0-1-1,1 1 0,-1 0 0,1-1 0,0 1 0,-1-1 0,1 1 1,0-1-1,1 0 0,-1 0 0,0 0 0,1 0 0,-1 0 0,1-1 1,-1 1-1,1-1 0,0 1 0,0-1 0,-1 0 0,1 0 0,0-1 1,0 1-1,0 0 0,6-1 0,0 1 15,0-1 1,1 0-1,-1-1 1,0 0-1,1-1 1,13-3-1,18-8-166,73-35 0,31-30-38,-70 29 77,-23 13 95,35-18-122,-77 45-106,-17 16-92,-39 41-138,10 0 417,32-42 44,0 0 0,1 0 0,0 0 0,0 0-1,1 1 1,-3 12 0,3-8 75,1 0 1,-1 13-1,6 1 245,-4-24-295,1 0 0,-1-1 0,0 1-1,1 0 1,-1 0 0,1 0 0,-1 0 0,1-1-1,-1 1 1,1 0 0,0-1 0,-1 1 0,1 0 0,0-1-1,0 1 1,-1-1 0,1 1 0,0-1 0,1 1-1,-2-1-21,1 0 0,0 0-1,0-1 1,-1 1 0,1 0-1,0 0 1,-1-1 0,1 1-1,0 0 1,-1-1-1,1 1 1,-1 0 0,1-1-1,0 1 1,-1-1 0,1 1-1,-1-1 1,0 1 0,1-1-1,-1 0 1,1 0-1,13-20-112,-10 14 112,15-23-81,17-23-162,-21 29 184,-7 10-44,-5 11-39,-2 5-94,-1 9 249,0 1 0,1-1 0,1 0 0,0 0 0,1 0 0,0 0 0,0 0 0,1 0 0,0-1 0,1 1 0,8 10 0,-11-18 9,0-1 0,0 1 0,1-1-1,-1 0 1,1 1 0,0-1 0,0-1-1,0 1 1,0 0 0,0-1 0,0 1-1,0-1 1,0 0 0,0 0 0,1 0-1,-1-1 1,0 1 0,1-1-1,-1 0 1,1 0 0,-1 0 0,0 0-1,1 0 1,-1-1 0,6-1 0,7-2 60,-1-1 0,1-1 0,27-14 0,-38 18-81,43-22 73,-2-2-1,68-50 1,-93 59-71,-1 0 0,0-1 0,-1-2 0,-1 0 1,-1 0-1,-1-2 0,14-23 0,8-29-262,47-130 1,-57 130 63,-16 43 102,-2-1-1,-1 0 0,7-47 1,-15 76 116,-1-11-183,0 14 144,0 0 1,0-1 0,0 1-1,-1 0 1,1-1-1,0 1 1,0 0 0,0 0-1,-1-1 1,1 1-1,0 0 1,-1 0 0,1-1-1,0 1 1,-1 0-1,1 0 1,0 0 0,-1 0-1,1 0 1,0-1-1,-1 1 1,1 0 0,0 0-1,-1 0 1,1 0-1,0 0 1,-1 0 0,1 0-1,-1 0 1,1 0-1,0 0 1,-1 0 0,1 1-1,0-1 1,-1 0-1,1 0 1,0 0 0,-1 1-1,-2 0-11,0 0 0,1 0 1,-1 1-1,1-1 0,-1 1 0,1 0 0,-1 0 0,1 0 0,0 0 1,0 0-1,0 0 0,0 1 0,0-1 0,1 1 0,-1-1 0,-2 6 1,-2 7 64,0 0 1,-4 17 0,5-16-78,-23 82 102,-28 193-1,44-163 383,11-104-233,1 1-1,2-1 0,5 31 0,-7-52-147,1 0 0,0 0 0,0 0 0,0 0 0,0 0 0,0 0 0,0 0 0,1-1 0,2 5 0,-3-7-46,0 1-1,-1 0 0,1-1 1,0 1-1,0-1 0,-1 1 0,1-1 1,0 1-1,0-1 0,0 1 0,0-1 1,0 0-1,0 1 0,0-1 1,0 0-1,0 0 0,0 0 0,-1 0 1,1 0-1,0 0 0,0 0 0,0 0 1,0 0-1,0 0 0,0-1 1,0 1-1,0 0 0,0-1 0,0 1 1,0 0-1,0-1 0,-1 1 1,1-1-1,1-1 0,15-10 79,20-18 1,8-6-180,-41 33 91,31-22-48,55-29 0,-67 41-98,-23 13 129,0 0-1,0 1 0,0-1 0,1 1 0,-1-1 1,0 1-1,0-1 0,0 1 0,0-1 0,0 0 1,-1 1-1,1-1 0,0 1 0,0-1 0,0 1 1,0-1-1,0 1 0,0-1 0,-1 0 0,1 1 1,0-1-1,0 1 0,-1-1 0,0 1 0,1 1-65,-3 6 83,1 1-1,1 0 1,0 0 0,0 0 0,0 0-1,2 0 1,-1 0 0,1 0 0,0 0-1,1 0 1,0 0 0,0 0 0,1-1 0,0 1-1,0-1 1,1 0 0,0 0 0,1 0-1,0 0 1,7 8 0,-7-9 11,1 0 1,0-1-1,0 0 1,0 0-1,1 0 1,0-1-1,0 0 1,0 0-1,1 0 1,-1-1-1,1-1 1,0 1-1,0-1 1,1 0 0,-1-1-1,1 0 1,-1-1-1,1 1 1,-1-2-1,1 1 1,11-2-1,-9 0-37,1-1 0,-1-1-1,0 0 1,0-1 0,0 0-1,0-1 1,0 0 0,17-11 0,1-5-146,40-36 0,-12 9 71,-50 42 5,-1 0-1,0 0 1,0 0 0,5-10 0,5-4-185,-14 16 103,-6 5-135,-9 10-156,7-1 538,1 1 1,0-1-1,0 1 0,1 0 0,1 1 1,0-1-1,0 0 0,1 1 0,0 0 0,1-1 1,1 1-1,0 0 0,0 0 0,1-1 1,1 1-1,4 18 0,-6-29-59,0 1 0,1-1 0,-1 0 0,0 0-1,1 1 1,-1-1 0,1 0 0,0 0 0,-1 0 0,1 0 0,0 0 0,0 0-1,-1 0 1,1 0 0,0 0 0,0 0 0,0 0 0,0 0 0,0-1 0,1 1-1,-1 0 1,0-1 0,0 1 0,2 0 0,-1-1-9,-1 0-1,1 0 1,0-1 0,-1 1-1,1 0 1,-1-1 0,1 1-1,0-1 1,-1 1 0,1-1 0,-1 0-1,0 0 1,1 0 0,-1 0-1,0 0 1,2-2 0,5-4-31,-1 0 0,-1-1 0,1 0 1,-1 0-1,6-12 0,-1 1-47,-3 7 0,-1 0-1,-1-1 1,0 0-1,-1 0 1,5-17 0,-9 27 64,-1 0 0,1 0 0,-1 0 0,0-1 1,0 1-1,0 0 0,0 0 0,0 0 0,-1-1 0,1 1 1,-1 0-1,0 0 0,0 0 0,0 0 0,-1 0 0,1 0 1,-1 0-1,1 1 0,-1-1 0,0 0 0,0 1 1,0 0-1,0-1 0,-1 1 0,1 0 0,-1 0 0,1 0 1,-5-2-1,-4-3-38,3 1-15,0 1 1,-1 0 0,1 1-1,-1 0 1,-15-5-1,13 2-125,8 5 116,4 4 11,0-2 70,-1 1 1,1-1-1,0 0 1,0 0-1,-1 0 1,1 1-1,0-1 0,0 0 1,0 0-1,-1 0 1,1 0-1,0-1 1,1 1-1,1 0 23,26-2 143,51-9 1,-6 0-150,-29 7-22,-14 0-53,0 1-1,1 2 1,-1 1 0,33 4-1,-61-4 50,0 1 0,0-1 0,1 1 0,-1 0-1,0 0 1,0 0 0,0 0 0,0 1-1,0-1 1,-1 1 0,1 0 0,0-1-1,-1 1 1,1 0 0,-1 1 0,0-1-1,1 0 1,-1 1 0,0-1 0,-1 1 0,1 0-1,0 0 1,-1-1 0,1 1 0,-1 0-1,0 0 1,0 1 0,0-1 0,-1 0-1,1 0 1,-1 0 0,1 0 0,-1 6-1,0 39 339,0-47-252,3-2-50,1 1-1,0-1 0,0 0 0,-1 1 0,1-2 1,-1 1-1,1 0 0,-1-1 0,5-2 0,30-21-157,-22 14 127,46-27 39,-53 33-85,0 1 1,1-1 0,-1 2 0,20-5 0,-28 8 42,0 0 1,0-1 0,-1 1 0,1 0-1,0 0 1,0 1 0,-1-1-1,1 0 1,0 0 0,0 0-1,-1 0 1,1 1 0,0-1 0,-1 0-1,1 1 1,0-1 0,-1 0-1,1 1 1,-1-1 0,1 1-1,-1-1 1,1 1 0,0-1 0,-1 1-1,0 0 1,1-1 0,-1 1-1,1 0 1,8 25 216,-3-8-171,-2-11-21,0 0 0,1 0 0,0-1 1,0 0-1,1 0 0,0 0 0,0 0 0,0-1 0,0 0 0,1 0 0,0 0 1,0-1-1,11 4 0,-3-1-889,1-1 1,-1 0-1,1-1 1,1-1-1,27 3 1,-30-6-2487,-9-2 727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9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9152,'-18'-12'4128,"13"4"-3584,1 5 1024,8 6-960,1-3 1119,8 0-1023,5 0 32,6 0-448,-3 0-416,6 5 64,-4-5-1120,-5 0 640,-4 0-2559,-6 0 1727,-16-5-4256,3 2 3168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29:4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12800,'-10'-12'5791,"91"-8"-5023,-22 7 992,0 10-1120,34-9 1344,7 7-1120,35-3 0,-1 8-512,6-4-448,-19 8 32,-18-4-1408,-17 0 832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0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5152,'0'0'5941,"13"4"-2256,21-6-2328,-1-1-1,58-14 0,-11 2-961,-19 5-43,147-18-155,-192 26-142,-4 1 119,23 0-1,-32 2-118,0-1-1,0 0 1,0 1 0,0 0 0,0-1 0,0 1 0,0 0 0,0 1 0,0-1-1,0 0 1,-1 1 0,4 2 0,-3-2-11,-1 0-1,0 1 0,-1-1 1,1 0-1,0 1 1,0 0-1,-1-1 1,0 1-1,1 0 1,-1 0-1,0-1 1,1 7-1,0 3-39,1 23 0,-2-21 20,8 206 280,-6-156-111,20 111-1,-10-89 42,8 196 216,-9-82 631,1 21-415,-5-112-622,1-19-13,4 174-15,-11-66 208,-3-104-325,-11 185 205,5-172 48,-10 38-115,15-31 154,2-63-76,-8 55 0,8-96-115,-1-1 1,2 17-1,0 1-390,-1-27 367,-5 3-396,4-2 243,3-4 197,29-15 0,-13 4-3,0 0 1,0 1-1,1 0 1,1 2-1,0 0 1,23-8 0,132-37 25,-66 24-101,121-31 82,-199 56 9,28-6 28,86-7 1,59 8-79,-33 4 83,92-8 34,38 8-144,-275 8 65,32-3 72,-36 1-67,0 1 1,25 2-1,-3 2-12,50-3 0,-30-2 142,-8 2-195,85 11 1,-129-10 57,1 0 0,19-1 0,-7-1 187,-24 1-219,0 0 1,0 0 0,0 0-1,0-1 1,-1 1 0,1 0-1,0 0 1,0-1 0,0 1-1,-1 0 1,1-1 0,0 1-1,0-1 1,-1 1 0,1-1-1,0 1 1,-1-1 0,1 0-1,0 1 1,-1-1 0,1 0-1,-1 1 1,1-1 0,-1 0 0,0 0-1,1 1 1,-1-1 0,0 0-1,1 0 1,-1 0 0,0 1-1,0-1 1,0 0 0,0 0-1,0 0 1,0 0 0,0-1-1,0-6-47,-1 1-1,0-1 1,-2-11-1,1 9-87,0-5 153,1 8 17,0 1 0,0-1 0,0 1 0,-1-1 0,-4-8 0,-11-28-58,-24-92 0,17 53 57,-51-226-44,58 211 81,7 27-18,3-1 1,3-1-1,7-104 0,14-13 39,-3-27-69,-14 213-13,18-596 153,-15 540-429,17-92 1,-12 99 342,31-119-108,-24 113 54,-14 33-293,-1 10 468,46 15 470,-10-2-528,-28 0 0,1 2 0,0-1 0,17 2 0,-20 0-182,1-1 0,0 0 0,-1 0 0,1-1 1,6-1-1,-6 1 52,0 0 0,1 1 0,9-1 0,7 2 42,-1-1 0,0-2 0,28-4-1,19-2-177,373-13 432,-386 20-441,31-2 352,-56 1-157,45 3-1,-16 1-35,1-2 70,0 2-1,75 12 1,-116-11-77,-17-3-195,0 0 0,1 1 0,-1-1 0,0 1 0,0 0 0,0 0 0,8 4 1,-38 7-14264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0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1568,'4'4'7748,"-2"-3"-7321,-1 0 0,0 1 1,1-1-1,-1 0 0,1 0 0,0 0 0,-1 0 1,1 0-1,0 0 0,0-1 0,3 2 0,7-1 1683,-10-1-1966,-1 0-1,1 0 1,0 0 0,0 0 0,-1 0 0,1 0 0,0 0-1,-1 0 1,1-1 0,0 1 0,0 0 0,-1-1 0,1 0-1,-1 1 1,1-1 0,0 0 0,2-2 0,12-4 165,-1 0-186,-7 3-77,1 0 1,-1 0-1,1 1 1,0 0-1,0 1 1,0 0-1,0 0 1,11 0-1,13-4 96,362-50 871,-118 19-244,-138 16-797,301-29 728,-322 43-71,206 15 0,-98 4 395,-24-12-806,-196-1-77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0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48 1984,'10'-3'5414,"-10"3"-5212,0-1 0,0 1 1,1 0-1,-1 0 0,0-1 0,0 1 0,0 0 0,0 0 0,0-1 1,0 1-1,0 0 0,0 0 0,0-1 0,0 1 0,0 0 1,0 0-1,0-1 0,0 1 0,0 0 0,-1 0 0,1-1 0,0 1 1,-2-2 167,0 1 0,0-1 1,0 1-1,0 0 1,0 0-1,0 0 0,0 0 1,0 0-1,-3 0 0,-28-11 1180,6 7-876,0 1 1,0 1 0,-42 0-1,45 3-476,1 1-1,0 1 0,-37 7 1,55-7-177,0 0 1,0 0 0,0 1 0,0 0-1,1 0 1,-1 0 0,1 0-1,0 1 1,0 0 0,0 0 0,0 0-1,1 0 1,-4 6 0,5-6 41,0 1 0,0-1 0,1 1 0,-1-1 0,1 1 0,-1 9 1,0 1-69,1-11 64,1 1 0,-1-1 1,1 0-1,1 9 0,0 5 194,0-14-200,0 0 0,0 1 0,1-1 0,-1 0 0,1 0 0,0 0 0,0 0 0,1 0 0,-1 0 0,5 5 0,1 2 111,-2-4-137,0 1 1,0-1-1,1 0 1,0-1-1,0 0 1,1 0-1,0 0 1,0-1-1,0 0 1,1-1-1,0 0 1,10 4-1,0-1 45,1-2-1,-1 0 1,1 0-1,37 2 1,-40-7 8,1 1 0,0-2 0,34-5 0,-41 4-36,-1-1 0,0 0 1,0 0-1,-1-1 1,1 0-1,-1-1 1,0 0-1,9-7 1,-11 8-26,-1-1 0,0 0 1,-1 0-1,1 0 1,-1-1-1,0 1 1,0-1-1,-1-1 1,0 1-1,0 0 1,0-1-1,-1 0 0,0 0 1,0 0-1,-1 0 1,3-13-1,-4 11 19,0 0 0,0-1-1,-1 1 1,0 0-1,-3-16 1,3 22-40,-1-1-1,0 0 1,0 0-1,0 1 1,-1-1-1,1 1 1,-1-1-1,0 1 1,0-1-1,0 1 1,0 0-1,-1 0 1,1 0-1,-1 1 1,0-1 0,0 0-1,-3-2 1,-5 0-34,0 0 0,0 1 0,0 0 0,-1 0 0,1 1 0,-1 1 0,-22-3 0,16 4 159,-31 2 0,13 0-241,-27 4-160,49-4-1187,1 1 0,-26 7 0,31-7-700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1472,'-8'-8'8830,"2"12"-7630,-4 4-377,8-6-695,-1 0-1,1 0 1,0 0-1,0 1 1,0-1-1,-4 6 1,-5 7 286,-16 17 557,27-32-897,2-5-188,2 0-1,-1 0 1,0 0 0,1 0-1,0 1 1,7-7 0,17-8 189,-28 19-52,0 0 1,0 0 0,0 0 0,1 0 0,-1 0 0,0 0 0,0 0-1,0-1 1,1 1 0,-1 0 0,0 0 0,0 0 0,0 0 0,1 0 0,-1 0-1,0 0 1,0 0 0,0 0 0,1 0 0,-1 0 0,0 0 0,0 0-1,0 0 1,1 1 0,-1-1 0,0 0 0,0 0 0,0 0 0,1 0 0,-1 1 28,1-1 1,-1 1 0,0-1 0,0 1 0,1-1 0,-1 1 0,0 0 0,0-1 0,1 1 0,-1-1 0,0 1 0,0 0 0,0-1 0,0 1 0,0 0 0,0 0 0,-1 3 160,1 1 1,-1-1 0,0 0 0,-3 8-1,1-5-18,-4 8 37,5-12-220,1-1 1,-1 1 0,1-1-1,0 1 1,0-1 0,0 4-1,-2 1 9,3-7-20,0 0-1,0 0 1,0 0-1,0 0 1,1 0 0,-1 0-1,0 0 1,0 0 0,0 0-1,0 0 1,0 0-1,0 0 1,0 0 0,0 0-1,0 0 1,0 0-1,0 0 1,0 0 0,0 0-1,0 0 1,0 0 0,0 0-1,0 0 1,0 0-1,0 0 1,0 0 0,0 0-1,0 0 1,0 0-1,0 0 1,0 0 0,0 0-1,1 0 1,-1 0 0,0 0-1,0 0 1,0 0-1,0 0 1,0 0 0,0 0-1,0 0 1,0 0-1,0 1 1,0-1 0,0 0-1,0 0 1,0 0 0,0 0-1,0 0 1,0 0-1,0 0 1,0 0 0,0 0-1,0 0 1,0 0-1,0 0 1,0 0 0,0 0-1,-1 0 1,1 0 0,0 0-1,1 0-139,1-4-90,12-12 104,-7 9 97,0-1 1,1 1-1,-1 1 0,1-1 0,0 1 0,10-5 0,18-5-25,-75 80 2261,16-13-2416,36-63 120,1 0 0,0 0 0,21-11 0,-24 14 18,-9 7 60,1 1 1,-1-1-1,0 0 1,1 1-1,-1-1 1,1 1-1,-1 0 1,1 0-1,3-1 0,-5 3 58,-1 1 0,0-1-1,0 1 1,0-1-1,0 1 1,0-1-1,0 1 1,-1-1-1,1 1 1,0-1 0,-2 4-1,-5 13 219,0-1-1,-15 26 1,8-15-172,5-12-77,7-13-30,-1 1-1,1 0 1,0 0-1,0 0 1,1 0-1,-1 0 1,-1 8-1,3-12 12,0 1-1,0-1 1,1 0 0,-1 0-1,0 0 1,0 0 0,1 0-1,-1 0 1,0 1 0,0-1 0,0 0-1,1 0 1,-1 0 0,0 0-1,0 0 1,1 0 0,-1 0-1,0 0 1,0 0 0,1 0-1,-1 0 1,0 0 0,0 0-1,1 0 1,-1 0 0,0-1-1,0 1 1,0 0 0,1 0-1,-1 0 1,0 0 0,0 0-1,0 0 1,1-1 0,-1 1-1,0 0 1,0 0 0,1-1-1,40-43 44,3-4-172,-19 28 112,31-20 0,-56 39 24,0 1-1,0 0 1,0 0-1,0 0 1,1 0-1,-1 0 0,0 0 1,0 0-1,0 0 1,0 0-1,0 0 1,0 0-1,0 0 0,0 0 1,0 0-1,0 0 1,0 0-1,0 0 1,0 0-1,0 0 0,1 0 1,-1 0-1,0 0 1,0 0-1,0 0 1,0 0-1,0 0 1,0 0-1,0 0 0,0 0 1,0 0-1,0 0 1,0 0-1,0 0 1,0 0-1,1 0 0,-1 0 1,0 0-1,0 0 1,0 0-1,0 0 1,0 1-1,0-1 0,0 0 1,0 0-1,0 0 1,0 0-1,0 0 1,0 0-1,0 0 0,0 0 1,0 0-1,0 0 1,0 0-1,0 0 1,0 0-1,0 0 0,0 1 1,0-1-1,0 0 1,0 0-1,0 0 1,0 0-1,0 0 0,-1 9 250,-6 8 84,-3-4-88,-3 8-620,13-21 366,0 1 0,0-1 0,0 0 0,0 0 0,0 0 0,0 0 0,0 0 0,0 0 0,0 0 1,0 0-1,0 1 0,0-1 0,0 0 0,0 0 0,0 0 0,0 0 0,0 0 0,0 0 0,0 0 0,0 0 0,1 0 0,-1 0 0,0 1 0,0-1 0,0 0 1,0 0-1,0 0 0,0 0 0,0 0 0,0 0 0,0 0 0,0 0 0,1 0 0,-1 0 0,0 0 0,0 0 0,0 0 0,0 0 0,0 0 0,0 0 0,0 0 1,0 0-1,1 0 0,-1 0 0,0 0 0,0 0 0,0 0 0,0 0 0,0 0 0,0 0 0,0 0 0,0 0 0,0 0 0,1 0 0,-1 0 0,0 0 0,16-8 13,-11 5 0,0 1-1,1 0 1,10-3-1,3-1-207,-18 51 727,-1-33-507,0-7-64,-1-1 1,1 1-1,1-1 1,-1 1-1,2 5 1,-2-9 26,1 0 0,-1 0 0,0 0 0,1 0 1,-1 0-1,1 0 0,-1 0 0,1 0 0,0-1 1,-1 1-1,1 0 0,0 0 0,0-1 0,0 1 1,-1 0-1,1-1 0,0 1 0,0 0 0,0-1 0,0 0 1,0 1-1,0-1 0,0 0 0,0 1 0,0-1 1,2 0-1,85 4 160,-68-3 177,-15-2 751,-12-4-263,-38-17-226,22 10-1072,-34-13 1,52 23-598,6 1 607,11 1 413,-6 1-15,4-1 46,-4 0 169,-1 0 1,1 0-1,-1 0 0,10-3 0,-13 2-94,0 1-1,0-1 1,-1 0-1,1 0 0,0 0 1,0 0-1,-1 0 1,1 0-1,0-1 0,-1 1 1,1 0-1,-1-1 1,0 1-1,0-1 1,1 0-1,0-2 0,2-2-83,4-8 41,0 0 0,13-15 0,-17 20-34,-4 5 346,-7 5 127,2 0-323,-13 10 43,14-8-282,0 0 1,0 0 0,-1-1-1,1 1 1,-1-1-1,1 0 1,-1-1 0,0 1-1,-8 1 1,12-3-25,19-3-186,-11 1 266,-7 2 65,0 0 0,1 0 0,-1 0 0,0 0 0,1-1 0,-1 1 0,0 0 0,0 0 0,1 0 0,-1 0 0,0 0 1,1 0-1,-1 0 0,0 0 0,1 0 0,-1 0 0,0 0 0,1 0 0,-1 0 0,0 0 0,1 0 0,-1 0 0,0 1 0,1-1 0,-1 0 0,0 0 1,1 0-1,-1 0 0,0 1 0,5 0 593,-10-1 221,-8-1-540,1-1 0,0 0 1,-21-6-1,0 0-375,29 7 29,0 1 0,0 0 0,0 0 0,0 0-1,0 1 1,-1-1 0,1 1 0,0 0 0,0 0 0,0 1 0,1-1 0,-1 1 0,0 0 0,0 0 0,1 0 0,-1 0 0,-5 5 0,9-7 86,0 1-1,0-1 1,0 0-1,0 0 1,0 0-1,0 0 1,0 0-1,0 0 1,0 0-1,-1 1 1,1-1-1,0 0 1,0 0-1,0 0 1,0 0-1,0 0 1,0 0-1,0 0 1,0 0-1,0 0 1,-1 0-1,1 0 1,0 0-1,0 0 1,0 1-1,0-1 1,0 0-1,0 0 1,-1 0-1,1 0 1,0 0-1,0 0 1,0 0-1,0 0 1,0 0-1,0 0 1,0-1-1,-1 1 1,1 0-1,0 0 1,0 0-1,0 0 1,0 0-1,0 0 1,0 0-1,0 0 1,-1 0-1,1 0 1,0 0-1,0 0 1,0 0-1,0-1 1,0 1-1,0 0 1,0 0-1,0 0 1,0 0-1,0 0 0,-4-4 648,-1 1-579,3 2-79,1 0-1,-1 0 0,0 0 1,0 0-1,1 0 1,-1 1-1,0-1 1,0 0-1,0 1 1,0-1-1,0 1 1,0 0-1,1 0 0,-1 0 1,0 0-1,0 0 1,0 0-1,0 0 1,0 1-1,0-1 1,0 1-1,0-1 0,0 1 1,1 0-1,-1-1 1,0 1-1,-2 2 1,-11 5-144,11-6 64,-1 1 0,0-1 1,1 1-1,0 0 0,-1 0 0,1 0 1,0 1-1,1 0 0,-1-1 0,-4 7 0,8-10 74,0 0 0,0 0 0,0 1-1,-1-1 1,1 0 0,0 0 0,0 0-1,0 1 1,0-1 0,0 0 0,0 0-1,0 1 1,0-1 0,-1 0 0,1 0-1,0 1 1,0-1 0,0 0 0,0 0-1,0 1 1,0-1 0,0 0 0,0 0-1,0 1 1,1-1 0,-1 0 0,0 0-1,0 1 1,0-1 0,0 0 0,0 0-1,0 0 1,0 1 0,1-1 0,-1 0-1,0 0 1,0 0 0,0 1 0,0-1-1,1 0 1,-1 0 0,0 0 0,0 0-1,1 0 1,-1 1 0,0-1 0,0 0-1,0 0 1,1 0 0,-1 0 0,0 0-1,0 0 1,1 0 0,-1 0 0,0 0-1,0 0 1,1 0 0,-1 0 0,0 0-1,0 0 1,1 0 0,17-4 61,-16 3-53,37-12-1246,39-18 1,-72 29 566,1-1 0,0 1 1,0 1-1,0-1 0,1 1 0,8 0 0,11 0-1315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1299 2304,'0'0'46,"1"0"0,-1 0 0,0 0 0,1 0 0,-1 0 0,0 0 0,0 0 0,1 0 0,-1-1 0,0 1 0,0 0 1,0 0-1,1 0 0,-1 0 0,0 0 0,0 0 0,1 0 0,-1-1 0,0 1 0,0 0 0,0 0 0,0 0 0,1-1 0,-1 1 0,0 0 0,0 0 0,0 0 0,0-1 0,0 1 0,1 0 0,-1-1-23,0 1 0,0 0-1,0 0 1,0 0 0,0 0-1,0-1 1,0 1-1,0 0 1,1 0 0,-1 0-1,0 0 1,0 0 0,0 0-1,0-1 1,0 1-1,1 0 1,-1 0 0,0 0-1,0 0 1,0 0-1,0 0 1,1 0 0,-1 0-1,0 0 1,0 0 0,0 0-1,0 0 1,1 0-1,-1 0 1,0 0 0,0 0-1,0 0 1,1 0-1,-1 0 1,0 0 0,0 0-1,0 0 1,0 0 0,1 0-1,-1 0 1,0 0-1,0 0 1,0 1 0,0-1-1,1 0 1,0 1 796,-1-1-553,0 0-1,1 0 1,-1 0-1,0 1 1,1-1-1,-1 0 1,0 0-1,1 0 1,-1 0-1,0 0 1,1 0-1,-1 0 1,0 0-1,1 0 1,-1 0-1,1 0 1,-1 0-1,0 0 1,1 0-1,-1 0 1,1-1-1,-4-6 1841,-12-7-919,-14-7-408,26 19-733,1 0 1,-1 0-1,1-1 1,-1 1-1,-3-5 1,-3-4 207,7 10-249,1 0 0,0 0 0,0 0 0,0 0 1,0 0-1,0 0 0,0-1 0,1 1 0,-1 0 0,0 0 1,1-1-1,-1 1 0,0-1 0,1 1 0,0 0 0,-1-1 0,1 1 1,0-1-1,0 1 0,0-4 0,0 3-15,1 0-1,-1 0 1,1-1-1,0 1 1,0 0-1,0 0 1,0 0 0,0 0-1,1 0 1,-1 0-1,0 0 1,3-2-1,6-5-42,0 0 0,0 1 1,23-14-1,-26 17 100,28-18 58,1 2 1,1 1-1,64-25 0,-62 27 930,-37 17-1005,-1 1 20,0 0-1,-1 0 1,1 0 0,-1 0 0,1-1 0,0 1 0,-1 0-1,1 0 1,0-1 0,-1 1 0,1 0 0,-1-1 0,1 1-1,-1-1 1,1 1 0,-1-1 0,1 1 0,-1-1 0,0 1-1,1-1 1,-1 0 0,0 1 0,1-1 0,-1 1 0,0-1-1,0 0 1,1 1 0,-1-1 0,0 0 0,0 1 0,0-1-1,0 0 1,0 1 0,0-1 0,0-1 0,-1-1 5,1 0 0,-1 0 1,1 1-1,-1-1 0,0 0 0,0 0 1,0 0-1,0 1 0,-1-1 0,1 1 1,-3-4-1,-24-27 216,17 21-155,-69-84 359,72 84-646,-14-24 1,21 35 128,1 0 1,-1 0-1,1 0 1,0 0-1,0 0 1,-1 0-1,1 0 1,0 0-1,0-1 1,0 1-1,0 0 1,0 0-1,1 0 1,-1 0-1,0 0 1,0 0-1,1 0 1,-1 0-1,1 0 1,-1 0-1,1 0 1,-1 0 0,1 0-1,0 0 1,-1 0-1,1 0 1,1 0-1,0-2-22,1 0 0,0 0 0,0 1-1,0 0 1,6-4 0,2 1 15,0 0 0,0 1 0,1 1 0,-1 0 1,22-3-1,59-2-79,-53 7 103,0 0 581,56-8 1,-84 5 144,-10 4-676,-1 0 0,0 0 0,0-1 0,0 1-1,0 0 1,0 0 0,1 0 0,-1 0 0,0 0 0,0 0 0,0 0 0,0-1 0,0 1 0,0 0 0,0 0 0,1 0 0,-1 0 0,0 0 0,0-1 0,0 1 0,0 0 0,0 0 0,0 0 0,0-1 0,0 1 0,0 0 0,0 0 0,0 0 0,0 0-1,0-1 1,0 1 0,-1-2 58,0 1-1,-1 0 0,1-1 1,0 1-1,-1 0 0,1-1 1,-1 1-1,-2-1 0,2 0-136,-2-1 57,0 0-1,-1 0 1,1 1-1,-1 0 1,-9-3-1,-14-8 21,0-1 3,-48-36 0,69 44-111,-1 1-1,1-2 1,1 1 0,-1-1 0,1 0-1,0-1 1,0 1 0,1-1 0,0 0 0,-6-15-1,10 21 34,0 0-1,1 0 0,-1 0 0,1 0 0,0 0 0,0 0 0,-1 0 1,1 0-1,1 0 0,-1 0 0,0 0 0,0 0 0,1 0 0,-1 0 1,1 0-1,0 0 0,-1 0 0,1 0 0,0 0 0,0 0 0,0 1 1,0-1-1,1 0 0,-1 1 0,0-1 0,1 1 0,-1-1 0,1 1 1,2-2-1,3-2-84,0 1 1,1 0-1,-1 0 0,1 1 1,14-4-1,-4 3 112,0 1 0,0 0 1,1 2-1,-1 0 0,0 1 0,22 3 0,-14-2 270,53-2-1,-68-1-134,-5 2 36,-1 0 0,0-1 0,0 0-1,0 0 1,8-4 0,-12 5-83,1-1 0,-1 0 1,1 0-1,-1 0 0,0 0 1,1 0-1,-1 0 0,0-1 1,0 1-1,0 0 1,0 0-1,0-1 0,0 1 1,0-1-1,-1 1 0,1-1 1,0 1-1,-1-1 0,1 1 1,-1-1-1,1-3 0,-1-2-22,0 0 0,0 0 0,-1-1 0,0 1 0,0 0 0,0 0 0,-1 0 0,0 0 0,-1 1 0,1-1 0,-1 1 0,-5-9 0,-3-9-120,0 1-91,9 20 115,0 0 0,0 0-1,1 0 1,-1 0 0,1-1 0,0 1-1,0 0 1,0-6 0,-1 2-265,2 7 298,0 0 0,0-1 0,0 1 0,0 0 0,0-1 0,0 1 0,-1 0 0,1-1-1,0 1 1,0 0 0,0-1 0,0 1 0,0-1 0,0 1 0,0 0 0,1-1 0,-1 1 0,0 0 0,0-1 0,0 1 0,0 0-1,0-1 1,1 1 0,-1 0 0,0-1 0,0 1 0,0 0 0,1 0 0,-1-1 0,0 1 0,0 0 0,1 0 0,-1-1 0,0 1-1,1 0 1,2-3-102,-3 3 122,0 0-1,0 0 0,0 0 0,0 0 1,0 0-1,0 0 0,0 0 0,0 0 1,0 0-1,0 0 0,0 1 0,0-1 1,0 0-1,0 0 0,0 0 0,0 0 1,0 0-1,0 0 0,0 0 0,0 0 1,0 0-1,0 0 0,0 0 0,0 0 1,0 0-1,1 0 0,-1 0 0,0 0 1,0 0-1,0 0 0,0 0 0,0 0 1,0 0-1,0 0 0,0 0 0,0 0 1,0 0-1,0 0 0,0 0 0,0 0 1,0 0-1,0 0 0,0 0 0,0 0 1,0 0-1,0 1 451,17-15 245,-17 15-474,4-5 309,-5 4-483,-1 1 1,1-1-1,-1 0 0,1 1 1,-1-1-1,1 0 1,-1 0-1,1 0 1,-1 0-1,0-1 0,-9 1-27,-7 1 62,1 1 0,-30 6 1,-15 3 254,-87-2-234,148-9-107,1 0 0,0 0 1,-1 0-1,1 0 0,0 0 0,0 0 0,-1 0 0,1 0 0,0 0 0,-1 0 0,1 0 0,0 0 0,0 0 0,-1 0 1,1-1-1,0 1 0,0 0 0,-1 0 0,1 0 0,0 0 0,0-1 0,0 1 0,-1 0 0,1 0 0,0-1 1,0 1-1,0 0 0,0 0 0,-1-1 0,1 1 0,0 0 0,0 0 0,0-1 0,0 1 0,0 0 0,0-2-19,1 5-25,-3-5-180,3 2 217,-1-1 0,0 1 0,0 0 0,0-1 0,0 1 0,1 0 0,-1 0 0,0-1 0,0 1 0,1 0 0,-1 0 0,0-1 0,0 1 0,1 0 0,-1 0 0,0 0 0,1 0 0,-1 0 0,0-1 0,0 1 0,1 0 0,-1 0 0,0 0 0,1 0 0,-1 0 0,1 0 0,157-31-642,1 0 830,-28-8 353,-127 38-508,6-2 415,-7 1-166,-5 2-65,2 0-202,-1 0 0,0 0 1,1 1-1,-1-1 0,1 1 0,-1-1 0,0 0 0,1 1 1,-1-1-1,1 1 0,0-1 0,-1 1 0,1 0 1,-1-1-1,1 1 0,0-1 0,-1 1 0,1 0 1,0-1-1,0 1 0,-1 0 0,1-1 0,0 1 0,0 0 1,0-1-1,0 1 0,0 0 0,0 0 0,-4 13-54,3-11 61,1-1 0,-1 1 0,1 0 0,-1-1 0,1 1 1,0 0-1,0-1 0,0 5 0,-1 19-70,-2-10 58,-3 7 315,6-23-302,0 1-1,0-1 1,0 0 0,0 1-1,0-1 1,0 1-1,0-1 1,0 0 0,0 1-1,0-1 1,0 1-1,0-1 1,0 1 0,0-1-1,0 0 1,0 1-1,0-1 1,0 1 0,1-1-1,-1 1 7,0-1-1,0 0 1,0 0-1,0 0 1,0 0-1,0 0 1,0 1-1,0-1 1,1 0-1,-1 0 1,0 0-1,0 0 1,0 1-1,0-1 1,0 0-1,0 0 1,0 0-1,0 0 1,0 1-1,0-1 1,-1 0-1,1 0 1,0 0-1,0 0 1,0 1-1,0-1 1,0 0-1,0 0 1,0 0-1,0 0 1,0 0-1,0 1 1,-1-1-1,1 0 0,0 0 1,0 0-1,0 0 1,0 0-1,0 0 1,-1 0-1,1 0 1,-11 0 517,0-2 1,0 1-1,-17-6 0,-28-4-831,-107-8 0,149 17 174,-17-5-2658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3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9056,'5'3'3360,"0"6"-2624,0-1-192,-5 0-512,0 4-128,0-1-160,3 1 128,-3-4 128,0 1 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9 984 4224,'-8'6'4251,"30"-6"2026,-10-1-5936,4 1 535,0-1-1,-1-1 1,1-1 0,0 0 0,24-8-1,-26 6-693,-1-1 0,0 0 0,0-1-1,0 0 1,-1-1 0,0 0-1,-1-1 1,0 0 0,0-1-1,13-15 1,-7 4-142,-1 0 1,0 0-1,-2-2 1,0 0-1,-2 0 0,10-27 1,2 4-217,-30 84-22,-9 27 107,3-7 198,-33 93 0,-1-43 41,-18 51 35,46-109-182,-7 24 401,-66 136 0,56-153 729,35-57-1124,0 0 0,0 0 0,0 0 0,0 0 0,0 0 0,0 0 0,0 0 0,0 0 0,0 0 0,0 1 0,0-1 0,0 0 0,0 0 0,0 0 0,0 0 0,0 0 0,0 0 0,0 0 1,0 0-1,0 0 0,0 0 0,0 1 0,0-1 0,0 0 0,0 0 0,0 0 0,-1 0 0,1 0 0,0 0 0,0 0 0,0 0 0,0 0 0,0 0 0,0 0 0,0 0 0,0 0 0,0 0 0,0 0 0,-1 0 1,1 0-1,0 0 0,0 0 0,0 0 0,0 0 0,0 0 0,0 0 0,0 0 0,0 0 0,0 0 0,-1 0 0,1 0 0,0 0 0,0 0 0,0 0 0,0 0 0,0 0 0,0 0 0,0 0 0,0 0 1,0 0-1,0-1 0,0 1 0,-1 0 0,0-9 176,3-13-92,5-27 11,2 0 0,2 1 0,23-60 0,70-131-425,-23 62 127,-67 145 136,133-266-654,-104 233 414,-39 59 247,0 1 0,1 0 1,-1 0-1,1 0 0,1 1 1,-1-1-1,0 1 0,1 1 1,8-5-1,-11 7 41,-1 0 1,1 0-1,0 0 0,-1 1 1,1-1-1,0 1 0,-1 0 1,1 0-1,0 0 0,0 0 1,-1 1-1,1-1 0,0 1 1,-1-1-1,1 1 1,0 0-1,-1 0 0,1 0 1,-1 0-1,0 1 0,1-1 1,-1 1-1,0-1 0,0 1 1,0 0-1,0 0 0,4 4 1,-1 0 13,0 1 1,0 0 0,-1 0 0,0 0 0,0 0-1,0 1 1,4 15 0,-3-4 33,0 0 1,-1 1-1,-2 0 1,0-1-1,-1 1 1,0 0-1,-5 36 1,2-44 94,0 0 0,-1 0 0,0-1 0,0 1 0,-1-1 1,-1 0-1,0 0 0,-1 0 0,0 0 0,0-1 0,-1 0 1,-1-1-1,-15 18 0,18-24-36,1 1 0,-1-1 1,0 0-1,0 0 0,-1 0 0,1-1 0,0 0 1,-1 0-1,1 0 0,-1 0 0,-7 0 0,-7 0-39,0 0-1,-19-2 1,21 0-400,0-2-287,15 1-83,11 0 294,72 0 346,142-21 0,-163 11 191,1-3 0,109-41 0,-140 42-99,-2-1 0,1-1 1,29-24-1,-45 31-17,-7 5 31,-1 0-1,0-1 0,1 1 1,-2-1-1,1 0 1,0 0-1,-1 0 0,4-6 1,-30 43-512,-21 38 303,-2 3 49,40-62 75,0 0 0,1 1 0,0-1-1,-4 21 1,8-32 68,1 0 0,0 0 1,-1 1-1,1-1 0,0 0 0,0 0 0,0 1 0,0-1 0,0 0 0,0 1 0,1-1 0,-1 0 0,0 0 0,1 1 0,-1-1 1,0 0-1,1 0 0,1 2 0,-2-2 12,1 0-1,0-1 1,-1 1 0,1-1 0,0 1-1,0-1 1,0 1 0,-1-1 0,1 0-1,0 1 1,0-1 0,0 0 0,0 0-1,0 0 1,0 0 0,0 1 0,-1-1-1,1 0 1,0 0 0,1-1 0,2 1 52,-1-1 1,1 0-1,-1 0 1,0 0-1,1 0 1,-1-1 0,0 1-1,0-1 1,0 0-1,0 0 1,0 0-1,4-4 1,2-3-42,-1-1 0,0 0 1,0-1-1,-1 0 0,-1 0 1,0 0-1,0-1 0,-1 0 1,0 0-1,2-14 0,0 4 111,-5 14-156,1-1-1,-1 0 1,0 0 0,0-15-1,-2 24-11,0 0 0,0-1 0,0 1 1,1 0-1,-1 0 0,0 0 0,0-1 0,0 1 0,0 0 0,0 0 0,0-1 0,0 1 0,0 0 0,0 0 0,0 0 1,0-1-1,0 1 0,-1 0 0,1 0 0,0-1 0,0 1 0,0 0 0,0 0 0,0 0 0,0-1 0,0 1 0,-1 0 1,1 0-1,0 0 0,0 0 0,0 0 0,0-1 0,-1 1 0,1 0 0,0 0 0,0 0 0,0 0 0,-1 0 0,1 0 1,-1 0-15,1 0 0,0 0 0,0 0 1,-1 1-1,1-1 0,0 0 1,0 1-1,0-1 0,-1 0 0,1 1 1,0-1-1,0 0 0,0 0 0,0 1 1,0-1-1,0 1 0,-1-1 1,1 0-1,0 1 0,0-1 0,0 0 1,0 1-1,4 47-447,-4-47 482,-1 10-15,2 1 0,-1-1 0,2 1 0,4 22 0,-5-32 51,0 1 0,-1-1 0,1 0 0,0 1 0,1-1 0,-1 0 0,0 0 0,1 0 0,-1 0 0,1 0 0,-1 0 0,1 0 0,0 0 0,0-1 0,0 1 0,0-1 0,0 1 0,0-1 0,0 0 0,1 0 0,-1 0 0,0 0 0,1 0 0,-1 0 0,1-1 0,-1 1 0,1-1 0,-1 0 0,5 0 0,1 0 60,0-1 0,1 0 0,-1-1 0,0 0 0,0 0 0,-1-1 0,14-5 0,51-32-58,-60 32-48,12-7 3,0-2 0,37-33-1,-22 19 1,-38 85-843,-1-32 761,1 0 0,3 22 0,-3-37 72,1 0-1,0 0 1,0-1 0,0 1 0,1 0 0,0-1 0,0 0 0,0 0 0,1 0 0,7 9 0,-8-12 35,0 0 0,0 0-1,1 0 1,-1 0 0,1-1-1,0 0 1,0 1 0,0-1-1,0-1 1,0 1 0,0 0-1,1-1 1,-1 0 0,0 0-1,1 0 1,-1-1 0,1 0 0,-1 1-1,1-2 1,6 0 0,-1 0 34,0-1 1,0 0 0,0-1 0,-1 0 0,1-1-1,-1 0 1,0 0 0,11-8 0,-6 3 37,0-1 0,-1-1 0,21-22 0,33-46-77,-49 55-19,208-239-2,-33 43-271,-186 213 134,-5 5 42,0 0-1,0-1 1,-1 1-1,1 0 1,0-1-1,-1 1 1,1-1 0,-1 1-1,1-4 1,-3 6 10,0 0 0,0 0 1,0 0-1,0 0 0,0 0 1,-1 0-1,1 1 0,0-1 1,0 1-1,-1 0 0,-19 11-85,0 2 0,2 0 0,-32 30 0,36-29 132,1 1 0,0 0 0,1 1 0,1 0 0,-12 22 0,3 3-5,-20 54 0,30-67 112,2 1 0,0 0 0,2 0 1,2 1-1,1 0 0,-1 31 0,5-58-3,0 0-1,1 0 0,-1-1 1,1 1-1,0 0 0,0 0 0,2 6 1,-2-9-32,0 1 0,0 0 0,0-1-1,0 1 1,0-1 0,0 1 0,0-1 0,1 1 0,-1-1 0,1 0 0,-1 0 0,1 1 0,-1-1 0,1 0 0,0-1 0,3 3 0,1-1 54,1 0 0,0-1 0,0 1 0,0-1 0,0 0 0,0-1 0,0 0 0,0 0 0,0 0 0,7-2 0,-3-1 8,0 1 0,-1-1 1,0-1-1,0 0 0,19-11 0,-10 4-58,-1-2-1,-1 0 0,0-1 1,-1-1-1,28-33 1,7-21-384,-51 69 329,0-1-1,0 1 1,0-1 0,1 1 0,-1 0 0,0-1 0,0 1 0,1-1 0,-1 1 0,0 0 0,1-1 0,-1 1 0,1 0 0,-1-1 0,0 1 0,1 0 0,-1 0 0,1-1 0,-1 1 0,1 0 0,-1 0 0,1 0 0,0-1 0,-1 2 5,1-1 1,-1 0 0,0 1-1,1-1 1,-1 0 0,0 1 0,0-1-1,1 0 1,-1 1 0,0-1-1,0 1 1,0-1 0,0 0-1,1 1 1,-1-1 0,0 1 0,0-1-1,0 1 1,0-1 0,0 1-1,0 26-239,-2-17 243,0 3-25,1 0 0,0 1 0,2 18 0,0-10-6,-1-16 70,0 0 0,1 0 0,0 0 0,0 0 0,0 0 0,3 7 0,-3-11-7,0-1 0,0 1 0,0-1 0,0 1 0,0-1 0,0 0 0,0 1 1,0-1-1,1 0 0,-1 0 0,0 0 0,1 0 0,-1 0 0,1 0 0,0 0 0,-1-1 0,1 1 0,-1 0 1,1-1-1,0 0 0,-1 1 0,1-1 0,0 0 0,0 0 0,-1 0 0,4 0 0,8-1 39,0-1 1,0-1-1,0 0 0,0 0 0,0-1 0,17-9 1,15-3 37,-12 5 92,-1-2 0,37-20-1,-49 22-586,-22 12 332,0-1 1,1 1-1,-1 0 0,0-1 0,0 1 0,0 0 0,1 0 0,-1 0 1,0 1-1,-1 1 0,-19 17-103,-41 40-501,61-58 664,0 1 0,0-1 0,1 0 0,-1 1 0,0-1 0,1 1-1,0-1 1,-1 1 0,1 0 0,0 0 0,1 0 0,-1-1 0,0 1 0,1 0 0,-1 0 0,1 0 0,0 4 0,1-6 24,-1 1 1,0 0 0,1 0 0,-1-1-1,1 1 1,0-1 0,0 1 0,0 0-1,-1-1 1,1 1 0,1-1-1,-1 0 1,0 1 0,0-1 0,0 0-1,1 0 1,-1 0 0,1 0 0,-1 0-1,1 0 1,-1 0 0,1 0-1,-1 0 1,1-1 0,0 1 0,-1-1-1,1 1 1,0-1 0,0 0 0,2 0-1,9 2 155,0-2 1,0 0-1,-1 0 0,1-1 0,19-4 0,-9 0 25,45-16 0,-55 15-170,-1 0 0,1-1 0,-1 0 0,-1-1 0,1 0 1,-2-1-1,1 0 0,12-14 0,1-5 38,38-56 0,-33 40-46,110-159-778,-83 126 620,65-92-130,-67 89-53,57-114 0,-105 175-231,-6 19 547,0 0 0,0 0 0,0 0 0,0 0 0,0 0 0,0 1 1,0-1-1,0 0 0,0 0 0,-1 0 0,1 0 0,0 0 0,0 0 0,0 0 1,0 0-1,0 0 0,0 0 0,0 0 0,0 0 0,-1 0 0,1 0 0,0-1 1,0 1-1,0 0 0,0 0 0,0 0 0,0 0 0,0 0 0,0 0 0,0 0 1,0 0-1,-1 0 0,1 0 0,0 0 0,0 0 0,0 0 0,0 0 1,0-1-1,0 1 0,0 0 0,0 0 0,0 0 0,0 0 0,0 0 0,0 0 1,0 0-1,0 0 0,0-1 0,0 1 0,0 0 0,0 0 0,-11 9-9,0 1-1,1 0 1,0 0 0,1 1-1,-11 15 1,5-6 66,-35 46 142,-60 103 0,97-144-136,0 2 0,2-1 0,1 2-1,-8 33 1,-14 112-25,27-141 98,2 0 0,0 0 0,2 0 0,6 55 0,-5-84-80,1 0 1,-1-1-1,1 1 1,0 0-1,-1-1 1,1 1-1,0-1 1,0 1-1,1-1 1,-1 0-1,1 0 1,-1 1-1,1-1 1,-1 0-1,1 0 1,0 0-1,0 0 1,0-1-1,0 1 1,1-1-1,-1 1 1,0-1-1,1 0 1,-1 1-1,0-1 1,1-1-1,0 1 1,-1 0-1,1-1 1,-1 1-1,1-1 1,0 1-1,-1-1 1,1 0-1,0-1 1,0 1 0,-1 0-1,4-1 1,11-2 19,-1 0 0,1-2 0,-1 1 1,0-2-1,-1 0 0,1-1 1,-1-1-1,21-13 0,-15 6-24,-1-1-1,-1 0 1,-1-1-1,0-1 1,15-21-1,-31 37-68,0 0 0,0-1 0,0 0 0,0 1 0,-1-1 0,1 0 0,-1 0 0,0 0 0,1 0 0,-2 0 0,1 0 0,0 0 0,0 0 0,-1 0 0,0 0 0,0 0 0,0-6 0,0 8 6,0 1 0,0-1 0,-1 1 0,1-1 1,0 1-1,0-1 0,0 1 0,-1-1 0,1 1 0,0 0 0,-1-1 0,1 1 0,0 0 0,-1-1 0,1 1 0,0 0 0,-1-1 0,1 1 0,-1 0 1,1 0-1,-1-1 0,1 1 0,0 0 0,-1 0 0,1 0 0,-1 0 0,1 0 0,-1 0 0,1 0 0,-1 0 0,1 0 0,-1 0 0,1 0 0,-1 0 1,1 0-1,-1 0 0,0 0 0,-23 9-298,7 1 293,0 0 1,0 1-1,1 0 1,-26 25-1,22-16 50,0 1 0,-30 42 0,47-58-24,0 0-1,0 0 1,0 0-1,1 1 1,0-1 0,0 1-1,-3 10 1,5-13 0,-1 0 1,1 0-1,0 0 0,0 1 1,0-1-1,0 0 0,1 0 1,-1 1-1,1-1 0,0 0 1,0 0-1,0 0 1,0 0-1,0 0 0,4 5 1,1 0-19,0-1 0,1 0 0,-1 0 0,2 0 0,-1-1 0,1 0 1,0 0-1,0-1 0,1 0 0,-1 0 0,1-1 0,0 0 1,18 5-1,-13-6-607,-1 1 0,1-2 0,24 2 0,-26-4-668,-1 0-1,0-1 1,1 0 0,16-5 0,-9 0-2470,-5 1 1238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7296,'-26'-17'3328,"21"14"-2912,0-1 1120,10 8-928,0-8-384,3 4-160,5-4-672,0 8 352,2-4-1024,-1 0 704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8128,'-5'-8'3680,"63"11"-3168,-21-6 1664,7 3-1280,56-5 639,3 10-927,37-5-320,-11 8-192,16-4 96,-16 4-96,3 0-1440,-24 4 737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1225 4064,'1'-1'144,"1"0"1,-1 0-1,1 0 0,-1 0 1,1 1-1,-1-1 0,1 1 1,0-1-1,-1 1 0,1-1 1,0 1-1,-1 0 0,1 0 0,0 0 1,3 0-1,7 0 928,9-4-315,-1 0 0,0-2-1,0 0 1,0-1 0,-1-1 0,0-1 0,-1-1-1,0 0 1,17-13 0,-11 3-437,-1 0-1,-1-2 1,0 0 0,30-44-1,-46 59-291,162-187 548,-73 99-268,27-29 244,-102 100-452,0 0 0,-2-2-1,24-42 1,-11 3 183,-3-1-1,30-104 1,-57 164-265,5-14 54,0-1 0,14-27 1,-19 46-72,0 2-6,-1-1 0,0 1-1,1 0 1,-1-1 0,0 1 0,0-1-1,1 1 1,-1-1 0,0 1 0,0-1-1,1 1 1,-1 0 0,0-1 0,0 1-1,0-1 1,0 1 0,0-1 0,0 0 0,0 1-1,0-1 1,0 1 0,0-1 0,0 1-1,0-1 1,0 1 0,-1-1 0,1 1-1,0 0 1,0-1 0,0 1 0,-1-1-1,1 1 1,0-1 0,-1 1 0,1 0 0,0-1-1,-1 1 1,1-1 0,0 1 0,-1 0-1,0-1 6,0 1-1,1 0 1,-1 0-1,0 0 1,1 0 0,-1 0-1,0 0 1,1 0-1,-1 0 1,0 0-1,1 0 1,-1 0-1,0 0 1,1 0-1,-1 0 1,0 1-1,1-1 1,-1 0-1,0 1 1,1-1-1,-1 0 1,1 1-1,-1-1 1,1 1-1,-1-1 1,1 0-1,-1 1 1,1 0-1,-1-1 1,1 1-1,0-1 1,-1 2-1,1 1 2,-1 2 61,-3 3-34,-56 120 233,41-86-193,-2-1-1,-1-1 0,-3-1 0,-34 43 0,27-42 184,-41 70 0,50-66-176,2 1 1,-22 70-1,34-85-6,1 1 0,1 1 0,2-1 0,-2 60-1,7-83-7,0 0-1,1 0 0,0 0 0,0 0 0,4 10 0,-4-14-15,0-1 0,1 0 1,0 1-1,-1-1 0,1 0 0,0 0 0,1 0 0,-1 0 0,1 0 0,-1 0 0,1-1 0,0 1 0,4 3 0,0-3 52,-1 0-1,1 0 0,0 0 0,-1-1 0,1 0 1,0 0-1,0-1 0,1 0 0,-1 0 0,0-1 1,0 0-1,9-1 0,1 0 38,0-1 0,0-1 0,0 0-1,16-7 1,-15 3-100,-1 0 0,1-1 0,-2-1 0,1-1 0,18-14 1,70-65 44,-33 25-128,-62 57-21,0 0-1,18-9 1,-1 1-76,-21 12 135,1 0 1,-1 0-1,0 0 1,1 1-1,-1 0 1,1 1-1,0-1 1,-1 1-1,1 1 1,0-1 0,0 1-1,0 0 1,-1 1-1,1-1 1,8 3-1,10 3-40,-1 1-1,41 17 1,-50-18 47,2 1 27,-1 0 1,18 12-1,-27-15 616,-12-6-83,-13-7-151,17 9-427,-11-6 13,-1 1-1,0 0 1,0 1 0,0 1-1,-1 0 1,-25-2-1,5 3-106,-52 4 0,72 0 88,0 0 1,0 0 0,0 1 0,1 1 0,-1 0-1,-21 11 1,25-10-49,1 0-1,0 1 1,0 0-1,0 0 1,0 1 0,1 0-1,0 1 1,1-1-1,-8 11 1,11-12-5,-2 1-10,1 0 0,1 0 0,-1 1 0,-4 12-1,8-18 99,0 0 0,0 1 0,1-1-1,-1 1 1,1-1 0,0 0 0,0 1-1,0-1 1,0 1 0,0-1 0,1 1-1,-1-1 1,1 1 0,-1-1 0,1 1-1,0-1 1,0 0 0,0 0 0,0 1 0,2 1-1,-1-1 54,0 0 1,0-1-1,0 1 0,1-1 0,-1 1 1,1-1-1,0 0 0,0 0 0,-1 0 0,1-1 1,0 1-1,1 0 0,-1-1 0,0 0 0,0 0 1,1 0-1,-1 0 0,0-1 0,6 1 1,5 0 24,0-1 0,0-1 1,21-4-1,-19 3-47,101-19-27,-116 21-27,0 0 0,0 0 1,-1 0-1,1 0 0,0 0 0,0 0 0,0 0 1,-1 0-1,1 0 0,0 0 0,0 0 0,-1 0 1,1 1-1,0-1 0,-1 0 0,1 1 0,0-1 1,-1 0-1,1 1 0,0-1 0,-1 1 1,1-1-1,-1 1 0,1-1 0,0 1 0,7 19-295,-2 0 249,-3-15 73,1 0 0,-1 0 0,1 0 0,0 0 0,0-1 0,0 0 0,1 0 0,-1 0 0,1 0-1,0-1 1,0 0 0,0 0 0,1 0 0,-1-1 0,1 1 0,-1-1 0,1-1 0,0 1 0,6 0 0,2 1 42,0-2-1,0 0 1,0 0-1,0-1 1,0-1 0,1-1-1,14-3 1,-19 3-18,0-1 1,0 0-1,0 0 1,-1-1-1,0-1 1,1 0-1,-1 0 1,13-10-1,-9 4 17,-1-1-1,0 1 0,-1-2 1,18-25-1,122-184 440,-44 88-561,-35 46-58,-42 49 31,-3-2 0,-1-1-1,27-63 1,-31 53-194,-2-2 1,-3 0-1,18-105 0,-34 157 268,-1 0-47,1 0 0,-1 0 0,1 0 0,-1 0 0,0 0 0,0 0 0,0 1-1,0-1 1,0 0 0,-1 0 0,0-4 0,0 5-133,-1 4 28,-12 21-19,0 1 1,-11 33 0,2-4 218,-77 136 402,67-136-274,2 2 0,2 0 1,-23 67-1,29-60 70,-33 97-25,48-133 77,-22 46 0,24-61-67,6-11-135,0-1 1,0 1-1,0 0 0,0-1 0,-1 1 0,1-1 0,0 1 0,0-1 0,-1 1 0,1-1 0,-1 1 0,1-1 0,0 1 0,-1-1 1,1 1-1,-1-1 0,1 0 0,-1 1 0,-21 1 218,21-2-289,1 0 1,0 0 0,0 0 0,-1 0 0,1 0 0,0 0 0,0 0 0,-1 0 0,1 0 0,0 0 0,0 0 0,-1 0 0,1 0 0,0 0 0,0 0 0,-1-1 0,1 1 0,0 0 0,0 0 0,0 0-1,-1 0 1,1 0 0,0-1 0,0 1 0,0 0 0,-1 0 0,1 0 0,0 0 0,0-1 0,0 1 0,0 0 0,0 0 0,-1 0 0,1-1 0,0 1 0,0 0 0,0 0 0,0-1 0,0 1 0,0 0 0,0 0-1,0-1 1,0 1 0,0 0 0,0 0 0,0-1 0,0 1 0,0 0 0,0 0 0,0-1 0,0 1 0,0 0 0,1 0 0,-1-1 0,0 1 0,0 0 0,0 0 0,1-3 135,0-9-125,0 0 1,1 0-1,0-1 0,1 2 1,0-1-1,1 0 0,9-19 1,-2 11-4,0-1 1,1 1 0,16-19-1,-13 21-62,1 0-1,1 1 1,1 1-1,0 0 1,2 1-1,-1 2 1,2 0-1,-1 0 1,2 2-1,0 1 1,0 1-1,37-11 1,-52 18-68,1 1 0,-1-1 0,0 1 0,0 1 1,0-1-1,9 1 0,-14 0 95,-1 1 0,1-1 0,0 0 0,0 1 0,0-1 1,0 1-1,0-1 0,-1 1 0,1 0 0,0 0 0,-1 0 0,1 0 0,-1 0 0,1 0 0,-1 1 0,1-1 1,-1 0-1,0 1 0,1-1 0,-1 1 0,0-1 0,0 1 0,0 0 0,0-1 0,-1 1 0,1 0 0,1 3 1,-1 3 0,1 1 0,-1-1 1,-1 1-1,1 0 1,-1-1-1,-3 16 1,-11 51 92,8-55-27,-1 1 1,0-1 0,-2 0-1,0 0 1,-20 30 0,18-34 111,-2-1 1,-15 17 0,24-28-102,0-1 1,1 0 0,-1-1 0,0 1 0,0 0 0,0-1 0,0 0 0,0 0 0,0 0 0,-1-1 0,1 1 0,-1-1 0,1 0 0,-1 0 0,1-1-1,-1 1 1,0-1 0,1 0 0,-1 0 0,0-1 0,1 1 0,-1-1 0,1 0 0,-1 0 0,-5-3 0,8 3-77,-1 0 0,1 0-1,1-1 1,-1 1 0,0-1 0,0 1-1,-2-3 1,3 3-48,0 0 0,0 0 0,-1-1-1,1 1 1,0 0 0,-1 1 0,1-1 0,-3-1 0,1 2-798,8 5 447,15 6 283,9-2 195,1-1-1,0-1 1,1-2 0,-1-1-1,1-2 1,43-1 0,-43-3 39,1-1 0,52-13 0,-74 14-4,0-2 0,0 1 0,-1-1 0,1 0-1,-1-1 1,0-1 0,0 1 0,0-1 0,-1 0 0,0-1 0,14-15 0,-16 14-5,-1 1 0,0-1 1,0 0-1,-1 0 1,0 0-1,0 0 1,4-15-1,-6 17-93,-1 0 1,0 0-1,0 0 0,0 0 0,-1 0 0,0 0 0,0 0 0,0 0 1,-1 0-1,0 0 0,0 1 0,-4-11 0,4 12-87,0 1-1,-1 0 0,0 0 0,1 0 1,-1 0-1,0 0 0,-1 1 1,1-1-1,-3-2 0,4 4 67,0 0 0,0 1-1,0-1 1,0 0-1,0 1 1,-1-1-1,1 1 1,0-1-1,0 1 1,-1-1-1,1 1 1,0 0-1,0 0 1,-1 0-1,1-1 1,0 1-1,-1 0 1,1 1-1,0-1 1,-1 0 0,1 0-1,0 1 1,0-1-1,-1 0 1,1 1-1,0-1 1,-1 2-1,-3 1-24,1 0 0,0 0 0,1 0 0,-1 1 0,1 0 1,-1 0-1,1 0 0,0 0 0,1 0 0,-1 1 0,1-1 0,0 1 0,0-1 0,-3 11 0,0 3-32,0 1-1,-2 28 1,5-36 120,2-1 0,-1 0 0,2 0 0,-1 0 0,1 1 0,1-1 0,0 0 0,0 0 0,1-1 0,5 14 0,-6-18 26,1-1 0,-1 1 0,1-1 1,0 0-1,0 1 0,0-1 0,0 0 0,1-1 0,0 1 1,0-1-1,0 0 0,0 1 0,0-2 0,1 1 0,-1 0 0,1-1 1,0 0-1,-1 0 0,1-1 0,0 1 0,0-1 0,6 1 1,9-1 86,1-1 0,-1 0 0,0-2 1,0 0-1,0-2 0,0 0 0,0-1 1,-1-1-1,24-10 0,-28 9-136,0-1-1,0-1 0,-1 0 1,-1 0-1,0-2 0,0 0 1,-1 0-1,21-26 0,-9 6 51,-1-1 0,29-57 0,-37 63-155,30-40-1,-45 66 85,0 0-1,0 0 0,0 0 0,0 0 0,0 0 0,0 0 0,0 0 0,0 0 0,1-1 0,-1 1 0,0 0 0,0 0 0,0 0 1,0 0-1,0 0 0,0 0 0,0 0 0,0 0 0,0 0 0,0 0 0,0 0 0,1-1 0,-1 1 0,0 0 0,0 0 0,0 0 1,0 0-1,0 0 0,0 0 0,0 0 0,0 0 0,1 0 0,-1 0 0,0 0 0,0 0 0,0 0 0,0 0 0,0 0 0,0 0 0,0 0 1,1 0-1,-1 0 0,0 0 0,0 0 0,0 1 0,0-1 0,0 0 0,0 0 0,0 0 0,0 0 0,0 0 0,0 0 0,1 0 0,0 9-317,-1 14 37,0-21 270,-3 42 6,-10 45 0,8-66 25,-1 0 0,0 0 0,-18 37 0,15-43 193,0 0-1,-1-1 1,-1 0-1,-1 0 1,-21 21-1,31-36-231,7-5-56,3 2-1,-1 0-1,1 0 0,0 1 1,12-1-1,12-1-67,-9-1-1221,-1 1-1,1 2 0,42 1 1,-57 1 166,-1-1 0,0 1 1,10-2-1,-1-3-3972,-12 3 2258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4896,'-10'-5'2208,"7"10"-1920,-2-5 2464,10 0-1568,-2 0 1152,7 4-1376,22-4 1183,3 5-1247,38-10 768,3 5-960,14-4-320,-5-1-224,1 2-224,-6 3 32,23 0-1024,-9 3 576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5984,'0'0'118,"0"0"1,-1 0 0,1 0-1,0 0 1,-1 0-1,1 0 1,0 0 0,0 1-1,-1-1 1,1 0-1,0 0 1,-1 0-1,1 0 1,0 0 0,0 1-1,0-1 1,-1 0-1,1 0 1,0 0 0,0 1-1,0-1 1,-1 0-1,1 1 1,-3 11-122,2-8 418,-2 16 932,1 1 1,0 23-1,-1 6 121,-2-7-105,-17 62 0,16-82-991,-27 95 1297,-79 188 1,98-273-1453,-2-2 0,0 0 1,-37 50-1,44-68-145,-45 54 560,49-61-479,3-4 9,1 0 1,-1 0-1,0 0 1,0-1-1,0 1 1,0 0-1,-3 1 1,5-3-142,-1 0 1,1 0 0,0 0-1,0 1 1,-1-1-1,1 0 1,0 0 0,0 0-1,-1 0 1,1 0 0,0 0-1,0-1 1,-1 1 0,1 0-1,0 0 1,0 0-1,-1 0 1,1 0 0,0 0-1,0 0 1,0 0 0,-1 0-1,1-1 1,0 1-1,0 0 1,0 0 0,-1 0-1,1-1 1,-5-13 245,5 2-257,0 0-1,0 1 1,1-1 0,0 0 0,1 0 0,1 0 0,3-11 0,-5 22-9,9-36-34,2 1 0,32-68 1,-34 85-54,1 0 0,0 1 0,2 1 0,0 0 1,0 0-1,28-24 0,-23 26-55,-1 1-1,2 1 1,0 0-1,0 2 1,31-13 0,-40 19 96,0 2 1,0-1 0,1 2 0,-1-1 0,1 1 0,0 1-1,-1 0 1,1 1 0,0 0 0,0 0 0,0 1 0,0 0-1,14 5 1,-20-5 41,0 1 0,0 0 0,0 0 0,0 0 0,-1 1 0,1 0 0,-1 0-1,0 0 1,5 4 0,-7-5 16,0 0 0,-1 0 0,1 0 0,0 0 0,-1 0 0,1 0 0,-1 1 0,0-1 0,0 1 0,0-1 0,0 1 0,0-1 0,-1 1 0,1-1 1,-1 1-1,1 0 0,-1-1 0,0 1 0,0 4 0,-2 2 92,-1 1 1,1-1 0,-1 1 0,-1-1 0,0 0 0,0 0 0,-1-1-1,0 1 1,0-1 0,-1 0 0,0-1 0,-13 14 0,15-18-41,0 1 0,0-1 0,1 0 0,-2 0 1,1-1-1,0 1 0,-1-1 0,1 0 1,-1 0-1,1 0 0,-1 0 0,-7 0 1,9-1-58,-1-1 1,1 0 0,0 0 0,-1 0 0,1 0-1,0-1 1,-1 1 0,1-1 0,0 0 0,0 0-1,-1 0 1,1 0 0,0-1 0,0 1 0,0-1-1,1 0 1,-1 0 0,0 0 0,-3-3 0,-21-19-644,60 109 406,-9-16 515,-17-47-212,0 1 0,2-2 0,0 1 0,25 39 0,-27-52-178,-5-7 2,-1-1 0,0 1 0,0-1-1,0 1 1,0 0 0,0 0 0,0 0 0,0 0-1,1 2 1,2 3-1889,4-10-4669,-7 3 6400,11-4-2220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26 5888,'7'-13'1898,"-2"8"-1135,-1 4-899,-2 0 529,1 0 0,0 0 0,0 0 0,0 0 0,0 0 0,5 0 0,-8 1-288,1 0 0,0 0-1,-1 1 1,1-1 0,0 0 0,-1 0 0,1 0 0,0 0 0,-1 1 0,1-1 0,-1 0 0,1 1-1,0-1 1,-1 0 0,1 1 0,-1-1 0,1 1 0,-1-1 0,1 1 0,-1-1 0,1 1-1,-1-1 1,0 1 0,1-1 0,-1 1 0,0 0 0,0-1 0,1 1 0,-1 0 0,0-1 0,0 1-1,0 0 1,0-1 0,1 1 0,-1 0 0,0-1 0,0 1 0,-1 0 0,1 1 0,0 7 471,-1 0 0,-1 0 1,1 0-1,-1 0 0,-1 0 1,0 0-1,-6 14 0,-38 60 1324,14-26-1109,13-11-469,2 0 0,1 1 1,-9 50-1,-5 13-155,-3 16-54,26-92 3,7-31-149,0-1-1,0 1 1,0-1 0,0 0 0,-1 0-1,1 1 1,-2 1 0,-2 4-1376,3-16-3861,4-11 1485,16-53-3133,-6 23 4188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70 7648,'-4'-8'571,"-1"0"668,1 1 0,-5-15 0,9 22-1074,0-1 1,0 0 0,0 1 0,1-1-1,-1 0 1,0 1 0,1-1 0,-1 1-1,0-1 1,1 0 0,-1 1-1,1-1 1,-1 1 0,1-1 0,-1 1-1,1-1 1,-1 1 0,1 0 0,-1-1-1,1 1 1,0 0 0,-1-1 0,1 1-1,0 0 1,-1 0 0,1 0-1,1-1 1,25-6 2041,-2 4-1285,1 2-1,0 1 1,0 0-1,40 7 0,-7-1-365,11-1-743,189 12 1708,-129-16-2775,0-8-3829,-114 5 2154,0-5-3416,2-1 2052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4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21 226 4320,'1'-2'4502,"4"2"-2195,13 2-1432,0 0-15,-9-2-653,0-1 1,0-1 0,-1 0 0,1 0 0,-1-1 0,1 0 0,-1 0-1,0-1 1,0 0 0,-1 0 0,1-1 0,-1 0 0,0 0 0,0-1-1,8-8 1,-10 8-84,0 1 0,0-1-1,-1 0 1,0-1 0,0 1-1,0-1 1,-1 0 0,4-8 0,-6 10-42,1 0 1,-1 0 0,0 0 0,0 0-1,-1 0 1,0 0 0,0 0-1,0 0 1,0 0 0,-1 0 0,0 0-1,-2-10 1,2 14-98,0-1-1,0 1 1,0-1 0,1 1-1,-1-1 1,-1 1 0,1 0-1,0 0 1,0-1 0,0 1-1,-1 0 1,1 0 0,0 0-1,-1 0 1,1 0 0,-1 1-1,1-1 1,-1 0 0,0 1-1,1-1 1,-1 1-1,0-1 1,1 1 0,-1 0-1,0 0 1,0 0 0,1 0-1,-1 0 1,-2 0 0,-5 1-12,1 0 1,0 1 0,0 0-1,-15 5 1,15-3 56,0 0-1,0 1 1,0-1 0,1 2-1,-1-1 1,1 1-1,0 0 1,1 1 0,0-1-1,0 1 1,0 0-1,1 1 1,0 0 0,0-1-1,-4 12 1,3-7 20,1 1 0,0 0 1,1 1-1,1-1 0,0 1 0,0-1 0,2 1 1,-1 0-1,2 20 0,1-26 35,-1 0 0,2 0 0,-1 0 0,1-1 0,0 1 1,1-1-1,-1 1 0,2-1 0,-1 0 0,1 0 0,5 7 0,-6-10-8,0 0-1,0 0 1,1-1-1,0 0 1,-1 1-1,1-1 1,0-1-1,1 1 1,-1-1-1,0 1 1,1-1-1,-1 0 1,1-1-1,0 1 1,0-1-1,0 0 1,-1 0-1,11 0 1,-6-1 8,0-1-1,0 0 1,0 0 0,0-1 0,0 0 0,0 0 0,0-1-1,-1-1 1,1 1 0,-1-1 0,10-7 0,11-7 82,43-38 0,-51 38-117,55-39 142,3 4 0,88-46 0,-167 99-184,5-3 44,0 1 1,0-1 0,10-2 0,-14 5-49,0-1-1,-1 1 1,1 0 0,0 0-1,-1-1 1,1 1 0,0 0-1,-1 0 1,1 0 0,0 0-1,0 0 1,-1 0 0,1 0-1,0 0 1,-1 1 0,1-1 0,0 0-1,-1 0 1,1 0 0,0 1-1,-1-1 1,1 0 0,-1 1-1,1-1 1,0 1 0,-1-1-1,1 0 1,-1 1 0,1-1-1,-1 1 1,0 0 0,1-1-1,-1 1 1,1-1 0,-1 1 0,0 0-1,1-1 1,-1 1 0,0-1-1,0 1 1,1 1 0,-2 6 51,1 0 0,-1-1 1,0 1-1,-1-1 0,0 1 0,0-1 1,-6 14-1,4-9-7,-41 98 245,9-25-36,32-68-96,4-16-151,0-1 0,0 0 1,0 1-1,0-1 0,0 0 0,0 1 0,0-1 1,0 0-1,0 1 0,0-1 0,1 1 0,-1-1 0,0 0 1,0 1-1,0-1 0,0 0 0,0 0 0,1 1 0,-1-1 1,0 0-1,0 1 0,1-1 0,-1 0 0,0 0 0,1 1 1,-1-1-1,0 0 0,0 0 0,1 0 0,-1 0 0,0 1 1,1-1-1,-1 0 0,0 0 0,1 0 0,-1 0 0,1 0 1,-1 0-1,0 0 0,1 0 0,-1 0 0,0 0 0,1 0 1,-1 0-1,1 0 0,6-1 65,0-1 0,-1 0 0,1 0 1,0 0-1,-1-1 0,1 0 0,-1 0 0,8-6 0,48-38 76,72-84-97,-68 63-524,-62 64 408,-1 0-23,0 1 0,0 0 1,1 0-1,6-4 0,-10 7 68,1-1 0,-1 1-1,0 0 1,0 0 0,0 0-1,0 0 1,1 0 0,-1 0 0,0 0-1,0 0 1,0 0 0,0 0-1,1 0 1,-1 0 0,0 0 0,0 0-1,0 0 1,1 0 0,-1 0-1,0 0 1,0 0 0,0 0 0,1 0-1,-1 0 1,0 0 0,0 0-1,0 0 1,0 0 0,1 0-1,-1 1 1,0-1 0,0 0 0,0 0-1,0 0 1,0 0 0,1 0-1,-1 1 1,0-1 0,0 0 0,0 0-1,2 9-163,-4 29-95,-10 54 1,0 6 330,10-79 2,1-7 31,0 0 0,1 0 1,0 0-1,0 0 0,5 19 0,-5-29-61,1 0 0,-1-1 0,1 1-1,0 0 1,0-1 0,-1 1 0,1-1 0,1 1-1,-1-1 1,0 1 0,0-1 0,0 0-1,1 0 1,-1 0 0,0 1 0,1-1 0,-1-1-1,1 1 1,0 0 0,-1 0 0,1 0 0,0-1-1,-1 1 1,1-1 0,0 1 0,0-1-1,2 0 1,4 0 76,-1 0-1,0 0 1,0-1-1,1 0 1,7-2 0,2-1-51,-1-2 0,1 0 1,-1 0-1,20-13 0,58-39 143,-89 55-161,27-18-26,-1-2-1,-1-1 1,-1-1 0,-1-1-1,-2-2 1,46-60 0,-68 83-82,-1 0 1,0-1 0,0 1 0,0-1 0,-1 1 0,2-8 0,-3 12 43,-1 1 0,0-1 0,0 0 0,1 0 0,-1 0 0,0 1 0,0-1 0,0 0 0,0 0 0,0 0 0,0 0 0,0 0 0,0 1 0,0-1 0,0 0 0,-1 0 0,1 0 0,0 0 0,-1 1 1,1-1-1,0 0 0,-1 0 0,1 1 0,-1-1 0,1 0 0,-1 1 0,1-1 0,-1 0 0,0 1 0,1-1 0,-1 1 0,0-1 0,1 1 0,-1-1 0,0 1 0,0 0 0,1-1 0,-1 1 0,0 0 1,0-1-1,0 1 0,0 0 0,1 0 0,-1 0 0,0 0 0,-1 0 0,-3 0-71,-1 0 1,1 0-1,0 1 0,0 0 1,-1 0-1,-8 3 1,-1 2 76,1 0 0,-1 1 0,1 1 1,1 0-1,-1 1 0,2 0 0,-1 1 0,1 0 1,0 1-1,1 1 0,1 0 0,0 0 1,0 1-1,1 0 0,1 1 0,0 0 0,1 0 1,1 0-1,0 1 0,1 0 0,0 1 1,1-1-1,-3 28 0,7-39 80,-1-1 1,1 1-1,0-1 0,0 0 1,1 1-1,-1-1 1,1 1-1,-1-1 0,1 0 1,0 0-1,0 1 0,1-1 1,-1 0-1,3 4 1,-2-5-15,0 0 0,0 0-1,0 0 1,0 0 0,0-1 0,0 1 0,0-1 0,0 0 0,1 0 0,-1 1 0,0-2 0,1 1 0,-1 0 0,1 0 0,-1-1 0,1 1 0,0-1 0,4 0 0,10 0 26,0-1 0,0-1 0,0 0 0,0-2 0,-1 1 0,1-2 0,-1-1 0,0 0 0,0 0 0,-1-2 0,23-14 0,-15 5-54,-1 0 1,0-2-1,22-25 1,52-70 71,-96 113-94,3-4-69,1 1-1,0-1 1,0 1 0,0-1-1,0 1 1,9-6-1,-13 10 64,1 0-1,-1 0 1,0 0 0,1 0-1,-1 0 1,0 1-1,1-1 1,-1 0-1,0 0 1,0 0-1,1 0 1,-1 1 0,0-1-1,0 0 1,0 0-1,1 1 1,-1-1-1,0 0 1,0 0 0,0 1-1,1-1 1,-1 0-1,0 0 1,0 1-1,0-1 1,0 0 0,0 1-1,0-1 1,0 0-1,0 0 1,0 1-1,0-1 1,0 0 0,0 1-1,0-1 1,0 0-1,0 1 1,1 15-184,-1 5 85,0 20-18,5 42-1,-3-68 167,1-1 1,0 0-1,1 0 0,0 0 1,1-1-1,12 23 1,-14-31-8,0 0 1,1-1-1,-1 1 0,1-1 1,0 0-1,1 0 1,-1-1-1,0 1 1,1-1-1,0 0 1,0 0-1,0-1 1,0 1-1,0-1 1,1 0-1,-1 0 1,1-1-1,-1 0 0,1 0 1,7 1-1,9-1 98,0 0-1,0-2 0,39-5 0,-37 2-112,0-1-1,0-1 1,-1-1-1,0-2 0,0 0 1,-1-1-1,0-1 1,-1-1-1,0-1 1,-1-1-1,0 0 1,-1-2-1,-1 0 0,-1-1 1,0-1-1,-1-1 1,17-26-1,-24 34-177,7-10 22,-16 20 127,1 1-1,-1-1 1,0 1-1,1-1 1,-1 0-1,1 1 1,-1-1-1,0 0 1,0 1-1,1-1 1,-1 0-1,0 0 1,0 1-1,0-1 1,0 0-1,0 0 1,0 1-1,0-1 1,0 0-1,0 1 1,0-1-1,0 0 1,-1-1-1,1 2-6,0 0-1,-1 0 0,1 0 0,0 0 1,-1 0-1,1 0 0,0 0 0,0 0 1,-1 0-1,1 0 0,0 0 1,-1 0-1,1 0 0,0 0 0,0 0 1,-1 0-1,1 0 0,0 0 0,0 1 1,-1-1-1,1 0 0,0 0 1,0 0-1,-1 0 0,1 0 0,0 1 1,0-1-1,-1 0 0,-8 8-194,7-6 138,-8 7-60,1 1 1,0 0-1,0 1 1,-13 22-1,-23 52 155,35-64-79,0-1-46,-8 26-1,15-40 211,2 1 0,-1-1 0,1 1-1,0-1 1,0 1 0,0 0 0,1-1-1,1 12 1,-1-18-70,0 1 1,0 0-1,0 0 0,1-1 0,-1 1 1,0 0-1,0 0 0,0-1 0,1 1 1,-1 0-1,0 0 0,0-1 0,1 1 0,-1 0 1,1-1-1,-1 1 0,1-1 0,-1 1 1,1-1-1,-1 1 0,1-1 0,0 1 1,-1-1-1,1 1 0,-1-1 0,1 0 0,0 1 1,0-1-1,-1 0 0,1 1 0,0-1 1,-1 0-1,1 0 0,0 0 0,0 0 0,0 0 1,-1 0-1,1 0 0,0 0 0,0 0 1,-1 0-1,1 0 0,0 0 0,0-1 1,-1 1-1,1 0 0,1-1 0,2-1 63,0 0 0,0 0 0,0-1 0,0 1 0,0-1 0,4-4 0,1-2-174,-1-1 0,1 0 1,-2-1-1,1 0 1,-2 0-1,1-1 1,-2 0-1,1 0 1,5-21-1,-20 60-722,-1-1 0,-26 47 0,-41 58 1303,35-63-345,13-22 187,-1 0 0,-3-2 1,-1-2-1,-44 42 1,16-30 75,52-46-245,0-1 1,0 0-1,0-1 0,-17 7 1,25-12-166,0 0 1,0-1-1,0 1 1,-1 0-1,1-1 1,0 1-1,0-1 0,-1 0 1,1 0-1,0 0 1,-1 0-1,1 0 1,0 0-1,0 0 0,-1-1 1,1 1-1,0-1 1,0 0-1,0 0 1,0 0-1,-1 0 1,1 0-1,1 0 0,-1 0 1,0-1-1,0 1 1,0-1-1,1 1 1,-1-1-1,1 0 0,-1 1 1,1-1-1,-1 0 1,1 0-1,-1-3 1,-3-5-79,1 0 0,0 0-1,1 0 1,0-1 0,1 1 0,-2-16 0,3 14-37,0-1 0,1 1 0,0-1 0,0 1 0,2-1 0,0 1-1,4-15 1,-4 18 55,1 1 0,0 0 0,0 0 0,1 1 0,0-1-1,0 1 1,1 0 0,0 0 0,1 0 0,-1 0 0,13-10 0,-3 6-40,0 0 0,1 2 0,0-1 1,0 2-1,34-12 0,93-21-234,-76 24 360,39-12 186,243-74 413,-324 95-576,-1-2 0,-1 0 0,0-2 0,0 0 0,-1-2 0,-1 0-1,0-2 1,-1 0 0,-1-1 0,-1-1 0,26-32 0,13-29 562,-49 67-674,-5 8-96,-4 6-353,-24 38 394,-20 49-1,13-25 119,18-39 19,7-15 40,1 1 0,1 0 0,0-1 0,1 2 0,0-1 0,-4 18 0,7-28-21,1 0 0,0 1 0,0-1 1,0 0-1,0 1 0,0-1 0,0 0 0,0 1 1,0-1-1,0 0 0,0 0 0,1 1 0,-1-1 1,1 0-1,-1 0 0,1 0 0,-1 1 0,1-1 1,0 0-1,-1 0 0,1 0 0,0 0 0,0 0 1,0 0-1,0 0 0,0 0 0,0-1 0,0 1 1,0 0-1,0-1 0,0 1 0,0 0 0,1-1 1,-1 0-1,0 1 0,0-1 0,2 1 0,1-1 19,0 0-1,1 1 1,-1-1-1,0-1 0,0 1 1,0-1-1,0 0 1,0 0-1,0 0 0,7-3 1,11-7 5,-1-1 0,0-1 0,21-18 1,-4 4-16,33-26 32,13-10-398,-83 62 292,0 1-1,-1 0 1,1-1 0,0 1 0,-1-1-1,1 1 1,0 0 0,0 0 0,-1-1-1,1 1 1,0 0 0,0 0 0,0 0 0,-1 0-1,1 0 1,0 0 0,0 0 0,1 0-1,-2 1 3,0-1-1,1 0 0,-1 1 1,0-1-1,1 1 0,-1-1 1,0 0-1,0 1 0,1-1 0,-1 1 1,0-1-1,0 1 0,0-1 1,0 1-1,0-1 0,0 1 0,1-1 1,-1 0-1,0 1 0,0-1 1,0 1-1,-1-1 0,1 1 1,0-1-1,0 1 0,0-1 0,0 1 1,0-1-1,-1 1 0,1-1 1,0 1-1,0-1 0,-1 0 1,1 1-1,-1 0 0,-18 38-275,-47 71 0,-32 34 383,65-94 38,-3-1 0,-1-2 0,-2-2 0,-55 50 0,82-85-49,0 0-1,-1-1 1,0 0-1,-1-1 1,1-1-1,-25 10 0,35-16-46,-1 1-1,1-1 1,-1 0-1,1 0 1,-1-1-1,1 1 1,-1-1-1,0 1 1,1-1-1,-1 0 1,1-1-1,-1 1 1,1-1-1,-1 1 1,0-1-1,1 0 1,0 0-1,-1-1 1,1 1-1,0-1 1,0 1-1,-1-1 1,1 0-1,1 0 1,-1-1-1,0 1 1,0-1-1,1 1 1,0-1-1,-1 0 1,-2-5-1,-1-1-57,1 0-1,1-1 0,0 0 1,0 1-1,1-1 0,0-1 1,1 1-1,0 0 0,0-1 0,1-18 1,1 22 16,0 0 0,1 0 0,0 0 1,0 0-1,1 0 0,0 0 0,0 0 1,1 1-1,-1-1 0,1 1 0,1 0 1,-1 0-1,1 0 0,0 0 0,1 1 1,-1-1-1,9-7 0,-1 4-37,0 0 0,1 1-1,0 0 1,0 1 0,1 0 0,15-4-1,4 0 91,52-11 0,-60 18-59,0 1 1,0 2 0,0 0-1,0 1 1,27 4 0,120 29-2528,-144-26-11,-6 1 772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252 677 2080,'11'-2'1031,"1"1"0,-1 0 0,15 1 0,23-3 2642,-3-2 3885,-50 7-6826,-11 5-558,-21 6 251,19-7-266,1 0-1,0 1 1,0 1-1,0 0 0,-18 14 1,13-5-10,1 1 1,1 0-1,0 2 1,1 0-1,-14 22 1,9-7 93,1 2 0,-25 56 0,43-86-126,2 1-1,-1-1 0,1 0 0,-2 13 1,4-18-76,-1 0 0,1-1 0,0 1 0,0 0 0,0-1 1,1 1-1,-1-1 0,0 1 0,1 0 0,-1-1 0,1 1 0,0 2 1,0-4-14,0 1 1,-1 0 0,1 0-1,0-1 1,-1 1 0,1 0-1,0-1 1,0 1 0,-1-1-1,1 1 1,0-1 0,0 1-1,0-1 1,0 0 0,0 1-1,0-1 1,0 0 0,0 0 0,0 0-1,0 1 1,0-1 0,2-1-1,7 1 41,1-1-1,-1-1 0,1 0 0,-1 0 1,0-1-1,0 0 0,0-1 0,10-5 1,75-47 175,-80 47-180,18-14-62,-1 0-1,47-47 1,-66 60-76,6-7 125,-18 16-76,-1 0 0,1 0 1,0 0-1,0 0 0,-1 0 0,1 0 1,0 0-1,-1 0 0,1 0 0,-1 0 1,1 0-1,-1 0 0,0 0 0,1-2 1,-14 11-494,8 0 433,-1-1 0,1 1 0,0 1 0,0-1 0,-5 16 0,-13 47-13,21-63 121,0 0-1,0 0 0,1 1 1,0-1-1,0 1 1,2 14-1,-1-20 21,0 0 0,1 0-1,-1 0 1,1-1 0,0 1 0,0 0 0,0-1-1,0 1 1,1 0 0,-1-1 0,0 1 0,1-1-1,0 0 1,0 0 0,0 0 0,0 1 0,0-2-1,0 1 1,0 0 0,1 0 0,-1-1 0,0 1-1,6 1 1,-4-1 9,1-1 0,-1 0 0,1 0 0,0 0 0,-1 0 0,1-1 0,0 1 1,0-1-1,0-1 0,-1 1 0,1-1 0,0 1 0,-1-1 0,1-1 0,0 1 0,-1-1 0,1 1 0,-1-1 0,0-1 0,0 1 0,0-1 0,6-4 0,-1 0-20,-1 0-1,1-1 1,-2 0 0,1-1 0,-1 0 0,-1 0-1,0 0 1,10-19 0,3-17 19,-1-1 1,18-74 0,-31 84-53,-4 26-65,0 1 0,1 0 0,0-1 0,6-15 0,-8 23 37,1 1 0,0-1 1,0 1-1,0 0 0,0-1 0,-1 1 1,2 0-1,-1 0 0,0 0 1,0 0-1,0 0 0,0 0 0,1 0 1,-1 0-1,0 0 0,3 0 0,0-1-6,0 2 0,0-1 0,0 0 0,0 1 0,7 0 0,109 7 50,-44-2 104,252 31-66,-321-34-55,3 0-41,0-1-1,13 1 0,-23-2 37,0 0 1,0 0 0,1 0 0,-1 0 0,0 1 0,0-1-1,0 0 1,1 0 0,-1 0 0,0 0 0,0 0-1,0 1 1,1-1 0,-1 0 0,0 0 0,0 0 0,0 1-1,0-1 1,0 0 0,1 0 0,-1 0 0,0 1-1,0-1 1,0 0 0,0 0 0,0 1 0,0-1 0,0 0-1,0 0 1,0 1 0,0-1 0,0 0 0,0 0-1,0 1 1,0-1 0,0 0 0,0 0 0,0 1 0,0-1-1,0 0 1,0 0 0,-1 1 0,1-1 0,0 0-1,0 0 1,0 1 0,-7 13-7,6-12 7,-13 24-45,-27 34 0,-4 9-71,33-49 218,2-4-87,-8 21 0,15-32 11,1 1 0,0 0-1,0 1 1,1-1 0,0 0 0,0 0-1,0 10 1,1-15 8,0 0 0,0 1 1,0-1-1,0 0 0,0 1 0,1-1 0,-1 0 0,0 0 0,1 1 0,-1-1 0,1 0 1,-1 0-1,1 1 0,0-1 0,0 0 0,-1 0 0,1 0 0,0 0 0,0 0 0,0 0 0,0 0 1,2 1-1,-1-1-8,0 0 1,1 0-1,-1 0 1,1-1 0,-1 1-1,1 0 1,-1-1-1,1 0 1,-1 1 0,1-1-1,2 0 1,6-1-11,-1-1 0,0 0 0,1 0 0,15-6 0,31-15 52,92-53 1,-114 56 15,81-44-19,151-110-1,-224 143-333,75-60-568,-86 65 474,42-47 0,-74 73 369,52-61-188,-47 53 154,1 1 0,-1-1 0,-1 0 0,0-1 0,0 1 0,3-11 0,-5-1-185,-2 20 201,0-1 0,0 1 0,0 0 0,0-1 0,0 1 0,0 0 0,0-1 0,0 1 0,0 0-1,0-1 1,0 1 0,0-1 0,-1 1 0,1 0 0,0 0 0,0-1 0,0 1 0,-1 0 0,1-1-1,0 1 1,0 0 0,-1 0 0,1-1 0,0 1 0,-1 0 0,1 0 0,0 0 0,-1-1-1,1 1 1,0 0 0,-1 0 0,1 0 0,0 0 0,-1 0 0,1 0 0,0 0 0,-1 0 0,1-1-1,-1 2 1,1-1 0,0 0 0,-1 0 0,1 0 0,0 0 0,-1 0 0,1 0 0,0 0 0,-1 0-1,1 0 1,0 1 0,-1-1 0,1 0 0,0 0 0,-1 0 0,1 1 0,-11 7-58,0 0 0,1 1 0,0 0 1,0 0-1,1 1 0,-12 17 0,-12 12 175,5-8 43,-38 55 0,56-70-90,1-1 0,0 1 1,1 1-1,1-1 1,0 1-1,-5 23 0,7-17 85,1-8 101,-4 27 0,8-38-130,0-1 0,0 1 0,0 0 0,0 0 0,0 0 0,1 0 0,0 0 0,-1 0 0,2 0 1,-1-1-1,3 8 0,-3-10-85,0 0 0,0 0 0,0 0 0,0 0 0,0 0 0,0 0 0,1 0 0,-1-1 0,0 1 0,0 0 1,1-1-1,-1 1 0,0-1 0,1 1 0,-1-1 0,0 1 0,1-1 0,-1 0 0,1 0 0,-1 0 0,0 0 1,1 0-1,-1 0 0,1 0 0,-1 0 0,0-1 0,3 0 0,3 0 1,0-1 1,0-1-1,0 1 0,7-5 1,48-24 69,91-44-76,-96 48-73,-1-2 1,61-42 0,-90 51-63,0 0 0,-1-2 0,-2-1 0,0-1 0,37-49 1,-37 40-12,212-278-827,-224 297 891,-4 6-22,0-1 1,-1 0 0,-1 0 0,0 0-1,6-13 1,-12 22 68,1 0-1,-1-1 1,0 1-1,0-1 1,1 1-1,-1-1 1,0 1-1,0-1 1,0 1-1,0-1 1,0 1-1,0-1 1,0 1-1,0-1 1,0 1 0,0-1-1,0 1 1,0-1-1,0 1 1,0-1-1,0 1 1,-1-1-1,1 1 1,0 0-1,0-1 1,-1 1-1,1-1 1,0 1 0,0-1-1,-1 1 1,1 0-1,-1-1 1,1 1-1,0 0 1,-1-1-1,1 1 1,-1 0-1,1 0 1,0-1-1,-1 1 1,1 0-1,-1 0 1,1 0 0,-1 0-1,1 0 1,-1-1-1,1 1 1,-2 0-1,-1 0-61,1 0 0,-1 0 0,0 0 0,0 0 0,0 0 0,0 1 0,-3 0 0,-5 3 81,0 1-1,0-1 1,1 2 0,0-1-1,0 1 1,0 1 0,0 0-1,1 0 1,1 1-1,-1 0 1,1 1 0,-8 11-1,-8 13 219,2 1 0,-21 44 0,16-28-122,-27 38 351,-3-2 1,-80 91 0,59-70 387,59-75-69,22-33-594,1 0 0,-1 0 0,1-1 0,-1 1 0,1-1 0,-1 0 0,4-2 0,-8 9-544,-6 10-49,-2-5 440,3-4 147,18-10 896,102-52-503,35-16-818,-104 56-132,-44 16 377,-1 0 0,0 0 0,0 0 0,1 0 1,-1 0-1,0 0 0,0 0 0,1 1 0,-1-1 0,0 0 1,0 0-1,0 0 0,1 0 0,-1 0 0,0 0 0,0 1 0,0-1 1,1 0-1,-1 0 0,0 0 0,0 0 0,0 1 0,0-1 0,1 0 1,-1 0-1,0 0 0,0 1 0,0-1 0,0 0 0,0 0 0,0 1 1,0-1-1,0 0 0,0 0 0,0 1 0,0-1 0,2 11-120,-3 3 79,-1-1 0,0 0 0,-1 0 0,-6 17 0,0-1 9,-21 132 433,28-148-295,1-1 1,0 1-1,2 14 0,-1-22-46,1 0 0,-1-1 0,1 1 1,1-1-1,-1 1 0,0-1 0,1 1 0,0-1 0,0 0 1,0 0-1,5 6 0,-5-8-40,0 0-1,0 0 1,1 0 0,-1-1 0,0 1 0,0-1-1,1 0 1,-1 1 0,1-1 0,-1 0-1,1 0 1,0-1 0,-1 1 0,1-1 0,0 1-1,-1-1 1,1 0 0,0 0 0,-1 0-1,1 0 1,0 0 0,0-1 0,-1 1 0,1-1-1,5-2 1,-1 1-316,1-2 0,0 1 0,-1-1 0,1 0 0,-1 0 0,0-1 1,9-8-1,-15 13 270,10-9-1054,-1-1 0,1 0 1,-1 0-1,-1-1 0,0 0 1,13-23-1,-5-5-3466,-16 35 4071,0 1 0,0 0 0,0 0 0,-1-1-1,0 1 1,1 0 0,-1-1 0,0 1 0,-2-6 0,-3-13-1785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14 428 1728,'0'0'47,"-1"0"0,1 0 1,0 0-1,0 0 0,0 0 0,0 0 0,0 0 0,0 0 1,-1 0-1,1 0 0,0 0 0,0 0 0,0 0 1,0 1-1,0-1 0,-1 0 0,1 0 0,0 0 0,0 0 1,0 0-1,0 0 0,0-1 0,-1 1 0,1 0 1,0 0-1,0 0 0,0 0 0,0 0 0,0 0 0,-1 0 1,1 0-1,0 0 0,0 0 0,0 0 0,0 0 1,0-1-1,0 1 0,0 0 0,-1 0 0,1 0 1,0 0-1,0 0 0,0 0 0,0-1 0,0 1 0,0 0 1,0 0-1,0 0 0,0 0 0,0 0 0,0-1 1,0 1-1,0 0 0,0 0 0,0 0 0,0 0 0,0 0 1,0-1-1,0 1 0,0 0 0,0 0 0,0 0 1,0 0-1,0-1 0,-8 5 4763,73-22-3977,1 3-1,86-9 1,-25 5-627,445-94 419,-547 108-626,141-33 68,59-12 42,362-44-18,-407 67-1,22 6-148,-116 19-2972,-86 2 2988,11 1-2414,-11-1 2397,0 0 1,0 0-1,0 0 1,0 1-1,1-1 0,-1 0 1,0 0-1,0 0 1,0 1-1,0-1 0,0 0 1,0 0-1,0 1 0,0-1 1,0 0-1,0 0 1,0 0-1,0 1 0,0-1 1,0 0-1,0 0 1,-1 0-1,1 1 0,0-1 1,0 0-1,0 0 1,0 0-1,0 1 0,0-1 1,-1 0-1,1 0 0,0 0 1,0 0-1,0 0 1,0 1-1,-1-1 0,1 0 1,0 0-1,0 0 1,0 0-1,-1 0 0,1 0 1,0 0-1,-15 11-2826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6240,'-15'-13'2005,"23"20"-291,1-1-1,0 0 1,17 7 0,-8-5-454,26 7-1,88 13-925,-106-23 144,237 45-363,-149-27-2752,-110-23 2024,8 3-153,-6 2-2799,-6-2 1464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7968,'-28'-40'3616,"25"32"-3136,6 4-128,7 4-288,22 0-96,3 9 0,33 6-256,-2 5 160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22 655 5632,'-1'0'353,"0"1"1,0-1 0,0 0-1,0 1 1,0-1 0,0 1-1,0-1 1,0 1 0,0 0-1,0-1 1,0 1 0,0 0-1,0 0 1,1 0 0,-1 0-1,-1 1 1,2-1-153,0-1 1,-1 1 0,1-1-1,-1 1 1,1-1-1,0 1 1,-1-1-1,1 1 1,0 0-1,0-1 1,-1 1-1,1 0 1,0-1-1,0 1 1,0 0 0,0-1-1,0 1 1,0 0-1,0-1 1,0 1-1,0 0 1,0-1-1,0 1 1,1 0-1,-1-1 1,0 1 0,0-1-1,1 1 1,0 0-1,1 0 139,0-1-1,0 0 1,0 0-1,0 0 1,0 0-1,0 0 1,0 0-1,4-2 1,3-1-143,0 0-1,0-1 1,-1 0 0,1 0-1,-1-1 1,11-8-1,46-41 14,-21 15 28,-9 11-112,-11 8-19,1 0 1,46-26-1,-70 46-109,3-2-17,-1 0-1,1 1 0,-1-1 1,0-1-1,1 1 1,-1 0-1,0-1 1,0 0-1,3-4 1,-22 20-376,-17 18 402,1 2-1,2 1 1,-31 46 0,55-71 100,0 0 0,1 0 1,-1 1-1,2-1 0,-1 1 1,2 0-1,-4 12 0,7-21-61,-1 0 0,1 0 0,0 0 0,0 0 0,0 0 1,0-1-1,0 1 0,0 0 0,0 0 0,1 0 0,-1 0 0,0 0 0,0 0 0,1 0 0,-1 0 0,1-1 0,-1 1 0,0 0 0,1 0 0,0 0 0,-1-1 0,2 2 0,-1-1 0,0 0 0,1 0 0,-1 0 1,1-1-1,-1 1 0,1 0 0,-1-1 0,1 1 0,0-1 0,-1 1 0,4-1 1,3 1 39,0-1 0,0 0 0,0-1 0,11-1 0,23-6 83,0-1-1,-1-2 1,50-20 0,-66 20-143,-1 0 0,0-2 0,-1-1 1,0 0-1,-1-2 0,26-24 1,31-36-112,100-89 20,-156 146-49,12-10-92,32-35-1,-59 55 151,0 0 0,0 0 0,-1-1 0,-1 0 0,1 0 0,-2 0 0,1-1-1,-2 0 1,5-13 0,-8 19-15,1-1 1,-1 1-1,-1-1 0,1 0 0,-1 1 1,0-1-1,0 1 0,0-1 0,-1 0 0,-2-7 1,3 12 53,0 1 0,0 0-1,0-1 1,0 1 0,0 0 0,0-1 0,0 1 0,-1 0 0,1-1 0,0 1 0,0 0 0,0-1 0,0 1 0,-1 0 0,1 0 0,0-1 0,0 1 0,-1 0 0,1 0 0,0-1 0,0 1 0,-1 0 0,1 0 0,0 0 0,-1 0 0,1-1 0,0 1 0,-1 0-1,1 0 1,-1 0 0,-10 5-321,-13 20 50,18-19 259,-13 15 5,0 1 0,2 1 1,-23 38-1,32-45 38,0 0 1,1 1-1,1 0 0,0 0 0,1 1 1,-5 34-1,6 1 119,2 0 1,9 102-1,-6-145-71,0 0-1,1-1 1,0 1-1,1-1 1,0 0 0,0 0-1,1 0 1,10 16-1,-11-20-21,1 0-1,0 0 0,0-1 1,0 1-1,0-1 0,1 0 1,0 0-1,0-1 1,0 1-1,0-1 0,1 0 1,-1-1-1,1 1 0,0-1 1,7 2-1,9 1-176,1-1 0,1-1 0,24 1 0,-24-4-1443,31-3 1,-47 2 619,0 0 0,1-1 0,-1 1 0,0-2 1,13-4-1,3-5-1568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9632,'-11'-14'3120,"9"11"-1899,7 5 1440,32 13-1125,1-1 0,43 10 0,-2-4-1342,114 33 291,-3 16-1809,-141-45-1507,-20-4-4445,-24-17 4818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5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11232,'-14'-15'5056,"9"10"-4385,2 2 1409,6 6-1280,2-3-480,9 9-224,4-4-352,0 1 160,4 3-96,6 2 96,2 6-3743,2 0 2111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1304 2304,'-1'0'162,"0"1"0,1 0-1,-1 0 1,0 0 0,1 0 0,-1-1 0,1 1 0,-1 0-1,1 0 1,-1 0 0,1 0 0,0 0 0,-1 0 0,1 2-1,-3 5 1390,4 12 3153,9-17-2688,-8-3-1740,1-1 0,-1 1 0,0-1-1,1 0 1,-1 0 0,0 0 0,4-3 0,5-1 189,2-2-272,0 0-1,0-1 1,-1 0 0,0-1-1,12-11 1,50-56 184,-70 71-347,219-263 428,-183 211-368,-2-2-1,-3-1 0,29-67 1,-39 69-55,106-278 292,-112 252-156,-17 75-147,-1 7-43,0-1 0,0 0 0,-1 0 0,1 0 0,-1 0 1,0 1-1,0-1 0,0 0 0,-1-4 0,1 6 10,0 1 0,0 0-1,0 0 1,0 0 0,0 0 0,0-1 0,0 1 0,0 0 0,0 0 0,0 0 0,0 0 0,0-1 0,0 1-1,0 0 1,0 0 0,0 0 0,-1 0 0,1 0 0,0 0 0,0-1 0,0 1 0,0 0 0,0 0 0,0 0-1,-1 0 1,1 0 0,0 0 0,0 0 0,0 0 0,0-1 0,0 1 0,-1 0 0,1 0 0,0 0 0,0 0-1,0 0 1,0 0 0,-1 0 0,1 0 0,0 0 0,-8 7-341,-10 21-122,0 17 131,-21 74 1,24-67 259,14-50 76,-113 397 1087,99-330-730,3 0 0,3 1 0,0 78 0,9-141-230,0-1-1,1 0 1,-1 0 0,1 0 0,2 7-1,-3-12-100,1-1 0,-1 0 0,0 1 0,0-1 0,0 0 1,1 1-1,-1-1 0,0 0 0,0 1 0,1-1 0,-1 0 0,0 1 0,1-1 0,-1 0 0,1 0 0,-1 0 0,0 1 0,1-1 0,-1 0 0,0 0 0,1 0 0,-1 0 0,1 0 0,-1 0 0,1 0 0,-1 0 0,0 0 0,1 0 0,-1 0 0,1 0 0,-1 0 0,1 0 0,-1 0 0,0 0 0,1 0 0,-1 0 0,1 0 0,-1-1 0,0 1 0,1 0 0,-1 0 0,0-1 0,1 1 0,-1 0 0,0 0 0,1-1 0,-1 1 0,0 0 0,0-1 0,1 0 0,7-8 105,0-2-1,0 1 0,-1-1 0,-1-1 1,9-20-1,-4 10-50,16-28-47,3 1 0,1 1 0,65-75 0,110-128 68,-18-65 123,-139 227-198,-37 67-122,-2-1-1,13-40 1,-20 53-83,-3 10 176,0-1 0,0 1 0,0 0 0,0 0 0,0 0 0,0 0 0,0 0 0,0 0 1,0 0-1,0 0 0,0 0 0,0 0 0,0-1 0,0 1 0,-1 0 0,1 0 0,0 0 0,0 0 0,0 0 1,0 0-1,0 0 0,0 0 0,0 0 0,0 0 0,0 0 0,0 0 0,0 0 0,0-1 0,0 1 1,0 0-1,0 0 0,0 0 0,-1 0 0,1 0 0,0 0 0,0 0 0,0 0 0,0 0 0,0 0 0,0 0 1,0 0-1,0 0 0,0 0 0,0 0 0,0 0 0,-1 0 0,1 0 0,0 0 0,0 0 0,-2 2-61,0-1 1,1 0-1,-1 1 0,1-1 0,-1 1 0,1 0 0,-1-1 0,0 3 0,0-2 54,-9 14-71,0 0 1,-9 21-1,-51 125 144,4-3 39,2-31 311,14-28 55,-60 163-1,111-262-459,-50 165 607,41-139-447,7-22 106,1-1-1,-1 1 0,1 0 0,-2 8 0,12-34 228,6-19-355,-2 9-59,31-60-1,-26 64-129,1 0 0,2 2 0,1 0 0,0 1 0,2 1 0,1 2 0,0 0 0,2 2 0,52-30 0,-77 48 26,-1 0 0,0 0 0,0 1 0,1-1 0,-1 1 0,1-1 0,-1 1 0,1 0 0,-1-1 0,0 1-1,1 0 1,-1 0 0,1 0 0,-1 0 0,4 0 0,-5 1 8,1-1 0,0 0 0,0 1 0,-1-1 0,1 1 1,0-1-1,-1 1 0,1-1 0,-1 1 0,1 0 0,-1-1 0,1 1 0,-1 0 0,1-1 0,-1 1 0,0 0 0,1-1 0,-1 1 0,0 0 1,1 0-1,-1 0 0,1 6-39,0 0 0,-1 0 0,0 0 0,0 0 0,-2 10 0,0-1 81,-3 64 266,-2 70-359,6-143 136,1 1-1,1 0 0,-1 0 0,1 0 1,0-1-1,1 1 0,0-1 1,0 1-1,1-1 0,4 9 1,-7-15-62,1-1 0,-1 1 1,0-1-1,1 1 1,-1-1-1,1 0 1,-1 1-1,1-1 1,-1 0-1,1 1 0,-1-1 1,1 0-1,-1 1 1,1-1-1,-1 0 1,1 0-1,0 0 0,-1 0 1,1 0-1,-1 0 1,1 0-1,0 0 1,-1 0-1,1 0 1,-1 0-1,1 0 0,-1 0 1,1 0-1,0 0 1,-1 0-1,1-1 1,-1 1-1,1 0 0,-1 0 1,1-1-1,-1 1 1,1 0-1,-1-1 1,1 1-1,-1-1 1,0 1-1,1-1 0,0 0 1,3-3 30,0 0 0,0-1 0,7-8 1,11-24-10,19-42 1,-30 56 38,4-11 9,7-12-57,-13 14 32,35-46 52,-43 72-262,0 10 3,0-1 140,-1 0 0,0 0 0,1 0 0,-1 0 0,0 0 0,0 0 0,0 0 0,-1 0 0,1 0 0,-2 4 0,-1 10 33,2 4 15,1 37 0,0 42-7,-1-68 1,3 39-1,-2-70-18,0 0 0,0-1 0,0 1 0,0 0 0,0 0 0,0-1 0,0 1-1,1 0 1,-1-1 0,0 1 0,0 0 0,0-1 0,1 1 0,-1 0 0,0-1 0,1 1 0,-1 0 0,1-1 0,-1 1 0,1-1 0,-1 1 0,1-1 0,-1 1 0,1-1 0,0 1 0,-1-1-1,1 0 1,-1 1 0,2 0 0,-1-2 10,1 1 0,-1 0-1,0 0 1,0 0 0,1-1-1,-1 1 1,0-1-1,0 1 1,1-1 0,-1 1-1,0-1 1,0 0 0,0 0-1,0 1 1,1-2 0,6-6 100,0 1 1,12-17 0,-20 24-120,18-24 112,76-91 48,-72 91-169,0 1 0,42-31 1,8-2-233,-70 55 219,-1 0 0,1 0 0,-1 0 1,1 1-1,-1-1 0,1 0 1,0 1-1,-1-1 0,4 0 1,-4 1 18,-1 0 0,0 0 0,1 0 0,-1 0 0,0 0 0,1 0 0,-1 0 0,0 0 0,1 0 0,-1 0 0,0 0 0,0 0 1,1 0-1,-1 1 0,0-1 0,1 0 0,-1 0 0,0 0 0,0 0 0,1 1 0,-1-1 0,0 0 0,0 0 0,1 1 0,-1-1 0,0 0 0,0 0 1,0 1-1,0-1 0,1 0 0,-1 0 0,0 1 0,0-1 0,0 0 0,0 1 0,0-1 0,0 0 0,0 1 0,0-1 0,0 0 0,0 1 0,0-1 1,0 0-1,0 0 0,0 1 0,0-1 0,0 0 0,0 1 0,0-1 0,-1 0 0,1 1 0,0-1 0,-13 50-192,-3 0 1,-35 77-1,40-102 291,-2-1 1,0 0-1,-23 30 0,27-42 13,7-9-62,0 0 0,-1 0-1,1 0 1,-1 0 0,1 0 0,-1 0-1,0-1 1,0 1 0,0-1 0,-1 0-1,1 0 1,-7 4 0,9-6-33,0 0 1,0 0-1,0 0 1,0 0 0,0 0-1,0 0 1,0 0-1,0 0 1,0 0-1,0 0 1,0 0-1,1-1 1,-1 1-1,0 0 1,0-1-1,0 1 1,0-1-1,0 1 1,1-1-1,-1 1 1,0-1-1,0 1 1,1-1-1,-1 0 1,1 1 0,-1-1-1,0 0 1,1 0-1,-1 1 1,1-1-1,-1 0 1,1 0-1,0 0 1,-1 0-1,1 0 1,0 1-1,0-1 1,-1-2-1,0-3 28,0-1 1,0 1-1,0-1 0,1-7 0,0 4-60,1 0 0,0 0 0,1 0 0,0 0 0,0 0 0,1 1 1,0-1-1,1 1 0,0 0 0,0 0 0,1 0 0,12-16 0,-10 15-15,1 2-1,0-1 1,1 1 0,0 0-1,0 1 1,0 0 0,1 0-1,0 1 1,1 1 0,-1-1-1,12-3 1,0 2-344,0 0 0,0 2 0,1 0 0,0 1 0,43-1 0,-61 5-409,-1 0 0,1 0 0,0 1 0,-1 0 0,1-1 0,6 4 0,-9-4 351,-1 1-1,0-1 1,0 1 0,0 0 0,0-1 0,0 1-1,0 0 1,0 0 0,0-1 0,0 1 0,0 0 0,0 0-1,0 0 1,-1 0 0,1 1 0,0-1 0,-1 0-1,1 0 1,-1 0 0,1 0 0,-1 1 0,0-1-1,1 0 1,-1 0 0,0 1 0,0-1 0,0 2-1,0 8-2679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47 9056,'-35'-15'4096,"30"4"-3552,0 6 128,10 5-480,-5-4-640,8 4 224,2-5-352,8 2 320,-4 0-2368,-1 3 1408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35 5472,'-64'-20'1760,"36"9"-529,27 10-1111,1 1-1,-1 0 1,1-1-1,-1 1 1,0 0-1,1 0 1,-1-1-1,0 1 1,1 0-1,-1 0 1,0 0-1,1 0 1,-1 0-1,-1 0 1,43 2 3699,28 5-2424,-10-1-562,348 9 342,-324-14-990,-11 0-201,90 3 99,-55 3-2917,33 4-5470,-72-6 4496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31 515 3072,'-16'0'976,"16"0"-947,-1 0 1,1 0-1,-1 0 0,1 0 1,0 0-1,-1 0 0,1 0 1,-1 0-1,1 0 0,-1 1 1,1-1-1,-1 0 1,1 0-1,0 0 0,-1 1 1,1-1-1,0 0 0,-1 1 1,1-1-1,0 0 0,-1 1 1,1-1-1,-1 1 0,-3 2 1395,6-2-793,0 0 0,1-1 0,-1 1 0,1 0 0,-1-1 0,0 0 1,1 0-1,-1 0 0,1 0 0,4-1 0,29-6 1613,-23 4-1356,-3 0-664,0 0 0,-1 0 0,1-1 0,-1-1 0,0 1 0,0-1 0,0-1 0,-1 0 0,0 0 0,0-1 0,0 1 0,-1-2 0,0 1 0,11-16 0,4-11-17,-1-2-1,-2 0 1,21-55 0,-7 19 255,-17 41-248,19-57 0,-32 72-263,-3 10-129,-3 10-341,-4 15 366,1 1-1,1 0 1,-6 35 0,7-17 363,0 43 1,5-67-120,0 0 1,1-1-1,0 1 0,1-1 1,0 0-1,11 25 1,-13-35-53,0-1 0,0 0 1,1 1-1,-1-1 0,1 0 1,-1 0-1,1 0 0,0 0 1,0-1-1,0 1 0,0 0 1,0-1-1,0 1 1,1-1-1,-1 0 0,0 0 1,1 0-1,-1 0 0,1 0 1,-1 0-1,1-1 0,-1 1 1,1-1-1,-1 1 0,1-1 1,0 0-1,-1 0 0,1-1 1,0 1-1,2-1 0,5-1 39,-1 0-1,0-1 0,1 0 0,-1 0 0,0-1 0,15-8 1,-1-3 67,0-2 0,-1 0 1,35-34-1,51-69-70,16-16-118,-118 130-18,-5 5 43,0 0 1,0 0 0,0 0-1,0 0 1,0 0 0,0 0-1,0 1 1,0-1 0,2-1-1,-2 3 4,-1-1-1,0 0 0,0 1 0,0-1 0,1 1 1,-1-1-1,0 1 0,0-1 0,0 0 0,0 1 1,0-1-1,0 1 0,0-1 0,0 1 0,0-1 1,0 0-1,0 1 0,0-1 0,0 1 1,0-1-1,-1 1 0,-7 39-7,-2 0 0,-1-1-1,-2 0 1,-2-1 0,-29 54 0,34-76 105,-1 1 0,-13 15-1,20-27 10,-1 0-1,1 0 1,-1 0-1,0-1 0,-1 0 1,1 0-1,-1 0 1,0-1-1,-9 5 0,14-8-70,0 1-1,1-1 1,-1 0-1,0 1 1,0-1-1,0 0 1,0 0-1,0 0 1,0 1-1,1-1 1,-1 0-1,0 0 1,0-1-1,0 1 1,0 0-1,0 0 1,0 0-1,0 0 1,0-1-1,1 1 1,-1 0-1,0-1 1,0 1-1,0-1 1,1 1-1,-1-1 1,0 1-1,1-1 1,-1 0-1,0 1 1,1-1-1,-1 0 1,1 1-1,-1-1 0,1 0 1,-1 0-1,1 0 1,-1 1-1,1-1 1,0 0-1,-1-2 1,1 0-20,-1 0 0,0 0 1,1 0-1,0 0 0,0 0 1,0-1-1,0 1 0,1 0 0,-1 0 1,2-4-1,1 0-22,0 0 1,0 0-1,0 1 1,1-1-1,0 1 1,1 0-1,-1 0 1,1 1 0,0-1-1,1 1 1,-1 0-1,1 1 1,0-1-1,0 1 1,1 0-1,-1 0 1,10-3-1,-6 3-35,0 0 0,1 1 0,-1 0 0,1 0 0,0 1 1,0 1-1,-1 0 0,1 0 0,0 1 0,0 1 0,12 1 0,-18-1-195,1 0 0,-1 1 0,0-1 1,0 1-1,0 0 0,0 1 0,0-1 0,0 1 0,-1 0 0,7 4 1,-8-3-553,1 0 1,0 0 0,-1 0 0,0 0 0,0 0-1,0 0 1,0 1 0,-1 0 0,1-1 0,1 9-1,4 7-1623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5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36 8128,'-32'-24'4192,"32"19"-4480,8 5 64,16-6-544,2 6 448,32 0-480,6 6 448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265 475 1664,'1'-1'82,"0"0"1,0 0-1,1 0 0,-1 0 1,0 1-1,0-1 1,1 0-1,-1 0 0,3 0 1,-3 0 58,1 0 1107,-20 1 2432,14 0-3629,0 0-1,1 0 1,-1 1 0,0 0-1,1 0 1,-1 0 0,-6 3-1,-17 8-92,10-1 944,14-11 943,10-7 165,5-2-1709,1 0 1,-1 1-1,24-11 1,8-4-79,15-12-129,71-44-481,-99 61 369,-21 13 84,-1 0-1,1-1 1,11-10 0,-13 9-121,0 1-1,0 0 1,0 1-1,12-6 1,-15 8 65,-1 0 0,1-1 0,-1 0 1,0 1-1,0-1 0,0-1 0,-1 1 0,7-10 0,3-3 38,-7 10-27,0 0 0,-1 0 1,0-1-1,0 0 0,-1 0 1,6-14-1,0 6 127,-9 14-166,1 0 0,-1 0 0,1 0 0,-1 0 1,0 0-1,0 0 0,0 0 0,0 0 0,-1 0 1,2-3-1,-1-1-31,0 1 86,0 0 1,0 1-1,-1-1 1,1-5 0,-1 9-42,0 1 0,0-1 1,0 0-1,0 1 0,-1-1 1,1 0-1,0 1 0,0-1 1,0 0-1,0 1 0,-1-1 1,1 1-1,0-1 0,-1 0 1,1 1-1,0-1 0,-1 1 1,1-1-1,-1 1 1,1-1-1,-1 1 0,1 0 1,-1-1-1,1 1 0,-1-1 1,1 1-1,-1 0 0,1 0 1,-1-1-1,0 1 0,1 0 1,-1 0-1,0 0 0,1-1 1,-1 1-1,1 0 1,-2 0-1,1 1-36,0-1 1,0 0-1,0 1 1,0-1-1,0 1 0,0-1 1,0 1-1,1 0 1,-1-1-1,0 1 0,0 0 1,1 0-1,-1-1 1,0 1-1,1 0 1,-1 0-1,0 1 0,-11 18-20,2 0 38,-2-2 0,0 0 0,-22 26 0,-51 44 200,58-64-166,0-2 1,-57 36-1,-70 27 173,57-32 4,84-46-166,-9 7 74,-2-2 0,-39 15 1,17-9 760,75-18 108,40-8-103,68-4-399,53 12-289,-147 3-242,0 2 0,62 14 0,-43-7 33,-42-9 83,0 1-1,0 1 0,29 11 1,-4-4-956,-43-12 235,2 2 1147,8 16-13680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0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1159 3328,'-13'0'9237,"14"0"-9080,-1 0 0,1 0-1,0 0 1,-1-1 0,1 1 0,0 0 0,-1-1-1,1 1 1,-1 0 0,1-1 0,-1 1 0,1-1-1,0 1 1,-1-1 0,0 1 0,1-1 0,-1 1-1,1-1 1,-1 0 0,0 1 0,1-1 0,-1 1-1,1-2 1,6-21 803,-3 10-526,24-43 349,-3 7-435,74-136 457,-76 152-770,1 1-1,2 0 1,1 2 0,1 1-1,49-38 1,-40 39 170,45-25 1,-82 52-203,1 1 0,-1-1 1,1 1-1,-1 0 0,1-1 0,-1 1 1,1 0-1,-1-1 0,1 1 0,0 0 1,-1 0-1,1 0 0,0 0 0,-1 0 1,1 0-1,0-1 0,-1 1 1,1 1-1,-1-1 0,1 0 0,0 0 1,-1 0-1,1 0 0,0 0 0,-1 1 1,1-1-1,-1 0 0,1 0 1,-1 1-1,1-1 0,0 0 0,-1 1 1,1-1-1,-1 1 0,0-1 0,1 1 1,-1-1-1,1 1 0,-1-1 0,0 1 1,1-1-1,-1 1 0,0-1 1,1 1-1,-1 0 0,0-1 0,0 2 1,2 2 45,-1 1 0,0 0 1,-1 0-1,1 0 1,-1 7-1,-3 17-2,0 0 0,-2-1 0,-1 0 1,-12 33-1,2-4 32,-30 115 619,43-158-389,3-14-302,0 0 1,0 0-1,0 1 1,1-1 0,-1 0-1,0 0 1,0 0 0,0 0-1,0 0 1,0 0 0,0 0-1,0 1 1,0-1-1,0 0 1,0 0 0,0 0-1,0 0 1,0 0 0,0 0-1,1 0 1,-1 0 0,0 0-1,0 0 1,0 0-1,0 0 1,0 1 0,0-1-1,0 0 1,1 0 0,-1 0-1,0 0 1,0 0 0,0 0-1,0 0 1,0 0-1,0 0 1,0 0 0,1 0-1,-1 0 1,0 0 0,0 0-1,0 0 1,0-1 0,0 1-1,0 0 1,0 0-1,1 0 1,-1 0 0,0 0-1,0 0 1,3-2 65,-1-1 0,1 1-1,-1-1 1,1 1 0,-1-1 0,0 0 0,2-3-1,40-71 332,-7 13-317,65-85-213,-81 123 50,2 0-1,1 2 1,33-27-1,-56 50 68,-1 1 1,1-1-1,0 1 1,0-1-1,-1 0 1,1 1-1,0 0 0,0-1 1,-1 1-1,1-1 1,0 1-1,0 0 1,0 0-1,0-1 1,0 1-1,0 0 0,-1 0 1,1 0-1,0 0 1,2 0-1,-3 0 7,1 1 1,0-1-1,-1 1 0,0-1 0,1 1 0,-1-1 0,1 1 1,-1-1-1,1 1 0,-1-1 0,0 1 0,0-1 1,1 1-1,-1 0 0,0-1 0,0 1 0,1 0 1,-1-1-1,0 1 0,0 0 0,0 0 0,0 7 32,0-1-1,0 0 1,-3 14 0,-21 90 248,12-60-87,-6 62 1,18-93-159,0-20-29,0 0 1,0 1-1,0-1 1,0 0-1,0 0 1,0 0 0,0 0-1,0 0 1,0 0-1,0 0 1,0 1 0,0-1-1,1 0 1,-1 0-1,0 0 1,0 0 0,0 0-1,0 0 1,0 0-1,0 0 1,0 0-1,0 1 1,0-1 0,1 0-1,-1 0 1,0 0-1,0 0 1,0 0 0,0 0-1,0 0 1,0 0-1,0 0 1,1 0-1,-1 0 1,0 0 0,0 0-1,0 0 1,0 0-1,0 0 1,0 0 0,0 0-1,1 0 1,-1 0-1,0 0 1,0 0 0,0 0-1,0 0 1,0 0-1,0 0 1,0 0-1,1-1 1,-1 1 0,0 0-1,0 0 1,0 0-1,3-4 117,1 0-1,-2 0 0,1 0 0,3-6 0,4-7-93,9-11 5,2 1-1,1 1 0,1 1 1,1 1-1,1 1 0,1 2 1,34-23-1,55-25-340,-114 69 299,0-1-1,0 1 1,-1 0 0,1-1 0,0 1 0,0 0 0,-1-1 0,1 1 0,0 0 0,0 0 0,0-1 0,-1 1-1,1 0 1,0 0 0,0 0 0,0 0 0,-1 0 0,1 0 0,0 1 0,0-1 0,0 0 0,0 0 0,-1 0 0,1 1-1,0-1 1,0 1 0,-1-1 0,2 1 0,-1 0 0,0 0 0,-1 0 0,1 0-1,-1 0 1,1 0 0,-1 1 0,0-1 0,1 0 0,-1 0-1,0 0 1,0 0 0,0 0 0,0 1 0,0-1-1,0 0 1,0 0 0,0 0 0,0 0 0,-1 2 0,-42 164 116,42-162-79,0 0-1,1 0 1,0 0-1,0 1 1,1 5-1,-1-10-16,0 1 1,0-1-1,1 0 0,-1 1 0,0-1 1,1 0-1,0 0 0,-1 1 0,1-1 0,0 0 1,0 2-1,0-3-1,-1 0 0,1 1 0,-1-1-1,1 1 1,-1-1 0,1 0 0,-1 0 0,1 1 0,0-1 0,-1 0-1,1 0 1,-1 0 0,1 1 0,0-1 0,-1 0 0,1 0 0,-1 0-1,1 0 1,0 0 0,-1 0 0,1 0 0,0 0 0,-1-1 0,1 1-1,0 0 1,4-2 32,-1 0-1,0 0 1,0 0 0,0 0-1,0-1 1,0 1-1,0-1 1,5-6-1,26-32 121,-13 13-127,75-77-2,-85 89-86,2-1-72,-11 16 62,-4 7 15,-4 10 18,2 0 0,0 1 0,0-1 0,2 1 0,0-1 0,1 1 0,0-1 0,2 1 0,0-1 0,7 27 0,-8-40 52,0 1-1,0-1 1,0 0 0,1 0 0,0 1 0,0-1 0,-1 0 0,2-1 0,2 5 0,-4-7-16,-1 1 0,1 0 1,0-1-1,0 1 0,0-1 0,0 1 0,-1-1 0,1 1 0,0-1 1,0 0-1,0 1 0,0-1 0,0 0 0,0 0 0,0 1 0,0-1 1,0 0-1,1 0 0,-1 0 0,0-1 0,0 1 0,0 0 1,0 0-1,0 0 0,0-1 0,0 1 0,0 0 0,-1-1 0,1 1 1,0-1-1,0 1 0,0-1 0,0 0 0,0 1 0,-1-1 0,2-1 1,14-14 190,-1-1 0,18-26-1,6-8 71,17-10-149,-26 34-522,-43 77-198,11-44 596,2 0 0,-1-1 0,1 1 0,-1 0-1,2 0 1,-1 0 0,1 0 0,0 0 0,0-1 0,3 11-1,-3-13 18,1 0-1,-1 1 0,0-1 0,1 0 0,-1-1 0,1 1 0,0 0 0,0 0 0,0-1 0,0 1 0,1-1 0,-1 0 1,1 1-1,-1-1 0,1 0 0,0-1 0,0 1 0,-1 0 0,1-1 0,5 2 0,-1-2 31,0 1 0,0-1 0,0-1 0,0 0 1,0 0-1,0 0 0,0-1 0,0 0 0,0 0 0,11-4 0,4-3-1,41-20 1,-26 10-21,80-42-35,-19 9-91,-89 47 102,-2 0 38,1 1 0,-1 0 0,0 0 0,14-3 0,-12 5-100,-12 3-42,-13 12-93,3 2 179,1 0 0,1 0 1,0 1-1,-13 30 0,19-34 4,0 1 0,1-1 0,0 1 0,1 0-1,1 0 1,0 1 0,0 19 0,2-28 40,1 0 0,-1 1-1,1-1 1,1 0 0,-1 0 0,1 0 0,3 7 0,-4-11-14,0-1 0,0 1 1,0 0-1,0 0 0,0 0 0,1-1 1,-1 1-1,0-1 0,1 1 1,0-1-1,2 2 0,-3-2 3,0-1 0,0 1 0,0-1 0,0 0 0,1 1 0,-1-1 0,0 0 0,0 1 0,1-1 0,-1 0 0,0 0 0,0 0 0,1 0 0,-1-1 0,0 1 0,1 0 0,-1 0 0,0-1 0,0 1 0,2-1 0,7-4 90,-1 0 0,1-1 0,15-11 0,257-185 332,-253 182-379,-1-1 0,-1-1 1,30-33-1,-40 36-24,0-1 1,-2-1-1,0 0 0,-1-1 1,11-26-1,16-49-153,-5-1-1,26-115 1,-60 204-374,-4 14 116,-4 16 115,-13 63 137,-34 97-1,-67 108 63,32-84 371,85-196-278,-1-1 17,1 0 0,0 1-1,0 0 1,-2 16 0,5-25-22,0 1 1,-1 0-1,1 0 0,0 0 0,0 0 0,0 0 1,1 0-1,-1 0 0,0-1 0,0 1 0,0 0 1,1 0-1,-1 0 0,1 0 0,-1 0-12,0-1 0,0 0 1,1 0-1,-1 0 0,0 0 0,0 0 0,0 1 0,1-1 0,-1 0 0,0 0 0,0 0 0,1 0 1,-1 0-1,0 0 0,0 0 0,1 0 0,-1 0 0,0 0 0,0 0 0,1 0 0,-1 0 0,0 0 1,0 0-1,0 0 0,1 0 0,-1 0 0,0-1 0,0 1 0,1 0 0,-1 0 0,17-16 340,37-53-97,0 1-332,-44 56 21,-2 3-8,0 0-1,1 0 1,-1 0 0,2 1 0,13-9 0,-22 16 62,0 1 1,0-1-1,0 1 1,-1-1-1,1 1 1,0 0-1,0-1 1,0 1-1,0 0 1,0 0-1,0 0 1,0 0-1,0 0 1,0 0-1,0 0 1,0 0-1,0 0 1,0 0 0,-1 0-1,1 0 1,0 1-1,0-1 1,0 0-1,0 1 1,0-1-1,0 1 1,-1-1-1,1 1 1,0-1-1,0 1 1,-1 0-1,1-1 1,0 1-1,-1 0 1,1-1-1,0 3 1,2 2 6,0 0 0,-1 0 0,0 1 0,0-1 1,2 7-1,-1-2 99,12 50-183,-7-22-2510,4-1-3819,-11-36 5944,-1 0-1,1 0 1,0 0 0,-1 0-1,1 0 1,0 0 0,0 0-1,0 0 1,0 0 0,1 1-1,14 7-2997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1229 1984,'-6'8'15194,"9"-10"-15075,1-1 0,0 1 0,-1-1 0,1 1 0,-1-1 0,0 0 0,0 0 0,0-1-1,-1 1 1,4-6 0,4-6 203,8-19-1,-14 24-213,21-39 153,2 2 0,2 1 1,2 1-1,39-44 0,-26 41-192,32-37 28,-8-5 48,-4-3 1,72-139 0,-52 55 286,-60 116-43,-21 52-282,0 0 1,-1 1 0,0-1-1,-1 0 1,1-10 0,-2 18-112,0 0 1,0 0-1,0 0 1,0 0 0,0 0-1,0 1 1,-1-1-1,1 0 1,0 0 0,0 0-1,-1 0 1,1 1-1,0-1 1,-1 0-1,0-1 1,1 2-7,0 0 0,-1 0 0,1 0 0,0 0-1,0-1 1,-1 1 0,1 0 0,0 0 0,-1 0 0,1 0 0,0 0 0,-1 0-1,1 0 1,0 0 0,-1 0 0,1 0 0,0 0 0,-1 0 0,1 0 0,0 0 0,-1 0-1,1 1 1,0-1 0,0 0 0,-1 0 0,1 0 0,-1 1 0,-3 2-101,0 0 0,0 1 0,0-1 1,-4 6-1,2-3 101,-2 2-34,-12 12-5,1 1 0,-19 28-1,-128 238 72,58-53 329,93-194-265,2 0-1,2 0 0,2 1 1,-4 44-1,11-69-2,1 1-1,1-1 1,1 0-1,0 1 1,1-1-1,7 30 1,-7-40-14,0 0-1,1 0 1,-1 0 0,1-1 0,1 1 0,-1-1 0,1 1-1,7 7 1,-8-10-7,0 0-1,0 0 1,1 0-1,0-1 1,0 1 0,-1-1-1,1 0 1,0 0-1,1-1 1,-1 1-1,0-1 1,0 0-1,8 1 1,-3-1-4,-1-1 1,1 0-1,0 0 0,0-1 0,-1 0 1,1-1-1,-1 0 0,1 0 1,-1-1-1,11-4 0,1-3 16,1-1 1,31-22-1,-26 13 10,-1 0 1,-1-2 0,-1-1-1,0 0 1,-2-2-1,29-44 1,-47 65-103,-1 1 1,0-1-1,0 1 1,0-1-1,0 0 1,-1 1 0,1-1-1,-1 0 1,0 0-1,0 0 1,0 0-1,-1 0 1,0 0-1,1-1 1,-1 1-1,-1 0 1,0-7-1,0 10-12,1 0 1,-1 1-1,1-1 0,-1 0 0,0 0 0,1 0 0,-1 0 1,0 1-1,0-1 0,0 0 0,1 1 0,-1-1 0,0 1 1,0-1-1,0 1 0,0-1 0,0 1 0,0 0 0,0-1 1,0 1-1,0 0 0,0 0 0,0 0 0,-1 0 0,1 0 1,0 0-1,-1 0 0,-29 5-164,25-3 173,-1 0 0,0 1 0,1 0 1,-1 0-1,1 1 0,0 0 0,0 0 0,0 0 1,1 1-1,0 0 0,-1 0 0,2 0 0,-9 12 1,8-10 24,1 0 0,-1 0 0,2 0 1,-1 1-1,1-1 0,0 1 1,1 0-1,0 0 0,0 0 0,1 0 1,-1 15-1,3-8 35,0-1-1,1 1 1,0 0 0,2-1 0,-1 1 0,2-1-1,0 0 1,1 0 0,0-1 0,16 26 0,-21-37-10,1 0 1,-1 0-1,1 0 1,0 0 0,-1 0-1,1 0 1,0 0-1,0-1 1,0 1 0,0-1-1,1 1 1,-1-1-1,0 0 1,0 0 0,1 0-1,-1 0 1,1 0 0,-1-1-1,1 1 1,-1-1-1,1 1 1,0-1 0,-1 0-1,1 0 1,-1 0-1,1 0 1,0-1 0,3 0-1,-2-1 40,1 0 0,-1 0 0,0 0-1,0-1 1,0 1 0,0-1 0,-1 0 0,5-4-1,28-32 192,-22 22-195,45-47 86,2 3 0,88-69 1,27 1-408,-168 122 175,1-1-138,-8 8 216,-1 0-1,0 0 0,0 0 0,0 0 1,0 0-1,1 0 0,-1 0 0,0 0 0,0 0 1,0 0-1,1 0 0,-1 0 0,0 0 0,0 1 1,0-1-1,0 0 0,1 0 0,-1 0 1,0 0-1,0 0 0,0 0 0,0 0 0,0 1 1,1-1-1,-1 0 0,0 0 0,0 0 0,0 0 1,0 1-1,0-1 0,0 0 0,0 0 0,0 0 1,0 0-1,0 1 0,0-1 0,0 0 1,0 0-1,0 0 0,0 1 0,0-1 0,0 0 1,0 0-1,0 0 0,0 1 0,0-1 0,0 0 1,0 0-1,0 0 0,0 0 0,0 1 1,-1 10-116,0-1 1,0 1-1,-1-1 1,-5 16-1,-17 43 188,11-35 103,-2 6-35,-2 11-49,-42 84 1,54-126-24,0 0-1,-1 0 1,0 0 0,0-1-1,-1 0 1,-11 10 0,17-16-52,-1-1 1,0 1 0,0-1-1,0 0 1,0 1 0,0-1-1,0 0 1,0 0 0,-1-1-1,1 1 1,0 0 0,-1-1-1,1 1 1,0-1 0,-1 0-1,1 0 1,0 0 0,-1 0-1,1 0 1,0 0 0,-1-1-1,1 1 1,0-1 0,-1 0-1,1 1 1,0-1 0,0 0-1,0 0 1,0-1 0,0 1-1,0 0 1,0-1 0,-2-1 0,-5-5-22,1 0 0,0-1 1,0 0-1,-8-13 1,-12-14-94,24 32 74,-9-11-19,13 15 32,-1 0 1,1-1-1,0 1 1,0 0 0,-1 0-1,1-1 1,0 1 0,0 0-1,0-1 1,-1 1-1,1 0 1,0 0 0,0-1-1,0 1 1,0 0-1,0-1 1,0 1 0,-1-1-1,1 1 1,0 0 0,0-1-1,0 1 1,0 0-1,0-1 1,0 1 0,0 0-1,1-1 1,-1 1 0,0-1-1,0 1-1,1 0 0,-1 0 0,1 0 0,-1 0 0,1 0 1,-1 0-1,1 0 0,-1 0 0,0 0 0,1 0 0,-1 1 0,1-1 0,-1 0 0,1 0 0,-1 0 0,0 1 0,1-1 0,-1 0 0,0 1 0,1-1 0,-1 0 0,0 1 1,1 0-1,12 12 92,-8-7-73,3 1 11,-1-1 0,1-1 0,1 1 0,-1-1 0,1 0-1,0-1 1,0 0 0,0-1 0,1 1 0,-1-2 0,1 1 0,-1-2 0,1 1 0,10-1 0,-2-2 31,-1-1 0,1 0 1,-1-2-1,0 0 0,21-8 0,-23 5 21,0 0 0,0-1 0,-1 0-1,0-1 1,0-1 0,-1 0 0,15-16-1,-1-2 62,-1 0 0,22-34 0,56-94 117,-52 80-810,-49 75 278,-3 7 111,-1 16 4,0-12 97,-5 41-40,-23 91-1,3-18 310,19-82-34,-2 1 0,-22 59 0,30-100-126,0 0 0,0 1 0,0-1 0,0 0 0,0 0 0,-3 4-1,3-6-20,1 1-1,-1-1 0,1 1 0,-1-1 0,0 1 1,1-1-1,-1 1 0,0-1 0,0 1 0,1-1 1,-1 0-1,0 0 0,0 1 0,1-1 0,-1 0 1,0 0-1,0 0 0,-1 0 0,2 0-3,-1 0-1,0 0 0,1-1 1,-1 1-1,0 0 1,1-1-1,-1 1 1,0 0-1,1-1 1,-1 1-1,1-1 0,-1 1 1,1-1-1,-1 0 1,1 1-1,-1-1 1,1 1-1,-1-1 0,1 0 1,0 1-1,-1-1 1,1 0-1,0 1 1,0-1-1,0 0 0,-1 0 1,1 1-1,0-2 1,-1-1 29,-5-17-1,1 0 0,0 0 1,-3-41-1,7 53-31,-2-16-45,3 23 27,0 0 0,0 0-1,0 0 1,0 0 0,0 0 0,0 0 0,0 0 0,0 0-1,1 0 1,-1 0 0,0 0 0,1 0 0,-1 1 0,1-1-1,-1 0 1,2-2 0,-2 3 2,1 0 0,0 0 0,-1-1 0,1 1 0,-1 0 0,1 0 0,0 0 0,-1 0 0,1 0 0,0 0 0,-1 0 0,1 0 0,0 0 0,-1 0 0,1 0 0,0 1 0,-1-1 0,1 0 0,-1 0 0,1 0 0,0 1-1,15 8-25,-14-8 26,15 10 6,95 55 95,-93-56-184,1-1 1,1-1 0,42 11 0,-19-13-2848,-17-3-2019,-9 1 2128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1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7 239 3072,'0'0'976,"-6"0"1152,13 2 4549,2 0-4322,13 3-924,-15-6-1181,0 0 0,0 0 0,0 0-1,0-1 1,0 0 0,0 0 0,0-1-1,-1 0 1,1 0 0,-1 0 0,0-1-1,7-5 1,-3 1-58,0-1 1,0 1-1,-1-2 0,0 1 0,14-21 0,-20 24-114,0 1 0,0-1-1,-1 0 1,0 1 0,0-1-1,0 0 1,-1 0 0,1-8-1,-1 10-51,-1 0 0,0 0 0,1 0 0,-2 0 0,1-1 0,0 1 0,-1 0-1,0 0 1,0 0 0,0 0 0,0 0 0,-1 0 0,-2-5 0,3 8-54,0-1 1,-1 1-1,1 0 1,0 0-1,0 0 1,0 0-1,-1 0 1,1 0 0,-1 0-1,1 0 1,-1 0-1,1 1 1,-1-1-1,1 1 1,-1-1-1,1 1 1,-1-1-1,0 1 1,1 0-1,-1 0 1,0 0 0,1 0-1,-1 0 1,0 0-1,1 0 1,-1 1-1,1-1 1,-1 0-1,-1 2 1,-2-1-19,-1 1-1,1 0 1,1 1-1,-1-1 1,0 1 0,0 0-1,-6 6 1,-1 2 110,2 1 0,0-1 0,0 1 0,1 1 0,0 0 0,1 0 0,1 1 0,0 0 0,1 0 0,0 1 0,1 0 0,1 0 0,0 0 0,1 0 0,1 0 0,0 1 0,1-1 0,1 1 0,1-1 0,0 1 0,0-1 0,2 1 0,0-1 0,1 0 0,0 0 0,8 16 0,-10-25 59,1 1 1,0-1-1,1 0 1,-1 0-1,8 8 1,-10-12-90,0-1 1,0 1-1,0-1 1,1 0 0,-1 0-1,1 0 1,-1 0-1,1 0 1,-1 0 0,1 0-1,-1 0 1,1-1-1,0 1 1,-1-1 0,1 1-1,0-1 1,0 0-1,-1 1 1,1-1 0,0 0-1,0 0 1,-1 0-1,1 0 1,0-1 0,0 1-1,-1 0 1,1-1-1,2 0 1,14-9 123,1 0-1,-1-2 1,26-21-1,-1 2-62,190-112-62,-133 85 94,-33 24-165,-1-1-164,-66 35 201,0 0 0,0 0 0,0 0 0,0 0 0,0 0 0,1 0 0,-1 0 0,0 0 0,0 0-1,0 0 1,0 0 0,0 0 0,0 0 0,0 0 0,1 0 0,-1 1 0,0-1 0,0 0 0,0 0 0,0 0 0,0 0 0,0 0-1,0 0 1,0 0 0,1 0 0,-1 0 0,0 0 0,0 0 0,0 0 0,0 1 0,0-1 0,0 0 0,0 0 0,0 0 0,0 0-1,0 0 1,0 0 0,0 0 0,0 1 0,0-1 0,0 0 0,0 0 0,0 0 0,0 0 0,0 0 0,0 0 0,0 0-1,0 1 1,0-1 0,0 0 0,0 0 0,0 0 0,0 0 0,0 0 0,0 0 0,0 0 0,0 1 0,0-1 0,0 0 0,0 0-1,-1 0 1,-1 14 1,1-10-13,-6 22-12,-1-1-1,-2 0 1,-20 40 0,-8 21 132,30-66-31,3-9-4,1 1 0,-5 22 1,9-26 50,5-8 177,12-16 200,50-61-39,-29 32-505,59-55 0,-72 80-128,-23 18 140,0 1-1,0-1 1,0 1 0,0 0-1,0 0 1,1 0-1,-1 0 1,0 1 0,0-1-1,5 0 1,-7 1 19,0 0 0,1 0 0,-1 0 1,1 0-1,-1 1 0,0-1 0,1 0 0,-1 0 0,1 0 0,-1 1 1,0-1-1,1 0 0,-1 0 0,0 1 0,1-1 0,-1 0 1,0 1-1,0-1 0,1 0 0,-1 1 0,0-1 0,0 1 1,0-1-1,1 0 0,-1 1 0,0-1 0,0 1 0,0-1 1,0 1-1,0-1 0,0 0 0,0 1 0,0-1 0,0 1 1,0 0-1,-2 19-12,1-15-11,-13 204 79,13-197-55,-1 3 101,1-1 0,1 26-1,1-36-49,-1-1 0,1 1-1,-1-1 1,1 1 0,0-1-1,0 1 1,0-1 0,1 0-1,-1 1 1,1-1 0,0 0-1,0 0 1,0 0 0,0 0 0,0-1-1,5 5 1,-5-6-23,0 1 0,-1-1 0,1 0 0,0-1 0,0 1 0,0 0 0,0 0 0,0-1 0,0 1 0,0-1 0,0 0 0,0 0 0,0 0 0,2 0 1,1 0 12,0-1 0,0 1 0,0-1 0,0-1 0,7-1 0,4-4 44,0-1-1,19-12 1,-31 18-61,37-26 126,73-61 0,-103 80-115,121-117 371,-125 119-378,9-9 6,1-2-1,-2 0 0,-1-1 1,18-29-1,-30 45-48,-1 0 0,1 0 0,-1 0 0,0-1 0,0 1 0,-1 0 0,2-5 0,-1 2-77,-1 5 84,0 0-1,0 1 1,0-1-1,0 0 0,0 1 1,0-1-1,0 0 1,0 1-1,0-1 1,0 1-1,0-1 1,0 0-1,-1 1 1,1-1-1,0 0 0,0 1 1,-1-1-1,1 1 1,0-1-1,-1 1 1,1-1-1,-1 1 1,1-1-1,-1 1 0,1-1 1,0 1-1,-1-1 1,0 1-1,1 0 1,-1-1-1,1 1 1,-1 0-1,1 0 1,-1-1-1,0 1 0,1 0 1,-1 0-1,0 0 1,-2-1-30,0 1 1,1 0-1,-1 0 0,0 0 1,1 0-1,-1 1 0,0-1 1,-3 2-1,-13 4 31,0 0-1,1 2 0,0 0 1,0 2-1,1-1 0,0 2 1,-16 13-1,25-17 15,1 0 0,-1 0 0,2 1 0,-1 0 0,1 0 0,-9 15 0,12-17 4,0 0 0,1 0 1,0 0-1,0 1 0,0-1 0,1 1 0,0-1 0,0 1 0,0-1 0,1 1 0,0 7 1,1-9 15,-1-1 0,1 0 1,0 0-1,0 0 0,0 0 1,0-1-1,1 1 1,0 0-1,-1 0 0,1-1 1,1 1-1,-1-1 0,0 0 1,1 1-1,0-1 1,0 0-1,0-1 0,0 1 1,0-1-1,0 1 0,1-1 1,-1 0-1,1 0 0,0 0 1,-1-1-1,1 1 1,0-1-1,0 0 0,0 0 1,0 0-1,0 0 0,0-1 1,7 0-1,-1-1 43,-1-1 0,0 0 1,0 0-1,0-1 0,0 0 0,0-1 0,-1 0 0,0 0 0,11-7 0,69-55 179,-81 61-207,38-32 2,2 2 0,62-34 0,-18 17-565,-108 78 16,13-20 513,0 0 1,0 1 0,1 0-1,0-1 1,1 1 0,-1 0-1,1 1 1,1-1 0,-1 0-1,1 1 1,0-1 0,1 0-1,0 1 1,1 8 0,-1-11 18,1 1 1,0-1-1,0 0 0,0 0 1,1 0-1,-1 0 0,1 0 1,0 0-1,1-1 0,-1 1 1,1-1-1,0 1 0,0-1 1,0 0-1,1 0 0,-1-1 1,1 1-1,0 0 0,0-1 1,0 0-1,6 3 1,-1-2 9,0 0 1,1-1 0,-1 0-1,1 0 1,0-1 0,0 0-1,0-1 1,0 0 0,0 0 0,0-1-1,0-1 1,0 0 0,0 0-1,-1-1 1,20-5 0,4-5 73,-1-1-1,0-2 1,36-22 0,-53 29-95,86-53 103,25-12 21,-76 41-299,-50 32 165,0 0 1,1 0-1,-1 0 0,0 0 0,0 0 0,1 0 1,-1 0-1,0-1 0,0 1 0,1 0 1,-1 0-1,0 0 0,0 0 0,0-1 0,1 1 1,-1 0-1,0 0 0,0 0 0,0-1 1,0 1-1,0 0 0,1 0 0,-1 0 1,0-1-1,0 1 0,0 0 0,0 0 0,0-1 1,0 1-1,0 0 0,0-1 0,-8 0-325,-16 5-134,14-1 428,1 1 0,-1 1-1,0 0 1,1 0 0,0 1 0,1 0 0,-1 0 0,1 1 0,0 0-1,1 1 1,-1 0 0,2 0 0,-1 0 0,1 1 0,0 0 0,-6 15-1,2-4 49,1 1-1,1 0 0,1 1 0,1 0 0,1 0 1,-4 41-1,7-47 25,2 0-1,2 31 1,-1-40-9,0 1 0,1-1-1,0 1 1,0-1 0,1 0 0,-1 1-1,2-1 1,4 8 0,-7-14-10,-1 0 1,1 0-1,-1-1 0,1 1 1,-1 0-1,1-1 0,0 1 1,-1 0-1,1-1 0,0 1 1,0-1-1,0 1 0,-1-1 1,1 1-1,0-1 0,0 0 1,0 1-1,0-1 0,0 0 1,-1 0-1,1 0 0,0 1 1,0-1-1,0 0 0,0 0 1,0 0-1,0-1 0,0 1 1,0 0-1,0 0 0,0 0 1,-1-1-1,1 1 0,0 0 1,0-1-1,0 1 0,0-1 1,-1 1-1,2-2 0,3-1 52,-1 0-1,0-1 1,0 0-1,-1 0 0,1 0 1,3-6-1,46-82 337,-20 29-381,46-57-51,-38 62-115,-36 49 73,3-1-71,-1-1 0,-1 0 0,9-21 0,-14 32 133,-1 0 0,0 0 0,0 0 1,0 0-1,0 0 0,0 0 0,0 0 1,0 0-1,0 0 0,0 0 1,0 0-1,0 0 0,0 0 0,0-1 1,0 1-1,0 0 0,0 0 1,0 0-1,0 0 0,0 0 0,0 0 1,0 0-1,0 0 0,0 0 0,0 0 1,0 0-1,-1 0 0,1 0 1,0 0-1,0 0 0,0 0 0,0-1 1,0 1-1,0 0 0,0 0 1,0 0-1,0 0 0,0 0 0,0 0 1,0 0-1,0 0 0,0 0 0,0 0 1,0 0-1,0 0 0,-1 0 1,1 0-1,0 0 0,0 0 0,0 0 1,0 0-1,0 0 0,0 0 0,0 0 1,0 0-1,0 0 0,0 0 1,0 0-1,0 0 0,0 0 0,-8 4-290,5-2 221,-1 1 1,0-1-1,1 1 1,-5 6 0,-12 16-50,1 1 1,1 1 0,-27 56 0,-31 96 124,37-77-17,-108 263 820,131-330-772,-1 0 0,-23 33 0,29-52 32,-1 0 0,-1-1 1,0 0-1,0-1 1,-30 23-1,39-33-16,0-1 0,-1-1-1,1 1 1,-1 0 0,0-1-1,0 0 1,1 0 0,-1-1-1,0 1 1,-1-1 0,1 0-1,0-1 1,0 1 0,0-1-1,-9 0 1,11-1-53,0 0 0,0 0-1,1 0 1,-1 0 0,0-1 0,1 1 0,0-1 0,-1 0-1,1 1 1,0-1 0,0 0 0,0 0 0,0 0 0,0-1-1,0 1 1,0 0 0,1-1 0,-1 1 0,1-1 0,-1-3 0,-4-6-47,2-1 0,-7-24 0,10 30 62,-3-8-89,0 0 0,2 0 0,0-1 0,1 1 0,0 0 1,1 0-1,1-1 0,0 1 0,1 0 0,1 0 0,7-23 0,-7 31 28,0 0 0,1 1 0,0-1 0,0 1 0,0 0 1,1 0-1,0 0 0,0 0 0,0 1 0,1 0 0,-1 0 0,1 0 0,1 1 0,-1 0 0,1 0 0,7-3 0,12-4-6,1 2 0,54-13 1,-43 12 105,321-100 449,-337 101-451,1 0 0,-1-2 0,-1 0 0,0-2 0,-1 0 0,22-19 0,-19 11-8,-2-1 1,-1-1 0,27-38 0,45-86 205,-22 17-11,-50 93 139,-15 30-297,-1-2 1,-14 20-357,5-1 270,1 0 1,0 1 0,0-1 0,1 0 0,-3 21 0,-3 55 123,9-85-109,-4 35 123,0 17 179,8-35-139,-4-18-160,0 0 1,0 1 0,0-1-1,0 0 1,0 1 0,0-1-1,0 0 1,0 1 0,1-1-1,-1 0 1,0 1 0,0-1-1,0 0 1,1 0 0,-1 1-1,0-1 1,0 0 0,0 0-1,1 1 1,-1-1 0,0 0-1,1 0 1,-1 0 0,0 0-1,0 1 1,1-1 0,-1 0-1,0 0 1,1 0 0,-1 0-1,0 0 1,1 0 0,-1 0-1,0 0 1,1 0 0,-1 0-1,0 0 1,1 0 0,-1 0-1,0 0 1,1 0 0,-1 0-1,0 0 1,0 0 0,1-1-1,-1 1 1,0 0 0,1 0-1,-1 0 1,0-1 0,0 1-1,1 0 1,-1 0 0,0 0-1,1-1 1,11-13 220,20-28 1,9-13-54,-23 36-155,1 0 0,1 1-1,26-19 1,30-15-760,-80 58 649,0 0 0,1 0 1,0 0-1,-4 11 0,3-5 97,-234 543 214,219-516-158,-6 13 103,-51 78 0,70-121-156,-60 83 58,52-76-4,1 0-1,-2-1 1,-23 20-1,34-32-3,-1 0 0,1 0 0,-1 0 0,0 0-1,1-1 1,-1 0 0,-9 3 0,13-4-43,-1-1 0,0 0 0,1 0-1,-1 0 1,0 0 0,1 0 0,-1 0 0,1 0 0,-1 0 0,0-1 0,1 1-1,-1 0 1,1-1 0,-1 0 0,0 1 0,1-1 0,0 0 0,-1 0 0,1 0 0,-1 0-1,1 0 1,0 0 0,0 0 0,0 0 0,0 0 0,0-1 0,0 1 0,0 0-1,0-1 1,0 1 0,0-2 0,-3-5 6,1 0 0,1 0 1,0 0-1,0 0 0,0 0 0,1-1 0,0 1 1,1 0-1,0-1 0,0 1 0,3-15 0,-1 7-6,1-1-1,2 1 0,-1-1 0,14-29 0,-12 34-40,0 1 0,1 0 0,0 0 0,1 1 0,0 0 0,1 0 0,0 1 0,10-9 0,-5 7-5,0 1-1,0 1 1,1 0-1,0 1 1,22-8-1,4 2-121,0 2 1,2 2-1,81-8 0,21 6-1097,-50 13-4279,-92-1 5131,0 0 0,0 0-1,0 1 1,-1-1-1,1 1 1,0 0 0,3 1-1,-5-2-60,0 1-1,1 0 1,-1 0 0,0-1 0,0 1-1,0 0 1,0 0 0,0 0-1,-1 0 1,2 2 0,7 12-3045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1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6 865 3552,'0'-1'54,"0"1"-1,0 0 1,0 0 0,-1 0 0,1 0-1,0 0 1,0 0 0,0 0 0,0 0-1,-1 0 1,1 0 0,0 0 0,0 0-1,0 0 1,0 0 0,-1 0 0,1 0-1,0 0 1,0 0 0,0 0 0,0 0-1,0 1 1,-1-1 0,1 0 0,0 0-1,0 0 1,0 0 0,0 0 0,0 0-1,0 0 1,-1 0 0,1 1 0,0-1-1,0 0 1,0 0 0,0 0 0,0 0-1,0 0 1,0 1 0,0-1 0,0 0-1,0 0 1,0 0 0,0 0 0,0 1-1,0-1 1,6 8 2382,11 4 964,-15-11-3205,0-1-1,0 1 0,0-1 1,0 0-1,0 1 0,0-1 0,0 0 1,0 0-1,0 0 0,0-1 1,0 1-1,0 0 0,0-1 1,3 0-1,25-14 1441,-15 5-1252,0-1 0,-1-1 0,-1-1 0,0 0 0,15-18 0,-14 14-239,29-33 253,65-100-1,-87 116-268,-2-1-1,-2 0 0,-1-2 0,15-48 0,-28 75-88,4-14 190,8-47-1,-15 59-142,0 12-92,0 0 0,0 0 1,0 0-1,0 0 0,0-1 0,0 1 0,0 0 0,0 0 1,0 0-1,0 0 0,0 0 0,0 0 0,0 0 1,0 0-1,0 0 0,0-1 0,0 1 0,0 0 0,0 0 1,0 0-1,0 0 0,0 0 0,0 0 0,0 0 0,0 0 1,-1 0-1,1 0 0,0 0 0,0-1 0,0 1 1,0 0-1,0 0 0,0 0 0,0 0 0,0 0 0,0 0 1,0 0-1,-1 0 0,1 0 0,0 0 0,0 0 1,0 0-1,0 0 0,0 0 0,0 0 0,0 0 0,-1 0 1,0 2-87,-1 0 1,0 0 0,0 0 0,1 1 0,-1-1 0,1 0 0,-2 5 0,-39 76-461,-37 108 0,64-143 882,3 1 1,2 0 0,-5 60-1,14-99-156,-2 27 241,3-34-335,0 0 1,1-1 0,-1 1 0,0-1-1,1 1 1,0-1 0,0 1 0,-1-1-1,1 0 1,1 1 0,1 3 0,-3-6-57,1 0 0,-1 1 0,0-1 1,1 1-1,-1-1 0,1 0 0,-1 1 1,1-1-1,-1 0 0,1 1 0,-1-1 0,1 0 1,0 0-1,-1 1 0,1-1 0,-1 0 1,1 0-1,-1 0 0,1 0 0,0 0 1,-1 0-1,1 0 0,-1 0 0,1 0 0,0 0 1,-1 0-1,1-1 0,-1 1 0,1 0 1,0 0-1,-1 0 0,1-1 0,-1 1 1,2-1-1,22-18 562,-13 9-404,135-97 439,-92 71-545,-2-3-1,70-67 1,-91 72-5,-2-1 1,-2 0-1,31-54 1,53-130 95,-59 104 206,-50 106-679,-7 10-37,2 1 289,0 0-1,1 1 1,0-1-1,-1 1 1,-3 4-1,-2 8-2,1 0-1,-10 26 1,12-28 48,-71 167-6,52-133 47,-50 76-1,21-49 134,-87 136 486,95-141 410,97-136 315,-29 46-1354,1 0 0,1 1 0,1 1-1,44-23 1,-23 13-216,-45 28 171,0 0 1,-1 0 0,1 0-1,0 0 1,-1 0-1,1 1 1,0-1 0,0 1-1,-1-1 1,1 1 0,0 0-1,0 0 1,0 0-1,0 0 1,0 0 0,2 0-1,-4 1-7,1-1 1,0 1-1,0-1 0,0 1 0,0-1 0,-1 1 1,1-1-1,0 1 0,-1 0 0,1 0 0,0-1 1,-1 1-1,1 0 0,-1 0 0,1 0 0,-1-1 0,1 1 1,-1 0-1,0 0 0,0 0 0,1 0 0,-1 0 1,0 0-1,0 0 0,0 0 0,0 0 0,0 0 1,0 0-1,0 0 0,0-1 0,0 1 0,-1 0 0,1 0 1,0 1-1,-14 114-39,9-78 101,-2 74 0,7-103-9,0 0 1,1 0 0,0 0-1,1 0 1,5 16 0,-6-23-1,0 0 1,0 1 0,0-1-1,0 0 1,0 0 0,1 0-1,-1 1 1,1-1 0,0-1-1,0 1 1,2 2 0,-3-3-6,1 0 0,-1 0 1,1-1-1,-1 1 1,1-1-1,-1 1 1,1-1-1,-1 1 0,1-1 1,0 0-1,-1 0 1,1 0-1,-1 0 1,1 0-1,0 0 0,-1 0 1,1 0-1,-1-1 1,3 0-1,1-1 7,0 0-1,-1 0 0,1 0 1,-1-1-1,0 0 0,0 0 1,0 0-1,6-6 1,29-35 150,-29 31-132,27-26 55,2 0 1,1 3 0,50-35-1,-86 68-87,0 1-30,0-1 0,0 0 0,0 0 0,-1-1 0,1 1 0,-1-1 0,0 1 0,5-9 0,-8 12 13,0-1-1,1 1 0,-1 0 1,0 0-1,0 0 1,0 0-1,0-1 0,0 1 1,0 0-1,0 0 1,0 0-1,0-1 1,0 1-1,0 0 0,0 0 1,0 0-1,0-1 1,0 1-1,0 0 0,0 0 1,0 0-1,0 0 1,0-1-1,-1 1 0,1 0 1,0 0-1,0 0 1,0 0-1,0-1 0,0 1 1,0 0-1,-1 0 1,1 0-1,0 0 1,0 0-1,0 0 0,0-1 1,0 1-1,-1 0 1,1 0-1,0 0 0,-12 0-337,-14 7-208,17-3 485,0 0 0,1 1 0,0 0 0,0 0-1,1 1 1,-1 0 0,1 0 0,0 0 0,1 1 0,0 0 0,-11 16 0,3 0 69,0 0-1,-20 49 1,29-61 51,0 1 1,1 1-1,0-1 0,1 1 1,1-1-1,-3 26 0,5-37-26,0 0-1,0 0 0,0 0 1,0 0-1,0 0 1,0 0-1,0-1 1,1 1-1,-1 0 0,0 0 1,0 0-1,1 0 1,-1-1-1,1 1 0,-1 0 1,2 1-1,-2-2-11,0 0 0,1 1-1,-1-1 1,1 0 0,-1 0 0,0 0-1,1 0 1,-1 0 0,1 1 0,-1-1-1,1 0 1,-1 0 0,0 0 0,1 0-1,-1 0 1,1-1 0,-1 1 0,1 0-1,-1 0 1,0 0 0,1 0 0,-1 0-1,1 0 1,-1-1 0,5-1 64,-2-1 0,1 0-1,0 0 1,0 0 0,5-7 0,160-171 337,-150 161-537,1 1 0,30-22 0,-50 41 105,0 0 1,0-1-1,0 1 0,0 0 1,0 0-1,0 0 0,0 0 0,0 0 1,0 0-1,1 0 0,-1-1 1,0 1-1,0 0 0,0 0 0,0 0 1,0 0-1,0 0 0,0 0 1,1 0-1,-1 0 0,0 0 0,0 0 1,0 0-1,0 0 0,0 0 1,1 0-1,-1 0 0,0 0 0,0 0 1,0 0-1,0 0 0,0 0 1,0 0-1,1 0 0,-1 0 0,0 0 1,0 0-1,0 0 0,0 0 1,0 0-1,0 0 0,0 0 0,1 1 1,-1-1-1,0 0 0,0 0 1,0 0-1,0 0 0,0 0 0,0 0 1,0 0-1,0 1 0,0-1 1,0 0-1,-1 11-422,-11 19 249,11-27 182,-5 12 23,1 0 0,0 0 0,1 1 0,1 0 0,0 0 0,1 0 0,1 0 0,1 0 0,1 21 0,1-3-10,-3-28-8,1 0-1,1 0 1,-1 0-1,1 1 1,0-1-1,4 11 1,-1 7 791,-2-21-787,0 0-1,0 0 0,0 0 1,1-1-1,-1 1 0,1-1 1,-1 0-1,1 1 0,0-1 1,0 0-1,0-1 0,0 1 1,0 0-1,0-1 0,4 2 1,-3-2 18,0 1 0,0-1 0,0 1 0,-1-1 0,1-1 0,0 1 1,0 0-1,1-1 0,-1 0 0,0 0 0,0 0 0,0 0 0,0-1 1,0 1-1,0-1 0,0 0 0,5-2 0,-2 0 51,0 0 0,0-1-1,-1 1 1,0-1 0,1 0 0,-2-1-1,7-4 1,2-6 65,16-19 0,-27 31-137,16-23 56,19-30 0,8-13-21,-21 36-34,-8 9-146,2 0 1,22-21-1,-41 44 128,1 0 1,0 0-1,0 0 0,0 0 0,0 1 0,0-1 0,0 0 1,1 0-1,-1 1 0,0-1 0,0 1 0,0-1 0,1 1 1,-1-1-1,3 1 0,-4 0 12,0 0 0,0 0 1,1 0-1,-1 0 0,0 0 0,1 1 1,-1-1-1,0 0 0,0 0 0,1 0 1,-1 1-1,0-1 0,0 0 0,0 0 1,1 1-1,-1-1 0,0 0 0,0 1 0,0-1 1,0 0-1,0 0 0,1 1 0,-1-1 1,0 1-1,1 16-103,-7 32 16,-19 74 0,10-53 241,9-38-69,-11 43 408,17-75-483,0 0 0,0 0 1,0 0-1,0 0 1,0 0-1,0 0 1,0 0-1,0 0 1,0 0-1,0 0 1,-1 0-1,1 0 1,0 0-1,0 0 1,0 0-1,0 0 1,0 0-1,0 0 1,0 0-1,0 1 1,0-1-1,0 0 1,0 0-1,0 0 1,0 0-1,0 0 1,0 0-1,0 0 1,0 0-1,0 0 1,0 0-1,0 0 1,0 0-1,0 1 1,0-1-1,0 0 1,0 0-1,0 0 1,0 0-1,0 0 1,0 0-1,0 0 1,0 0-1,0 0 1,0 0-1,0 0 1,1 0-1,-1 0 1,0 0-1,0 0 1,0 1-1,0-1 0,0 0 1,0 0-1,0 0 1,0 0-1,0 0 1,0 0-1,0 0 1,0 0-1,0 0 1,1 0-1,-1 0 1,0 0-1,0 0 1,0 0-1,0 0 1,6-6 205,10-15 5,113-137-23,-101 131-258,0 0-1,1 2 0,43-28 0,-67 49 35,1 1-1,-1-1 1,1 1-1,-1 1 0,1-1 1,7-1-1,-12 4 22,0-1 0,0 1-1,1 0 1,-1 0 0,0 0 0,0 0-1,1 0 1,-1 0 0,0 1-1,0-1 1,1 0 0,-1 1 0,0-1-1,0 0 1,0 1 0,0-1-1,1 1 1,-1 0 0,0-1-1,0 1 1,0 0 0,0 0 0,-1 0-1,1 0 1,0 0 0,0 0-1,0 0 1,-1 0 0,1 0 0,-1 0-1,1 0 1,0 0 0,-1 0-1,0 1 1,1 1 0,3 10-33,-1 0-1,0 0 1,1 26 0,1 4 18,-4-38 3,22 112-18,-19-105-51,0 1 0,0-1 0,1 0 0,1 0 0,0-1 0,1 1 0,8 9 0,-11-16-928,0 0 1,1 0-1,0 0 0,0-1 0,0 0 0,0 0 0,1-1 1,6 4-1,-17-13-3913,-1-5 1589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1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 5312,'-19'-2'661,"12"1"-232,-1 0 1,1 0-1,-10-3 0,14 3-633,-10-2 4485,22 2-1056,58 1-778,426 20-800,-264-7-2222,26 5-3270,-88 0-2357,-50-2 2442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1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1600 4224,'0'0'64,"0"0"-1,0 0 1,0 0 0,0 0-1,0 0 1,0 1 0,-1-1-1,1 0 1,0 0 0,0 0-1,0 0 1,0 0 0,0 0-1,-1 0 1,1 0 0,0 0-1,0 0 1,0 0 0,0 0-1,0 0 1,0-1 0,-1 1 0,1 0-1,0 0 1,0 0 0,0 0-1,0 0 1,0 0 0,0 0-1,-1 0 1,1 0 0,0 0-1,0 0 1,0-1 0,0 1-1,0 0 1,0 0 0,0 0-1,0 0 1,0 0 0,0 0-1,0-1 1,-1 1 0,1 0-1,0 0 1,0 0 0,0 0-1,0 0 1,0-1 0,0 1 0,0 0-1,0 0 1,0 0 0,0 0-1,0 0 1,1-1 0,-1 1-1,0 0 1,0 0 0,0 0-1,0 0 1,0 0 0,0 0-1,0-1 1,0 1 0,0 0-1,6 0 522,0-1-1,0 0 0,0 0 1,-1-1-1,1 1 1,0-1-1,6-4 0,39-21 740,-42 22-949,36-22 560,47-39 0,39-41-184,-1 0-109,-61 55-414,123-102 8,-136 102-40,-3-2-1,-2-2 0,-3-2 0,67-106 0,-101 138 219,14-35-1,-24 52-307,-3 7-132,0 1-1,0 0 1,-1-1 0,1 1-1,0 0 1,-1-1-1,1 1 1,-1-1 0,0 1-1,0-1 1,1 0 0,-1 1-1,0-1 1,0 1 0,0-1-1,0 1 1,-1-1-1,1 1 1,-1-3 0,1 3 16,0 1 0,0 0 0,-1 0 1,1-1-1,0 1 0,0 0 0,0 0 0,0 0 1,0-1-1,-1 1 0,1 0 0,0 0 0,0 0 1,0 0-1,-1 0 0,1-1 0,0 1 0,0 0 1,0 0-1,-1 0 0,1 0 0,0 0 0,0 0 1,-1 0-1,1 0 0,0 0 0,0 0 0,-1 0 1,1 0-1,0 0 0,0 0 0,-1 0 0,1 0 1,0 0-1,0 0 0,-1 0 0,1 0 0,0 0 1,0 1-1,0-1 0,-1 0 0,1 0 0,0 0 1,0 0-1,0 0 0,-1 1 0,1-1 1,0 0-1,-10 8-102,1 0 0,1 0 0,-1 0-1,1 1 1,-9 13 0,6-8 70,-63 77-163,-84 139-1,133-188 420,2 1-1,1 2 0,3 0 1,2 1-1,1 1 0,-10 56 1,25-96-117,0 0 0,0 1 0,1-1 1,1 10-1,-1-16-64,0 1 0,0-1 1,0 1-1,0-1 0,0 1 0,0-1 1,1 0-1,-1 1 0,1-1 0,-1 0 1,1 1-1,0-1 0,-1 0 0,1 0 1,0 1-1,0-1 0,0 0 0,0 0 1,0 0-1,0 0 0,0 0 1,0 0-1,0-1 0,0 1 0,1 0 1,-1 0-1,0-1 0,2 2 0,1-2 38,0 0-1,-1-1 0,1 1 1,0 0-1,-1-1 1,1 0-1,-1 0 0,6-2 1,35-17 357,3-8-62,0-3 0,74-64 0,-74 51-313,-1-3 0,77-101 0,-87 102-41,216-258-169,-218 264 31,12-15 45,-3-2 0,-3-2 0,-2-1 0,31-68 0,-59 106 64,2-2-62,-1-1 1,-1 0 0,9-34-1,-15 45-70,3-17-406,-10 29 167,-3 7 85,-9 14-51,-127 158-41,98-122 481,1 1-1,-56 101 0,-40 139 625,103-213-641,-90 201 1222,119-270-1136,2-3 179,1-1 0,-5 17 0,9-27-314,0 1 0,0-1 0,0 0 1,0 1-1,-1-1 0,1 1 0,0-1 0,0 1 1,0-1-1,0 1 0,-1-1 0,1 0 0,0 1 0,0-1 1,-1 1-1,1-1 0,0 0 0,0 1 0,-1-1 1,1 0-1,-1 1 0,1-1 0,0 0 0,-1 0 0,1 1 1,-1-1-1,1 0 0,0 0 0,-1 0 0,1 0 0,-1 0 1,1 1-1,-1-1 0,1 0 0,-1 0 0,0 0 1,-35 35-139,30-34 401,28-26 1008,32-36-1139,-35 38-172,32-31 0,-35 40-21,-7 6-33,0-1 0,1 2 0,0-1-1,0 1 1,16-8 0,-25 14 56,0 1 0,0 0 0,-1-1 0,1 1 0,0-1 0,0 1 0,0 0 0,0 0 0,0-1 0,0 1 0,0 0 0,0 0-1,0 0 1,0 0 0,0 0 0,0 0 0,0 1 0,0-1 0,-1 0 0,1 0 0,0 1 0,0-1 0,0 0 0,0 1 0,0-1 0,0 1 0,-1-1 0,1 1 0,1 0 0,-1 1-6,-1-1 1,1 0-1,0 1 1,-1-1 0,1 1-1,-1-1 1,0 1 0,1-1-1,-1 1 1,0 0 0,0-1-1,0 1 1,0-1 0,0 1-1,0-1 1,-1 4 0,-7 37-35,0-5 66,2 0 1,-2 54 0,8-83 21,0 0 0,1-1 1,0 1-1,0 0 0,1-1 1,0 0-1,0 1 1,1-1-1,5 9 0,-6-12-9,0-1 0,0 1 1,0-1-1,1 0 0,-1 0 0,1 0 0,0 0 0,0-1 0,0 1 0,0-1 0,0 0 0,1 0 0,-1 0 0,1 0 1,-1 0-1,1-1 0,0 1 0,-1-1 0,8 1 0,2-1 43,-1-1-1,1 0 1,-1 0 0,1-2 0,-1 1-1,0-2 1,1 1 0,-1-2 0,0 0-1,13-6 1,10-6 162,65-42-1,-72 40-165,-2-1-1,0-2 1,-1 0 0,41-47 0,-57 57-51,0 0 1,10-18-1,-16 24-55,-1 1 0,0-1 0,0 0 0,0 0 0,-1 0 0,1 0 0,-1 0 0,0 0 0,0-8 0,-1 12 19,0 0 0,0 1 0,0-1 0,0 0 0,0 0 0,-1 0 0,1 0 0,0 0 0,0 1 0,-1-1 0,1 0 0,0 0 0,-1 0 0,1 1 0,-1-1 0,1 0 0,-1 1 0,0-1 0,1 0 0,-1 1 0,1-1 0,-1 1 0,0-1 0,0 1 0,1-1 1,-1 1-1,0-1 0,0 1 0,0 0 0,1-1 0,-1 1 0,0 0 0,0 0 0,0 0 0,0 0 0,0 0 0,0 0 0,1 0 0,-1 0 0,-1 0 0,-3 0-42,0 1 0,0 0 0,0 0 0,0 0 0,-6 3 0,5-2 37,-11 4-14,1 1 1,-25 14 0,38-19 59,-1 0 0,1 0 0,0 1-1,-1-1 1,1 1 0,0 0 0,1 0 0,-1 0 0,0 0 0,1 1 0,0-1 0,0 1 0,0-1 0,0 1 0,0 0 0,-1 6 0,2-6-6,1 0 1,0 0 0,0 0-1,1 0 1,-1 0-1,1 0 1,0 0 0,0-1-1,0 1 1,0 0-1,1-1 1,-1 1-1,1-1 1,0 1 0,0-1-1,0 0 1,4 4-1,3 5 79,1-1 0,0-1-1,14 11 1,-18-16-161,2 1-1,-1-2 0,0 1 0,1-1 1,0 0-1,0-1 0,0 0 1,0 0-1,1-1 0,-1 0 1,1 0-1,0-1 0,-1 0 1,1 0-1,11-2 0,-10 1-749,1-2-1,-1 1 1,1-1-1,-1-1 0,0 0 1,0 0-1,0-1 1,0-1-1,-1 1 1,0-2-1,1 1 0,8-8 1,-17 12 539,0 0 0,1 0 0,-1 0 1,0 0-1,0 0 0,0-1 0,0 1 0,0 0 0,2-3 1,-3 4 80,0-1 0,0 0 0,0 0 1,0 1-1,0-1 0,0 0 1,0 0-1,0 1 0,0-1 1,0 0-1,-1 0 0,1 1 0,0-1 1,0 0-1,-1 1 0,1-1 1,0 0-1,-1 1 0,0-2 0,-7-10-2446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2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16 5984,'-33'-12'1920,"32"11"-1881,1 1 0,-1 0 0,1-1-1,-1 1 1,1 0 0,-1 0 0,0-1 0,1 1 0,-1 0 0,1 0 0,-1 0 0,0 0 0,1 0 0,-1 0 0,0 0 0,1 0 0,-1 0-1,1 0 1,-1 0 0,0 0 0,1 0 0,-1 1 0,1-1 0,-1 0 0,0 0 0,0 1 0,-1 0 179,7 2 578,-1 0 1,1-1-1,0 1 1,0-1-1,7 2 1,27 7 555,61 10 1,49-2-1025,-111-14-220,238 21-36,-171-16-27,-38-4-312,145 15-2636,-74 1-2940,-73-7 2926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3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1082 3392,'-15'12'5507,"15"-12"-5458,10-2 1541,-3 0-1103,0-1 0,0 0 0,0-1-1,0 0 1,-1 0 0,8-6 0,34-32 517,-38 33-792,136-151 1344,-129 140-1453,43-60 310,88-149 0,-52 73-183,90-150 1092,-186 305-1318,16-32 367,-13 17-179,-3 16-191,0-1-1,0 1 1,0-1-1,0 1 1,0 0-1,0-1 1,0 1-1,0-1 1,0 1-1,0 0 1,0-1-1,-1 1 1,1 0-1,0-1 1,0 1-1,0 0 1,-1-1-1,1 1 1,0 0 0,-1-1-1,1 1 1,0 0-1,0 0 1,-1-1-1,1 1 1,0 0-1,-1 0 1,0 0-3,1 0 0,-1 0 0,1 0 1,0 0-1,-1 0 0,1 0 0,-1 0 1,1 0-1,0 0 0,-1 0 0,1 0 0,-1 1 1,1-1-1,0 0 0,-1 0 0,1 0 0,0 1 1,-1-1-1,1 0 0,-1 1 0,-9 6 2,1 1 0,-17 16 0,9-4 78,1 0 0,0 2-1,1 0 1,2 0-1,0 2 1,-14 36-1,-43 157 426,66-203-471,-31 131 528,28-112-277,3 1-1,-2 47 1,6-75-214,0 0 1,1 0 0,0 0 0,-1 0-1,2 0 1,-1 0 0,1 0-1,0-1 1,3 7 0,-4-10-37,0 0 1,0-1-1,0 1 0,0-1 1,1 1-1,-1-1 1,1 1-1,-1-1 0,1 0 1,0 1-1,-1-1 0,1 0 1,0 0-1,0-1 1,0 1-1,0 0 0,0 0 1,-1-1-1,1 1 0,0-1 1,1 0-1,-1 0 1,0 0-1,0 0 0,0 0 1,0 0-1,0 0 0,0 0 1,0-1-1,0 1 1,3-2-1,24-8 203,0 0 0,43-24 0,51-40-197,-90 49 7,-2-1 0,53-55 0,-71 68-328,-12 13 2,-2 2-42,-15 22-619,11-17 996,-4 6-139,-5 5 105,2 0 0,0 1 0,1 1 0,-15 35 0,25-49 4,0-1 0,0 0 0,0 1 0,1-1 0,-1 1 0,1-1 0,1 1-1,-1-1 1,1 1 0,0-1 0,0 1 0,1-1 0,-1 0 0,4 6 0,-4-6 42,1-1 1,0 0-1,1 0 0,-1 0 0,1-1 0,0 1 1,0 0-1,0-1 0,0 0 0,0 0 0,1 0 1,-1 0-1,1 0 0,0-1 0,0 0 0,0 1 1,5 0-1,-7-2-21,1 0 1,-1-1-1,0 0 1,1 0-1,-1 1 0,1-1 1,-1 0-1,1-1 1,-1 1-1,0 0 1,1-1-1,-1 0 0,1 1 1,-1-1-1,0 0 1,0 0-1,0 0 1,1 0-1,1-2 0,0 0-4,0 0 1,-1 0-1,0 0 0,0 0 0,0-1 0,0 1 0,0-1 0,0 0 0,3-7 0,-2 2-33,0 0 0,-1 0 0,0-1-1,0 0 1,-1 1 0,1-15 0,-2 18-67,-1 0 0,0 0 0,-1 0 0,1 0 0,-1 0 0,0 0 0,0 0 0,-1 0 0,0 0 0,0 1 0,-6-11 0,6 12-2,-1 0 0,0 0 0,0 0 0,0 0 0,-8-5 1,10 7-27,-1 1 0,0-1 1,0 1-1,0 0 1,0 0-1,-1 0 0,1 0 1,0 0-1,0 0 0,-1 0 1,1 1-1,-5-2 1,7 2 67,0 0 1,-1 0-1,1 0 1,0 0 0,-1 0-1,1 0 1,0 0-1,-1 0 1,1 0-1,0 0 1,-1 0 0,1 0-1,0 1 1,0-1-1,-1 0 1,1 0 0,0 0-1,-1 0 1,1 0-1,0 1 1,0-1 0,0 0-1,-1 0 1,1 0-1,0 1 1,0-1-1,-1 0 1,1 0 0,0 1-1,0-1 1,0 0-1,0 1 1,0-1 0,0 0-1,-1 0 1,1 1-1,0-1 1,5 14-90,16 13 268,-17-24-102,0 0 0,-1-1 0,1 1 0,0-1 1,0 1-1,1-1 0,-1 0 0,0-1 0,1 1 1,-1-1-1,1 0 0,-1 0 0,1 0 0,0-1 1,-1 1-1,1-1 0,0 0 0,-1-1 0,1 1 1,6-2-1,6-3 104,0 0-1,0-1 1,31-15 0,-25 10-105,1 0-24,0-2 1,-1-1 0,0-1-1,-1 0 1,-1-2 0,-1 0-1,0-2 1,-1 0 0,32-43-1,-15 12 133,-2-2 0,-2-1-1,41-95 1,-67 132-534,-10 20 35,-11 25 130,-1 11 151,2-1 0,-12 56 0,-9 86-72,28-137 153,0 9-157,3 0 0,4 73 0,1-54-3822,-2-72 3568,0-1 0,0 1 1,0 0-1,0-1 0,1 1 1,-1 0-1,0-1 0,0 1 1,0-1-1,0 1 0,1-1 0,-1 0 1,0 1-1,1-1 0,-2-1 1,-15-14-2654,-46-38-1481,-3 3 3476,-37-29 4651,96 74-3116,-18-18 1825,24 23-2110,0 0-1,-1-1 0,1 1 0,0 0 0,0-1 1,0 1-1,0-1 0,0 0 0,1 1 0,-1-1 1,0 0-1,1 1 0,-1-4 0,1 5-158,0 0-1,0-1 1,0 1-1,0-1 1,0 1-1,1-1 0,-1 1 1,0-1-1,0 1 1,0-1-1,1 1 1,-1 0-1,0-1 1,0 1-1,1-1 1,-1 1-1,0 0 1,1-1-1,0 1 0,2-3 216,1 0 0,0 1-1,0 0 1,0 0 0,0 0-1,1 0 1,-1 1 0,0 0-1,6-1 1,36-8 1010,51-3 0,-64 10-935,213-22 298,-187 22-727,4 0-707,-22-3-3733,-38 4 2769,-9 1-2580,0 3 1880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3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31 6240,'-8'-2'837,"-19"-5"830,9 8 2341,28 3-1112,-1-3-2599,1 0 1,-1-1 0,1-1 0,14-1 0,3 0-102,138-8 34,149-3-2263,-273 14-551,58 9 0,-35 1 254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310 635 5152,'-8'1'10301,"-21"8"-7876,11-3-1424,-2 1-577,0 1 0,0 0 0,1 1 0,1 2 0,0-1 0,0 2 0,-27 23 0,37-27-375,1-1-1,0 1 1,0 1 0,0-1-1,1 1 1,-5 10-1,8-12 15,-1 0 0,1 0 0,0 1 0,1-1 0,0 1 0,0-1 0,0 1 0,0 15 0,2-22-29,0 0 0,0 0-1,0 1 1,0-1 0,0 0 0,0 0 0,0 0 0,0 0 0,1 0-1,-1 0 1,0 0 0,1 0 0,-1 0 0,1 0 0,-1 0-1,1 0 1,0 0 0,0 1 0,0-2-12,-1 0 1,1 1-1,-1-1 0,1 0 1,-1 0-1,1 0 0,0 0 1,-1 0-1,1 0 0,-1 0 1,1 0-1,0 0 0,-1 0 1,1 0-1,-1 0 0,1 0 1,0 0-1,-1 0 0,1-1 1,-1 1-1,1 0 0,-1 0 1,2-1-1,3-3 63,0 0 0,0 0 0,0 0 0,6-8-1,-9 11-103,23-25 85,-10 12-131,0-1 1,-1-1 0,-1 0 0,0-1-1,10-18 1,-24 42-41,0 1 0,0-1-1,1 1 1,0-1 0,1 1 0,-1-1-1,1 1 1,1-1 0,0 1 0,3 10 0,-3-15 159,0 0 0,0-1 1,0 1-1,1 0 0,-1-1 1,0 1-1,1-1 0,0 1 0,0-1 1,0 0-1,0 0 0,0-1 1,0 1-1,4 1 0,-2-1 1,0-1-1,0 0 0,0 0 0,0-1 1,0 1-1,0-1 0,-1 0 0,1-1 1,6 0-1,4-2 67,0-1 1,0-1-1,-1 0 0,0 0 1,21-13-1,-16 9-35,-1-2 0,0 0 1,-1-1-1,0-1 0,29-29 0,-24 16-71,-1-1 0,-2-1-1,-1-1 1,-1 0 0,-1-1-1,-1-1 1,13-45 0,49-162 135,-50 152 25,-21 69-217,-2-1 1,1 1-1,-2-1 0,2-34 1,-5 50 24,0 0-1,0 0 1,0 1-1,0-1 1,0 0 0,-1 0-1,1 1 1,-1-1 0,1 0-1,-2-2 1,1 3 7,1 1 1,0 0-1,0 0 0,0-1 0,-1 1 1,1 0-1,0 0 0,0 0 0,-1 0 1,1-1-1,0 1 0,0 0 1,-1 0-1,1 0 0,0 0 0,0 0 1,-1 0-1,1 0 0,0 0 1,0 0-1,-1 0 0,1 0 0,0 0 1,-1 0-1,1 0 0,0 0 0,-1 0 1,0 1-16,0-1 1,0 1 0,0-1-1,0 1 1,0 0 0,0-1 0,0 1-1,0 0 1,0 0 0,-1 1-1,-3 5 7,-1 0 0,1 0-1,1 1 1,0-1 0,0 1 0,-4 11-1,-13 40 199,3 0-1,2 1 1,3 1-1,3 0 1,-4 92 0,14-127-250,1 0 0,1-1 0,1 1 0,2-1 0,0 0 0,1 0 0,2-1 0,16 37 0,-21-54-468,1 1 0,0-1-1,8 11 1,-11-16 192,1 0 0,0 0 1,0 0-1,-1-1 0,1 1 0,0 0 1,1-1-1,-1 0 0,0 1 0,0-1 1,0 0-1,1 0 0,-1 0 1,1-1-1,3 2 0,-1-2-872,0 0 0,0 0 0,0 0 0,9-2 0,22-5-2910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3136,'9'-8'11664,"-8"10"-11819,3 9 113,-1 0 1,0 0 0,0 1-1,-1-1 1,-1 1-1,1 17 1,-6 74-93,2-80 126,-2 32 48,-1 2 12,2 0 1,7 70-1,-1-93 81,-1-10 48,0 0 1,2 0-1,1 0 1,15 44-1,-20-68-163,1 1 0,-1 0-1,0 0 1,1-1 0,-1 1-1,1 0 1,-1-1 0,1 1-1,-1 0 1,1-1 0,0 1-1,-1-1 1,1 1 0,0-1 0,0 1-1,-1-1 1,1 1 0,0-1-1,0 0 1,-1 1 0,1-1-1,0 0 1,0 0 0,0 0-1,0 0 1,-1 0 0,1 0 0,0 0-1,0 0 1,0 0 0,0 0-1,-1 0 1,1 0 0,0-1-1,1 1 1,4-2 47,-1-1 1,0 1-1,-1-1 0,8-4 1,-8 5-33,75-50 458,93-54-507,-150 95-13,0 1-1,0 1 0,1 1 0,0 1 1,0 1-1,32-4 0,5-1-1292,-13 2-4524,-38 7 3510,-3-5-1546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27 447 3232,'-18'0'960,"10"0"2458,27 5 385,3-6-3250,-1 0 0,0-1 1,0-2-1,-1 0 0,1-1 0,-1-1 1,0-1-1,0 0 0,21-13 0,-27 13-436,-1-1 0,0-1 0,0 0 0,-1-1-1,0 0 1,-1-1 0,0 0 0,-1 0 0,0-2 0,-1 1-1,0-1 1,-1 0 0,9-20 0,-8 11 137,0-1 0,5-25 0,-12 38-141,0 0 0,0-1-1,-1 1 1,0 0 0,-1-1-1,0 1 1,-3-17 0,3 25-107,0 1 0,-1-1 0,1 1 1,0-1-1,-1 1 0,1-1 0,-1 1 1,0-1-1,1 1 0,-1 0 0,0-1 1,0 1-1,0 0 0,0 0 0,0-1 1,0 1-1,0 0 0,0 0 0,0 0 0,-1 0 1,1 1-1,0-1 0,-1 0 0,1 0 1,0 1-1,-1-1 0,-1 0 0,1 1-17,-1 0-1,1 0 1,-1 0-1,1 1 0,-1-1 1,1 1-1,-1-1 1,1 1-1,-1 0 1,1 0-1,0 0 0,0 0 1,-1 0-1,1 0 1,-2 3-1,-7 4 42,1 1 0,0 0 1,0 0-1,1 1 0,0 1 0,1 0 0,-13 21 0,9-13 22,-3 4 108,1 0 1,-16 38-1,26-53-101,1 1 1,0-1-1,1 1 1,0 0-1,0-1 1,1 1-1,0 0 1,0 0-1,1 0 1,0 0-1,3 15 1,-2-20-1,1 1 0,0-1 1,0 1-1,0-1 0,0 1 0,0-1 0,1 0 0,0 0 1,0 0-1,0-1 0,1 1 0,-1-1 0,1 1 1,0-1-1,-1 0 0,2-1 0,-1 1 0,0-1 0,0 0 1,1 0-1,7 3 0,0-1 54,-1-1 0,1 0 1,-1-1-1,1-1 0,0 1 0,0-2 1,20-1-1,-11-1 32,0-2-1,35-10 1,-46 11-99,49-16 162,94-45 0,-95 33-79,97-67 0,-108 67-270,-42 27 128,-1 1-16,1 0 0,0 0 0,0 0 0,9-3 0,-13 6 26,0-1 0,1 1-1,-1 0 1,0 0 0,0 0 0,1 0 0,-1 0 0,0 0 0,0 0-1,1 0 1,-1 0 0,0 0 0,0 1 0,0-1 0,1 0 0,-1 1 0,0-1-1,0 1 1,0 0 0,0-1 0,0 1 0,0 0 0,0 0 0,0-1-1,1 3 1,3 3 66,0 1-1,-1 1 1,0-1-1,-1 0 1,1 1-1,-1 0 1,2 11-1,7 14 36,-4-14 46,1-1 1,0 0 0,2 0 0,0-1-1,1 0 1,19 20 0,-21-28-21,0 0 0,1-1 0,19 12 0,-29-19-761,1-1 0,-1 0-1,1 0 1,-1 0 0,1 0 0,-1 0 0,1 0 0,-1 0-1,1 0 1,-1 0 0,0-1 0,1 1 0,-1-1 0,1 1-1,-1-1 1,0 1 0,2-2 0,3 0-2187,7-2-253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862 21 7040,'-23'-14'2282,"21"13"-2080,0 0-1,0 0 0,0 0 0,0 1 0,0-1 0,-1 1 0,1-1 1,0 1-1,0 0 0,0-1 0,-1 1 0,1 0 0,0 1 0,0-1 0,0 0 1,-1 1-1,-1 0 0,-2 1 443,0 0 0,0 1 0,-10 6 1,11-6-352,-17 11 725,2 1 1,0 1-1,-29 30 0,7-6 39,8-12-481,-1-2 0,-44 27 0,-81 35 278,56-32-497,56-30-432,-62 48 1,102-68 82,-11 9-1306,18-14 1162,0 0 0,1-1 0,-1 1 0,0 0 0,0 0 0,1 0 0,-1 0 0,1 0 0,-1 0-1,1 0 1,-1 0 0,1 0 0,0 0 0,0 0 0,-1 2 0,1-3 30,0 0-1,0 0 1,1 0-1,-1 1 1,0-1 0,0 0-1,0 0 1,0 0-1,0 0 1,1 1 0,-1-1-1,0 0 1,0 0 0,0 0-1,1 0 1,-1 0-1,0 1 1,0-1 0,0 0-1,1 0 1,-1 0-1,0 0 1,0 0 0,1 0-1,-1 0 1,0 0-1,0 0 1,1 0 0,-1 0-1,0 0 1,0 0-1,0 0 1,1 0 0,-1 0-1,0 0 1,1-1-1,13-2-1769,26-13-2833,9-1 1525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270 748 7136,'1'-2'5645,"-2"10"80,-4-1-5411,0 0 0,0 0 0,-1-1 0,0 0-1,0 0 1,-1 0 0,0-1 0,-7 5 0,-1 1 82,-122 104 1060,131-109-1406,0 0-1,0 0 1,0 1 0,1 0-1,0 0 1,0 0-1,-4 10 1,8-15-15,0 1 0,0-1 1,0 0-1,0 1 0,0 0 0,0-1 1,1 1-1,-1 0 0,1-1 1,0 1-1,0 0 0,0-1 1,0 1-1,0 0 0,0-1 0,1 1 1,0 0-1,-1-1 0,1 1 1,0-1-1,0 1 0,0-1 0,1 1 1,-1-1-1,0 0 0,4 4 1,-3-4 3,0-1 1,0 1-1,0 0 1,1-1-1,-1 1 1,1-1-1,-1 0 1,1 0-1,0 0 1,-1 0-1,1 0 1,0-1-1,0 1 1,0-1-1,-1 0 1,1 0-1,0 0 1,3 0-1,6-1 170,0-1 0,22-6 0,-33 8-184,29-9 64,-1-1 0,-1-2 0,0 0 0,0-2 0,39-26 0,-61 36-241,0 0 0,0 0 0,12-3 0,-17 7 136,-1 0 0,1 1 1,-1-1-1,0 1 0,1-1 1,-1 1-1,1-1 0,-1 1 1,0-1-1,0 1 1,1-1-1,-1 1 0,0-1 1,0 1-1,0-1 0,0 1 1,0 0-1,1-1 0,-1 1 1,0-1-1,0 1 0,-1 0 1,1-1-1,0 1 1,0 0-1,-1 20-223,-2-3 239,2-14 0,0 1 0,1-1 0,-1 0 0,1 0 0,0 0 0,0 1 0,1-1 0,-1 0 0,1 0 0,0 0 0,1 5 0,-1-5 20,1 1 1,-1-1-1,1 1 0,0-1 0,4 7 1,-5-10-9,0 1 0,0-1 0,0 0 0,0 0 0,1 0 0,-1 0 0,0 0 0,0 0 0,1 0 0,-1 0 0,0-1 0,1 1 0,-1-1 0,1 1 0,-1-1 0,1 1 0,-1-1 1,1 0-1,-1 1 0,1-1 0,-1 0 0,1 0 0,1 0 0,5-2 100,0 0-1,-1 0 1,1-1 0,-1 0 0,0 0 0,0-1-1,8-4 1,3-2-30,44-19 105,49-28-23,-94 46-155,-1 0 1,0-1 0,0 0 0,20-23 0,-14 10-7,-2-1 0,21-35 0,28-62 52,8-36-135,-51 104 27,29-87-1,-52 133 52,12-36-118,-1 0 0,7-49 0,-21 68-96,-2 15-16,2 11 222,0 0 0,0 0 1,0 0-1,0 0 0,0 0 1,0-1-1,0 1 0,0 0 1,0 0-1,-1 0 0,1 0 0,0 0 1,0 0-1,0 0 0,0 0 1,0 0-1,0 0 0,0 0 1,-1 0-1,1 0 0,0 0 1,0 0-1,0 0 0,0 0 1,0 0-1,0 0 0,-1 0 1,1 0-1,0 0 0,0 0 1,0 0-1,0 0 0,0 0 1,0 0-1,0 0 0,-1 0 1,1 0-1,0 0 0,0 1 1,0-1-1,0 0 0,0 0 1,0 0-1,0 0 0,0 0 1,0 0-1,0 0 0,0 0 1,-1 0-1,1 1 0,0-1 1,0 0-1,0 0 0,0 0 1,0 0-1,0 0 0,0 0 1,0 1-1,-25 39-127,2 2 1,2 0-1,2 2 0,-14 46 1,-40 188 168,69-256 22,0 1-1,1-1 0,1 1 1,2 0-1,0 0 0,1-1 1,2 1-1,0-1 0,7 27 1,-8-44 7,-1-1 0,1 1 1,0 0-1,0-1 0,0 0 1,1 1-1,5 6 0,-7-9-35,1-1 0,-1 1-1,1-1 1,-1 1 0,1-1-1,-1 0 1,1 0 0,0 0-1,0 0 1,0 0 0,0 0 0,0 0-1,-1-1 1,1 1 0,1-1-1,-1 1 1,0-1 0,0 0-1,0 0 1,0 0 0,2 0 0,4-1 9,-1-1 1,0 0 0,1 0-1,10-5 1,-3 1-1,258-119-262,-175 78 75,59-37 142,-149 78 116,-4 2-95,-6 7-112,-4 4 66,-1 0 0,1-1 1,-14 10-1,11-8-8,-114 84 51,68-54 23,-84 78 0,134-110 15,-1 0 1,2 0 0,-9 12-1,13-18-34,-1 1-1,1-1 0,0 0 1,0 1-1,0-1 1,-1 0-1,1 1 0,0-1 1,0 1-1,0-1 1,0 0-1,0 1 0,-1-1 1,1 0-1,0 1 1,0-1-1,0 1 1,0-1-1,0 0 0,0 1 1,1-1-1,-1 1 1,0-1-1,0 0 0,0 1 1,0-1-1,0 0 1,1 1-1,-1-1 0,0 1 1,0-1-1,0 0 1,1 0-1,-1 1 0,0-1 1,0 0-1,1 1 1,-1-1-1,0 0 1,1 0-1,-1 0 0,0 1 1,1-1-1,-1 0 1,1 0-1,-1 0 0,0 0 1,1 0-1,-1 0 1,1 1-1,-1-1 0,0 0 1,1 0-1,-1 0 1,0 0-1,1 0 0,-1-1 1,1 1-1,-1 0 1,1 0-1,27-5 327,-26 5-348,16-5 58,0-1 1,0-1-1,-1 0 0,22-13 0,62-45-39,-39 23-131,-42 31-74,-19 10 154,0 1 0,0-1 0,0 0 0,1 1 0,-1-1 0,0 1 0,0 0 0,1-1 1,-1 1-1,0 0 0,1 0 0,2 0 0,-4 1 26,1 0 0,0 0 0,0 1 0,-1-1-1,1 0 1,-1 0 0,1 0 0,-1 1 0,0-1 0,1 0 0,-1 1 0,0-1 0,0 0 0,0 1 0,0 1 0,1 3 6,0 1-21,1 0-1,0 0 0,0 0 1,1-1-1,3 8 0,-5-11 38,0-1 0,1 0 0,-1 1 0,1-1-1,0 0 1,-1 0 0,1 0 0,0 0 0,0 0 0,0-1 0,1 1-1,-1 0 1,0-1 0,1 0 0,-1 1 0,5 0 0,-1 0 35,-1-1 1,1-1-1,0 1 1,-1-1-1,1 0 1,0 0-1,0-1 1,-1 0 0,1 0-1,0 0 1,-1 0-1,1-1 1,-1 0-1,9-5 1,1-1-2,-1-1 0,0 0 0,21-18 1,0-7 82,0-2 1,-2-1 0,30-45 0,-19 25-76,14-13 10,-21 26 22,38-59 1,-48 57-70,-3-1-1,-1-1 1,-3-2 0,26-97-1,-43 136-83,0 0 0,-1-1-1,1-19 1,-5 21-99,2 10 169,0 0 0,0 0 0,0 0 0,0 0 0,0 0 0,0 0 0,0 0 0,0 0 1,-1 0-1,1 0 0,0 0 0,0 0 0,0 0 0,0 0 0,0 0 0,0 0 0,0 0 0,0 0 1,-1 0-1,1 0 0,0 0 0,0 0 0,0 0 0,0 0 0,0 0 0,0 0 0,0 0 0,0 0 0,-1 0 1,1 0-1,0 0 0,0 0 0,0 0 0,0 0 0,0 0 0,0 0 0,0 0 0,0 1 0,0-1 0,0 0 1,0 0-1,0 0 0,-1 0 0,-10 19-122,6-11 124,-51 86 48,-70 129 2,114-193 5,1 0 1,1 0 0,1 1 0,-5 35 0,7-15 69,-2 96 0,9-133-95,0 1 0,1 0 0,0 0-1,1-1 1,1 1 0,0-1 0,1 0 0,1 0-1,7 16 1,-9-26-21,-1-1 1,1 1-1,0-1 0,0 0 0,0 0 0,1 0 1,-1 0-1,1 0 0,0-1 0,0 1 1,-1-1-1,1 0 0,8 2 0,2 3 21,-12-7 4,0 1 0,0-1 0,1 1 0,-1-1 0,0 0 0,1 1 0,-1-1 0,0-1 0,1 1 0,-1 0 0,0 0-1,3-2 1,26-7 110,-21 5-99,-1 0 0,0 0 1,0-1-1,-1 0 0,0 0 0,1-1 1,-2 0-1,1-1 0,12-14 0,8-18 4,-2-1-1,37-75 0,-61 111-55,15-32-28,-10 20-39,14-24-1,-21 40 72,0 0 1,0-1-1,0 1 0,0 0 0,0 0 0,0 0 1,0 0-1,1 0 0,-1 0 0,0 0 0,0-1 1,0 1-1,0 0 0,0 0 0,0 0 0,0 0 1,0 0-1,0 0 0,0 0 0,0 0 0,0-1 1,1 1-1,-1 0 0,0 0 0,0 0 0,0 0 1,0 0-1,0 0 0,0 0 0,1 0 0,-1 0 1,0 0-1,0 0 0,0 0 0,0 0 0,0 0 1,0 0-1,1 0 0,-1 0 0,0 0 1,0 0-1,0 0 0,0 0 0,0 0 0,0 0 1,1 0-1,0 8-203,-4 16-37,-37 199 41,38-212 206,-4 25 48,6-34-37,0 1 0,0-1 0,0 1 0,0-1 0,0 0 0,0 1 0,1-1 0,-1 1 0,1-1 0,0 4 0,0-5 3,0 0 0,0-1 0,-1 1 0,1 0 0,0 0 0,0 0 0,0 0 0,0-1 0,0 1 0,0 0 0,0-1 0,0 1 0,0-1 0,0 1 0,0-1 0,1 0 0,-1 1 0,0-1 0,0 0 0,0 0 0,1 0 0,-1 0 0,0 0 0,0 0 0,0 0 0,1 0 0,-1 0 0,2-1 0,4-1 22,0 0-1,-1-1 1,12-5 0,-12 5-20,26-12-60,-1-3 1,52-37-1,48-53-120,-76 63-303,-53 45 125,-3 6 205,-5 7 63,-20 29-1,-13 25-178,36-60 267,0 0 1,1 0-1,-1 0 1,1 0-1,1 0 1,-1 0-1,1 1 0,0 7 1,1-13-5,0 0 0,0 0 0,0 0 0,0 0 0,1 0 1,-1 0-1,0 0 0,1 0 0,0 0 0,-1 0 0,1-1 0,0 1 1,0 0-1,0 0 0,0-1 0,1 1 0,-1-1 0,0 1 0,1-1 1,1 2-1,0-1 15,-1-1 1,1 1-1,0-1 1,-1 0-1,1 0 1,0 0-1,0 0 1,0-1-1,0 1 1,0-1 0,0 1-1,4-1 1,0-1 26,0 1 0,0-1 0,1 0 0,-1-1 0,0 0 0,0 0 1,-1 0-1,1-1 0,0 0 0,8-6 0,-8 4-41,0-1-1,0 0 1,-1-1-1,0 0 1,0 0-1,-1 0 1,8-12-1,-10 14-30,-1 1-1,1-1 1,-1 0-1,0 0 1,-1 0-1,1 0 1,-1 0-1,0 0 1,0 0-1,0 0 0,-1 0 1,0 0-1,0-1 1,-1-8-1,0 11-19,0 0-1,0 1 0,0-1 0,0 0 0,-1 1 0,1-1 0,-1 1 0,1-1 0,-1 1 0,0 0 0,0 0 0,0-1 0,0 2 0,-1-1 0,1 0 0,0 0 0,-1 1 0,1-1 1,-5-1-1,-3-1-8,0 0 0,-1 1 0,-19-3 1,12 2 37,18 4 8,0 0 0,0 0 0,0 0 0,0 0 0,0 0 0,0 0 0,0 0 0,0 0 0,0 0 0,0 0 0,0 0 0,0 0 0,0 0 0,0 0 0,0 0 0,1 0 0,-1 0 0,0 0 0,0 0 0,0-1 0,0 1 0,0 0 0,0 0 0,0 0 0,0 0 0,0 0 0,0 0 0,0 0 0,0 0 0,0 0 0,0 0 0,0 0 0,0 0 0,0 0 0,0 0 0,0 0 0,0 0 0,0-1 0,0 1 0,0 0 0,0 0 0,0 0 0,-1 0 0,1 0 0,0 0 0,0 0 0,0 0 0,0 0 0,0 0 0,0 0 0,0 0 0,0 0 0,0 0 0,0 0 0,0 0 0,0 0 0,0 0 0,0 0 0,0 0 0,0 0 0,0 0 0,0 0 0,0 0 0,-1 0 0,1 0 0,0 0 0,0 0 0,0 0 0,8-5 0,20-5 0,-18 6 0,6-2-5,10-4 40,1 0-1,1 2 1,53-10-1,-77 18-27,0 0-1,0 0 1,0 0-1,0 0 1,0 1-1,0-1 1,0 1-1,0 0 1,0 0-1,0 0 0,-1 1 1,1-1-1,0 1 1,-1 0-1,0 0 1,6 5-1,-5-4 4,-1 1 0,1 0 0,-1-1 0,0 2 0,0-1 0,-1 0 0,1 0 0,-1 1 0,0 0 0,0-1 0,-1 1 0,3 9 0,-2 1 65,0 0 0,-2 1-1,0-1 1,0 0 0,-1 1-1,-1-1 1,-1 0 0,-4 18-1,6-33-72,-1 13 141,-4 23 0,6-36-140,0 0-1,0 1 1,0-1-1,0 0 1,0 0-1,1 0 0,-1 1 1,0-1-1,0 0 1,0 0-1,0 0 0,0 0 1,0 1-1,0-1 1,1 0-1,-1 0 1,0 0-1,0 0 0,0 1 1,0-1-1,1 0 1,-1 0-1,0 0 0,0 0 1,0 0-1,1 0 1,-1 0-1,0 0 1,0 0-1,0 0 0,1 0 1,-1 0-1,0 0 1,0 0-1,0 0 0,1 0 1,-1 0-1,0 0 1,0 0-1,0 0 1,1 0-1,-1 0 0,0 0 1,0 0-1,0 0 1,1-1-1,13-5 87,15-11 83,32-26-1,-34 23-337,43-24 0,-69 43 156,-1 1 0,1-1 0,0 1 1,0-1-1,0 1 0,0 0 0,0-1 0,0 1 1,0 0-1,0 0 0,0 0 0,0 0 0,0 0 1,0 0-1,0 0 0,0 0 0,0 0 1,0 0-1,0 0 0,0 1 0,0-1 0,1 1 1,0 0 3,-1 0 0,0 0 0,0 0 0,-1 0 0,1 0 0,0 0 0,0 0 0,0 0 0,-1 0 1,1 1-1,0-1 0,-1 0 0,1 1 0,0 1 0,0 6 10,1-1-1,-1 1 0,-1 0 1,0 10-1,0-16 0,2 26-132,-2 23-344,0-47-441,-1 1-1,0-1 0,-2 10 0,2-13 361,0 1 0,-1-1 0,1 0 0,0 0 0,-1 0 0,0 0 0,1 0 0,-1 0 0,0-1 0,0 1 0,0-1 0,-4 3 0,-28 14-5869,27-15 4982,-17 9-1988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97 10144,'-32'-28'4576,"32"19"-3968,0 6 927,5 3-959,8-8 256,6-1-480,7-2-512,1 6 96,-1-7-992,1 9 576,-4-6-3039,-5 9 1951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81 10976,'-5'-9'4960,"49"1"-4321,-4 5 1505,7-2-1312,24-2 288,6-1-672,7-4-128,-7 7-192,-4-3-288,-15 4 64,-10-4-1376,-1 8 832,-21-3-3263,-4 3 2175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118 271 10304,'0'0'529,"-1"-2"844,15 0 1354,269-13 1561,380-33-2918,-564 38-2064,-11 1-2170,-29 7-2655,-48 3 1066,-9 6 1488</inkml:trace>
  <inkml:trace contextRef="#ctx0" brushRef="#br0" timeOffset="1">50 28 11456,'-37'-16'5215,"29"12"-4543,3-4 0,10 16-512,0-8-1408,12 4 673,1 4-3521,5 4 2272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3 340 2912,'-2'-3'4191,"8"2"-1239,19 3 344,-3 0-1709,7-2-870,0-1 0,-1-2 0,1-1 0,-1-1 0,0-2 0,38-13 0,-57 16-639,1-1 0,-1 1 0,0-2 0,0 1-1,-1-2 1,0 1 0,0-1 0,0 0 0,-1 0 0,0-1 0,-1 0 0,1 0 0,-2-1 0,1 0 0,-1 0 0,0 0 0,-1-1 0,0 1 0,-1-1 0,0 0 0,0 0 0,-1 0 0,0-1-1,-1 1 1,0-18 0,-1 24-45,0-1 0,0 1 0,-1 0 0,1 0 0,-1 0 0,0 0 0,0-1 0,-1 1 0,1 1 0,-5-9 0,5 11-30,0-1 0,0 1 0,0-1 0,0 1 0,-1 0 0,1-1 0,0 1 0,-1 0 0,1 0 0,-1 0 0,0 0 1,1 0-1,-1 0 0,0 0 0,1 1 0,-1-1 0,0 1 0,0-1 0,1 1 0,-1 0 0,0-1 0,0 1 0,0 0 0,0 0 0,1 1 0,-1-1 0,0 0 0,0 0 0,-2 1 0,-4 2 13,0-1 0,0 2 0,0-1 0,-13 8 0,1 1 45,0 0 1,1 2 0,0 0 0,1 1 0,0 1 0,2 1 0,0 0 0,1 1-1,-22 34 1,35-48-18,-1-1 0,1 1 0,1 0 0,-1 0-1,1 1 1,-1-1 0,1 0 0,0 0 0,1 1 0,-1-1-1,1 1 1,0 5 0,0-7-3,1 0 0,-1-1 0,1 1 0,0 0 0,-1-1 0,1 1 0,0-1 0,1 1 0,-1-1 0,0 0 0,1 1 0,-1-1 0,1 0 0,0 0 0,0 0 0,0 0 0,0 0 0,0-1 0,0 1 0,0 0 0,5 1 0,4 3 129,1-1 0,0-1-1,1 0 1,-1 0 0,1-1-1,-1-1 1,1 0-1,0-1 1,0 0 0,0-1-1,0 0 1,0-1 0,16-3-1,14-6 65,-1-1 0,65-27 0,-22 8-36,-39 14-14,42-13 5,-88 29-189,1 0-1,-1 0 1,0 0 0,0 0-1,1 0 1,-1 0 0,0 0-1,1 0 1,-1 0-1,0 0 1,0 0 0,1 0-1,-1 0 1,0 0 0,1 0-1,-1 0 1,0 0 0,0 1-1,1-1 1,-1 0-1,0 0 1,0 0 0,1 0-1,-1 0 1,0 1 0,0-1-1,0 0 1,1 0-1,-1 1 1,0-1 0,0 0-1,0 0 1,0 1 0,1-1-1,-1 0 1,0 0-1,0 1 1,0-1 0,0 0-1,0 0 1,0 1 0,0-1-1,0 0 1,0 1 0,0-1-1,0 0 1,0 0-1,0 1 1,0-1 0,0 0-1,0 1 1,0-1 0,0 0-1,0 0 1,-1 1-1,1-1 1,0 0 0,0 1-1,-8 16 183,-2-3-121,-24 24 0,5-5 62,25-29-102,3-2 8,-1-1-1,0 1 1,1 0-1,0 0 1,-1-1-1,1 1 1,0 0-1,0 0 1,0 1-1,0-1 1,0 3-1,1-5-21,0 0-1,0 0 0,0 0 1,0 0-1,0 0 1,0 0-1,0 1 1,1-1-1,-1 0 1,0 0-1,0 0 0,0 0 1,0 0-1,0 0 1,0 0-1,0 0 1,1 0-1,-1 0 0,0 0 1,0 0-1,0 0 1,0 0-1,0 0 1,0 0-1,1 0 1,-1 0-1,0 0 0,0 0 1,0 0-1,0 0 1,0 0-1,0 0 1,1 0-1,-1 0 1,0 0-1,0 0 0,0 0 1,0 0-1,0 0 1,0 0-1,0 0 1,0 0-1,1-1 1,-1 1-1,0 0 0,1 0 23,301-106 190,-298 104-255,1 1 0,0 0 0,-1 0 0,1 0-1,0 0 1,-1 1 0,1 0 0,7 0 0,-11 1 29,0-1-1,0 0 1,1 1 0,-1-1 0,0 1 0,0-1 0,0 1 0,1-1-1,-1 1 1,0 0 0,0 0 0,0-1 0,0 1 0,0 0-1,0 0 1,0 0 0,-1 0 0,1 0 0,0 1 0,0-1-1,-1 0 1,1 0 0,-1 0 0,1 0 0,-1 1 0,0-1-1,1 0 1,-1 1 0,0-1 0,0 0 0,0 1 0,0-1-1,0 0 1,0 2 0,-1 5-10,0 0-1,-1 0 1,0 0 0,0 0-1,-5 9 1,3-6 10,1 0 0,0 0 0,-2 12 0,4-20 27,1-1 0,0 1 0,0 0 0,0-1 0,0 1 0,0 0 0,1-1 0,-1 1 1,1-1-1,-1 1 0,1-1 0,0 1 0,0-1 0,0 1 0,1-1 0,-1 0 0,4 4 0,-3-4-4,0 0-1,0 0 0,0-1 0,0 0 0,1 1 0,-1-1 0,1 0 0,-1 0 0,1 0 0,-1 0 0,1-1 0,-1 1 0,1-1 1,0 1-1,-1-1 0,1 0 0,0 0 0,-1 0 0,1-1 0,3 0 0,4 0 12,0-1 1,0-1-1,0 0 0,11-5 1,104-52 94,72-32-47,-185 86-52,39-21 167,-45 23-194,0 0-1,-1 0 1,1 0 0,-1-1-1,8-8 1,-12 12-6,-1 1 0,1 0 1,-1-1-1,0 1 1,1 0-1,-1-1 0,0 1 1,1-1-1,-1 1 0,0-1 1,0 1-1,1-1 0,-1 1 1,0-1-1,0 1 0,0-1 1,0 1-1,1-1 0,-1 1 1,0-1-1,0 1 0,0-1 1,0 1-1,0-1 1,-1 0-1,1 1 0,0-1 1,0 1-1,0-1 0,0 1 1,0-1-1,-1 1 0,1-1 1,0 1-1,-1-1 0,1 1 1,0 0-1,-1-1 0,1 1 1,0-1-1,-1 1 0,1 0 1,-1-1-1,1 1 1,0 0-1,-1 0 0,1-1 1,-1 1-1,1 0 0,-1 0 1,1 0-1,-1-1 0,0 1 1,0 0-1,-3-1-53,0 0 1,0 1-1,-1-1 0,1 1 1,-8 1-1,-2 0 13,0 2 0,1 0 0,-1 1-1,1 0 1,0 1 0,0 0 0,-23 14 0,21-11 40,1 2 0,0 0 1,1 1-1,0 0 0,1 1 0,-12 13 1,19-18 32,-1 1 1,1-1-1,1 1 1,-1-1-1,1 2 1,1-1 0,-1 0-1,1 1 1,1-1-1,0 1 1,0 0-1,1 0 1,0-1-1,0 1 1,1 0-1,1 14 1,-1-20-5,1 0 1,0 0 0,-1 0 0,1-1-1,0 1 1,0 0 0,1-1-1,-1 1 1,1-1 0,-1 1-1,1-1 1,0 0 0,-1 1-1,1-1 1,1 0 0,-1 0 0,0 0-1,0-1 1,1 1 0,-1-1-1,1 1 1,-1-1 0,1 0-1,-1 0 1,6 2 0,0-2 23,0 0 1,0-1-1,0 0 1,0-1-1,0 1 1,0-1-1,8-3 0,55-17 102,-63 18-131,-5 2-6,169-61 226,-123 41-208,67-37 0,-68 32 31,14-9-541,-62 35 481,0 0-1,0 0 1,0 0-1,0 0 1,1 0-1,-1 0 1,0 0-1,0 0 1,0 0-1,0 0 1,0 0-1,1 0 1,-1 0-1,0 0 1,0 0-1,0 0 1,0 0-1,0 0 1,0 0-1,1 0 1,-1 0-1,0 0 1,0 0 0,0 0-1,0 1 1,0-1-1,0 0 1,0 0-1,1 0 1,-1 0-1,0 0 1,0 0-1,0 0 1,0 0-1,0 1 1,0-1-1,0 0 1,0 0-1,0 0 1,0 0-1,0 0 1,0 1-1,0-1 1,0 0-1,0 0 1,0 0-1,0 0 1,0 0-1,0 0 1,0 1-1,0-1 1,0 0 0,0 0-1,0 0 1,0 0-1,0 0 1,0 1-1,-1 9-82,-1-1 83,1 0 0,0 0 1,0 0-1,0 0 0,2 1 0,-1-1 0,1 0 0,0 0 1,1 0-1,0 0 0,0 0 0,1 0 0,1 0 0,5 10 0,-7-15 18,0-1 0,1 0 0,-1 0-1,1 0 1,0 0 0,0-1 0,0 1-1,0-1 1,1 0 0,-1 0-1,1 0 1,-1 0 0,1-1 0,-1 1-1,1-1 1,0 0 0,0 0 0,0 0-1,6 0 1,7 0 15,-1 0 0,0-2 0,22-3 0,-29 4-34,56-8 24,95-23 0,-129 22-14,1-2 0,-2 0 0,1-2 0,54-32-1,-23 8-437,-56 30 49,-9 5 64,-11 3 61,-8 9 120,0 1-1,0 1 0,-35 27 0,41-28 60,-9 7 39,1 0 0,-24 24-1,41-35 48,0 1 0,0 0 0,1 0-1,0 0 1,0 1 0,1 0-1,0 0 1,0 0 0,-5 18-1,9-23 6,0 0-1,0 0 0,1 0 0,0 0 0,-1 0 0,1 0 1,0 0-1,1 0 0,-1 0 0,1 0 0,0 0 0,2 6 1,-2-8 0,0 1 0,0-1 1,0 0-1,0 0 0,1 0 1,-1 0-1,1 0 0,-1-1 0,1 1 1,0 0-1,0-1 0,0 1 1,-1-1-1,2 1 0,-1-1 1,0 0-1,0 0 0,0 0 1,0 0-1,1 0 0,3 0 0,-1 0-1,0-1-1,0 1 1,0-1-1,-1-1 1,1 1-1,0-1 1,0 1-1,0-1 1,0-1-1,-1 1 0,1-1 1,-1 1-1,1-1 1,-1-1-1,0 1 1,0-1-1,1 1 1,5-7-1,4-4-34,0 0-1,-2-2 1,17-21-1,-27 33 20,6-9-80,0-1-1,-1 0 1,10-25-1,-13 30-57,0-3-302,-3 10 246,-2 3 41,-4 16 22,-9 33 159,-3 0 1,-3-2-1,-1 0 1,-3-1 0,-1-1-1,-45 61 1,-135 199 440,195-289-437,-128 200 458,131-210-464,0 2-13,0-1-1,0 0 1,-1-1-1,-17 15 0,24-23-34,0 1 0,1 0 0,-1-1 0,0 1 0,0-1-1,1 0 1,-1 1 0,0-1 0,0 1 0,0-1-1,0 0 1,1 0 0,-1 0 0,0 1 0,0-1-1,0 0 1,-2 0 0,3-1 15,-1 1-1,1 0 1,0 0-1,-1-1 1,1 1-1,-1 0 1,1-1-1,0 1 1,-1-1 0,1 1-1,0 0 1,-1-1-1,1 1 1,0-1-1,0 1 1,-1-1-1,1 1 1,0 0-1,0-1 1,0 1 0,0-1-1,0 0 1,-1-6-43,1 1 0,0 0 0,0 0 0,2-8 0,-2 13 52,17-113-431,-12 89 311,1-1 0,16-39 1,-15 48 122,0 1 0,2 0 1,-1 0-1,2 0 1,0 1-1,1 1 1,0 0-1,1 0 1,1 1-1,0 1 0,17-13 1,1 4 111,63-31 1,40-8 134,-2 1 122,-98 42-72,55-37-1,159-137 563,-61 44-544,-132 102-190,-37 28 226,34-22-1,-51 39-351,-1-1 0,0 1 0,0 0 0,0 0 0,1 0 0,-1 0 0,0 0 0,0 0 0,0 0 0,0 1 0,1-1-1,-1 0 1,0 0 0,0 0 0,0 0 0,1 0 0,-1 0 0,0 0 0,0 0 0,0 0 0,0 0 0,0 1-1,1-1 1,-1 0 0,0 0 0,0 0 0,0 0 0,0 0 0,0 1 0,0-1 0,0 0 0,1 0 0,-1 0 0,0 0-1,0 1 1,0-1 0,0 0 0,0 0 0,0 0 0,0 1 0,0-1 0,0 0 0,0 0 0,0 0 0,0 1 0,0-1-1,0 0 1,0 0 0,0 0 0,0 1 0,-1-1 0,1 0 0,0 0 0,0 0 0,0 0 0,0 1 0,0-1 0,0 0-1,-7 18-43,-13 27 0,0-3 198,-42 96-98,51-108-90,-16 47-6,25-69 63,0 1 0,0-1 0,1 0 1,1 1-1,-1-1 0,1 1 0,1 8 0,-1-15-9,0-1 1,1 1-1,-1-1 0,0 0 0,1 1 0,-1-1 1,1 0-1,-1 1 0,1-1 0,-1 0 1,1 0-1,0 0 0,0 1 0,0-1 1,0 0-1,0 0 0,0 0 0,0 0 0,0 0 1,0-1-1,0 1 0,0 0 0,1 0 1,-1-1-1,0 1 0,0-1 0,1 1 0,-1-1 1,0 0-1,1 1 0,-1-1 0,1 0 1,-1 0-1,0 0 0,1 0 0,-1 0 1,1 0-1,1-1 0,2 0 48,1 0-1,-1 0 1,1-1-1,-1 0 1,0 0 0,0-1-1,0 1 1,6-6-1,2-1-42,-1-2 0,-1 0 0,0 0 0,0-1-1,-1 0 1,-1-1 0,12-19 0,-2 3-22,10-14 47,67-74-1,-58 76-13,24-23-474,-61 64 436,-1-1-1,0 1 0,1-1 0,-1 1 0,0 0 1,1-1-1,-1 1 0,0 0 0,1-1 0,-1 1 0,1 0 1,-1-1-1,0 1 0,1 0 0,-1 0 0,1-1 1,-1 1-1,1 0 0,-1 0 0,1 0 0,0 0 0,-6 13-239,-3 4 192,-39 98-21,-40 89 92,-71 79 12,-8-34 20,123-192 90,-3-2 0,-59 55 0,91-97-158,-1 0 1,-27 17 0,39-28-12,0 0 1,0 0 0,0 0-1,-1-1 1,1 1-1,0-1 1,-1 0-1,1 0 1,-1 0 0,1 0-1,-1-1 1,-6 1-1,9-1 28,-1 0 0,1 0-1,0-1 1,-1 1 0,1 0 0,0-1-1,-1 1 1,1-1 0,0 1-1,0-1 1,-1 1 0,1-1-1,0 0 1,0 0 0,0 0-1,0 0 1,0 0 0,0 0-1,0 0 1,0 0 0,1 0-1,-1 0 1,0 0 0,1 0 0,-1-1-1,0 1 1,1 0 0,0 0-1,-1-1 1,1-1 0,-2-2 4,-2-4 1,2 0 0,-1 0 0,1-1 1,1 1-1,0 0 0,0-1 0,1-11 0,-1 3 4,1-118 162,2 107-11,1 1-1,12-47 1,-13 66-117,1 1 0,0 0 0,0-1 1,1 1-1,0 1 0,0-1 0,1 0 1,0 1-1,0 0 0,1 0 0,0 1 1,0 0-1,9-7 0,-7 7-22,0 1 0,1-1 0,0 1-1,0 1 1,1 0 0,-1 0 0,1 1 0,0 0-1,0 1 1,18-2 0,22 1-147,-1 3 1,1 1-1,76 13 0,-118-12 16,54 7-2544,-44-5-794,23 7 1,-18-2-2468,-5 5 1915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4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18 3392,'1'-1'232,"1"-1"1,0 0-1,0 1 0,0-1 1,0 1-1,0 0 1,0 0-1,0 0 0,0 0 1,0 0-1,0 0 0,1 0 1,-1 1-1,0-1 1,0 1-1,1 0 0,-1 0 1,0 0-1,1 0 0,2 0 1,4 1 2699,-8-1-2762,0 0-1,-1 1 0,1-1 1,-1 0-1,1 0 0,0 0 1,-1 0-1,1 0 0,-1 1 1,1-1-1,0 0 1,-1 0-1,1 1 0,-1-1 1,1 0-1,-1 1 0,1-1 1,-1 1-1,1-1 0,-1 0 1,0 1-1,1-1 0,-1 1 1,0 0-1,1-1 0,-1 1 1,0-1-1,1 1 0,-1-1 1,0 1-1,0 1 0,1 1 60,0 0-1,0 0 0,-1 0 0,0 0 1,1 0-1,-1 0 0,0 0 0,-1 1 1,0 4-1,0 3 279,-4 31 350,-2 0 0,-2 0 1,-23 67-1,4-39-38,-64 117 0,-2 3 338,22 10-144,57-162-658,11-30-181,1-1 0,0 1 0,0 0 0,1-1 0,0 1 0,-2 16 0,5-24-132,0 0 0,0 1 1,0-1-1,-1 0 0,1 0 0,0 0 0,0 0 0,-1 0 0,1 0 1,0 0-1,0 0 0,0 0 0,-1 0 0,1-1 0,0 1 0,0 0 1,-1-1-1,1 1 0,1-1 0,1 0 134,133-29 530,18-3-346,161-9 120,-272 42-619,-17 1-324,-26-1 345,1 0 0,-1 0-1,0 0 1,1 0 0,-1 0 0,0 0 0,1 0 0,-1 0 0,0 0 0,1 0 0,-1 0 0,0 0-1,1 0 1,-1 0 0,0-1 0,1 1 0,-1 0 0,0 0 0,0 0 0,1-1 0,-1 1 0,0 0-1,0 0 1,1-1 0,-1 1 0,0 0 0,0-1 0,1-23-17641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36 10464,'-22'-10'3370,"14"9"-934,12 1-792,20-5 1829,30-3-1,65 2-1469,-51 4-1847,101 1 59,-77 3-2547,-89-2 1618,1-1 0,-1 1 0,0 0 0,0-1 0,0 0 0,4-1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36 148 10208,'-27'-34'3290,"26"33"-3075,0 0-1,0 0 0,1 0 0,-1-1 1,0 1-1,0 0 0,1-1 1,-1 1-1,1 0 0,-1-1 1,1 1-1,-1-3 0,1 3-94,0 0 0,0 1 0,1-1 0,-1 0 0,0 0 0,0 1 0,0-1-1,1 0 1,-1 1 0,0-1 0,1 0 0,-1 1 0,0-1 0,1 1 0,-1-1 0,1 0 0,-1 1 0,1-1-1,2-1 288,0 0 0,0 0 0,0 1 0,0-1 0,1 1 0,-1 0 0,6-2 0,-4 2 68,30-10 913,0 1 0,54-6 1,427-13-1794,-510 29 304,81 3-4319,-75-1 1623,1 0 0,19 6 0,-1 4-904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5408,'-4'-2'301,"4"1"-217,-1 1 0,1-1-1,-1 1 1,0-1 0,1 1 0,-1-1 0,0 1 0,1 0-1,-1-1 1,0 1 0,0 0 0,0-1 0,1 1 0,-1 0-1,0 0 1,0 0 0,0 0 0,0 0 0,1 0-1,-1 0 1,0 0 0,0 0 0,0 0 0,0 0 0,1 1-1,-1-1 1,0 0 0,0 0 0,-2 2 949,27-5 412,6 1 140,46-7 0,-12 0-285,179-14-212,-206 18-2704,-35 5 1469,-1 0 1,0 0 0,1 0-1,-1 0 1,1 0 0,-1 0-1,0 1 1,1-1 0,-1 0-1,2 1 1,-2 0-147,0-1 0,0 1 0,1-1 0,-1 0 0,0 0 0,1 0 0,-1 1 0,1-1 0,-1-1 0,0 1 0,3 0 0,6-4-2869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68 12288,'0'-1'136,"0"1"0,0 0 1,0 0-1,-1 0 1,1-1-1,0 1 1,0 0-1,0 0 1,0-1-1,0 1 0,0 0 1,0 0-1,0 0 1,0-1-1,0 1 1,0 0-1,0 0 0,0-1 1,0 1-1,0 0 1,0 0-1,0-1 1,0 1-1,0 0 0,1 0 1,-1 0-1,0-1 1,0 1-1,0 0 1,0 0-1,0 0 0,0-1 1,1 1-1,-1 0 1,0 0-1,0 0 1,0 0-1,1 0 1,-1 0-1,0-1 0,0 1 1,0 0-1,1 0 1,-1 0-1,1 0 1,13-6-585,-11 4 1195,12-3 1192,1 0 0,27-6 0,-3 1-657,-7 4-1153,-1 0 1,1 2-1,65 1 0,-29 5-2006,-68-2 1610,0 0 0,0 0 0,0 0 0,1 0 0,-1 0 0,0 0 0,0 1 0,0-1 0,0 0 0,0 1 0,1-1 0,-1 1-1,1 0 1,-2-1 71,1 1 0,-1-1 0,0 1 0,1-1 0,-1 1 0,0-1 0,0 1 0,1-1 0,-1 1 0,0-1 0,0 1-1,0 0 1,0-1 0,0 1 0,0-1 0,0 1 0,0-1 0,0 1 0,0-1 0,0 1 0,0 0 0,0-1-1,0 1 1,-1-1 0,1 1 0,0-1 0,0 1 0,-1-1 0,1 2 0,-9 13-2753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13376,'4'-3'6047,"42"-1"-5247,-16-1 1888,6 5-1632,19-3 416,3-2-864,1-1-224,-10 6-256,-4-5-160,-10 5 0,-7-4-192,-1 4 128,-5-5-3136,-4 10 1792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17 7136,'-8'-10'5925,"7"9"-5575,0 1 0,0-1 0,0 1 1,0 0-1,0-1 0,-1 1 0,1 0 0,0 0 0,0-1 0,-1 1 1,1 0-1,-1 0 0,-9 0 639,-14-2-174,0 1-1,0 2 0,0 0 1,1 2-1,-1 1 1,-46 13-1,58-13-692,1 0 0,0 1 0,0 1 0,0 0 0,0 1 0,1 0 0,0 1 0,1 0 0,0 0 0,0 1 0,0 1 0,1-1 0,1 2 0,-14 20 0,18-23-23,1 0 0,-1 1 0,2-1 0,-1 0 0,2 1 0,-1 0 0,1-1 0,0 1 0,1 0 0,0 0 0,0-1 0,1 1 0,0 0 0,0-1 0,1 1 0,0-1 0,1 1 0,0-1 0,0 0 0,9 15 0,-11-21-83,0-1-1,0 1 1,0-1-1,1 1 0,-1-1 1,0 0-1,1 1 0,-1-1 1,1 0-1,-1 0 1,1 0-1,0 0 0,0 0 1,-1 0-1,1-1 0,0 1 1,0-1-1,0 1 1,0-1-1,-1 0 0,1 1 1,0-1-1,0 0 0,0 0 1,0 0-1,0-1 1,0 1-1,0 0 0,0-1 1,-1 1-1,1-1 0,0 0 1,3-1-1,10-6 18,0-1-1,0-1 1,18-14 0,41-41-119,-39 34 41,96-90-227,-123 118 249,-5 8 177,-5 16 265,1-14-361,-1 15 58,1-1-1,1 1 0,0 0 1,2 0-1,6 27 1,-6-36-124,2-1 0,-1 1 1,2-1-1,-1 0 0,2 0 1,0-1-1,0 0 0,1 0 0,0 0 1,14 15-1,-19-24-183,1 0-1,-1 1 0,1-1 1,-1 0-1,1 0 1,0 0-1,0-1 0,0 1 1,0-1-1,7 3 1,-7-3-552,0-1 1,0 1-1,0-1 1,0 0-1,0 0 0,1 0 1,4-1-1,9 0-1977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541 16 5632,'-3'-12'2103,"2"8"779,-5 10 2127,-7 9-3552,2 1 0,-12 18-1,-19 27-167,-135 147 1895,56-73-1627,105-116-1357,0 2 0,2 0-1,0 0 1,2 1 0,0 1 0,1 0 0,2 0-1,0 1 1,1 0 0,2 1 0,1 0 0,0 0-1,2 0 1,0 31 0,3-43-139,1 1 0,0-1-1,1 0 1,1 0 0,0 0 0,1 0-1,0 0 1,1-1 0,0 0 0,1 1-1,1-2 1,0 1 0,0-1 0,1 0-1,0-1 1,1 0 0,0 0 0,1-1-1,0 0 1,0-1 0,1 0 0,13 8-1,-2-4-110,0-1-1,1-1 0,46 15 0,-53-22-571,0 1 0,26 1 0,-31-5-438,1 0-1,-1 0 1,1-1 0,14-3 0,-20 2 309,-1 1 0,1-1 0,-1 0 0,0-1 0,0 1-1,0-1 1,0 0 0,0 0 0,-1-1 0,1 1 0,3-6 0,24-19-2982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37 6816,'-15'-37'9703,"13"51"-7215,-20 50-264,8-25-1462,-3 0 0,-1-1 0,-40 63 0,-88 97 1006,120-164-1418,2 2-1,1 0 0,-29 63 0,42-77-100,-34 69 633,32-68 434,24-41-429,-1-1-818,1 1 0,1 0 1,1 1-1,0 1 0,1 0 1,1 1-1,20-16 0,15-2-236,2 2 0,93-39 0,-111 55 39,1 2 0,41-10 0,-71 22 77,0 0 0,0 0 0,0 1 0,0 0 0,10 1 0,-14-1 27,0 0 0,0 0 0,0 1 0,-1-1 0,1 1-1,0-1 1,0 1 0,-1 0 0,1-1 0,0 1 0,-1 0-1,1 0 1,-1 0 0,1 0 0,-1 1 0,1-1 0,-1 0-1,0 1 1,0-1 0,0 0 0,2 4 0,-3-4 18,1 1-1,-1-1 1,0 1 0,0 0 0,0-1 0,0 1-1,0 0 1,0-1 0,0 1 0,-1 0-1,1-1 1,0 1 0,-1-1 0,1 1 0,-1-1-1,0 1 1,0-1 0,1 1 0,-1-1 0,0 0-1,0 1 1,0-1 0,-1 0 0,1 0 0,0 0-1,-3 2 1,-2 2 6,0-1-1,0 0 0,0 0 1,-11 5-1,10-6 41,-1 0 0,-14 3 0,-5 2 0,14-6-48,12-2 11,1 0-1,-1 0 1,0 0-1,1 0 1,-1 0-1,0 0 0,1 0 1,-1 0-1,0 0 1,1 0-1,-1 0 1,0 0-1,1 1 1,-1-1-1,1 0 1,-1 0-1,0 1 1,1-1-1,-1 0 0,1 1 1,-1-1-1,1 1 1,-1-1-1,1 1 1,-1-1-1,1 1 1,0-1-1,-1 1 1,1-1-1,0 1 1,-1-1-1,1 1 1,0 0-1,0-1 0,-1 1 1,1-1-1,0 1 1,0 0-1,0 0 1,1 10 16,1 0 1,0-1-1,1 1 1,0-1-1,0 0 0,9 17 1,3 10 121,3 11-136,-11-32-48,-1 1 1,0-1-1,5 30 1,-9-39-415,18-17-14771,4-13 8759,7-1 2149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35 8384,'0'-23'2704,"2"12"-205,-2 11-2468,0 0-1,0 0 1,0 0-1,0 0 1,1 0-1,-1 0 1,0 0-1,0 0 1,0 0-1,0 0 1,0 0-1,0 0 1,0 0-1,0 0 1,0 0-1,0 0 1,1 0-1,-1 0 1,0 0-1,0 0 1,0 0-1,0 0 1,0 0-1,0 0 1,0 0-1,0 0 1,0 0-1,0 0 1,0 0-1,1 0 1,-1 0-1,0 0 1,0 0-1,0 0 1,0 0-1,0 0 1,0 0-1,0 1 1,0-1-1,0 0 1,0 0-1,0 0 1,0 0-1,0 0 1,0 0-1,0 0 1,0 0-1,0 0 1,0 0-1,0 1 1,0-1-1,0 0 1,0 0-1,0 0 1,0 0-1,0 0 1,0 0-1,0 0 1,0 0-1,0 0 1,0 0-1,0 0 1,0 1-1,0-1 1,0 0-1,0 0 1,0 0-1,0 0 1,0 0-1,2 54 6234,0-30-4993,-3 34-1,-9 16 495,-31 117-1,13-73-1384,-15 132-710,43-245 832,-3 9-5715,-7-30-5516,8-8 6441,1-2 1510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41 147 9632,'-31'-31'3120,"30"31"-3005,1-1 0,-1 1-1,0-1 1,1 0 0,-1 1 0,0-1 0,1 0 0,-1 1 0,1-1 0,-1 0 0,1 0 0,0 0 0,-1 1 0,1-1 0,0 0 0,-1 0 0,1 0 0,0 0 0,0 0 0,0 1 0,0-1 0,0 0 0,0 0 0,0 0 0,0 0-1,0 0 1,0-1 0,1 1 95,0 0-1,0 0 1,0 0-1,0 0 0,0 0 1,0 0-1,0 0 1,0 0-1,0 0 1,1 1-1,-1-1 0,3-1 1,30-13 1136,1 2 0,0 1 0,1 2 0,1 1 0,-1 2 0,64-4 0,-17 8-386,163 16 1,-228-11-1227,153 15 784,-58-8-6545,-91-6 2187,11 0-4405,-16-3 4965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8736,'-3'-3'3548,"7"3"-2036,9 4 1299,0 4-858,-8-6-1553,0 1 0,1 1 0,-1-1 0,-1 1 0,1 0 0,-1 0-1,1 1 1,5 8 0,-2-2-22,-2 0-1,0 1 0,0 0 0,-1 1 0,6 21 1,12 71 490,-22-99-805,14 96 617,-4 1 0,-4 0 0,-5 1 0,-5-1 0,-29 189 0,27-261-710,-19 88 104,20-106-136,0-1 1,0 1 0,-2-1 0,1 0 0,-1-1 0,-16 22 0,19-29-492,0-1 1,-1 1-1,0-1 0,0 1 1,0-1-1,-7 4 0,-14 4-5018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6:5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51 6976,'-23'-7'2614,"17"5"-216,0 1 1,0-1 0,1-1 0,-11-4-1,16 7-2356,0-1 0,0 1 0,0 0 0,0 0-1,-1 0 1,1 0 0,0 0 0,0 0 0,0 0 0,0 0-1,0-1 1,0 1 0,0 0 0,0 0 0,0 0 0,0 0-1,0 0 1,0 0 0,0-1 0,0 1 0,0 0-1,0 0 1,0 0 0,0 0 0,0 0 0,0 0 0,0-1-1,0 1 1,0 0 0,0 0 0,0 0 0,0 0-1,0 0 1,0 0 0,0 0 0,0-1 0,1 1 0,-1 0-1,0 0 1,0 0 0,0 0 0,0 0 0,0 0 0,0 0-1,0 0 1,0 0 0,1 0 0,-1 0 0,0-1-1,7-3 209,-6 4-41,6-3-53,0 0 1,0 1-1,0 0 1,1 0 0,-1 0-1,0 1 1,1 0-1,12 1 1,-17 0-126,28-2 102,0 2 0,0 1 1,1 1-1,45 10 0,-75-11-143,0-1 1,0 1-1,1-1 0,-1 1 0,0 0 1,0 0-1,0 0 0,0 0 0,0 0 0,0 1 1,3 2-1,-5-3 6,1 0-1,0 0 1,-1 0-1,1 0 1,-1 0 0,1 0-1,-1 0 1,0 0 0,1 0-1,-1 0 1,0 0 0,0 1-1,0-1 1,0 0 0,0 0-1,0 0 1,0 0 0,0 0-1,0 1 1,-1-1 0,1 0-1,0 0 1,-1 0 0,1 0-1,-1 0 1,0 1 0,-4 7 73,-1-1 1,1 0-1,-2 0 1,1-1-1,-1 0 1,0 0-1,-1 0 1,1-1-1,-12 7 1,9-6 36,0 0 1,1 0-1,0 1 0,1 1 1,-14 16-1,20-22-31,0 0-1,1 0 1,-1-1 0,1 1-1,0 0 1,0 1 0,0-1-1,0 0 1,0 0 0,1 0 0,-1 0-1,1 1 1,0-1 0,0 0-1,1 6 1,0-4 11,0-1 0,1 0 0,-1 1 0,1-1 0,0 0-1,0 0 1,0 0 0,1 0 0,-1 0 0,5 4 0,-1-1-32,1-1-1,0 1 1,1-1 0,-1 0-1,1-1 1,0 0 0,1 0-1,-1-1 1,1 0 0,9 3-1,4 0-504,28 4 0,-1-7-7350,-40-3 2388,1 5 1749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14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48 2304,'7'-5'1464,"0"0"1,0 0-1,0-1 0,-1 0 1,0 0-1,9-9 5685,-16 15-7057,1 1 0,-1-1-1,0 0 1,1 1 0,-1-1-1,1 1 1,-1-1 0,1 1-1,-1-1 1,1 1 0,-1-1-1,1 1 1,0-1 0,-1 1-1,1 0 1,-1 0 0,-1 3 147,-71 94 2177,44-60-1834,2 2 1,-43 84-1,-22 97 108,10-10-325,66-169-261,-21 64-192,22-60-2650,13-37-873,13-24-2031,11-24 68,4-11 1836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5056,'-8'-14'1642,"6"11"-596,18-6 970,15-5-906,0 1 0,1 1 1,1 2-1,49-10 0,28 7-2317,1 13-3383,-101 1 3651,-1 0-1,1 0 1,-1 1-1,1 0 1,12 5-1,26 15-1337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08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6 215 5984,'0'0'245,"-1"0"1,1-1 0,-1 1-1,1-1 1,0 1 0,-1-1-1,1 1 1,0 0 0,-1-1-1,1 1 1,0-1 0,0 0-1,-1 1 1,1-1 0,0 1-1,0-1 1,0 1 0,0-1-1,0 1 1,0-7 5150,5-4 11,7-2-3791,13-9-858,-3 8 52,0 0-1,46-22 1,-42 23-562,7-3 203,2 0-1,0 3 1,46-13 0,-76 25-371,0 0 0,0 0 0,1 0 0,6 1 0,-11 0-57,0 0 0,0 0 0,1 0 0,-1 0 0,0 0-1,0 1 1,0-1 0,0 0 0,0 1 0,0-1 0,0 1 0,0-1 0,0 1 0,0-1 0,0 1-1,0 0 1,0-1 0,-1 1 0,1 0 0,0 0 0,0-1 0,-1 1 0,1 0 0,-1 0 0,1 0 0,0 2-1,1 2 36,-1 1-1,0-1 1,-1 1 0,1-1-1,-1 12 1,2 17 124,-2-32-145,1 0 0,0 0 0,-1 0 0,1 0 0,0 0 0,0 0 0,0 0 0,0 0 0,1 0 0,-1 0 0,0 0 0,1-1 0,1 3 0,4 1 45,-1 0 1,1-1-1,0 1 0,0-1 1,1-1-1,-1 1 1,1-1-1,0-1 1,0 1-1,0-1 0,0-1 1,0 1-1,0-1 1,0-1-1,0 0 0,1 0 1,-1 0-1,0-1 1,0 0-1,0-1 1,9-2-1,-10 2-209,42-15 375,-45 15-469,0 1 0,0-1 1,-1 0-1,1-1 1,-1 1-1,1-1 1,-1 1-1,0-1 0,5-5 1,-8 7-132,1 1 0,-1-1 0,1 1 0,-1-1 0,1 1 0,-1-1 0,1 1 0,-1-1 0,0 0 0,1 1 0,-1-1 0,0 0 0,1 1 0,-1-1 0,0 0 0,0 1 0,0-1 0,0 0 0,0 0 0,0 1 0,0-1 0,0 0 0,0 1 0,0-1 0,0 0 0,0 0 0,-1 0 0,-8 3-7001,4 6 3816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09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6 244 6464,'-5'9'8308,"11"-11"-4921,6-7-2559,-1 0-1,1-1 0,-2-1 0,0 1 0,11-15 0,16-18 221,-18 25-525,1 1-1,0 1 1,1 0 0,1 1-1,0 2 1,36-17-1,-54 29-459,-1-1 0,0 1 0,1 0 0,-1 0 0,1 0-1,-1 0 1,1 1 0,-1-1 0,1 1 0,0 0 0,-1 0-1,1 1 1,-1-1 0,1 1 0,0-1 0,-1 1 0,5 2-1,-4-1 29,1 1-1,0 0 0,-1 0 0,1 0 0,-1 1 0,0 0 0,0-1 1,-1 2-1,1-1 0,4 8 0,1 1-5,1 0 0,-1-1 0,2-1 0,0 1 0,0-1 0,1-1 0,0 0-1,1-1 1,0 0 0,1-1 0,0-1 0,27 11 0,-33-15-119,0-1 0,0 0 0,0 0 0,1-1 0,-1 0 0,0 0 0,16-1 0,-18-1-550,0 0-1,0 0 1,0-1 0,8-2-1,-7 1-1459,0 0 0,0-1 0,10-7 0,-2-2-3652,1-4 1851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09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35 6880,'-11'-24'2229,"3"14"186,7 10-1105,2 2 64,1 4 2452,-3 7-2324,0-8-532,-3 85 3721,0-58-3821,-1-1 0,-12 40 0,-2-8-391,-73 205 242,-5-69-1171,47-118-6118,44-72 2818,5-1 1255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19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564 1 3648,'11'0'15770,"-41"1"-14241,-37 5 0,21 2-1139,1 3 0,0 1 0,-45 19 1,68-23-284,0 2 1,0 0-1,-34 24 1,47-27-74,-1 0 1,1 0-1,1 1 0,-1 1 0,2-1 1,-1 1-1,1 1 0,0-1 1,-8 19-1,7-9 42,0 1 0,2 0 0,1 0 0,0 1 0,2 0 0,0-1 0,2 1 0,0 0 0,1 0 0,1 0 0,5 27 0,-6-41 16,1 0 0,0 0 0,1 0 0,0 0 0,0-1 0,1 1 0,-1-1 0,1 1 0,1-1 0,-1 0 0,9 10 0,-11-14-67,0-1 1,0 0-1,0 0 1,1 0-1,-1 0 1,0 0-1,1 0 1,-1 0-1,0-1 1,1 1-1,-1-1 1,1 1-1,0-1 1,-1 1 0,1-1-1,-1 0 1,1 1-1,2-1 1,-1 0 9,0-1 0,-1 1 1,1-1-1,0 0 0,0 0 1,0 0-1,-1 0 1,1 0-1,4-3 0,1-1 27,-1-1 0,1 0 0,-1-1 0,0 1 0,7-11 0,133-197 13,-70 96-38,-22 34-453,-55 84 413,0 0-1,0 0 1,0 0-1,1 0 0,-1 0 1,0 0-1,0 0 0,0 0 1,0 0-1,0 0 0,1 0 1,-1 0-1,0 0 1,0 0-1,0 0 0,0 0 1,0 0-1,1 1 0,-1-1 1,0 0-1,0 0 0,0 0 1,0 0-1,0 0 0,0 0 1,0 1-1,0-1 1,1 0-1,-1 0 0,0 0 1,0 0-1,0 0 0,0 1 1,0-1-1,0 0 0,0 0 1,0 0-1,0 0 1,0 1-1,0-1 0,0 0 1,0 0-1,4 13 53,-3-9-48,94 259 453,-70-200-498,-14-34-2,4 10-212,1-1 0,23 40-1,-24-57-2439,3-5 708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1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239 993 2304,'0'0'24,"-1"0"1,1 0-1,0 0 0,0 0 0,-1 0 1,1 0-1,0 0 0,0 0 1,0 0-1,-1 0 0,1 0 0,0 0 1,0 0-1,-1 0 0,1 0 1,0 0-1,0 1 0,0-1 1,-1 0-1,1 0 0,0 0 0,0 0 1,0 1-1,0-1 0,-1 0 1,1 0-1,0 0 0,0 1 1,0-1-1,0 0 0,0 0 0,0 0 1,0 1-1,0-1 0,0 0 1,0 0-1,0 1 0,-1-1 1,1 0-1,0 0 0,1 1 0,-1-1 1,0 0-1,0 0 0,0 1 1,0-1-1,0 0 0,0 0 0,0 0 1,0 1-1,0-1 0,0 0 1,1 0-1,-1 0 0,0 1 1,0-1-1,0 0 0,1 1 2,0 0 1088,21 6 4017,-19-7-4905,-1 0 0,1-1 1,0 1-1,-1-1 0,1 0 0,-1 0 1,1 0-1,-1 0 0,0-1 1,1 1-1,-1 0 0,4-4 0,26-27 1361,-12 7-733,-1 0 0,17-32 0,29-61 183,-50 90-802,127-274 1124,-102 210-1091,84-159 441,-94 196-256,-29 45-339,-1 10-110,0 1 0,0-1 0,0 0 0,0 0 0,0 0 0,0 0 0,0 0 0,0 0 0,0 0 0,0 0 0,-1 0 0,1 0-1,0 0 1,0 0 0,0 0 0,0 0 0,0 0 0,0 0 0,0 0 0,0 0 0,0 0 0,0 0 0,0 0 0,-1 0 0,1 0 0,0 0 0,0 0 0,0 0 0,0 0-1,0 0 1,0 0 0,0 0 0,0 0 0,0-1 0,0 1 0,0 0 0,0 0 0,0 0 0,-1 0 0,1 0 0,0 0 0,0 0 0,0 0 0,0 0 0,0 0 0,0 0-1,0 0 1,0 0 0,0-1 0,0 1 0,0 0 0,0 0 0,0 0 0,0 0 0,-8 13 100,1 0 0,-10 23 0,9-19-59,-199 410 774,158-341-473,-3-1 0,-115 140-1,-90 45 594,241-254-697,-8 6 572,21-19-203,10-3-343,17-7-27,41-19 15,-24 10-224,49-27 0,-42 15-68,-2-1 1,68-58-1,-59 38 55,120-100 186,-27 39-77,-137 101-327,-15 10 51,-18 16 218,4 3-34,2 1 0,0 1 1,2 0-1,-16 31 0,19-33 13,1 0 0,1 1-1,1 1 1,1-1 0,1 1 0,-7 44-1,13-61-4,-1 0-1,1 0 1,0 0-1,1 0 0,-1 0 1,1 0-1,0-1 1,0 1-1,2 6 0,-2-9-11,0-1-1,0 1 0,0-1 0,-1 1 0,1-1 1,1 1-1,-1-1 0,0 0 0,0 0 1,0 0-1,1 0 0,-1 0 0,0 0 1,1 0-1,-1 0 0,1 0 0,-1 0 0,1-1 1,0 1-1,-1-1 0,1 1 0,0-1 1,-1 0-1,1 0 0,0 0 0,-1 1 0,1-2 1,0 1-1,2 0 0,0-1 26,0 0 0,0 0 0,0 0 0,0-1 0,-1 0 0,1 1 0,0-1 0,-1-1 0,1 1 0,-1 0 0,0-1 0,5-4 0,1-3 28,0 0 1,15-20-1,-11 9-76,-2-1-1,1 0 1,-2 0-1,8-27 0,24-99 94,-23 48-219,-18 97 88,0 0 1,0 0-1,1 0 0,0 0 1,-1 0-1,1 0 0,0 1 0,0-1 1,1 1-1,-1-1 0,0 1 1,1 0-1,-1 0 0,1 0 1,0 0-1,0 0 0,0 1 0,0-1 1,6-1-1,5-2 37,1 1 0,-1 0 0,18-1 0,-22 4 22,64-9-80,-64 10 70,0-1 0,0 2 0,-1-1 0,1 1 0,15 4-1,-23-4 2,0 0-1,1 0 1,-1 0-1,0 0 1,0 0-1,0 0 0,1 1 1,-1-1-1,-1 1 1,1 0-1,0-1 1,0 1-1,-1 0 0,1 0 1,-1 0-1,1 0 1,-1 0-1,0 0 1,0 1-1,0-1 0,0 0 1,0 1-1,0 1 1,1 7 31,0-1 0,-1 0 0,0 1 0,-2 11 0,1-13-56,0-6 10,0 29 214,5 42-1,-3-64-183,0 0 0,0 0 0,1 0-1,0 0 1,1 0 0,0-1 0,1 1 0,6 9 0,-9-16-38,0-1 0,0 1 1,0 0-1,1-1 0,-1 0 0,1 1 0,0-1 1,-1 0-1,1-1 0,0 1 0,0 0 0,1-1 1,-1 1-1,0-1 0,0 0 0,1 0 1,-1-1-1,6 2 0,0-2-224,1 0-1,-1 0 1,1 0 0,-1-1-1,16-4 1,-7 0-927,0-1 1,0 0-1,-1-1 0,33-19 0,57-47-11472,-56 36 6967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3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201 199 2816,'22'-49'1637,"-14"30"224,11-19 0,-4 9 348,11-32 2937,-26 61-5096,0 0 1,0 0-1,0 0 0,0 0 1,0 0-1,-1 0 0,1 0 0,0-1 1,1 1-1,-1 0 0,0 0 0,0 0 1,0 0-1,0 0 0,0 0 0,0 0 1,0 0-1,0-1 0,0 1 0,0 0 1,0 0-1,0 0 0,0 0 1,0 0-1,0 0 0,0 0 0,0 0 1,0 0-1,1 0 0,-1-1 0,0 1 1,0 0-1,0 0 0,0 0 0,0 0 1,0 0-1,0 0 0,0 0 1,1 0-1,-1 0 0,0 0 0,0 0 1,0 0-1,0 0 0,0 0 0,0 0 1,0 0-1,0 0 0,1 0 0,-1 0 1,0 0-1,0 0 0,0 0 0,0 0 1,0 0-1,0 0 0,0 1 1,0-1-1,1 0 0,-1 0 0,0 8 1060,-43 149 1856,29-113-2593,-31 65 0,-1-22-150,-15 33-201,44-78-133,-6 11 80,4-20-3267,18-32 2985,1-1-1,-1 1 1,1-1-1,-1 1 1,0-1-1,1 1 1,-1-1-1,0 1 0,1-1 1,-1 0-1,0 1 1,0-1-1,1 0 1,-1 0-1,0 0 1,0 1-1,0-1 1,1 0-1,-1 0 0,-1 0 1,2 0 86,-1 0 1,1 0-1,-1 0 1,1 0-1,0 0 1,-1 0-1,1-1 0,-1 1 1,1 0-1,-1 0 1,1 0-1,0 0 1,-1-1-1,1 1 0,0 0 1,-1 0-1,1-1 1,0 1-1,-1 0 1,1-1-1,0 1 0,-1 0 1,1-1-1,0 1 1,0 0-1,0-1 1,-1 1-1,1-1 0,0 1 1,0 0-1,0-1 1,0 1-1,0-1 1,0 1-1,-1-1 0,5-7-2695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3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4 4800,'-2'-4'6334,"-4"12"-2482,-39 31-827,-138 132 1006,157-144-3671,10-12-246,2 1 1,0 1 0,0 0 0,-12 22-1,20-29 37,3-5-30,0 0-1,1 0 1,-1 0-1,-1 8 1,3-12-67,1 0 1,0 1-1,-1-1 0,1 0 1,0 0-1,0 1 0,0-1 1,0 0-1,0 0 0,1 1 1,-1-1-1,0 0 0,1 0 1,-1 0-1,0 1 0,1-1 1,-1 0-1,1 0 0,0 0 1,-1 0-1,1 0 0,0 0 1,0 0-1,1 1 0,1 0 59,-1 0 0,1 0 0,0 0 0,0-1 0,-1 1-1,1-1 1,0 1 0,1-1 0,-1 0 0,0-1 0,6 2-1,3-1 4,23-1-1,-17 0 2,65-2 114,54 1-62,-111 1-322,32-3 1,3 0-1613,-40 4-819,-1 0-3349,-10-1 3827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4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33 5984,'3'-33'6042,"-3"45"-4225,-1 0 0,-3 15 0,-9 23 87,-23 45-641,33-87-884,-42 92 977,17-40-812,-22 72-1,32-69-525,0 4-513,3-25-3353,15-41 3632,0-1 0,-1 1 0,1-1 0,0 1 0,0-1 0,0 1 0,0-1 0,-1 1 1,1-1-1,0 0 0,0 1 0,-1-1 0,1 1 0,0-1 0,-1 0 0,1 1 0,0-1 0,-1 0 1,1 1-1,-2-1 0,-2-12-5559,3 0 3407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4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7 4800,'0'0'125,"0"0"0,0-1 0,-1 1-1,1 0 1,0 0 0,0-1 0,0 1 0,0 0 0,0-1 0,0 1 0,0 0-1,0 0 1,-1-1 0,1 1 0,0 0 0,0 0 0,0 0 0,-1-1 0,1 1 0,0 0-1,0 0 1,-1 0 0,1-1 0,0 1 0,0 0 0,-1 0 0,1 0 0,0 0 0,0 0-1,-1 0 1,1 0 0,0 0 0,-1 0 0,1 0 0,0 0 0,0 0 0,-1 0 0,1 0-1,0 0 1,-1 0 0,1 0 0,0 0 0,-1 0 0,1 0 0,0 0 0,0 0-1,-1 1 1,1-1 0,0 0 0,-14 16 3881,6-5-3355,-40 51 2709,32-38-2253,-23 24-1,-1-11-173,32-31-649,0 1 0,0 0 0,0 1 0,1 0-1,0 0 1,1 0 0,-1 1 0,-6 13 0,13-22-241,0 0-1,-1 1 1,1-1 0,0 0 0,0 1-1,0-1 1,-1 1 0,1-1 0,0 0-1,0 1 1,0-1 0,0 1 0,0-1-1,0 1 1,0-1 0,0 0 0,0 1-1,0-1 1,0 1 0,0-1-1,0 1 1,0-1 0,0 1 0,0-1-1,0 0 1,1 1 0,-1-1 0,0 1-1,0-1 1,0 0 0,1 1 0,-1-1-1,0 0 1,1 1 0,-1-1 0,0 0-1,1 1 1,-1-1 0,0 0 0,1 0-1,-1 1 1,1-1 0,-1 0 0,0 0-1,1 0 1,-1 0 0,1 1-1,-1-1 1,1 0 0,-1 0 0,5 0 128,-1 0 0,0 0 0,0-1 1,7-1-1,0 1-18,187-21 359,-86 12-1600,-37 7-2837,-71 3 3404,-1 0 1,1 0-1,-1 1 1,0-1-1,0 1 1,1 0-1,-1-1 1,0 2-1,4 0 1,2 5-1725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5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187 191 5632,'-7'-29'1834,"7"29"-1804,0-1 0,-1 1-1,1 0 1,0 0-1,0-1 1,0 1-1,0 0 1,0-1-1,0 1 1,0 0 0,0-1-1,0 1 1,0 0-1,0-1 1,0 1-1,0 0 1,0-1-1,0 1 1,0 0 0,0-1-1,0 1 1,0 0-1,1-1 1,2-6 117,-1 5 1403,1 7 784,-2-3-1843,1 3-75,0 1 0,-1-1 0,1 1 0,-1 0 0,0 0 0,0-1 0,0 9 0,-3 45 1070,1-36-812,1-13-515,-1 37 716,-1 1 0,-3-1 0,-15 66 0,-9-6 202,-48 115 0,74-213-993,-4 8 73,0-1 0,-13 19 0,20-35-145,0 1-1,0-1 1,0 0 0,0 1-1,-1-1 1,1 0 0,0 0-1,0 1 1,0-1-1,-1 0 1,1 0 0,0 1-1,0-1 1,-1 0 0,1 0-1,0 0 1,0 1 0,-1-1-1,1 0 1,0 0 0,-1 0-1,1 0 1,0 0 0,-1 0-1,1 0 1,0 0 0,-1 0-1,1 0 1,0 0 0,-1 0-1,1 0 1,0 0 0,-1 0-1,1 0 1,0 0 0,0 0-1,-1 0 1,1 0 0,0 0-1,-1 0 1,1-1 0,0 1-1,-1 0 1,1 0 0,0 0-1,0-1 1,-1 1-1,1 0 1,0 0 0,0-1-1,0 1 1,-1 0 0,1 0-1,0-1 1,0 1 0,0 0-1,0-1 1,-8-18 245,7 11-268,-1 0-1,2 0 1,-1 0-1,1-9 1,0 6-28,1-5 47,0 0 0,0 0 0,2 1 0,5-19 0,24-59 147,-20 60-174,16-39-111,16-44-22,-26 62 38,2 1 0,36-68 0,-45 102 101,1-1 0,1 2 0,1 0 0,0 0 0,1 1 0,1 1 0,0 1 0,33-24 0,-49 39 12,17-12-34,0 2-1,33-16 1,-46 24 37,0 0 0,1 0 1,-1 1-1,1-1 1,0 1-1,-1 1 0,1-1 1,0 1-1,0-1 1,0 1-1,-1 0 0,1 1 1,0-1-1,0 1 1,-1 0-1,1 1 0,8 2 1,-10-2 11,0 0 1,0 0-1,0 1 1,0-1-1,-1 1 0,1-1 1,-1 1-1,0 0 1,0 0-1,0 0 0,0 0 1,0 0-1,-1 0 1,0 0-1,1 1 0,-1-1 1,0 0-1,0 1 1,-1-1-1,1 6 1,0 3 40,0 1 1,-1-1 0,-1 0-1,-3 20 1,0-12 12,-1 0 0,-1 0 0,-1 0-1,-1-1 1,0 0 0,-2-1 0,0 0-1,-1 0 1,0-1 0,-2-1 0,0 0-1,0 0 1,-2-1 0,0-1 0,-1-1-1,-32 22 1,39-29-41,-7 5-7,-2-1 0,-21 9 0,35-17-7,-1 0 0,1 0 0,-1-1 0,1 0 0,-1 0 0,0 0 0,0 0 0,1-1 1,-1 0-1,0 0 0,0 0 0,0-1 0,1 1 0,-10-3 0,14 2-18,0 1 0,0 0-1,-1 0 1,1 0 0,0 0 0,0 0 0,0 0 0,0 0-1,0 0 1,0 0 0,-1 0 0,1 0 0,0 0 0,0 0-1,0 0 1,0 0 0,0 0 0,0 0 0,0 0 0,-1 0-1,1 0 1,0 0 0,0 0 0,0 0 0,0 0 0,0 0-1,0 0 1,0 1 0,-1-1 0,1 0 0,0 0 0,0 0-1,0 0 1,0 0 0,0 0 0,0 0 0,0 0 0,0 0-1,0 1 1,0-1 0,0 8-67,7 17 207,-1-7 89,-1 4-15,-1-8-74,-1-1-1,-1 1 0,2 23 0,-4 161 309,0-114-5798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7296,'-3'-6'2671,"3"4"-1637,0-1-899,13 1 1369,26-11-643,-29 9-698,1 1-1,-1-1 0,14-1 1,-19 5-161,-1 0 1,1-1 0,-1 2 0,1-1 0,-1 0 0,1 1 0,-1 0 0,1 0 0,-1 0 0,1 1 0,5 2 0,5 3-76,-3-2 6,0 1 1,13 8 0,-22-12 59,-1 0 1,1 0 0,0 0-1,-1 0 1,0 0-1,1 1 1,-1-1-1,0 1 1,0 0-1,0 0 1,-1-1-1,1 1 1,2 6 0,-3-2 4,0-1 1,0 1 0,0-1-1,-1 1 1,0-1 0,0 1-1,0-1 1,-1 1 0,0-1-1,0 1 1,-1-1 0,-4 12-1,-3 3 215,-2 1-1,-14 23 0,11-22 27,13-20-182,-1 0-1,0 0 0,0 0 0,-1 0 1,1 0-1,0-1 0,-1 1 1,-4 2 778,8-5-787,-1-1 0,0 1 0,0 0 1,0-1-1,0 1 0,1-1 0,-1 1 1,0-1-1,0 1 0,1 0 1,-1-1-1,0 1 0,0 0 0,1-1 1,-1 1-1,1 0 0,-1 0 1,1-1-1,5 0-109,-1 0 0,1 1 0,0 0 0,0 0 0,0 0 0,-1 1 0,1 0 0,10 3 0,23 7-794,-32-8 32,0-1 0,1 1 0,-1-1 0,1-1-1,0 0 1,-1 0 0,1 0 0,0-1 0,0 0 0,14-2-1,16-6-2754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6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37 3968,'0'-2'5844,"-2"6"-3877,-2 7-898,-2 14 232,2 0 0,1 0 0,1 0 1,2 33-1,0-40-779,1 0 0,0 0 0,2 0 0,5 21 0,-6-32-250,0 1 0,1-1 0,0 0 0,0 0-1,1 0 1,0 0 0,0 0 0,1-1 0,-1 1-1,2-1 1,-1-1 0,7 7 0,-9-10-161,0 0 0,0 0-1,0 0 1,0-1 0,0 1 0,1-1 0,-1 1 0,1-1 0,-1 0 0,1-1-1,-1 1 1,1-1 0,-1 1 0,1-1 0,0 0 0,-1 0 0,6-1-1,-1-1 23,-1 0-1,1 0 1,-1 0-1,0-1 1,0 0-1,14-8 0,-11 4-92,1 0 0,-1-1 0,0-1 0,-1 0-1,0 0 1,14-18 0,37-66-591,-39 57-493,22-54 0,-35 70-2182,-1 0 1,5-28 0,-11 36-925,-1 3 1388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7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38 2400,'0'0'-14,"10"-28"1791,-10 27-1622,0 0-1,0 1 1,1-1-1,-1 0 1,1 1-1,-1-1 1,0 0-1,1 1 1,-1-1-1,1 1 1,-1-1-1,1 1 1,0-1-1,-1 1 1,2-1-1,-2 1-41,1 0-1,-1 0 1,0 0 0,1 1-1,-1-1 1,1 0 0,-1 0-1,0 0 1,1 0 0,-1 1-1,1-1 1,-1 0 0,0 0-1,1 1 1,-1-1 0,0 0-1,0 0 1,1 1 0,-1-1-1,0 1 1,0-1 0,1 0-1,-1 1 1,0-1 0,0 0-1,0 1 1,0-1 0,1 1-1,-1-1 1,0 1 0,2 9 525,0 1 1,0-1-1,-1 1 1,0-1 0,-1 1-1,0-1 1,-2 14-1,1-18-397,0 17 612,-1-1 0,-2 1 1,-9 36-1,7-41-438,-46 132 1394,-22 93-2060,73-239 144,-3 14-1276,3-9-2353,2-13 2662,0 1 0,1 0-1,0 0 1,-1 0 0,1 0 0,0 0 0,5-5 0,-1 0-765,15-17-934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7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58 6656,'-2'1'561,"0"0"0,0 1 0,0-1 0,0 0 0,1 1 0,-1-1 0,0 1 0,-1 2 0,-8 7 699,-76 68 2957,79-69-3898,-1-1 0,2 2-1,-1-1 1,1 1 0,1 0 0,0 0 0,-5 15 0,9-23-200,1 1 0,0 0 0,0 0 0,1-1 0,-1 1 0,1 0 1,0 0-1,0 0 0,0 0 0,0 0 0,2 6 0,-1-8-63,-1 0 0,1 0 0,0 0 0,0 0 0,0 0-1,0 0 1,0-1 0,0 1 0,1 0 0,-1-1 0,0 1 0,1-1 0,-1 1-1,1-1 1,0 0 0,-1 0 0,1 1 0,0-1 0,0 0 0,0-1 0,0 1-1,2 1 1,1-1 59,1 0 0,-1 0 1,0-1-1,1 1 0,-1-1 0,0 0 0,0-1 0,1 1 0,-1-1 0,7-2 0,5-2 184,29-14-1,-25 10-155,-10 5-106,0-2 1,0 1-1,0-1 1,-1-1-1,1 0 1,-2-1-1,1 0 1,15-17-1,-20 19-42,0-1 1,0 1-1,-1-1 0,0-1 0,0 1 1,-1-1-1,0 1 0,0-1 1,0 0-1,-1 0 0,-1 0 0,1 0 1,-1 0-1,0-13 0,-1 12-176,-1 0-1,0 0 1,0 0-1,0 1 1,-7-18-1,8 23 55,-1 1-1,0 0 0,0-1 0,0 1 1,0 0-1,-1 0 0,1-1 0,-1 1 1,1 0-1,-1 0 0,0 1 0,1-1 1,-1 0-1,0 0 0,0 1 0,-1 0 1,1-1-1,0 1 0,0 0 0,-1 0 1,1 0-1,0 0 0,-1 0 0,1 1 0,-5-1 1,3 1-225,-1 0 1,1 0 0,0 1-1,-1-1 1,1 1-1,0 0 1,-1 1 0,1-1-1,0 1 1,0 0-1,-5 2 1,6-2-99,0 0-1,1 0 1,-1 0-1,0 0 1,1 0-1,0 0 1,-1 1 0,1-1-1,0 1 1,0 0-1,0-1 1,1 1-1,-1 0 1,1 0-1,-2 5 1,1 16-2355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7:27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14 7136,'-1'0'133,"1"0"1,0 0-1,-1 0 1,1 1-1,-1-1 1,1 0-1,-1 0 1,1 0-1,-1 0 0,1 0 1,0 0-1,-1 1 1,1-1-1,-1 0 1,1 0-1,0 1 1,-1-1-1,1 0 1,0 0-1,-1 1 1,1-1-1,0 1 1,0-1-1,-1 0 0,1 1 1,0-1-1,0 0 1,0 1-1,-1-1 1,1 1-1,0-1 1,0 1-1,0 0 1,0 17 1890,1-10-640,-1-2-1036,0-1 1,1 0-1,0 1 0,0-1 0,0 0 1,1 1-1,0-1 0,0 0 0,0 0 0,0 0 1,1-1-1,0 1 0,4 4 0,-5-6-196,1 0 0,-1 0 0,1-1 0,0 1-1,-1-1 1,1 0 0,0 1 0,1-1 0,-1-1 0,0 1 0,1 0-1,-1-1 1,1 0 0,-1 0 0,1 0 0,-1 0 0,1-1-1,0 1 1,0-1 0,5 0 0,7-2 117,-1-1-1,1-1 1,-1 0 0,0-1-1,0-1 1,-1 0 0,23-13-1,-30 15-165,-1 0 0,1 0 1,-1-1-1,0 0 0,6-5 0,-11 9-86,0 0 1,0-1-1,0 1 1,0 0-1,0 0 0,0-1 1,0 1-1,0-1 1,-1 1-1,1-1 0,-1 1 1,1-1-1,0-2 1,-1 3-17,0-1 0,-1 1 0,1 0 1,0 0-1,0 0 0,-1 0 0,1 0 1,-1-1-1,1 1 0,-1 0 0,1 0 0,-1 0 1,0 0-1,1 0 0,-1 1 0,0-1 1,0 0-1,0 0 0,0 0 0,0 1 0,0-1 1,-1 0-1,-7-4-77,0 0 0,1 1 0,-2 0-1,1 1 1,0 0 0,-1 0 0,1 1 0,-1 0 0,0 1 0,0 0 0,0 1 0,1 0-1,-16 1 1,13 1-506,1 0-1,-1 0 0,0 1 0,-18 7 1,22-6-571,0-1 0,1 1 1,-1 1-1,1 0 1,0 0-1,-11 9 0,3 6-2105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7 923 5152,'-7'7'2036,"12"-7"1771,15-8-72,-10 0-2952,0 0 0,0-1 0,12-13-1,6-5 18,61-47 610,46-43-571,-117 98-776,-1 0 1,-1-1-1,0 0 0,-2-1 1,13-26-1,3-19 360,37-126-1,-45 125-355,34-92 189,-53 153-244,4-13-437,-6 19 419,-1 0-1,0 0 1,0 0 0,0 0 0,0 0-1,0 0 1,0 0 0,0 0 0,0-1 0,0 1-1,0 0 1,0 0 0,1 0 0,-1 0-1,0 0 1,0 0 0,0 0 0,0 0-1,0 0 1,0 0 0,0 0 0,0 0-1,1 0 1,-1 0 0,0 0 0,0 0-1,0 0 1,0 0 0,0 0 0,0 0-1,0 0 1,1 0 0,-1 0 0,0 0-1,0 0 1,0 0 0,0 0 0,0 0-1,0 0 1,0 0 0,0 1 0,1-1 0,-1 0-1,0 0 1,0 0 0,0 0 0,0 0-1,4 13-240,0 12 90,0 40-1,2 100 295,1 186 185,-8-302-226,-11 253 720,7-248-643,-9 80 1099,14-132-1225,0-1 0,-1 1 0,1 0 0,-1-1 0,1 1 0,-1 0 0,1-1-1,-1 1 1,0-1 0,0 1 0,0-1 0,0 1 0,0-1 0,0 0 0,0 1 0,0-1-1,0 0 1,-2 1 0,2-1-28,-1-1 0,1 0-1,0 1 1,0-1 0,0 0 0,-1 0-1,1 0 1,0 0 0,0 0 0,0 0-1,-1-1 1,1 1 0,0 0 0,0 0-1,0-1 1,0 1 0,0-1 0,-1 1-1,1-1 1,0 0 0,0 1 0,0-1-1,1 0 1,-1 0 0,0 1 0,0-1-1,0 0 1,-1-1 0,-11-15-61,1 1 0,0-1 1,-18-36-1,12 21 1,-60-94 21,61 102-107,-1 2 0,-1 0 0,-29-26 0,42 42 43,-23-19-581,28 24 612,0 0 0,0 0 0,0 1 0,0-1 0,0 0 0,0 1 0,0-1 0,0 1 0,0-1 0,-1 1 0,1 0 0,0-1 0,0 1 0,-1 0 0,1 0 0,0 0-1,0 0 1,0 0 0,-1 0 0,1 0 0,0 0 0,0 0 0,-1 0 0,0 1 0,1 0 29,1 0-1,-1-1 1,0 1-1,1 0 1,-1 0-1,1-1 1,0 1 0,-1 0-1,1 0 1,0 0-1,-1 0 1,1 0-1,0 0 1,0 0-1,0-1 1,0 1-1,0 0 1,0 0-1,0 0 1,0 0-1,0 0 1,0 0-1,0 0 1,1 0-1,-1 0 1,0-1 0,1 2-1,12 24-154,-4-15 139,1 0 0,1 0 0,0-1 0,0 0 0,1-1 0,0-1 0,24 14 0,-18-12 130,0-1-1,36 13 1,-45-19-14,0-1 0,0 0 0,0 0 1,0-1-1,0 0 0,1-1 0,-1 0 1,16-2-1,-5-2 84,0-1 0,-1 0 0,0-2-1,32-15 1,66-45 273,-66 36-214,49-35 374,-53 34-429,-25 12 97,-16 13-299,-11 12-473,-2 2 480,1 1 1,1 0-1,-1 0 1,1 0-1,0 1 1,1-1-1,0 1 1,-4 16-1,-16 79-178,23-97 208,-3 13 12,0-5 36,1 0 0,1 1 0,1-1 0,0 1 1,0 0-1,3 18 0,-2-32-26,1-1 0,-1 1 0,0-1-1,1 1 1,-1-1 0,1 1 0,-1-1 0,1 1 0,0-1 0,-1 0 0,1 1-1,0-1 1,0 0 0,0 0 0,0 1 0,0-1 0,0 0 0,1 0 0,-1 0-1,0 0 1,0-1 0,1 1 0,2 1 0,-2-1-2,0-1 1,0 0-1,1 0 1,-1 0-1,0 0 1,0 0-1,1-1 1,-1 1-1,0-1 1,0 1-1,0-1 1,1 0-1,-1 0 1,0 0-1,0 0 0,3-2 1,2-2 19,1-1 1,-1 0-1,-1 0 0,1 0 1,6-9-1,29-40 172,-33 43-151,116-163 217,-108 149-278,-13 20-60,0 0 0,0 0 0,0 1-1,1-1 1,-1 1 0,1 0-1,7-5 1,-12 10 57,1 0-1,-1 0 0,0 0 1,1-1-1,-1 1 0,0 0 1,1 0-1,-1 0 0,0 0 1,1 0-1,-1 0 0,0 0 1,1 0-1,-1 0 0,0 0 1,1 0-1,-1 0 0,1 0 1,-1 0-1,0 0 0,1 0 1,-1 0-1,0 0 0,1 1 1,-1-1-1,0 0 0,1 0 1,-1 0-1,0 1 0,0-1 1,1 0-1,-1 0 0,0 1 1,0-1-1,1 0 0,-1 0 1,0 1-1,0-1 0,0 0 1,1 1-1,-1-1 1,0 0-1,0 1 0,0 0 0,5 18-94,-4 38 62,-6 73 0,3-102 47,-19 232 27,20-243-23,-1-7 58,2 0 0,-1 0 0,1 0 0,3 17 0,-3-25 19,0 1 0,0 0 0,0-1 0,0 1 0,-1 0 0,1-1 0,-1 1 0,0-1 0,-1 5 0,-2 8-111,0 9-93,-12 103 24,9-85-108,5-33 208,0 0-1,1 0 0,-1 10 1,2-10 60,0-7-60,1 1-1,-1 0 1,-1 0-1,1 0 0,0-1 1,-1 1-1,1 0 1,-1 0-1,-1 4 1,1-11 485,2-11-209,7-25 28,7-12-145,10-27-307,17-48 158,16-87 45,-18 54-62,-28 121-5,2 1 1,18-37 0,-20 49-25,-9 19 7,1-1 0,0 1 0,0-1 0,0 1 0,11-13 0,19-27-249,-32 48 218,-1-1-1,1 0 1,0 1 0,-1 0-1,1-1 1,-1 1-1,1 0 1,-1 0 0,1 0-1,-1 0 1,2 1-1,22 18-50,-22-17 86,-1 0 1,1 0-1,-1 0 0,0 0 1,-1 1-1,1-1 0,-1 0 1,1 1-1,-1-1 1,0 1-1,0 0 0,0-1 1,-1 1-1,1 0 0,-1 0 1,0-1-1,0 1 0,0 0 1,-1 4-1,-1-2 40,1 0 0,-1 1 0,0-1-1,-1 0 1,1 0 0,-1 0 0,0-1-1,-1 1 1,1-1 0,-8 9 0,-1-1 18,-1 2 75,0 0-1,-25 20 1,34-32-69,-1 1 1,0-1 0,0 0 0,0 0 0,-8 3-1,12-5-46,0-1-1,0 0 0,0 1 0,0-1 0,0 0 1,0 0-1,0 0 0,0 0 0,0 0 0,0 0 1,0 0-1,0 0 0,0 0 0,0 0 0,0-1 1,0 1-1,0 0 0,0-1 0,0 1 1,0 0-1,0-1 0,0 1 0,0-1 0,1 0 1,-1 1-1,0-1 0,0 0 0,1 0 0,-1 1 1,0-1-1,1 0 0,-1 0 0,1 0 0,-1 0 1,1 0-1,-1 0 0,0-1 0,1 0-10,-1 0-1,1-1 0,-1 1 1,1 0-1,0-1 0,0 1 1,0-1-1,0 1 0,0 0 1,1-1-1,-1 1 0,1 0 1,-1-1-1,1 1 0,0 0 1,0 0-1,0-1 0,0 1 1,0 0-1,1 0 0,-1 0 1,0 0-1,4-3 0,1-1-14,0 0-1,1 0 0,0 1 1,0-1-1,9-4 0,6-3-39,2 1-1,0 1 1,0 1-1,1 1 1,0 1-1,48-8 1,-67 15 24,-1 1 1,0-1-1,1 1 0,-1 0 1,0 1-1,0-1 0,1 1 1,-1 0-1,0 0 0,0 1 1,7 2-1,-9-2 26,0 0-1,0 0 1,0 0-1,0 0 1,-1 0 0,1 1-1,-1-1 1,1 1-1,-1 0 1,0 0-1,0 0 1,0 0-1,-1 0 1,1 0 0,-1 0-1,1 0 1,-1 1-1,1 5 1,4 22 18,-1-1-1,-2 1 1,-1-1 0,-1 1 0,-2 0 0,-1 0-1,-1-1 1,-2 1 0,-1-1 0,-1 0-1,-15 39 1,-68 125 273,12-30-227,78-163-50,-39 85 700,39-86-692,0 0 1,0 0-1,0-1 0,0 1 1,0 0-1,0 0 1,-1 0-1,1 0 0,0 0 1,0 0-1,0 0 1,0-1-1,0 1 0,0 0 1,0 0-1,0 0 0,0 0 1,0 0-1,0 0 1,0 0-1,0 0 0,-1 0 1,1 0-1,0 0 1,0 0-1,0-1 0,0 1 1,0 0-1,0 0 1,0 0-1,0 0 0,-1 0 1,1 0-1,0 0 1,0 0-1,0 0 0,0 0 1,0 0-1,0 0 0,0 0 1,-1 0-1,1 0 1,0 0-1,0 0 0,0 0 1,0 1-1,0-1 1,0 0-1,0 0 0,0 0 1,-1 0-1,1 0 1,0 0-1,0 0 0,0 0 1,0 0-1,0 0 1,0-9 35,1 0 0,1 0 1,-1 0-1,1 0 1,6-15-1,23-48 129,58-105-250,63-154-66,-75 151 53,-74 175 78,22-47-120,-22 46 78,1 1 1,-1-1-1,1 1 0,0 0 1,1 1-1,7-8 1,-12 11 43,1 1 0,-1 0 0,1-1 0,-1 1 0,0 0 0,1-1 0,-1 1 0,1 0 0,-1 0 0,1-1 0,-1 1 0,1 0 0,-1 0 0,1 0 0,-1 0 0,1 0 0,-1 0 0,1 0 0,-1-1 0,1 2 0,-1-1 0,1 0 0,-1 0 1,1 0-1,-1 0 0,1 0 0,-1 0 0,1 0 0,-1 1 0,1-1 0,-1 0 0,1 0 0,-1 1 0,0-1 0,1 0 0,-1 1 0,1-1 0,-1 0 0,0 1 0,1-1 0,-1 1 0,0-1 0,0 1 0,1-1 0,-1 0 0,0 1 0,0-1 0,1 2 1,0 1-2,0 0 1,0 0 0,-1 0-1,1 1 1,-1-1 0,1 5 0,-3 22 20,-1 0 0,-14 56 0,11-59 85,1-6-1,0 0 0,-2-1 0,-9 23 0,16-42-73,0 0 1,-1 0-1,1 0 1,-1 0-1,0 0 1,1 0-1,-1 1 1,0-1-1,0-1 1,1 1-1,-1 0 0,0 0 1,0 0-1,-2 1 1,2-2-23,1-1 1,-1 1-1,1-1 0,0 1 1,-1-1-1,1 1 0,0-1 1,-1 1-1,1-1 0,0 1 1,0-1-1,-1 1 0,1-1 1,0 1-1,0-1 0,0 0 1,0 1-1,0-1 1,0 1-1,0-2 0,0 2-3,0-6-51,1 0-1,0 0 1,0 0-1,1 1 0,0-1 1,3-8-1,0 1 3,0 1 27,0 0-1,1 0 1,1 0 0,-1 1 0,2 0 0,0 0-1,0 1 1,1 0 0,0 0 0,1 1 0,0 0-1,21-14 1,-5 8-38,1 1-1,1 1 0,38-13 1,-50 20 53,-13 4-5,0 0-1,0 1 1,1 0-1,-1-1 1,0 1-1,1 1 1,-1-1-1,1 0 0,-1 1 1,1 0-1,-1 0 1,6 0-1,-9 1 1,1-1-1,0 0 0,-1 1 1,1-1-1,-1 1 1,1-1-1,-1 1 1,0-1-1,1 1 0,-1-1 1,1 1-1,-1-1 1,0 1-1,1-1 0,-1 1 1,0 0-1,0-1 1,1 1-1,-1 0 1,0-1-1,0 1 0,0 0 1,0-1-1,0 1 1,0 0-1,0-1 1,0 1-1,0 0 0,-4 28-136,2-15 149,1 1-25,0 0 0,3 29 0,-2-40 17,1 1 1,0-1-1,0 0 1,0 0-1,1 0 1,0 0-1,-1 0 1,1 0-1,0 0 1,1-1-1,-1 1 1,1-1-1,0 1 1,5 5-1,-4-6 40,0 1 0,1-1 0,-1 0 0,1 0 0,0-1-1,-1 1 1,1-1 0,0 0 0,1 0 0,-1-1 0,7 2 0,-10-3 3,0 0 0,1 0 1,-1 0-1,0 0 0,1 0 0,-1-1 1,0 1-1,1-1 0,-1 1 1,0-1-1,0 0 0,0 0 0,1 0 1,-1 0-1,0 0 0,-1 0 1,1-1-1,0 1 0,0-1 1,0 1-1,-1-1 0,1 0 0,-1 0 1,1 1-1,-1-1 0,0 0 1,2-4-1,0 0 1,-1 0 0,0 0-1,0 0 1,0-1 0,-1 1 0,0-1 0,0 1 0,0-1-1,-1 1 1,0-1 0,0 1 0,-1-1 0,0 1 0,0-1-1,-1 1 1,1-1 0,-1 1 0,-1 0 0,1 0 0,-1 0-1,0 0 1,0 1 0,-1-1 0,0 1 0,0 0 0,0 0 0,-1 0-1,-7-7 1,-4 2-371,0 1 0,0 0 0,-1 1 0,-19-7 0,36 15 327,0 0 1,0 0-1,0 0 1,0 0-1,0 0 0,0 0 1,1 1-1,-1-1 1,0 0-1,0 0 1,0 0-1,0 0 0,0 0 1,0 0-1,0 0 1,0 0-1,0 1 1,0-1-1,0 0 1,0 0-1,0 0 0,0 0 1,0 0-1,0 0 1,0 0-1,-1 0 1,1 1-1,0-1 0,0 0 1,0 0-1,0 0 1,0 0-1,0 0 1,0 0-1,0 0 0,0 0 1,0 0-1,0 0 1,0 0-1,0 0 1,-1 1-1,1-1 0,0 0 1,0 0-1,0 0 1,0 0-1,0 0 1,0 0-1,0 0 0,0 0 1,-1 0-1,13 8 17,15 0-35,0-1 1,0-1-1,1-1 0,49 1 1,-64-6 106,-1-1 0,1-1 0,-1 0 1,0 0-1,0-1 0,0-1 1,0 0-1,0 0 0,-1-1 0,0-1 1,0 0-1,0-1 0,-1 0 1,15-13-1,12-10 197,58-45-125,-94 74-155,-1 0 1,1 1 0,0-1 0,0 0 0,0 1-1,0 0 1,0-1 0,0 1 0,0-1 0,0 1 0,0 0-1,0 0 1,0-1 0,0 1 0,0 0 0,0 0 0,0 0-1,0 0 1,0 0 0,0 1 0,0-1 0,0 0-1,0 0 1,0 1 0,0-1 0,0 0 0,0 1 0,0-1-1,0 1 1,0 0 0,0-1 0,0 1 0,-1 0 0,1-1-1,0 1 1,0 0 0,0 1 0,1 0 5,-1 0 0,1 1 0,-1-1-1,0 1 1,0 0 0,0-1 0,0 1 0,0 0 0,0-1 0,-1 1 0,1 0 0,-1 4 0,-2 9 56,0-1 1,-1 1 0,-1-1-1,0 1 1,-11 22 0,12-30 1,0 1 1,-1-1-1,0 0 1,0 0 0,-1 0-1,0 0 1,-1-1-1,1 0 1,-1 0 0,-12 10-1,16-16-26,0 1-1,0-1 0,-1 0 1,1-1-1,0 1 1,0 0-1,-1-1 0,1 1 1,0-1-1,-1 1 1,1-1-1,0 0 0,-1 0 1,1 0-1,-1-1 0,1 1 1,0-1-1,-1 1 1,1-1-1,0 0 0,0 1 1,0-1-1,-1 0 1,1-1-1,-2 0 0,0-1-75,0 0-1,0 0 1,0 0-1,0 0 1,0-1-1,1 1 0,-1-1 1,1 0-1,0 0 1,-3-7-1,12 18-80,0 0 0,1-1 0,0 0 0,0-1 0,0 1 0,0-1-1,1-1 1,0 1 0,0-1 0,0-1 0,13 5 0,0-4 177,0-1 0,0-1-1,1 0 1,-1-2 0,0 0 0,41-7 0,-34 1 83,1 0 0,-1-2-1,0-2 1,40-18 0,-59 24-61,0-1-1,-1 0 0,1-1 1,-1 0-1,0 0 1,-1-1-1,1 0 1,-1 0-1,0-1 0,-1 0 1,0 0-1,0 0 1,5-12-1,-10 17-53,0 0 0,0 0 0,0 0 1,0 0-1,-1 0 0,1-1 0,-1 1 0,0 0 0,0 0 0,0 0 0,-1-1 0,1 1 1,-2-5-1,2 6-42,-1 1 0,0-1 0,0 0-1,0 1 1,0-1 0,0 0 0,0 1 0,0-1 0,0 1 0,0-1 0,-1 1 0,1 0 0,-1 0 0,1 0 0,-1-1 0,1 1 0,-1 1 0,0-1 0,0 0-1,1 0 1,-1 1 0,0-1 0,0 1 0,-3-1 0,-4 0-104,0 0 0,0 1-1,0 1 1,0-1 0,1 1 0,-1 1-1,0 0 1,-11 4 0,1 0 95,1 1 0,-31 17 0,43-21 71,-1 1 0,1 1 0,-1-1 0,1 1 0,0 0 0,1 1 0,0-1 0,-1 1 0,-7 12 1,11-14-27,0-1 1,0 1 0,1 0 0,-1 0 0,1 0-1,0 0 1,0 0 0,0 0 0,1 1 0,-1-1 0,1 0-1,0 0 1,0 1 0,0-1 0,1 0 0,0 0 0,0 0-1,0 0 1,2 7 0,3 1 34,0 0-1,1 0 1,0-1 0,1 0-1,0 0 1,1-1 0,0 0-1,17 14 1,-8-9 44,0-1-1,1-1 0,1 0 1,27 12-1,-33-19-73,0 0 0,1-1-1,-1-1 1,1 0 0,0-1 0,0-1-1,1 0 1,-1-1 0,22-2 0,-17 0-596,-1-2 1,1 0 0,-1-2-1,0 0 1,0-1-1,32-15 1,-46 19 150,62-33-5378,-58 30 3493,-1-1 1,15-12-1,6-11-1925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45 3552,'0'-2'227,"0"0"0,0-1 0,1 1 0,-1 0 1,0 0-1,1-1 0,0 1 0,0 0 0,-1 0 0,1 0 0,1 0 1,1-4-1,6-6 10115,-10 21-8438,0 23-1036,-9 42-1,4-28-314,-66 399 2247,41-300-1781,27-131-996,4-12 19,-1-1 0,1 1-1,0-1 1,-1 1 0,1-1-1,0 1 1,0-1 0,0 1-1,0-1 1,0 3 0,1-3-29,-1-1 0,1 1 0,-1-1 0,1 1 0,0-1 0,-1 1 0,1-1 0,-1 0 0,1 1 0,0-1 0,-1 0 0,1 0 0,0 0 0,-1 1 0,1-1 0,0 0 0,-1 0 0,1 0 0,0 0 0,0 0 0,-1 0 0,1 0 0,0-1 0,-1 1 0,1 0 0,0 0 0,-1 0 0,2-1 0,383-51 776,-365 49-709,-16 2-83,0 0 1,0 1 0,0-1-1,0 1 1,0 0 0,0 0-1,0 0 1,6 1 0,-9 0-484,-28-13-18879,23 8 16747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10 153 7712,'0'0'186,"-1"0"0,1 0 0,-1 0 0,1 0-1,-1-1 1,1 1 0,-1 0 0,1 0 0,0 0 0,-1-1 0,1 1 0,-1 0 0,1-1 0,0 1 0,-1 0 0,1-1 0,0 1 0,-1 0 0,1-1-1,0 1 1,0 0 0,-1-1 0,1 1 0,0-1 0,0 1 0,0-1 0,0 1 0,-1-1 0,1 1 0,0-1 0,0 1 0,0 0 0,0-1 0,0 1-1,0-2 1,1 1 169,0 0 0,-1 0 0,1 0 0,0 0 0,-1 0 0,1 0 0,0 0 0,0 1 0,0-1 0,0 0 0,0 0 0,0 1 0,0-1 0,0 1 0,2-2 0,3 0 125,0 0 1,1 0-1,-1 1 1,9-2-1,9-1 216,4-2-159,301-64 1092,-297 64-1738,40-8-2486,-66 11-2781,-21-4-4816,1 1 6923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30 169 7968,'-4'-3'561,"1"2"-138,0 0 0,0-1 0,1 1 0,-1-1 0,1 0 0,-1 0 0,1 0 0,-2-2 0,5 0 687,0-1 1,1 1 0,0 0 0,0 0 0,0 0 0,5-6-1,-5 7-875,1 0-1,0 0 1,0 0-1,0 0 1,1 0 0,-1 0-1,1 1 1,-1-1-1,1 1 1,5-2-1,6-2 207,21-6 0,-29 10-271,66-17 195,0 4-1,80-7 1,5 17-975,-118 5-1452,-36 0 1337,0 0 0,-1 1 0,1-1 0,-1 1 0,1 0 0,-1-1 0,1 2 0,-1-1 0,1 0 0,-1 1 0,0 0 0,0-1 1,4 4-1,10 6-2427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8384,'-16'1'11063,"20"1"-9034,5 2-1762,0-4 410,-1 0 0,1 0-1,15-3 1,11 1 168,135-6-13,-138 6-770,-25 1-46,0 1-1,1-1 0,-1 1 1,8 1-1,-10 0-9,0 0-1,0-1 1,-1 0 0,1 0-1,0-1 1,5 0 0,1-3-3353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9056,'0'3'3970,"0"-3"-3907,0 0 0,0 0 0,0 0 0,0 0 0,0 0 0,11 2 2575,23-2-227,-23 0-1691,212-17 3283,-135 8-3980,-48 4-95,11-2-1856,-19 8-4541,-19-1 1509,1 0 1590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1359 7296,'-3'-4'13594,"7"-3"-13818,19-56 3008,9-19-1547,-16 49-874,3 0-1,0 1 0,2 1 1,2 1-1,0 1 1,48-45-1,-30 38-106,1 1 1,2 2-1,94-52 1,-132 82-225,0-1 1,0 1 0,0 0-1,0 1 1,1 0 0,-1 0-1,13-2 1,-18 4-15,1 0 0,-1 0 0,0 1 0,1-1 0,-1 1 0,0-1 0,0 1 0,1-1 0,-1 1 0,0 0 0,0 0 0,0-1 0,0 1 0,0 0 0,0 0 0,0 0 0,0 0 0,0 0 0,-1 0 0,1 1 0,0-1 0,-1 0 0,1 0 0,0 0 0,-1 1 0,1 1 0,1 3 29,0 1 0,-1-1 0,0 0-1,1 9 1,-2 5 31,0 0 0,-2 0 1,-6 34-1,-19 61 68,18-80-88,-25 73 18,22-74 99,9-18-58,3-8 30,0-8-144,0 0 1,0 0 0,0 0 0,0 0-1,0 0 1,0 0 0,0 0-1,0 0 1,0 0 0,0 0 0,0 0-1,0 1 1,0-1 0,0 0-1,0 0 1,0 0 0,1 0 0,-1 0-1,0 0 1,0 0 0,0 0-1,0 0 1,0 0 0,0 0 0,0 0-1,0 0 1,0 0 0,0 0-1,0 0 1,0 0 0,0 0 0,0 1-1,0-1 1,0 0 0,0 0-1,0 0 1,1 0 0,-1 0 0,0 0-1,0 0 1,0 0 0,0 0-1,0 0 1,0 0 0,0 0 0,0 0-1,0 0 1,0 0 0,0 0-1,0 0 1,0 0 0,1-1 0,-1 1-1,0 0 1,0 0 0,0 0-1,0 0 1,0 0 0,0 0 0,0 0-1,0 0 1,0 0 0,0 0-1,5-6 33,0-1 0,0 0 0,0 0-1,-1 0 1,0-1 0,4-12-1,-3 9-13,16-37-35,0-1 113,31-50-1,-45 86-132,2 0 1,0 1 0,0 0-1,1 0 1,0 1-1,1 1 1,0-1-1,21-13 1,-31 23 29,1 0-1,0 0 1,-1 0 0,1 0 0,0 0-1,-1 1 1,1-1 0,0 0 0,0 1 0,0-1-1,-1 1 1,1 0 0,0 0 0,0 0 0,0 0-1,0 0 1,0 0 0,0 0 0,-1 0-1,1 1 1,0-1 0,0 1 0,0-1 0,3 2-1,-4 0 5,1 0 0,0-1 0,0 1 0,-1 0 0,1 0 0,-1 0-1,1 0 1,-1 0 0,0 0 0,0 0 0,0 1 0,0-1 0,0 0-1,-1 1 1,1-1 0,-1 1 0,1-1 0,-1 5 0,0 12 21,0 0 1,-2 0-1,-6 34 1,4-30 89,-3 44 0,7-65-104,0-1 0,0 0-1,0 0 1,0 0-1,0 0 1,1 0 0,-1 0-1,0 0 1,0 0-1,1 0 1,-1 0 0,1 0-1,0 1 1,-1-1-7,0-1 1,1 0-1,-1 0 1,0 0-1,1 0 1,-1 1-1,0-1 1,0 0-1,1 0 1,-1 0-1,0 0 1,1 0-1,-1 0 1,0 0-1,1 0 1,-1 0-1,0 0 1,1 0-1,-1 0 1,0 0-1,1 0 1,-1 0-1,0 0 1,1 0-1,-1 0 1,0 0-1,1 0 1,-1-1-1,4-1 4,0-1-1,0 0 1,0 0-1,0 0 1,3-4-1,-1 1 11,-6 6-14,113-103 9,-77 73-50,53-35 0,-62 47 56,-8 6-72,37-19 0,-54 30 42,-1 0 0,1 1 0,-1-1 0,1 1 0,-1-1 0,1 1-1,0-1 1,-1 1 0,1 0 0,0 0 0,-1 0 0,1 0 0,0 0 0,-1 0 0,1 0 0,-1 1 0,1-1-1,0 1 1,-1-1 0,1 1 0,1 1 0,-1-1 5,0 0 1,-1 1-1,1 0 1,-1-1-1,1 1 0,-1 0 1,1 0-1,-1 0 0,0 0 1,0 0-1,0 0 1,0 0-1,-1 0 0,1 1 1,0 3-1,2 13 65,0 0-1,-2 29 1,0-13-31,1-11-7,0 0 0,1 0 0,2-1 1,9 33-1,-13-54-16,-1 0 1,1 0-1,0 0 1,0 0-1,0 0 1,-1-1-1,1 1 1,1 0-1,-1-1 1,0 1-1,0 0 1,1-1-1,-1 0 1,1 1-1,-1-1 1,1 0-1,0 1 1,-1-1-1,1 0 0,0 0 1,0-1-1,0 1 1,0 0-1,-1-1 1,1 1-1,0-1 1,0 1-1,0-1 1,3 0-1,0-1 6,-1 1 0,0-1 0,0 0 0,0-1 0,0 1 1,0-1-1,0 0 0,4-3 0,32-22 11,-22 13-15,89-69 53,-12 8 73,-94 74-134,0 0 1,0 0-1,1 0 0,-1 0 1,0 1-1,0-1 0,0 1 1,1-1-1,-1 1 0,0-1 0,1 1 1,-1 0-1,3-1 0,-4 1 0,0 0-1,1 1 1,-1-1-1,0 0 0,1 0 1,-1 0-1,0 0 0,1 1 1,-1-1-1,0 0 1,1 0-1,-1 1 0,0-1 1,0 0-1,1 0 1,-1 1-1,0-1 0,0 0 1,1 1-1,-1-1 0,0 0 1,0 1-1,0-1 1,0 1-1,0-1 0,0 0 1,1 1-1,-1-1 1,0 1-1,0 5-35,-1 0 0,1 0 0,-1-1 1,-2 12-1,2-17 40,-13 53-121,7-32 117,2 0-1,-7 42 1,12-57 22,-1 0 0,1 0 1,1 0-1,-1 0 1,1-1-1,0 1 0,0 0 1,0 0-1,1-1 0,0 1 1,0 0-1,1-1 1,-1 0-1,1 0 0,6 8 1,-7-10-13,1 1 0,0-1 0,0 0 1,1-1-1,-1 1 0,0-1 0,1 1 0,0-1 1,-1 0-1,1 0 0,0-1 0,0 1 1,0-1-1,6 2 0,2-2 49,-1 1 0,0-2 0,1 1 0,13-3 0,-21 2-39,1 0 0,0-1 0,-1 0 0,1 0 0,0 0 0,-1 0 0,1-1 0,-1 0 0,0 0 0,1 0 0,-1 0 0,0-1 0,0 1 0,-1-1 0,1 0 0,-1-1 0,1 1 0,-1 0 0,0-1 0,0 0 0,0 0 0,-1 0 0,1 0 0,2-7 0,-1-1 10,0 0 0,-1-1 0,-1 1 0,0-1 0,1-22 1,-3 10 70,-8-49 1,7 64-133,-1 1 0,0 0 1,0-1-1,-1 1 0,-1 0 1,1 0-1,-2 1 0,1-1 1,-1 1-1,0 0 0,-1 0 1,0 0-1,0 1 0,-1 0 1,1 0-1,-2 1 0,1 0 1,-1 0-1,0 0 0,0 1 1,0 1-1,-1-1 0,1 1 1,-1 1-1,-16-5 0,18 6-6,-2-1-18,-1 1 0,1 0 0,-15-1 0,44 14-74,-1-4 77,1-1 0,0 0 0,1-2 1,0 0-1,31 1 0,111-5 122,-129-1 11,16 0-34,135-10-108,-18 3 412,-153 11-301,-14-3-43,1 0-1,-1 0 1,0 0-1,0 0 1,1 0-1,-1 1 1,0-1-1,0 0 1,1 0-1,-1 1 1,0-1 0,0 0-1,0 0 1,0 1-1,1-1 1,-1 0-1,0 0 1,0 1-1,0-1 1,0 0-1,0 1 1,0-1-1,0 0 1,0 1 0,0-1-1,0 0 1,0 1-1,0-1 1,0 0-1,0 0 1,0 1-1,0-1 1,0 0-1,0 1 1,0-1-1,0 0 1,-1 0 0,1 1-1,0-1 1,0 0-1,0 0 1,-1 1-1,1-1 1,0 0-1,0 0 1,-1 1-1,-13 16-55,0-1-1,-23 20 0,5-5 50,-6 6 43,2 3 0,-57 81 0,87-113-50,1 1 0,1 0 0,-1 0 0,1 1-1,-3 9 1,7-17 20,-1 0 1,1 0-1,-1 0 0,1 0 0,-1 0 1,1 0-1,0 1 0,0-1 0,0 0 0,0 0 1,1 0-1,-1 0 0,0 0 0,1 0 1,0 0-1,-1 0 0,1 0 0,0 0 0,0 0 1,0-1-1,0 1 0,0 0 0,1-1 0,-1 1 1,0 0-1,1-1 0,-1 0 0,1 1 1,0-1-1,3 2 0,-3-2-1,0 0 0,1 0 0,-1 0 0,1-1 0,-1 1 0,1-1 0,-1 1 0,1-1 0,-1 0 0,1 0 0,-1 0 0,1-1 0,-1 1-1,1 0 1,-1-1 0,1 0 0,-1 1 0,0-1 0,4-2 0,5-2 24,-1-1 0,19-14 0,-20 13 6,2-1-21,-1-2-1,1 1 0,-2-1 0,1-1 0,-1 0 0,13-21 0,36-78 46,-46 85-39,-10 19-20,27-52 19,38-113 1,19-239-381,-81 386 357,-3 17-56,-1-1 0,0 1-1,0-1 1,0 0 0,-1 1 0,0-1 0,-2-12 0,2 20 51,0 0 0,0 0 1,0 0-1,0 1 1,0-1-1,0 0 0,0 0 1,0 0-1,0 0 0,0 0 1,0 0-1,0 0 1,0 0-1,0 0 0,0 1 1,-1-1-1,1 0 0,0 0 1,0 0-1,0 0 0,0 0 1,0 0-1,0 0 1,0 0-1,0 0 0,0 0 1,-1 0-1,1 0 0,0 0 1,0 0-1,0 0 1,0 0-1,0 0 0,0 0 1,0 0-1,0 0 0,-1 0 1,1 0-1,0 0 0,0 0 1,0 0-1,0 0 1,0 0-1,0 0 0,0 0 1,0 0-1,-1 0 0,1 0 1,0 0-1,0 0 1,0 0-1,0 0 0,0 0 1,0 0-1,0-1 0,0 1 1,0 0-1,0 0 1,0 0-1,0 0 0,-1 0 1,1 0-1,0 0 0,-5 13-119,-7 40 84,3 0 0,1 1-1,4 0 1,1 0 0,3 1-1,2-1 1,11 68 0,-12-116 37,31 144 177,-24-120-116,1-1 1,1 0 0,15 28 0,-22-51-37,0 0 0,1-1 0,-1 1 1,7 6-1,-9-11-4,0 1-1,0-1 1,1 0 0,-1 0 0,1 0 0,-1 0-1,1 0 1,-1 0 0,1 0 0,0 0 0,-1 0-1,1-1 1,0 1 0,0-1 0,-1 1-1,1-1 1,0 0 0,0 0 0,0 0 0,2 0-1,-1-1-11,1 1 0,0-1 0,0 0 0,-1-1-1,1 1 1,-1-1 0,1 0 0,-1 0 0,1 0 0,4-4-1,2-2 63,14-17-1,-21 22-49,11-12 42,-1-2-1,0 1 1,-1-2 0,-1 1-1,-1-2 1,0 1 0,-1-1-1,10-34 1,-18 49-80,0-1 1,0 0-1,0 1 0,-1-1 1,0 0-1,1 0 0,-2 0 0,1 1 1,-1-1-1,1 0 0,-3-8 1,2 11-5,0 0 0,0 0 1,0-1-1,0 1 0,-1 0 0,1 0 1,0 0-1,-1 0 0,0 0 1,1 1-1,-1-1 0,0 0 1,0 1-1,0-1 0,0 1 0,0 0 1,0 0-1,0 0 0,0 0 1,-1 0-1,1 0 0,0 0 0,-1 1 1,1-1-1,-3 1 0,2-1 13,1 1-1,-1 0 1,1 0-1,-1 0 1,0 0-1,1 1 1,-1-1-1,1 1 1,-1-1-1,1 1 1,-1 0-1,1 0 1,-1 0-1,1 1 1,0-1-1,0 0 1,-4 4-1,3-2 18,-1 1-1,1-1 0,0 1 0,0 0 0,0 0 1,1 0-1,0 1 0,-4 7 0,1 3-5,1-1 1,0 1-1,1-1 0,1 1 0,-1 17 0,2-20 12,2 0 0,-1 0-1,1 0 1,1 0-1,0 0 1,1-1-1,5 17 1,-5-20 8,0-1 1,0 0-1,1 0 0,0-1 1,0 1-1,1-1 0,0 1 1,0-1-1,0-1 0,1 1 1,0-1-1,8 6 0,-6-6 8,0 0 0,1-1 0,0 0 0,0 0 0,0-1 0,0 0-1,1-1 1,-1 0 0,1 0 0,-1-1 0,1 0 0,0-1 0,-1 0 0,1 0-1,11-3 1,-8 1 5,0-1 0,0-1-1,0 0 1,-1 0 0,1-2 0,-1 1-1,-1-2 1,1 1 0,-1-2-1,18-14 1,7-13 94,-1-2 0,43-61 1,-9 4-50,82-148 0,36-149 48,-186 389-122,12-26-55,-2-1 0,-1 0 0,9-40 0,-18 42-156,-1 27 202,0-1-1,0 1 1,0-1-1,0 0 1,0 1-1,0-1 1,0 1-1,0-1 0,0 1 1,-1-1-1,1 1 1,0-1-1,0 1 1,-1-1-1,1 1 1,0-1-1,-1 1 1,1 0-1,-1-1 1,1 1-1,0 0 0,-1-1 1,1 1-1,-1 0 1,1-1-1,-1 1 1,1 0-1,-1 0 1,1-1-1,-1 1 1,1 0-1,-1 0 1,1 0-1,-2 0 0,-17 3-121,17-2 101,-3 1 14,-1 0-1,1 1 1,0-1-1,0 1 1,0 0-1,1 1 0,-1-1 1,1 1-1,0 0 1,0 0-1,0 0 1,0 1-1,-4 7 1,0-2 0,-8 11 52,2 1-1,0 1 1,1 0 0,2 0 0,-14 38 0,-27 126 362,41-137-294,3 1 0,-4 76 0,11-97-68,2 0 0,1-1 0,1 1 0,2 0 0,13 44 0,-15-62-64,2 0 0,-1 0 0,2-1 0,0 0 0,0 0 0,1 0 0,0-1 0,1 0 0,9 10 0,-10-13-120,-1-1-1,1-1 1,0 1 0,1-1 0,-1-1 0,1 1 0,0-1-1,0-1 1,1 0 0,-1 0 0,1 0 0,-1-1 0,17 2-1,-10-3-675,1-1-1,0-1 1,-1 0-1,1-1 1,27-7-1,76-28-5927,-97 29 4966,86-29-3128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54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8384,'-2'-6'2765,"4"12"-1306,16 2-1593,23 12 584,41 16 242,-17-11-273,101 34-6,-36-7-146,-45-16-161,-72-31-108,-1 0 0,0 1 1,0 0-1,0 1 0,16 12 0,-27-18 6,-1 0 0,1 0 0,-1-1 0,0 1 0,1 0 0,-1 0 0,0 0 0,1-1 0,-1 1 0,0 0 0,0 0 0,0 0 1,0 0-1,0 0 0,0-1 0,0 1 0,0 0 0,0 0 0,0 0 0,0 0 0,-1 0 0,1-1 0,0 1 0,-1 0 0,1 0 0,0 0 0,-1-1 0,0 2 0,-16 21 215,7-13-157,0-2 0,-1 1 0,0-1-1,0-1 1,-25 12 0,27-13-38,-83 37 105,10-5-285,59-27-117,12-7 274,-1 2 0,-12 7 0,22-11-364,0-1 0,-1 1 1,1 0-1,0 0 0,0 0 0,0 0 1,0 0-1,0 0 0,1 1 0,-1-1 0,1 0 1,-1 1-1,1 0 0,-2 4 0,3-6 207,0 0 0,0-1 0,0 1 0,0-1-1,0 1 1,0-1 0,0 1 0,0 0 0,0-1 0,0 1-1,0-1 1,0 1 0,0-1 0,0 1 0,1-1-1,-1 1 1,0-1 0,0 1 0,1-1 0,-1 1-1,0-1 1,1 1 0,-1-1 0,1 1 0,-1-1 0,0 0-1,1 1 1,-1-1 0,1 0 0,-1 1 0,1-1-1,-1 0 1,1 0 0,0 1 0,16 3-2324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86 483 5824,'-2'-2'2230,"2"1"-1486,-1 0-1,1 0 0,0 0 1,-1 0-1,1 0 1,0 0-1,0 0 1,0 0-1,-1-1 1,3-24 1745,-2 22-1780,3-31 149,2 0 0,1 0 0,2 0-1,1 1 1,24-56 0,-27 77-768,1 1 0,0 0 1,1 1-1,0-1 0,1 2 0,0-1 0,0 1 1,1 1-1,1-1 0,15-9 0,-17 13-27,1 0 0,0 0 0,0 1 0,0 1-1,0 0 1,1 0 0,0 1 0,0 0 0,0 1 0,0 0-1,0 1 1,0 0 0,16 1 0,-24 1-52,1-1-1,0 1 1,0 0 0,0 0-1,-1 0 1,1 0 0,0 1-1,-1-1 1,0 1 0,1 0-1,-1 0 1,0 0 0,0 1-1,0-1 1,0 1 0,0 0-1,-1-1 1,1 1 0,-1 0-1,1 1 1,2 4 0,-2 3-7,-1-1 1,0 0 0,-1 1-1,0-1 1,0 1 0,-1-1-1,-2 13 1,0 6 8,-2-1 0,-2 0 0,0-1 1,-2 1-1,-12 30 0,3-19 57,-2-1-1,-42 66 1,-47 61 387,-27 40-55,131-199-404,-37 50 324,36-51-263,1 0 1,-1 0-1,0-1 0,0 1 0,0-1 1,-1 0-1,-8 4 0,14-8-58,-1 1-1,1-1 1,-1 0-1,1 1 1,-1-1 0,0 0-1,1 1 1,-1-1-1,1 0 1,-1 0-1,0 0 1,1 0-1,-1 0 1,0 0 0,1 0-1,-1 0 1,1 0-1,-1 0 1,0 0-1,1 0 1,-1 0-1,0 0 1,1-1 0,-1 1-1,1 0 1,-1-1-1,1 1 1,-2-1-1,2 0-15,-1 0-1,1 1 1,0-1 0,-1 0-1,1 0 1,0 0-1,0 0 1,0 0-1,-1 0 1,1 0-1,0 0 1,0 0 0,1 0-1,-1 0 1,0 0-1,0 0 1,0 0-1,1-1 1,1-4 9,1 1 0,-1 0-1,1 0 1,0 0 0,0 0 0,0 0 0,0 1 0,1-1-1,0 1 1,0 0 0,0 0 0,1 1 0,-1-1 0,1 1 0,8-5-1,-1 2 17,1 0-1,-1 1 0,2 0 1,-1 1-1,19-4 0,-9 4-179,-1 1 0,1 1 0,0 1 0,0 0 0,0 2 0,0 1 0,29 6 0,-45-6-1022,1-1 0,0 0-1,0-1 1,0 0 0,0 0-1,0-1 1,13-2 0,-7 0-1394,-1-1 0,1 0 0,17-8 0,5-5-1147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62 192 8640,'-9'12'6258,"-9"21"-3578,12-18-2258,0-1 0,1 1 1,0 0-1,2 0 0,0 0 0,0 0 0,1 1 1,1-1-1,1 1 0,2 22 0,0-18-236,1-1 0,0 0 1,2 1-1,0-2 0,2 1 0,0-1 0,15 29 0,-19-41-99,1 0 0,0 0 0,0 0 0,0-1 0,1 1 0,0-1 0,0-1 0,0 1 0,6 4 0,-6-7-35,-1 1 1,0-1 0,0 0 0,1-1 0,-1 1 0,1-1 0,-1 0 0,1 0 0,0 0 0,-1 0 0,1-1 0,0 0 0,9-1 0,-5 0 8,0-1 1,0 0-1,0-1 1,-1 0-1,1-1 1,-1 1-1,0-2 1,0 1-1,0-1 1,-1 0-1,13-11 1,5-7 258,39-49 1,-55 62-271,8-11-14,0-2-1,-2 0 1,-1 0-1,0-1 1,11-32-1,-18 38-86,0-2 0,-1 1-1,-1 0 1,-1-1 0,-1 0-1,-1 0 1,0-33 0,-2 42 29,-1-1-1,0 1 1,-1 0 0,-5-16 0,5 21 15,-1 1 0,1 0 0,0-1 0,-1 1 0,0 1 1,-1-1-1,1 0 0,-1 1 0,1-1 0,-9-6 0,6 7-71,0 1 0,0-1 0,0 1 0,0 0 0,-1 1 0,1-1 0,-1 1 0,1 1 0,-1-1 0,0 1 0,0 0 0,0 1 0,0-1 0,0 1 0,1 1 0,-1-1 0,0 1 0,-12 4 0,6-2-82,1 1 0,-1 1 1,1 1-1,1-1 1,-1 2-1,1 0 0,-16 12 1,10-5-450,1 1 0,0 1 0,-21 28 1,13-11-1894,8-1 758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62 309 3136,'-3'-6'356,"3"5"-288,-1 0-1,1 0 0,0 0 0,-1-1 0,1 1 0,0 0 0,0 0 0,-1-1 0,1 1 0,0 0 0,0 0 0,1-1 0,-1 1 0,0 0 0,1-2 0,0-4-164,0 2 1539,0-1 1,0 1-1,0 0 0,6-7 3771,-7 39-4040,-4 99 582,-30 178 0,3-31-193,31-248-1026,1-20-355,4-17-66,11-83-17,-5 17-62,34-152 60,-16 102 745,5 1-1,72-175 1,-95 272-217,-8 40-938,-5 52 67,1 38 259,2-72 9,0 23 54,10 55 0,-4-62-17,18 84 401,-24-126-442,0 1 0,-1-1 1,1 1-1,1-1 0,-1 0 0,0 0 1,3 4-1,-3-5 4,0 0-1,-1-1 1,1 1 0,-1 0 0,1-1-1,0 1 1,-1-1 0,1 1 0,0-1-1,0 1 1,-1-1 0,1 0-1,0 1 1,0-1 0,0 0 0,-1 0-1,1 1 1,0-1 0,0 0 0,0 0-1,0 0 1,0 0 0,0 0 0,-1 0-1,3-1 1,3-1-9,-1-1 0,0 1 0,1-1 0,-1-1 0,0 1 0,0-1-1,-1 0 1,1 0 0,-1 0 0,0 0 0,0-1 0,0 0 0,3-5 0,6-12-111,20-41 0,-25 44 104,55-119-367,36-72-55,-76 169 406,-23 41 13,0 0 0,0 0 0,0 0 0,1 0 0,-1-1 0,0 1 0,0 0 0,0 0 0,0 0 0,0 0 0,0 0 0,0 0 0,0 0 0,1 0 0,-1 0 0,0 0 0,0 0 0,0 0 0,0 0 0,0 0 0,0 0 0,0 0 0,1 0 0,-1 0 0,0 0 0,0 0 0,0 0 0,0 0 0,0 0 0,0 0 0,0 0 0,0 1 0,1-1 0,-1 0 0,0 0 0,0 0 0,0 0 0,0 0 0,0 0 0,0 0 0,0 0 0,0 0 0,0 0 0,0 1 0,0-1 0,0 0 0,0 0 0,0 0 0,0 0 1,1 0-1,-1 0 0,0 0 0,0 1 0,0-1 0,0 0 0,0 0 0,0 0 0,0 0 0,-1 0 0,1 0 0,0 0 0,0 0 0,0 1 0,0-1 0,0 0 0,0 0 0,0 0 0,0 0 0,1 11 30,2 144 445,-2 84 43,-4-184-436,1 103 30,3 0-9,-1-91-6829,1-71 5520,0 1-1,0 0 1,0-1 0,1 1-1,-1-1 1,1 1 0,2-4-1,2-2-1186,6-13-921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74 8896,'0'1'210,"0"0"1,0 0-1,0-1 1,1 1-1,-1 0 0,0 0 1,1-1-1,-1 1 1,0 0-1,1 0 1,-1-1-1,1 1 1,0-1-1,-1 1 1,1 0-1,-1-1 0,1 1 1,0-1-1,-1 1 1,1-1-1,0 0 1,0 1-1,-1-1 1,1 0-1,0 1 0,0-1 1,0 0-1,-1 0 1,2 0-1,30 4 2319,-23-3-1745,0 0-382,1-1 1,-1 0-1,1 0 0,-1-1 1,1 0-1,9-2 0,-16 2-335,0 0-1,0 1 1,0-1-1,0-1 1,0 1-1,0 0 1,0-1-1,-1 1 1,1-1-1,0 0 1,-1 0-1,1 0 1,-1 0 0,0-1-1,0 1 1,0-1-1,0 1 1,0-1-1,0 0 1,2-4-1,-4 5-43,1 1 0,-1 0-1,0 0 1,1 0 0,-1-1-1,0 1 1,0 0-1,0 0 1,0-1 0,0 1-1,0 0 1,0 0 0,0-1-1,-1 1 1,1 0 0,0 0-1,-1-1 1,1 1-1,-1 0 1,1 0 0,-1 0-1,0 0 1,1 0 0,-1 0-1,0 0 1,0 0 0,0 0-1,0 0 1,1 0 0,-1 0-1,0 1 1,-1-1-1,1 0 1,0 1 0,0-1-1,0 1 1,0-1 0,0 1-1,-1 0 1,-1-1 0,-4-1 166,-1 0 1,0 1 0,1 0 0,-17 0 0,5 1-51,0 1 1,1 0-1,-1 2 1,0 0 0,1 1-1,-1 0 1,1 2 0,0 0-1,1 1 1,-31 17 0,47-23-125,-1 0 0,0 0 0,0 0 1,0 1-1,1-1 0,-1 1 1,1-1-1,-1 1 0,1 0 1,0-1-1,-1 1 0,1 0 0,0 0 1,0 0-1,0 0 0,1 0 1,-1 0-1,0 0 0,1 0 0,-1 3 1,1-2 23,0 0 0,0 0 0,1 0 1,0 0-1,-1 0 0,1 0 0,0 0 1,0 0-1,0 0 0,1 0 0,-1-1 1,4 5-1,3 4 92,0-2-1,1 1 1,0-1 0,1 0 0,15 10-1,-3-4-58,0-2-1,1 0 0,0-1 0,1-2 0,45 14 0,-60-21-293,0-1 0,0-1 0,0 0 0,0 0 0,0-1 0,0 0 0,0 0 0,0-1 0,0-1 0,0 1 0,17-7 0,-15 5-948,-1-2-1,0 0 1,14-9-1,-12 6-1646,0-1 0,14-13 0,-8 6-105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8128,'-10'-5'8128,"20"15"-4598,-3 3-3054,0 1 0,-1-1 0,-1 1 0,0 0 0,-1 1 0,2 16 0,-1-10-224,34 180 1186,-3-7-300,-8-46-723,-15-65-174,28 117 452,-32-172-243,-8-27-438,-1 0-1,0 0 1,0-1 0,1 1 0,-1 0-1,1-1 1,-1 1 0,1 0-1,-1-1 1,1 1 0,-1-1 0,1 1-1,-1 0 1,1-1 0,0 1-1,-1-1 1,1 0 0,0 1 0,-1-1-1,1 0 1,0 1 0,0-1-1,0 0 1,-1 0 0,1 1-1,0-1 1,0 0 0,0 0 0,-1 0-1,1 0 1,0 0 0,0 0-1,1-1 1,0 0 7,0 0 0,0 0-1,0 0 1,0-1 0,0 1 0,-1-1-1,1 1 1,0-1 0,-1 0-1,1 0 1,1-2 0,13-25 172,-10 18-111,29-58 191,13-23-46,125-161-134,108-86-582,-250 304 178,32-38-1655,-24 23-2311,-22 29 2231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28 3648,'-4'-16'2396,"3"4"5400,4 21-878,5 6-6024,-1-3-691,30 87 1253,-35-91-1317,0-1-1,0 1 1,0-1 0,-1 1-1,0-1 1,-1 1-1,0 0 1,0-1-1,0 1 1,-1 0 0,0-1-1,-1 1 1,-3 11-1,1-9-18,0 0 0,0-1-1,-1 1 1,0-1-1,-1 0 1,0-1-1,0 1 1,-1-1 0,-12 11-1,14-15-139,1-1 1,-1 0-1,1 0 0,-1 0 0,0 0 0,-1-1 0,1 0 0,0 0 1,0-1-1,-1 1 0,1-1 0,-1 0 0,0 0 0,1-1 1,-1 0-1,1 0 0,-1 0 0,-9-2 0,1-1-1473,-1 0-1,2-1 1,-1-1-1,0 0 0,-23-13 1,12 5-1760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95 134 6304,'-7'-17'2032,"7"17"-1996,0-1 1,-1 1 0,1 0 0,0-1-1,0 1 1,0-1 0,0 1 0,0-1-1,0 1 1,0 0 0,0-1 0,0 1-1,0-1 1,0 1 0,0 0 0,0-1-1,0 1 1,0-1 0,0 1 0,0 0-1,0-1 1,1 1 0,-1-1-1,0 1 1,0 0 0,1-1 0,2-7 3840,-6 77 1191,-8 45-3517,0-1-661,2 88 843,-9 90-459,16-261-1092,1 38 1589,1-692-336,0 581-1515,9-72 1,-7 101 32,1 1 0,0 0 0,1-1 0,0 1 0,1 0 0,1 1-1,0 0 1,0-1 0,15-19 0,-16 27 13,0 1 0,0-1 0,0 1 0,0 0 0,1 1 0,-1-1 0,1 1 0,0 0 0,0 0 0,0 1 0,0 0 0,1 0 0,-1 0 0,1 1 0,8-1 0,2 0-8,0 1 1,1 1-1,-1 1 1,31 4-1,-34-2 40,0 0-1,-1 1 0,0 0 0,0 1 1,0 1-1,-1 0 0,0 0 0,0 1 1,0 1-1,-1 0 0,20 19 1,-24-20 18,0 0 0,-1 0 1,-1 1-1,1-1 0,-1 1 0,0 1 1,-1-1-1,0 1 0,0-1 1,-1 1-1,0 0 0,-1 0 1,0 1-1,0-1 0,-1 0 1,0 1-1,-1-1 0,-1 15 1,0-15 2,0 0 0,-1 0 0,0-1 1,0 1-1,-1 0 0,0-1 0,-1 0 1,0 0-1,0 0 0,-1 0 0,0-1 1,0 0-1,-1 0 0,0 0 0,0 0 1,0-1-1,-14 10 0,1-3 60,-1-1-1,0 0 1,-25 9 0,-69 22 246,61-30-266,40-10-207,4 0 6,9-3 134,0 0 0,0 0 0,0 0 0,0 0 0,0 0 0,0 0 0,0 0 0,0 0 0,0 0 0,0 0 0,0 0 0,0 0 0,-1 0 0,1 0 0,0 1 0,0-1 0,0 0 0,0 0 0,0 0 0,0 0 0,0 0 0,0 0 0,0 0 0,0 0 1,0 0-1,0 0 0,0 1 0,0-1 0,0 0 0,0 0 0,0 0 0,0 0 0,0 0 0,0 0 0,0 0 0,0 0 0,0 0 0,0 0 0,0 0 0,0 1 0,0-1 0,1 0 0,-1 0 0,0 0 0,0 0 0,0 0 0,0 0 0,0 0 0,0 0 1,0 0-1,0 0 0,0 0 0,0 0 0,0 0 0,0 0 0,0 0 0,1 0 0,5 5 12,8 7-123,0 0 1,17 18 0,-28-26 120,1 0 1,-1-1-1,-1 1 1,1 1-1,0-1 1,-1 0-1,0 1 0,0-1 1,-1 1-1,1-1 1,-1 1-1,0 0 0,0 0 1,0 6-1,-1-3 46,0-1 0,-1 1 0,1 0 0,-2-1 0,1 0 0,-1 1 0,-1-1 0,1 0 0,-1 0 0,0 0 0,-5 8 0,-2 2 18,0 0 0,-1-1 0,-1-1-1,0 0 1,-1-1 0,0 0 0,-1-1-1,-23 17 1,-31 10-860,61-36 23,0 0 1,-1 1 0,-5 5 0,11-9 357,1 0 0,-1 0 0,1 0 1,0 0-1,0 1 0,0-1 0,0 0 1,0 1-1,0-1 0,0 0 1,0 1-1,0-1 0,1 1 0,-1 0 1,1-1-1,-1 1 0,1-1 1,-1 1-1,1 0 0,0-1 0,0 1 1,0 0-1,0 1 0,6 6-3331,5-1 1318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8544,'18'-20'3872,"-4"9"-3360,-14 6 2048,0 10-1505,0-2 769,0 2-1056,-4-2-384,4 9-224,-10 4 0,7 1-96,-7-2-224,10 2 64,-8-6-1440,3 6 832,0-10-2911,5 6 1983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47 7136,'3'-28'2309,"-3"27"-2268,0 1 0,0-1 0,0 1 0,0 0 0,0-1 0,0 1 0,0-1 0,1 1 0,-1-1 0,0 1 1,0-1-1,0 1 0,1 0 0,-1-1 0,0 1 0,0-1 0,1 1 0,-1 0 0,0-1 0,1 1 0,-1 0 0,0-1 0,1 1 0,-1 0 0,1 0 0,-1-1 0,0 1 0,1 0 0,-1 0 0,1 0 0,0-1 0,0 1 219,0-1-128,-1 1 0,1-1 0,0 0 0,0 1 0,0-1 0,0 1 0,-1-1 0,1 1 0,0 0 0,0-1 0,0 1 0,0 0 0,0 0 0,0 0 0,0-1 0,0 1 0,0 0 0,0 0 0,0 1 0,0-1 0,0 0 0,0 0 0,0 0 0,0 1 0,0-1 0,0 0 0,0 1 0,0-1-1,0 1 1,0-1 0,-1 1 0,1-1 0,0 1 0,0 0 0,-1-1 0,1 1 0,0 0 0,-1 0 0,1 0 0,0-1 0,0 3 0,1 1 81,0 0 0,0 0 1,0 0-1,0 1 0,-1-1 0,1 1 0,-1-1 0,0 6 0,3 23 228,-3 0-1,-1 1 0,-1-1 1,-2 0-1,-1 1 0,-2-2 0,-1 1 1,-14 41-1,-12 25 211,4 2-1,-23 145 1,52-243-617,-2 6 128,1 0 0,0 1-1,1-1 1,1 17 0,-1-25-130,1 0 0,-1 0 1,0 0-1,1 0 0,-1-1 0,1 1 1,-1 0-1,1 0 0,-1 0 1,1 0-1,0 0 0,-1-1 1,1 1-1,0 0 0,0 0 1,-1-1-1,1 1 0,0-1 1,0 1-1,0-1 0,0 1 1,0-1-1,0 1 0,0-1 1,0 0-1,0 1 0,0-1 0,0 0 1,0 0-1,0 0 0,2 0 1,5 0 70,0 0 0,0-1 0,10-1 0,-13 1-99,24-5 196,52-19-1,-54 16-123,54-23 130,-60 22-390,0 1 0,1 1 0,0 1-1,28-5 1,-43 12-265,-6 0 290,-1 0 0,1 0 0,-1 0 1,1 0-1,-1 0 0,1 0 0,-1-1 0,1 1 0,-1 0 0,0 0 0,1 0 1,-1 0-1,1-1 0,-1 1 0,1 0 0,-1 0 0,1-1 0,-1 1 0,2-14-9284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9568,'-16'-4'3066,"16"4"-2924,0 0-1,0-1 0,0 1 0,0 0 0,0-1 1,0 1-1,0 0 0,0 0 0,0-1 1,1 1-1,-1 0 0,0-1 0,0 1 1,0 0-1,0 0 0,0-1 0,1 1 0,-1 0 1,0 0-1,0-1 0,0 1 0,1 0 1,-1 0-1,0-1 0,0 1 0,1 0 1,14 1 2126,15 0-46,32-6-269,116-14-327,-139 13-1856,71-12 668,-37 4-2929,-65 12 1577,16-4-3175,-11-2-1548,-9 2 3067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3072,'0'-39'7237,"0"39"-6928,0 8 91,1 66 1020,-5 127 696,3-187-1990,0-7-56,1-1 0,0 0-1,0 0 1,1 10 0,0 2-24,-1-2 166,1-14 260,1-5 398,0-19-834,-2 18-25,0 0 0,0-1 0,1 1 0,1-7-1,61-211-90,-60 212-7,0 0 0,1 0-1,0 0 1,0 1-1,1-1 1,0 1-1,1 1 1,0-1-1,12-13 1,-18 22 84,1-1-1,-1 1 1,0 0-1,1 0 1,-1-1 0,1 1-1,-1 0 1,0 0 0,1-1-1,-1 1 1,1 0 0,-1 0-1,1 0 1,-1 0 0,1 0-1,-1 0 1,1 0 0,-1 0-1,1 0 1,-1 0-1,1 0 1,-1 0 0,1 0-1,-1 0 1,0 0 0,1 0-1,-1 1 1,1-1 0,-1 0-1,1 0 1,-1 1 0,0-1-1,1 0 1,-1 0 0,1 1-1,-1-1 1,0 1-1,1-1 1,-1 0 0,0 1-1,0-1 1,1 0 0,-1 1-1,0-1 1,0 1 0,0-1-1,1 2 1,7 23 345,-8-24-320,21 133 1147,-10-49-685,3-9-202,-8-55-84,-4-17-153,-1 0 1,0-1-1,0 1 0,0 0 1,1 8-1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19 114 10720,'-18'-33'4864,"33"18"-4256,-7 6 959,5 4-991,11-6 1664,-3 2-1248,11-2-128,-1 7-512,9-4-352,2 5 0,6-2-416,-2 10 192,8-2-1568,-5 9 992,1 13-3039,-5 1 2143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10400,'-22'4'3344,"21"-4"-3307,1 0 1,0 0-1,0 0 1,0 0 0,0 0-1,-1 0 1,1 0 0,0 0-1,0 0 1,0 0 0,-1 0-1,1 0 1,0 0-1,0 0 1,0 0 0,0 0-1,-1 0 1,1 0 0,0 1-1,0-1 1,0 0 0,0 0-1,-1 0 1,1 0-1,0 0 1,0 0 0,0 1-1,0-1 1,0 0 0,0 0-1,0 0 1,0 0 0,0 1-1,-1-1 1,1 1-41,-2 4 885,0 1-1,1-1 1,0 0 0,-1 0-1,2 1 1,-1-1 0,1 10-1,0-14-636,0 0 0,0 0 0,0 0 0,0 0 0,0 0 0,1 1 0,-1-1 0,0 0 0,1 0 0,-1 0 0,1 0 0,0 1 0,0-2-189,0 0 0,-1 0 1,1 0-1,0 0 0,-1-1 0,1 1 1,0 0-1,-1 0 0,1 0 1,0-1-1,-1 1 0,1 0 0,-1-1 1,1 1-1,0 0 0,0-2 1,3 0-135,30-21 38,-23 16-489,0-1 0,12-5 1,4-3-2246,-27 16 2749,0 0-1,0 0 1,0 0 0,0 0-1,0 0 1,0 0-1,0-1 1,0 1-1,0 0 1,0 0 0,0 0-1,0 0 1,0 0-1,1 0 1,-1 0-1,0 0 1,0 0 0,0 0-1,0 0 1,0 0-1,0 0 1,0 0-1,0 0 1,0 0 0,0 0-1,0 0 1,0-1-1,1 1 1,-1 0-1,0 0 1,0 0 0,0 0-1,0 0 1,0 0-1,0 0 1,0 0-1,0 1 1,0-1 0,0 0-1,0 0 1,1 0-1,-1 0 1,0 0-1,0 0 1,0 0 0,0 0-1,0 0 1,0 0-1,0 0 1,0 0-1,0 0 1,0 0 0,0 0-1,0 0 1,0 0-1,0 0 1,1 1-1,-1-1 1,0 0 0,0 0-1,0 0 1,0 0-1,-2 6-1282,1-4 821,-4 14-804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247 617 2912,'3'-1'371,"0"-1"-1,0 0 1,0 1-1,1-1 1,-1 1 0,6-1-1,13-6 2448,-21 8-2587,-1-1-1,1 1 0,0-1 0,0 1 1,0-1-1,0 1 0,-1-1 0,1 0 1,0 1-1,-1-1 0,1 0 0,0 0 1,-1 1-1,1-1 0,-1 0 0,1 0 1,-1-1-1,1 0 533,-1 1-663,1 1-1,-1-1 0,0 1 0,0-1 0,1 0 0,-1 1 0,0-1 0,0 1 0,0-1 1,0 0-1,0 1 0,0-1 0,0 1 0,0-1 0,0 0 0,0 1 0,0-1 0,0 0 1,-1 1-1,1-1 0,0 1 0,0-1 0,-1 1 0,1-1 0,0 1 0,-1-1 0,1 1 1,0-1-1,-1 1 0,1-1 0,-1 1 0,1-1 0,-1 1 0,1 0 0,-1-1 0,1 1 0,-1 0 1,1-1-1,-1 1 0,1 0 0,-1 0 0,0 0 0,1 0 0,-1-1 0,0 1 0,-7-1 123,1-1 0,-1 1-1,0 0 1,1 1-1,-1 0 1,1 0-1,-12 3 1,-2 0 134,-31 10 1,44-10-315,0 0 0,0 0-1,0 1 1,0 0 0,0 1 0,1-1 0,0 2 0,0-1 0,0 1 0,1 0 0,0 0 0,-6 7 0,6-4-10,0 0 0,0 0-1,1 0 1,0 1 0,1-1 0,0 1 0,0 1 0,1-1 0,-2 14 0,2-9 38,1 1 0,1 0 0,1 27 1,1-34 30,0 0 1,1 0-1,-1 0 1,2-1-1,-1 1 1,1-1-1,0 0 1,5 8-1,-5-12-34,0 0-1,-1 0 1,2 0-1,-1-1 0,0 1 1,1-1-1,-1 0 1,1 0-1,0 0 1,0-1-1,0 1 0,0-1 1,1 0-1,-1 0 1,9 2-1,-9-3 2,1 0 0,-1 0 0,0-1 1,1 1-1,-1-1 0,0 0 0,1 0 0,-1 0 0,0-1 0,1 0 1,-1 0-1,0 0 0,0 0 0,0-1 0,0 1 0,0-1 0,0 0 0,4-3 1,1-2-21,-1 0 0,-1-1 1,1 0-1,-1 0 1,-1-1-1,1 0 1,-1 0-1,7-16 1,33-84-10,-42 99-2,1-5-96,-1 0 0,0 0 1,-1-1-1,-1 1 0,-1-1 1,0 1-1,0-1 0,-2 0 1,0 1-1,-3-16 0,4 30 53,0-3-47,-1 1 0,1-1 0,0 1 0,-1-1 1,0 1-1,0-1 0,0 1 0,0-1 0,-1 1 0,1 0 0,-1 0 0,0 0 0,-3-4 1,5 6 45,0 1 0,-1-1 0,1 1 0,-1-1 0,1 1 1,0-1-1,0 0 0,-1 1 0,1-1 0,0 1 0,0-1 0,0 1 1,0-1-1,0 0 0,-1 1 0,1-1 0,0 0 0,0 1 0,1-1 1,-1 1-1,0-1 0,0 0 0,0 1 0,0-1 0,0 1 1,1-1-1,-1 0 0,0 1 0,0-1 0,1 1 0,-1-1 0,1 1 1,-1-1-1,0 1 0,1-1 0,-1 1 0,1 0 0,0-1 0,4-3 48,-1 1-1,1 0 0,9-5 0,1 0 40,-1-3 19,0-1 0,-1-1 0,0 0 0,-1 0 0,11-17 0,48-77 203,27-38-84,-84 127-204,1 1-1,1 1 0,0 1 1,1 0-1,30-20 1,-45 34-47,-1 0 1,1 0-1,0 0 1,-1 0-1,1 0 1,0 0-1,0 0 1,0 1-1,0-1 1,-1 1-1,1-1 1,4 1-1,-6 0 27,1 0-1,-1 0 1,0 0-1,1 0 1,-1 1-1,1-1 1,-1 0 0,0 0-1,1 1 1,-1-1-1,0 0 1,1 1-1,-1-1 1,0 0 0,0 1-1,1-1 1,-1 0-1,0 1 1,0-1-1,1 1 1,2 16 4,-2-6 1,-1-1 1,0 1-1,-1-1 1,-1 1-1,1-1 0,-6 16 1,0 4 4,-42 204 22,31-142-29,-62 255 38,46-237 189,-66 143 0,65-179 270,-3-1 1,-83 115-1,116-180-382,0-1 0,0 0 0,-1-1 0,0 1 0,0-1 0,-1 0 0,0-1 0,0 0 0,-11 7 0,17-11-81,-1 0 0,1 0 0,-1-1 0,0 1 0,1 0 0,-1-1 0,0 0 0,1 1 0,-1-1 0,0 0 0,0 0 0,1 1 0,-1-1 1,0-1-1,0 1 0,1 0 0,-1 0 0,0-1 0,0 1 0,-2-2 0,2 1-10,1-1 1,-1 1-1,0-1 1,1 1 0,-1-1-1,1 0 1,0 1-1,0-1 1,-1 0-1,1 0 1,0 0-1,1 0 1,-1 0 0,0 0-1,1 0 1,-1 0-1,0-5 1,-1-2-7,1 0 0,0 0 0,1 0 0,0-1 0,0 1 0,1 0 1,0 0-1,1 0 0,0 0 0,0 0 0,1 0 0,0 0 0,1 1 0,0-1 0,5-7 1,-2 5-62,0 0 0,1 1 0,1 0 1,-1 1-1,2 0 0,-1 0 0,1 1 1,0 0-1,1 1 0,15-9 0,-8 7-42,-1 1-1,1 1 0,0 1 0,1 0 0,-1 1 0,39-4 0,-26 7-826,1 1 0,0 2 0,48 6 0,-38 0-1914,-1 1-1,0 2 1,40 15 0,-9 5-600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262 427 4992,'-17'-7'2400,"19"7"-1479,9 2 456,7-1 333,1 0-1,-1-2 0,30-3 0,-42 3-1496,0 0 0,0-1 0,0 0 0,0 0 0,-1 0 0,1-1 0,-1 0 0,1 0 0,-1 0 0,8-7 0,-7 4-72,0 1 0,0-1 0,0-1 1,-1 1-1,0-1 0,0 0 0,6-12 0,7-24 571,20-74 0,-35 104-632,4-10-70,-1-1 0,-1 0-1,-1-1 1,1-30-1,-9 72-417,-1-2 448,-32 137 666,-12 38 55,-25-10-71,13-36-36,56-130-579,-17 44 144,-47 90-1,64-139-164,-1 1 1,0-1-1,-1 0 0,0-1 1,-1 0-1,1 0 1,-10 7-1,11-11-11,0 0 0,-1 0 0,1 0-1,-1-1 1,1 0 0,-1-1 0,0 1 0,0-1 0,0-1 0,-1 1-1,-8 0 1,-70 0 528,85-2-438,8 0 225,126-12 831,86-8-1445,-214 19-68,0 1 1,-1 0-1,1 0 0,-1 0 1,1 1-1,-1-1 0,9 4 1,-6-2-1177,-1 1-1,0-1 1,1 2 0,9 6-1,6 6-1298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41 800 3712,'-1'1'238,"-1"-1"1,1 1-1,0 0 0,0 0 1,0-1-1,-1 1 0,1 0 1,0 0-1,0 0 1,0 0-1,1 0 0,-1 0 1,0 1-1,0-1 0,0 0 1,1 0-1,-1 0 0,1 1 1,-1-1-1,0 2 1,1-1 141,-1 0 1,0-1 0,1 1 0,-1 0 0,0-1-1,0 1 1,-1 0 0,1-1 0,0 1-1,-3 1 1,-4 2 4822,14-16-3830,12-35-518,57-129 452,-63 152-1218,1 1-1,0 1 1,2 0-1,0 1 1,25-25-1,-7 15 107,2 2 0,0 1-1,41-22 1,-76 49-196,0 0 0,0 0 0,0 0 0,0 0 0,0 0 0,0 0 0,0 0 0,0 1 1,0-1-1,0 0 0,0 0 0,0 0 0,0 0 0,0 0 0,0 0 0,0 0 0,0 0 0,0 0 0,0 0 0,0 1 0,0-1 0,0 0 0,0 0 1,0 0-1,0 0 0,0 0 0,0 0 0,0 0 0,0 0 0,0 0 0,0 0 0,0 0 0,0 0 0,0 0 0,1 0 0,-1 1 0,0-1 0,0 0 0,0 0 1,0 0-1,0 0 0,0 0 0,0 0 0,0 0 0,0 0 0,0 0 0,1 0 0,-1 0 0,0 0 0,0 0 0,0 0 0,0 0 0,0 0 0,0 0 1,0 0-1,0 0 0,-16 34 199,0-5-119,-104 223 220,10-26-49,48-83 1313,59-136-730,6-7-435,8-11-180,-9 9-120,42-46 161,48-72 0,-58 75-335,307-360-478,-330 392 454,-5 6-51,0 1-1,0-1 0,1 1 0,10-7 0,-17 13 148,0 0 0,1 0-1,-1 0 1,0 0 0,0 0 0,0 0 0,0 0 0,1 0 0,-1 0-1,0 0 1,0 0 0,0 1 0,1-1 0,-1 0 0,0 0 0,0 0-1,0 0 1,0 0 0,0 0 0,0 1 0,1-1 0,-1 0 0,0 0-1,0 0 1,0 0 0,0 1 0,0-1 0,0 0 0,0 0 0,0 0-1,0 1 1,0-1 0,0 0 0,0 0 0,0 1 0,2 7-130,-2 0 124,-1-1 1,0 0-1,-1-1 0,-3 10 0,-2 15-74,1 4-23,-23 130 593,-40 151-588,69-315 117,-1 1-1,1 0 1,0 0-1,0 0 1,0 0-1,0-1 1,0 1-1,1 0 1,-1 0-1,1 0 0,-1-1 1,1 1-1,0 0 1,-1 0-1,1-1 1,0 1-1,0-1 1,0 1-1,0-1 1,0 1-1,1-1 1,-1 0-1,0 1 1,1-1-1,-1 0 1,1 0-1,-1 0 1,1 0-1,-1 0 1,1 0-1,2 0 1,0 1 23,0-1 0,0 1 0,1-1 1,-1 0-1,1 0 0,-1-1 0,0 1 1,1-1-1,-1 0 0,1 0 1,8-2-1,-2-1 11,1-1 1,-1-1-1,0 1 1,0-2-1,0 1 1,-1-2-1,0 1 0,0-1 1,-1-1-1,17-16 1,-17 14-47,0-1 1,0 0-1,-1-1 0,0 1 1,-1-2-1,0 1 0,5-15 1,-4 7-134,-2 1-1,0-1 1,-1 0 0,3-24 0,-7 33 23,0 0 1,0 0-1,-2 0 0,-1-17 1,2 25 69,-1 1 0,0-1 1,1 1-1,-1-1 0,0 1 1,0 0-1,0-1 0,-3-2 1,4 4 20,-1 1-1,1-1 1,-1 1 0,1-1 0,0 1 0,-1-1 0,0 1-1,1 0 1,-1-1 0,1 1 0,-1 0 0,1-1 0,-1 1-1,0 0 1,1 0 0,-1 0 0,1 0 0,-1-1 0,0 1-1,1 0 1,-1 0 0,0 0 0,1 0 0,-1 0 0,0 0 0,1 1-1,-1-1 1,0 0 0,1 0 0,-1 0 0,1 1 0,-1-1-1,0 0 1,1 1 0,-1-1 0,1 0 0,-1 1 0,-3 2-35,1 0 0,0 0 1,1 0-1,-1 0 0,0 0 1,1 1-1,0-1 1,0 1-1,-2 4 0,-15 38-165,17-40 187,-14 39 21,2 1 1,-15 78 0,28-114 44,0-1-1,1 0 1,0 1-1,0-1 1,2 12 0,-1-17 1,0-1 0,0 1 0,0 0 1,0-1-1,0 1 0,1-1 1,0 1-1,-1-1 0,1 0 0,0 0 1,1 0-1,-1 0 0,1 0 1,-1 0-1,6 4 0,-5-5 27,1-1 0,-1 1 0,1 0 0,-1-1 0,1 0-1,0 0 1,0 0 0,0 0 0,0-1 0,-1 1 0,1-1 0,0 0 0,7-1-1,7-1 171,28-7 0,-40 8-205,29-8 120,-1-1 0,44-19 0,-57 19-147,-1-1 0,0-1 0,0 0-1,30-26 1,-28 18 13,-1 0-1,-1-2 0,-1 0 1,-1-1-1,-1-1 1,-1-1-1,-1 0 0,12-29 1,-19 37-600,-6 17 296,-2 4 22,-5 33-293,5-36 560,-44 165-390,13-60 458,29-98 0,0-1-1,1 1 1,-1 13 0,2-19-34,0-1 0,0 1 1,0 0-1,0-1 1,1 1-1,-1-1 1,1 1-1,-1-1 1,1 1-1,-1-1 1,2 3-1,-1-4-5,-1 1-1,1 0 1,-1-1-1,1 1 1,0-1-1,-1 1 1,1-1-1,0 0 1,-1 1-1,1-1 1,0 0-1,0 1 0,-1-1 1,1 0-1,0 0 1,0 1-1,0-1 1,-1 0-1,1 0 1,0 0-1,0 0 1,0 0-1,1-1 1,2 0 31,0 0 0,0 0 0,0 0 0,0-1 0,0 0 0,-1 0 0,1 0 0,0 0 0,-1 0 0,0-1 0,5-4 0,5-5-4,14-18 1,-21 22-15,25-26-96,-10 10-102,28-40 1,-42 55-242,-7 9 388,0 0 0,0 0 0,0 1 0,0-1 0,0 0 1,0 0-1,0 0 0,0 0 0,0 0 0,0 0 0,0 0 0,0 0 0,0 0 0,0 0 0,0 0 1,0 0-1,0 0 0,0 0 0,0 0 0,0 0 0,0 0 0,0 0 0,0 0 0,0 0 1,0 0-1,0 0 0,0 0 0,1 0 0,-1 0 0,0 0 0,0 0 0,0 0 0,0 0 0,0 0 1,0 0-1,0 0 0,0 0 0,0 0 0,0 0 0,0 0 0,0 0 0,0 0 0,0 0 0,0 0 1,0 0-1,0 0 0,0 0 0,0 0 0,0 0 0,0 0 0,0 0 0,0 0 0,0 0 1,0 0-1,1 0 0,-1 0 0,0 0 0,0 0 0,0 0 0,0 0 0,0 0 0,-5 17-769,2-8 717,-22 74-153,23-76 259,0 1-1,0 0 1,1 0 0,-1 0 0,2 0-1,-1 0 1,1 0 0,2 12 0,-2-18-13,0 0 0,0 1 0,1-1 0,-1 0 1,1 0-1,0 0 0,0 0 0,-1 0 1,1 0-1,0 0 0,1 0 0,-1 0 1,0 0-1,1-1 0,-1 1 0,1 0 0,-1-1 1,1 1-1,0-1 0,-1 0 0,1 0 1,0 1-1,0-1 0,0 0 0,0-1 0,0 1 1,0 0-1,0 0 0,0-1 0,1 0 1,-1 1-1,0-1 0,4 0 0,5 0 31,-1-1 0,0-1-1,0 0 1,0 0 0,16-6 0,46-22 45,-67 28-99,13-8 23,0 0 0,0 0 0,-1-2 0,-1 0 1,29-28-1,-24 18-24,-1 0-1,-1-2 1,21-34 0,1-13-102,58-140 0,-48 95-123,65-171-374,-90 203-92,-24 69 513,-2 15 159,0 0 0,0 0 0,0-1 0,0 1 0,0 0 0,0 0 0,0 0 0,0 0 0,0 0 0,0-1 1,0 1-1,0 0 0,0 0 0,0 0 0,0 0 0,0 0 0,0-1 0,0 1 0,0 0 0,0 0 0,0 0 0,0 0 0,0 0 0,0 0 0,0-1 0,-1 1 0,1 0 0,0 0 0,0 0 0,0 0 0,0 0 0,0 0 0,0 0 0,-1 0 0,1 0 0,0-1 1,-2 3-40,1-1 0,-1 1 1,1-1-1,0 1 1,-1-1-1,1 1 0,0 0 1,0 0-1,0-1 1,0 1-1,0 2 1,-26 55 11,3 1 1,2 1-1,3 1 1,-11 65-1,10-13 376,-6 163 1,25-263-239,0 3 16,0 0 0,3 26 0,-1-39-47,-1 0 0,1 0-1,0 0 1,0 0 0,0-1-1,1 1 1,-1 0 0,1 0 0,0-1-1,0 1 1,0-1 0,0 1-1,1-1 1,0 0 0,-1 0-1,4 2 1,-5-4-44,0 0 1,0-1 0,0 1-1,0-1 1,1 0 0,-1 1-1,0-1 1,0 0-1,0 0 1,0 1 0,0-1-1,1 0 1,-1 0-1,0 0 1,0-1 0,0 1-1,0 0 1,0 0-1,0-1 1,1 1 0,-1 0-1,2-2 1,26-16 227,-18 11-214,5-5-13,0-1-1,-1 0 0,0-1 0,-1-1 0,-1 0 0,0 0 0,-1-2 0,12-22 0,-17 26 6,0-1 0,7-24-1,-10 26-25,-1-5-379,-1 29-336,0 1 690,-1-1 0,0 20 0,-1-21-1,0 0 0,1-1 0,0 1 0,1-1 1,3 12-1,-1-7 74,1-1-1,1 1 1,10 17 0,-13-28-36,0 1 0,0 0 1,1-1-1,0 0 0,0 0 1,0 0-1,0 0 0,0 0 1,1-1-1,0 0 0,0 0 1,8 4-1,0-2 13,1 0 0,0-1 0,0 0 0,0-1 0,0-1 0,0 0 0,1-1 0,-1-1 0,20-1-1,-13-1 24,-1-1-1,-1-1 0,1-1 1,-1-1-1,1-1 0,18-9 1,-1-1 32,-6 4-55,41-25 1,-66 33-154,-11 7-162,-16 12-88,13-7 373,1 0 0,0 1 1,0 0-1,0 1 0,1-1 1,0 1-1,-7 16 0,9-16 7,-6 18-8,9-26 18,1 0 0,-1 0 1,1 1-1,0-1 1,0 0-1,-1 0 0,1 1 1,0-1-1,0 0 0,0 1 1,1-1-1,-1 0 1,0 0-1,0 1 0,1-1 1,0 1-1,-1-1 11,1-1-1,-1 1 1,1-1 0,-1 0-1,1 1 1,0-1 0,-1 0-1,1 1 1,0-1 0,-1 0-1,1 0 1,0 0 0,-1 0-1,1 1 1,0-1 0,-1 0-1,1 0 1,0 0 0,-1 0-1,1-1 1,1 1 0,15-4 272,-16 4-289,5-2 43,1-1 0,0 1 0,-1-2 0,0 1-1,0-1 1,0 0 0,0 0 0,0 0 0,-1-1 0,7-7 0,-4 4-77,-1-1 1,0 0-1,-1-1 1,0 0-1,8-16 1,-12 21-5,1 0 1,-2-1 0,1 1-1,0 0 1,-1-1-1,0 0 1,0 1-1,-1-1 1,0-8 0,0 12-7,0 0 1,0 1-1,-1-1 1,1 0 0,-1 0-1,0 0 1,1 1-1,-1-1 1,0 0-1,0 1 1,0-1 0,0 0-1,0 1 1,-1-1-1,1 1 1,0 0 0,-1-1-1,1 1 1,-1 0-1,1 0 1,-1 0 0,1 0-1,-1 0 1,0 0-1,0 1 1,1-1 0,-1 1-1,0-1 1,0 1-1,0-1 1,0 1 0,-2 0-1,0 0 22,0 0-1,0 0 1,0 0-1,0 1 1,0-1-1,0 1 1,0 0 0,0 0-1,0 1 1,0-1-1,1 1 1,-1 0-1,1 0 1,-1 0-1,1 0 1,0 1-1,-1-1 1,1 1 0,0 0-1,1 0 1,-1 0-1,1 0 1,-1 0-1,-1 5 1,3-8 14,1 1 1,0-1 0,-1 1-1,1-1 1,0 1-1,0 0 1,-1-1-1,1 1 1,0-1 0,0 1-1,0 0 1,0-1-1,0 1 1,0 0 0,0-1-1,0 1 1,0 0-1,0-1 1,0 1-1,0 0 1,1-1 0,-1 1-1,0-1 1,1 2-1,0-1 0,-1-1-1,1 1 1,0 0-1,0-1 1,0 1 0,0-1-1,-1 1 1,1-1-1,0 0 1,0 1-1,0-1 1,0 0-1,0 0 1,2 1-1,5-1 25,0 0 0,1 0 0,10-2 0,-9 1 66,117-11 79,55-1-522,-171 12 416,-1 2 0,1 0-1,0 0 1,18 5 0,-25-5-55,1 1 0,-1 0 0,1 0 0,-1 0 0,0 0 0,0 1 0,0-1 0,0 1 0,0 0 0,-1 0 0,1 1 0,-1-1 0,3 5-1,-4-6 2,-1 1-1,1-1 1,-1 1-1,0-1 1,0 1-1,0 0 1,-1-1-1,1 1 1,0 0-1,-1-1 1,0 1-1,0 0 1,1 0-1,-2 0 1,1-1-1,0 1 1,-2 5-1,0 0 45,0-1-1,-1 1 0,0-1 1,-8 14-1,6-13-4,-3 4 200,11-10-6,8-6 105,2-2-307,-1-1 0,-1-1-1,1 0 1,-1-1-1,19-19 1,-16 14-83,0 1 0,25-16-1,-38 28 38,0 1 0,0-1 0,0 0-1,0 1 1,0-1 0,1 0-1,-1 1 1,0-1 0,1 1-1,-1 0 1,0 0 0,1-1-1,-1 1 1,0 0 0,1 0 0,-1 0-1,0 0 1,1 0 0,-1 1-1,0-1 1,1 0 0,-1 1-1,0-1 1,3 1 0,-1 2-4,0-1 0,-1 0 0,1 1 0,0 0 0,-1 0 0,1 0 0,1 3 0,12 13 69,-13-16-59,8 9 11,0-1 1,1 0-1,1-1 0,-1-1 1,25 15-1,-23-19-135,13 7-317,-26-12 175,1 1 1,-1 0 0,0-1 0,0 1 0,0 0 0,1 0-1,-1 0 1,0 0 0,0 0 0,0 0 0,0 0 0,-1 0 0,1 0-1,1 3 1,-2-4 62,0 1 0,0-1 0,0 1 0,-1-1 0,1 1 0,0-1 0,0 1 0,-1-1 0,1 1 0,0-1 0,-1 0 0,1 1 0,-1-1 0,1 0 1,0 1-1,-1-1 0,1 0 0,-1 1 0,1-1 0,-1 0 0,1 0 0,-1 1 0,1-1 0,-1 0 0,1 0 0,-1 0 0,1 0 0,-1 0 0,1 0 0,-1 0 0,1 0 0,-2 0 0,-25 2-4814,22-1 4118,-22 1-2054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10816,'-21'-12'4864,"42"15"-4224,2-3 1343,4 0-1215,23 0 480,-2 0-736,47 0-320,9 0-96,18 0-384,-11 0 160,2 0-3744,-18 9 2113,3 2-6593,-12 6 4672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11 278 3328,'-6'-5'1722,"5"4"-755,0-1 0,1 1 0,-1 0 1,1-1-1,0 1 0,-1-1 0,1 1 0,0 0 0,0-1 0,0 1 1,0-1-1,0-1 0,0-4-132,1 5-663,-1 1 0,1-1 1,0 0-1,0 1 0,-1-1 0,1 0 0,0 1 0,0-1 0,0 1 1,1-1-1,-1 1 0,0 0 0,0 0 0,3-2 0,22-18 1183,-23 19-1212,45-36 988,-1-2-1,41-45 1,-83 80-1091,-1 0 20,0 0 1,1 0-1,10-7 0,-14 12-54,-1-1-1,1 1 0,-1 0 0,1-1 0,0 1 1,-1 0-1,1 0 0,0-1 0,-1 1 1,1 0-1,0 0 0,0 0 0,-1 0 1,1 0-1,0 0 0,-1 0 0,1 0 0,1 0 1,-2 1-5,1-1 1,-1 0-1,1 1 1,0-1-1,-1 1 1,1-1-1,-1 1 1,0 0-1,1-1 1,-1 1-1,1-1 1,-1 1 0,0 0-1,1-1 1,-1 1-1,0 0 1,0-1-1,0 1 1,1 0-1,-1-1 1,0 1-1,0 1 1,2 19-36,-1 0 0,-2 27 0,0-7 147,0-24-8,1 0 81,2 24 1,-1-37-123,-1 0 1,1 0 0,0 0-1,0 0 1,0 0-1,1 0 1,-1-1 0,1 1-1,0-1 1,0 1-1,4 5 1,-4-8-27,-1 0 1,0 0-1,1 0 1,-1 0-1,1-1 1,-1 1-1,1 0 1,-1-1-1,1 1 1,0-1-1,-1 0 1,1 1-1,0-1 1,-1 0-1,1 0 1,0 0-1,-1 0 1,1 0-1,0 0 1,-1-1-1,1 1 1,0-1-1,-1 1 1,3-2-1,6-2 78,0 0 1,16-10-1,-15 8-105,-1 1-8,-1-2 0,14-10-1,7-6-207,-27 19 521,0-5-5817,-21 42-10497,12-17 11774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6240,'-12'-5'841,"3"2"524,0-1 2797,37-7 3100,17 1-5134,-14 3-1044,9-1-357,1 1-1,0 3 1,60 0 0,-99 4-705,1 0 1,-1 0 0,0 0 0,0 0 0,0 1 0,1-1 0,-1 1 0,0-1 0,0 1 0,0 0 0,0 0 0,0 0-1,0 0 1,0 0 0,0 1 0,-1-1 0,1 0 0,0 1 0,-1 0 0,1-1 0,-1 1 0,1 0 0,-1 0-1,0-1 1,0 1 0,2 3 0,-1-1 98,0-1 1,1 0-1,0 0 0,0 0 0,0 0 0,0-1 1,0 1-1,0-1 0,1 1 0,3 1 0,-4-3-74,-1 0 0,1 0 0,0 1 0,-1-2 0,1 1 0,0 0 0,0 0 0,0-1 0,-1 0 0,1 1 0,0-1 0,0 0 0,0-1 0,0 1 0,3-1 0,15-4-19,-18 5-113,1-1-1,-1 0 0,1 0 1,-1 0-1,7-4 0,-8 4-320,0 0 1,0-1-1,0 1 0,-1-1 0,1 1 0,0-1 0,1-3 0,1 0-550,-1 1-284,0 0 1,0 0-1,0 1 0,0 0 0,1-1 0,-1 1 1,5-3-1,21-9-6349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45 8640,'-2'-12'1818,"-3"-8"382,4 19-2017,1 0-1,-1 1 1,1-1 0,-1 0 0,0 0 0,1 1 0,-1-1 0,0 1 0,1-1 0,-1 1 0,0-1 0,0 1 0,0-1 0,1 1 0,-1 0 0,0-1-1,0 1 1,0 0 0,0 0 0,0-1 0,-1 1 0,-11-1 595,-1 1 0,0 0-1,0 0 1,1 2 0,-19 3-1,-64 21 189,77-20-841,-1 1 0,-32 17-1,46-20-94,0-1 0,0 1 0,0 0 0,1 0 0,0 1 0,0-1-1,0 1 1,0 0 0,1 1 0,0-1 0,0 1 0,-4 6 0,7-7 4,-1-1 0,1 0-1,0 1 1,0-1 0,0 0 0,0 1 0,1-1 0,0 1 0,0-1 0,0 1 0,0-1 0,1 1 0,0-1 0,-1 1 0,2-1 0,-1 0-1,1 1 1,-1-1 0,1 0 0,0 0 0,0 0 0,1 0 0,3 4 0,0 0 66,1 1 1,1-1-1,0-1 0,0 1 1,0-1-1,1-1 0,0 1 1,14 7-1,-9-8 28,0 1-1,0-1 1,0-1-1,1-1 1,16 3 0,-23-5-71,-1-1 1,1-1-1,0 1 1,-1-1 0,1-1-1,-1 1 1,1-1 0,-1-1-1,1 1 1,-1-1-1,0-1 1,8-3 0,0-2 29,0-1-1,-1-1 1,0 0 0,-1-1 0,0-1 0,-1 0 0,0-1 0,-1 0 0,0 0 0,-1-1 0,0-1 0,10-21 0,-19 32-92,1 1 0,-1-1 0,0 0 0,1 0 0,-2 0 0,1-1 0,0 1 0,-1 0 0,0 0 0,0 0 0,0 0 0,0 0 0,-2-5 0,2 7-37,-1-1 0,0 1 0,0-1 0,0 1 0,0 0 1,0-1-1,0 1 0,-1 0 0,1 0 0,-1 0 0,0 0 0,1 0 0,-1 0 0,0 0 0,0 1 1,0-1-1,0 1 0,-1-1 0,1 1 0,0 0 0,-4-2 0,0 1-190,1 1 0,0-1 0,-1 1 0,1 0 0,-1 0 0,0 1 0,1 0 0,-1 0 0,-6 1 0,4 0-1236,0 1 0,0 0 0,-10 3 0,17-4 1088,-1 0-1,1 0 1,-1-1-1,1 1 0,-1 1 1,1-1-1,0 0 1,-1 0-1,1 0 0,0 1 1,0-1-1,0 1 1,0-1-1,0 1 0,0-1 1,1 1-1,-1-1 1,0 1-1,1 0 0,-1 2 1,-1 5-1153,0 0 0,0 18 0,1-16 584,-1 46-1326,2-28 1874,-6 38 1,4-58 939,0 1 0,0-2 0,-1 1 0,0 0 0,0 0 0,-1-1 0,0 0 0,-8 12 0,5-10 399,-2 1 0,0-2-1,0 1 1,-18 14 0,6-9 536,-39 22 1,-109 54 2524,154-82-3657,1 1-1,0 0 1,0 1-1,1 0 0,0 1 1,-20 25-1,29-31-169,-1 0 0,2 1 0,-1-1 0,1 1 0,-1 0-1,2 0 1,-4 13 0,5-15-63,0 0 0,1 0 1,-1 0-1,1 0 0,0 0 0,1 0 0,-1 0 0,1-1 1,0 1-1,0 0 0,1 0 0,3 8 0,-4-11-34,0 1-1,1 0 1,-1-1 0,1 1-1,0-1 1,0 0-1,0 0 1,0 1-1,0-1 1,0 0-1,0-1 1,1 1 0,-1 0-1,1-1 1,-1 1-1,1-1 1,0 0-1,0 0 1,-1 0-1,1 0 1,0-1-1,0 1 1,0-1 0,0 1-1,0-1 1,0 0-1,0 0 1,0 0-1,0-1 1,0 1-1,3-2 1,5-1 98,1 0-1,-1-1 1,0 0 0,0-1-1,-1 0 1,16-10 0,2-4 63,-1-2 1,25-24-1,-46 40-237,-1-1 1,0 0-1,0 0 0,0 0 1,-1-1-1,0 0 0,0 1 0,0-2 1,-1 1-1,0 0 0,-1-1 1,1 1-1,-2-1 0,3-11 0,-4 13-183,0 0 0,0 0-1,0 0 1,-1 0-1,1 0 1,-2 0-1,1 0 1,-1 0 0,1 1-1,-2-1 1,1 0-1,-1 1 1,1 0 0,-2-1-1,1 1 1,0 0-1,-1 1 1,-7-8 0,10 10-81,-1 0 1,0 1 0,1-1 0,-1 0 0,0 1 0,0-1 0,-1 1 0,1 0 0,0-1-1,0 1 1,-1 0 0,1 1 0,0-1 0,-1 0 0,1 1 0,-1-1 0,1 1-1,-1 0 1,1-1 0,-5 2 0,7-1 141,-1 0-1,1 0 1,0 0 0,-1 0-1,1 0 1,-1 0-1,1 0 1,0 0 0,-1 0-1,1 0 1,0 0-1,-1 1 1,1-1 0,0 0-1,-1 0 1,1 0-1,0 1 1,-1-1 0,1 0-1,0 0 1,0 1-1,-1-1 1,1 0 0,0 1-1,0-1 1,-1 0-1,1 1 1,0-1 0,0 0-1,0 1 1,0-1-1,0 1 1,0-1 0,0 0-1,-1 1 1,1-1-1,0 0 1,0 1 0,0-1-1,1 1 1,-1-1-1,0 0 1,0 1 0,0-1-1,0 0 1,0 1-1,0-1 1,0 1 0,1-1-1,-1 1 1,13 16-4986,4 3 1797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274 248 6880,'0'0'51,"0"0"1,-1 0 0,1-1-1,0 1 1,0 0-1,0 0 1,0 0 0,0 0-1,0 0 1,0 0 0,0 0-1,0 0 1,-1 0-1,1 0 1,0 0 0,0 0-1,0 0 1,0 0-1,0 0 1,0 0 0,-1 0-1,1 0 1,0 0 0,0 0-1,0 0 1,0 0-1,0 0 1,0 0 0,0 0-1,-1 0 1,1 0-1,0 0 1,0 0 0,0 0-1,0 0 1,0 0-1,0 0 1,0 0 0,-1 0-1,1 0 1,0 0 0,0 1-1,0-1 1,0 0-1,0 0 1,0 0 0,0 0-1,0 0 1,0 0-1,0 0 1,0 1 0,0-1-1,-4 10 323,-6 41 1568,1-9 135,-16 49 0,9-51-982,-1 0 0,-40 65 0,18-38-286,23-37 128,-36 52 0,33-55 567,19-27-1488,0 0 0,0 0 0,0 0 1,0 0-1,0-1 0,0 1 0,0 0 0,0 0 1,0 0-1,0 0 0,0 0 0,0 0 1,0 0-1,-1 0 0,1 0 0,0-1 0,0 1 1,0 0-1,0 0 0,0 0 0,0 0 1,0 0-1,0 0 0,0 0 0,0 0 0,0 0 1,0 0-1,0 0 0,0 0 0,-1-1 1,1 1-1,0 0 0,0 0 0,0 0 1,0 0-1,0 0 0,0 0 0,0 0 0,0 0 1,0 0-1,-1 0 0,1 0 0,0 0 1,0 0-1,0 0 0,0 0 0,0 0 0,0 0 1,0 0-1,0 0 0,-1 0 0,1 0 1,0 0-1,0 1 0,0-1 0,0 0 1,0 0-1,0 0 0,0 0 0,0 0 0,0 0 1,0 0-1,0 0 0,0 0 0,-1 0 1,1 1-1,1-12 662,7-11-314,1 0 0,1 1 0,18-31-1,3-3-159,-13 14-117,22-65 1,3-47 163,1-1-24,-29 110-178,29-62 0,-37 92-107,10-17-268,-17 31 323,0 0-1,0 0 0,0 0 0,0 0 0,0 0 0,0 0 0,1 0 1,-1-1-1,0 1 0,0 0 0,0 0 0,0 0 0,0 0 0,0 0 1,0 0-1,0 0 0,0 0 0,1 0 0,-1 0 0,0 0 0,0 0 1,0 0-1,0 0 0,0 0 0,0 0 0,0 0 0,0 0 0,1 0 1,-1 0-1,0 0 0,0 0 0,0 0 0,0 0 0,0 0 0,0 0 1,0 1-1,0-1 0,0 0 0,1 0 0,-1 0 0,0 0 0,0 0 1,0 0-1,0 0 0,0 0 0,0 0 0,0 0 0,0 0 0,0 1 1,0-1-1,0 0 0,0 0 0,0 0 0,0 0 0,0 0 0,0 0 1,0 0-1,0 0 0,0 1 0,0-1 0,0 0 0,0 0 0,0 0 0,4 13-65,-3-9 55,3 23-15,-1-1 0,0 40-1,0 0 6,2 20 153,3 33 46,-7-109-160,1 4 115,4 23 0,-6-35-112,1 0-1,0 1 0,0-1 1,-1 0-1,1 1 0,0-1 1,1 0-1,-1 0 1,0 0-1,1 0 0,-1 0 1,1 0-1,0 0 0,-1 0 1,1-1-1,3 3 0,-4-4 1,0 1-1,1-1 0,-1 1 1,1-1-1,-1 0 0,1 0 0,-1 0 1,1 0-1,-1 0 0,1 0 1,-1 0-1,1 0 0,-1-1 0,0 1 1,1 0-1,2-2 0,0 0 20,1 0 1,0 0-1,-1-1 0,6-3 0,10-10 62,-2 0 0,1-1 0,16-21 0,44-61-209,-36 43 112,-2 4-14,66-78-184,-102 123 104,0 2-1,0-1 0,1 0 0,0 1 0,0 0 0,14-8 0,-19 13 75,-1-1 0,1 1 0,-1 0 1,1 0-1,-1-1 0,1 1 0,0 0 0,-1 0 1,1 0-1,0 0 0,-1 0 0,1 0 0,0 0 1,-1 0-1,1 0 0,0 0 0,-1 0 0,1 0 1,-1 0-1,1 1 0,0-1 0,-1 0 0,1 0 0,-1 1 1,1-1-1,-1 0 0,1 1 0,-1-1 0,1 1 1,-1-1-1,1 1 0,-1-1 0,1 1 0,-1-1 1,0 1-1,1-1 0,-1 1 0,0-1 0,1 1 1,-1 0-1,0-1 0,0 1 0,0-1 0,1 1 1,-1 1-1,1 5-37,1-1 0,-1 1 0,0 12 0,-1-14 43,0 284 546,-8-155-340,-1 41 134,7-144-343,1-24-53,0 0 0,1-1 1,0 1-1,0 0 0,3 12 1,-2-3-1661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15 126 4992,'-6'0'953,"-2"0"2147,9-5-75,3-3-1474,-1 2-1327,1 2 0,0-1 0,0 0 0,0 1 0,0 0 0,1 0 0,0 0 0,0 0 0,8-4 0,-1 0-43,1-2-137,1 1-1,0 1 1,26-11-1,-36 17-54,0 1-1,0-1 1,0 1 0,1 0-1,-1 0 1,0 0-1,1 0 1,-1 1 0,1 0-1,-1 0 1,1 0-1,-1 0 1,1 1 0,-1-1-1,1 1 1,-1 1-1,0-1 1,6 3 0,-8-3 33,0 0 1,0 0 0,-1 1 0,1-1-1,0 1 1,-1-1 0,1 1 0,-1-1-1,0 1 1,1 0 0,-1 0 0,0 0-1,0 0 1,0-1 0,0 2 0,-1-1-1,1 0 1,0 0 0,-1 0 0,0 0-1,1 0 1,-1 0 0,0 1 0,0-1-1,0 0 1,0 0 0,-1 0 0,1 0-1,0 0 1,-1 1 0,0-1 0,1 0-1,-3 3 1,-2 6 129,0-1 1,-1 1-1,0-1 1,-13 15-1,18-24-136,-7 9 139,-1-1 0,-20 16 0,1 1 1274,72-31-560,-20 2-660,-7 1-176,0 0-1,1 1 1,-1 1 0,33 3 0,-46-2 63,2 0-461,1 0-1,0 0 0,10 5 1,-15-6-128,-1 1 1,1 0 0,-1-1-1,0 1 1,1 0 0,-1 0 0,0 0-1,0 0 1,0 0 0,1 0-1,-1 0 1,0 1 0,-1-1 0,1 0-1,0 0 1,0 1 0,0-1 0,-1 1-1,1-1 1,-1 1 0,1 1-1,3 10-2877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8:5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74 167 8640,'0'0'86,"0"0"1,0 0-1,-1 0 0,1 0 1,0 0-1,0 0 1,0 0-1,-1 0 1,1 0-1,0 0 0,0 0 1,0-1-1,0 1 1,0 0-1,-1 0 0,1 0 1,0 0-1,0 0 1,0 0-1,0-1 1,0 1-1,0 0 0,0 0 1,-1 0-1,1 0 1,0-1-1,0 1 1,0 0-1,0 0 0,0 0 1,0-1-1,0 1 1,0 0-1,0 0 1,0 0-1,0 0 0,0-1 1,0 1-1,0 0 1,9-3 2141,21 3 822,-23 0-1860,28 0 303,0-2 0,37-7 0,-59 7-1329,0-1-1,0 0 1,1-1 0,-2-1-1,1 0 1,-1-1-1,0 0 1,16-11 0,-24 14-103,-1 1 0,0-1 0,1 0 1,-2 0-1,6-5 0,-7 6-60,-1 1 1,1 0-1,0-1 1,0 1-1,-1-1 1,1 1-1,-1-1 0,1 0 1,-1 1-1,0-1 1,0 0-1,0 1 1,1-1-1,-2 1 1,1-1-1,0 0 0,0 1 1,-1-4-1,0 3-22,0 0-1,0 0 0,0 0 1,0 0-1,0 0 1,-1 0-1,1 0 0,0 0 1,-1 1-1,0-1 1,1 0-1,-1 1 0,0 0 1,0-1-1,0 1 1,0 0-1,0 0 1,0 0-1,0 0 0,0 0 1,0 0-1,-4 0 1,-4-1-37,0 0 1,0 1-1,-1 0 1,-11 1-1,-2 0 75,-1 1-1,1 2 1,0 0 0,-40 12-1,54-13 85,0 2 0,0-1 1,1 1-1,-1 1 0,1 0 0,0 0 0,1 1 0,-1 0 0,1 0 1,0 1-1,1 0 0,0 0 0,0 1 0,-7 9 0,12-13-32,0-1 1,0 1-1,0-1 0,1 1 1,-1 0-1,1-1 0,0 1 0,0 0 1,0 0-1,1 0 0,-1 0 0,1 0 1,0 0-1,1 6 0,0-5-17,0-1 0,0 1-1,1-1 1,-1 1-1,1-1 1,0 1 0,1-1-1,-1 0 1,1 0 0,0 0-1,5 6 1,10 7 19,0 0 0,1-2 1,0 0-1,1-1 0,1-1 0,0-1 0,1-1 1,0-1-1,1 0 0,0-2 0,0-1 1,1-1-1,32 5 0,-49-11-492,-1 1 1,0-1-1,1 0 0,-1-1 0,1 0 0,-1 0 0,0 0 1,1-1-1,-1 0 0,0 0 0,9-4 0,-8 2-612,-1 0-1,1-1 0,-1 1 1,0-1-1,0 0 1,-1 0-1,1-1 0,-1 0 1,5-7-1,5-10-5051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0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8384,'-2'-43'2704,"2"42"-2641,0 0 1,0 1-1,0-1 0,0 0 1,0 1-1,0-1 1,0 1-1,0-1 1,0 0-1,0 1 1,1-1-1,-1 0 1,0 1-1,0-1 0,1 1 1,-1-1-1,1 1 1,-1-1-1,0 1 1,1-1-1,-1 1 1,1-1-1,-1 1 1,1 0-1,-1-1 0,1 1 1,-1 0-1,1-1 1,0 1-1,0-1 1,18 1 1817,-14 1-1228,-2-1-422,0 0 0,-1 0-1,1 0 1,0 1 0,0-1 0,-1 1 0,1 0-1,-1 0 1,1 0 0,-1 0 0,1 0 0,-1 1 0,0-1-1,1 1 1,-1-1 0,0 1 0,0 0 0,0 0 0,0 0-1,-1 0 1,1 0 0,0 0 0,-1 1 0,2 3 0,2 4 71,-1 0 0,-1 1 0,0-1 0,0 1 0,1 13 1,3 36 494,-3 1 1,-5 74 0,1 21-34,37 191 561,-16-197-928,-19-133-194,1-1 0,10 29-1,-13-44-176,0 0-1,1-1 1,-1 1-1,0 0 0,1 0 1,-1-1-1,1 1 0,-1 0 1,1-1-1,-1 1 0,1 0 1,-1-1-1,1 1 0,0-1 1,-1 1-1,1-1 0,0 1 1,-1-1-1,1 1 1,0-1-1,0 0 0,0 0 1,-1 1-1,1-1 0,0 0 1,0 0-1,0 0 0,0 0 1,-1 0-1,1 0 0,0 0 1,0 0-1,0 0 1,1 0-1,1-1 21,0 0 0,0 0 0,0 0 1,-1-1-1,1 1 0,0-1 0,-1 1 0,1-1 1,3-3-1,5-7 2,0-1 0,-1 1 0,-1-2 1,0 1-1,-1-1 0,0-1 0,6-18 1,5-6-9,5-4-6,2 0-1,2 2 0,35-41 1,105-100-71,-90 99-49,60-72-608,-55 59-559,-15 12-2208,-37 44-1765,-20 26 2276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27 3232,'2'-1'193,"0"0"396,1 0 1,0 0-1,0 0 0,0 0 0,-1 0 0,1 1 0,0-1 1,0 1-1,10-2 8128,-22-2-5387,-16-3-2051,24 6-1088,-8-1 64,0 1 0,0 0 0,-1 0 0,1 1 0,0 0 1,-12 2-1,-19 0 268,25-2-429,0 1-1,0 0 1,0 1 0,0 1-1,1 0 1,-17 7 0,10-2 48,0 1-1,-26 15 1,37-19-73,1 2 1,0-1-1,1 1 1,-1 1 0,1-1-1,1 1 1,-8 11-1,13-17-16,0 1 0,1-1 0,-1 1 0,1 0 0,0 0 0,0-1 0,0 1 0,0 0 0,0 0-1,1 0 1,-1 0 0,1 0 0,0 0 0,0 0 0,0 6 0,1-7-11,-1-1-1,1 1 1,-1 0-1,1 0 1,-1-1-1,1 1 1,0 0 0,0-1-1,0 1 1,0 0-1,0-1 1,0 0-1,0 1 1,1-1-1,-1 0 1,1 1 0,-1-1-1,1 0 1,-1 0-1,1 0 1,-1 0-1,1-1 1,0 1 0,-1 0-1,1-1 1,0 1-1,2 0 1,7 0 40,1 1 0,0-1-1,-1-1 1,1 0 0,0-1 0,-1 0 0,16-4 0,-8 0-133,0 0 1,0-1 0,27-14-1,-37 16 39,-1-1 0,1 0 0,-1 0 0,0-1 0,0 0 0,0-1 0,-1 0-1,0 0 1,0 0 0,-1-1 0,0 0 0,0 0 0,-1-1 0,6-11 0,-14 26 85,1 1 0,0-1 0,0 1 0,0-1 1,1 1-1,-1 13 0,4-14 1,-1 0 1,1 1 0,0-1-1,0 0 1,1-1 0,0 1-1,0 0 1,0-1 0,1 1-1,-1-1 1,1 0 0,6 6-1,0-1-13,1-1 0,-1 0 0,2-1 0,20 13-1,-26-17-329,1-1 0,0 0-1,0 0 1,0 0 0,8 1-1,11 3-727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3328,'0'-5'17599,"13"-3"-16121,-3 2-1335,0 0 0,-1-1 1,0 0-1,0-1 0,-1 0 1,0 0-1,11-17 0,2 1 871,-21 23-780,9 9-363,-7-6 132,1-1 0,-1 1 0,0 0 0,0 0 0,0 0 1,-1 0-1,1 1 0,1 2 0,4 10-1,-1 1 0,5 22 1,0-3-149,-6-17 207,-1-1 0,0 1 0,2 35 0,-6 56-19,0-56 3,0 290 152,5-289 491,-5-51-704,4 2 11,-3-3 389,-1 3-494,1 1 111,-1-1 1,1 1 0,-2-1 0,1 1-1,-1-1 1,1 0 0,-1 1 0,-2 5-1,1-4-9,0 1 0,1-1-1,0 10 1,1-11 16,0 6 23,0 0 0,-5 23 0,4-22 81,0-1 0,0 1 1,3 21-1,-1-2 63,-1 40-233,0-71 62,-1-1 0,1 1 0,0-1 1,0 1-1,0-1 0,0 1 0,0-1 1,0 1-1,0-1 0,0 1 0,0-1 1,1 1-1,-1-1 0,0 0 0,0 1 1,0-1-1,0 1 0,1-1 1,-1 1-1,0-1 0,1 1 0,-1-1 1,0 0-1,0 1 0,1-1 0,0 1 1,-1-1 34,1-1 1,-1 1 0,1 0 0,0 0 0,-1 0 0,1-1 0,-1 1-1,1 0 1,-1 0 0,1-1 0,-1 1 0,0 0 0,1-1 0,-1 1 0,1-1-1,-1 1 1,0-1 0,1 0 0,17-27 474,38-92-397,-35 76-141,27-82-1,1-47-70,-1 2 31,23-96 34,-14-6-206,-16 66-169,-5 71 687,-28 108-384,-4 18 41,-1 0-1,-1-1 0,1 1 0,0-22 1,1 18 31,-3 13 37,0 0 0,-1-1 1,1 1-1,-1-1 0,1 1 0,-1-1 1,0 1-1,1-1 0,-1-2 0,1-4-109,-3 4 95,1 2 26,2 2-60,-1 0 38,0 0 0,0 0 0,0 0 0,0 0 0,0 0 0,0-1 0,0 1 0,0 0 0,0 0 1,0 0-1,0 0 0,0 0 0,0 0 0,0 0 0,0 0 0,0 0 0,0 0 0,0 0 0,0 0 0,0 0 0,0-1 0,0 1 0,0 0 0,0 0 0,0 0 0,0 0 1,0 0-1,0 0 0,0 0 0,0 0 0,0 0 0,0 0 0,0 0 0,0 0 0,0 0 0,1 0 0,-1 0 0,0 0 0,0 0 0,0 0 0,0 0 0,0 0 0,0 0 1,0 0-1,0 0 0,0 0 0,0 0 0,0 0 0,0 0 0,0 0 0,1 0 0,-1 0 0,0 0 0,0 0 0,0 0 0,0 0 0,0 0 0,0 0 0,0 0 0,0 0 1,0 0-1,0 0 0,0 0 0,0 0 0,0 0 0,5 2 6,0-1 0,0 0 0,0 0 0,0 0 0,0 0-1,5-1 1,9 2 25,680 77 1060,-689-78-1071,97 7 54,108 23 1,-186-26 5,6 2-69,-28-6 23,-35-12-18397,14 13 14894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96 4736,'0'-8'847,"2"1"0,-1-1 0,1 1 1,0-1-1,0 1 0,7-13 0,-7 16 225,0 0-1,0 0 0,1 0 0,-1 0 0,1 1 1,4-4-1,-11 24 2614,2-1-3397,-1 0 0,-1 0 0,-1 0 0,0-1 0,-1 0 0,-8 16 0,-9 10 80,-59 103 816,14-23-852,57-99-303,1 0 0,2 1 0,-11 41 0,5-13 632,14-50-638,0-1 1,0 1-1,0 0 0,0-1 1,0 1-1,0 0 0,0-1 1,0 1-1,0 0 0,0-1 0,0 1 1,1 0-1,-1-1 0,0 1 1,0-1-1,1 1 0,-1 0 0,0-1 1,1 1-1,-1-1 0,0 1 1,1-1-1,-1 1 0,1-1 1,-1 1-1,1-1 0,-1 0 0,1 1 1,0-1-1,-1 0 0,1 1 1,-1-1-1,1 0 0,0 0 0,-1 1 1,2-1-1,25 5 507,-25-5-503,84 2 661,1 0-192,-80-1-496,7 0-6,1 0 1,-1 1 0,0 1-1,0 0 1,0 1 0,21 9-1,-25-9-106,6 4-608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5152,'-5'-2'340,"-21"-16"12791,26 18-13029,11-6 2303,7-1-666,44-6 735,-14 3-1996,65-5-1,-70 10-537,-32 3-155,0 1 0,0 0-1,0 0 1,14 2 0,-11 0-3502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32 229 8384,'0'-1'230,"0"0"1,0 1-1,0-1 0,0 1 1,0-1-1,-1 0 0,1 1 1,0-1-1,0 1 1,0-1-1,-1 1 0,1-1 1,0 0-1,-1 1 0,1-1 1,-1 0-1,-13-6-162,9 5 465,5 2-371,-1 0 1,1 0 0,-1-1-1,1 1 1,-1 0-1,1-1 1,-1 1-1,1 0 1,0-1-1,-1 1 1,1 0 0,-1-1-1,1 1 1,0-1-1,0 1 1,-1-1-1,1 1 1,0-1-1,0 1 1,0-1 0,-1 1-1,1-1 1,0 1-1,0-1 1,0 1-1,0-1 1,0 1-1,0-1 1,0 1-1,0-1 1,0 1 0,0-1-1,0 0 1,1 1-1,-1-1 1,0 1-1,0-1 1,1 0-1,0-1 486,1 0 0,0-1 0,0 1-1,0 0 1,5-3 0,-1 0-368,12-9 244,0 0-1,2 1 1,0 1-1,0 1 1,1 1-1,0 0 1,41-11-1,164-28-1665,-207 46 1083,-4 0-284,43-6-3269,-52 9 2569,0-1 0,0 1-1,0 0 1,0 1-1,0-1 1,11 4 0,-1 4-4845,-3 3 1952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4480,'-1'0'197,"0"-1"-1,0 0 1,0 1-1,0 0 1,0-1 0,-1 1-1,1 0 1,0 0 0,0-1-1,0 1 1,-1 0 0,1 0-1,-2 1 1,-2-1 3888,5 0-3994,0-1 0,0 1 1,0 0-1,0 0 0,0 0 1,0 0-1,1-3 2466,-1 3-2466,0 0 0,0 0 1,0 0-1,1 0 0,7-4 754,1 2 0,-1-1 0,1 1 0,0 1 1,0-1-1,16 1 0,1-1-281,354-16 3159,6 24-3185,-237-1-1727,-144-5 444,0 0 0,1 1 0,-1 0-1,0 0 1,0 0 0,8 3 0,-13-4 643,1 0 0,-1 0 1,0 0-1,0 0 0,0 0 0,0 1 0,1-1 0,-1 0 0,0 0 1,0 0-1,0 0 0,0 0 0,1 0 0,-1 0 0,0 1 0,0-1 1,0 0-1,0 0 0,0 0 0,0 0 0,0 1 0,1-1 1,-1 0-1,0 0 0,0 0 0,0 0 0,0 1 0,0-1 0,0 0 1,0 0-1,0 0 0,0 1 0,0-1 0,0 0 0,0 0 0,0 0 1,0 1-1,0-1 0,0 0 0,0 0 0,0 0 0,-1 1 1,1-1-1,0 0 0,0 0 0,-9 7-2064,5-4 1161,-20 15-5197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 5728,'-1'-1'274,"-1"0"-1,1 0 1,-1 0 0,-15-3 14102,11 9-12893,-4 12-1098,1 0-1,1 0 1,0 1-1,1 0 1,-8 37 0,7-26-245,-110 322 2009,57-180-1582,28-75-1187,25-74-1060,7-3 453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2144,'-4'5'14826,"4"-5"-14394,-1 0 59,19 3 191,18-1 486,-12-1-586,51 0 55,113-12 1,-139 6-441,152-7 189,230 15 1,-351 0-41,39 3 12,-100-5-154,26-1 0,-18 0-8089,-14-7-979,-3 9 4811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12 221 5216,'-2'-4'846,"1"1"1,-1-1-1,1 0 0,-1 0 1,1 0-1,0 0 0,1 0 1,-1 0-1,1 0 0,-1 0 1,1-1-1,0 1 0,2-7 1,-2-8-713,1 18-73,-1 0-1,1 0 0,0 0 0,-1 0 0,1 0 0,-1 1 1,1-1-1,0 0 0,0 0 0,0 0 0,-1 1 0,1-1 1,0 1-1,2-2 0,16-9 584,11-4-86,-18 9-499,0 0 1,21-7-1,25-5 100,52-15 39,-65 20-115,-12 3-3712,-33 10 3515,0 0 1,0-1 0,1 1-1,-1 0 1,0 0-1,1 0 1,-1 0-1,0 0 1,1 0 0,-1 0-1,0 0 1,1 0-1,-1 0 1,0 0-1,1 0 1,-1 0 0,0 0-1,1 1 1,-1-1-1,0 0 1,1 0-1,-1 0 1,0 0-1,0 0 1,1 1 0,-1-1-1,0 0 1,0 0-1,1 1 1,-1-1-1,0 0 1,0 0 0,0 1-1,1-1 1,-1 0-1,0 1 1,0-1-1,0 0 1,0 0 0,0 1-1,0-1 1,0 0-1,1 1 1,-2 16-5090,1-16 5082,-1 11-2017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39 1984,'-53'-11'11024,"37"4"-8195,15 6-2562,0 0 0,0 1 0,0-1-1,0 1 1,0-1 0,0 1 0,0-1-1,0 1 1,0-1 0,0 1 0,0 0 0,-1 0-1,1 0 1,0-1 0,0 1 0,0 0-1,0 1 1,-2-1 0,-3 1 2240,14-4-1329,46-4-146,97 1 0,92 10-488,-76-1-193,144-4-99,55-2 142,-347 4-434,142 13 134,-143-13-76,-14-1-48,-1 0 1,1 0-1,-1 1 0,1-1 0,3 2 0,-6-2 31,0 0-1,0 1 1,0-1-1,0 1 1,-1-1-1,1 1 1,0-1-1,0 1 1,-1-1-1,1 1 1,0 0-1,-1-1 0,1 1 1,0 0-1,-1 0 1,1 0-1,-1-1 1,1 1-1,-1 0 1,0 0-1,1 0 1,-1 0-1,0 1 0,2 8-180,0 0-1,-1 1 0,-1-1 0,1 0 0,-2 1 1,1-1-1,-2 0 0,1 1 0,-4 11 1,1-9-8012,4-5 5579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4736,'5'-12'10666,"-4"-3"-6317,0 12-4009,-1 1 0,1 0 0,-1 0 1,0 0-1,0-1 0,0 1 1,0 0-1,0 0 0,-1-1 0,1 1 1,-2-3-1,-2-11 679,3 15-967,1-1 1,0 1-1,0 0 1,0-1 0,-1 1-1,1 0 1,0 0-1,1-1 1,-1 1 0,0 0-1,0-1 1,1 1-1,-1 0 1,0 0 0,1-1-1,-1 1 1,2-1-1,2-14 410,-4 15-453,1-1 1,-1 1 0,0-1 0,0 1 0,1 0-1,-1-1 1,1 1 0,0 0 0,-1-1 0,1 1-1,0 0 1,0 0 0,0 0 0,-1-1 0,1 1-1,2-1 1,20-16 337,-8 7-28,-8 6-245,1-1 0,0 1 1,0 0-1,0 1 1,0 0-1,15-5 0,55-12-124,-78 21 49,67-13 185,71-3-1,-101 12-204,-14 2 2,39-3-58,-60 5-3,-20 0-11940,13 0 9920,-10 2-3150,-2 7 632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4992,'-12'4'15114,"15"-3"-14804,0 0-1,-1-1 1,1 1 0,0 0-1,0-1 1,-1 0 0,1 0 0,0 0-1,0 0 1,4 0 0,33-8 1480,-13 3-1120,383-26 1639,-245 30-2334,-99 1-5971,-91 0-14697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0 843 4480,'2'-5'7933,"6"-1"-5143,13-6-2108,-19 11-173,5-4-278,-1 0 0,1 0-1,-1-1 1,0 1 0,0-1 0,-1 0 0,0-1-1,0 0 1,4-7 0,-1 3 33,0 0-1,12-12 1,-14 13-61,-4 6 210,-1 11-128,-1 24-64,-13 370 1185,1-116-979,6-61-44,4-1 136,3-115 200,4-37 81,-5-70-363,1-1-434,0 0 0,-1-1-1,1 1 1,-1-1 0,1 1 0,-1-1 0,1 1-1,-1-1 1,1 1 0,-1-1 0,0 0 0,1 1 0,-1-1-1,0 0 1,0 1 0,1-1 0,-1 0 0,0 1 0,0-1-1,0 0 1,0-1 0,1 0 4,77-446-110,-34 152-2,-39 270 46,56-265-309,-46 236 373,3 0 1,2 1-1,31-61 1,-12 42-175,1 0-197,52-134 0,-77 164 310,19-53 261,-28 74-483,-5 18 252,-1 1-1,1-1 0,0 1 1,0-1-1,3-5 1,1-4 130,-4 12-111,-1 0-1,0 0 0,1 0 0,-1 0 1,1 0-1,-1 0 0,1-1 0,-1 1 1,1 0-1,0 1 0,-1-1 0,1 0 0,0 0 1,0 0-1,0 0 0,0 1 0,0-1 1,1-1-1,3-1 55,1 1 0,-1-1 1,1 1-1,-1 0 0,1 0 0,0 1 1,9-2-1,44 0 168,-5 0 3,252-20-129,-152 14 147,-68 6-456,-57 3 274,0-1-1,0-1 1,0-2-1,-1 0 1,32-11-1,-27 7-22,-1 0 0,1 3-1,61-4 1,-65 8-48,1 2 1,-1 1-1,0 1 0,0 2 1,0 1-1,-1 1 0,48 18 1,-31-6 185,29 11-366,-63-26 220,0-2-1,0 1 0,0-1 1,0-1-1,13 1 0,-9-2 42,-3-1 33,-1 1 1,0 1 0,1 0 0,-1 0 0,15 4 0,-25-4-80,-1-1-1,0 0 1,1 0 0,-1 1-1,0-1 1,0 0 0,1 0-1,-1 1 1,0-1 0,0 0-1,0 1 1,1-1 0,-1 0-1,0 1 1,0-1 0,0 1 0,0-1-1,0 0 1,1 1 0,-1-1-1,0 1 1,0-1 0,0 0-1,0 1 1,0 0 0,0 0 55,1 14 175,-1-1 0,0 1 0,-4 26 0,-13 45-25,15-75-206,-19 53 330,14-45-1078,-6 30 1,12-46 601,0-1 856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1984,'4'-5'12911,"-3"-2"-12590,12-6 2361,9-12-911,42-38-1,-59 60-1698,0 0-1,0 1 0,0-1 0,0 1 1,0 0-1,0 0 0,1 0 1,-1 1-1,0 0 0,10-1 0,-2 15 601,-12-10-629,-1 1-1,1 0 0,-1-1 1,1 1-1,-1 0 0,0 0 1,-1 0-1,0 5 0,1-9-33,-2 9 127,0-1 1,-1 0-1,0 0 0,0-1 1,-1 1-1,-9 14 1,-2 5 161,-106 211 241,63-114-177,58-124-320,-1 1 0,1 0 0,-1 0 0,1-1 0,0 1 0,-1 0 0,1 0 0,0-1 0,0 1 0,0 0 0,0 0 0,0 0 0,0-1 0,0 1 0,0 0 0,0 0 0,0 0 0,0 0 0,0-1 0,0 1 0,1 0 0,-1 0 0,0-1 0,1 1 0,-1 0 0,0 0 0,2 1 0,-1-1 0,0 0 0,1 0-1,-1-1 1,0 1 0,1 0-1,-1 0 1,1-1 0,-1 1 0,1-1-1,0 1 1,-1-1 0,1 0-1,1 1 1,27 1 763,28 0 0,-53-2-751,0 0 32,1 1 0,-1 0-1,0 0 1,1 1 0,-1 0 0,9 3-1,-6-1 62,-7-4-158,26 9-1360,-16-10-1107,0 1 0,-1-1-1,1-1 1,0 0 0,-1-1-1,20-7 1,-22 7 995,0-1 1,11-7-1,10-12-2357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92 9568,'-2'-2'401,"0"0"-1,0 1 1,0-1 0,-1 1 0,1-1 0,0 1-1,-1 0 1,1 0 0,-1 0 0,1 0 0,-1 0-1,0 1 1,1-1 0,-1 1 0,0 0 0,1 0-1,-1 0 1,0 0 0,0 0 0,1 0 0,-1 1-1,0 0 1,1-1 0,-1 1 0,-2 1 0,0 1-210,0 0 1,0-1-1,1 1 0,-1 1 1,1-1-1,0 1 1,0 0-1,0 0 1,1 0-1,0 0 0,-1 1 1,1-1-1,1 1 1,-1 0-1,1 0 1,-1 0-1,2 0 0,-4 9 1,3-7-82,1 1-1,-1-1 1,1 1 0,0-1-1,1 1 1,0-1 0,0 1 0,0-1-1,1 1 1,0-1 0,1 1-1,0-1 1,3 9 0,-1-7 21,1 0 0,0 0 0,1-1 0,0 0 0,0 0 0,1-1-1,-1 0 1,2 0 0,-1 0 0,1-1 0,0 0 0,0-1 0,1 1 0,16 6 0,-18-9-109,-1-1 0,0 0 0,0 0 1,1 0-1,-1-1 0,1 0 0,0 0 0,-1-1 0,1 0 1,0 0-1,-1 0 0,1-1 0,-1 0 0,1-1 0,-1 1 1,1-1-1,-1 0 0,0-1 0,0 0 0,0 0 0,0 0 1,0 0-1,6-6 0,-6 3-22,0 0 1,0 0-1,0 0 0,-1-1 1,0 0-1,0 0 0,-1-1 1,0 1-1,0-1 0,-1 0 1,0 0-1,0 0 0,-1-1 1,2-8-1,1-68 193,-6 73-140,1 0 0,-1 0 0,-1 0 1,-6-22-1,5 27-93,1 1 0,-1 0 1,-1-1-1,1 1 0,-1 0 1,0 1-1,0-1 0,-7-6 0,8 9-78,0 0-1,-1 1 0,1-1 0,0 1 0,-1 0 0,0 0 0,1 0 0,-1 0 1,0 1-1,0 0 0,0-1 0,0 1 0,0 1 0,0-1 0,0 1 0,0-1 1,-5 1-1,6 0-217,-1 1 0,1-1 0,0 1 0,-1-1 0,1 1 0,0 0 0,0 0 0,0 0 0,-1 1 0,1-1 0,0 1 0,1 0 1,-1-1-1,0 1 0,0 1 0,1-1 0,-1 0 0,1 1 0,0-1 0,0 1 0,-3 4 0,-8 23-4314,4 5 1498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9568,'-12'-4'2615,"12"4"-2575,0-1 0,0 1 0,0 0 0,0 0 0,0 0 0,0 0 0,0 0 0,0 0 0,0 0 0,0 0 0,0 0 0,0 0 0,0 0 0,0 0 0,0-1 0,0 1 0,0 0 0,0 0 0,0 0-1,0 0 1,0 0 0,0 0 0,0 0 0,0 0 0,0 0 0,0 0 0,0 0 0,0 0 0,1-1 0,-1 1 0,0 0 0,0 0 0,0 0 0,0 0 0,0 0 0,0 0 0,0 0 0,0 0 0,0 0 0,0 0 0,0 0 0,0 0 0,0 0 0,1 0 0,-1 0 0,0 0 0,0 0 0,0 0 0,0 0 0,0 0 0,0 0 0,0 0 0,0 0 0,0 0 0,0 0 0,0 0 0,1 0 0,-1 0 0,0 0 0,0 0 0,26-1 2712,-23 1-2729,93-2 4528,48-8-2012,-28 1-1944,-42 5-477,244-18-865,-247 19-2072,-24 6-4319,-47-3 6927,1 0 1,0 0 0,0 0 0,0 0 0,-1 0-1,1 0 1,0 1 0,0-1 0,-1 0 0,1 1-1,0-1 1,-1 0 0,1 1 0,0-1 0,-1 1 0,2 0-1,-1 1-451,-1-1-1,1 1 1,0-1-1,-1 1 1,1 0-1,-1 0 1,1-1-1,-1 3 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2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8384,'-1'-1'348,"-4"-4"2132,10 3-588,-5 3-1325,1 1 0,-1-1 0,0 0 1,0 1-1,1-1 0,-1 0 0,0 1 1,0-1-1,-1 3 0,1-3 400,-1 26 1807,-5 34-1,-20 71-279,-4 23-2311,25-115-429,-2 7-964,6-16-3371,4-44-4854,-1 5 8081,0 0-1,1 0 1,3-7-1,19-27-2650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0:2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11456,'1'6'1414,"-1"-1"-1,1 1 1,2 9 0,-2-10-977,0-1 0,0 1 0,0 0 0,0 0 0,-1 0 0,-1 7 0,-2 6 486,-1 0-1,-1-1 1,-1 1 0,0-1 0,-2-1-1,-12 23 1,6-13-441,-13 40 1,21-50-658,-18 62 77,14-24-3864,10-52 3266,0 8-225,16-6-8277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34 109 3648,'-2'-2'314,"-2"-1"635,7 1 1409,-2 1-1878,0 0 0,0-1 0,0 1 1,0 0-1,0 0 0,0 0 0,0 0 0,1 0 0,2-1 0,4-4 836,41-43 5324,-13 14-2128,-36 59-2997,-11 70-627,-19 129 5,17-151-701,-49 236 624,61-303-508,-5 10-3689,6-15 3173,-1 1 1,1-1-1,0 0 0,-1 1 1,1-1-1,-1 0 0,1 0 1,0 0-1,-1 0 0,1 1 1,-1-1-1,1 0 0,0 0 1,-1 0-1,1 0 0,-1 0 1,1 0-1,-1 0 0,1 0 1,0 0-1,-1 0 0,1 0 1,-1 0-1,1 0 0,-1 0 1,1-1-1,0 1 0,-1 0 1,1 0-1,-1 0 0,1-1 1,0 1-1,-1 0 0,0-1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3968,'-2'0'126,"2"0"-77,-11 9 9701,19-15-7734,87-21-486,12 13-1470,-9 1-2117,-78 9-995,23-8 0,-14 3 178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2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6656,'-4'-3'271,"-1"-2"437,0 0 1,0 0-1,0 0 1,-7-11-1,12 14-406,-1 1 0,1-1 0,-1 1 0,1-1 0,0 0 0,0 1-1,-1-1 1,1 1 0,0-1 0,0 1 0,1-1 0,-1 0 0,0 1 0,1-1 0,-1 1 0,0-1 0,1 1 0,0-1 0,-1 1 0,1 0-1,0-1 1,0 1 0,0 0 0,0-1 0,0 1 0,0 0 0,0 0 0,0 0 0,0 0 0,0 0 0,3-1 0,4-4 637,0 1 0,0 0 0,16-6 0,35-12 466,0 3 1,82-16-1,-80 21-1088,54-12 81,184-20-1,-275 45-439,45 3 1,-62-1-45,-1 1 0,1 0 0,0 0 0,-1 1 0,1 0 0,-1 0 0,1 0 0,-1 1 0,0 0 0,0 0 0,8 6 0,-12-7-254,0 0 0,0 0 0,0 0-1,0 0 1,0 0 0,-1 1 0,1-1-1,-1 0 1,0 1 0,1-1-1,-1 1 1,0 0 0,-1-1 0,2 6-1,-1-2-1801,-1 1 0,1-1 0,-1 1 0,-1-1 0,-1 10 0,2 3-1474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55 118 4320,'-28'-21'6955,"2"2"3284,26 19-10173,0 0 1,0 0-1,0 0 1,0 0-1,0-1 1,0 1-1,0 0 1,0 0-1,0 0 1,0 0-1,0 0 1,0 0-1,-1 0 1,1 0-1,0 0 1,0-1-1,0 1 0,0 0 1,0 0-1,0 0 1,0 0-1,0 0 1,0 0-1,0 0 1,0-1-1,0 1 1,0 0-1,0 0 1,0 0-1,0 0 1,0 0-1,0 0 1,0 0-1,1-1 0,-1 1 1,0 0-1,0 0 1,0 0-1,0 0 1,0 0-1,0 0 1,0 0-1,0 0 1,0 0-1,0 0 1,0 0-1,1-1 1,-1 1-1,0 0 1,0 0-1,0 0 0,0 0 1,0 0-1,0 0 1,12-5 1532,21-4-844,-26 7-365,6-1-196,196-43 1260,-181 42-1425,0 2 1,-1 0-1,1 2 0,0 1 0,49 9 1,-73-10-122,1 1-192,0 0-1,0 0 0,0 0 1,0 1-1,0 0 1,-1 0-1,7 3 1,-20 3-8031,8-7 7526,-41 40-10251,27-22 8198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39:3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61 7552,'-34'-7'2448,"16"8"1718,21 0-2087,51 4 4929,102-6-1457,79-30-3865,-164 21-1627,-8 1-1193,-23 1-2778,-39 8 3767,11-2-2617,-6 4-2325,2 0 1626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1:5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2080,'0'0'159,"0"-1"1,0 0 0,0 0-1,0 1 1,0-1-1,0 0 1,-1 1-1,1-1 1,0 0-1,0 1 1,0-1-1,-1 0 1,1 1-1,0-1 1,-1 0 0,1 1-1,-1-1 1,1 1-1,0-1 1,-1 1-1,1-1 1,-1 1-1,0-1 1,0 0-1,0 1 146,-1-1 0,1 1-1,-1-1 1,0 1-1,1 0 1,-1 0 0,1-1-1,-1 1 1,-1 0-1,1 1-168,0-1-1,0 1 1,1-1-1,-1 1 1,0-1 0,1 1-1,-1 0 1,1 0-1,-1 0 1,1 0-1,-1 0 1,1 0-1,0 0 1,-1 0-1,1 0 1,0 1-1,0-1 1,0 1-1,0-1 1,0 1-1,-1 2 1,-3 6 84,0 0 0,-4 14 0,8-22-134,-4 14 192,1-1-1,0 0 1,2 1-1,0 0 0,0 0 1,2 22-1,13 98 703,-7-88-675,35 214 793,-36-238-939,1 39 0,-4-40 169,0-1 0,6 24 0,-5-38-77,-2-4 1315,-5-9-973,4 3-574,-1 0 0,1 1 0,-1-1 0,1 0 0,0 1 0,-1-1 0,1 0 0,0 0 0,0 1 0,0-1 0,1 0 0,-1 0 0,0 1 0,1-1 0,0-3 0,12-23-45,31-57 127,3-6-194,-38 76 51,1 0 0,0 1 0,22-23 0,-29 34 32,0 1 0,-1-1 0,1 1-1,0 0 1,1 0 0,-1 0 0,0 0 0,0 0 0,1 1 0,6-3 0,-8 4 9,-1 0 0,1-1-1,-1 1 1,1 0 0,0 0 0,-1 0 0,1 1-1,-1-1 1,1 0 0,-1 1 0,1-1 0,-1 0 0,1 1-1,-1 0 1,0-1 0,1 1 0,-1 0 0,0 0-1,1 0 1,-1 0 0,0 0 0,0 0 0,0 0-1,0 0 1,0 0 0,0 1 0,2 1 0,-1 2 11,0-1 0,0 0 0,0 1 0,-1-1 0,1 1 0,-1 0 0,0 0 0,-1-1 0,1 1 0,-1 0 0,0 0 0,0 0 0,0-1 0,-1 1 0,1 0 0,-2 5 0,-3 6-21,0 0 1,0 0-1,-10 17 1,13-29 41,0 0 0,-1 0 0,1 0 1,-1 0-1,0-1 0,0 1 1,0-1-1,-1 0 0,1 0 0,-1 0 1,0 0-1,0-1 0,-6 4 0,-2 1 102,11-7-127,1 0 0,0 0 0,-1 1 0,1-1 0,-1 0 0,1 0 0,-1 1 0,1-1 0,0 0 0,-1 0 0,1 1 0,0-1 0,-1 1 0,1-1 0,0 0 1,-1 1-1,1-1 0,0 1 0,0-1 0,-1 0 0,1 1 0,0-1 0,0 1 0,0-1 0,0 1 0,0-1 0,0 1 0,0-1 0,0 1 0,0-1 0,0 1 0,0-1 0,0 1 0,0-1 0,0 1 0,0-1 0,0 1 0,0-1 0,1 0 0,-1 1 0,0-1 0,0 1 0,1 0 0,2 1 79,-1 1 0,1-1 0,0 1 0,0-1 0,5 2 0,-4-1-44,39 21 509,75 32-1,-73-37-410,-40-16-148,0-1 0,0 1 0,0 0 0,0 0 0,-1 0 0,1 1 0,-1 0 0,0-1 0,0 1 0,5 8 0,-6-8-739,-1-1 0,0 1 0,0 0-1,0 1 1,0-1 0,-1 0 0,0 0 0,2 8 0,1 5-2041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1568,'6'3'17917,"8"-2"-14524,7-4-5877,-15 2 4244,14-2-1449,0 1-1,1 1 1,29 1-1,-13 1-96,50-2 160,148 7 452,-104 0-53,-99-5-2101,-33-13-7007,-3 5 4031,-1 2 1392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6048,'7'-2'2241,"-1"0"0,1 1 0,0 0 0,12 0 0,117 4 4132,2 1-5562,170 8-369,-276-10-2451,33-2-1,-52-1-600,-1 0 0,1-1 1,14-5-1,2-3-3107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 5216,'-4'-10'6871,"3"15"-5012,-1 87 4944,-7 43-5072,2-46-889,-11 109 486,-4 79 48,22-263-1273,-1 0 1,0 1-1,-1-1 1,-3 14-1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6880,'-1'0'71,"1"0"1,0 0 0,0-1-1,0 1 1,0 0 0,-1 0-1,1 0 1,0-1 0,0 1-1,0 0 1,0 0 0,0 0-1,0-1 1,0 1 0,-1 0-1,1 0 1,0-1 0,0 1-1,0 0 1,0 0 0,0-1-1,0 1 1,0 0 0,0 0-1,0 0 1,0-1 0,1 1-1,-1 0 1,0 0 0,0-1-1,0 1 1,0 0 0,0 0-1,0 0 1,1-1 0,14 2 9043,-12 1-8416,0 0 0,0 1-1,0 0 1,-1 0 0,1 0-1,1 3 1,-3-4 474,1-2-970,2-1-149,0 0 1,0 0-1,0 0 1,0 0-1,0-1 0,-1 0 1,1 0-1,0 0 0,-1 0 1,1 0-1,-1-1 1,0 1-1,1-1 0,3-5 1,-6 7 249,-4 14 560,-2 4-506,4-15-882,0 1-1,0-1 1,0 1 0,1 0-1,-1-1 1,0 5 0,15 18-18286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2816,'2'-2'172,"1"0"-1,-1 0 1,0 0 0,1 0 0,-1 1-1,1-1 1,0 1 0,0-1 0,0 1-1,-1 0 1,1 0 0,0 0 0,6 0-1,3-2 769,0-2 645,-1 0 0,0-1 1,17-10-1,-9 1 4868,-19 14-6358,0 1 0,0-1 0,0 1 0,0 0 0,-1-1 0,1 1 0,0-1 0,0 1 0,-1 0 0,1-1 0,0 1 0,-1 0 0,1-1 0,0 1 0,-1 0 0,1 0 0,0-1 0,-1 1 0,1 0 0,0 0 0,-1 0 0,1-1 0,-1 1 0,1 0 0,-1 0 0,1 0 0,0 0 0,-1 0 0,1 0 0,-2 0 0,-16-1 827,15 1-778,-4 1-57,1 0 1,0 1-1,0 0 1,0 0 0,0 0-1,0 0 1,0 1-1,1 0 1,-1 0-1,-7 7 1,6-5-1,-11 14 713,26-15-282,-5-3-406,1 0 1,0-1 0,0 0 0,0 0 0,0 0 0,0 0 0,0 0 0,-1-1 0,1 0 0,0 0 0,0 0 0,4-2 0,3-2 43,0 0 0,17-11 0,-27 15-162,0 0 1,0 0 0,0 0-1,0 0 1,0 0 0,0 0-1,-1 0 1,1 0 0,0 0-1,0 0 1,-1 0 0,1-1-1,-1 1 1,1 0 0,-1-1-1,1 1 1,-1 0 0,0-1-1,0 1 1,0 0 0,0-2-1,0 3-52,0-1-1,0 1 1,0 0-1,0 0 1,0-1-1,0 1 1,0 0-1,0 0 1,0-1-1,0 1 1,0 0-1,0-1 1,0 1-1,0 0 1,0 0-1,0-1 1,0 1-1,0 0 1,0 0-1,0-1 1,0 1-1,0 0 1,1 0-1,-1-1 1,0 1-1,0 0 1,0 0-1,0-1 1,1 1-1,-1 0 1,0 0-1,0 0 1,0 0-1,1-1 1,-1 1-1,0 0 1,0 0-1,1 0 0,8 6-5705,-2 0 3688,9 6-1631,6 4-3439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 3488,'1'0'51,"-1"-1"0,0 1 0,0-1 0,0 1-1,1-1 1,-1 1 0,0 0 0,1-1 0,-1 1 0,0-1 0,1 1 0,-1 0 0,0-1 0,1 1 0,-1 0 0,1-1-1,-1 1 1,0 0 0,1 0 0,-1 0 0,1-1 0,14-4 13465,-19 11-14505,-8 13 1621,2 0 0,0 1 0,2 0 0,0 0 0,-9 39 0,10-37-296,-75 317 1819,49-200-1473,9-43-73,11-41 1161,15-63-1602,0 0-1,1 1 1,6-14-1,6-14-64,4-29 81,15-88 0,38-205-221,-64 328 13,1 0 0,2 0 0,20-38 0,-24 59-67,-7 8 89,1 0 0,-1 0 1,0 0-1,0 0 0,1 0 1,-1 0-1,0 0 0,0 0 0,0 0 1,1 0-1,-1 1 0,0-1 1,0 0-1,0 0 0,0 0 1,1 0-1,-1 0 0,0 1 1,0-1-1,0 0 0,0 0 0,0 0 1,0 1-1,0-1 0,1 0 1,-1 0-1,0 0 0,0 1 1,0-1-1,4 27-7,-3-19 27,11 77 30,36 218 368,-27-228-230,-11-41-100,-10-33-64,1 1 0,-1-1 0,1 1 0,-1-1 0,1 1 1,0-1-1,0 1 0,-1-1 0,1 0 0,0 0 0,0 1 0,0-1 1,0 0-1,1 0 0,-1 0 0,0 0 0,0 0 0,1 0 0,-1 0 1,2 0-1,-1 0 16,0-1 1,-1 0 0,1 0-1,-1 0 1,1 0-1,0 0 1,-1 0 0,1 0-1,0 0 1,-1-1 0,1 1-1,-1-1 1,1 1-1,0-1 1,-1 0 0,0 1-1,1-1 1,-1 0 0,2-1-1,2-2-10,0 0-1,0 0 0,0-1 1,-1 1-1,0-1 1,0 0-1,5-9 1,1-4-21,8-19 0,-10 20-1,39-90-103,13-29-107,-43 102 27,42-62-1,-50 83 97,-8 11 27,0-1 1,1 1 0,-1-1 0,1 1 0,0 0-1,-1 0 1,1-1 0,0 1 0,0 1 0,4-4-1,-6 6 43,1-1 0,0 1 0,-1-1 0,1 1 0,0 0 0,-1-1 0,1 1 0,0 0 0,-1-1 0,1 1 0,-1 0 0,0-1 0,1 1 0,-1 0 0,0 0 0,1 1 0,0-1-4,3 8 13,-1 1 0,1 0 1,-1 0-1,-1 0 0,2 16 0,2 57 61,-5-47-1,13 462 598,-14-496-1770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7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6720,'0'5'3040,"0"3"-2624,-3-5 1952,3 9-1376,-5 8 864,10 5-1088,-5 10 63,0 1-479,-5 9 128,5-5-256,-5 3 0,10-3-128,-5-3 224,0-2-192,0-2-2783,0-2 1439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1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2080,'-2'-2'224,"1"2"-187,1 0 0,-1-1-1,1 1 1,-1 0 0,1-1 0,-1 1 0,1-1-1,-1 1 1,-2-7 5610,-4-1 732,-7 5-2523,-18 3-1846,32-4-2955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2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74 106 5568,'-8'-7'12789,"8"8"-12706,1 0 1,-1 0-1,1 0 1,0 0-1,0 0 1,-1 0 0,1 0-1,0 0 1,0 0-1,0-1 1,0 1-1,0 0 1,0 0-1,0-1 1,0 1-1,0-1 1,2 1-1,25 12 731,-24-11-710,4 1 81,0-1-1,1 0 1,-1 0 0,1 0-1,13 0 1,47-3 631,-32 1-473,-28 0-260,1-1 1,-1 0 0,1 0-1,-1-1 1,0 0 0,18-7 0,-22 8-36,-1-1 0,0 0 1,0-1-1,0 1 0,0-1 1,0 0-1,-1 0 1,1 0-1,-1 0 0,0 0 1,0-1-1,0 0 0,0 0 1,-1 0-1,5-8 1,-7 10-55,1 0 1,-1 0 0,0 0 0,0 0 0,0 0 0,0 0-1,-1 0 1,1 0 0,0 1 0,-1-1 0,0 0-1,1 0 1,-1 0 0,-1-2 0,-1-4-136,2 6 104,0 1 0,1-1 0,-1 1 0,0-1 0,0 1 0,0-1 0,-1 1 0,1 0 0,0-1 0,0 1 0,-1 0 0,1 0 0,-1 0 0,1 0 0,-1 0 0,1 0 0,-1 1 0,0-1 0,1 0 0,-1 1 0,0-1 0,-3 1 0,-4-2-42,0 1 1,0 0-1,-10 1 0,19 0 77,-22 1 61,0 1-1,0 1 1,0 0 0,1 2-1,-1 1 1,1 0 0,0 2-1,1 0 1,0 1 0,0 2-1,-34 23 1,49-30-2,1-1 0,-1 1 0,1-1 0,0 1 0,1 0 0,-1 1 0,1-1 1,0 1-1,0 0 0,0-1 0,1 1 0,-3 6 0,4-6-6,0-1 0,0 0 0,0 0 0,1 1 0,0-1 0,0 0 0,0 0 0,0 1 0,1-1-1,0 0 1,0 0 0,0 1 0,0-1 0,0 0 0,5 7 0,-1-2 62,0 0 1,1-1-1,0 0 0,1 0 0,0 0 1,0-1-1,0 0 0,1-1 0,0 0 1,1 0-1,-1 0 0,1-1 0,15 7 0,-1-3 50,-1-1 0,1-1 0,0 0 0,42 5 0,-50-10-76,1-1 0,0 0 0,-1-1 0,1-1 1,29-5-1,-37 5-422,0-2 1,-1 1 0,1-1 0,-1 0-1,12-7 1,-14 7-506,0-1 1,0 0-1,0 0 1,-1 0-1,1 0 0,-1-1 1,0 1-1,4-8 0,8-25-7538,-4 19 2725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8896,'-2'-4'750,"-1"-5"1405,4 9-1997,-1-1 0,0 1 0,1 0-1,-1-1 1,1 1 0,-1 0-1,0-1 1,1 1 0,-1 0 0,1 0-1,-1 0 1,1 0 0,-1 0-1,1-1 1,-1 1 0,1 0 0,-1 0-1,1 0 1,-1 0 0,1 0-1,-1 0 1,2 1 0,-1-1 42,1 0 0,-1 1 0,0-1 0,1 0 0,-1 1 0,0 0 0,1-1 0,-1 1 0,0 0 0,1-1 0,-1 1 0,0 0 0,0 0 0,0 0 0,0 0 1,0 0-1,0 0 0,1 3 0,16 25 1339,-16-24-1274,9 18 327,0 1 0,10 39 0,9 55 385,-9-30-93,51 230 1047,-45-108-1254,-18-174 518,-1-45-475,15-31-161,30-77 0,4-9-221,-6 33-457,66-89-1,-77 127-280,3 2-1,85-80 1,-37 54-3698,-30 34-3431,-42 30-1638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2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269 151 2400,'0'0'5962,"19"-12"1574,12-16-5561,-14 13-1597,38-27 0,-40 33-290,1 0 1,0 1-1,1 1 1,22-8-1,-33 14-67,0-1 0,0 1 0,0 0 0,0 1-1,0-1 1,0 1 0,0 0 0,9 2 0,-13-2-8,0 0 0,0 1 0,0-1 0,0 1 0,0-1 0,1 1 0,-1 0 0,-1 0 0,1 0 0,0 0 0,0 0 0,0 1 0,0-1 0,-1 0 0,1 1 0,-1 0 0,1-1 0,-1 1 0,0 0 0,1-1 0,-1 1 0,0 0 0,0 0 0,0 0 0,0 0 0,0 3 0,2 5 82,-1-1 0,0 1 0,-1 0 0,0-1 0,-1 1 0,0 0 0,0 0 0,-1 0-1,-2 10 1,-6 21 230,-10 35 109,15-65-365,0 0 0,0-1 0,-1 0 1,0 0-1,-7 9 0,2-5 67,0-1 0,0 0 0,-1-1 0,-1 0 0,0 0 0,-1-2 0,0 1 0,0-2 0,-22 13 0,-10 4 360,44-26-299,1 0-202,0 0 0,0 0 0,0 0 0,0 0 0,0 0 0,0 0 0,0 0 0,0 0 0,0 0 0,0 0 1,0 0-1,0 0 0,0 0 0,0 0 0,0-1 0,0 1 0,0 0 0,0 0 0,0 0 0,0 0 0,0 0 0,0 0 0,0 0 0,0 0 0,0 0 0,0 0 0,0 0 0,0-1 0,0 1 1,0 0-1,0 0 0,0 0 0,0 0 0,0 0 0,0 0 0,0 0 0,0 0 0,0 0 0,0 0 0,0 0 0,0 0 0,0 0 0,0 0 0,0 0 0,1 0 0,-1 0 0,0-1 0,0 1 1,0 0-1,0 0 0,0 0 0,0 0 0,0 0 0,0 0 0,0 0 0,0 0 0,0 0 0,1 0 0,-1 0 0,0 0 0,0 0 0,0 0 0,0 0 0,0 1 0,0-1 0,0 0 0,0 0 1,0 0-1,31 6-160,18 4-28,-44-8 189,0 0-1,0 1 1,0-1-1,0 1 1,-1 0-1,1 1 1,-1-1-1,5 5 0,30 35-125,-31-33 157,-3-4 88,0 1-1,0 0 0,-1 0 0,0 0 0,0 0 0,-1 0 1,0 1-1,0 0 0,-1-1 0,1 1 0,-2 0 1,1 0-1,-1 0 0,-1 1 0,0-1 0,-1 16 1,1-23-59,0 1 0,-1 0 0,1 0 0,-1 0 0,1 0 0,-1 0 1,0-1-1,1 1 0,-1 0 0,0-1 0,0 1 0,0 0 1,-1-1-1,1 1 0,0-1 0,-1 0 0,1 1 0,-1-1 0,1 0 1,-1 0-1,1 0 0,-1 0 0,0 0 0,1 0 0,-1-1 0,0 1 1,0 0-1,0-1 0,0 0 0,1 1 0,-1-1 0,0 0 1,0 0-1,0 0 0,0 0 0,-2-1 0,-8 0 151,1-1-1,0 0 1,-1-1-1,-17-7 1,23 8-230,-23-8 96,-157-46-87,126 42-260,-33-7-1406,32 11-3672,60 10 4986,0 0 0,1 0 1,-1 0-1,0 0 0,0 0 1,0 0-1,0 0 1,1 0-1,-1 0 0,0 0 1,0 0-1,0 0 0,1 1 1,-1-1-1,0 0 0,-1 1 1,2 0 168,-1-1 0,1 1 0,0-1 1,0 1-1,-1 0 0,1-1 0,0 1 0,0-1 1,0 1-1,0 0 0,0-1 0,0 1 0,0 0 1,0-1-1,0 1 0,0-1 0,0 1 1,0 0-1,0-1 0,1 1 0,-1-1 0,0 1 1,0 0-1,1 0 0,13 25-5392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8 218 3328,'-1'-1'193,"0"1"-117,1 0 0,-1 0-1,1 0 1,0-1 0,-1 1 0,1 0-1,0 0 1,-1-1 0,1 1 0,0 0 0,-1 0-1,1-1 1,-1-10 9323,6-10-6862,-4 18-2163,0-1-1,1 1 0,0-1 1,0 1-1,0-1 0,5-4 1,2-6-7,-5 10-310,0-1-1,0 1 0,0 0 0,0 1 0,1-1 0,-1 1 1,1 0-1,9-5 0,42-16 173,-52 22-185,48-15 6,1 1 1,70-9-1,-96 20-25,-2 0-46,38-1-1,-51 5 54,-1 2 0,1-1 0,-1 1 0,1 1 0,19 5 0,-28-6 35,0 0-1,1 1 1,-1-1-1,0 1 0,0-1 1,0 1-1,0 0 1,0 1-1,-1-1 0,1 0 1,-1 1-1,1 0 1,-1-1-1,0 1 0,0 0 1,0 0-1,0 0 1,-1 0-1,1 0 0,-1 1 1,2 3-1,-2 0 4,0-1-1,0 0 0,0 0 1,-1 1-1,0-1 0,0 0 1,0 1-1,-1-1 1,0 0-1,0 0 0,-4 9 1,-9 26 27,-1-1 0,-3 0 1,-1-1-1,-48 71 0,45-81 26,-1 0-1,-2-1 1,0-2-1,-2-1 1,-1-1-1,-38 27 1,-16-3 45,49-30-60,-35 25 0,67-41-105,-1-1 0,-1 0 0,1 0 0,0 0 0,0 0 0,0 0 0,-3 1 0,-8 3 21,2 1 147,21-8 265,4-2 98,68-3 128,-19 3-599,12-2-47,131 8 0,-182 1-646,45 11 0,-38-7-3790,-18-3 2292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2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266 185 2560,'2'-1'336,"-2"1"-300,0 0-1,0 0 1,0-1 0,0 1 0,0 0 0,1 0-1,-1 0 1,0 0 0,0 0 0,0 0 0,0-1-1,1 1 1,-1 0 0,0 0 0,0 0 0,0 0 0,1 0-1,-1 0 1,0 0 0,0 0 0,0 0 0,0 0-1,1 0 1,-1 0 0,0 0 0,0 0 0,0 0-1,1 0 1,-1 0 0,0 0 0,0 0 0,0 0 0,1 1-1,-1-1 1,0 0 0,0 0 0,0 0 0,0 0-1,0 0 1,1 0 0,-1 1 0,0-1 0,0 0-1,0 0 1,1 1 694,0 0 257,32 21 5914,-23-25-3877,-10-7-2472,0 1 0,-1 0 1,0-1-1,-1 1 0,0 0 0,-4-11 1,3 14-418,1 0 0,-1 1 0,0-1 0,0 1 1,0 0-1,-1 0 0,0 0 0,0 1 0,0-1 0,0 1 1,-6-4-1,7 5-48,1 2-67,0-1-1,0 0 1,0 0 0,0 1-1,-1-1 1,1 1 0,0 0-1,-1 0 1,1 0 0,-1 0 0,1 0-1,-1 0 1,1 1 0,-1-1-1,0 1 1,1 0 0,-1-1-1,1 1 1,-1 1 0,0-1 0,1 0-1,-1 1 1,-2 0 0,-3 2-11,1 0-1,0 0 1,0 1 0,0 0 0,1 1 0,0-1 0,-1 1 0,2 1 0,-1-1 0,0 1 0,-6 9 0,-4 7-26,1 1 1,-12 25 0,16-28 9,1 1-1,1 0 1,-6 24 0,12-37 23,1 1 0,0 0 0,1 0 1,0 0-1,0 0 0,1 1 1,0-1-1,1 0 0,0 0 0,3 15 1,-2-19 12,0-1 0,0 1 0,0-1 0,1 0 0,-1 1 0,1-1 0,0 0 1,0 0-1,0-1 0,1 1 0,-1-1 0,1 0 0,0 0 0,0 0 0,0 0 1,0 0-1,7 2 0,-2-1 57,0-1 0,0 0 1,0 0-1,0-1 1,0 0-1,1-1 0,-1 0 1,10 0-1,-12-1 13,-4 1-63,0-1 0,0 0 1,0 0-1,0 0 0,0 0 0,0-1 0,0 1 0,0-1 0,0 0 0,0 0 1,0 0-1,0 0 0,-1 0 0,1 0 0,3-3 0,-17 8-186,-10 9-132,-54 42 10,68-51 241,1 0 1,0 1-1,1-1 0,-1 1 0,1 1 0,0-1 0,0 1 0,0 0 0,1 0 1,0 0-1,0 0 0,-5 12 0,7-12 6,1 0 1,-1 0-1,1 0 1,0 0-1,0 0 0,0 0 1,1 0-1,0 1 1,0-1-1,1 0 1,0 0-1,0 0 0,0 0 1,1 0-1,3 9 1,-1-6 61,0 0 0,1 0 0,-1 0 0,2-1-1,-1 1 1,1-1 0,1-1 0,11 12 0,-15-16-5,0 0-1,1 0 1,-1-1-1,1 0 1,0 1-1,0-1 0,-1 0 1,1-1-1,1 1 1,-1-1-1,0 0 1,0 0-1,0 0 1,1 0-1,-1-1 0,0 0 1,1 0-1,-1 0 1,0 0-1,1-1 1,-1 0-1,5-1 1,-2 0 7,-1-1 0,1-1 0,-1 1 0,0-1 0,0 0 0,0 0 0,-1-1 0,9-8 0,1-1 15,67-62 354,-25 21-187,18-15-70,47-43-3,-98 89-104,-19 18-103,1-1 0,1 2 0,10-9 0,-17 13 38,1 1 0,0 0 0,0-1 0,0 1 0,0 0 0,0 0 0,0-1 0,0 1 0,0 0 1,0 0-1,0 0 0,-1 0 0,1 0 0,0 0 0,0 0 0,0 1 0,0-1 0,0 0 0,0 1 0,0-1 0,0 0 0,-1 1 0,1-1 0,0 1 0,0-1 1,0 1-1,0 0 0,3 2-48,-1 0 1,0 1 0,0-1-1,4 6 1,1 2 50,0 2 1,0 0-1,-2-1 1,1 2-1,-2-1 0,0 1 1,5 19-1,-8-22 90,0 0 0,-1 0-1,0 1 1,0-1 0,-2 0-1,1 1 1,-1-1 0,-1 0-1,-6 23 1,7-31-26,0 0 1,0 0 0,0-1-1,-1 1 1,1 0-1,-1 0 1,0-1-1,0 1 1,0-1-1,0 1 1,-1-1-1,1 0 1,-1 0-1,1 0 1,-1 0-1,1 0 1,-1-1 0,0 1-1,0-1 1,0 0-1,0 0 1,0 0-1,0 0 1,0 0-1,0-1 1,-1 0-1,1 1 1,-5-1-1,-7-1 50,1 0 0,-1 0 0,1-2 0,-27-7 0,17 2-198,1 0 0,-31-18 0,-21-8-840,65 31 542,10 3 386,0 0 1,0 0 0,0 0-1,0 0 1,0 0 0,0 0-1,0 0 1,0 0-1,0 0 1,0 0 0,0 0-1,0 0 1,0 0 0,0 0-1,0 0 1,0 0 0,0 0-1,0 1 1,0-1 0,0 0-1,0 0 1,0 0-1,0 0 1,0 0 0,0 0-1,0 0 1,0 0 0,0 0-1,0 0 1,0 0 0,0 0-1,0 0 1,0 0 0,0 0-1,0 0 1,-1 0-1,1 0 1,17 9-727,-8-4 783,19 11-24,1-2 0,1-1 0,0-1 0,0-2 0,2-1 0,52 9 0,-75-18 48,1 0 0,-1 0 0,1 0 1,-1-2-1,1 1 0,-1-1 0,0 0 0,0-1 0,0 0 0,0 0 0,15-9 0,-8 3 40,1-2 0,-2 0-1,1-1 1,23-24 0,-30 25-72,0 1 1,0-2-1,11-21 1,-15 24-56,1-1 1,0 1 0,0 0 0,1 0 0,0 1 0,0 0 0,11-8 0,-16 14-5,1 0 0,-1 0 0,1 0 0,0 0 0,0 0 0,0 1 0,0 0 0,0-1 0,0 1 0,0 0 0,0 0 0,0 1 0,0-1 0,1 1 0,2-1 0,3 2 14,0 0 0,0 0 0,0 0 0,0 1 0,15 6 0,-17-6-4,6 2 8,19 7 6,-2-2 96,-29-9 523,-6 0-411,-2-2-93,-21-6-133,0 2 0,-1 1 0,-40-2 0,65 7-15,-1 0-1,1 0 1,-1 1 0,1 0 0,-1 0 0,1 0 0,-1 0 0,1 1 0,0-1 0,0 1 0,0 0 0,0 0 0,0 1 0,0-1 0,1 1 0,-1 0 0,1 0 0,-1 0 0,1 0 0,0 1 0,0-1 0,1 1 0,-1 0 0,1 0 0,0 0 0,0 0 0,0 0 0,0 0 0,1 0-1,0 1 1,0-1 0,0 1 0,0-1 0,1 1 0,-1 8 0,1-5 35,0 0-1,1 0 1,-1 0-1,1 0 1,1 0-1,3 11 1,0-5 17,0-1-1,2 0 1,-1 0 0,1-1-1,11 14 1,-13-21-5,-1 1 1,2-1-1,-1 0 0,1 0 0,-1-1 0,1 1 1,1-1-1,-1-1 0,0 1 0,1-1 0,13 4 1,-6-3 39,-1-1 0,1-1 0,0 0 1,1-1-1,-1 0 0,0-1 0,0-1 1,0 0-1,0-1 0,20-5 1,-4-2 1,-1-1 0,1-1 0,43-23 0,-51 21-69,-1-1 0,0 0 0,-1-2 1,36-35-1,-46 41 41,-1-1-1,-1 1 1,0-2-1,0 1 1,-1-1 0,0 0-1,-1-1 1,-1 1 0,0-1-1,7-27 1,-13 14-104,-3 16-233,4 10 297,0 0 1,-1 0 0,1 0-1,0 0 1,-1-1-1,1 1 1,0 1 0,0-1-1,-1 0 1,1 0-1,0 0 1,-1 0 0,1 0-1,0 0 1,0 0-1,-1 0 1,1 0 0,0 0-1,0 1 1,-1-1-1,1 0 1,0 0 0,0 0-1,0 1 1,-1-1-1,1 0 1,0 0 0,0 0-1,0 1 1,0-1-1,-1 0 1,1 0 0,0 1-1,0-1 1,-8 11-142,3-4 121,0 0 0,0 0-1,1 0 1,0 0 0,-5 15-1,3 0 78,2 1 1,0 0-1,1 0 0,2 0 0,1 33 0,0-35 68,0-20-91,0 0 0,0 0 0,0 0 0,0 0 0,0 0 0,0 0 0,0 0 0,1 0 0,-1 0 0,0 0 0,1 0 0,-1 0 0,1 1 0,-1-2-4,0 0 0,0 0 0,1 0 1,-1 0-1,0 1 0,0-1 0,0 0 0,1 0 0,-1 0 1,0 0-1,0 0 0,1 0 0,-1 0 0,0 0 1,0 0-1,0 0 0,1 0 0,-1 0 0,0 0 0,0 0 1,0 0-1,1 0 0,-1 0 0,0 0 0,0 0 0,1-1 1,-1 1-1,0 0 0,0 0 0,0 0 0,0 0 0,1 0 1,-1 0-1,0-1 0,2-1 67,1-1-1,-1 1 1,0-1-1,0 1 1,-1-1 0,3-4-1,49-122 182,-53 127-270,2-2-38,-1 0 1,0 0 0,0 0-1,-1 0 1,1-1 0,-1 1 0,0 0-1,0-5 1,0 7-14,0 1-169,1 3 144,0 0 1,0 0-1,1 1 1,-2-1 0,1 0-1,1 5 1,-2-6 64,5 13-7,0 1 0,0-1-1,15 26 1,-18-36 65,0-1 1,1 1 0,-1-1-1,1 1 1,-1-1 0,1 0-1,0 0 1,0 0 0,1-1 0,-1 1-1,0-1 1,1 0 0,0 1-1,-1-2 1,1 1 0,0 0-1,0-1 1,0 0 0,6 2-1,-5-3 0,0-1 1,0 1-1,0-1 0,0 1 0,0-1 0,0-1 0,-1 1 1,1-1-1,6-2 0,41-25 302,-47 26-349,59-39 104,42-23-184,-105 65 72,0-1 0,-1 1 0,1-1 0,0 1 0,0-1-1,0 1 1,0 0 0,0-1 0,0 1 0,0 0 0,0 0-1,-1-1 1,1 1 0,0 0 0,0 0 0,0 0 0,0 0-1,0 0 1,0 1 0,0-1 0,0 0 0,0 0 0,0 1-1,0-1 1,0 0 0,0 1 0,-1-1 0,1 1 0,0-1-1,0 1 1,0-1 0,-1 1 0,1 0 0,0-1 0,-1 1-1,1 0 1,0 0 0,-1-1 0,1 1 0,-1 0 0,0 0-1,1 1 1,1 4-30,0 0 1,-1-1-1,0 1 0,-1 0 0,1-1 0,-1 9 1,-9 249 154,4-209-48,-2 1 0,-27 97 1,28-134 66,-2-1 0,1 1 0,-12 17 0,19-35-119,0 0 0,-1 1 0,1-1 0,0 0 1,0 1-1,0-1 0,0 0 0,-1 0 0,1 1 0,0-1 0,0 0 1,0 0-1,-1 1 0,1-1 0,0 0 0,0 0 0,-1 0 1,1 0-1,0 1 0,0-1 0,-1 0 0,1 0 0,0 0 0,-1 0 1,1 0-1,0 0 0,-1 0 0,1 0 0,0 0 0,-1 0 0,1 0 1,0 0-1,-1 0 0,1 0 0,0 0 0,-1 0 0,1 0 1,0 0-1,0 0 0,-1 0 0,1 0 0,0-1 0,-1 1 0,1 0 1,0 0-1,0 0 0,-1-1 0,1 1 0,0 0 0,0 0 0,0-1 1,-1 1-1,1 0 0,0 0 0,0-1 0,-9-16 205,6 6-208,0 0 0,1-1-1,1 1 1,0-1-1,1 1 1,1-23 0,0 14-19,1-24-44,2 0 1,2 0-1,1 1 0,26-81 0,-23 96-22,1 0-1,1 2 1,2-1-1,0 2 0,2 0 1,1 0-1,0 2 1,30-31-1,-45 52 47,0 1 1,-1-1-1,1 1 0,0-1 1,0 1-1,0-1 0,0 1 1,0 0-1,0 0 0,1 0 0,-1 0 1,0 0-1,1 1 0,-1-1 1,0 1-1,1-1 0,-1 1 1,0 0-1,1 0 0,-1 0 0,1 0 1,-1 0-1,0 1 0,1-1 1,-1 1-1,0 0 0,1-1 1,-1 1-1,0 0 0,0 0 1,0 1-1,0-1 0,0 0 0,0 1 1,0-1-1,0 1 0,0-1 1,-1 1-1,1 0 0,0 0 1,1 3-1,-1-1 44,0 0 0,0 0 0,-1 0 0,1 0 1,-1 0-1,0 0 0,0 0 0,-1 1 0,1-1 0,-1 0 0,0 8 0,-1-4 63,0 1 0,-1 0 0,0 0 0,-5 13 0,6-20-52,0 1 0,0-1 0,-1 0 0,1 0 0,0 0 0,-1 0 0,1 0 0,-1-1 1,0 1-1,1 0 0,-1-1 0,0 1 0,0-1 0,0 1 0,0-1 0,0 0 1,0 0-1,-1 0 0,1 0 0,0 0 0,-1-1 0,1 1 0,0-1 0,-1 1 0,1-1 1,-4 0-1,1 0-48,-1 0 0,1-1 0,0 1 0,0-1 0,0 0 0,0-1 1,0 1-1,0-1 0,1 0 0,-1 0 0,-7-5 0,6 1-678,10 5 344,18 5 186,-10-1 58,19-2 25,-1-1 1,1-1-1,-1-2 1,44-9-1,-12-2 381,65-25-1,-104 31-21,-1-1 0,23-14 0,-43 22-251,0 0 0,0 0 0,0 0 0,-1-1 0,1 1 0,-1 0 0,1-1 0,-1 0 0,0 1 0,1-1 0,-1 0 0,0 1 0,0-1 0,0 0 0,0 0 0,0 0 0,-1 0 0,1 0 0,-1 0 0,1-4 0,-1 4-29,0 0 1,0 1-1,0-1 1,0 1-1,-1-1 1,1 0-1,0 1 1,-1-1-1,0 1 0,1-1 1,-1 1-1,0-1 1,0 1-1,0-1 1,0 1-1,0 0 1,0 0-1,0-1 0,0 1 1,0 0-1,-1 0 1,1 0-1,0 0 1,-1 0-1,1 1 1,-1-1-1,-1 0 1,-2-1-50,-1 0 0,0 0 0,1 1 0,-1 0 0,0 0 0,0 0 0,0 1 0,0 0 1,0 0-1,0 1 0,1-1 0,-1 1 0,0 1 0,0-1 0,1 1 0,-1 0 0,1 0 1,-1 0-1,1 1 0,-6 4 0,9-7 51,1 1 0,-1 0 1,1 0-1,-1 0 0,1 0 0,-1 1 1,1-1-1,0 0 0,0 1 1,0-1-1,0 0 0,0 1 0,0-1 1,0 1-1,0 0 0,0-1 0,1 1 1,-1 0-1,1-1 0,-1 1 0,1 0 1,0 0-1,-1-1 0,1 1 0,0 0 1,0 0-1,0 0 0,1-1 0,-1 1 1,0 0-1,1 0 0,-1-1 1,1 1-1,-1 0 0,1-1 0,1 4 1,2 1-7,0 0 1,1-1-1,-1 1 1,1-1-1,0 1 1,0-1-1,11 7 1,-8-6 55,1 0-1,-1-1 1,1-1-1,0 1 1,0-2 0,0 1-1,1-1 1,-1 0 0,1-1-1,13 1 1,-8-2-9,0 0 0,-1-2 0,1 0 0,-1 0 0,1-1 0,18-6 0,8-6 30,-1-1 1,0-2-1,63-38 1,-53 23 366,-91 73-1798,36-36 1345,0 0 1,-1 1-1,2-1 0,-1 1 1,1 1-1,0-1 0,0 1 0,1-1 1,-1 1-1,2 0 0,-1 0 0,1 0 1,0 1-1,0-1 0,1 0 0,0 1 1,0 12-1,1-20 32,0 0 0,0 1 0,0-1 0,0 0 0,0 1-1,0-1 1,0 0 0,0 1 0,0-1 0,0 0 0,0 0 0,0 1 0,1-1 0,-1 0 0,0 0 0,0 1 0,0-1-1,0 0 1,0 0 0,1 1 0,-1-1 0,0 0 0,0 0 0,0 1 0,1-1 0,-1 0 0,0 0 0,0 0 0,1 0 0,-1 1-1,0-1 1,0 0 0,1 0 0,-1 0 0,1 0 0,11-3 344,11-15-26,76-89 55,-84 92-367,-1-1 0,-1-1-1,0 0 1,-1-1 0,0 0 0,12-30 0,4-24 114,-4-1 1,23-115-1,-44 170-221,0 0-1,0-35 0,-3 53 78,0 0-1,0-1 1,0 1 0,0-1-1,0 1 1,0 0 0,0-1-1,0 1 1,0-1 0,0 1-1,0 0 1,0-1 0,0 1-1,0-1 1,-1 1 0,1 0-1,0-1 1,0 1 0,0 0-1,-1-1 1,1 1 0,-1-1-1,-4 6-202,-6 18 35,2-1 173,2 1 0,-9 39 0,-1 52 507,9-55-328,1-11-82,2 1 0,2-1 1,5 67-1,-2-108-149,1 0 1,0 0-1,1 0 1,0-1-1,0 1 0,0 0 1,5 9-1,-5-13-187,0 0 0,0 0 0,0 0 0,0-1 0,0 1 0,0-1 0,1 0 0,-1 1 0,1-1 0,-1 0 0,1-1 0,0 1 0,0 0 0,0-1 0,0 1 0,0-1 0,6 1 0,-1 0-994,0-1-1,1 0 1,-1 0 0,1-1-1,-1 0 1,1 0-1,-1-1 1,16-3-1,0-7-4880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1290 4736,'-11'2'5930,"19"-12"1217,3-8-5725,-2 5-978,0 0 0,0 0 0,1 0-1,0 1 1,23-19 0,-2 3-287,0-1-1,-2-2 1,36-49 0,-3 3 245,-57 72-352,-1-1-1,1 2 0,0-1 1,1 0-1,-1 1 0,1 0 1,11-6-1,-16 10-46,0-1-1,0 1 1,0 0 0,0 0 0,0 0-1,-1 0 1,1 0 0,0 1-1,0-1 1,0 0 0,0 0 0,0 0-1,-1 1 1,1-1 0,0 0-1,0 1 1,-1-1 0,1 1 0,0-1-1,0 1 1,-1 0 0,1-1-1,-1 1 1,1-1 0,0 1-1,-1 0 1,1 0 0,0 1 0,12 22 46,-10-13 11,1 0 0,-1 0 1,-1 0-1,2 23 0,-2 48 199,-2-64-163,0 8 96,-1-1 0,-6 39 0,2-47-55,0 10 723,15-43-44,-3-5-833,0 0 1,2 1-1,0 0 0,1 0 0,1 1 0,1 0 0,1 1 1,0 1-1,2 0 0,-1 1 0,2 0 0,22-17 1,-35 31-8,-1 0 0,1 0 0,0 0 0,0 0 0,0 1 1,1-1-1,-1 1 0,0 0 0,0-1 0,1 2 0,5-2 1,-7 2-6,0 0 0,0 0 0,0 0 0,-1 0 0,1 1 0,0-1 0,-1 1 1,1-1-1,0 1 0,-1 0 0,1 0 0,0-1 0,-1 1 0,1 0 0,-1 0 0,0 1 1,1-1-1,-1 0 0,0 0 0,0 1 0,0-1 0,0 0 0,0 1 0,1 1 1,11 18 83,-2 1 0,0 1 0,-2-1 0,0 2 0,7 31 0,-15-50-39,0 1-1,0-1 1,1 1-1,0-1 1,0 0-1,1 1 0,-1-1 1,1 0-1,6 7 1,-4-6 118,-4-4-101,1-1-1,-1 1 1,0-1-1,1 0 1,-1 1-1,1-1 1,0 0-1,2 1 1,-3-1 52,0-1-89,-1 1-1,1-1 1,-1 1 0,1-1-1,0 1 1,-1-1 0,1 1-1,0-1 1,-1 0 0,1 1-1,0-1 1,-1 0 0,1 0-1,0 1 1,-1-1 0,1 0-1,1 0 1,12 2 7,-13-2 35,18 0 303,-10 0-340,17 0 30,-1 0 1,35-7 0,-52 6-28,0-1 1,0 0-1,0-1 1,0 0-1,0 0 0,0-1 1,-1 0-1,0 0 1,0-1-1,0 0 1,8-7-1,-7 5 27,-1-1 1,0 0-1,0 0 0,0-1 0,-1 0 0,-1 0 0,1 0 0,-2 0 1,1-1-1,-1 0 0,-1 0 0,0 0 0,0-1 0,-1 1 1,0-1-1,-1 1 0,0-1 0,-1-21 0,-2 13-118,2 4-31,-1 0 0,-1 0 0,-1 1 0,-7-26 0,10 39 73,0 1 1,-1-1-1,1 0 1,0 0-1,-1 1 0,1-1 1,-1 0-1,1 1 1,-1-1-1,1 0 1,-1 1-1,0-1 0,1 1 1,-1-1-1,0 1 1,1-1-1,-1 1 1,-1-1-1,1 1 28,1 0-1,-1 0 0,1 0 1,0 0-1,-1 0 1,1 0-1,-1 0 1,1 0-1,-1 0 0,1 0 1,0 1-1,-1-1 1,1 0-1,-1 0 1,1 0-1,0 1 1,-1-1-1,1 0 0,0 0 1,-1 1-1,1-1 1,0 0-1,-1 1 1,1-1-1,0 0 1,0 1-1,-1-1 0,1 0 1,0 1-1,0-1 1,0 1-1,0-1 1,-1 0-1,1 1 1,-6 23-148,1-1 1,1 1-1,-2 43 1,6-66 166,0 18 59,0 0 0,2 1 1,0-1-1,1 0 0,8 27 1,-8-38 74,-1 1 1,2-1 0,-1 0 0,9 13 0,-10-18-103,-1-1 0,1 0 0,0 1 0,0-1 1,0 0-1,0 0 0,0-1 0,1 1 0,-1 0 0,1-1 1,-1 1-1,1-1 0,-1 0 0,1 0 0,0 0 0,-1 0 1,1 0-1,4 0 0,-1-1 29,0 0-1,1 0 1,-1-1 0,0 1 0,0-1-1,1-1 1,8-2 0,43-21 101,-41 18-254,2-2 114,1-1 1,-2 0-1,1-2 0,-2 0 1,1-1-1,-2 0 1,1-2-1,-2 0 0,0-1 1,-1 0-1,-1-1 0,0 0 1,15-31-1,0 8-120,-31 46 19,0-1 0,1 2 0,0-1 0,0 0 0,-1 9 0,-6 42-512,5-27 456,0-4 141,1-12 15,1-1 1,-1 22-1,3-32-12,0 1-1,0 0 1,1 0-1,-1 0 1,1-1-1,0 1 0,0 0 1,0-1-1,1 1 1,-1-1-1,1 1 0,0-1 1,4 5-1,-5-7 18,0 0 0,0 0 0,0 0 0,0-1 0,0 1 0,0 0 0,0-1 0,0 1 0,1-1 0,-1 1 0,0-1 0,0 1 0,1-1 0,-1 0 0,0 0 0,1 0 0,-1 1 0,0-1 0,0-1 0,1 1 0,-1 0 0,0 0 0,1 0 0,-1-1 0,0 1 0,0-1 0,2 0 0,4-2 74,1 0 0,-1-1 0,9-5 0,-13 7-94,7-4 18,0-1-1,0 0 1,-1-1 0,0 0-1,-1-1 1,0 1-1,0-1 1,-1-1 0,8-13-1,29-46 82,-38 53-248,-6 15-102,0 5-68,0-2 254,0 10-156,-2 0 0,-2 14 0,-1 3 201,0 1 13,4-23 0,-1 0 0,1 0 0,0 0 1,1 0-1,0 1 0,0-1 1,2 13-1,0-11 46,-2-8-49,0 1-1,0-1 1,0 0 0,1 1-1,-1-1 1,1 1-1,-1-1 1,1 0 0,-1 1-1,1-1 1,0 0-1,1 2 1,-1-2 22,0 0-1,0-1 1,0 1 0,0 0 0,0-1 0,0 1-1,1-1 1,-1 1 0,0-1 0,0 1 0,1-1-1,-1 0 1,0 0 0,1 1 0,-1-1-1,0 0 1,1 0 0,-1 0 0,0-1 0,1 1-1,-1 0 1,0 0 0,0-1 0,1 1 0,-1-1-1,2 0 1,7-3 38,0-1 0,12-7 0,-16 8 23,60-31-24,32-20-19,-78 42-36,-2 0 0,34-31 1,-31 22 20,-1 0 1,31-47 0,23-56 121,-38 61-79,40-94 146,-71 147-200,8-22 41,-1 0 0,11-57 0,3-71-143,-22 136 69,1-13-28,3-8 10,1-66-1,-9 108-24,0 3 30,0 0-1,0 0 1,0 0 0,0 0-1,0 0 1,0 0 0,0 0-1,0 0 1,-1 0 0,1 0-1,0 0 1,-1 0-1,1 0 1,0 0 0,-1 0-1,1 0 1,-2-1 0,2 1 21,0 1 1,0 0-1,0 0 1,-1 0-1,1 0 1,0 0 0,0 0-1,0 0 1,0 0-1,0 0 1,0 0 0,0 0-1,0 0 1,-1 0-1,1 0 1,0 0 0,0 0-1,0 0 1,0 0-1,0 0 1,0 0-1,0 0 1,0 0 0,-1 0-1,1 0 1,0 0-1,0 0 1,0 0 0,0 0-1,0 0 1,0 0-1,0 1 1,0-1 0,0 0-1,0 0 1,-1 0-1,1 0 1,0 0-1,0 0 1,0 0 0,0 0-1,0 0 1,0 0-1,0 1 1,0-1 0,0 0-1,0 0 1,0 0-1,0 0 1,0 0 0,0 0-1,0 0 1,0 0-1,0 1 1,-2 6-167,0 0 0,0 1 0,-1 13-1,2-8 92,-91 459-83,58-308 415,18-79-232,5-29 269,2 1 0,-3 90 0,12-141-245,0-1 1,0 1 0,1-1-1,0 1 1,0-1 0,0 1 0,1-1-1,2 7 1,-3-10-10,0-1 0,0 1 0,0-1-1,0 0 1,0 1 0,0-1 0,0 0 0,0 0 0,0 0-1,1 1 1,-1-1 0,1-1 0,-1 1 0,1 0 0,-1 0-1,1-1 1,-1 1 0,1 0 0,-1-1 0,1 0 0,0 1-1,-1-1 1,1 0 0,0 0 0,-1 0 0,1 0 0,0 0 0,-1 0-1,1 0 1,0-1 0,2 0 0,1-1 2,0 1 0,0-2 0,0 1 0,-1 0 1,1-1-1,-1 0 0,1 0 0,-1 0 0,0-1 0,0 1 1,5-7-1,-2 1-13,1-1 1,-2 1-1,1-1 0,5-13 1,27-54-93,52-116 216,-88 183-136,-2 9-7,0-1 0,-1 0 1,1 0-1,0 0 0,-1 1 0,1-1 0,0 0 0,3-2 0,-3 3-114,0 3-57,0-1 123,0 1 0,0-1 0,0 1 0,-1 0 0,1 0 0,0-1 0,-1 1 0,1 0 0,-1 0 0,1 3 0,-1-3-3,2 10-16,-1-1 1,0 1-1,-1 15 0,1 11 2,21 180 127,-22-214-51,1 1 1,0-1-1,0 0 1,1 1-1,-1-1 1,1 0 0,0 0-1,0 0 1,0 0-1,1 0 1,5 6-1,-6-8-13,1 0 1,-1 1-1,1-1 0,0 0 1,0-1-1,0 1 0,0 0 0,1-1 1,-1 0-1,0 1 0,1-2 0,-1 1 1,0 0-1,1 0 0,6-1 1,9 1 72,-1-2 1,1 0 0,0-2 0,0 0 0,23-6 0,-14 0-64,-1-1-1,46-22 0,-49 18-12,0-1 0,-1-1 0,27-25 0,-50 40-3,0 1 1,1 0-1,-1 0 0,0 0 0,0 0 0,0 0 1,0 0-1,0 0 0,0 0 0,0 0 1,0 0-1,0-1 0,0 1 0,1 0 0,-1 0 1,0 0-1,0 0 0,0 0 0,0 0 0,0 0 1,0 0-1,0 0 0,0 0 0,1 0 1,-1 0-1,0 0 0,0 0 0,0 0 0,0 0 1,0 0-1,0 0 0,0 0 0,1 0 0,-1 0 1,0 0-1,0 0 0,0 0 0,0 1 0,0-1 1,0 0-1,0 0 0,0 0 0,0 0 1,1 0-1,-1 0 0,0 0 0,0 0 0,0 0 1,0 0-1,0 0 0,0 1 0,0-1 0,0 0 1,0 0-1,0 0 0,0 0 0,0 0 1,0 1-1,0 10-300,-4 17 85,-10 20 91,10-36 179,0 1 0,0-1 1,1 1-1,1-1 0,0 1 0,1 0 0,1 17 1,0-27-8,1 1 0,-1-1 0,1 0 1,0 1-1,1-1 0,-1 0 0,3 5 1,-4-7-25,1-1 1,-1 1 0,0 0 0,1-1 0,-1 1-1,1 0 1,-1-1 0,1 1 0,0-1 0,-1 1 0,1-1-1,0 1 1,-1-1 0,1 1 0,0-1 0,-1 0 0,1 1-1,0-1 1,0 0 0,-1 0 0,1 1 0,0-1-1,0 0 1,0 0 0,-1 0 0,1 0 0,0 0 0,0 0-1,0 0 1,-1 0 0,1 0 0,0-1 0,1 1 0,1-2-7,0 1 0,0-1 0,0 0 1,-1 0-1,1 0 0,-1 0 1,1 0-1,-1-1 0,0 1 0,0-1 1,0 1-1,0-1 0,0 0 1,-1 0-1,1 0 0,-1 0 1,0 0-1,1-3 0,2-5-11,-1 1-1,0-1 1,-1 0 0,0 0-1,-1 0 1,0 0 0,-1-16-1,-12-76 126,10 93-152,0 1 0,-1-1 0,-1 1 1,1 0-1,-8-13 0,9 19-24,1 1 4,0 1 1,0-1 0,0 1 0,-1-1 0,1 1 0,0-1 0,-1 1 0,1 0 0,-1 0 0,0 0 0,-1-1 0,-1-1 11,3 3 87,3 0-208,4 2 137,0-1 0,0 0 0,1 0 0,-1 0 0,1-1 0,10 0 0,43-8 59,-12 1 14,-14 4 33,0 2 1,0 2 0,-1 0-1,1 3 1,49 10-1,-73-11-37,-1 0 0,0 0 0,1 1 1,-1 0-1,-1 0 0,13 8 0,-16-8 10,0 0 0,-1-1 0,1 1 1,-1 1-1,0-1 0,0 1 0,-1 0 1,1 0-1,-1 0 0,0 0 0,3 9 0,-4-10-43,-1 1 0,0 0-1,-1 0 1,1-1 0,-1 1-1,0 0 1,0 0 0,0 0-1,-1 0 1,0 0 0,0-1-1,0 1 1,0 0 0,-1-1-1,-3 7 1,2-4 45,-1 1 0,0-1 0,0 0 0,-1 0 0,1-1 0,-2 1 1,1-1-1,-10 8 0,6-7-344,-6 5 696,16-12-404,-1 0 0,0 0-1,0-1 1,0 1-1,0 0 1,0 0-1,0 0 1,0 0-1,0 0 1,0 0 0,0 1-1,0-1 1,0 0-1,0 0 1,0 0-1,0 0 1,0 0 0,0 0-1,0 0 1,0 0-1,0 0 1,0 0-1,0 0 1,0 0-1,0 0 1,0 0 0,0 0-1,0 0 1,0 0-1,0 0 1,1 0-1,-1 0 1,0 0 0,0 0-1,0 0 1,0 0-1,0 0 1,0 0-1,0 0 1,0 0 0,0 0-1,0 0 1,0 0-1,0 0 1,0 0-1,0 0 1,0 1-1,0-1 1,0 0 0,0 0-1,0 0 1,0 0-1,11-4 162,1-4-222,1 1-1,-1-2 0,0 0 0,0 0 0,11-12 0,-18 16 61,67-70-32,-11 12-69,-58 60 106,0 0-1,0 0 1,1 1 0,-1-1-1,1 1 1,-1 0 0,6-2-1,-7 3-1,-1 1 0,1-1-1,-1 1 1,1 0 0,-1 0-1,1-1 1,-1 1 0,1 0-1,-1 0 1,1 0 0,-1 1-1,1-1 1,-1 0 0,1 1-1,-1-1 1,1 0 0,-1 1-1,1 0 1,-1-1 0,0 1-1,1 0 1,-1 0 0,2 1-1,2 3 112,0 1-1,0 0 0,0 0 0,-1 0 1,0 1-1,6 11 0,6 11 180,33 58 127,-45-79-392,0-1-19,-1-1 0,1 0-1,0-1 1,0 1 0,1-1-1,0 0 1,0 0 0,0 0-1,0-1 1,1 1 0,6 3-1,-4-4 14,1 0 0,-1-1 0,0 1 0,1-2-1,-1 1 1,1-1 0,0-1 0,9 2 0,15 0-340,-5 0-601,44 0 1,-64-3 221,-1 0-1,0-1 1,0 0 0,0 0-1,0-1 1,0 0 0,0 0-1,0-1 1,-1 0 0,1 0-1,7-5 1,-13 7 327,1 0 1,-1 0-1,0 0 0,1 0 1,-1 0-1,0 0 0,0-1 1,1 1-1,-1 0 0,0-1 1,0 1-1,-1-1 1,1 1-1,0-1 0,0 0 1,-1 1-1,1-1 0,-1 0 1,0 1-1,1-1 0,-1 0 1,0 0-1,0-3 0,-1-1-1225,-1-1-1,1 1 0,-6-12 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18 197 10880,'-13'-17'4032,"8"14"-2497,15 3-255,7-5-832,11-4 1888,17 3-1344,40-3 224,46-7-768,3 1-128,-7-2-192,21 1-160,-1 4 0,-7 0-2592,-19 1 1440,-13 2-6271,-5-7 4127,-3-7-2016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51 3552,'1'-4'463,"0"1"0,1 0 0,-1 0 0,1 0 0,0-1 0,0 2 0,0-1 0,0 0 0,3-3 0,10-11 10191,-16 23-7707,-9 20-3282,4-10 950,-4 23-265,2 0-1,-5 61 0,7-55-159,-24 202 850,25-206-954,1-7-12,-11 47 0,13-70-14,2-9-152,0-1 0,0 1 0,0 0-1,0-1 1,-1 1 0,1-1 0,-1 1 0,1 0 0,-1-1 0,0 1 0,-1 1 0,2-3-9,0 0-1,0 0 1,0 0 0,0 1 0,-1-1-1,1 0 1,0 0 0,0 0 0,0 0-1,0 0 1,-1 0 0,1 0 0,0 0 0,0 0-1,0 0 1,0 0 0,-1 0 0,1 0-1,0 0 1,0 0 0,0 0 0,0 0-1,-1 0 1,1-1 0,0 1 0,0 0-1,0 0 1,0 0 0,0 0 0,-1 0-1,1 0 1,0 0 0,0-1 0,0 1-1,0 0 1,0 0 0,0 0 0,0 0-1,-1 0 1,1-1 0,0 1 0,0 0-1,0 0 1,0 0 0,0 0 0,0-1-1,0 1 1,0 0 0,0 0 0,0 0-1,0 0 1,0-1 0,0 1 0,-2-11-2367,2 10 2270,-1-12-3583,1-5 1253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7712,'-52'-28'11953,"61"27"-11395,151-24 3030,81 2-2450,-196 21-1072,243-3 294,-202 13-301,-56-2 548,-19-4-2435,-31 24-19126,0-1 18655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4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3072,'-5'-8'6202,"4"8"-6110,1 0 0,0 0 0,-1 1 0,1-1 0,-1 0 0,1 0 0,-1 0 0,1 1 0,0-1 0,-1 0-1,1 0 1,-1 1 0,1-1 0,0 0 0,-1 1 0,1 0 0,8 28 1183,31 232 591,-26-171-452,-13-121-1146,1 1 0,7-43 1,-1 34-337,-3 9-35,1 1 0,2 1 0,20-56 0,-26 81 101,4-9-125,1 1-1,12-19 1,-17 28 106,1 0 0,-1-1 0,1 1 0,0 0 0,0 0 0,-1 1-1,2-1 1,-1 0 0,0 0 0,0 1 0,0 0 0,1-1 0,-1 1 0,1 0 0,-1 0 0,1 0 0,-1 0 0,1 1 0,4-1 0,-5 1 58,0 0 1,0 0 0,-1 1-1,1-1 1,0 1 0,0-1 0,-1 1-1,1 0 1,0 0 0,-1 0 0,1 0-1,0 0 1,-1 0 0,0 0-1,1 0 1,-1 1 0,0-1 0,1 0-1,-1 1 1,0-1 0,0 1-1,0 0 1,0-1 0,1 4 0,1 4 137,1 1 1,-1-1-1,2 14 1,-5-19-163,33 212 1105,-29-121-3254,-4-92 536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7136,'0'-1'192,"0"0"-1,0 0 1,0 0 0,0-1-1,0 1 1,0 0 0,0 0 0,1 0-1,-1-1 1,0 1 0,1 0 0,-1 0-1,1 0 1,0 0 0,-1 0-1,6-5 5051,-7 17-3898,1 0 1,-4 15 0,-16 46 130,13-47-1203,-6 30 0,6-30 120,6-20-328,-1-1-1,1 1 1,0 0 0,0 0 0,0-1-1,1 1 1,0 0 0,0 0 0,1 7-1,8-21 524,9-15-308,31-51 1,-38 55-350,1 1 0,0 0 0,2 1 0,0 1 0,20-20 0,-15 18 87,-14 14-14,-1 1 0,1-1 0,0 1 0,0 0 0,0 0 0,1 0 0,0 0 0,-1 1 1,8-3-1,-13 6 15,1 0 1,0 0 0,0 0-1,-1 0 1,1 0-1,0 0 1,0 0 0,0 1-1,-1-1 1,1 0 0,0 0-1,-1 0 1,1 1-1,0-1 1,0 0 0,-1 1-1,1-1 1,-1 1 0,1-1-1,0 1 1,-1-1 0,1 1-1,-1-1 1,1 1-1,-1 0 1,1-1 0,-1 1-1,0 0 1,1-1 0,-1 1-1,0 0 1,1-1-1,-1 1 1,0 0 0,0 0-1,0 0 1,2 5 85,-1 0-1,0 0 1,0 9 0,1 188 876,-3-107-5379,1-96 4227,0 1-1,0-1 1,0 1 0,0-1-1,0 1 1,0-1 0,0 0 0,0 1-1,0-1 1,0 1 0,0-1-1,1 0 1,-1 1 0,0-1-1,0 1 1,0-1 0,1 0-1,-1 1 1,0-1 0,0 0 0,1 1-1,-1-1 1,0 0 0,1 1-1,-1-1 1,0 0 0,1 0-1,-1 0 1,0 1 0,1-1-1,-1 0 1,1 0 0,-1 0 0,0 0-1,1 0 1,-1 1 0,1-1-1,-1 0 1,1 0 0,-1 0-1,0 0 1,1 0 0,-1 0-1,1-1 1,-1 1 0,0 0 0,1 0-1,-1 0 1,1 0 0,-1 0-1,0-1 1,1 1 0,-1 0-1,1 0 1,-1-1 0,0 1-1,1 0 1,-1 0 0,0-1 0,0 1-1,1 0 1,-1-1 0,0 1-1,0-1 1,1 1 0,-1 0-1,0-1 1,13-25-3444,5-9 203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8736,'0'0'85,"0"0"1,-1 0-1,1 0 0,0 0 1,0 0-1,0 0 1,-1 0-1,1 0 1,0 0-1,0 0 0,0 0 1,-1 0-1,1 0 1,0 0-1,0 0 0,0 0 1,-1 0-1,1-1 1,0 1-1,0 0 1,0 0-1,0 0 0,-1 0 1,1-1-1,0 1 1,0 0-1,0 0 1,0 0-1,0 0 0,0-1 1,0 1-1,0 0 1,-1 0-1,1 0 0,0-1 1,0 1-1,0 0 1,0 0-1,0-1 1,0 1-1,0 0 0,0 0 1,0 0-1,1-1 1,-1-4 2710,105 6 4064,130 17-6126,-194-12-774,54 0 0,-64-1-71,-4-1-4727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83 9888,'-13'-7'3648,"8"7"-2816,0 0-256,10 0 192,4-5-544,5 2 2431,8-5-1439,10 0 32,17-1-768,10 3-320,-1-8-96,5 8-416,-8-3 192,-10 4-2752,-6 2 1600,-2 3-4735,-2 3 3391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24 301 8544,'-2'-1'377,"0"0"0,0-1 0,0 1 0,0-1 0,0 0 0,0 1 0,1-1 0,-1 0 0,-2-4 1,3 5-222,1 0 1,0 0 0,-1 0 0,1 0-1,0 0 1,0 0 0,0 0 0,0 0 0,0 0-1,0 0 1,0 0 0,0 0 0,0 0 0,0 0-1,1 0 1,-1 0 0,0 0 0,1 0-1,-1 1 1,1-1 0,-1 0 0,1 0 0,-1 0-1,1 0 1,-1 1 0,1-1 0,0 0 0,0 0-1,0 0 1,79-81 4209,72-69-3143,-149 148-1210,0 1 0,0-1 0,0 1 0,0 0 0,0 0-1,6-2 1,-8 4-14,0-1 0,0 1 0,0 0 0,0-1 1,0 1-1,0 0 0,0 0 0,1 0 0,-1 0 0,0 0 0,0 0 0,0 1 0,0-1 0,0 0 0,0 0 0,0 1 0,0-1 0,0 1 0,0-1 0,0 1 0,0-1 0,0 1 0,0 0 0,0-1 0,0 1 0,0 1 0,3 2 13,-1 0-1,0 0 1,0 1-1,0-1 1,-1 1-1,1 0 1,-1 0-1,0 0 1,-1 0-1,1 0 1,0 6-1,0 4 43,0 1-1,0 26 1,-3 23 142,-3 0 1,-3 0-1,-2 0 1,-4-1-1,-20 63 1,24-102 12,-1-1 1,0 0-1,-2-1 1,-1 0-1,0 0 1,-31 37-1,20-40 357,23-19-598,3-2 32,14-5 102,0 1 0,0 0 1,0 1-1,27-3 1,-24 4 78,4-1-136,40-1 1,60-3-1118,-106 8-1380,24-4 1,-4-5-3611,-18 2 190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10144,'-3'-10'1137,"-2"-10"282,5 17-283,3 9 836,-2-1-1667,1 0 1,-1 0 0,0 0 0,0 1 0,0-1-1,-1 7 1,1 3 55,8 352 3787,-26-1-2766,12-309-1136,-12 63-1,1-24 1456,15-90-1443,0-7-142,4-13-319,17-84-105,-9 37 68,3 0-1,23-58 1,-33 108 182,1 0 1,0 0-1,0 1 1,1 0 0,1 0-1,0 1 1,0 0 0,1 0-1,10-9 1,-12 12 76,1 1 0,0 0 0,0 1 0,1-1 0,-1 1 1,1 0-1,0 1 0,0 0 0,0 1 0,1-1 0,-1 1 0,18-1 0,-24 3 1,0-1 0,0 1 0,0 0 0,0 1 0,0-1 0,1 0 0,-1 1 0,0-1-1,0 1 1,0-1 0,0 1 0,2 1 0,-3-1-17,0-1 1,-1 1-1,1 0 1,-1-1-1,1 1 0,-1-1 1,1 1-1,-1 0 0,1-1 1,-1 1-1,1 0 1,-1 0-1,0-1 0,0 1 1,1 0-1,-1 0 0,0 0 1,0-1-1,0 1 0,0 0 1,0 0-1,0 0 1,0 0-1,0-1 0,0 1 1,0 0-1,0 0 0,-1 0 1,1-1-1,0 1 0,0 0 1,-1 0-1,0 0 1,-3 7-5,-1-1 1,0 0 0,0 0 0,0-1 0,-1 1 0,0-1-1,-1 0 1,1-1 0,-13 8 0,-10 11-68,13-11 55,5-3 53,-18 18-1,26-24-47,0 0-1,0 0 1,1 0 0,-1 1 0,1-1 0,0 0 0,0 1 0,0 0-1,-1 5 1,1 1 73,1-1 0,0 0 0,0 0 1,1 1-1,0-1 0,1 0 0,0 0 0,1 0 0,0 0 0,1 0 0,-1 0 0,2 0 0,0 0 0,0-1 0,1 0 0,0 0 0,0 0 0,1-1 0,0 1 1,1-1-1,-1-1 0,2 1 0,-1-1 0,10 7 0,2 0-186,1 0 1,1 0 0,0-2-1,1-1 1,0-1 0,44 15-1,-42-21-1452,0-6-3349,-22 2 4371,0-1 0,0 0-1,0 0 1,0 0 0,0 0 0,0 0-1,-1 0 1,1 0 0,0-1-1,-1 1 1,1-1 0,-1 1-1,1-1 1,-1 0 0,0 1 0,1-1-1,-1 0 1,0 0 0,0 0-1,0 0 1,0-3 0,13-44-3070,-1-10 1162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9632,'0'-1'154,"1"0"0,-1 0 0,1 1 0,-1-1 1,1 0-1,0 0 0,-1 1 0,1-1 0,0 1 1,0-1-1,0 1 0,-1-1 0,1 1 0,0-1 1,0 1-1,0 0 0,0-1 0,0 1 0,0 0 0,0 0 1,-1 0-1,1 0 0,0 0 0,0 0 0,0 0 1,2 0-1,0 1 8,0 0-1,0 0 1,0 0 0,0 0 0,-1 1 0,5 2 0,-3-1 176,-1-1 0,0 1 0,0 0 0,0 0 0,0 1 0,0-1 0,-1 1 0,1-1 0,-1 1 0,0 0 0,0 0 0,2 8 0,1 2 251,-2 0-1,4 19 0,-4-8 95,-1 0 0,-1 0 0,-2 30 0,-14 76 649,3-29-820,7-25-252,-12 92-29,13-140-461,-6 29-1074,8-50-549,-1 0 0,-5 13 0,7-41-10944,-4-31 9621,-2-8 1016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12704,'-18'-20'4703,"26"17"-3647,-3 3-288,3 0 1408,2 0-1344,12-4 640,14 4-864,23 0-480,22 0-96,-1 0-192,-4 0 64,-8 0-2176,0-5 1216,-4 5-4255,-3 0 2943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9792,'-9'-10'3173,"9"10"-3115,0 0-1,0-1 1,0 1 0,0 0 0,0 0-1,0-1 1,0 1 0,0 0 0,0 0-1,0 0 1,0-1 0,0 1 0,0 0-1,0 0 1,0 0 0,0-1 0,0 1 0,0 0-1,1 0 1,-1 0 0,0-1 0,0 1-1,0 0 1,0 0 0,0 0 0,0 0-1,1-1 1,-1 1 0,0 0 0,0 0-1,0 0 1,0 0 0,1 0 0,-1 0-1,0-1 1,0 1 0,0 0 0,1 0-1,-1 0 1,0 0 0,0 0 0,1 0-1,-1 0 1,9-3 1470,28-2 1854,-6 0-2220,41-1 1,212 6-257,-259 1-1064,1 1-1,35 8 0,-46-6-1083,0 0 0,23 11 0,-36-15 785,0 1 0,0 0 0,-1 0 0,1 0 0,0 0 0,-1 1 0,1-1 0,1 2 0,-2-2 191,-1-1-1,0 1 1,1-1-1,-1 1 1,0 0-1,1-1 1,-1 1-1,0-1 1,0 1-1,1 0 1,-1-1-1,0 1 0,0 0 1,0-1-1,0 1 1,0 0-1,0-1 1,0 2-1,-1 0-156,0 0 1,0 1-1,0-1 0,-1 0 1,1 0-1,0 0 0,-1 0 1,1 0-1,-1 0 0,0-1 1,0 1-1,-3 2 0,-32 23-2526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 11648,'-8'-20'4288,"11"16"-3329,12-9-255,-2 10-128,14-9-448,13 1 2368,23-3-1408,23 3-224,-1 2-544,0 3-480,-12 1 96,-15 1-1760,-8-1 1024,-5 2-3711,-5 3 2527,-4-3-5312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156 337 6048,'-19'-21'1887,"17"18"-1224,0 0 1,0 0 0,1 0 0,-1 0-1,1-1 1,-1 1 0,1 0-1,0-1 1,0 1 0,1-1 0,-1 0-1,1 1 1,0-1 0,0 1-1,0-7 1,2-3-151,1 0 0,0 0 0,0 0 0,1 0-1,1 1 1,0 0 0,0 0 0,15-22 0,-14 25-401,0 0-1,1 1 1,0 0 0,1 0 0,0 0 0,0 1-1,0 0 1,1 1 0,0 0 0,0 0-1,12-4 1,-9 4-97,1 2 0,-1-1 0,1 2 0,-1 0 0,1 0 0,0 1 0,24-1 0,-31 4-12,-1-1 0,1 1 0,-1-1 0,1 2 1,0-1-1,-1 1 0,0-1 0,1 2 0,-1-1 1,0 0-1,0 1 0,0 0 0,-1 0 0,1 1 1,-1-1-1,1 1 0,-1 0 0,0 0 0,-1 0 1,6 8-1,-3-3 5,-1 0 0,0 0 1,0 1-1,-1 0 0,0 0 1,-1 0-1,0 0 0,0 0 0,-1 1 1,-1-1-1,0 1 0,0 0 0,-2 20 1,-1-16 8,0-1 0,-1 0 0,-1 0 1,0 0-1,-1 0 0,-1 0 0,0-1 0,0 0 1,-16 22-1,-70 82 363,11-15-24,30-29-260,-60 77 475,-29-5 213,123-125-246,26-15-399,-2-4-62,0 1 1,0-1-1,0 0 1,1-1 0,11 0-1,40-6 442,-39 3-277,26-4 14,25-2-133,-13 4-791,92-4 1985,-99 7-4753,0 1-4289,-38 0 2402,5-4 1868,5-12-2198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50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9 116 5152,'-2'-3'350,"1"1"0,0-1 0,0 0 0,0 1 0,0-1 0,0-3 0,1 5-196,0 0 1,0 0-1,0 0 0,0 0 1,0 0-1,0 0 0,0 0 0,1 0 1,-1 0-1,0 0 0,1 0 0,-1 0 1,1 0-1,-1 0 0,1 1 1,-1-1-1,1 0 0,0 0 0,1-1 1,16-18 1625,-11 13-1448,-1 0-1,1 0 1,0 1-1,12-9 1,-16 13-316,-1 1 1,1-1-1,0 1 1,0 0-1,0 0 0,0 0 1,0 0-1,0 0 0,1 1 1,-1 0-1,0-1 1,0 1-1,0 0 0,1 1 1,-1-1-1,0 0 1,6 3-1,-6-2-2,0 0 1,0 0 0,0 1-1,0 0 1,0-1-1,-1 1 1,1 0-1,0 1 1,-1-1 0,0 0-1,0 1 1,1-1-1,-1 1 1,-1 0-1,1-1 1,0 1-1,-1 0 1,1 0 0,-1 0-1,0 0 1,0 1-1,1 5 1,1 6 106,-1 0 1,0 0 0,-2 23-1,-1 1 532,-2-1-1,-10 44 0,13-81-617,-1 0 0,1 0-1,0 0 1,0-1 0,0 1-1,0 0 1,0 0 0,0 0-1,0 0 1,0-1 0,0 1-1,0 0 1,1 0 0,-1 0-1,0-1 1,0 1 0,1 0-1,-1 0 1,0 0 0,1-1-1,-1 1 1,1 0 0,1 0-1,-1 0 33,0 0-1,1 0 1,-1-1-1,1 1 1,-1-1-1,1 1 1,0-1-1,-1 0 1,1 1-1,-1-1 0,1 0 1,3 0-1,10-1 138,0-1 0,-1 0-1,16-5 1,-19 5-201,0-1 0,0 1 1,0 1-1,0 0 0,0 0 0,19 2 1,12 0-1983,-25-1 704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11872,'-2'-6'3948,"4"10"-1545,3 14-589,-6-4-704,-1 0 1,0 0-1,-8 26 1,-2 8-652,-5 48-1200,16-61-4230,11-34-1097,6-8 814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41 7808,'1'-3'447,"-1"1"-1,1-1 1,-1 1 0,1 0 0,0 0 0,0-1-1,0 1 1,0 0 0,0 0 0,0 0 0,1 0-1,-1 0 1,1 0 0,-1 0 0,1 0 0,5-3 4862,-18 9-2504,-2 4-2237,0 0-1,-17 13 0,14-8-285,-109 84 972,89-69-1041,7-4-81,1 1 1,1 1-1,2 1 1,-31 41 0,43-49-76,0 1 1,1 1 0,1 0 0,1 0 0,1 1-1,1 1 1,-11 45 0,13-31-24,-4 67 0,9-87-14,2 0 0,0-1 0,1 1 0,0 0 0,1-1 0,9 25 0,-11-36-15,1-1 1,0 1-1,1-1 0,-1 1 1,1-1-1,0 0 0,0 0 1,0 0-1,1 0 0,-1 0 1,1-1-1,0 1 0,0-1 1,0 0-1,0-1 0,1 1 1,-1-1-1,1 0 0,0 0 1,-1 0-1,1 0 0,0-1 1,0 0-1,0 0 0,7 0 1,0 0-57,-1 0-1,0-1 1,1-1 0,-1 0 0,0 0-1,0-1 1,0-1 0,0 0 0,0 0-1,0-1 1,11-6 0,-17 8 45,0-1 0,0 0 1,-1 0-1,1 0 0,-1-1 1,0 0-1,0 1 0,0-1 1,0-1-1,-1 1 0,0 0 1,0-1-1,0 0 0,0 0 0,-1 0 1,0 0-1,0 0 0,0 0 1,-1 0-1,1-1 0,-1 1 1,0-1-1,-1 1 0,0-11 1,0 9 27,-1 0 1,0 0 0,-1 1 0,0-1 0,0 1 0,0-1-1,-1 1 1,0 0 0,0 0 0,0 0 0,-1 0 0,0 1-1,0-1 1,-1 1 0,1 0 0,-1 0 0,0 1 0,-1-1-1,-5-3 1,-1 0-108,0 1-1,0 0 0,-1 1 0,0 0 1,0 1-1,0 0 0,-1 1 1,-17-3-1,22 6-74,1 0 0,-1 1 1,1 0-1,-1 0 0,0 1 0,1 0 1,-1 1-1,1 0 0,-1 0 0,-11 5 1,16-6-255,0 1 0,-1 0-1,1 0 1,0 1 0,0-1 0,1 1 0,-1 0 0,0 0 0,1 0 0,0 0 0,0 1 0,0-1 0,0 1-1,0 0 1,1 0 0,-1 0 0,1 0 0,0 0 0,1 0 0,-3 9 0,3-8-375,0 1-1,1 0 1,0-1 0,0 7-1,4 16-6036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421 241 6304,'-2'-6'1070,"-6"-17"-57,8 10 5656,-27 68-3502,9-22-2308,-44 82 1359,-23 50-436,9 16-711,-1 6-195,53-140-713,16-32 47,0 0 1,1 0-1,1 1 1,-7 26 0,13-37 205,4-11-222,5-13 49,42-120 207,-12 26-324,58-94-199,-15 36 60,-7-18-112,16-38 501,-90 226-364,-1-1 0,1 1 0,0-1 0,-1 1 1,1 0-1,0 0 0,0-1 0,0 1 0,0 0 0,0 0 0,0 0 0,0 0 0,2-1 0,-3 2-10,1 0-1,-1 0 0,0 0 0,1-1 1,-1 1-1,0 0 0,1 1 1,-1-1-1,0 0 0,1 0 0,-1 0 1,0 0-1,1 0 0,-1 0 1,0 0-1,1 0 0,-1 1 0,0-1 1,1 0-1,-1 0 0,0 0 1,1 1-1,-1-1 0,0 0 0,0 0 1,1 1-1,-1-1 0,0 0 1,0 1-1,0-1 0,1 0 0,-1 1 1,0-1-1,3 6 7,-1 1-1,0-1 1,0 0-1,1 14 1,20 164 164,-5-26 50,-7-50-93,4 19-66,-9-88-20,-4-21 21,1 0 0,5 18 0,-7-34-43,-1 1 1,1-1-1,0 0 1,0 0-1,0 0 0,0 0 1,0 0-1,1 0 0,1 2 1,-3-4-13,0 0-1,1 1 1,-1-1 0,0 0 0,1 0-1,-1 0 1,0 1 0,1-1 0,-1 0-1,1 0 1,-1 0 0,0 0 0,1 0-1,-1 0 1,0 0 0,1 0 0,-1 0-1,1 0 1,-1 0 0,0 0 0,1 0-1,0 0 1,0-1 0,0 1 0,0-1 0,0 1 0,-1-1 0,1 1 0,0-1 0,0 0 0,-1 1 0,1-1 0,-1 0 0,2-1 0,4-8 13,0 0 1,-1-1 0,8-20 0,3-6-125,39-77-236,24-49-44,1 2 115,-80 160 266,1 0 0,-1 1 0,0-1-1,1 0 1,-1 0 0,1 0-1,0 0 1,-1 0 0,1 0-1,0 1 1,-1-1 0,1 0 0,0 0-1,0 1 1,0-1 0,-1 1-1,3-2 1,-2 3-1,-1-1 0,0 0-1,1 0 1,-1 1 0,1-1 0,-1 0 0,0 1 0,1-1-1,-1 1 1,0-1 0,0 1 0,1-1 0,-1 0-1,0 1 1,0-1 0,0 1 0,0-1 0,1 1-1,-1-1 1,0 1 0,0-1 0,0 1 0,0-1-1,0 2 1,0 11-54,-1 22 1,1-31 47,-23 208 249,3-34 19,6 192-729,14-368 186,0 0 0,0 0 0,0 0 0,0 0 0,0 0 0,1 0 0,-1 0 0,1 0 0,0 0 1,-1 0-1,1 0 0,2 3 0,-3-5 105,1 0-1,-1 1 1,0-1 0,1 0 0,-1 1 0,0-1 0,1 0-1,-1 0 1,1 1 0,-1-1 0,0 0 0,1 0 0,-1 0 0,1 0-1,-1 0 1,1 1 0,-1-1 0,1 0 0,-1 0 0,1 0 0,0 0-1,0-1-83,0 1 0,1 0 0,-1-1 0,0 1 0,0-1 0,1 0 0,-1 1 0,0-1 0,0 0 0,2-1 0,2-2-740,-1 0 1,0-1-1,0 1 0,0-1 0,0 0 0,-1 0 0,3-5 0,13-32-4390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7712,'-1'0'98,"1"0"0,0-1 0,-1 1 0,1 0-1,-1 0 1,1 0 0,0 0 0,-1 0 0,1 0 0,0 0 0,-1 0 0,1 0 0,0 0 0,-1 1 0,1-1 0,-1 0 0,1 0 0,0 0 0,-1 0 0,1 0 0,0 1-1,0-1 1,-1 0 0,1 0 0,0 1 0,-1-1 0,1 0 0,0 0 0,0 1 0,0-1 0,-1 0 0,1 1 0,0 0-9,0-1 0,1 1 0,-1 0 0,0-1-1,1 1 1,-1 0 0,0-1 0,1 1 0,-1-1 0,1 1 0,-1-1 0,1 1 0,-1-1 0,2 2 0,3 1 477,-1 1 1,1-1-1,9 5 1,-2-4 43,0 0 1,0-1 0,0 0 0,1-1-1,-1-1 1,0 1 0,1-2 0,-1 0 0,1 0-1,16-4 1,-16 2-448,1-1 0,-1 0-1,0-1 1,0 0 0,0-1 0,0-1 0,-1 0-1,0-1 1,13-9 0,-21 14-117,0-1 0,-1 0 0,1-1-1,-1 1 1,0-1 0,0 1 0,0-1 0,3-6 0,-5 8-24,0 0 0,-1 1 0,1-1 0,-1 1 0,1-1 0,-1 0 0,1 1 0,-1-1 0,0 0 0,0 0 0,0 1 0,0-1 0,0 0 0,-1 1 0,1-1 0,0 0 0,-1 1 0,1-1 1,-1 0-1,1 1 0,-1-1 0,0 1 0,0-1 0,0 1 0,0-1 0,-2-1 0,0-1 16,-1 1 0,0 0 0,0 0 0,0 0 0,0 0 0,0 0 0,0 1 0,-1 0 0,0 0 0,1 0 0,-1 1 0,0-1 0,0 1 0,0 0 0,1 0 0,-1 1 0,0 0 0,-10 0 0,8 1 27,1-1 1,-1 1-1,1 1 0,-1-1 1,1 1-1,-1 0 1,1 1-1,0-1 0,0 1 1,0 0-1,1 1 0,-1 0 1,-9 8-1,8-5 60,0 1 0,1 0 0,0 0 0,1 1 0,0-1 0,0 1 0,1 0 0,0 1 0,-3 10 1,1-2 101,2 1 0,0-1 1,-1 37-1,4-42-130,2 0 0,0 0 0,0 0 0,1 0 0,6 20 0,-5-25-49,-1 0 1,1 0-1,1 0 1,-1-1-1,1 1 1,1-1-1,-1 0 0,1-1 1,0 1-1,7 5 1,-4-5-79,0-1 1,0 0-1,1 0 1,0-1-1,0 0 1,0-1-1,1 0 1,0 0-1,-1-1 1,21 4-1,-9-4-946,0-1 0,0-1 0,0-1 0,30-4 0,-41 3 101,0 0 1,0-1 0,0 0 0,-1 0 0,1-1-1,-1 0 1,1-1 0,-1 0 0,0-1 0,-1 0-1,13-9 1,-12 5-1492,0-1 0,11-15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3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4 235 7552,'-1'-1'159,"0"-5"427,0 1 1,1-1-1,-1 1 1,1-8-1,0 12-181,0-1 1,1 1-1,-1-1 0,0 1 0,1-1 0,-1 1 0,1 0 0,-1-1 1,1 1-1,0 0 0,0-1 0,0 1 0,0 0 0,-1 0 0,2-1 1,-1 1-1,0 0 0,0 0 0,2-1 0,1 3 2555,7 10-1691,-8-6-1058,0 0-1,-1 0 0,1 0 1,-1 1-1,0-1 0,0 0 0,1 11 1,5 43 562,-5-25-402,6 113 380,-5-44-393,3 106 42,-3-67-101,-3-107-301,-1-9-8,6 37 0,-6-45 126,0-17-100,0 1 0,0-1 0,0 1 1,0 0-1,0-1 0,1 1 0,-1 0 0,0-1 0,1 1 0,-1-1 1,1 1-1,1 1 0,-1-1 80,-1 0-172,-1 10 749,2-13-639,-1 0 0,0 0 1,1 0-1,-1-1 0,1 1 0,-1 0 0,1 0 1,-1 0-1,1 0 0,0 0 0,-1 0 0,3-1 0,2-5 50,0-1-31,0-1 0,-1 0 0,0 0 0,3-11 0,2-4 23,8-19-33,2 1 0,1 1-1,3 0 1,49-66 0,42-32-39,12-14 1,-95 111-36,46-82-1,9-52-3295,-66 128-1619,-4 7-4396,-10 29 2761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06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1 4896,'-29'0'7571,"0"0"-4024,10 0-2221,-31 5 0,5 2-233,-62 18 1,107-25-1094,-113 39 620,96-31-575,1 0-1,0 1 1,0 0-1,-22 19 0,21-14-62,1 2-1,0 0 0,1 1 1,1 0-1,0 1 0,1 1 1,2 0-1,0 1 0,-15 35 1,20-39 5,1 1-1,0 0 1,1 0 0,-2 18 0,6-28 0,-1-1 1,1 1 0,0 0-1,1 0 1,0-1-1,0 1 1,0-1-1,1 1 1,0-1-1,0 1 1,0-1 0,1 0-1,6 10 1,1-3 102,0-1 1,1-1 0,0 0-1,1 0 1,0-1 0,0 0-1,1-1 1,1-1 0,-1 0-1,1-1 1,1 0 0,-1-1-1,26 6 1,-30-10-33,-1 0 0,1-1 0,-1-1 0,1 1 0,0-1 0,0-1 0,-1 0 0,1 0 0,-1-1 0,1 0 0,-1-1 0,0 0 0,0-1 0,0 1 0,10-7 0,0-1 37,-1-1 0,0 0 0,0-2 1,-1 0-1,24-26 0,-32 31-79,-1-1 0,0 0 0,-1 0 1,0 0-1,0-1 0,-1 0 0,0 0 1,-1-1-1,-1 0 0,1 0 0,-2 0 1,0 0-1,0 0 0,-1-1 0,-1 1 1,0-1-1,-1 0 0,0 1 0,-1-1 1,-3-16-1,0 10-23,-1 0-1,-1 0 1,0 1-1,-2 0 1,-11-22 0,14 31-34,-1-1 0,-1 0 1,1 1-1,-1 0 1,-1 1-1,1 0 1,-2 0-1,1 0 0,-1 1 1,-13-8-1,17 12-83,1 1-1,0 1 1,-1-1 0,1 0-1,-1 1 1,1 0 0,-1 0-1,0 1 1,0-1-1,1 1 1,-1 0 0,0 0-1,1 1 1,-1-1-1,0 1 1,1 0 0,-1 0-1,0 1 1,1-1-1,0 1 1,-1 0 0,1 0-1,0 1 1,0-1-1,0 1 1,0 0 0,1 0-1,-1 0 1,1 0-1,0 1 1,-1-1 0,2 1-1,-1 0 1,0 0 0,1 0-1,-3 6 1,1 0-627,0 0 0,1 1-1,0-1 1,1 1 0,0 0 0,0-1 0,1 20 0,1-10-1708,2-1 0,0 0 0,7 29 0,-2-23 235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0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7 832 4576,'-4'-9'1112,"4"9"-1005,0-1 0,-1 1 0,1 0 1,0-1-1,0 1 0,-1-1 0,1 1 1,0-1-1,0 1 0,0-1 0,0 1 1,0-1-1,-1 1 0,1-1 0,0 1 1,0-1-1,0 1 0,0-1 0,0 1 1,1-1-1,-1 1 0,0-1 0,0 1 1,0-1-1,0 1 0,0-1 0,1 1 1,-1-1-1,0 1 0,1-1 0,-1 0 1,51-42 7271,-17 14-5804,-10 11-791,0 1 1,41-22-1,25-18-428,12-23 401,-80 61-565,-1-1 1,26-32-1,-6 2 176,-38 45-240,3-3-62,-5 8-90,-2 7-40,-23 69-46,9-29 55,-27 69 388,34-93-133,7-22-163,0 1-1,1 0 0,-1 0 0,1 0 0,-1 0 1,1-1-1,0 1 0,0 0 0,0 0 0,0 0 1,0 0-1,0 0 0,1 3 0,-1-4-9,1 0 0,-1 0-1,1-1 1,-1 1 0,1 0-1,0 0 1,-1-1 0,1 1-1,0-1 1,0 1 0,-1-1-1,1 1 1,0-1-1,0 1 1,0-1 0,0 0-1,0 1 1,-1-1 0,1 0-1,0 0 1,0 0 0,0 0-1,0 1 1,0-1 0,0-1-1,0 1 1,0 0 0,0 0-1,1-1 1,7 0 14,0-1 0,-1 0-1,1-1 1,-1 0 0,0 0 0,0-1-1,0 0 1,0-1 0,-1 1 0,9-8 0,10-9-45,29-32 0,-46 44-64,-8 8-140,-1 1 189,1 1 0,-1-1 1,0 0-1,1 1 0,-1-1 0,0 0 0,1 1 0,-1-1 0,0 0 0,0 1 0,1-1 0,-1 1 0,0-1 0,0 0 1,0 1-1,0-1 0,1 1 0,-1-1 0,0 1 0,0-1 0,0 1 0,0-1 0,0 0 0,0 2 0,0 14-156,0-15 151,1 11 27,1 0-1,1 0 0,0 0 0,0 0 1,2-1-1,5 14 0,-9-25 17,-1 1 0,0-1 1,0 1-1,1 0 0,-1-1 0,0 1 0,1-1 0,-1 0 0,0 1 0,1-1 0,-1 1 0,1-1 1,-1 0-1,1 1 0,-1-1 0,1 0 0,-1 1 0,1-1 0,-1 0 0,1 0 0,-1 1 0,1-1 1,0 0-1,-1 0 0,1 0 0,-1 0 0,1 0 0,0 0 0,-1 0 0,1 0 0,-1 0 0,1 0 1,0 0-1,-1 0 0,1-1 0,-1 1 0,1 0 0,0-1 0,21-12 381,-20 11-398,11-8 66,-1-1 1,-1 0-1,0-1 0,0 0 1,-1-1-1,-1 0 1,0 0-1,-1-1 0,9-19 1,2-14 79,22-78-1,-19 53-86,41-120-34,-44 125-225,-15 50-79,-4 13-430,-3 10 533,-3 18 100,-20 180 261,15-74-64,7-72-52,-2 0 0,-14 59 0,17-105-119,1-6-172,1 0 0,-1 0 1,1 1-1,0 9 0,0-10-2577,-7-24-7707,7 17 10107,0-1-1,0 1 0,1 0 0,-1-1 0,0 0 1,1 1-1,-1-1 0,0 1 0,1-1 0,0 0 1,-1 1-1,1-1 0,0 0 0,0 1 0,0-1 1,0-2-1,0-18-1938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08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 9632,'-13'-8'3902,"14"9"-3059,3 3 1558,41 6 2141,-22-6-4161,1-1 0,32 0 0,190-16-1975,-139 9-8417,-88 4 4049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09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184 432 6560,'-4'-14'3916,"4"7"438,0 7-4208,0 0-12,-1-1 0,1 1 1,-1-1-1,1 1 0,-1 0 1,1 0-1,-1-1 1,0 1-1,1 0 0,-1 0 1,0-1-1,1 1 1,-1 0-1,1 0 0,-1 0 1,0 0-1,1 0 1,-1 0-1,0 0 0,1 0 1,-1 1-1,0-1 0,-1 0 1,-19 4 778,13 0-729,0 0 1,0 0-1,0 1 0,1 0 1,0 0-1,0 0 1,-11 11-1,5-2-142,1 0-1,-17 26 1,26-37-57,1 0 0,0 1 1,1-1-1,-1 1 0,0-1 0,1 1 0,0 0 1,0 0-1,0-1 0,1 1 0,-1 0 0,1 7 1,0-8 25,0 0 0,1 0 0,0-1 0,-1 1 0,1 0 0,0 0 0,0-1-1,1 1 1,-1 0 0,1-1 0,-1 1 0,1-1 0,0 0 0,0 1 0,0-1 0,0 0 0,4 3 0,1 0 84,0-1 0,1 0 0,-1 0 0,1-1 0,0 0 0,-1 0 0,1-1 0,0 0 0,1 0 0,-1-1 0,0 0 0,0 0 0,16-2 0,-16 1 2,0 0 1,0-1-1,0-1 0,0 1 0,0-1 1,-1-1-1,1 1 0,-1-1 1,1-1-1,-1 1 0,0-1 1,0 0-1,-1-1 0,9-7 1,-12 9-63,-1 1 1,-1-1 0,1 0-1,0 0 1,-1 0-1,1 0 1,-1 0 0,0 0-1,0 0 1,0-1 0,0 1-1,-1 0 1,1-1 0,-1 1-1,0-6 1,0 4-34,0 1 0,-1 0 0,1 0 0,-1 0 0,0 0 0,0 0 0,-1 0 0,1 0 1,-1 0-1,1 0 0,-1 1 0,-3-5 0,0 2-116,1 1-1,-1 0 1,-6-6-1,9 9 36,0 1-1,0-1 0,0 1 0,0 0 1,0 0-1,0 0 0,0 0 1,0 1-1,0-1 0,-1 0 1,1 1-1,0 0 0,-5-1 1,6 1-300,3 2-293,-1-1 695,1 1 0,-1-1 0,1 0 0,0 1 0,-1-1 0,1 0 0,0 0 0,0 0 0,0 0 0,0 0 1,0 0-1,0-1 0,0 1 0,0-1 0,0 1 0,0-1 0,0 0 0,0 0 0,1 0 0,-1 0 0,0 0 0,0 0 0,0 0 0,0-1 0,0 1 0,0-1 0,3-1 0,3-3 72,0 1 0,-1-2 0,1 1 0,-1-1 0,-1 0 0,1 0 0,-1-1 0,0 0 0,6-10-1,3-7 119,19-43 0,-14 25 50,-3 9-189,1 1 1,1 0 0,2 2-1,43-50 1,-42 55 50,-16 18-179,0-1 0,1 1 0,0 0 1,16-12-1,-23 34-186,-10 50 167,6-46 71,-76 329-104,45-208 127,-8 57 318,-30 116 506,69-301-798,-24 76 104,23-73 45,-1-1 0,-1-1-1,-15 25 1,21-37-151,1 0 0,-1 0-1,0 1 1,0-1 0,0 0 0,0 0-1,1 0 1,-1 0 0,0 0 0,-1-1-1,1 1 1,0 0 0,0 0 0,0-1-1,0 1 1,-1-1 0,1 1 0,0-1-1,-1 1 1,1-1 0,0 0 0,-3 1-1,3-2-12,0 1 0,0-1-1,0 0 1,0 1-1,0-1 1,0 0 0,0 1-1,0-1 1,0 0-1,1 0 1,-1 0 0,0 0-1,0 0 1,1 0-1,-1 0 1,1 0-1,-1 0 1,1 0 0,-1 0-1,1-1 1,0 1-1,-1 0 1,1 0 0,0 0-1,0-2 1,-2-14-20,1 0 0,0 0 0,1 0 0,1 0 0,4-18 0,-3 20-20,2-19-41,1 1 0,2 0 0,13-37 0,-14 53 31,0 1-1,2 0 1,0 1-1,0 0 0,2 0 1,0 1-1,0 0 1,13-13-1,-13 18-131,0-1-1,1 1 0,0 1 1,1 0-1,-1 0 1,2 1-1,-1 1 0,1 0 1,18-6-1,-22 10-463,0 0-1,0 0 0,0 1 1,0 0-1,1 0 1,13 2-1,-15-1-335,-1 1-1,0 1 1,0-1 0,0 2-1,0-1 1,0 0 0,-1 1-1,1 1 1,6 3 0,17 16-2997,-7 4-682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13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306 580 2080,'2'-1'1021,"-4"0"-1372,-2-8 6593,4 9-6092,1 0 0,-1-1 0,0 1 0,0 0 0,0 0 0,1 0 1,-1 0-1,0-1 0,0 1 0,0 0 0,0 0 0,1 0 0,-1-1 0,0 1 0,0 0 1,0 0-1,0-1 0,0 1 0,0 0 0,0 0 0,0-1 0,1 1 0,-1 0 0,0 0 1,0-1-1,0 1 0,0 0 0,0 0 0,0-1 0,-1 1 0,1-1 0,-7-6 1786,-12-3-788,12 9-933,-1 0 0,1 0 0,0 1 0,-1 0-1,1 0 1,0 1 0,-13 2 0,-51 18-105,43-12-125,20-6-3,0 0 1,0 0 0,0 1-1,1 0 1,0 1-1,-1-1 1,1 1 0,1 1-1,-1-1 1,-6 8 0,11-11-3,0 1 0,0-1 0,0 1 0,0-1 0,1 1 1,-1 0-1,1-1 0,0 1 0,-1 0 0,1 0 1,1 0-1,-1 0 0,0 0 0,1 0 0,-1 0 1,1 0-1,0 0 0,0 0 0,0 1 0,0-1 1,1 0-1,-1 0 0,1 0 0,0 0 0,0 0 1,0 0-1,0 0 0,1-1 0,-1 1 0,4 4 0,-2-3 97,0 1-1,1-1 0,0 0 0,0 0 0,0-1 0,1 1 0,-1-1 0,1 0 0,0 0 0,0-1 0,0 1 0,0-1 0,0 0 1,0-1-1,1 1 0,-1-1 0,0 0 0,1 0 0,10 0 0,-1-1 103,-1-1 0,1-1-1,0 0 1,-1 0 0,1-1 0,17-7 0,-28 8-89,0 1 0,0-1 1,0 0-1,-1-1 0,1 1 1,0 0-1,-1-1 0,1 0 1,-1 0-1,0 0 0,0-1 1,2-3-1,-3 5-58,-1 0 0,1 0 0,-1 0 0,0-1 0,0 1 0,0-1 0,0 1 0,0-1 0,0 1 0,-1-1 0,1 1-1,-1-1 1,0 0 0,1 1 0,-2-1 0,1 0 0,0 1 0,0-1 0,-1 0 0,0-2 0,-2-3-1,1 0 1,-1 1-1,-1 0 0,0-1 1,0 1-1,0 0 0,-9-9 1,12 14-79,-8-11-14,9 13 45,-1 0 0,1 0 0,0-1 0,0 1 0,0 0 0,0 0 0,0 0 0,0-1 0,0 1 0,0 0 0,0 0 0,0 0 0,0-1 0,0 1 0,0 0 0,0 0 0,0 0 1,1-1-1,-1 1 0,0 0 0,0 0 0,0 0 0,0-1 0,0 1 0,0 0 0,0 0 0,1 0 0,-1 0 0,0-1 0,0 1 0,0 0 0,0 0 0,1 0 0,-1 0 0,0 0 0,0 0 0,0 0 0,1 0 0,-1-1 0,0 1 0,0 0 0,0 0 0,1 0 0,-1 0 0,0 0 0,0 0 0,1 0 0,-1 0 0,0 0 0,0 0 0,0 0 0,1 1 0,-1-1 0,0 0 0,0 0 0,23 0-140,-7 1 313,0-1 1,0-1 0,0 0-1,1-2 1,24-5-1,-23 2-10,-7 3-36,0 0 1,0-2-1,13-6 0,-11 4 100,-1-1 0,0 0-1,0-1 1,-1 0 0,15-17-1,19-21 180,-43 45-391,0 0 0,0 0 0,0 0-1,0 1 1,0-1 0,0 0 0,0 1 0,1 0 0,-1-1 0,0 1 0,1 0 0,-1 0 0,1 1 0,-1-1 0,1 0 0,0 1 0,-1-1 0,4 1 0,-3 0 2,0 1 1,0-1-1,0 1 0,0 0 1,0 0-1,0 0 0,0 0 1,0 1-1,0-1 0,0 1 0,-1-1 1,1 1-1,-1 0 0,5 4 1,-3-1-22,1 0 1,-1 0-1,0 0 1,-1 1-1,1-1 1,-1 1-1,0 0 1,0 0-1,3 12 1,-1 0-30,-1 1 0,2 20 0,-6 7 89,1-1 19,-1-41-58,1 0-1,-1 0 0,1 0 0,0-1 1,1 1-1,-1 0 0,0-1 0,1 1 0,2 3 1,-3-6 14,0 1 0,1-1 0,-1 0 0,0 0 0,0 0 0,1 0 1,-1 0-1,1 0 0,-1-1 0,1 1 0,-1 0 0,1-1 1,-1 1-1,1-1 0,0 0 0,-1 1 0,1-1 0,0 0 0,-1 0 1,4 0-1,3-1 88,0 1 0,15-5-1,-20 5-88,15-5 34,-1-1 0,0-1 0,0 0 0,-1-1 0,0-1 0,0 0 0,-1-1 0,28-24 0,-26 18 82,20-26 0,-11 11 42,-11 12-76,-12 15-152,0-1 0,1 1 0,7-8 0,-10 16-68,0-1 1,0 0 0,0 1-1,0-1 1,0 0 0,-1 1-1,1 6 1,-1 11 6,4 29-1,-2-44 129,0 0 0,0 0-1,1 0 1,0 0 0,0-1-1,0 1 1,1-1 0,0 0-1,0 0 1,6 6 0,-8-9-8,0 0 0,0-1 1,0 1-1,0-1 0,0 0 1,1 0-1,-1 0 0,0 0 1,1 0-1,-1-1 0,1 1 1,-1 0-1,5-1 0,2 1 44,0-1 0,15-1-1,22-6-4,0-1-1,-1-3 1,0-1 0,67-29-1,-97 34 34,0 0 0,0 0 1,0-1-1,-1-1 0,-1-1 0,1 0 0,-1 0 0,-1-1 0,0-1 0,-1 0 0,19-27 1,-25 32-48,7-12 195,-11 18-249,-1 0-1,0 0 1,1 1-1,-1-1 1,0 0-1,1 0 1,-1 0 0,0 1-1,0-1 1,0 0-1,0 0 1,0 0-1,0 1 1,0-1-1,0 0 1,0 0-1,0 0 1,0 0-1,0 1 1,-1-1-1,1-1 1,-1 3-24,0-1 1,0 1-1,0-1 1,0 1-1,0 0 1,0 0-1,0-1 1,0 1-1,0 0 1,1 0-1,-1 0 1,0 0-1,-1 1 1,-136 170-586,131-164 630,0 0 0,1 1 1,0 0-1,0 0 0,-8 18 0,13-26 12,0 1 0,1 0-1,-1 0 1,0 0-1,1 0 1,0 0 0,-1 0-1,1 0 1,0 0 0,0 0-1,0 0 1,0 0-1,0 0 1,0 0 0,1 0-1,-1-1 1,1 1-1,-1 0 1,1 0 0,0 0-1,-1 0 1,1 0-1,0-1 1,0 1 0,1 0-1,-1-1 1,0 1 0,1-1-1,-1 1 1,0-1-1,1 0 1,0 0 0,-1 1-1,1-1 1,0 0-1,-1 0 1,1-1 0,3 2-1,-2-1 15,0 0 0,0 0 1,0-1-1,0 1 0,0-1 0,0 0 0,0 0 0,0 0 0,0 0 0,0-1 1,0 1-1,0-1 0,0 0 0,0 0 0,0 0 0,-1 0 0,1 0 0,0-1 1,-1 1-1,1-1 0,-1 1 0,1-1 0,-1 0 0,0 0 0,3-3 0,2-2 39,0-1 0,0 0-1,-1-1 1,0 1-1,9-18 1,-8 12 93,-3 7-295,-1 0 1,5-14-1,-3 12-267,-3 8 33,-1 6 153,-2 6 162,1 0 0,-2 0 0,0 0 0,0 0 0,-1-1 1,-5 13-1,-30 61 304,13-33-135,-3 13 65,-57 92 0,72-136-32,0-1-1,-2 0 1,0-1-1,-1 0 1,-1-1-1,-1-1 1,0-1-1,-29 18 1,43-30-100,0 0 1,0-1 0,-1 0-1,1 0 1,-1-1 0,1 1-1,-1-1 1,0 0-1,1 0 1,-1 0 0,0-1-1,-7 1 1,8-2-23,1 0 0,-1 1 0,1-1 0,-1 0 0,1-1 0,-1 1 0,1-1 0,0 1 0,0-1 0,0 0 0,0 0 0,0 0 0,0-1 0,1 1 0,-1-1 0,-4-5 0,3 1-64,0 0 1,0 0-1,0-1 1,1 1-1,-3-13 1,2 9-20,2 2 17,0 1-1,0-1 1,1 0 0,0 0-1,0 0 1,1 0 0,0 1-1,1-1 1,0 0 0,0 0-1,1 0 1,0 0 0,1 1-1,0-1 1,0 1-1,1 0 1,0 0 0,0 0-1,1 1 1,0-1 0,0 1-1,0 0 1,1 0 0,8-6-1,2 1 39,0 1 0,0 0-1,1 1 1,25-10-1,77-24 41,-2 1-105,-93 33 101,-7 3 16,0-1 1,0 0-1,0-1 1,-1 0-1,25-20 1,-30 19-31,-4 4 80,0 0 0,0 0 0,-1-1 0,0 0 0,0 0 0,-1 0 0,8-13 0,-2-3 359,10-26-509,-3 2-354,-15 79-240,-4 4 631,0-17 52,1 1 0,1 0 0,0-1-1,9 37 1,-9-50 46,1 0-1,0-1 1,0 1 0,0-1-1,1 0 1,5 8 0,-7-12-44,0 1 1,1-1 0,-1 1 0,1-1 0,-1 0-1,1 1 1,-1-1 0,1 0 0,0 0 0,0 0-1,-1 0 1,1-1 0,0 1 0,0 0-1,0-1 1,0 1 0,0-1 0,0 0 0,0 0-1,0 0 1,0 0 0,4 0 0,5-2 77,0 0 1,1-1-1,-1 0 1,15-7-1,44-23-27,-33 14-140,96-57 234,-56 29-150,-74 45-33,1 0-40,-1 0 1,1 0-1,0 0 0,7-2 1,-11 4 32,1 0-1,-1 0 1,1 0 0,-1 0 0,1 0 0,-1 0 0,1 0-1,-1 0 1,1 0 0,-1 0 0,1 0 0,-1 0 0,1 0 0,-1 0-1,0 1 1,1-1 0,-1 0 0,1 0 0,-1 0 0,1 1 0,-1-1-1,0 0 1,1 1 0,-1-1 0,0 0 0,1 1 0,-1-1-1,0 0 1,1 1 0,-1-1 0,0 1 0,0-1 0,0 1 0,1-1-1,-1 0 1,0 1 0,0-1 0,0 1 0,0-1 0,0 1 0,0-1-1,0 1 1,0-1 0,0 1 0,0-1 0,0 1 0,0 0 0,-2 27 62,-1-1 1,-1 0-1,-1 0 1,-1 0-1,-12 29 1,18-51 236,5-8 203,0 0-486,9-7 34,-1-1 1,0-1-1,0 0 0,12-16 1,28-26-163,-38 39 147,-11 11-52,0-1 0,1 1 0,0 0 0,0 0 0,6-3 0,-10 6 21,0 1-1,-1 0 0,1 0 0,0-1 1,-1 1-1,1 0 0,0 0 0,-1 0 0,1 0 1,0 0-1,-1 0 0,1 0 0,0 0 0,-1 0 1,1 0-1,0 0 0,-1 0 0,1 1 0,0-1 1,-1 0-1,1 0 0,0 1 0,-1-1 0,1 0 1,-1 1-1,1-1 0,-1 1 0,1-1 0,-1 1 1,1-1-1,-1 1 0,1-1 0,-1 1 0,0-1 1,1 1-1,-1 0 0,0-1 0,1 1 0,-1 0 1,0-1-1,0 1 0,1 0 0,0 5-28,0 0 1,1 0-1,-1 12 0,0-10-8,0 21-73,-2-25 133,1 0 1,0 0 0,0 0 0,0-1 0,1 1-1,-1 0 1,1-1 0,0 1 0,0 0 0,0-1 0,0 1-1,4 5 1,-5-8-10,1 1 0,0-1-1,0 0 1,0 0 0,0 0-1,0 0 1,0 0 0,0 0-1,0 0 1,0 0 0,1 0-1,-1 0 1,0-1 0,1 1-1,-1-1 1,0 1 0,1-1-1,-1 1 1,1-1 0,-1 0-1,1 0 1,-1 1 0,1-1-1,-1 0 1,1 0 0,-1-1-1,0 1 1,1 0 0,-1 0-1,1-1 1,-1 1 0,3-2-1,2 1-34,61-17 118,-1-2-1,76-36 1,-86 34-151,16-14 232,-71 35-188,1 0 0,0 0 0,-1 1 0,1-1 1,0 0-1,0 1 0,0 0 0,3-1 0,-5 1 14,1 0-1,-1 0 1,0 0-1,0 0 0,0 0 1,0 0-1,0 0 1,0 0-1,1 0 1,-1 0-1,0 0 1,0 0-1,0 0 1,0 1-1,0-1 1,0 0-1,1 0 1,-1 0-1,0 0 1,0 0-1,0 0 1,0 0-1,0 1 0,0-1 1,0 0-1,0 0 1,0 0-1,0 0 1,0 0-1,0 0 1,0 1-1,0-1 1,0 0-1,0 0 1,0 0-1,-4 11 27,3-9-33,-1 0 1,0 1 0,0-1-1,0 0 1,0 0-1,-1 0 1,1 0-1,0 0 1,-1-1 0,0 1-1,-3 1 1,-35 11-134,22-8 116,9-2 26,-105 39-94,100-36 86,0 1 0,1 0 0,0 1 1,0 0-1,-16 17 0,29-25 9,-1 0-1,1 0 1,0 0 0,0 0-1,0 1 1,0-1 0,0 1-1,0-1 1,1 1 0,-1-1-1,0 1 1,1-1 0,-1 1-1,1-1 1,0 1 0,-1 0 0,1-1-1,0 1 1,0 0 0,0-1-1,0 1 1,1 2 0,-1-3 5,0 0 1,1 0-1,-1 0 1,1 0-1,0 0 1,-1 0-1,1 0 1,-1-1 0,1 1-1,0 0 1,0 0-1,0 0 1,-1-1-1,1 1 1,0-1-1,0 1 1,0 0-1,0-1 1,0 0 0,0 1-1,0-1 1,0 0-1,0 1 1,0-1-1,0 0 1,1 0-1,-1 0 1,0 0-1,0 0 1,0 0 0,0 0-1,0 0 1,1-1-1,11-1 73,0-1 1,-1 0-1,1-1 0,12-6 1,46-24-262,-71 34 182,33-19-147,46-35-1,-56 37 3,-23 17 125,0 0 0,0 0-1,1-1 1,-1 1 0,0 0-1,1 0 1,-1 0-1,0 0 1,1-1 0,-1 1-1,1 0 1,-1 0-1,0 0 1,1 0 0,-1 0-1,0 0 1,1 0-1,-1 0 1,1 0 0,-1 0-1,0 0 1,1 0-1,-1 0 1,0 0 0,1 0-1,-1 1 1,0-1-1,1 0 1,-1 0 0,0 0-1,1 1 1,-1-1-1,1 0 1,0 1-1,0 1 1,-1-1-1,1 0 0,0 0 1,0 1-1,-1-1 1,1 0-1,-1 1 0,1 1 1,1 4 19,-1 0 1,0 0 0,-1 8-1,1-3 97,0 0-1,0-1 0,1 1 1,1 0-1,0-1 1,1 0-1,0 1 0,0-2 1,9 17-1,-12-26-76,0 0-1,0 0 1,-1 0-1,1 0 1,0 0 0,0 0-1,0 0 1,0-1-1,0 1 1,0 0-1,0-1 1,0 1-1,1-1 1,-1 1 0,0-1-1,0 1 1,0-1-1,1 0 1,-1 1-1,0-1 1,0 0-1,1 0 1,-1 0 0,0 0-1,0 0 1,1 0-1,-1-1 1,0 1-1,0 0 1,2-1 0,1-1 38,0 1 0,0-1 0,0 1 1,-1-1-1,1 0 0,-1-1 0,1 1 1,2-3-1,9-10-29,-1-1 0,-1 0 0,21-35 0,-10 15-157,12-21 76,43-96-1,-6 10-97,-12 40 46,38-71 292,-97 170-159,0 0-1,0 0 1,-1 0 0,1 0-1,-1-1 1,0 1 0,1-8-1,-2 12-33,0 0 0,0 0-1,0-1 1,0 1-1,0 0 1,0 0 0,0 0-1,0-1 1,0 1-1,0 0 1,0 0-1,0 0 1,0 0 0,0-1-1,0 1 1,0 0-1,0 0 1,-1 0-1,1 0 1,0 0 0,0-1-1,0 1 1,0 0-1,0 0 1,0 0 0,-1 0-1,1 0 1,0 0-1,0 0 1,0 0-1,0-1 1,-1 1 0,1 0-1,0 0 1,0 0-1,0 0 1,0 0-1,-1 0 1,1 0 0,0 0-1,0 0 1,0 0-1,-11 4-166,-12 12-2,21-15 147,-11 10 53,0 1 0,1 0 0,0 1 0,1 0 1,0 1-1,1 0 0,1 0 0,-10 21 0,-5 17 106,-20 64-1,22-52-125,-6 16-194,-13 33-3475,31-90-183,-15 25-1,11-27 52,-4-1-3184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5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 6880,'-1'0'185,"1"-1"0,0 1 0,0-1 0,-1 1 0,1 0 1,0 0-1,-1-1 0,1 1 0,0 0 0,-1-1 0,1 1 0,-1 0 1,1 0-1,0 0 0,-1 0 0,1-1 0,-1 1 0,1 0 0,-1 0 1,-2 0 2385,7-3-685,9-4-772,1 0 0,19-7 0,-19 9-1028,1 0-1,0 2 1,0 0-1,26-2 1,4 0-85,-26 3-589,0 0-1,36 3 0,-40-1-2088,3 0 757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1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1034 168 10464,'-77'-28'3872,"64"28"-3008,3-3-224,7 3-288,3-5-320</inkml:trace>
  <inkml:trace contextRef="#ctx0" brushRef="#br0" timeOffset="1">72 57 11040,'-42'-33'4096,"29"29"-3168,-3-4-289,16 5-1246,3-2-417,7 1 576,-2 4-3072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7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21 2720,'-1'-1'69,"1"1"0,0-1 1,0 1-1,0-1 0,-1 1 0,1-1 1,0 1-1,0-1 0,0 1 1,0-1-1,10-13 12181,-10 17-13166,-1 4 1282,1-1 0,-1 1 0,-1-1 0,1 1 0,-4 8 1,-3 10 273,4-8-345,-77 304 2151,44-214-2235,12-38 234,-8 11-232,32-76-128,-1 1 0,1-1 0,0 1-1,0-1 1,0 1 0,0 0 0,1-1-1,0 8 1,0-11-74,4 6 63,0 10-114,-4-17 39,0 1 0,0-1 0,0 0 0,0 1 0,0-1 0,0 0 0,0 1 0,0-1 0,0 0 0,0 0 0,1 1 0,-1-1 0,0 0 0,0 0 0,0 1 0,0-1 0,1 0-1,-1 0 1,0 0 0,0 1 0,1-1 0,-1 0 0,0 0 0,0 0 0,1 0 0,-1 1 0,0-1 0,0 0 0,1 0 0,-1 0 0,0 0 0,1 0 0,2 1 50,0 0 0,1 0 0,-1 0 1,0 0-1,1 0 0,-1-1 0,1 0 0,-1 0 1,6 0-1,32-5 295,-40 5-348,67-13 41,-14 3 68,-1 2 0,63-1 0,-78 8-84,-18 0-167,-1 1 1,1 1 0,26 4 0,-45-5 41,-1 0-1,1 0 1,-1 1 0,1-1 0,-1 0 0,1 0 0,-1 0 0,1 1-1,-1-1 1,1 0 0,-1 0 0,1 1 0,-1-1 0,1 1 0,-1-1 0,0 0-1,1 1 1,-1-1 0,0 1 0,1-1 0,-1 1 0,0-1 0,0 1 0,1-1-1,-1 1 1,0-1 0,0 1 0,0-1 0,0 1 0,0-1 0,0 1 0,0-1-1,0 1 1,0-1 0,0 1 0,0 0 0,0-1 0,0 1 0,0-1 0,0 1-1,-1 0 1,1 1-1529,-1 0 0,0 0 0,0 0 0,0 0 0,0 0 0,-1 0-1,-3 5-1632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7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64 4224,'0'-1'99,"-1"1"1,1 0-1,-1-1 1,1 1-1,-1 0 0,1-1 1,-1 1-1,1-1 1,0 1-1,-1-1 1,1 1-1,0-1 1,-1 1-1,1-1 0,0 1 1,0-1-1,-1 1 1,1-1-1,0 1 1,0-1-1,0 0 0,0 1 1,0-1-1,0 1 1,0-1-1,0 0 1,0 1-1,0-2 0,1 1 431,0 0-1,0 0 1,0-1-1,0 1 1,0 0-1,1 0 0,-1 0 1,0 0-1,2-1 1,10-7 1521,-13 9-1882,1-1 0,0 1 0,0-1 0,0 1 0,0-1 0,0 1-1,-1-1 1,1 1 0,0 0 0,0 0 0,0-1 0,0 1 0,0 0 0,0 0 0,0 0 0,0 0 0,0 0 0,0 0 0,0 0 0,0 1 0,0-1 0,1 1 0,22 11 898,-11-4-474,19 3-320,0 0-1,0-2 1,51 7-1,-68-13-220,22 2-2,0-1 1,-1-2 0,67-4-1,-98 1-558,0 1 0,-1-1 0,1 0 0,0 0 0,0-1 0,-1 1 0,1-1 0,-1 0 0,1 0 0,-1-1 0,4-2 0,-6 3 104,0 1-1,0-1 0,-1 0 1,1 0-1,0 1 1,-1-1-1,0 0 0,1 0 1,-1-1-1,0 1 0,0 0 1,0 0-1,0 0 0,-1-1 1,1 1-1,-1 0 0,1-1 1,-1 1-1,0-1 0,0 1 1,0 0-1,0-1 0,-1-3 1,-5-21-2764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7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27 4800,'-1'0'157,"0"-1"-55,0 1 1,1 0-1,-1 0 0,1-1 0,-1 1 1,1 0-1,-1 0 0,1 0 0,-1-1 1,0 1-1,1 0 0,-1 0 0,1 0 1,-1 0-1,0 0 0,1 0 0,-1 0 1,1 1-1,-1-1 0,0 0 1,1 0-1,-1 0 0,1 0 0,-1 1 1,0 0-1,15-5 4730,-10 2-4508,1 0 0,-1 1 1,0-1-1,0 1 0,1 0 1,-1 0-1,0 1 0,6-1 1,1 0 57,175-10 3023,96 30-3093,-268-17-635,29 4 293,-17 2-4961,-25-7 4737,-1-1 0,1 0 0,-1 0 0,1 0 0,0 1 0,-1-1 0,1 0 0,-1 1 0,1-1 0,-1 0 0,1 1 0,-1-1 0,1 1 0,-1-1 0,1 1 0,-1-1 0,1 1 0,-1-1 0,0 1 0,0-1 0,1 1 0,-1 0 0,0-1 0,0 1 0,1 0 0,-1 0 0,-3 10-3810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8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63 1888,'-17'-8'11897,"23"8"-9292,-2 0-2995,30-2 1154,1-2 0,-1-2 1,50-14-1,-24 5-632,-49 13-223,1 0 0,21-2 1,-31 4-28,-2 9-2793,0-5 2298,-1-1 0,1 1 1,-1-1-1,1 1 1,-1-1-1,0 1 1,-1-1-1,1 0 1,0 0-1,-1 1 1,0-1-1,0 0 1,0 0-1,0-1 1,0 1-1,0 0 1,-1-1-1,1 1 1,-5 2-1,-22 9-1680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9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12 100 6560,'-11'-14'2117,"11"14"-2085,0-1 1,0 1-1,0 0 0,0-1 1,0 1-1,0 0 0,0-1 1,0 1-1,0 0 0,0 0 1,0-1-1,0 1 0,0 0 1,0-1-1,0 1 0,0 0 1,1 0-1,-1-1 0,0 1 1,0 0-1,0 0 0,1 0 0,-1-1 1,0 1-1,0 0 0,0 0 1,1 0-1,-1-1 0,0 1 1,0 0-1,1 0 0,-1 0 1,0 0-1,1 0 0,-1 0 1,0 0-1,0 0 0,1 0 1,0 0 45,63-15 3314,68-9 299,-38 8-2652,29-4-1303,-69 17-6442,-45 3 754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2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159 105 5728,'0'-1'213,"-1"1"1,1-1-1,0 0 1,0 1-1,-1-1 1,1 1 0,0-1-1,0 0 1,0 1-1,0-1 1,0 0-1,0 1 1,0-1-1,0 1 1,0-1-1,0 0 1,1 1-1,-1-1 1,0 0-1,0 1 1,0-1-1,1 1 1,-1-1 0,0 1-1,1-1 1,-1 1-1,1-1 1,-1 1-1,0-1 1,1 1-1,-1-1 1,1 1-1,-1 0 1,1-1-1,-1 1 1,1 0-1,0-1 1,0 1-1,9-7 377,-2 0 7,0 1 0,1 0 0,0 0 1,17-7-1,40-14 223,-57 24-653,-3 1-114,0 0-1,0 1 0,0 0 1,0 0-1,0 0 1,0 0-1,0 1 1,0 0-1,7 2 1,-11-2-44,0 0 1,0 0-1,0 1 1,0-1 0,0 1-1,0 0 1,0 0-1,0 0 1,0 0-1,0 0 1,0 0 0,0 0-1,-1 0 1,1 1-1,-1-1 1,1 1-1,-1-1 1,1 1 0,-1 0-1,0-1 1,0 1-1,0 0 1,0 0-1,0 0 1,0 0 0,0 0-1,-1 0 1,1 0-1,-1 0 1,1 3-1,0 21 20,-1 1 0,-1-1 0,-2 1 0,-8 38-1,7-43 14,-2 0-1,0 0 0,-1 0 0,-2-1 1,0 0-1,-1 0 0,-1-1 0,-1-1 1,0 0-1,-2 0 0,0-2 0,-1 1 1,-1-2-1,-22 18 0,-4-4 450,-1-1-1,-87 41 1,119-62 5,11-8-479,0 0 0,0 0 0,1 0-1,-1 1 1,0-1 0,0 0 0,0 0 0,0 0 0,1 1 0,-1-1 0,0 0 0,0 0 0,0 0 0,1 0-1,-1 0 1,0 0 0,0 0 0,1 0 0,-1 1 0,0-1 0,0 0 0,1 0 0,-1 0 0,0 0 0,0 0-1,1 0 1,-1 0 0,1-1 0,30 0 509,-26 0-561,298-35 2243,-275 34-2151,-20 2-103,0-1 1,16-3-1,1 3-460,-24 1-524,13-4-9121,-4 0 5967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0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60 7456,'-25'-38'2421,"24"37"-2342,0 0 1,0 0-1,0 0 0,-1 0 1,1 0-1,0 0 0,-1 0 1,1 0-1,-1 0 0,1 1 1,-1-1-1,1 1 0,-1-1 1,0 1-1,1-1 0,-1 1 0,0 0 1,1 0-1,-1 0 0,0 0 1,1 0-1,-1 0 0,0 1 1,1-1-1,-1 0 0,-1 1 1,-3 2 267,0-1 1,0 1 0,0 0-1,-9 7 1,12-9-191,-8 7 166,1 1-1,0-1 1,0 2-1,0-1 0,1 1 1,1 1-1,0 0 1,-8 12-1,7-7 3,1 0 1,1 0-1,0 1 0,1-1 0,-7 31 0,12-41-236,-1 1-1,1-1 1,1 1-1,-1-1 1,1 1-1,1-1 1,-1 1-1,1-1 1,0 1-1,1-1 1,-1 1-1,1-1 1,0 0-1,1 0 1,0 0-1,0 0 1,0 0-1,0-1 1,1 1-1,0-1 1,0 0-1,1 0 1,-1 0-1,1-1 1,0 0-1,7 5 1,-2-3 22,0-1 0,0-1 0,0 0 0,1 0 0,-1-1 0,1-1 0,0 1 1,0-2-1,0 1 0,0-2 0,0 1 0,0-2 0,0 1 0,0-1 0,0-1 0,15-4 1,-15 3-63,-1 0 0,1-1 0,-1 0 0,0 0 1,0-1-1,0-1 0,-1 1 0,0-2 0,0 1 1,0-1-1,-1-1 0,0 1 0,-1-1 0,1-1 1,-2 1-1,10-16 0,-5 3 73,-1 0 0,-2-1 0,9-30 0,-13 39-148,-1-1 0,0 0-1,-2 0 1,1 0 0,-2 0-1,-1-26 1,0 35-19,1 1 1,-1 1-1,0-1 0,0 0 0,0 0 1,-1 0-1,1 0 0,-1 1 1,0-1-1,0 1 0,0-1 1,0 1-1,-1 0 0,0 0 1,1 0-1,-1 0 0,0 0 1,0 1-1,-1-1 0,1 1 0,0 0 1,-1 0-1,1 0 0,-1 0 1,0 1-1,0-1 0,0 1 1,-5-1-1,-5 0-74,0 1 1,1 0-1,-1 1 1,0 0-1,0 1 1,1 1-1,-1 0 1,-16 5-1,11-2-254,1 1 0,0 1-1,0 1 1,1 1 0,-19 12-1,27-15-331,0 0-1,0 1 0,1 0 1,-12 14-1,17-19 216,1 1-1,-1 0 1,1 0-1,0 0 1,0 1-1,1-1 1,-1 0-1,1 1 1,-1-1-1,1 1 1,0 0-1,1-1 1,-1 1 0,0 0-1,1-1 1,0 5-1,0-7 275,0 1 0,1-1 0,-1 0 0,0 0 0,1 0 0,-1 1 0,0-1 0,1 0 0,0 0 0,-1 0 0,1 0 0,0 0 0,-1 0 0,1 0 0,0 0 0,0 0 0,1 1 0,18 8-2365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1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82 4640,'0'-1'282,"0"-1"0,0 1 0,0-1 0,1 1 0,-1-1 0,0 1 1,1-1-1,-1 1 0,1 0 0,0-1 0,-1 1 0,1-1 0,0 1 0,0 0 0,0 0 0,0 0 1,0-1-1,2-1 2656,-4 37-1890,-1 0 1,-2-1-1,-2 1 1,-10 35-1,-53 126-115,36-127-510,19-44 160,-15 45 1,28-67-598,-3 11 874,5-11-278,3-8-256,13-18-104,-2 0-1,-1-1 0,17-40 1,25-105-306,-32 92 6,47-106 0,-65 172 58,-4 7-47,1-1 1,0 1-1,0-1 1,7-8 0,-10 14 65,0 0 0,0 0 0,1-1 0,-1 1 1,0 0-1,0 0 0,1 0 0,-1-1 0,0 1 1,0 0-1,1 0 0,-1 0 0,0 0 0,1 0 1,-1 0-1,0 0 0,1 0 0,-1-1 0,0 1 1,1 0-1,-1 0 0,0 0 0,1 1 0,-1-1 1,0 0-1,1 0 0,-1 0 0,0 0 0,0 0 1,1 0-1,-1 0 0,0 0 0,1 1 0,-1-1 1,0 0-1,0 0 0,1 0 0,-1 1 0,0-1 1,0 0-1,0 0 0,1 1 0,-1-1 0,0 0 1,0 1-1,0-1 0,0 0 0,1 0 0,-1 1 1,0-1-1,0 0 0,0 1 0,0-1 0,0 0 1,0 1-1,5 21 94,-1 107 178,1 17-318,-2-85 258,-3-40-127,1 0 0,4 23 1,-5-41-35,1-1 0,-1 1 1,1-1-1,0 1 0,0-1 1,0 0-1,0 0 0,0 1 1,0-1-1,3 2 1,-4-3-27,1-1 0,-1 1 0,1-1 1,0 0-1,-1 1 0,1-1 1,0 0-1,-1 1 0,1-1 1,0 0-1,-1 0 0,1 0 0,0 0 1,0 0-1,-1 1 0,1-1 1,0-1-1,0 1 0,-1 0 1,1 0-1,0 0 0,-1 0 0,1 0 1,0-1-1,-1 1 0,1 0 1,0-1-1,-1 1 0,1 0 1,0-1-1,-1 1 0,1-1 0,-1 1 1,1-1-1,-1 1 0,1-1 1,0 0-1,7-8 35,-1 0-1,0-1 1,0 0 0,-1 0-1,0 0 1,-1-1 0,7-17-1,-2 4-31,22-46-100,4 2 0,64-95 0,-93 154-1,0 0-1,1 0 0,0 1 1,12-10-1,-20 18 66,1 0-1,-1-1 1,0 1 0,0-1 0,1 1 0,-1 0-1,0-1 1,1 1 0,-1 0 0,1-1-1,-1 1 1,0 0 0,1 0 0,-1 0 0,1-1-1,-1 1 1,1 0 0,-1 0 0,1 0-1,-1 0 1,1 0 0,-1 0 0,1 0-1,-1 0 1,1 0 0,-1 0 0,1 0 0,-1 0-1,1 0 1,-1 0 0,0 0 0,1 0-1,-1 0 1,1 1 0,-1-1 0,1 0 0,-1 0-1,1 1 1,-1-1 0,0 0 0,1 1-1,-1-1 1,0 0 0,1 1 0,-1-1 0,0 0-1,1 1 1,-1-1 0,0 1 0,0-1-1,0 1 1,1-1 0,-1 1 0,0-1-1,0 0 1,0 1 0,0-1 0,0 1 0,0 0-1,1 5 23,0 1 0,0-1-1,-1 11 1,0-12-6,0 329 852,0-306-727,1 0 0,1-1 0,7 36 0,-7-58 336,-2-4-1214,0 0 1,0 0-1,0 0 0,0 0 0,1 0 0,-1 0 0,1 0 0,-1 0 0,0 0 1,1 0-1,1 1-746,6 1-4665,1-3 5953,8 0-5236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1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113 167 7968,'-6'-5'1817,"6"4"-1677,-1 1 1,1-1-1,-1 0 0,1 1 1,-1-1-1,1 1 0,-1-1 1,1 1-1,-1-1 0,0 1 0,1 0 1,-1-1-1,0 1 0,-3-1 3476,22-4-491,-13 3-2941,0-1 1,-1 0-1,1 0 0,0-1 1,-1 1-1,0-1 0,0 0 0,0 0 1,0 0-1,-1-1 0,0 0 1,5-7-1,-6 8-166,0 1-1,-1-1 1,1 0 0,-1 0-1,1 0 1,-1-1 0,-1 1 0,1 0-1,0 0 1,-1-1 0,0 1-1,0 0 1,0 0 0,-1-1 0,1 1-1,-1 0 1,-1-4 0,2 7-27,-1 0 1,1 0-1,0 1 1,0-1-1,-1 0 1,1 1-1,0-1 1,-1 0-1,1 1 1,-1-1-1,1 1 1,-1-1-1,1 0 1,-1 1-1,1-1 1,-1 1-1,0 0 0,1-1 1,-1 1-1,0-1 1,1 1-1,-1 0 1,0 0-1,1-1 1,-1 1-1,-1 0 1,0 0 14,0 0-1,1 0 1,-1 1 0,1-1-1,-1 1 1,0-1-1,1 1 1,-1-1 0,1 1-1,-1 0 1,1 0 0,-2 1-1,-6 5 110,0 0 0,1 1 0,-8 9 0,9-10-45,3-2 5,-13 12 506,-22 30 1,35-41-425,-1 0 1,2 1 0,-1-1 0,1 1 0,0 0 0,0 0-1,1 0 1,-1 1 0,0 9 0,3-14-112,0 0-1,0 0 1,0 0 0,0 0 0,1 0 0,-1 0-1,1 0 1,0 0 0,0 0 0,0 0 0,0 0-1,1-1 1,-1 1 0,1 0 0,0-1-1,-1 1 1,1-1 0,0 0 0,0 0 0,1 0-1,-1 0 1,0 0 0,1 0 0,-1 0 0,1-1-1,0 1 1,2 0 0,3 2 15,0-1-1,0 0 1,0 0 0,0-1 0,1 0 0,-1 0 0,1-1-1,13 1 1,-8-3-1334,1 1 1,-1-2-1,20-4 0,-26 4-86,-1 0 0,1 0 0,-1-1 0,1-1 0,-1 1 0,0-1 0,0 0 0,6-5 0,17-16-3638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5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75 5152,'-3'-2'430,"-1"-1"927,7 1 1213,11-2 2465,22-7-3216,68-13 0,4-1-4279,-87 21 1074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2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44 8224,'-10'-9'3217,"15"19"1361,8 14-1947,-5 0-1453,6 35 0,-4-14-494,18 66 222,46 171 1159,-43-165-1527,-17-54 598,0-67-480,-10 2-587,0-1 0,0 1 0,0-1 0,0 0 0,0 0 0,-1 0 1,1 0-1,3-5 0,23-32 237,-17 20-206,-1-1-1,17-42 1,11-49-62,-13 33-28,-8 31-79,2 1 0,3 0 0,1 2 0,40-54 0,23-7-5885,-79 97 1656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27 4576,'0'-1'151,"1"0"0,0 0-1,0 0 1,0 0 0,0 0 0,0 0 0,0 0 0,0 1 0,1-1-1,-1 0 1,0 1 0,0-1 0,1 1 0,1-1 0,24-4 1196,-9 2 136,-10 1-819,0 0 0,0 1 1,1 0-1,-1 1 0,0 0 0,0 0 0,1 0 1,-1 1-1,0 1 0,16 3 0,-20-3-420,0-1 1,0 1-1,-1 0 0,1 0 0,0 1 1,-1-1-1,0 1 0,1-1 0,-1 1 0,0 0 1,0 0-1,-1 0 0,1 1 0,-1-1 1,1 1-1,-1 0 0,0-1 0,-1 1 1,1 0-1,0 0 0,-1 0 0,0 0 0,1 6 1,0 9 63,0 1 0,-2-1 0,0 1 0,-1-1 0,-1 0 0,-1 1 1,0-1-1,-7 20 0,5-26-267,1 0 0,-2-1 1,0 0-1,0 0 0,-1 0 1,-1-1-1,0 0 0,-1-1 0,1 1 1,-2-2-1,0 1 0,0-1 0,0-1 1,-1 0-1,-1 0 0,1-1 1,-1-1-1,0 0 0,-1 0 0,1-1 1,-1-1-1,-20 4 0,9-3-1287,-38 3 0,49-7-1262,1-1 0,-20-3 1,12-2-821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6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40 196 1984,'-5'-6'11176,"4"-4"-6932,6-12-4828,-3 12 1987,0 5-1312,0 0 0,0 0-1,0 0 1,1 0 0,-1 1-1,1-1 1,0 1 0,1 0-1,-1 0 1,1 0 0,0 0-1,0 1 1,0-1 0,0 1-1,8-4 1,8-4 12,0 2 0,0 0 0,1 1 0,37-9 0,-15 9-67,61-6 0,-99 14-44,0 0-1,0 0 1,0 0 0,0 1 0,0 0 0,0 0 0,-1 0-1,1 0 1,0 1 0,-1 0 0,6 2 0,-9-3 17,1 0 0,0 0 0,0 0-1,0 0 1,-1 1 0,1-1 0,-1 1 0,1-1 0,-1 1 0,0-1 0,1 1 0,-1 0-1,0 0 1,0 0 0,0-1 0,0 1 0,-1 0 0,1 0 0,0 0 0,-1 0 0,0 0-1,1 1 1,-1-1 0,0 0 0,0 0 0,0 0 0,0 0 0,-1 3 0,-2 8 21,-1 1 1,-1-1 0,0 1 0,-13 23-1,3-8-23,-15 31 126,-3-2 0,-3-1 1,-2-1-1,-2-2 0,-76 77 1,73-95 175,12-11-5,23-18-48,-1 0 0,0 0 0,-13 7 0,22-14-247,0 0 0,-1 0 0,1 0 0,0 1 0,-1-1 0,1 0 0,0 0-1,-1 0 1,1 0 0,0 0 0,-1 0 0,1 0 0,0 0 0,-1 0 0,1 0 0,-1 0 0,1 0 0,0 0 0,-1 0 0,1 0 0,0 0 0,-1 0-1,0-1 1,1 1-7,0 0 0,0 0-1,0 0 1,0-1 0,0 1-1,0 0 1,0 0 0,0-1-1,0 1 1,0 0 0,0 0-1,0 0 1,0-1 0,0 1-1,0 0 1,1 0 0,-1 0-1,0-1 1,0 1 0,0 0-1,0 0 1,0 0-1,0 0 1,1-1 0,-1 1-1,0 0 1,0 0 0,0 0-1,0 0 1,1 0 0,-1-1-1,0 1 1,0 0 0,0 0-1,1 0 1,-1 0 0,0 0-1,9-5 101,0 1-1,1 0 1,-1 0 0,1 1-1,-1 0 1,1 1-1,14-2 1,72-2 350,-80 5-469,118 2 251,-45 1-84,-80-2-312,0 1-1,0 0 1,0 0-1,18 6 0,11 7-5909,-35-13 5226,0 0 0,-1 0 0,1-1-1,0 1 1,0-1 0,0 0 0,0 0 0,2 0-1,16 0-4843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7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198 190 7392,'-1'-5'531,"-9"-24"1344,10 28-1776,-1 0 0,1 0-1,-1 0 1,1 0 0,-1 0 0,1 0 0,-1 0 0,0 0 0,0 0-1,1 0 1,-1 1 0,0-1 0,0 0 0,0 0 0,0 1-1,0-1 1,0 1 0,0-1 0,0 1 0,0-1 0,0 1 0,0 0-1,-2-1 1,-1 2 94,0-1 0,0 1 1,0 0-1,1 0 0,-1 0 0,0 1 0,1-1 0,-1 1 0,1 0 0,0 0 0,0 0 0,-1 1 0,1-1 1,1 1-1,-1-1 0,0 1 0,1 0 0,-4 5 0,-3 3 122,1 2 0,1-1-1,-10 22 1,6-9 46,1 1-1,1 0 0,1 1 1,1 0-1,2 0 0,-3 39 1,7-61-287,1 0 0,0 0 0,0 0 0,1 0 0,-1-1 0,1 1 1,0 0-1,0-1 0,0 1 0,1 0 0,0-1 0,0 1 0,0-1 0,0 0 0,1 0 1,-1 0-1,1 0 0,0 0 0,1-1 0,-1 1 0,0-1 0,1 0 0,0 0 0,0 0 1,0 0-1,0-1 0,0 0 0,9 4 0,-1-1 51,2-1 0,-1-1 0,0 0 0,1 0 0,-1-1 0,1-1 0,-1-1-1,22-1 1,-9-1 86,1-2 0,-1 0 0,36-12 0,-46 11-132,0-1 0,-1-1 1,1 0-1,19-13 0,-26 14-55,0 0-1,-1-1 1,0 0-1,0 0 1,-1-1-1,0 0 1,0 0-1,6-10 1,0-6 24,0 0 0,-1-1 0,-1 0 0,-2-1 0,0 0 0,-2 0 0,4-31 0,-9 43-34,0 0 0,-1 0 0,-1 0 0,-1 0 0,0 0 0,-2-14 0,2 22-41,-1 1 0,1 0 1,-1 0-1,0 0 0,0 0 0,0 0 1,-1 0-1,0 0 0,0 1 0,0-1 0,0 1 1,-1 0-1,0 0 0,0 0 0,0 1 1,0-1-1,0 1 0,-8-4 0,-1 1-67,1 1 0,-1 1 1,-1 0-1,1 0 0,-1 2 0,1-1 0,-1 2 0,0 0 0,0 0 0,-24 4 0,8 0-12,1 1 0,0 2 0,0 1 1,-30 12-1,47-15-248,0 1 0,0 1 1,0 0-1,-13 9 0,22-13 58,0 0-1,1 1 1,-1-1-1,1 0 1,0 1-1,-1 0 1,1-1-1,0 1 0,-2 6 1,3-8 29,0 1-1,1 0 1,-1 0 0,1-1-1,0 1 1,-1 0 0,1 0 0,0 0-1,0-1 1,0 1 0,1 0-1,-1 0 1,0 0 0,1-1-1,-1 1 1,1 0 0,-1 0 0,1-1-1,1 4 1,0-2-127,0 0 0,1 0 0,-1 0 0,0 0 0,1-1 0,0 1 0,4 3 0,34 19-4779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39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3 3904,'12'-3'5080,"-18"11"-111,0 0-5749,-15 20 1714,2 2 0,-23 46 0,-20 64-199,27-56-176,2-5-68,-51 106 1434,75-166-1072,9-17-80,1-4-255,13-11-355,-1-1 1,-1 0-1,-1-1 1,1 0-1,10-22 1,17-40-161,48-83 149,-65 124-184,2 0 0,2 2 0,30-32 0,-40 48-57,-11 13 59,-1 0 0,1 0 0,0 1 0,0-1 0,0 1 0,11-6 0,-15 10 30,-1-1 0,1 1 0,0-1-1,0 1 1,0 0 0,0-1 0,-1 1 0,1 0 0,0 0-1,0 0 1,0 0 0,0 0 0,0 0 0,0 0 0,0 0 0,-1 0-1,1 0 1,0 0 0,0 1 0,0-1 0,0 0 0,0 1 0,-1-1-1,1 0 1,0 1 0,0-1 0,-1 1 0,1 0 0,0-1-1,0 1 1,0 0 0,1 2 6,-1 0 0,1-1 0,0 1 0,-1 0 0,0 0-1,0 0 1,0 0 0,1 5 0,9 55 61,3 86 0,-7-66-78,10 56 592,-16-127-571,1 5 630,-1-17-623,-1 1 1,0-1-1,1 0 0,-1 1 1,1-1-1,-1 0 0,0 0 1,1 0-1,-1 1 0,1-1 0,-1 0 1,0 0-1,1 0 0,-1 0 1,1 0-1,-1 0 0,1 0 1,-1 0-1,1 0 0,-1 0 1,0 0-1,1 0 0,-1 0 1,1 0-1,-1 0 0,1-1 0,-1 1 1,0 0-1,1 0 0,-1 0 1,1-1-1,-1 1 0,0 0 1,1-1-1,-1 1 0,1-1 1,1 0 15,1-1 1,-1 0 0,0 0 0,0 0 0,0 0-1,0 0 1,0 0 0,0-1 0,0 1 0,-1-1-1,1 1 1,0-4 0,2-4-4,0 0 0,2-12 0,-6 21-26,57-197-36,25-11-219,-64 169-298,-14 48 42,-3 12 534,0-1 0,-4 32 0,1-13 63,-6 133 433,-2 80-3099,9-250 2318,1 0 0,0 0 0,0-1 0,1 1 0,-1 0 0,0 0 0,0 0 0,0-1 0,0 1 0,1 0 0,-1-1 0,0 1 0,1 0 0,-1 0 0,0-1 0,1 1 0,-1-1 0,1 1 0,-1 0 1,1-1-1,-1 1 0,1-1 0,0 1 0,-1-1 0,1 0 0,0 1 0,-1-1 0,1 1 0,0-1 0,-1 0 0,1 0 0,0 1 0,0-1 0,-1 0 0,1 0 0,0 0 0,1 0 0,14 1-2552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0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93 232 5056,'0'-1'235,"0"0"1,0 0-1,0 0 0,1 0 1,-1 0-1,0 0 0,0 0 1,1 0-1,-1 0 0,1 0 1,-1 0-1,1 0 0,-1 0 1,1 1-1,-1-1 0,1 0 1,0 0-1,-1 1 1,1-1-1,0 0 0,0 1 1,0-1-1,-1 1 0,1-1 1,0 1-1,1-1 0,3-1 509,1 1 0,-1-1 0,11-1-1,-1 1 146,4-3-102,-1-1-1,35-15 0,-44 17-691,-1-1 0,0 1 1,0-2-1,0 1 0,0-1 0,-1 0 0,13-14 0,-17 16-25,0-1-1,0 1 1,-1-1-1,1 0 1,-1 0-1,0 0 1,0 0-1,0 0 1,1-9 0,-3 12-75,0 0 0,1 0 0,-1 1 0,0-1 0,0 0 0,0 0 0,0 0 0,-1 0 1,1 1-1,0-1 0,-1 0 0,1 0 0,-1 0 0,0 1 0,1-1 0,-1 0 0,0 1 1,0-1-1,0 1 0,0-1 0,-1 1 0,1-1 0,0 1 0,0 0 0,-1 0 1,1-1-1,-1 1 0,1 0 0,-1 0 0,-2-1 0,0 1-13,0 0-1,0 0 0,-1 0 1,1 1-1,0-1 1,0 1-1,0 0 1,0 0-1,-1 1 0,1-1 1,0 1-1,-5 1 1,-7 3 83,-27 11-1,35-13-27,-22 9 359,-36 22 0,55-28-219,1 0-1,1 2 0,-1-1 1,1 1-1,0 0 1,-14 19-1,21-25-132,0 0 0,0 1 0,1-1 0,-1 1 0,1-1 0,0 1 0,0 0 0,0-1 0,0 1 0,0 0 0,0 0 0,1 0 0,-1 0 0,1 0 0,0-1 0,0 1 0,0 0 1,0 0-1,1 0 0,-1 0 0,1 0 0,0 0 0,-1 0 0,1-1 0,1 1 0,-1 0 0,2 3 0,1-1 48,0 1 0,1-1 0,-1 0 0,1-1-1,0 1 1,0-1 0,0 0 0,1 0 0,-1-1 0,1 1 0,7 2 0,8 3 149,0-1 0,28 7 0,-37-12-319,0 0-1,0-2 0,0 1 0,1-1 0,20-2 1,-23 0-103,-5 1-723,-1 0-1,0 0 1,1-1 0,-1 0-1,0 0 1,0 0-1,1 0 1,-1-1-1,0 1 1,0-1 0,0 0-1,-1-1 1,6-3-1,9-9-4865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0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3 105 7808,'-3'-3'5194,"16"19"-2746,-6-2-1841,-2 0 0,1 0 0,-2 0 0,5 21 0,1 6-37,48 231 1354,-54-250-1789,27 89 631,-4-16 47,-24-85-625,-3-9-103,1 0 0,-1 0 1,1 1-1,-1-1 0,0 0 0,0 0 0,1 1 1,-1-1-1,0 0 0,0 0 0,0 2 0,1-3 24,1 0 0,0 0 0,-1-1-1,1 1 1,-1-1 0,1 1 0,0-1 0,-1 0-1,3-1 1,1-2-29,0 0 1,-1 0-1,1-1 0,-1 0 0,-1 0 0,1 0 1,-1 0-1,5-10 0,20-51 346,-25 58-416,81-195 175,-67 170-212,1 1 1,1 1 0,2 0-1,26-29 1,81-74-828,-74 79-1476,-18 22-688,1 6-3521,-27 22-650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1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61 2400,'-3'-12'20074,"21"12"-19061,-4-1-614,1-1 0,25-5 0,-9 0-230,173-11 431,-105 13-288,84-3-392,-181 8-448,12 0-5488,9 9-2208,-7-10 2235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2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38 5472,'-1'-2'320,"1"0"0,0 0 1,0 0-1,0 1 0,0-1 0,1 0 1,-1 0-1,0 1 0,1-1 0,-1 0 1,1 0-1,0 1 0,0-1 0,-1 1 1,1-1-1,0 1 0,0-1 0,5-4 4454,-11 11-3206,-3 5-1051,1 0-1,1 0 1,-7 13-1,6-10-65,0 0 0,-10 12 0,-28 38 475,-17 21 126,49-67-918,1 1-1,0 0 0,2 1 1,0 0-1,-10 29 0,7-12 93,2 0 0,-7 45 0,14-60-117,2-1 1,0 2 0,2-1-1,0 0 1,1 0 0,5 28 0,-3-38-36,1 1 1,0-1 0,0 0 0,1-1 0,0 1 0,1-1 0,0 0 0,1 0 0,0-1 0,1 1 0,13 11 0,-14-14-53,1 0 1,-1 0-1,2-1 1,-1-1 0,1 0-1,0 0 1,0 0 0,0-1-1,1 0 1,-1-1 0,1 0-1,0-1 1,17 2 0,-10-2-307,-4-1-1689,0 0 0,0-1 0,25-3 0,-15-1-1782,7-4-3967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3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45 4736,'0'-1'154,"-1"-1"-1,1 1 1,-1 0 0,1-1 0,0 1-1,-1 0 1,1-1 0,0 1 0,0 0 0,0-1-1,0 1 1,0-1 0,1 1 0,-1 0-1,0-1 1,0 1 0,2-2 0,-2 2 82,0 1 0,0-1 0,1 1 0,-1-1 0,0 1 0,0-1 0,0 1 0,0-1 0,0 1 1,0-1-1,1 1 0,-1-1 0,0 0 0,-1 1 0,1-1 0,0 1 0,0-1 0,0 1 0,0-1 0,0 1 0,0-1 1,-1 1-1,1-1 0,0 1 0,0-1 0,-1 0 0,0 0-84,0 1-1,0 0 1,1-1 0,-1 1-1,0 0 1,0 0 0,1-1-1,-1 1 1,0 0 0,0 0-1,0 0 1,0 0 0,1 0-1,-1 0 1,-1 0 0,-3 1 142,1 0 0,0 0 0,0 0 0,0 0 0,-6 4 0,-2 2-18,0 1 0,0 1 0,1 0 0,0 1 0,1 0 0,0 1 0,0 0 0,1 0 0,1 1 0,0 0 0,-8 16 0,15-24-210,-1 0 1,1-1-1,0 1 1,-1 0-1,2 0 1,-1 0-1,0 0 1,1 0 0,0 0-1,0 0 1,0 0-1,0 0 1,1 0-1,0 0 1,0 0-1,0 0 1,0 0-1,0 0 1,4 5 0,-4-6-7,1 0 0,0 0 0,-1-1 1,1 1-1,1-1 0,-1 0 0,0 0 1,1 0-1,-1 0 0,1 0 0,-1 0 1,1 0-1,0-1 0,0 1 0,0-1 1,0 0-1,0 0 0,0 0 0,0 0 1,0-1-1,0 1 0,0-1 0,0 0 1,7 0-1,4-2 5,1-1 1,-1-1-1,0 0 0,0-1 1,14-6-1,20-7 66,-24 10-53,11-2 128,0-2 0,-1-2-1,43-22 1,-73 34-143,0-1 0,0 0 0,0 0 0,-1 0 0,1 0-1,-1 0 1,0 0 0,3-5 0,-5 7-54,0 0 0,-1 0 0,1 0 0,-1 0 0,1 0 0,-1-1 0,1 1 0,-1 0 0,0 0 0,0-1 0,1 1 0,-1 0 0,0 0 0,0-1 0,0 1 0,0 0 0,-1 0 0,1-1 0,0 1-1,0 0 1,-1 0 0,1 0 0,-1-1 0,1 1 0,-1 0 0,0 0 0,1 0 0,-1 0 0,0 0 0,0 0 0,1 0 0,-1 0 0,0 0 0,-2-1 0,-1-1-74,-1 0 0,1 0 1,-1 0-1,0 1 0,1-1 0,-1 1 1,0 0-1,0 1 0,-6-2 0,-9-1-150,-22-1 0,24 3 194,12 2-44,-1 0 0,1 0 0,0 0 0,0 1 0,-7 1 0,7-1-779,0 1 0,1 0 0,-1 0 0,1 0 0,-10 6 0,12-7 305,1 1 0,0-1 0,-1 1 0,1 0 0,0-1 0,0 1 1,0 0-1,1 0 0,-1 0 0,0 0 0,1 1 0,-1-1 0,1 0 1,0 1-1,0-1 0,0 1 0,0-1 0,0 1 0,0 0 0,1-1 1,0 1-1,-1 0 0,1-1 0,0 1 0,0 0 0,0-1 1,0 1-1,1 0 0,-1-1 0,1 1 0,1 3 0,7 18-1290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1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12 726 2240,'0'0'2080,"-6"8"-246,5-5-1198,0 1 0,0-1 0,0 1 0,1-1 0,-1 1 0,1-1 0,0 1 0,0-1 0,0 1 0,0 0 0,1-1 0,1 6 0,-2-7-513,1-1 0,-1 1 0,1 0 0,-1-1-1,1 1 1,0-1 0,0 1 0,0-1 0,0 1-1,0-1 1,0 0 0,0 1 0,0-1 0,1 0-1,-1 0 1,0 0 0,1 0 0,-1 0-1,1 0 1,-1 0 0,1-1 0,0 1 0,-1 0-1,1-1 1,0 1 0,-1-1 0,1 0 0,0 1-1,2-1 1,1 0 37,-1-1 0,0 1 0,0-1 0,0 0 0,0 0 0,0 0 0,0 0 0,0-1-1,7-3 1,-1-2 73,0 1-1,10-10 0,-4 3 16,15-10 45,63-52 494,-80 62-675,0-1-1,-1-1 1,-1 0-1,15-23 0,-4-1-8,-3-2 0,22-55-1,17-91 86,-40 101-141,-17 76-38,-1-1 0,-1 1 0,1-1 0,-2 1 1,-2-20-1,3 28-13,0 0 0,0 1 0,-1-1 0,1 0 0,-1 0 1,1 1-1,-1-1 0,0 0 0,0 1 0,0-1 0,0 1 1,0-1-1,0 1 0,0 0 0,0-1 0,0 1 0,-1 0 1,1 0-1,-1 0 0,1 0 0,0 0 0,-1 0 0,0 0 0,1 0 1,-1 1-1,0-1 0,1 1 0,-1-1 0,0 1 0,1 0 1,-4-1-1,1 1 36,0 1 1,0-1-1,0 1 0,0 0 1,0 0-1,0 1 1,1-1-1,-1 1 0,0 0 1,1 0-1,-1 0 1,1 0-1,-6 6 0,-5 4 129,1 2 0,0 0 0,1 1 0,1 0 0,1 1-1,-17 31 1,-41 112 676,56-128-657,2 1 1,1 0-1,1 1 0,2-1 0,-2 38 1,7-55-138,1 0-1,1 0 1,0 1 0,2-1 0,5 24-1,-5-29-33,1 1-1,0-2 0,1 1 1,0 0-1,0-1 0,1 0 1,0 0-1,14 15 0,-13-17-178,0 0 0,1-1 0,0 0 0,0 0 0,0 0 0,1-1 0,-1-1 0,1 1 0,0-1 0,14 3 0,-14-4-456,0-1-1,1-1 1,-1 0-1,0 0 0,1-1 1,15-1-1,47-9-2269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5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 3968,'0'-2'283,"-1"0"1,0 1-1,1-1 0,-1 0 1,1 0-1,0 0 1,-1 0-1,1 0 0,0 1 1,0-1-1,0 0 1,1 0-1,-1 0 0,1-3 1,1-13 3086,5 151 1893,0 17-4137,14 154-38,-21-284-2181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3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6048,'-8'1'517,"0"1"0,0 0-1,0 0 1,0 1 0,1 0 0,-1 1 0,1 0 0,0 0 0,0 0 0,1 1-1,-12 10 1,2 0 384,1 0 0,0 1 1,-20 30-1,28-36-694,1 0 1,0 0-1,1 1 1,0 0-1,0 0 1,2 0-1,-1 0 1,-2 18-1,5-24-97,1 1 0,0 0 0,1-1 0,-1 1 0,1-1 0,0 1 0,0-1 0,1 1 1,-1-1-1,1 0 0,0 1 0,1-1 0,-1 0 0,1 0 0,0-1 0,0 1 0,1-1 0,0 1 0,-1-1 0,1 0 0,0-1 0,1 1 0,-1-1 0,1 1 0,0-1 0,0-1 0,-1 1 0,2-1 0,-1 0 0,0 0 1,0 0-1,1-1 0,-1 1 0,1-1 0,-1-1 0,1 1 0,0-1 0,-1 0 0,1 0 0,9-2 0,3-2 59,0-1-1,-1 0 1,0-1 0,0-1-1,0 0 1,-1-2 0,16-9-1,-10 3 30,-1-1-1,0 0 0,-2-2 1,23-24-1,-34 33-139,0 0 1,-1-1-1,0 0 1,0 0-1,-1-1 1,5-13-1,-9 21-62,-1 0 0,0-1 0,0 1 0,0-1 0,0 1 0,-1-1 0,1 1 0,-1-1 0,0 1 0,0-1 0,0 1 0,-1-1 0,1 1 0,-1-1-1,0 1 1,0 0 0,0-1 0,0 1 0,-1 0 0,1-1 0,-1 1 0,0 0 0,0 0 0,0 1 0,-3-5 0,-2 1-75,0 0 0,0 1 0,0 0-1,-1 1 1,1-1 0,-1 1 0,0 1 0,0-1 0,-1 1 0,1 1 0,-1 0 0,1 0 0,-1 1-1,0-1 1,0 2 0,-13 0 0,15 0-196,0 1 1,0 0-1,0 0 0,0 1 0,1 0 0,-1 0 1,1 0-1,-1 1 0,-9 5 0,12-5-167,0 0 0,0 0 0,1 0 0,-1 0 0,1 1-1,-1-1 1,1 1 0,0 0 0,0 0 0,1 0 0,-1 1-1,1-1 1,0 0 0,-2 7 0,3-7 3,0-1 0,0 0 0,0 1 1,1-1-1,0 1 0,-1-1 0,1 1 0,1 0 0,-1-1 0,0 1 1,1-1-1,-1 1 0,3 4 0,9 15-3918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5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64 2720,'2'-3'164,"0"1"0,0 0 1,0 0-1,0 0 0,0 1 0,0-1 1,1 0-1,-1 1 0,5-3 1,-1 2 1100,0-1 0,-1-1 0,1 1 1,-1-1-1,0 0 0,0 0 1,7-8-1,-12 12-1209,0 0 0,0 0 0,0 0-1,0 0 1,1 0 0,-1-1 0,0 1 0,0 0 0,0 0 0,0 0-1,0 0 1,0 0 0,0 0 0,0 0 0,1-1 0,-1 1 0,0 0 0,0 0-1,0 0 1,0 0 0,0-1 0,0 1 0,0 0 0,0 0 0,0 0 0,0 0-1,0 0 1,0-1 0,0 1 0,0 0 0,0 0 0,0 0 0,0 0 0,0-1-1,0 1 1,0 0 0,0 0 0,-1 0 0,1 0 0,0 0 0,0-1 0,0 1-1,0 0 1,0 0 0,0 0 0,0 0 0,0 0 0,-1 0 0,1 0-1,0 0 1,0-1 0,0 1 0,0 0 0,-1 0 0,1 0-4,-1 0 0,1 0 0,0 0 0,-1 0 0,1 0 0,-1 0-1,1 1 1,-1-1 0,1 0 0,-1 0 0,1 0 0,0 0 0,-1 1 0,1-1 0,-1 0 0,1 0 0,0 1 0,-1-1 0,1 1 0,-20 23 762,1 0-1,1 2 1,1 0 0,-25 54 0,23-27-452,-21 99 0,35-131-473,2-9 46,1-4 120,1-1 0,-1 1 0,0 14 0,0-15 389,1-5-2619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5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58 7552,'-7'-14'2448,"2"11"1637,25-3-752,28-5 1,60-2-1218,-73 9-1513,19-1-508,0 3 0,0 2-1,107 15 1,-123-11-1153,0-1-2365,-1 5-4874,-24-3 5417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69 7808,'-24'-10'2506,"24"10"-2458,0-1 0,0 1 0,-1 0-1,1-1 1,0 1 0,0 0-1,-1-1 1,1 1 0,0 0 0,0-1-1,0 1 1,0 0 0,0-1-1,0 1 1,0 0 0,-1-1 0,1 1-1,0-1 1,0 1 0,0 0-1,0-1 1,1 1 0,-1-1 0,0 1-1,0 0 1,0-1 0,0 1-1,0 0 1,0-1 0,1 1 0,-1 0-1,0-1 1,0 1 0,0 0-1,1-1 1,-1 1 0,1-1 0,0 0 307,1-1 0,-1 1 0,1 0 0,0-1 1,-1 1-1,1 0 0,0 0 0,0 0 0,0 0 1,0 0-1,2 0 0,0-1 188,10-3 104,-1 1 1,1 0-1,0 1 1,22-2 0,59-1 659,-54 5-812,-27 1-344,0 1 1,1 0-1,-1 1 1,21 6-1,-32-7-143,0-1 0,0 1 0,0 0 0,0 0 0,0 1 0,0-1 0,-1 1 0,1-1 0,0 1 0,-1 0 0,1 0 0,-1 0 0,0 0 0,0 0 0,0 1 0,0-1 0,0 1 0,0-1 0,-1 1 0,1 0 0,1 3 0,-1 0-2,-1 0 0,0-1 0,0 1-1,0 0 1,0 0 0,-1 0 0,0 0 0,0 0-1,-1 0 1,-1 8 0,-2 4 44,0-1 0,-1 0 0,-1 0 0,-1-1 0,-13 26 1,6-19-38,-1 0 1,-1-1-1,-20 21 1,-13 7 363,-107 84 0,150-129-345,-2 1 109,0 1-1,-10 10 1,18-17-127,-1 0 1,1 1 0,0-1-1,0 0 1,-1 0 0,1 0 0,0 1-1,0-1 1,0 0 0,0 0-1,-1 1 1,1-1 0,0 0 0,0 0-1,0 1 1,0-1 0,0 0-1,0 0 1,0 1 0,-1-1-1,1 0 1,0 1 0,0-1 0,0 0-1,0 0 1,0 1 0,0-1-1,1 0 1,-1 1 0,0-1 0,0 0-1,0 0 1,0 1 0,0-1-1,11 3 368,22-6 73,-28 2-393,285-38 333,-261 38-1207,-7 0-3564,-1-2-5455,-11-3 6130,3-7-656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6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32 8480,'-8'-22'2730,"8"22"-2696,0 0 1,0-1-1,0 1 0,-1 0 0,1-1 0,0 1 0,0 0 1,0-1-1,5-5 5733,-4 9-5353,0 1 0,-1 0 0,1 0 0,-1-1 0,0 1 0,0 0 0,-1 0 0,0 5 0,-9 34 510,-35 137-977,44-179-193,1 0 0,0 1 0,-1-1 0,1 0 0,0 1 0,0-1 0,0 1 0,0-1 0,1 0 0,-1 1 0,0-1 0,1 0 0,-1 2 0,1-2 91,-1-1 0,1 1 1,-1-1-1,0 0 0,1 1 0,-1-1 0,1 0 0,-1 1 1,1-1-1,-1 0 0,1 0 0,-1 1 0,1-1 0,-1 0 0,1 0 1,0 0-1,-1 0 0,1 1 0,-1-1 0,1 0 0,0 0 0,-1 0 1,1 0-1,-1-1 0,1 1 0,-1 0 0,1 0 0,0 0 1,-1 0-1,1-1 0,-1 1 0,1 0 0,-1 0 0,1-1 0,0 1 1,5-3-1005,0 0-1,0-1 1,0 1 0,0-1 0,9-9 0,23-24-2222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6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19 6656,'0'-17'2144,"0"17"-2126,0 0 1,0 0 0,0 0-1,0 0 1,0 0-1,1 0 1,-1 0-1,0 0 1,0 0 0,0 0-1,0 0 1,0-1-1,0 1 1,0 0 0,0 0-1,0 0 1,0 0-1,0 0 1,0 0 0,0 0-1,0 0 1,1 0-1,-1 0 1,0 0 0,0 0-1,0 0 1,0 0-1,0 0 1,0 0-1,0 0 1,0 0 0,0 0-1,0 0 1,1 0-1,-1 0 1,0 0 0,0 0-1,0 0 1,0 0-1,0 0 1,0 0 0,0 0-1,0 0 1,0 0-1,0 0 1,0 0 0,1 0-1,-1 0 1,0 0-1,0 0 1,0 1-1,0-1 1,0 0 0,0 0-1,0 0 1,0 0-1,0 0 1,0 0 0,0 0-1,0 0 1,0 0-1,1 4 3091,-1 1-2654,-1 1 0,0-1 0,0 0 1,0 0-1,0 1 0,-1-1 0,0 0 0,-4 7 0,-25 39 1127,22-38-1042,-51 65 1560,43-58-1553,1 1 0,1 0 0,-24 43 0,23-27-295,1 1-1,2 0 1,1 1-1,3 0 1,-10 76 0,18-100-209,0-1 1,2 1 0,-1 0 0,6 26 0,-6-37 4,1 0 0,0-1 0,0 1 0,0 0 0,0-1 0,1 1 0,0-1 0,0 1 0,-1-1 0,2 0 0,-1 0 0,0 0 0,1 0 0,-1 0 0,1-1 0,0 1-1,0-1 1,0 1 0,0-1 0,1 0 0,-1 0 0,0-1 0,6 3 0,-6-4-20,1 1-1,0-1 1,0 1 0,0-1-1,0 0 1,0-1 0,0 1-1,0-1 1,0 0 0,0 0-1,0 0 1,-1 0 0,1-1-1,0 1 1,-1-1 0,1 0-1,-1 0 1,6-5 0,-2 2-24,1-1 0,-1-1 0,-1 0 0,1 1 0,-1-2 1,8-12-1,-9 12-21,-1 1-1,0-1 1,-1 0 0,0 0 0,0 0 0,-1 0-1,0 0 1,0-1 0,-1 1 0,1-14 0,-2 18-46,0-1 1,-1 1 0,1-1 0,-1 1 0,0 0-1,0-1 1,0 1 0,-1 0 0,0 0 0,0 0 0,0 0-1,0 0 1,0 0 0,-1 1 0,0-1 0,1 1-1,-2-1 1,1 1 0,0 0 0,0 0 0,-8-4 0,5 3-87,0 1 1,0 1 0,0-1 0,0 1-1,-1 0 1,1 0 0,0 1 0,-1-1-1,1 1 1,-1 1 0,0 0 0,-6 0-1,10 0-106,0 0 0,0 1 0,0-1 0,0 1 0,0-1 0,0 1 0,1 0 0,-1 0 0,0 1 0,1-1 0,-1 0 0,1 1 0,-1 0 0,1 0 0,0-1 0,-1 1 0,1 0 0,0 1 0,0-1 0,1 0 0,-1 1-1,0-1 1,1 1 0,-1-1 0,1 1 0,0 0 0,0-1 0,0 1 0,0 3 0,0-4-52,1-1 1,-1 1-1,1 0 0,-1 0 0,1-1 0,0 1 0,0 0 1,0 0-1,0 0 0,0-1 0,1 1 0,-1 0 0,0 0 0,1-1 1,-1 1-1,1 0 0,0 0 0,-1-1 0,1 1 0,0-1 1,0 1-1,0-1 0,0 1 0,0-1 0,1 0 0,-1 1 1,0-1-1,1 0 0,1 1 0,5 2-1007,0-1 1,16 3-1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48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43 1984,'-4'-4'306,"3"3"73,3-2 1411,2-1 492,-4 4-2186,0 0 0,0 0 0,0-1 0,0 1 0,1 0 0,-1 0 0,0-1 0,0 1 0,0 0 0,1 0 0,-1-1 0,0 1 0,0 0 0,1 0 0,-1 0 0,0 0 0,0-1 0,1 1 0,-1 0 0,0 0 0,1 0 0,-1 0 0,0 0 0,1 0 0,-1 0 11,0 0 0,1 0 1,-1 0-1,0 0 0,1 0 0,-1 0 0,0 0 0,1 0 1,-1 1-1,0-1 0,1 0 0,-1 0 0,0 0 0,1 1 1,-1-1-1,0 0 0,0 0 0,1 0 0,-1 1 0,0-1 1,0 0-1,0 1 0,1-1 0,-1 0 0,0 1 0,0-1 1,0 0-1,0 1 0,0-1 0,0 0 0,0 1 0,0-1 1,0 0-1,0 1 0,0-1 0,0 0 0,0 1 0,0-1 1,0 0-1,0 1 0,0-1 0,0 0 0,0 1 0,0-1 1,0 0-1,-1 1 0,1-1 0,0 0 0,0 0 0,-1 1 0,-10 21 519,10-20-386,-15 27 563,2 0 0,-13 40 1,-14 64 511,19-60-758,-64 212 2051,81-275-2390,2-2 260,7-11 751,3-7-1150,0 1 0,-1-1 0,-1-1 0,1 1-1,-2-1 1,7-19 0,2-4-28,78-163-42,-73 164 0,2 2-1,1 0 0,48-53 1,-38 51-71,63-50 1,-93 83 50,0-1 1,-1 1-1,1-1 1,0 0-1,0 1 1,0 0-1,0-1 1,0 1-1,-1-1 1,1 1-1,0 0 1,0 0-1,1-1 1,-1 1 4,-1 1 0,0-1 1,0 0-1,1 0 1,-1 0-1,0 0 0,0 0 1,1 0-1,-1 0 1,0 1-1,0-1 0,0 0 1,1 0-1,-1 0 1,0 0-1,0 1 1,0-1-1,0 0 0,1 0 1,-1 1-1,0-1 1,0 0-1,0 0 0,0 0 1,0 1-1,0-1 1,0 0-1,0 1 0,1-1 1,-1 4-33,0 0 0,0 0 1,-1 0-1,1 0 0,-1 5 1,-1 0 39,-6 53-4,-14 120 281,20-145-140,1 0 0,7 68 0,-5-102-90,-1 2-6,1-1 0,0 0 0,0 0 0,2 7 0,-2-10-16,-1 0 0,0 0 0,1-1 0,-1 1 0,0 0 0,1-1 1,-1 1-1,1 0 0,0-1 0,-1 1 0,1-1 0,-1 1 0,1-1 0,0 1 0,-1-1 0,1 1 0,0-1 0,0 0 1,-1 1-1,1-1 0,0 0 0,0 0 0,0 1 0,-1-1 0,1 0 0,0 0 0,0 0 0,0 0 0,0 0 0,0 0 1,4-1 14,-2 0 1,1-1 0,0 1-1,0-1 1,0 0 0,-1 1 0,1-2-1,-1 1 1,1 0 0,-1-1 0,0 1-1,0-1 1,0 0 0,0 0 0,0 0-1,2-6 1,6-7-73,-2 0-1,11-24 1,-13 24-3,12-23-21,144-272 172,-146 283-187,-12 18 16,1-1 1,1 1-1,0 0 1,0 1 0,11-12-1,-17 21 51,-1-1 1,0 1-1,0 0 0,1 0 1,-1-1-1,0 1 0,0 0 0,1-1 1,-1 1-1,0 0 0,1 0 1,-1 0-1,0-1 0,1 1 0,-1 0 1,0 0-1,1 0 0,-1 0 0,0 0 1,1 0-1,-1 0 0,1 0 1,-1 0-1,0 0 0,1 0 0,-1 0 1,1 0-1,-1 0 0,0 0 1,1 0-1,-1 0 0,0 0 0,1 0 1,-1 1-1,0-1 0,1 0 0,-1 0 1,0 0-1,1 1 0,-1-1 1,0 0-1,1 0 0,-1 1 0,0-1 1,0 0-1,0 1 0,1-1 1,-1 0-1,0 1 0,0-1 0,0 0 1,0 1-1,1-1 0,-1 0 0,0 1 1,0-1-1,0 1 0,0-1 1,2 26 104,-2-25-99,-5 129 538,1-64-300,0 131 469,4-112-3066,0-56 399,9-34-3804,5-3 2656,3-4-2293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0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24 3328,'-4'-17'1061,"3"17"-1026,1 0-1,0-1 0,0 1 0,0 0 1,0 0-1,0 0 0,0 0 1,0-1-1,0 1 0,0 0 1,0 0-1,0 0 0,0 0 0,0-1 1,0 1-1,0 0 0,0 0 1,0 0-1,0 0 0,0-1 1,0 1-1,0 0 0,1 0 1,-1 0-1,0 0 0,0-1 0,0 1 1,0 0-1,0 0 0,0 0 1,0 0-1,1 0 0,-1 0 1,0 0-1,0-1 0,0 1 1,0 0-1,0 0 0,1 0 0,-1 0 1,0 0-1,0 0 0,0 0 1,0 0-1,1 0 0,-1 0 1,0 0-1,0 0 0,0 0 1,1 0-1,-1 0 0,0 0 0,0 0 1,0 0-1,8 3 1287,-8-3-1345,3 1 281,0 0 0,0 1 0,0 0 0,0 0-1,0 0 1,0 0 0,-1 0 0,1 1 0,-1-1 0,0 1 0,0-1-1,0 1 1,0 0 0,2 4 0,2 5 236,0 0 1,5 19-1,8 31 467,-3 1 1,-2 0-1,8 112 0,-18-89-59,-3-1 0,-15 117 0,11-172-491,-3-1 1,0 1-1,-19 52 0,18-65-265,-1-1-1,0 0 0,0 0 0,-2 0 0,0-2 0,-1 1 1,-21 21-1,4-10-163,0-2 0,-2-1 0,0-1 0,-66 34 1,69-43-1951,-47 16 0,46-21-1775,6-7 1179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0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59 230 6400,'-18'-15'5200,"42"22"-1179,-12-7-3555,-1 0 0,0-1 1,1 0-1,-1 0 0,0-2 1,12-2-1,3-4-74,35-15 0,-54 21-337,-1-1-1,1 1 1,-1-1 0,0-1 0,0 1 0,-1-1 0,0 0 0,1 0 0,-2-1 0,1 0-1,4-7 1,-7 11-38,0-1-1,-1 1 1,1-1-1,-1 0 1,0 0-1,0 0 1,0 0-1,0 0 0,-1 0 1,1 0-1,-1 0 1,0 0-1,0 0 1,0 0-1,0 0 1,0 0-1,-1 0 1,1 0-1,-1 0 1,0 0-1,0 0 0,0 0 1,0 0-1,0 0 1,-1 0-1,1 1 1,-1-1-1,-4-4 1,4 5-30,-1-1 1,0 1 0,0-1-1,0 1 1,-1 0-1,1 0 1,0 0 0,-1 1-1,1-1 1,-1 1 0,0 0-1,1 0 1,-1 0 0,0 1-1,0-1 1,0 1-1,0 0 1,1 0 0,-1 0-1,0 0 1,-4 2 0,-2-1 82,0 1 1,1 1 0,-1 0 0,1 0 0,-1 1 0,-16 9 0,14-5 71,1 0 0,0 1 0,1 0 1,0 1-1,1 0 0,-1 0 0,2 1 0,0 0 1,0 0-1,1 1 0,0 0 0,1 1 1,0-1-1,1 1 0,1 0 0,0 1 0,-3 17 1,7-26-101,-1-1 0,1 1 0,0-1 0,0 1 1,0 0-1,1-1 0,0 1 0,0-1 0,0 1 1,0-1-1,0 1 0,1-1 0,0 0 0,3 5 1,-1-4 12,-1 0 1,1 0 0,0 0 0,1-1-1,-1 0 1,1 0 0,0 0 0,0 0-1,9 4 1,1-1 112,1 0 1,1-1-1,-1-1 0,1 0 0,0-1 0,29 3 1,-16-4-237,1 0 0,-1-2 0,33-3 0,-50 0-658,-1 0 0,1-1-1,22-8 1,-25 7-401,0 0-1,0-1 1,-1 0-1,0-1 1,12-9 0,5-9-3263,-2-3 1468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1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8320,'10'11'6814,"-9"-9"-6427,1 1 1,0-1-1,-1 1 0,0 0 0,0 0 1,1 4-1,4 30 1480,-3 0 0,0 62-1,-2-17-896,2 1-162,-12 154 0,4-202-458,1 60-1,2-91 648,6-6-959,-1 0 0,1 0 0,0 0 1,-1-1-1,1 1 0,-1-1 0,0 0 0,0 0 0,0 0 0,0-1 0,-1 1 0,1-1 1,2-4-1,4-9 50,13-32 0,-11 23-19,49-100 188,-46 100-322,2 1 1,33-43 0,107-85-899,-78 81-1109,14-7-5709,-78 70 2613,-5 8 1670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0:5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5312,'-2'12'7465,"-14"33"-5677,-9 6 140,-51 77 0,70-119-1803,1 0-1,-7 19 1,5-11 199,6-15-260,1-2-58,0 0 0,0 1-1,0-1 1,0 0 0,0 0 0,0 0-1,0 0 1,0 0 0,-1 0-1,1 1 1,0-1 0,0 0-1,0 0 1,0 0 0,0 0-1,0 0 1,0 1 0,0-1 0,0 0-1,0 0 1,0 0 0,0 0-1,0 0 1,0 1 0,0-1-1,0 0 1,0 0 0,1 0-1,-1 0 1,0 0 0,0 1-1,0-1 1,0 0 0,0 0 0,0 0-1,0 0 1,0 0 0,0 0-1,1 0 1,-1 0 0,0 1-1,0-1 1,0 0 0,0 0-1,1 0 529,1 0-337,8-1 36,0 0 0,0-1 0,0-1 0,0 0 0,0 0 0,15-8 0,18-6-168,-2 5-223,71-12-1,-90 22-1114,24-1-1,-20 6-225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2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4576,'0'5'16742,"5"-3"-18354,3-1 2085,0-1 1,0 0-1,-1-1 0,1 0 1,0 0-1,0 0 0,14-6 0,-1 2-344,149-39 361,-167 43-445,-1 1 0,0-1 0,1 1 0,-1 0 0,1-1 0,-1 1 0,1 0 0,3 1 0,-6-1-36,0 0 0,0 0 0,1 0 0,-1 0 0,0 1 0,0-1 0,1 0 1,-1 0-1,0 0 0,0 1 0,0-1 0,1 0 0,-1 0 0,0 0 0,0 1 0,0-1 0,0 0 0,0 1 0,1-1 0,-1 0 0,0 0 1,0 1-1,0-1 0,0 1 0,-2 12 53,-2 0 38,1 0 1,0 1 0,1 0-1,1-1 1,0 1 0,1 0-1,1 18 1,-1-31-51,1 1 1,-1 0-1,0 0 1,1-1-1,-1 1 0,1 0 1,0-1-1,-1 1 1,1-1-1,0 1 0,0-1 1,0 1-1,0-1 1,0 0-1,0 1 0,0-1 1,1 0-1,1 2 1,-1-3-9,-1 1 1,0-1 0,0 1 0,1-1 0,-1 1-1,0-1 1,1 0 0,-1 0 0,0 0-1,1 0 1,-1 0 0,0 0 0,1 0-1,-1 0 1,0-1 0,1 1 0,-1 0-1,0-1 1,0 1 0,1-1 0,-1 0-1,0 1 1,2-2 0,69-50 437,-48 33-492,1 1-1,29-15 0,-34 24-60,19-12-549,-36 19 43,0 0 0,-1 0 1,1 0-1,-1 0 0,0-1 1,3-2-1,-19 12-8113,12-6 7987,-16 10-4868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2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96 6880,'-10'-1'746,"6"0"-399,0 0 0,0 1 0,0-1 0,0 1 0,0 0 0,-1 0 0,1 1 0,0-1 0,0 1 0,0 0 0,0 0 1,0 0-1,0 1 0,-5 2 3429,22-5-2226,0 1 1,20-5-1,51-19-259,-65 19-865,65-29 483,-12 5-272,-70 28-624,0 0 0,-1 1 0,1-1 0,0 1 1,-1-1-1,1 1 0,0 0 0,0 0 0,-1 0 0,1 0 0,0 0 0,0 0 0,-1 0 0,1 0 0,0 1 0,0-1 0,-1 1 0,1-1 0,0 1 0,-1 0 0,1-1 0,-1 1 0,1 0 0,-1 0 1,1 0-1,-1 0 0,0 1 0,3 1 0,-1 3 74,1 0 0,-2-1 1,1 1-1,0 0 0,-1 0 0,2 10 1,3 9 666,-5-22-689,-1 1 1,0-1-1,1 0 0,-1 1 0,1-1 0,0 0 1,0 0-1,0 0 0,1 0 0,-1-1 0,1 1 0,-1-1 1,1 1-1,0-1 0,0 0 0,0 0 0,0 0 1,1-1-1,-1 1 0,0-1 0,1 1 0,-1-1 0,1 0 1,-1 0-1,1-1 0,4 1 0,22-2-1079,54-11 0,-13 2-6387,-56 8 5508,-1 0 1,0 0-1,0-2 1,-1 1-1,1-2 0,-1 0 1,19-9-1,4-9-416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3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27 7968,'16'-22'2565,"-15"21"-2520,-1 1 0,0-1 0,1 1 0,-1 0 0,1-1 0,-1 1 0,1 0 0,-1 0 0,1-1 0,-1 1 0,1 0 0,-1 0 0,1 0 0,-1 0 0,1-1 0,-1 1 0,1 0 0,0 0 1,-1 0-1,1 0 0,-1 0 0,1 0 0,-1 1 0,1-1 0,-1 0 0,1 0 0,-1 0 0,1 0 0,-1 1 0,1-1 0,-1 0 0,1 0 0,-1 1 0,1-1 0,-1 0 0,1 1 0,-1 0 0,2 0 197,-1 0 0,0 1 1,1-1-1,-1 1 0,0 0 0,0-1 1,0 1-1,-1 0 0,2 2 0,1 7 368,-2-1 0,1 1 0,-1 0 0,-1 0 0,1 0 0,-4 19 0,-1 2 591,-10 33 0,-1-17-279,-1 0 0,-24 45 0,-4 10-83,18-34-446,-70 176 1182,11-36-2060,81-202-1563,17-13-6320,-8 3 6802,1-1 0,0-1 1,8-8-1,3-2-21,32-29-3021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3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77 8128,'-1'-6'718,"1"4"-325,0-1 0,0 1 0,-1 0 0,1-1-1,-1 1 1,0 0 0,-1-4 0,2 6-315,-1-1 0,1 1 1,0 0-1,0-1 1,-1 1-1,1 0 0,0 0 1,-1-1-1,1 1 1,0 0-1,-1 0 0,1 0 1,0-1-1,-1 1 1,1 0-1,0 0 0,-1 0 1,1 0-1,0 0 1,-1 0-1,0 0 0,0 0 70,0 0 0,0 0 0,0 0 0,0 1 0,0-1 0,0 0-1,0 1 1,0-1 0,0 1 0,0-1 0,-1 2 0,-10 7 338,1 1 0,0 0 0,1 1 0,0 0 0,1 0 0,0 1 0,-13 25 0,8-10 72,1 0 0,-16 54 0,24-65-372,1 0 0,1 0-1,0 0 1,0 29 0,3-36-100,0-1 0,1 1-1,0-1 1,0 1 0,1-1-1,1 1 1,-1-1 0,1 0 0,0 0-1,9 14 1,-7-14 21,0 0 0,1 0 0,0-1-1,1 0 1,0 0 0,7 6 0,-9-10-39,-1 0 0,0 0 0,0-1 0,1 1 0,0-1 0,-1 0 1,1 0-1,0-1 0,0 1 0,0-1 0,0 0 0,0-1 0,6 1 0,-1-1 2,-1-1 0,1 0 0,-1-1 0,0 0-1,1-1 1,-1 0 0,0 0 0,-1-1 0,1 0 0,-1 0-1,1-1 1,-1 0 0,9-8 0,6-7 56,-1 0-1,33-41 1,109-141 66,-148 181-183,13-26 0,-25 40-24,-1 1-1,0-1 0,-1 1 0,1-1 1,-1 0-1,-1 0 0,1 0 1,-1 0-1,0-8 0,-1 12-14,0 1 0,0-1 0,-1 1 0,1-1 0,-1 0 0,1 1 0,-1-1 0,0 1 0,0-1 0,0 1 0,-1 0 0,1-1 0,0 1 0,-1 0 0,-2-2 0,1 0-5,-1 1 0,1 0 1,-1 0-1,0 0 1,0 0-1,-1 1 1,-6-4-1,-5 0-41,1 1 0,-1 0 0,-27-3 0,25 5 26,-1 1-1,1 1 1,-1 1 0,0 1-1,1 0 1,-30 7 0,21-2-113,1 1 0,0 2 1,-46 21-1,67-28-147,-1 1 0,1 1-1,0-1 1,-1 0 0,2 1 0,-7 5-1,10-7 87,-1 0-1,1 0 0,-1 0 0,1 0 1,0 0-1,0 0 0,0 0 1,0 0-1,0 0 0,0 0 0,1 0 1,-1 1-1,1-1 0,-1 0 0,1 1 1,0-1-1,0 0 0,0 1 1,1 3-1,0-1-276,0-1 1,0 1 0,1-1-1,0 1 1,3 5-1,15 21-5605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4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9 5632,'0'0'34,"0"0"0,0 0 0,0-1 1,0 1-1,0 0 0,0 0 0,0 0 0,0 0 0,0-1 1,0 1-1,0 0 0,0 0 0,0 0 0,0 0 0,0 0 1,0-1-1,0 1 0,0 0 0,0 0 0,0 0 0,0 0 1,0-1-1,0 1 0,0 0 0,0 0 0,0 0 1,0 0-1,0 0 0,0-1 0,0 1 0,0 0 0,1 0 1,-1 0-1,0 0 0,0 0 0,0 0 0,0-1 0,0 1 1,0 0-1,1 0 0,-1 0 0,0 0 0,0 0 1,0 0-1,0 0 0,1 0 0,-1 0 0,0 0 0,0 0 1,0 0-1,0 0 0,1 0 0,-1 0 0,0 0 0,0 0 1,0 0-1,0 0 0,0 0 0,1 0 0,-1 0 0,0 0 1,0 0-1,0 0 0,0 0 0,1 0 0,-1 1 1,0-1-1,7 2 740,-6-2-683,-1 0 0,0 0 0,1 0 0,-1 1 0,0-1 0,0 0 0,1 0 0,-1 1 0,0-1 0,0 0 0,1 1 0,-1-1 0,0 0 0,0 1 0,0-1 0,1 0 0,-1 1 0,0-1 0,0 0 0,0 1-1,0-1 1,0 1 0,0-1 0,0 0 0,0 1 0,0-1 0,1 12 1585,-1-12-1594,-1 15 1031,-1 0 1,0 0 0,-9 29 0,0 1-188,-1 15-92,-4 0 1,-1-2 0,-50 110-1,53-140-524,2-4 34,-16 26 0,23-42-165,1 0 0,-5 13 0,5-11 148,12-14 729,-1-2-971,0 1 1,-1-1 0,0 0 0,0-1-1,-1 0 1,1 0 0,5-11-1,27-59 30,-35 71-99,48-116 47,-11 22-233,70-123-1,-87 184 241,-23 53-108,-40 417 660,39-430-625,-2 147 456,3-147-421,0 1 1,0-1-1,0 0 0,0 1 1,0-1-1,1 0 0,-1 0 0,0 1 1,1-1-1,0 2 0,0-2-17,-1-1-1,0 0 0,1 1 1,-1-1-1,0 0 1,1 1-1,-1-1 1,0 0-1,1 1 0,-1-1 1,1 0-1,-1 0 1,0 1-1,1-1 1,-1 0-1,1 0 1,-1 0-1,1 0 0,-1 0 1,1 0-1,0 0 1,1 0 8,0 0 1,0-1-1,0 0 1,0 1 0,0-1-1,0 0 1,0 0-1,0 0 1,-1 0 0,1 0-1,0-1 1,-1 1-1,3-2 1,9-9 24,-2-1 0,1 0 0,16-25 0,25-50 171,-9 14-134,17-13-227,82-89 1,-52 64-45,-80 103-57,-10 9 237,-1 0 0,0 0 0,0 0 0,0 0 0,0 0 0,1 0 1,-1 0-1,0 0 0,0 0 0,0 0 0,0 0 0,0 0 0,1 0 0,-1 0 1,0 0-1,0 0 0,0 0 0,0 0 0,1 0 0,-1 0 0,0 0 0,0 0 1,0 1-1,0-1 0,0 0 0,0 0 0,1 0 0,-1 0 0,0 0 1,0 0-1,0 0 0,0 1 0,0-1 0,0 0 0,0 0 0,0 0 0,0 0 1,1 1-1,-1 1-18,0-1 0,0 1 0,0 0 0,0 0 0,0 0 0,0 0 0,-1 0 0,1-1 0,0 1 0,-2 3 0,-20 73 205,-16 111 0,18-83 134,-16 78-454,32-167-478,0 0-2278,2 1-4035,21-34-5907,-11 1 10309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4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10 224 7968,'-10'-4'7141,"39"2"-2928,-25 2-4046,1 0-1,0-1 0,-1 1 1,9-2-1,-2-1 7,-1 0 0,1-1-1,0 0 1,-1-1 0,13-8 0,-18 10-90,0-1 0,-1 1 0,1-1 0,-1-1 0,0 1 0,0 0 1,0-1-1,0 0 0,-1 0 0,0 0 0,0 0 0,2-6 0,-2 3-60,0 0-1,-1 1 0,0-1 0,0 0 0,-1 0 1,1-12-1,-2 18-11,0 0 1,0 0-1,0 0 1,0 0-1,0 0 1,-1-1-1,1 1 1,0 0-1,-1 0 1,0 0-1,1 0 1,-1 1-1,0-1 1,0 0-1,0 0 1,0 0-1,0 1 1,-1-1-1,1 0 1,0 1-1,-1-1 1,1 1-1,-1 0 1,0 0-1,1-1 1,-1 1-1,0 0 1,0 0-1,0 0 1,-2 0-1,1 0 26,1 1 1,0 0-1,0 0 0,0 0 0,0 0 0,0 1 0,-1-1 1,1 0-1,0 1 0,0 0 0,0-1 0,0 1 0,0 0 1,-2 1-1,-27 19 273,29-20-282,-9 7 112,2 0 0,-1 0-1,1 1 1,0 0 0,1 1-1,0 0 1,-6 11 0,11-17-61,1 0 0,-1 1 1,1-1-1,0 0 1,0 1-1,1 0 0,0-1 1,-1 1-1,1 0 1,1 0-1,-1-1 0,1 1 1,0 0-1,0 0 0,0 0 1,1 0-1,0-1 1,0 1-1,0 0 0,0 0 1,3 5-1,1-1 17,-1-1 0,1 0 0,1 0 0,0 0-1,0-1 1,0 0 0,1 0 0,0 0 0,15 10 0,-11-9-6,1-2 1,1 1-1,-1-1 1,1-1-1,0 0 1,15 3-1,12 0-966,-1-2-1,1-2 0,68-2 1,-100-1 145,-1-2 1,1 1 0,0-1 0,-1 0-1,1-1 1,-1 0 0,1 0 0,10-5-1,-13 5 45,-1-1 0,1 0-1,-1 0 1,1-1 0,-1 1-1,0-1 1,-1 0 0,1 0-1,-1 0 1,0 0 0,1-1-1,-2 1 1,5-10 0,16-41-4050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60 7296,'5'-21'2368,"-5"21"-2301,0 0 0,0 0 0,0-1 0,0 1 1,0 0-1,0 0 0,0 0 0,0 0 0,0-1 0,0 1 1,0 0-1,0 0 0,0 0 0,0 0 0,0-1 1,0 1-1,0 0 0,0 0 0,0 0 0,0 0 0,1 0 1,-1-1-1,0 1 0,0 0 0,0 0 0,0 0 1,0 0-1,1 0 0,-1 0 0,0 0 0,0-1 0,0 1 1,0 0-1,1 0 0,-1 0 0,0 0 0,0 0 0,0 0 1,0 0-1,1 0 0,-1 0 0,0 0 0,0 0 1,0 0-1,0 0 0,1 0 0,-1 0 0,0 0 0,0 0 1,0 1-1,0-1 0,1 0 0,-1 0 0,0 0 1,0 0-1,0 0 0,0 0 0,0 0 0,1 0 0,-1 1 1,0-1-1,0 0 0,0 0 0,0 0 0,0 0 0,0 0 1,0 1-1,0-1 0,1 0 0,3 12 2601,-3 3-1563,0 0-1,-2 1 1,-4 27 0,1 2 161,2-31-1057,-28 587 4835,29-590-4991,1-7 49,0 0 0,0 0-1,0 0 1,0 0 0,1 0-1,-1 0 1,2 4-1,-1-7-78,-1-1-1,0 1 0,0-1 0,1 1 0,-1-1 0,0 1 0,1-1 0,-1 0 0,0 1 0,1-1 1,-1 1-1,1-1 0,-1 0 0,1 1 0,-1-1 0,1 0 0,-1 0 0,1 1 0,-1-1 0,1 0 0,0 0 1,1 0 2,-1 0 0,1 0 0,-1 0 0,1 0 1,-1 0-1,1 0 0,-1-1 0,0 1 1,1-1-1,-1 1 0,1-1 0,0 0 0,3-2 14,-1 0 0,1 0-1,-1 0 1,0-1 0,0 1-1,0-1 1,0 0 0,-1 0-1,5-7 1,2-6 44,12-23 0,-17 29-81,25-46-243,2 1-1,2 3 1,49-59 0,21-7-1136,62-81-7011,-160 192 7189,0-1 0,-1 1 0,0-1 0,5-13 1,-9 19 607,0 0 0,0 0 0,-1-1 0,1 1 0,-1 0 0,0-1 0,1 1 0,-1 0 0,-1-1 0,1 1 0,0 0 0,-1-1 0,0 1 0,0 0 0,-2-6 0,-14-19-2220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8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46 221 2912,'-3'0'484,"0"1"0,1 0-1,-1 0 1,1 0 0,-1 0 0,1 0-1,-1 0 1,1 1 0,-1-1 0,1 1 0,0 0-1,0 0 1,0 0 0,-2 2 0,3-3-195,0 0-1,1 0 1,-1 0 0,0 0-1,1 0 1,-1 0 0,1 0-1,-1 0 1,1 0 0,-1 0 0,1 0-1,0 0 1,0 0 0,-1 0-1,1 2 1,0-2-188,1 0-1,-1 0 1,0-1-1,0 1 1,1 0-1,-1 0 1,0-1-1,1 1 1,-1 0-1,1-1 1,-1 1 0,1 0-1,-1-1 1,1 1-1,0-1 1,-1 1-1,1-1 1,0 1-1,-1-1 1,1 0-1,0 1 1,0-1 0,-1 0-1,1 1 1,1-1-1,3 2 201,1-1-1,0 0 0,-1 0 1,1 0-1,0-1 1,0 0-1,9-1 1,41-8 426,-41 6-567,13-2 49,0-1 0,-1-2 1,0-1-1,0-1 0,-1-1 1,0-1-1,47-31 0,-57 30-198,0-2-1,-1 0 0,-1 0 1,0-2-1,13-21 1,-2 4 86,-16 22 74,-9 12-168,0 0 0,0-1 0,0 1 1,0 0-1,0 0 0,0-1 0,0 1 0,0 0 0,0 0 0,0 0 1,1-1-1,-1 1 0,0 0 0,0 0 0,0 0 0,0-1 1,0 1-1,1 0 0,-1 0 0,0 0 0,0 0 0,0 0 0,1 0 1,-1-1-1,0 1 0,0 0 0,0 0 0,1 0 0,-1 0 0,0 0 1,0 0-1,1 0 0,-1 0 0,0 0 0,0 5-21,0-4 27,-1 20 39,-7 37-1,5-36-22,-3 39-1,5-33 117,0-14 12,1 0 1,3 27-1,-3-38-103,1 0 0,-1 1-1,1-1 1,0 1 0,1-1-1,-1 0 1,0 0 0,1 0-1,0 0 1,0 0 0,0 0-1,0 0 1,0 0 0,0-1-1,1 1 1,4 3 0,-5-5-18,0 0 1,0-1 0,-1 1 0,1 0 0,0-1 0,0 0 0,0 1-1,0-1 1,0 0 0,0 0 0,-1 0 0,1 0 0,0 0 0,0 0-1,0 0 1,0-1 0,0 1 0,3-2 0,5-2 97,0 0 0,12-7 0,-8 3 29,21-9-122,-1-2 1,-1-2-1,-1-1 0,-1-2 1,50-47-1,4-16-101,-68 71-75,-17 16 137,1 0 0,-1 0-1,0 0 1,0 0 0,0 0-1,0 0 1,0 0 0,0 0-1,0 0 1,0 0 0,0 0-1,0 0 1,0 0 0,0 0-1,0 0 1,0 0 0,1 0-1,-1 0 1,0 0 0,0 0-1,0 0 1,0 0 0,0 0-1,0 0 1,0 0 0,0 0-1,0 0 1,0 0 0,0 0-1,0 0 1,0 0 0,1 0-1,-1 0 1,0 0 0,0 0-1,0 0 1,0 0 0,0 0-1,0 0 1,0 0 0,0 0-1,0 0 1,0 0 0,0 0-1,0 0 1,0 0 0,0 1-1,0-1 1,0 0 0,0 0-1,0 0 1,0 0 0,0 0 0,0 0-1,2 3-15,0 1-1,0-1 1,0 1-1,-1-1 1,0 1-1,0 0 1,0 0-1,0-1 0,-1 1 1,1 0-1,-1 0 1,0 7-1,-1 10-38,-3 19-1,4-39 57,-2 9 19,0-1 0,0 0 1,-1 1-1,0-1 0,0 0 0,-1 0 0,0 0 1,-1-1-1,0 0 0,0 1 0,-1-2 1,0 1-1,0-1 0,-9 8 0,9-10 17,0 0 0,0 0-1,-1-1 1,1 0 0,-1-1 0,0 1-1,0-1 1,0-1 0,0 1 0,0-1-1,-1-1 1,1 1 0,-1-1 0,1 0-1,-1-1 1,1 0 0,-1 0-1,-11-2 1,12 1 6,1-1-1,-1 0 1,1 0 0,-1 0-1,1-1 1,0 0 0,0 0-1,0 0 1,0-1-1,1 0 1,-1 0 0,-5-6-1,10 9-44,1 1 0,-1-1 0,1 1 0,0 0-1,-1-1 1,1 1 0,0-1 0,-1 1 0,1-1 0,0 1-1,0-1 1,0 0 0,-1 1 0,1-1 0,0 1 0,0-1-1,0 1 1,0-1 0,0 0 0,0 1 0,0-1 0,0 1 0,0-1-1,0 1 1,1-1 0,-1 1 0,0-2 0,1 1-18,0 0 0,0 0 0,0 0 0,-1 0 0,1 0 0,0 0 1,0 0-1,1 0 0,-1 0 0,0 1 0,1-2 0,3 0-25,0 0 0,0 0 0,0 0 0,0 0 0,5 0 0,18-3 24,0 2 1,0 1 0,0 2-1,35 3 1,-15 1-292,11 2-2858,0 3-3939,-40-5 3319,2-1 1323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5:58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21 5408,'-42'-20'1984,"39"20"-1536,6 3-128,7 0-1088,4 2 352,12 7-1024,24 8 800,8 11-2080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0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18 749 5824,'-13'1'1496,"9"0"-675,7 0 1571,11-1 157,20-3-1265,0-1 0,0-1 1,47-15-1,-75 19-1200,25-8 88,-1-2 0,0-1 0,-1-1 0,-1-1 0,0-2 0,30-21 0,8-13 47,69-67 1,-69 55 31,-2-3-1,76-102 1,-132 156-173,-1 1 1,-1-1-1,0 0 0,8-20 1,-13 28-60,0 0 0,0 0 1,0 0-1,-1 0 0,1 0 1,-1 0-1,0 0 0,0 0 1,0 0-1,0-1 0,-2-2 0,2 4-13,-1 1 0,1-1 0,-1 1 0,0-1 0,0 1 0,0-1-1,0 1 1,0-1 0,0 1 0,0 0 0,0 0 0,0-1-1,-1 1 1,1 0 0,0 0 0,-1 0 0,1 1 0,-1-1-1,1 0 1,-1 0 0,-3 0 0,0 0-62,-1 0 1,0 0-1,0 0 1,0 1-1,-1 0 0,1 0 1,0 0-1,0 1 0,0 0 1,0 0-1,-8 3 1,3 0-16,0 0 1,0 1 0,0 0 0,-19 12-1,18-8 80,0 1-1,1 0 0,0 1 0,1 0 0,0 1 0,1 0 0,0 0 0,1 1 1,0 1-1,-6 14 0,-4 14 168,2 1 1,-12 46-1,-3 54 392,31-142-565,-2 7 47,1 0 0,1 0 0,-1 0 0,1 0 0,0 0 0,1 0 0,3 15 0,-3-20-2,-1 0 0,1 0 0,1 0 1,-1 0-1,0-1 0,0 1 0,1 0 1,0 0-1,0-1 0,-1 1 0,1-1 0,1 0 1,-1 0-1,0 1 0,1-1 0,-1-1 1,1 1-1,-1 0 0,1-1 0,0 1 1,0-1-1,3 2 0,8 0 15,0 0-1,0-1 1,0-1 0,0 0 0,0-1-1,26-2 1,-5-3-11,52-13 1,-66 12-10,0 0 1,-1-2-1,23-11 1,-34 15 3,0-1 1,0-1 0,-1 0-1,0 0 1,0-1 0,0 0-1,-1 0 1,11-15 0,-11 13-22,-1 0 0,0-1 0,-1 0 0,9-20 0,-13 27-26,-1 0 0,1 0 1,0 0-1,-1 1 0,0-1 1,1 0-1,-1 0 0,0 0 1,-1 0-1,0-5 0,1 6-17,-1 0 0,0 1-1,1-1 1,-1 1 0,0-1-1,0 1 1,0-1 0,0 1-1,0 0 1,-1-1-1,1 1 1,0 0 0,0 0-1,-1 0 1,1 0 0,-1 0-1,1 0 1,-1 0 0,-2 0-1,1 0-30,1 0-1,-1 1 0,0-1 1,1 1-1,-1 0 1,1 0-1,-1 0 0,0 0 1,1 0-1,-1 1 0,0-1 1,1 1-1,-6 1 1,-31 16-60,39-18 107,-13 8-18,0-1 0,1 1 0,1 1 0,-1 0 0,1 1 0,-14 15 0,21-20 30,0-1 0,1 1 1,-1 0-1,1 0 0,0 0 0,0 0 0,1 1 1,0-1-1,-1 1 0,2-1 0,-1 1 0,1 0 1,0 0-1,0 0 0,0 0 0,1 0 1,0-1-1,2 12 0,-1-13-3,0 0 0,1 0 1,0 0-1,0 0 0,0 0 0,0-1 0,1 1 1,-1-1-1,1 1 0,0-1 0,0 0 0,0 0 1,1 0-1,-1 0 0,1-1 0,0 1 0,-1-1 1,1 0-1,5 2 0,3 1 157,1 0-1,0 0 1,0-2-1,26 5 1,-31-7-130,0-1 0,1 0 1,-1 0-1,0-1 1,0 0-1,0 0 1,0-1-1,0 0 0,-1 0 1,1-1-1,0 0 1,-1 0-1,0-1 1,0 0-1,0-1 0,0 1 1,-1-1-1,10-9 1,3-5 50,-2 0 0,0-1 0,-1-1 0,20-34 1,44-92-1,-49 86-31,72-104 1,-92 151-103,13-18 2,-23 29 8,1 1 1,-1-1 0,0 0 0,0 0 0,0 1-1,0-1 1,0 0 0,0 0 0,-1 0-1,1-4 1,-3 5-189,-2 6 154,-4 8 15,-16 34-76,2 1 0,-22 71-1,0 0 66,9-34 125,-48 111 114,38-88-167,-12 27 342,54-128-329,-7 13 51,10-18-60,-1-1 0,1 1 0,-1 0 0,1-1 0,-1 1 0,1-1 0,-1 1 0,1-1 0,-1 1 0,0-1 0,1 1 0,-1-1 0,0 1 0,1-1 1,-1 0-1,0 1 0,0-1 0,0 0 0,1 0 0,-2 0 0,1 0 7,0 0 0,1 0 1,-1-1-1,0 1 0,1-1 0,-1 1 1,0-1-1,1 1 0,-1-1 0,1 1 1,-1-1-1,1 1 0,-1-1 0,1 0 1,-1 1-1,1-1 0,0 0 0,-1 1 1,1-1-1,0 0 0,0 0 0,-1 1 1,1-1-1,0 0 0,0 0 0,0 1 1,0-2-1,-2-23 41,2 17-70,0 0 0,1 1 1,0-1-1,0 1 0,1 0 0,0-1 1,0 1-1,1 0 0,0 0 0,0 0 1,1 0-1,0 1 0,0 0 1,0-1-1,1 1 0,0 1 0,9-10 1,-7 9 11,2-3-14,1 1 0,-1 0 0,2 1 0,-1 0 0,22-11 0,103-33-107,19-8 155,-133 49-4,-1-1 0,0-1 0,-1-1 0,0 0 0,20-19 0,-19 12 57,-1-1 0,-1 0-1,22-34 1,36-76 298,-36 61-92,-3 11-176,6-9 8,-33 52-52,-8 14-74,0-1 0,-1 0 0,1 0 0,-1 0 0,1 0 0,0-4 1,-15 28-37,5-2 129,0 0-1,2 1 1,0 0 0,-6 41-1,3-14 44,-20 92 201,-18 82 71,32-146-534,15-74-3,0 0 0,0 0 0,0-1 0,0 1 0,0 0 0,-1 0 0,1 0 0,0 0 1,-1 0-1,1 0 0,0-1 0,-1 1 0,1 0 0,-1 0 0,0 0 0,1-1 0,-2 2 0,-17-38-20087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2240,'-8'-9'14986,"22"14"-13391,-5-5-1483,1 1 1,-1-1-1,0 2 1,1-1-1,-1 1 1,0 1-1,0-1 1,0 2 0,10 4-1,88 33 267,-29-13-353,236 91 198,-181-62-64,-54-25-170,-77-32 54,-1 1 1,1 0-1,0-1 0,-1 1 1,1-1-1,0 1 1,0-1-1,2 0 1,-21 16-51,10-11 96,0 1-1,-1-1 1,1 0-1,-1-1 1,-11 5-1,-46 12 355,50-16-390,-163 47 485,143-41-562,0 2 0,1 2 0,0 1 0,1 1 0,1 2 1,-53 40-1,65-42-1090,1 1 0,-21 24 1,24-22-3351,1 1 1,-16 27 0,17-22 1342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0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92 105 6656,'-14'-17'851,"9"11"-547,0 0 0,0 0 1,-1 0-1,0 1 0,0 0 1,-7-5-1,10 9-251,-15-14 894,17 15-579,0-1 1,0 0-1,1 0 0,-1 0 0,0 0 0,0 0 0,1 0 0,-1-1 1,0 1-1,1 0 0,-1 0 0,1 0 0,-1-1 0,1 1 0,0-2 0,0 2-254,0 1-1,0 0 1,0-1-1,0 1 1,0 0-1,0-1 1,0 1-1,1 0 1,-1-1-1,0 1 1,0 0-1,0-1 1,1 1 0,-1 0-1,0 0 1,0-1-1,1 1 1,-1 0-1,0 0 1,1-1-1,-1 1 1,0 0-1,1 0 1,-1 0-1,0 0 1,1 0-1,-1-1 1,0 1-1,1 0 1,-1 0-1,1 0 1,15-1 1083,-14 1-1056,28 2 732,0 2 0,49 11 0,-19-3-617,165 24-950,-197-31-3903,51 16-1,-65-17 1842,18 5-1324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3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10 435 4320,'-10'-3'3745,"13"3"-2428,1 0 1573,13-1 1376,-7-3-3607,0 1 1,-1-2-1,16-8 0,3-2-64,0 1-295,125-64 506,-121 60-670,0-2 1,44-38-1,-54 36-27,0-1 0,-2-1 1,0-1-1,23-41 1,-21 31 345,-17 27-465,-9 10-166,-9 13-80,-31 52 525,-60 120 0,103-183-235,-1 0-1,0 1 1,1-1 0,0 0-1,0 0 1,0 1-1,1-1 1,-1 1-1,1-1 1,0 1-1,0-1 1,1 0 0,-1 1-1,3 6 1,-2-8 1,0 0 0,0 0 0,1 0 0,-1-1 0,1 1 0,0 0 0,0-1 0,0 1 0,0-1 0,0 0 0,0 0 0,1 0 0,-1 0 1,1 0-1,-1 0 0,1 0 0,0-1 0,-1 0 0,1 1 0,0-1 0,4 1 0,1-1 61,-1 1-1,1-1 1,0-1-1,-1 1 1,1-2 0,0 1-1,-1-1 1,14-2 0,-1-2 119,38-14 0,-34 8-203,-1 0 1,-1-2 0,23-16 0,-6 3 42,-38 25-43,-1 1-1,1 0 1,0-1-1,-1 1 0,1-1 1,0 1-1,-1 0 1,1 0-1,0-1 1,-1 1-1,1 0 1,0 0-1,0 0 0,-1 0 1,2 0-1,-2 0-4,0 0 0,1 0 0,-1 0-1,0 1 1,0-1 0,1 0 0,-1 0 0,0 0-1,0 0 1,0 1 0,1-1 0,-1 0-1,0 0 1,0 1 0,0-1 0,0 0-1,1 0 1,-1 1 0,0-1 0,0 0 0,0 0-1,0 1 1,0-1 0,0 0 0,0 0-1,0 1 1,-3 25 300,1-13-196,1-9-89,1 1-1,-1-1 0,0 0 1,0 0-1,-2 6 0,1-6-4,1 0 0,0-1 0,0 1 0,1 0 0,-2 6 0,20-13 116,5-5-52,22-10 1,-23 9-33,23-7 0,-19 8-68,-2 0-30,0 2 1,1 0 0,-1 2-1,40-3 1,-56 7 62,1 1 0,-1 0 0,-1 1 0,1 0 0,0 0-1,0 0 1,-1 1 0,1 0 0,-1 1 0,0 0 0,0 0 0,0 0 0,-1 1 0,1 0 0,-1 0 0,0 1 0,10 12 0,-15-16 6,0 1 0,0 0 0,0-1 0,0 1 0,-1 0 0,1 0 0,-1-1 0,0 1 0,0 0 0,0 5 0,-1-2-171,1-4-298,0-1 1,-1 0-1,1 0 1,-1 1-1,0-1 1,1 0-1,-1 0 0,0 0 1,0 0-1,0 0 1,0 0-1,1 0 1,-1 0-1,-2 1 1,0 0-2049,3-2 2081,-1 1 0,1-1 0,-1 0 0,0 0-1,1 1 1,-1-1 0,1 0 0,-1 0 0,0 0 0,1 0 0,-1 0 0,0 0 0,-9-5-2726,-6-2-1668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3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24 8736,'-26'-23'3232,"13"23"-2528,3 0-192,5 0 0,-4 0-384,14 6-416,-1 8-512,1 5 480,8 5-2208,5 7 1408,14 6-3808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0 804 4160,'56'-4'9738,"-37"1"-8479,1-2 1,-1 0-1,32-13 0,-36 11-1042,-1 0-1,0 0 1,0-2 0,-1 0-1,-1 0 1,1-1-1,-1-1 1,19-22 0,93-131 486,19-20-212,-25 50 197,-95 107-154,-22 25-281,-7 8-232,-8 12-130,-9 18 23,-28 66 1,32-64 69,-71 162-25,59-129 210,23-54-172,-6 25-1,12-36 34,1 0 0,-1 0-1,2-1 1,-1 1 0,1 0 0,0 1 0,0-1 0,1 7 0,-1-12-19,1 1 0,-1-1 0,0 0 0,1 0 0,-1 0 0,1 0 0,-1 0 0,1 0 0,0 0 0,-1 0 0,1 0 0,0 0 0,0 0 0,0 0 0,-1 0 0,1 0 0,0-1 0,0 1 1,0 0-1,0-1 0,0 1 0,1-1 0,-1 1 0,0-1 0,0 1 0,0-1 0,0 0 0,1 0 0,-1 1 0,0-1 0,2 0 0,4 0 93,0-1 1,0 1-1,0-1 0,9-3 0,-7 2-72,21-4 60,-1-2-1,-1-1 0,49-22 1,-62 24-66,-1-1 0,1-1 1,-1 0-1,-1-1 0,0-1 1,-1 0-1,0-1 1,16-18-1,-1-10-15,-1-1 1,31-67-1,-1 1-8,57-74-178,-80 129 169,10-21 182,-61 110-104,1 1 0,2 0 0,-12 47 0,11-28-61,-71 223 735,73-246-666,-34 61 0,2-27 166,46-67-241,-1-1 1,0 1 0,0 0 0,0 0 0,0-1 0,0 1 0,0-1 0,0 1 0,0-1 0,0 1 0,0-1 0,0 0 0,0 0 0,0 1 0,0-1 0,0 0 0,0 0 0,0 0-1,0 0 1,0 0 0,-2-1 0,-1 1-131,3 0 376,6-7-86,31-53-263,-27 43 31,0 1 1,1 0 0,0 1-1,1 0 1,25-25 0,-35 39 55,-1 1-1,1-1 1,-1 1 0,1-1 0,-1 1 0,1-1-1,-1 1 1,1 0 0,0-1 0,-1 1 0,1 0-1,-1 0 1,1-1 0,0 1 0,0 0 0,-1 0 0,1 0-1,0 0 1,-1 0 0,1 0 0,0 0 0,-1 0-1,1 0 1,0 0 0,-1 0 0,1 0 0,0 1-1,-1-1 1,1 0 0,0 0 0,-1 1 0,1-1-1,0 0 1,-1 1 0,1-1 0,-1 1 0,1-1-1,-1 1 1,1-1 0,-1 1 0,1-1 0,-1 1-1,0-1 1,1 1 0,-1 0 0,0-1 0,1 1-1,-1 0 1,0-1 0,0 1 0,1 0 0,1 7-48,1-1-1,-1 1 1,2 13 0,-3-13 19,1 6 204,0-3-149,0 1-1,0-1 1,1 0 0,1 0-1,0 0 1,5 12 0,-8-22-1,1 1 0,-1-1 1,0 0-1,0 1 0,1-1 1,-1 0-1,1 0 0,-1 0 0,1 0 1,-1 0-1,1 0 0,0 0 1,-1 0-1,1-1 0,0 1 1,0-1-1,0 1 0,-1-1 0,4 0 1,3 0 62,-1 0 0,0 0 1,13-4-1,-6 2-69,12-2 69,-1-1 1,0-1 0,30-11 0,-44 13-59,-1-1-1,0 0 1,0 0 0,0-1 0,-1 0-1,0-1 1,0 1 0,0-2-1,-1 0 1,7-8 0,-13 13-37,1 0 1,-1 0-1,-1 0 1,1 0-1,0 0 1,-1 0 0,1 0-1,-1 0 1,1-5-1,-2 7 12,0 0-1,0 0 0,0 0 1,0 1-1,0-1 1,0 0-1,0 0 1,-1 0-1,1 0 0,0 0 1,0 0-1,-1 0 1,1 1-1,-1-1 1,1 0-1,-1 0 1,1 0-1,-1 1 0,1-1 1,-1 0-1,0 1 1,1-1-1,-1 0 1,0 1-1,1-1 0,-1 1 1,0-1-1,0 1 1,0 0-1,1-1 1,-1 1-1,0 0 0,0-1 1,0 1-1,0 0 1,0 0-1,0 0 1,0 0-1,-1 0 1,-3 0-30,1-1 0,-1 2 0,0-1 1,0 1-1,1-1 0,-1 1 1,0 0-1,1 1 0,-1-1 1,1 1-1,-8 4 0,10-5 50,0 0-1,0 0 1,0 0-1,0 0 0,0 0 1,0 1-1,1-1 0,-1 1 1,0-1-1,1 1 1,-1 0-1,1 0 0,-1 0 1,1 0-1,0 0 1,0 0-1,0 0 0,0 0 1,0 0-1,1 0 1,-1 0-1,1 1 0,-1-1 1,1 0-1,0 5 1,0-4-9,1 0 0,0 0 0,0-1 0,1 1 0,-1 0-1,1 0 1,-1 0 0,1-1 0,0 1 0,0-1 0,0 0 0,0 1 0,0-1 0,1 0 0,-1 0 0,1 0 0,-1-1 0,1 1 0,0 0 0,0-1 0,4 2 0,8 3 28,0-1 0,29 6 0,-36-10-17,61 12-1110,-21-10-5236,-32-3-673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5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42 103 9056,'-36'-28'3360,"31"28"-2624,10 0-192,0 0 1120,13-3-1024,4-6 927,9-2-895,19-1 0,32-5-384,26 6-352,0 2 32,-10 6-2112,-14 3 1185,-2 8-4001,7 4 2784,6-4-2944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8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19 786 2976,'-18'-10'8414,"25"5"-3330,-4 3-5637,16-9 1140,0-1 427,-2-1 1,1-1 0,18-19-1,-10 9-317,84-78 551,-62 56-1088,-10 9-23,3 2-1,1 1 1,1 3-1,83-46 1,-124 76-119,-1 0 1,0 0-1,1 1 0,-1-1 1,0 1-1,1-1 0,-1 1 1,1-1-1,-1 1 0,1 0 0,-1 0 1,1 0-1,-1 0 0,1 0 1,-1 0-1,1 0 0,-1 0 1,1 0-1,-1 1 0,2 0 1,-2 0-7,0 0 0,0 0 1,0 0-1,0 0 0,-1 0 1,1 0-1,0 0 0,-1 0 1,1 1-1,-1-1 0,0 0 1,1 0-1,-1 1 1,0-1-1,0 0 0,1 0 1,-1 1-1,0-1 0,0 0 1,0 1-1,-1-1 0,1 0 1,0 0-1,-1 3 0,-3 13 64,-1 1 0,0-1-1,-1 0 1,-1-1-1,-1 0 1,0 0 0,-1 0-1,0-1 1,-2-1 0,-18 22-1,-84 95 459,106-122-428,14-11 98,0 0-205,57-22 125,0-3 1,100-57-1,-11-19-492,-153 102 369,4-1 4,-1-1-1,1 0 1,0 1-1,0 0 0,8-3 1,-12 5-7,1 0 1,-1 0-1,1 0 0,0 0 0,-1 0 1,1-1-1,0 2 0,-1-1 1,1 0-1,-1 0 0,1 0 1,0 0-1,-1 0 0,1 0 1,-1 1-1,1-1 0,-1 0 0,1 0 1,0 1-1,0 0-3,0-1 1,-1 1-1,1 0 1,-1 0-1,1 0 0,-1 0 1,1-1-1,-1 1 1,1 0-1,-1 0 0,0 0 1,0 0-1,1 0 0,-1 0 1,0 2-1,1 16 83,-1 0-1,0 0 1,-2 0-1,-5 26 1,3-19 248,-1 41 0,4-55-266,0-7-5,0 0-1,1 0 1,0 0-1,0 0 0,2 6 1,-2-10-45,0-1-1,0 1 1,0 0 0,0-1 0,1 1-1,-1-1 1,0 1 0,0-1 0,1 1-1,-1-1 1,0 1 0,1-1 0,-1 1-1,1-1 1,-1 1 0,1-1 0,-1 0-1,1 1 1,0 0 0,0-1-1,0 0 1,0 0-1,0 0 1,0 0-1,0 0 1,0 0-1,0 0 1,-1 0-1,1 0 0,0 0 1,0 0-1,0-1 1,0 1-1,0 0 1,0-1-1,0 1 1,0-1-1,16-10 54,0 0 1,-1-1-1,0 0 0,26-29 1,-3 5 62,-9 8-296,-14 13 55,33-25 0,-51 41 80,1 0 0,0 0 1,0 0-1,0 1 0,1-1 0,-1 1 1,0-1-1,0 0 0,0 3 0,-3 4-17,-2 4 2,-4 4 77,2 1 0,0 0-1,-10 33 1,17-45-15,0 0 0,0 0 0,0 0-1,1 0 1,0 0 0,0 0 0,0 1 0,2 4 0,-2-7-16,1 1 1,0-1 0,0 0-1,0 0 1,1 0 0,-1 0-1,1-1 1,0 1 0,0 0-1,0-1 1,0 1 0,0-1-1,5 5 1,-3-5 47,-1 0 0,1 0 0,-1 0 0,1 0 0,0 0 0,0-1 0,0 0 0,0 0 0,0 0 0,0 0 0,0-1 0,0 1 0,0-1 0,8-1 0,6-1 2,0 0 0,19-6-1,-31 6-42,23-5 30,-1-2 0,0 0 1,-1-2-1,37-21 0,-46 22-13,0-1 0,-1-1 0,-1-1 0,0 0 0,0-1 0,-2-1 0,17-19-1,-13 14-147,-54 87-293,34-62 420,0 0-1,0 0 1,0 0 0,1 0-1,0 0 1,-1 0-1,2 0 1,-1 0 0,1 0-1,0 9 1,0-13 14,0 1 1,0 0-1,0 0 1,1-1-1,-1 1 1,0 0-1,1-1 0,0 1 1,-1-1-1,1 1 1,0-1-1,0 1 1,-1-1-1,1 1 1,0-1-1,1 0 1,-1 1-1,0-1 1,0 0-1,0 0 1,1 0-1,-1 0 0,1 0 1,-1 0-1,1-1 1,-1 1-1,1 0 1,-1-1-1,1 1 1,0-1-1,-1 1 1,1-1-1,0 0 1,-1 0-1,4 0 0,11-1-2,1-1 0,-2 0 0,22-7 0,5 0-1,412-88 102,-398 81 28,-37 9-231,24-4-1,-43 14-19,-6 4 48,-11 6-30,-8 3-66,-18 11 202,-62 51-1,103-76-42,-1 0 0,1 0 1,-1 1-1,1 0 0,0-1 0,0 1 1,1 0-1,-1 0 0,0 0 0,1 0 1,0 0-1,-1 0 0,1 0 0,-1 7 1,2-8 0,0 0-1,0 0 1,0 0 0,1 0 0,-1 0 0,0 0 0,1 0-1,0 0 1,-1 0 0,1 0 0,0 0 0,0 0 0,0-1 0,0 1-1,0 0 1,0 0 0,1-1 0,-1 1 0,0-1 0,1 0-1,0 1 1,-1-1 0,1 0 0,0 0 0,-1 0 0,4 2-1,-1-2 10,1 1-1,0 0 0,-1-1 1,1 0-1,0 0 0,0 0 0,0-1 1,0 0-1,0 1 0,0-2 0,-1 1 1,1-1-1,6-1 0,10-2 43,35-14 1,-53 17-53,243-87-21,-218 77 24,0-1 1,-1-1-1,50-33 1,-59 32-7,0 0 0,-1-1-1,-1 0 1,0-2 0,26-34-1,-2-13-70,53-111-1,-46 81-96,-39 80 106,-1-1 0,-1 1 0,0-1 0,7-30 0,-13 44 43,0 0 0,1 0-1,-1 1 1,0-1 0,0 0-1,0 0 1,0 1 0,0-1-1,0 0 1,-1 0 0,1 1-1,0-1 1,0 0 0,0 0-1,-1 1 1,1-2 0,-1 2 9,1 0 0,0-1 0,-1 1 0,1 0 0,0 0 0,0 0 0,-1 0 0,1-1 1,0 1-1,-1 0 0,1 0 0,0 0 0,-1 0 0,1 0 0,0 0 0,-1 0 0,1 0 1,0 0-1,-1 0 0,1 0 0,0 0 0,-1 0 0,1 0 0,0 0 0,-1 1 1,-1 0-31,-1 0 0,1 0 1,-1 1-1,1-1 0,0 1 1,0 0-1,-4 3 0,-1 3 15,0 0 0,0 1 0,1 0-1,0 0 1,-7 17 0,-20 54 94,24-54-75,6-19-1,-50 140-3,40-107 126,-12 71 0,24-102-87,0 0 1,0 0 0,1 0-1,0 0 1,1-1 0,0 1-1,0 0 1,1 0-1,0-1 1,5 12 0,-5-15-9,0 0-1,0-1 1,1 0 0,-1 1 0,1-1 0,0 0 0,1 0 0,-1-1 0,1 1 0,-1-1-1,1 0 1,0 0 0,0 0 0,1 0 0,-1-1 0,0 1 0,1-1 0,0 0 0,7 1 0,-3-1 35,0 0 1,0-1 0,1 0-1,-1 0 1,1-1 0,-1-1 0,0 0-1,0 0 1,1-1 0,11-3 0,9-5-179,48-22 0,-72 29 135,12-5 8,-2-1 0,24-16 0,-33 21 10,-1-1 0,0 0 1,0-1-1,0 0 1,-1 1-1,0-2 1,0 1-1,6-11 1,-10 15-32,-1 1-1,1-1 1,0 1 0,-1-1 0,1 1 0,0-1-1,-1 1 1,0-1 0,1 0 0,-1 1 0,0-1-1,0 1 1,0-1 0,0 0 0,0 1 0,0-1-1,-1-2 1,0 3-18,1 0 0,-1 0 0,0 0 0,1 0 0,-1 0-1,0 0 1,0 0 0,0 0 0,0 0 0,0 0 0,0 1 0,0-1-1,0 0 1,0 1 0,0-1 0,0 1 0,-2-2 0,-2 1-9,1 0 1,-1 0-1,0 0 1,1 1-1,-1 0 1,0 0-1,0 0 1,1 0-1,-1 1 1,-5 1-1,4-1 16,1 1 0,-1 0 0,1 0 0,-1 0-1,1 1 1,0 0 0,0 0 0,0 0 0,0 1 0,1-1-1,0 1 1,-8 9 0,3-2-13,2 0 0,-1 0 0,1 1-1,-7 18 1,13-27 35,-1-1-1,1 1 0,0 0 1,0 0-1,1 0 1,-1 0-1,1 0 1,-1 0-1,1 0 0,0 0 1,0 0-1,0 0 1,0 0-1,1 0 1,-1 0-1,1-1 0,0 1 1,0 0-1,0 0 1,2 4-1,-1-4 9,0 0 1,1 0-1,-1 0 0,1-1 0,0 1 1,-1-1-1,1 1 0,0-1 0,0 0 1,1 0-1,-1-1 0,0 1 0,1 0 0,-1-1 1,1 0-1,5 1 0,7 1 103,0 0 0,1-2 0,-1 0 1,29-2-1,65-12-27,-99 12-87,20-4 59,1-1 0,-1-2-1,44-16 1,-60 18-28,-1-1 0,0 0 0,-1 0-1,0-2 1,0 1 0,-1-2 0,0 0 0,-1 0 0,14-16 0,-24 26-37,-1-1 0,1 0 0,0 0 0,-1 1 1,1-1-1,0 0 0,-1 0 0,1 0 0,-1 0 0,1 0 0,-1 0 1,0 0-1,1 0 0,-1 0 0,0 0 0,0 0 0,0 0 0,0 0 1,0 0-1,0 0 0,0 0 0,0 0 0,0 0 0,0-1 0,-2 3-22,1-1 1,0 1-1,0 0 0,0 1 0,0-1 0,0 0 0,0 0 0,0 0 0,0 1 0,0-1 0,1 0 0,-2 3 0,-11 20-13,8-17 42,1-1-1,0 1 1,0 1 0,1-1-1,0 0 1,0 1 0,1 0-1,0-1 1,0 1-1,1 0 1,0 9 0,1-13 6,0-1 1,0 1-1,1 0 1,0 0-1,-1-1 0,1 1 1,1 0-1,1 4 1,-2-7 8,0 1 0,-1-1 0,1 0-1,0 1 1,0-1 0,0 0 0,0 0 0,0 0 0,0 0 0,0 0 0,1 0 0,-1 0 0,0 0-1,0 0 1,1 0 0,-1-1 0,1 1 0,-1-1 0,1 1 0,-1-1 0,0 1 0,1-1 0,0 0 0,1 0-1,4 0 28,0-1-1,0 0 0,0 0 1,0-1-1,0 0 0,-1 0 0,1 0 1,11-7-1,4-4-2,23-16-1,-1 0-84,45-26-157,-90 57 168,0 1 0,0-1 0,0 1 1,0-1-1,0 1 0,1-1 0,-1 1 1,1 0-1,-1-1 0,1 1 0,0 0 1,1 2-1,-1-2 41,0 0 1,0 0 0,0 0-1,0 0 1,1 0-1,-1 0 1,1-1 0,0 1-1,0 0 1,0 0-1,0-1 1,1 1-1,-1-1 1,1 1 0,-1-1-1,4 4 1,-1-3 20,0-1 0,0 1-1,0-1 1,0 0 0,0 0 0,1-1 0,-1 1 0,0-1 0,1 0 0,0 0 0,-1 0 0,9 0-1,6-1 150,33-4 0,-39 3-141,7-2-23,0 0 0,0-2 1,-1 0-1,0-1 0,0-1 0,0-1 1,-1-1-1,0 0 0,-1-1 1,0-1-1,0-1 0,-1 0 0,19-19 1,21-20-48,-23 22-145,-30 27 150,0 0 0,0-1 0,0 1 0,0 0 0,0 1 0,1-1 0,3-1 0,-6 3 23,-1-1 0,1 1 0,0 0 0,-1 0 0,1 0 0,0-1 0,0 1 0,-1 0 0,1 0 0,0 0 0,0 0 0,-1 0 0,1 1 0,0-1 0,-1 0 0,1 0 0,0 0 0,0 1 0,-1-1 0,1 0 0,0 1 0,-1-1 0,1 0 0,-1 1 0,1-1 0,0 1 0,-1-1 0,1 1 0,-1-1 0,1 1 0,-1 0 0,1-1 0,-1 1 0,0 0 0,1-1 0,-1 1 0,0 0-1,0-1 1,1 1 0,-1 0 0,0 0 0,2 10-12,-1-1 0,-1 1-1,1-1 1,-2 1 0,1-1-1,-1 0 1,-4 15 0,0-9 84,-1 1 0,-1-2 0,0 1 0,-1-1 0,-1 0 0,0-1 1,-1 0-1,-19 20 0,23-27-70,-1 0 0,0 0 0,0-1-1,0 0 1,-1 0 0,0-1 0,0 0 0,-10 4 0,15-8 7,-1 0 0,0 1-1,0-1 1,0-1 0,0 1-1,-1 0 1,1-1 0,0 0 0,0 0-1,0 0 1,0-1 0,0 1 0,0-1-1,0 0 1,0 0 0,0-1-1,0 1 1,0-1 0,0 0 0,-6-3-1,7 3-7,1 0 1,-1 0-1,0-1 0,0 1 0,1 0 0,-1-1 0,1 0 0,0 1 0,0-1 0,-2-3 0,4 5-3,-1 0 1,1 0-1,0 0 0,-1 0 1,1 0-1,0 0 0,0 0 1,0 0-1,-1 0 0,1 0 1,0 0-1,1 0 0,-1 0 0,0 0 1,0 0-1,0 0 0,1 0 1,-1 0-1,0 0 0,1 0 1,-1 0-1,1 0 0,-1 0 1,1 0-1,-1 1 0,1-1 1,0 0-1,-1 0 0,1 1 1,0-1-1,0 0 0,-1 1 1,1-1-1,0 1 0,0-1 0,0 1 1,1-1-1,7-3 17,0 1 0,1 0 0,-1 0 0,1 1 0,-1 0 0,1 1 0,15 0 0,-5-1-3,92 1 102,-63 1-818,26 4-3778,-66-3 2340,0 1-1,1 0 1,9 4 0,8 8-1995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08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15968,'0'0'5887,"0"9"-4543,0 2-416,0 1 1472,0 5-1504,-5 3 224,5 8-704,-3-5-192,3-3-128,0 0-1152,0-8 608,0-1-5824,13-2 3456,13-9-7839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29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635 79 1312,'1'-5'12217,"3"3"-10328,-4 1-1827,0 1-1,0 0 0,1-1 1,-1 1-1,0-1 1,0 1-1,0 0 1,1-1-1,-1 1 0,0 0 1,0-1-1,0 1 1,0-1-1,0 1 1,0-1-1,0 1 0,0 0 1,0-1-1,0 1 1,0-1-1,0 1 1,0 0-1,0-1 0,-1 1 1,1-1-1,0 1 1,0-1-1,-5-8 411,-3 2-101,0 0-1,-1 1 1,0 0 0,0 0-1,-15-6 1,18 10-277,0 1 0,-1 0-1,1 0 1,0 0 0,-1 1 0,1 0 0,-1 0-1,-9 2 1,6-2-26,-10 2-19,0 1 0,0 1-1,0 0 1,1 2 0,-1 0 0,1 1 0,1 1-1,-33 18 1,40-19-35,1 0 0,0 0 0,0 1 0,1 0 0,-1 0-1,2 1 1,0 1 0,0-1 0,0 1 0,1 1 0,1-1 0,0 1 0,0 0 0,1 1-1,-5 16 1,8-21 4,0 0 0,1 0 0,0 0 0,1 0 0,-1 1 0,1-1 0,1 0-1,-1 0 1,1 0 0,0 0 0,1 0 0,0 0 0,0 0 0,0 0 0,1 0-1,0-1 1,0 0 0,1 1 0,0-1 0,8 10 0,-5-9 32,0 0-1,1 0 1,0 0 0,0-1 0,1 0-1,0 0 1,0-1 0,0 0 0,1-1-1,-1 0 1,1-1 0,0 0 0,18 4-1,-1-3 333,53 1-1,-78-6-276,1 1 0,-1 0 1,1-1-1,-1 1 0,0-1 0,1 0 0,-1 0 1,5-2-1,-7 3-90,0 0-1,1 0 1,-1-1 0,0 1-1,1 0 1,-1 0 0,0-1 0,0 1-1,1 0 1,-1-1 0,0 1 0,0 0-1,1 0 1,-1-1 0,0 1 0,0-1-1,0 1 1,0 0 0,1-1 0,-1 1-1,0 0 1,0-1 0,0 0-1,0 1-12,-1-1 0,1 0-1,0 1 1,-1-1-1,1 1 1,0-1-1,-1 1 1,1-1 0,-1 1-1,1-1 1,-1 1-1,1 0 1,-1-1-1,1 1 1,-1-1-1,1 1 1,-1 0 0,1 0-1,-1-1 1,0 1-1,-3-1-13,0 0 1,0 0-1,0 0 0,0 1 0,0-1 1,0 1-1,0 0 0,0 0 0,0 1 0,-6 0 1,-44 12-88,43-9 82,1-2 3,-119 37 62,104-30-3,1 1-1,0 1 1,-25 16 0,41-21-82,0 0 0,1 1-1,0 0 1,0 0 0,0 0-1,0 1 1,-9 16 0,14-22 48,1-1 1,0 1 0,0 0 0,0-1-1,0 1 1,0 0 0,1 0 0,-1 0-1,0-1 1,1 1 0,0 0 0,-1 0 0,1 0-1,0 0 1,0 0 0,0 0 0,0 0-1,0 0 1,0 0 0,1 0 0,-1 0-1,1 0 1,-1 0 0,1-1 0,0 1-1,0 0 1,0 0 0,0 0 0,0-1-1,0 1 1,0-1 0,0 1 0,1-1 0,-1 1-1,1-1 1,2 2 0,5 3 91,-1-1 1,1 0-1,0-1 1,0 0-1,18 5 1,-2-2-3,1-1 1,0-1 0,0-1 0,0-1-1,0-2 1,0-1 0,1 0-1,-1-2 1,0-1 0,0-1 0,0-2-1,27-8 1,-32 5-68,0 0-1,0-1 1,-1-1 0,20-15-1,-2-2 11,34-32 0,-69 57-39,-1 2 5,0-1-1,0 1 0,-1 0 0,1 0 0,0-1 0,0 1 0,0 1 0,1-1 0,1-1 0,-3 2-11,-1 0-1,0 0 1,1 0-1,-1 0 1,0 0-1,1 0 1,-1 0-1,0 0 1,1 0-1,-1 0 1,0 1-1,0-1 1,1 0-1,-1 0 1,0 0-1,1 0 1,-1 0-1,0 1 1,0-1-1,1 0 1,-1 0-1,0 0 1,0 1-1,0-1 0,1 0 1,-1 0-1,0 1 1,0-1-1,0 0 1,0 0-1,0 1 1,1-1-1,2 11-111,-2-5 107,0 1 1,-1-1-1,0 0 0,-1 1 1,1-1-1,-1 1 1,0-1-1,-1 0 0,-2 8 1,-4 7 59,-15 27 0,1-2 152,15-33-62,3-8-70,4-5-72,0 0 1,0 0-1,0 0 1,0 0 0,0 0-1,0 0 1,0 0-1,0 0 1,0 0-1,0 0 1,0 0-1,0 0 1,0 0 0,0-1-1,0 1 1,0 0-1,0 0 1,0 0-1,0 0 1,0 0 0,0 0-1,0 0 1,0 0-1,0 0 1,0 0-1,-1 0 1,1 0 0,0 0-1,0 0 1,0 0-1,0 0 1,0 0-1,0 0 1,0 0 0,0 0-1,0 0 1,0 0-1,0 0 1,0 0-1,0 0 1,0 0 0,0 0-1,0 0 1,0 0-1,0 0 1,0 0-1,0 0 1,0 0 0,0 0-1,0 0 1,-1 0-1,1 0 1,0 0-1,0 0 1,0 0-1,0 0 1,0 0 0,0 0-1,0 0 1,0 0-1,0 0 1,0 0-1,0 0 1,0 0 0,0 0-1,0 0 1,0 0-1,0 0 1,0 0-1,1-3 19,0 0 0,0-1-1,0 1 1,0 0 0,1 0-1,0 0 1,-1 0 0,1 1-1,3-4 1,2-4 13,-2 1-34,1 1 0,1-1 0,-1 1-1,1 1 1,1 0 0,0 0 0,0 0 0,11-7 0,-2 3-69,1 1 1,0 1-1,24-8 1,-38 15 52,0 1 0,-1-1 0,1 1 0,0 0 0,0 0 0,0 1 0,1-1 1,-1 1-1,0 0 0,6 1 0,-9-1 5,1 1-1,-1-1 1,1 1 0,-1-1 0,1 1 0,-1 0-1,0 0 1,1 0 0,-1 0 0,0 0-1,0 0 1,0 0 0,0 0 0,0 0 0,0 1-1,0-1 1,0 0 0,0 1 0,-1-1 0,1 1-1,-1-1 1,1 1 0,-1-1 0,1 1-1,-1-1 1,0 1 0,1 2 0,1 33-195,-2-29 215,1 0 0,-1 0 0,1-1-1,1 1 1,1 8 0,0-10 3,-1 1 0,1-1 0,0 0 0,0 0 0,1 0 0,-1-1 0,1 1 0,7 6 0,-9-9-7,1-1 0,-1 0 0,1 0 0,-1 0 0,1 0 0,0-1 0,0 1-1,0-1 1,0 0 0,0 1 0,0-1 0,0 0 0,0-1 0,0 1 0,0-1 0,0 1 0,1-1-1,-1 0 1,0 0 0,4-1 0,10-2 58,1-1 0,-1-1 0,0-1 0,-1 0 0,1-1 0,18-11 0,88-64 97,-84 54-43,-33 25-103,-6 3-18,1 0 0,-1 0 1,0 0-1,1-1 1,-1 1-1,1 0 1,-1 0-1,0 0 0,1-1 1,-1 1-1,0 0 1,1-1-1,-1 1 1,0 0-1,1-1 0,-1 1 1,0 0-1,0-1 1,0 1-1,1-1 1,-1 1-1,0 0 1,0-1-1,0 1 0,1-1 1,-2 1-19,0 0-1,0 0 1,0 0 0,0 0 0,0 0-1,0 0 1,0 1 0,0-1 0,0 0-1,0 1 1,0-1 0,0 1 0,-1 0 0,-2 2-17,-1 0 1,1 0-1,-1 1 1,1-1-1,0 1 1,0 0 0,0 0-1,1 0 1,0 1-1,-1-1 1,1 1 0,1 0-1,-1 0 1,1 0-1,0 0 1,0 0 0,-1 7-1,3-9 39,0-1 0,-1 1-1,2 0 1,-1 0 0,0-1 0,1 1 0,-1 0-1,1 0 1,0-1 0,0 1 0,0-1-1,0 1 1,0-1 0,0 1 0,1-1-1,-1 0 1,1 1 0,0-1 0,2 2 0,-2-2 19,-1 0 0,1 0 0,0 0 0,0-1 0,1 1 0,-1 0 0,0-1 0,1 0 0,-1 1 0,0-1 0,1 0 0,0 0 0,-1-1 0,1 1 0,-1 0 0,1-1 0,0 0 0,-1 1 0,6-2 0,-1 0-2,0-1 0,0 0 1,0 0-1,-1 0 0,1-1 0,-1 0 0,0-1 0,0 0 0,0 1 0,0-2 0,-1 1 1,8-8-1,-11 10 4,0 0 1,0 0-1,0-1 1,0 1 0,-1-1-1,1 1 1,-1-1-1,1 0 1,-1 0 0,0 1-1,0-1 1,0 0-1,0 0 1,-1 0 0,1 0-1,-1 0 1,0 0-1,0-1 1,0 1 0,0 0-1,0 0 1,-1 0-1,1 0 1,-1 0 0,0 0-1,0 0 1,0 1-1,0-1 1,-1 0 0,-2-4-1,-1 1-40,1 0-1,-2 0 0,1 0 1,0 1-1,-1 0 1,0 0-1,-1 0 1,1 1-1,-1 0 0,1 0 1,-1 1-1,0-1 1,-10-2-1,13 6-10,1-1-1,0 1 1,0-1-1,-1 1 1,1 0-1,0 0 1,0 1-1,-1-1 1,1 1-1,0-1 1,0 1-1,0 0 1,0 0-1,0 1 1,0-1-1,0 1 1,0-1-1,0 1 1,-4 4-1,5-5 18,0 0 0,1 1 0,-1-1 0,1 1 0,0-1 0,-1 1 0,1 0 0,0 0 0,0-1 1,0 1-1,0 0 0,0 0 0,0 0 0,1 0 0,-1 0 0,1 0 0,-1 0 0,1 0 0,0 0 0,0 0 0,0 1 0,0-1 0,0 0 0,0 0 0,0 0 0,1 0 0,-1 0 0,1 0 0,0 0 0,0 0 0,1 3 0,0-2 38,0-1 0,0 1 0,0-1 0,0 0 0,0 0 0,0 0 0,1 0 0,-1 0 0,1 0 0,-1-1 1,1 1-1,0-1 0,0 0 0,0 0 0,-1 0 0,1 0 0,0 0 0,0-1 0,0 1 0,0-1 0,0 0 0,5 0 0,8 0 74,0-2-1,-1 0 1,20-4 0,-9 1-23,245-49-1,-245 47-37,-1-1 0,27-12-1,-5 1 180,-17 2-121,-26 18-160,-4 5-23,-4 4-116,-17 29 76,16-31 144,1-1 0,-1 1 0,1 0 0,1 1 0,-1-1 0,2 1 0,-1 0 0,1-1 0,0 1 0,0 12 0,1-20-8,1 0 0,0 1 0,0-1 0,0 0 0,0 0 0,1 0 0,-1 1 0,0-1-1,0 0 1,1 0 0,-1 0 0,0 1 0,1-1 0,0 0 0,-1 0 0,1 0 0,-1 0 0,1 0 0,0 0 0,0 0-1,0 0 1,1 1 0,-1-2 21,1 1 0,0-1-1,-1 0 1,1 1 0,0-1-1,-1 0 1,1 0 0,0 0 0,0 0-1,-1-1 1,1 1 0,0 0-1,-1-1 1,1 1 0,-1-1-1,1 1 1,2-2 0,15-7 14,0-1 1,0-1-1,-1-1 1,30-25 0,12-7-193,-59 43 53,-6 21-171,3-15 266,0 0-1,0 0 0,1 0 0,-1 0 0,1 0 0,1 1 0,-1-1 0,1 0 0,0 1 1,0-1-1,0 0 0,1 0 0,1 7 0,-1-10 4,-1 0-1,1 1 1,0-1 0,0 0 0,0 0 0,1-1-1,-1 1 1,0 0 0,1 0 0,-1 0-1,1-1 1,0 1 0,-1-1 0,1 1 0,0-1-1,0 0 1,0 0 0,0 0 0,0 0-1,0 0 1,0 0 0,0 0 0,1-1 0,-1 1-1,0-1 1,0 1 0,1-1 0,-1 0-1,0 0 1,0 0 0,1 0 0,3-1-1,43-7 179,51-14 0,-61 13-134,9-3-64,69-26-1,-99 31 72,-1 0 1,-1-2-1,1 0 0,-1-1 0,-1 0 1,0-2-1,16-14 0,-30 25-56,4-4-27,0 1 1,-1-2 0,1 1 0,-1 0 0,0-1-1,3-6 1,-8 9-183,-4 5-163,-7 8-83,-72 60-145,-4 2 739,75-61-150,2 1-1,-1 1 1,2 0 0,-16 25-1,22-31 10,0 0 1,1 0-1,-1 0 0,1 1 0,1 0 1,0-1-1,0 1 0,-1 14 1,2-21 13,1 0 1,0 0 0,0 0-1,0 0 1,0 0 0,0 0 0,0 0-1,0 0 1,0 0 0,0 0 0,0 0-1,0 0 1,1 0 0,-1 0-1,0 0 1,1 0 0,-1 0 0,1 0-1,-1 0 1,1 0 0,0-1-1,-1 1 1,1 0 0,0 0 0,0-1-1,-1 1 1,1 0 0,0-1 0,0 1-1,0-1 1,0 1 0,0-1-1,0 1 1,0-1 0,-1 0 0,1 1-1,0-1 1,1 0 0,-1 0 0,0 0-1,0 0 1,0 0 0,0 0-1,0 0 1,1 0 0,3-1 29,0 0 1,1 0-1,-1 0 1,0-1-1,0 1 0,0-1 1,7-5-1,0-2-36,-1 0 0,1-1 0,-2 0 0,0-1 0,0 0 0,10-16 0,-12 17-56,35-53 47,-13 18 119,-45 71-476,0 2 0,2-1 0,-16 47 0,-25 54 503,33-90-21,-2 0-1,-2-1 1,-50 57 0,75-93-106,0-1 0,-1 1 1,1-1-1,0 1 1,-1-1-1,1 1 1,-1-1-1,1 1 1,0-1-1,-1 0 0,1 1 1,-1-1-1,1 0 1,-1 1-1,1-1 1,-1 0-1,1 0 1,-1 1-1,0-1 0,1 0 1,-1 0-1,1 0 1,-1 0-1,1 0 1,-1 0-1,0 0 1,1 0-1,-1 0 0,1 0 1,-2 0-1,2-1-13,0 0-1,-1 0 1,1 1-1,0-1 1,0 0-1,0 0 1,0 0-1,0 0 1,0 1-1,0-1 1,0 0-1,0 0 1,0 0-1,0 1 1,1-1-1,-1 0 1,0 0-1,1 0 1,-1 1-1,0-1 1,1 0-1,0-1 1,18-28-44,2 0-1,1 1 1,50-52 0,-31 36 146,69-68-426,-92 96 343,1 2 0,1 0 0,0 2 0,32-17 0,110-38-84,-99 44 89,63-33 0,-106 46-15,0-1-1,-1-1 1,0-1-1,-1 0 1,-1-1-1,31-35 1,-21 13 15,-1-2 1,24-47 0,13-21 205,-45 80-139,-5 6 113,1 0 0,31-34 0,-48 61-202,0 0-1,0 0 0,-2 11 1,0-2-45,-28 93 26,17-50 196,-42 95 0,35-105-139,-3-2-1,-37 52 0,52-81 7,-10 11 457,57-56-786,-30 21 177,18-16-79,-23 21 181,1 1 0,0 0-1,-1 0 1,1-1 0,0 1-1,0 1 1,0-1 0,0 0-1,0 0 1,0 1 0,0-1-1,0 1 1,3-1-1,-4 2-5,1-1 0,-1 1-1,0 0 1,1 0-1,-1-1 1,0 1-1,1 0 1,-1 0-1,0 0 1,0 0-1,0 1 1,0-1-1,0 0 1,0 0-1,0 1 1,0-1-1,0 0 1,-1 1-1,2 1 1,3 6-5,29 43-89,-24-34 367,1-1 1,19 23-1,-25-36-463,-1 1-1,1 0 0,0-1 0,0 0 1,0 0-1,1-1 0,0 1 1,-1-1-1,1 0 0,0-1 1,11 4-1,17 2-3878,17 0-10951,-41-7 10737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0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3 864 7136,'-2'4'2360,"1"0"-1649,4-4 2148,-1-2-2451,-1 1 0,0-1 0,1 0 0,-1 1 0,0-1 0,0 0-1,-1 0 1,1 0 0,1-3 0,5-11 612,4 1-494,0 1-1,0 0 1,1 1 0,1 0 0,18-14 0,77-47 247,-71 51-583,54-45 1,-62 40-64,-1-1 0,-1-1 0,26-39-1,59-106 690,-77 118-518,61-100 705,-76 130-848,-20 26-251,-5 5 54,-7 10 20,4-1 54,2 0 1,0 0-1,0 1 1,-5 21-1,-12 62 140,12-45-106,-11 32 150,-10 51 119,28-113-253,1 1-1,1-1 1,1 0 0,3 27 0,-2-45-11,1 1 0,-1 0 1,1-1-1,0 1 1,1-1-1,-1 0 0,1 1 1,3 5-1,-4-9-57,0 1 0,0-1 0,0 1 0,0-1 0,1 0 0,-1 0 1,0 1-1,0-1 0,1 0 0,-1 0 0,1 0 0,-1 0 0,1-1 0,-1 1 0,1 0 0,0-1 0,-1 1 0,1-1 0,0 1 0,0-1 0,-1 0 0,1 0 0,0 0 0,0 0 0,1 0 0,5-2 13,0 1-1,-1-2 0,0 1 0,1-1 0,-1 0 1,0 0-1,0-1 0,-1 0 0,8-5 0,19-11 203,42-24-453,-83 50 147,0 1 0,1 1 0,0 0 0,0 0 0,0 0 0,-5 10 1,11-16 87,-1 0 0,1 0 0,0 0 1,0 1-1,0-1 0,0 0 1,1 0-1,-1 0 0,0 1 0,1-1 1,0 0-1,0 1 0,-1-1 1,1 0-1,0 1 0,1-1 0,-1 0 1,0 0-1,1 1 0,-1-1 1,1 0-1,0 0 0,0 1 0,0-1 1,0 0-1,0 0 0,0 0 1,0 0-1,3 2 0,-1-1 2,-1 0 1,1-1-1,0 0 0,0 1 0,0-1 0,1 0 0,-1 0 1,0-1-1,1 1 0,0-1 0,-1 1 0,1-1 1,0 0-1,-1-1 0,1 1 0,0-1 0,4 1 0,-1-1 37,0-1-1,-1 1 1,1-2-1,0 1 0,0 0 1,-1-1-1,1-1 1,-1 1-1,8-5 0,-12 7-55,0-1-1,-1 0 0,1 0 0,0-1 1,-1 1-1,1 0 0,-1 0 0,1-1 1,-1 1-1,0-1 0,1 1 0,-1-1 1,0 0-1,0 0 0,0 1 0,0-1 0,-1 0 1,1 0-1,0 0 0,-1 0 0,1 0 1,-1 0-1,0 0 0,0 0 0,1 0 1,-1 0-1,-1 0 0,1 0 0,0 0 1,0 0-1,-1 0 0,1 0 0,-1 0 1,0 0-1,0-1 0,-1-1-33,0 0 0,0 0 0,-1 0-1,1 1 1,-1 0 0,0-1 0,0 1 0,0 0-1,0 0 1,-1 0 0,-5-3 0,2 2-2,0 0 1,0 0 0,0 1-1,0 1 1,-13-4-1,1 0 141,16 4-37,0 1 0,0 0 0,-1 0 0,1 0 1,0 1-1,-7-1 0,39 6 54,-13-1-88,140 11 80,-50-6-46,-28-6-1902,-59-3-6113,-43 0 904,-32-4 3588,-18-3-944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1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92 11392,'-27'-28'4224,"27"25"-3297,9-6-255,1 6 704,3-5-896,13-4 1216,29 4-960,30 0 0,23-1-448,0 6-288,-13 3 0,3 8-704,5-1 384,1 6-3136,-6 2 1920,-8 2-4127,-8-2 3199,-24-10-2432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2816,'0'-1'138,"0"1"0,0 0 0,-1-1 0,1 1 1,0 0-1,-1 0 0,1-1 0,0 1 0,-1 0 0,1 0 0,0-1 0,-1 1 1,1 0-1,0 0 0,-1 0 0,1 0 0,-1 0 0,1 0 0,0 0 0,-1 0 1,1 0-1,-1 0 0,1 0 0,0 0 0,-1 0 0,1 0 0,0 0 0,-1 0 1,0 0-1,1 1 114,0-1 0,-1 0 1,1 1-1,-1-1 0,1 1 1,0-1-1,-1 1 1,1-1-1,0 1 0,0-1 1,-1 1-1,1-1 0,0 1 1,0-1-1,0 1 0,0-1 1,0 1-1,0-1 1,0 1-1,0-1 0,0 2 1,1-2 22,0 0 0,0 0 1,0 0-1,0 0 0,0 0 1,0 0-1,0 0 0,0 0 1,0-1-1,0 1 0,-1 0 1,1-1-1,0 1 1,0 0-1,0-1 0,0 1 1,1-2-1,25-12 6,19-14-15,0 3 1,52-22 0,-95 46-282,0 0-1,-1 0 1,1 0 0,0 1 0,-1-1-1,1 1 1,0-1 0,0 1 0,0 0-1,0 0 1,-1 0 0,1 1 0,3 0-1,-4-1 45,0 1 0,-1 0-1,1 0 1,-1 0-1,1 0 1,-1 0 0,1 0-1,-1 0 1,0 0-1,1 0 1,-1 1 0,0-1-1,0 1 1,0-1-1,0 1 1,0-1 0,0 1-1,0-1 1,-1 1 0,1 0-1,0 3 1,2 5 210,-1-2 35,0 0 0,1 0 0,0-1 0,5 10 0,-6-15-196,-1 1 0,1-1 0,0 0 0,-1 0 0,1 0-1,0 0 1,0-1 0,1 1 0,-1 0 0,0-1 0,0 1 0,1-1 0,-1 0-1,1 0 1,-1 0 0,6 1 0,-1 0 15,1 0-1,-1-1 1,1 0 0,-1-1-1,1 0 1,-1 0 0,1 0-1,-1-1 1,1 0 0,-1 0-1,1-1 1,-1 0 0,0-1-1,0 1 1,7-5 0,4-2-530,22-12 980,-38 19-1543,0 0 1,0 1-1,0-1 1,0 0-1,0 0 1,3-3-1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3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1 554 4480,'8'3'4679,"40"5"-905,-13-6-2401,-1-1 1,1-2-1,65-10 0,-84 9-1085,-1-2 0,1 0 1,27-11-1,-34 11-177,0 0 0,0-1 0,-1 0 1,0-1-1,0 0 0,-1 0 0,11-12 1,-13 13 9,0-1-1,0 1 1,-1-1 0,0 0 0,0-1 0,5-12-1,-9 17-110,1 0 0,0 1 0,-1-1-1,1 0 1,-1 0 0,0 0 0,0 0-1,1 0 1,-1 1 0,-1-1 0,1 0 0,0 0-1,0 0 1,-1 0 0,1 0 0,-1 1-1,1-1 1,-1 0 0,0 0 0,0 1-1,0-1 1,0 0 0,0 1 0,0-1 0,0 1-1,0-1 1,-1 1 0,1 0 0,0-1-1,-1 1 1,1 0 0,-3-1 0,2 1-6,0 0 0,0 0 0,0 0 0,0 1 0,-1-1 0,1 1 0,0-1 0,0 1 1,-1 0-1,1 0 0,0 0 0,0 0 0,-1 0 0,1 0 0,-3 1 0,-35 12-46,24-7 67,-10 5 91,0 2 0,0 0 0,2 2 1,-30 22-1,44-30-79,0 0 0,1 1 0,0 0 0,0 1 0,1 0 0,0 1 0,0-1 0,-6 13 0,11-18-23,1 1 1,-1 0-1,1 1 0,0-1 1,1 0-1,-1 1 0,1-1 1,0 1-1,1-1 1,-1 1-1,1-1 0,0 1 1,0-1-1,1 1 0,-1-1 1,1 1-1,1-1 1,-1 1-1,1-1 0,2 6 1,0-3 44,1 1 0,0-1 1,0 0-1,0-1 1,1 1-1,0-1 0,1 0 1,0-1-1,0 0 1,0 0-1,15 10 1,-16-13-5,0 0 1,0 0-1,1 0 1,-1 0-1,1-1 1,-1 0-1,1-1 1,0 1-1,-1-1 1,1 0-1,0-1 1,0 0-1,0 0 1,0 0-1,-1-1 1,1 0-1,8-2 1,2-4 8,1-1 1,-1 0 0,-1-1-1,1 0 1,19-17 0,25-14-112,211-99 391,-175 92-267,-41 21-66,-30 15 7,-1-1 0,39-25-1,-61 35-28,0 0-1,0 0 1,0 0-1,1 1 1,-1-1 0,0 1-1,0 0 1,5-1-1,-7 2 7,-1 0 1,1-1-1,0 1 0,0 0 0,-1 0 0,1 1 0,0-1 1,-1 0-1,1 0 0,0 0 0,-1 0 0,1 1 1,0-1-1,-1 0 0,1 1 0,0-1 0,-1 0 0,1 1 1,-1-1-1,1 1 0,-1-1 0,1 1 0,-1-1 1,1 1-1,-1-1 0,1 1 0,-1-1 0,0 1 0,1 0 1,-1-1-1,0 1 0,1 0 0,-1-1 0,0 1 0,0 0 1,0-1-1,0 1 0,0 0 0,0 0 0,0-1 1,0 1-1,0 0 0,0-1 0,0 2 0,-1 6 62,1-1 1,-1 1-1,-1-1 0,1 0 0,-1 0 0,0 1 0,-1-1 0,-6 12 1,-3 2 198,-20 27 0,13-20-280,18-26 69,0-1-1,-1 0 1,1 1 0,0-1 0,0 1-1,0-1 1,-1 0 0,-2 2 0,4-5 221,8-6-146,9-7-173,11-11-112,-16 13 134,0 0 0,1 0 0,0 1 0,1 1 0,0 0 0,1 1 0,0 0 0,1 1 0,17-6 0,-32 14 15,1 0 0,0 1-1,0-1 1,0 1 0,-1-1-1,1 1 1,0 0 0,0 0 0,0 0-1,0 0 1,0 0 0,3 1-1,-4-1 10,0 1 0,0-1 0,0 0 0,0 1 0,-1-1 0,1 1 0,0-1 0,0 1 0,0 0-1,-1-1 1,1 1 0,0 0 0,-1 0 0,1 0 0,0-1 0,-1 1 0,2 2 0,-1 0 13,0 1 1,0-1-1,-1 1 1,1 0-1,-1-1 1,0 1-1,0 0 1,0-1-1,0 1 1,0 0-1,-2 5 1,-3 13 223,-9 21 1,7-22-131,-7 32 0,8-28-130,4-18 59,0 0 0,1 0 0,-1 9 0,2-13 88,1-5 128,5-10-212,1 0 0,1 1-1,0 0 1,1 0 0,0 1 0,20-18-1,0 5-136,58-33-1,-69 46 27,0 1-1,1 1 0,0 1 1,37-10-1,-55 17 64,-1 0 0,1-1 1,0 1-1,0 0 0,-1 0 0,1 0 0,0 0 1,0 0-1,0 0 0,-1 0 0,1 0 1,0 0-1,0 0 0,0 1 0,-1-1 0,1 0 1,0 0-1,0 1 0,-1-1 0,1 1 0,0-1 1,-1 0-1,2 2 0,-1-1 12,-1 0 1,1 0-1,-1 0 0,1 0 1,-1 0-1,0 0 0,1 0 0,-1 0 1,0 0-1,0 1 0,0-1 1,0 0-1,0 0 0,0 0 1,0 1-1,-2 7 102,0 0 0,0-1 1,-6 14-1,4-13 30,0 5-80,0 0 0,1-1-1,0 1 1,2 1 0,-2 15 0,3-22-25,0 1-1,1-1 1,0 0 0,0 0 0,1 0 0,0 0-1,0 0 1,1 0 0,0 0 0,5 9 0,-7-15-9,0-1 1,0 1 0,1 0 0,-1-1 0,0 1 0,1-1 0,-1 1 0,1-1-1,-1 0 1,1 1 0,0-1 0,0 0 0,-1 0 0,1 0 0,0-1 0,0 1 0,3 0-1,-2 0 23,1-1-1,-1 1 1,1-1-1,-1 0 0,0 0 1,1-1-1,-1 1 0,0-1 1,7-2-1,-1 0 24,1-1 0,-1-1 1,0 1-1,0-1 0,-1-1 0,11-8 0,2-5 26,28-33 0,15-14-191,-37 37-4,5-3 120,-27 26-69,-1 3-332,-5 9 99,-5 22 89,1-4 310,1 0 1,-3 47 0,7-63-93,-1-2-30,1 0-1,1 0 0,-1 0 1,2 8-1,-2-13 21,1 0 0,-1 0 0,0 0 1,0 0-1,1 0 0,-1-1 0,0 1 0,1 0 0,-1 0 0,1 0 1,-1-1-1,1 1 0,0 0 0,-1-1 0,1 1 0,0-1 0,-1 1 1,1 0-1,0-1 0,0 1 0,-1-1 0,1 0 0,0 1 0,0-1 0,0 0 1,0 1-1,-1-1 0,1 0 0,0 0 0,0 0 0,0 0 0,0 0 1,0 0-1,0 0 0,0 0 0,0 0 0,4-2 28,0 1-1,-1-1 1,1 0-1,-1 0 0,1 0 1,-1 0-1,0-1 1,7-5-1,6-4 19,28-13 29,77-32 0,-71 35 83,54-31 0,-89 43-170,0-1 0,-1 0 0,0-1 0,-1 0 0,-1-1-1,0-1 1,15-19 0,-8 3-21,-1-1 0,23-51 1,21-70 108,-55 130-84,24-77-9,-31 98-2,-1 0-1,0 1 1,0-1 0,1 0 0,-1 0-1,0 0 1,0 1 0,0-1 0,0 0-1,0 0 1,0 1 0,0-1 0,0 0 0,0 0-1,0 0 1,0 1 0,0-1 0,-1-1-1,-3 3-95,-1 7 49,-2 9 40,-6 27 1,6-19 39,-83 328-277,84-316 282,2 0 1,1 0 0,3 60-1,1-89-77,0 0-1,1 0 0,-1 0 1,2 1-1,-1-2 0,6 13 1,13 19-4078,-21-38 3988,0-1 0,0 0 0,0 0 0,0 1 0,0-1 1,0 0-1,0 0 0,0 0 0,1 1 0,-1-1 0,0 0 0,0 0 0,0 1 0,0-1 0,0 0 0,1 0 1,-1 0-1,0 0 0,0 1 0,0-1 0,1 0 0,-1 0 0,0 0 0,0 0 0,1 0 0,-1 0 0,0 0 1,0 0-1,1 0 0,-1 1 0,0-1 0,0 0 0,1 0 0,-1 0 0,0 0 0,0 0 0,1-1 1,-1 1-1,0 0 0,0 0 0,1 0 0,-1 0 0,0 0 0,1 0 0,-1-1-124,0 1 0,0-1 0,1 1 0,-1-1 0,0 1 0,0-1 0,0 1 0,0-1 0,0 1 0,0-1 0,0 0 0,0 1 0,0-1 0,0 1 0,0-1 1,0 1-1,0-1 0,0 1 0,0-1 0,0 1 0,-1-2 0,-1 0-353,1-1 0,-1 1 1,0-1-1,0 1 1,-1 0-1,1 0 1,0 0-1,-1 0 0,1 0 1,-1 0-1,-4-2 1,1 1 161,-29-19-1997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3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427 372 11456,'-5'-11'5215,"19"6"-4543,4 5 704,14-4-896,17 4 1408,18 0-1056,14 0-160,-4 0-448,-4 4-96,-2-4-64,6 5-256,-1-2 96,-5 2-2560,-12-2 1440,-15 0-3423,-12 2 2591,-22-1-4864</inkml:trace>
  <inkml:trace contextRef="#ctx0" brushRef="#br0" timeOffset="1">32 60 12384,'-32'-35'4575,"41"30"-3551,14-2-288,-5 2-1248,14 2 128,3-2-320,1 5 384,4 8-2975,2 4 1823,3 5-5312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7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415 499 3328,'2'-5'1888,"0"5"-806,1-15 4065,-3 13-4941,0 0 1,-1 0-1,1 0 0,-1 0 1,0 1-1,1-1 1,-1 0-1,0 0 0,0 1 1,0-1-1,0 1 0,0-1 1,-1 1-1,1-1 1,0 1-1,-1 0 0,1-1 1,-1 1-1,1 0 0,-1 0 1,0 0-1,1 0 0,-1 1 1,0-1-1,0 0 1,0 1-1,1-1 0,-1 1 1,0 0-1,0-1 0,0 1 1,0 0-1,0 0 1,0 0-1,0 0 0,1 1 1,-1-1-1,-3 1 0,-7 2 10,0 1 1,0 0-1,0 1 0,-18 11 0,18-10-113,-29 15 165,1 2 0,0 2 0,-62 53 0,96-73-299,0 0 1,0 1-1,1 0 1,0 0-1,0 1 1,-7 12-1,11-17 38,0-1 1,1 1-1,-1 0 0,0 0 0,1 0 1,-1 0-1,1 0 0,-1 0 1,1 0-1,0 0 0,0 0 0,0 0 1,0 0-1,0 0 0,0 0 1,1 0-1,-1 0 0,1-1 0,-1 1 1,1 0-1,0 0 0,-1 0 1,1 0-1,0-1 0,0 1 0,1 0 1,-1-1-1,0 1 0,0-1 1,1 1-1,-1-1 0,3 2 0,0 0 75,1-1 0,-1 1 0,1-1 0,0 0 0,0-1 0,0 1 0,0-1 0,0 0 0,0 0 0,0 0 0,0-1 0,8 1 0,1-2 21,0 1 0,0-2 0,20-4 0,-22 3-68,0-1 1,-1 0 0,1 0-1,-1-2 1,0 1 0,0-1-1,-1-1 1,0 0-1,0 0 1,0-1 0,-1 0-1,0-1 1,-1 0 0,0-1-1,0 1 1,-1-1 0,-1-1-1,8-13 1,-5 6 103,-1-1-1,11-35 1,-19 54-138,6-19 117,-4 17-53,-1 11-46,0 7 35,1 0 1,0 0 0,7 21 0,-1 0 120,-6-27-110,1 0 0,0 0 0,1 0 1,7 15-1,-10-24-35,-1 0 1,1 0-1,-1 0 1,1-1 0,0 1-1,-1 0 1,1 0-1,0-1 1,0 1 0,-1 0-1,1-1 1,0 1 0,0-1-1,0 1 1,0-1-1,0 0 1,0 1 0,0-1-1,0 0 1,0 1 0,0-1-1,0 0 1,0 0-1,0 0 1,0 0 0,0 0-1,0 0 1,0 0-1,0-1 1,2 1 0,3-2 75,0 0 1,0 0-1,11-6 1,-4 2-21,131-63 39,-23 10-79,-88 44-62,28-11-43,-53 23 56,-1 0 1,1 1-1,0 0 0,0 1 1,15-1-1,-21 1 9,1 1 0,-1 1 0,0-1 0,1 0 0,-1 0 0,0 1 0,0-1 0,1 1 0,-1 0 0,0 0 0,0 0 1,0 0-1,0 0 0,0 0 0,0 1 0,0-1 0,0 0 0,-1 1 0,1 0 0,0-1 0,-1 1 0,0 0 0,1 0 0,-1 0 0,0 0 0,0 0 0,0 0 0,0 0 0,0 0 1,0 0-1,-1 1 0,1-1 0,-1 0 0,1 4 0,0 1 13,-1 1-1,0 0 1,0 0 0,-1 0 0,0-1 0,-1 1-1,1 0 1,-1-1 0,-3 8 0,-11 18 48,11-24-20,1 0 0,-6 16 0,10-25-44,0 0 0,0 0-1,0 0 1,0 0 0,0 0 0,0 0 0,0 1 0,0-1-1,0 0 1,0 0 0,0 0 0,0 0 0,0 0 0,0 0 0,0 0-1,0 0 1,0 0 0,1 0 0,-1 1 0,0-1 0,0 0-1,0 0 1,0 0 0,0 0 0,0 0 0,0 0 0,0 0 0,0 0-1,0 0 1,1 0 0,-1 0 0,0 0 0,0 0 0,0 0-1,0 0 1,0 0 0,0 0 0,0 0 0,0 0 0,0 0 0,1 0-1,-1 0 1,0 0 0,0 0 0,0 0 0,0 0 0,0 0-1,0 0 1,0 0 0,0 0 0,10-3 149,8-4-1,-5 0-165,-1-1 1,0 0 0,17-15-1,-20 15-33,1 1 0,-1 0 0,1 0 0,0 1 0,18-8 0,-26 13 45,0 0 0,-1 1 0,1-1 0,0 1 0,0-1 0,0 1-1,0 0 1,0-1 0,0 1 0,0 0 0,-1 0 0,1 1 0,0-1 0,0 0 0,0 1 0,0-1 0,3 2 0,-4-1-6,0 0 1,1 0 0,-1 0-1,0 0 1,1 0-1,-1 1 1,0-1-1,0 0 1,0 1 0,0-1-1,0 1 1,0-1-1,-1 1 1,1 0-1,0 2 1,2 7 1,-2 0 0,1 0 0,-2-1 0,1 1 0,-2 12-1,0-4 146,1-17-127,0-1-1,0 1 1,0 0-1,0 0 0,1-1 1,-1 1-1,0 0 0,1 0 1,0-1-1,-1 1 1,1 0-1,0-1 0,0 1 1,0-1-1,0 1 0,0-1 1,0 0-1,2 3 1,-1-3 2,0 1 0,0-1 1,0 0-1,0 0 1,1 0-1,-1 0 1,0-1-1,0 1 1,1 0-1,-1-1 0,0 0 1,4 1-1,5-1 7,0-1 0,0 0-1,0-1 1,0 0 0,12-4-1,-5 1-21,129-40-188,-119 35 147,0-2 1,-1-1-1,29-18 0,-49 27-8,1-1 1,12-5-1,-42 26-302,12-11 303,-61 38-174,65-39 245,-1 1 1,1 0-1,0 0 1,1 1-1,-1 0 1,1 0-1,0 0 1,-5 10 0,9-15-16,1-1 0,-1 1 0,1 0 0,-1 0 0,1 0 0,0 0 0,-1 0 0,1 0 0,0 0 0,0 0 0,-1 0 0,1 0 0,0 0 0,0 0 1,0 0-1,0 0 0,0 0 0,1 0 0,-1 0 0,0 0 0,0 0 0,1 0 0,-1 0 0,1 2 0,0-2 5,1 0 0,-1 0 0,0 0-1,0 0 1,1 0 0,-1 0 0,0 0-1,1-1 1,-1 1 0,1-1 0,-1 1 0,1-1-1,-1 1 1,3-1 0,6 2 20,1-1 1,-1-1-1,19-1 1,-26 1-42,5-1 31,0 0 0,0 0 0,0-1 0,0 0 0,0 0 0,0-1 0,0 0 0,-1 0 0,1-1 0,8-6 0,-13 8-26,0 0 0,0-1 0,0 1 0,0-1-1,0 0 1,-1 0 0,0 0 0,1 0 0,-1 0 0,0-1 0,0 1-1,-1 0 1,1-1 0,-1 0 0,0 1 0,0-1 0,0 0 0,0 1 0,-1-1-1,1 0 1,-1 0 0,0 0 0,0 0 0,-1-4 0,1 7-15,0-1 1,-1 1-1,1 0 0,0-1 1,-1 1-1,1 0 0,-1-1 1,0 1-1,1 0 1,-1 0-1,0 0 0,0 0 1,0-1-1,0 1 1,0 0-1,0 1 0,0-1 1,0 0-1,-2-1 0,-2-1-49,1 2-1,0-1 1,-1 0-1,-6-1 0,-5-1-52,15 3 104,1 1 0,-1 0 0,0 0 0,1 0 1,-1 0-1,1 0 0,-1 0 0,1 0 1,-1 0-1,0 0 0,1 0 0,-1 0 1,1 0-1,-1 0 0,0 0 0,1 0 1,-1 1-1,1-1 0,-1 0 0,1 0 1,-1 1-1,0-1 11,1 0 0,0 1 0,0-1 0,0 0 1,0 0-1,-1 0 0,1 1 0,0-1 0,0 0 0,0 0 0,0 1 1,0-1-1,-1 0 0,1 0 0,0 1 0,0-1 0,0 0 1,0 0-1,0 1 0,0-1 0,0 0 0,0 0 0,0 1 0,0-1 1,0 0-1,0 1 0,0-1 0,1 0 0,-1 0 0,0 1 1,0-1-1,0 0 0,0 0 0,0 1 0,0-1 0,1 0 0,-1 0 1,0 0-1,0 1 0,4 2 11,-1-1 0,0 1 1,1-1-1,-1 1 0,1-1 1,0 0-1,0-1 0,0 1 0,0-1 1,0 0-1,0 1 0,0-2 1,1 1-1,-1 0 0,0-1 0,6 0 1,2 0 91,0-1 0,1 0 0,-1-1 1,20-5-1,101-39-103,-109 35 49,0-1 0,-1-1-1,30-22 1,-22 10 44,-2-1 0,34-37 0,46-66 222,-92 108-255,0-2 121,22-39 1,-30 48-148,13-18-135,-22 32 99,0 0 0,0-1 1,0 1-1,0 0 0,1 0 0,-1 0 0,0 0 0,0 0 0,0 0 1,0-1-1,0 1 0,0 0 0,0 0 0,0 0 0,0 0 0,1 0 1,-1-1-1,0 1 0,0 0 0,0 0 0,0 0 0,0 0 0,0-1 1,0 1-1,0 0 0,0 0 0,0 0 0,0 0 0,0-1 0,-1 1 1,1 0-1,0 0 0,0 0 0,0 0 0,0-1 0,0 1 0,-7 1-261,-11 8-35,10-2 220,0 0 0,1 0 1,-1 1-1,-11 16 0,-21 39 51,28-44 27,-121 231 43,133-250-37,-10 22-85,-11 39 1,19-55 104,0 0 1,1 0-1,0 0 0,0 0 1,1 0-1,0 0 1,0 0-1,0 0 0,1 0 1,0 0-1,0 0 0,2 7 1,-2-11 4,0 1-1,1-1 1,-1 0 0,0 0-1,1 0 1,-1 0 0,1 0-1,0 0 1,0-1 0,0 1 0,0-1-1,0 1 1,0-1 0,0 1-1,0-1 1,1 0 0,-1 0-1,0 0 1,1-1 0,-1 1 0,0 0-1,1-1 1,4 1 0,3-1 5,1 1 1,-1-2 0,1 1 0,12-3 0,-10 0-23,-1 1 0,-1-2 1,1 0-1,0 0 1,-1-1-1,0 0 0,0-1 1,0-1-1,-1 1 1,0-2-1,0 1 1,-1-1-1,0-1 0,0 0 1,-1 0-1,0-1 1,-1 0-1,10-17 0,49-101-237,-14 24 267,-27 59-1,3 1 0,40-50 0,49-58 326,-107 138-337,-10 14-28,-1 0 1,1 0-1,0 0 0,0 0 0,0 0 0,0 0 1,0 1-1,0-1 0,0 0 0,0 0 1,0 0-1,0 0 0,0 0 0,0 0 0,0 0 1,0 0-1,0 0 0,0 0 0,-1 0 0,1 0 1,0 0-1,0 0 0,0 0 0,0 0 1,0 0-1,0 0 0,0 0 0,0 0 0,0 0 1,0 0-1,0 0 0,0 0 0,-1 0 0,1 0 1,0 0-1,0 0 0,0 0 0,0 0 1,0 0-1,0 0 0,0 0 0,0 0 0,0 0 1,0-1-1,0 1 0,0 0 0,0 0 0,0 0 1,0 0-1,0 0 0,-1 0 0,1 0 1,0 0-1,0 0 0,0 0 0,0 0 0,0 0 1,0 0-1,0-1 0,0 1 0,0 0 0,0 0 1,0 0-1,0 0 0,-25 19-164,11-5 165,1 0 0,0 1 0,1 1 0,0 0 0,1 0 1,1 1-1,-13 32 0,-40 135 345,56-160-329,-114 309 342,94-270 81,19-47-137,9-13 50,5-9-246,10-16-209,0 0 1,16-33-1,-22 35 32,2 1 0,0 0 0,1 1-1,19-22 1,-31 40 63,-1 0 1,1 0-1,-1 0 0,0 0 1,1 0-1,-1 0 0,1 0 1,-1 0-1,1 0 0,-1 0 0,1 0 1,-1 0-1,1 0 0,-1 0 1,0 0-1,1 0 0,-1 0 1,1 1-1,-1-1 0,0 0 0,1 0 1,-1 1-1,1-1 0,-1 0 1,0 0-1,1 1 0,-1-1 1,0 0-1,0 1 0,1-1 0,-1 1 1,0-1-1,0 0 0,1 1 1,-1 0-1,13 18-14,-12-17 2,9 17-182,-7-14 206,-1 1 0,1-1 0,0-1 0,0 1 0,1 0 0,-1-1 0,1 1 0,7 5 0,0-2 7,0-1 1,1 0 0,0-1-1,0 0 1,1-1-1,-1 0 1,1-1-1,0-1 1,21 4 0,1-4 133,0 0 0,50-4 0,-75 0-115,1 1 0,0-1 0,-1-1-1,1 0 1,-1-1 0,1 0 0,-1 0-1,0-1 1,0 0 0,-1-1 0,1 0-1,-1-1 1,0 0 0,0 0 0,-1-1 0,0 0-1,0-1 1,-1 1 0,0-1 0,0-1-1,0 1 1,8-18 0,-11 19-28,9-18 8,-13 24-22,1 0 0,-1-1-1,1 1 1,-1-1 0,0 1-1,0 0 1,0-1 0,1 1-1,-1-1 1,0 1 0,-1-1-1,1 1 1,0 0 0,0-1-1,-1-1 1,1 3 8,0 0 0,0 0 0,-1 0 0,1-1 0,0 1 0,0 0 0,0 0 0,0 0 0,-1 0 0,1 0 0,0-1 0,0 1 0,0 0 0,-1 0 0,1 0 0,0 0 0,0 0 0,0 0 1,-1 0-1,1 0 0,0 0 0,0 0 0,0 0 0,-1 0 0,1 0 0,0 0 0,0 0 0,-1 0 0,1 0 0,0 0 0,0 0 0,0 0 0,-1 0 0,1 0 0,0 0 0,0 0 0,0 1 0,-1-1 0,1 0 0,0 0 0,0 0 0,0 0 0,0 0 0,-1 1 0,-9 9-33,7-8 33,-12 14-27,0 0 0,0 0 0,2 1 0,0 1 0,-14 25 0,27-42 28,-1 0-1,1-1 0,0 1 1,0-1-1,-1 1 0,1 0 0,0-1 1,0 1-1,0 0 0,0-1 1,0 1-1,0 0 0,0 0 1,0-1-1,0 1 0,0 0 0,0-1 1,0 1-1,0 0 0,1-1 1,-1 1-1,0-1 0,0 1 0,1 0 1,0 0 11,0 0 1,0 0-1,0 0 1,0 0-1,0 0 0,0-1 1,0 1-1,0 0 1,0-1-1,1 1 1,1 0-1,1 0 23,0 0-1,0 0 1,0 0-1,0-1 1,0 1-1,0-1 1,7-1-1,11-3 15,1-2-1,28-10 0,-28 7-92,-1 2 1,25-4-1,-32 9 97,0 1-1,-1 1 0,1 0 1,0 0-1,0 2 0,-1 0 1,1 0-1,-1 2 0,21 7 0,-5 0 102,0 3-1,-1 0 1,34 23-1,-21-12-673,82 35-1,-97-51-2195,-26-9 2488,0 0 0,-1 0 0,1 0 0,0 0 0,-1 1 0,1-1 0,0 0 0,-1 0 0,1 0 0,0-1 0,0 1 0,-1 0 0,1 0 0,0 0-1,-1 0 1,1-1 0,0 1 0,-1 0 0,1-1 0,-1 1 0,1 0 0,0-1 0,-1 1 0,1-1 0,-1 1 0,1-1 0,-1 1 0,1-1 0,-1 1 0,0-1 0,1 0 0,-1 1-1,1-2 1,-2 1-209,1-1-1,-1 0 0,0 1 0,0-1 0,0 1 1,0-1-1,0 1 0,0-1 0,0 1 1,0 0-1,-1-1 0,1 1 0,0 0 0,-3-1 1,3 0 70,-30-22-2886,-12-3-1286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7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20 11040,'-40'-20'4096,"27"25"-161,35-1-2303,9 1-928,24-2-128,48 0-384,23 2-192,-4 4-32,-1-6-960,18 0 544,9 5-4127,-8 4 2527,-19 5-5952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38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1 320,'-8'5'128,"3"-2"-96,-4 5-32,5-4 224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40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175 564 1984,'-14'4'562,"0"0"0,0 1 0,0 1 0,1 0 0,0 1 0,0 1 0,-16 12 0,23-16 748,-1 2 1,1-1-1,0 0 1,1 1-1,-1 0 0,-8 15 3371,15-22-4468,0 0 0,0 0 0,0 0 0,1 1 0,-1-1 0,0 0 0,1 1 0,-1-1 0,1 1 0,2-1 0,2-1 239,25-12 386,0-1-1,47-32 1,51-49 252,23-14-277,-114 85-686,53-31-16,-73 46 43,0 1-1,1 1 1,21-7 0,-39 15-149,-1-1 1,1 1-1,0 0 0,0 0 1,0-1-1,0 1 0,-1 0 0,1 0 1,0 0-1,0 0 0,0 0 1,0 0-1,0 0 0,-1 1 0,1-1 1,0 0-1,0 0 0,0 1 1,0-1-1,-1 0 0,1 1 0,0-1 1,0 1-1,-1-1 0,2 1 0,-1 1 3,-1-1-1,1 0 0,0 0 1,-1 0-1,1 1 0,-1-1 1,1 0-1,-1 1 0,0-1 0,0 1 1,1-1-1,-1 0 0,0 1 1,0 1-1,-1 5 16,0 0 0,0 0 0,-1 0 1,-3 11-1,-1-4-7,-1 0 0,0 0 0,-1 0 0,0-1 0,-13 17 0,-59 64 208,35-42 16,31-37-169,7-6-29,-1 0 0,-12 10 0,32-28 40,-1 0 0,2 1 0,-1 1 0,27-11 0,-22 11-71,52-24-9,-2-2 0,104-68 0,-155 89 22,-1 0-73,0 1 0,1 1 1,30-14-1,-45 23 50,0-1-1,0 1 1,1-1-1,-1 1 1,0 0-1,1-1 1,-1 1-1,1 0 1,-1 0-1,0 0 0,1 0 1,-1 0-1,1 0 1,-1 0-1,0 1 1,1-1-1,-1 0 1,1 1-1,-1-1 1,0 1-1,0 0 1,1-1-1,0 2 1,0 0-8,-1-1 0,1 1-1,-1 0 1,0 0 0,1 0 0,-1 0 0,0 0 0,-1 0 0,1 0 0,0 0-1,0 0 1,-1 0 0,1 3 0,0 4-4,0 1 0,-1-1 0,0 0 0,-1 0 0,-3 18-1,-6 13 163,6-29-155,1 0-1,0 1 1,1-1 0,0 0 0,1 1-1,0-1 1,1 1 0,1 13-1,-1-24 21,0 1 0,0-1 0,1 0 0,-1 1 0,0-1 0,1 0 0,-1 0 0,1 1 0,-1-1 0,1 0 0,0 0 0,-1 0 0,1 0 0,0 0 0,0 0 0,0 0 0,0 0 0,0 0 0,0 0 0,0 0 0,0-1 0,0 1 0,0 0 0,0-1 0,0 1 0,1-1 0,-1 1 0,0-1 0,0 1 0,1-1 0,-1 0 0,0 0 0,1 0 0,0 0 0,5 0-43,0-1 1,-1 0-1,0-1 1,1 0-1,9-4 1,-1 1-44,16-5 38,125-44 367,-137 45-349,-1 1 1,0-2-1,-1-1 1,0 0-1,0-1 1,15-14-1,-24 17-59,0 1-1,-1-1 1,0 0 0,9-16-1,-13 20 45,0-1-1,0 0 1,-1 0-1,1 0 1,-1 0 0,-1 0-1,1 0 1,-1-1-1,1-9 1,-2 15 19,0 0 0,0 0 1,0-1-1,0 1 0,0 0 1,-1 0-1,1-1 0,0 1 0,0 0 1,-1 0-1,1 0 0,-1-1 1,1 1-1,-1 0 0,1 0 1,-1 0-1,0 0 0,0 0 0,0 0 1,1 0-1,-1 0 0,0 0 1,0 1-1,0-1 0,0 0 1,0 0-1,0 1 0,-1-1 0,1 1 1,0-1-1,0 1 0,0 0 1,0-1-1,-1 1 0,1 0 1,0 0-1,0 0 0,-2 0 0,-2 0-38,0 0 0,0 1 0,0 0 0,1 0 0,-1 0 0,0 0 0,1 1 0,-10 4 0,-13 9-52,0 0-1,-31 26 0,46-32 99,0 1 1,1 0-1,1 1 0,0 0 0,0 0 0,-15 25 1,23-33 9,0 0 1,1 0 0,-1 1 0,1-1-1,0 0 1,0 1 0,0-1 0,1 0 0,-1 1-1,1-1 1,-1 1 0,1-1 0,0 1 0,1-1-1,-1 1 1,1-1 0,-1 0 0,2 6 0,0-5 29,0-1-1,0 1 1,1 0 0,-1 0 0,1-1 0,0 1 0,0-1 0,0 0 0,0 0 0,0 0 0,1-1 0,-1 1 0,1-1 0,5 3-1,4 2-6,0-2-1,0 0 0,0-1 0,1 0 0,-1-1 0,1 0 1,19 1-1,-4-2 16,0-2-1,45-5 1,-52 2-21,0-1 0,0-2 0,0 0 0,25-11 1,81-43 176,-60 26-151,-41 21-55,0 0 1,27-21-1,-50 30-82,-9 5-30,-12 6-114,4 1 195,-1 1 1,2 0-1,-1 1 0,1 0 1,1 1-1,0 0 0,0 1 1,1 0-1,1 1 0,0 0 1,-11 23-1,18-33 55,1 0 0,-1 0 0,1 0 0,0 0 0,0 0 0,1 0 0,-1 0 0,1 0 0,-1 1-1,1-1 1,0 0 0,0 0 0,2 7 0,-2-9-8,0 0 1,1 0-1,-1 0 0,0 0 1,1 0-1,0 0 0,-1-1 0,1 1 1,-1 0-1,1 0 0,0 0 0,0 0 1,0-1-1,-1 1 0,1 0 0,0-1 1,1 1-1,0 0 3,0 0-1,-1-1 1,1 1-1,0-1 1,0 1-1,0-1 1,0 0 0,-1 0-1,1 0 1,0 0-1,0 0 1,0-1 0,2 1-1,10-4 64,1 0 0,0-1 1,14-7-1,6-2-76,272-109-34,-276 111-107,-34 23-85,-3-2 161,1 0 0,-2-1 0,-9 11 0,9-11 67,0 0 0,-12 19 0,14-18 4,0 1 0,0-1 0,1 1 0,0 0 0,-3 15 0,6-23 2,1 0 0,-1 0-1,1 1 1,0-1-1,0 0 1,0 1 0,0-1-1,0 0 1,1 1 0,-1-1-1,1 0 1,-1 0 0,1 0-1,0 1 1,0-1-1,0 0 1,0 0 0,0 0-1,0 0 1,1 0 0,-1-1-1,1 1 1,-1 0-1,1-1 1,0 1 0,-1-1-1,1 1 1,0-1 0,0 0-1,4 2 1,-2-1 25,0-1 0,0 0 0,0 0 0,0 0 0,0-1 0,0 1 0,0-1 0,0 0 0,0 0 0,0 0 0,0-1 0,0 0 0,0 1 0,0-1 0,-1-1-1,1 1 1,0 0 0,0-1 0,5-3 0,7-5 29,0 0 0,27-24 0,-36 28-75,104-76-102,-10 9 189,-82 58-59,-1-1 1,0-1-1,16-22 0,14-28-93,72-134 0,-82 132 116,-33 61-56,4-6-15,-1 0 0,-1-1 0,-1 0 0,9-26 0,-15 41 26,0-1 1,0 1-1,0 0 0,0 0 0,0 0 0,0 0 1,1 0-1,-1 0 0,0-1 0,0 1 1,0 0-1,0 0 0,0 0 0,0 0 1,0 0-1,0 0 0,0-1 0,0 1 0,0 0 1,0 0-1,0 0 0,0 0 0,0 0 1,0-1-1,0 1 0,0 0 0,0 0 1,0 0-1,-1 0 0,1 0 0,0 0 0,0-1 1,0 1-1,0 0 0,0 0 0,0 0 1,0 0-1,0 0 0,0 0 0,-1 0 0,1 0 1,0 0-1,0 0 0,0-1 0,0 1 1,0 0-1,0 0 0,-1 0 0,1 0 1,-8 5-153,-9 14 19,-8 17 64,2 1 1,2 0 0,-17 45-1,15-34 21,13-27 18,-42 91-14,43-88 68,0 0 0,-9 42 0,16-55 16,1 0 0,-1 1 0,2-1 0,0 1 0,1 16-1,0-23-282,0 1 0,1 0 0,-1-1-1,1 1 1,0-1 0,0 0 0,1 0-1,0 0 1,0 0 0,0 0-1,0 0 1,6 5 0,-2-2-1458,7 6-4657,-40-17-8858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40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10560,'-26'-40'4730,"26"39"-4663,-1 1 0,1-1 0,0 1 0,0-1 0,0 0 0,0 1 0,0-1 0,0 1 0,0-1 0,0 0 0,0 1 0,1-1 0,-1 1 0,0-1 0,0 1 0,0-1 0,1 1 0,-1-1 0,0 1 0,1-1 0,-1 1 0,0-1 0,1 1 0,-1-1 0,1 1 0,-1-1 0,0 1 0,1 0 0,-1-1 0,1 1 0,-1 0 0,1 0 0,0-1 0,0 1 0,21-11 2367,-3 7-1544,-1 0 0,1 1 0,0 0 0,28 1 0,-36 2-791,384 12 450,-292 0-1498,-39 2-3078,-36-2-1337,-18-4 929,-10-8 4304,0 0 0,0 0 0,0 0 0,0 1 0,0-1 0,0 0 0,0 0 0,0 0 0,0 0 0,0 1 0,0-1 0,0 0 0,-1 0 0,1 0 0,0 1 0,0-1 0,0 0 0,0 0 0,0 0 0,0 0 0,0 1 0,-2 0-1310,2-1 1310,0 0 0,0 0 0,-1 0 0,1 0 0,0 0 0,0 0 0,0 0 0,-1 0 0,1 0 0,0 0 0,0 0 0,0 0 0,-1 0 0,-11 1-2632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41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12 217 7648,'-1'0'124,"0"0"0,1 0 0,-1 0 0,0 0 0,1 1 0,-1-1 0,1 0 0,-1 1 1,0-1-1,1 0 0,-1 1 0,1-1 0,-1 0 0,1 1 0,-1-1 0,1 1 0,-1 0 0,1-1-43,0 1-1,0-1 0,0 0 0,0 1 0,0-1 1,0 0-1,-1 1 0,1-1 0,1 0 0,-1 1 1,0-1-1,0 0 0,0 1 0,0-1 1,0 0-1,0 1 0,0-1 0,0 0 0,0 1 1,1-1-1,-1 0 0,0 0 0,0 1 0,1-1 1,0 1 151,0 1 0,0-1 0,0 0 1,1-1-1,-1 1 0,0 0 0,1 0 1,-1 0-1,0-1 0,1 1 0,-1-1 0,1 1 1,-1-1-1,4 1 0,9-1 548,0-1-1,1 0 0,-1-1 1,0 0-1,1-2 1,26-9-1,-29 9-507,27-7 306,-1-2 0,-1-2-1,0-1 1,-1-2 0,42-29 0,-75 45-561,28-20 526,0 1 1,52-25 0,-79 45-499,-1 0 0,1 0 1,-1 1-1,1-1 1,0 1-1,6 0 0,-7 0 27,-6 12 243,-16 45-64,-10 36 165,27-83-396,0 0 1,1 0 0,0 0-1,0 0 1,1 0-1,0 0 1,3 13-1,-3-21-8,0 0 0,1 0-1,-1 0 1,1 0 0,0 1-1,-1-1 1,1 0 0,0 0-1,0-1 1,0 1 0,1 0-1,-1 0 1,0 0-1,1-1 1,-1 1 0,1-1-1,-1 1 1,1-1 0,0 0-1,-1 1 1,1-1 0,0 0-1,0 0 1,0 0 0,0 0-1,0-1 1,0 1-1,0-1 1,1 1 0,2-1-1,3 1 19,1-2 0,-1 1 0,1-1 0,-1 0 0,0-1 0,12-4 0,315-121 71,-227 76-58,-128 65-479,9-5 381,3-3 62,1 0 0,-1 1-1,2 0 1,-1 0 0,1 0-1,0 1 1,0 0 0,1 0 0,0 0-1,-6 14 1,10-18-8,0 0 0,-1 0 0,1 0 0,0 0 0,1 0 1,-1 0-1,1 0 0,0 0 0,0 0 0,0 0 0,2 7 0,-1-8 3,0 0 0,0 0-1,0 0 1,0 0-1,1 0 1,0 0 0,-1-1-1,1 1 1,0-1 0,0 1-1,0-1 1,1 0 0,-1 1-1,1-1 1,-1-1 0,6 4-1,-5-3 22,0 0 1,1 0-1,-1-1 0,1 1 1,-1-1-1,1 0 0,0 0 0,-1 0 1,1 0-1,0-1 0,0 0 1,0 1-1,0-1 0,5-1 0,-5 0 5,0 0 1,1-1-1,-1 1 0,0-1 0,1 0 0,-1 0 0,0 0 0,0 0 0,-1-1 0,1 0 1,0 0-1,3-4 0,11-10 93,25-34 0,-37 43-104,0 0 0,-1-1 0,0 1 0,0-1 0,-1 0 0,0-1 0,3-11 0,-7 19-24,1 0 1,-1 0-1,0-1 0,0 1 0,0 0 0,0-1 0,-1 1 0,1 0 0,0-1 0,-1 1 0,0 0 0,1 0 0,-1-1 0,0 1 0,0 0 0,0 0 0,-1 0 0,1 0 0,0 0 0,-1 1 0,-1-3 0,1 2-35,-1 0-1,1 0 0,-1 0 0,0 0 1,1 0-1,-1 0 0,0 1 0,0 0 0,0-1 1,0 1-1,0 0 0,0 0 0,0 1 1,-5-1-1,-3 0 16,-1 0 0,1 1 1,0 0-1,-1 1 0,1 0 1,0 1-1,0 0 0,0 1 1,-14 5-1,14-2-12,11-6 39,0 0 0,0 0-1,0 0 1,0 0 0,1 0 0,-1 0 0,0 0 0,0 0 0,0 0 0,0 0 0,0 0-1,0 0 1,0 0 0,0 0 0,0 0 0,0 0 0,0 0 0,0 0 0,0 0 0,0 0 0,0 0-1,0 0 1,0 0 0,0 0 0,0 0 0,0 0 0,0 0 0,0 0 0,0 0 0,0 0-1,0 1 1,0-1 0,0 0 0,1 0 0,-1 0 0,0 0 0,0 0 0,0 0 0,0 0-1,0 0 1,0 0 0,-1 0 0,1 0 0,0 0 0,0 0 0,0 0 0,0 0 0,0 0 0,0 0-1,0 0 1,0 1 0,0-1 0,0 0 0,0 0 0,0 0 0,0 0 0,0 0 0,0 0-1,0 0 1,0 0 0,0 0 0,0 0 0,0 0 0,0 0 0,0 0 0,0 0 0,0 0-1,0 0 1,21-1 85,-19 1-70,120-21 376,-81 12-562,52-4-1,-77 12 172,98-2 192,-102 4-161,-1 0 0,0 1 1,0 0-1,0 0 1,0 2-1,0-1 1,19 10-1,-28-12-17,0 0 0,0 0 0,0 0 0,-1 1 0,1-1 0,0 1-1,-1-1 1,1 1 0,-1 0 0,1-1 0,-1 1 0,0 0 0,0 0 0,0 0 0,0 0 0,0 0 0,0 0 0,-1 0-1,1 1 1,0-1 0,-1 0 0,0 0 0,0 1 0,0-1 0,0 0 0,0 0 0,0 0 0,0 1 0,0-1-1,-1 0 1,0 3 0,-3 6 43,0 1 0,-1-1-1,0 0 1,-10 16 0,5-11-2,-13 25 87,12-24-35,2 0 1,-10 23-1,34-43-203,22-15 123,0-2 1,34-24-1,28-16-178,-70 44 231,-16 8-80,-1 1 0,1 1 0,0 0 0,21-6 0,-33 11 22,0 1 0,1 0 1,-1-1-1,1 1 0,-1 0 0,1 0 1,-1 0-1,1 0 0,-1 0 0,1 1 1,-1-1-1,0 0 0,1 1 1,-1-1-1,1 1 0,-1-1 0,0 1 1,1 0-1,-1 0 0,0-1 1,0 1-1,0 0 0,0 0 0,1 0 1,-1 0-1,-1 0 0,1 1 0,0-1 1,0 0-1,0 0 0,0 0 1,-1 1-1,1-1 0,-1 1 0,1 1 1,2 6 50,-1 0 1,0 0 0,-1 0 0,1 15 0,-2-13-35,0 57 212,0-45-1101,2 36-1,-1-51-1301,1 0 1,5 14-1,-4-15-156,3 3-4806,6-8 2229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42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17 16192,'-77'-17'6015,"69"17"-4671,-5 5-384,3-2-96,-3-3-672,-1 0-288,1 0 32,5-3-3872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51.20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105 21 1472,'0'0'26,"0"0"1,0-1-1,0 1 1,0 0-1,0-1 1,-1 1-1,1 0 1,0 0-1,0-1 1,-1 1-1,1 0 1,0-1-1,0 1 1,-1 0-1,1 0 1,0 0-1,-1-1 1,1 1-1,0 0 1,-1 0-1,1 0 1,0 0-1,-1 0 1,1 0-1,0 0 0,-1 0 1,1-1-1,0 1 1,-1 0-1,1 1 1,-1-1-1,1 0 1,0 0-1,-1 0 1,1 0-1,0 0 1,-1 0-1,1 0 1,0 0-1,-1 1 1,1-1-1,-54 16 5831,62-11-5379,0-1-1,-1 0 1,15 5 0,-11-7-56,0-1 1,20-1 0,13 2 367,-6 3 496,70 0-1,-32-13-925,-76 8-352,57-10 1176,-56 10-1174,1 0 0,-1-1 0,0 1 1,0-1-1,0 0 0,0 1 0,0-1 1,0 0-1,0 1 0,2-3 0,7-3 43,16-2 12,1 1-1,31-3 1,-34 6-147,14 0 165,0 2 0,42 1 0,33 0-145,-5 0-99,-50 2 98,-38 0 108,1 0 0,0 1 1,24 5-1,-34-5-83,-1-1 0,1-1 0,-1 1 0,15-3 0,4 1 159,231 4-105,57-3 341,-314 0-421,-3 0 65,0 0 0,0 0 0,0-1 0,0 1 0,0 0 1,0-1-1,1 1 0,-1 0 0,0 0 0,0-1 0,0 1 0,0 0 0,1 0 0,-1 0 0,0-1 0,0 1 0,1 0 0,-1 0 0,0 0 1,0 0-1,1-1 0,-1 1 0,0 0 0,1 0 0,-1 0 0,0 0 0,0 0 0,1 0 0,-1 0 0,0 0 0,1 0 0,-1 0 0,0 0 0,1 0 1,17 1-142,-5 0 130,-12-5-11,-1 3 23,0 1-1,0 0 1,1 0-1,-1 0 1,0 0-1,0 0 0,1 0 1,-1 0-1,0 0 1,0 0-1,1 0 1,-1 0-1,0 0 1,1 0-1,-1 0 1,0 0-1,0 0 0,1 0 1,-1 0-1,0 0 1,0 0-1,1 0 1,-1 1-1,0-1 1,0 0-1,0 0 1,1 0-1,-1 0 0,0 1 1,0-1-1,0 0 1,1 0-1,-1 0 1,0 1-1,0-1 1,0 0-1,0 0 1,0 0-1,1 1 0,-1 0 10,6 0-42,-7 2 8,1-3 24,-1 0 1,1 1 0,0-1 0,0 0-1,0 1 1,0-1 0,-1 0 0,1 1-1,0-1 1,0 0 0,0 1 0,0-1-1,0 1 1,0-1 0,0 0 0,0 1-1,0-1 1,0 0 0,0 1 0,0-1-1,0 1 1,0 1 7,0 1 1,0-1-1,0 1 0,0-1 1,-1 1-1,1-1 0,-1 1 1,1-1-1,-1 0 0,0 1 1,0-1-1,0 0 0,0 0 1,-1 0-1,-1 3 0,-4 3 74,-1 3-6,8-10-60,-1 0-1,0 0 0,1 0 0,-1 0 0,0 0 0,0 0 0,0-1 0,0 1 0,0 0 0,0 0 1,0-1-1,0 1 0,0 0 0,-2 0 0,-8 6 84,5 0-19,5-6-91,0 0 1,0 1-1,0-1 0,-1 0 0,1 0 0,0 0 0,0 0 1,-1 0-1,1 0 0,-3 1 0,2-1-18,1 0 0,-1 1-1,1-1 1,0 0 0,0 1-1,-1-1 1,1 1 0,0 0 0,1-1-1,-1 1 1,0 0 0,0-1-1,1 1 1,-1 0 0,1 0-1,-1 0 1,1 0 0,0 0 0,0-1-1,0 1 1,0 0 0,0 3-1,1 40 78,-2-5-34,0 21 243,0-41-182,2 28 1,-1-40-17,0-1 1,0 1-1,-1 0 0,-1 8 1,0-11-34,2 0 1,-1 0-1,1 0 1,-1 0 0,1 0-1,1 0 1,0 6 0,0 13 165,-1-17-248,0-5 189,3 5-54,-3-6-62,0-1 1,-1 0-1,1 1 0,0-1 1,0 0-1,-1 0 0,1 1 1,0-1-1,0 0 0,-1 0 1,1 0-1,0 1 1,-1-1-1,1 0 0,0 0 1,-1 0-1,1 0 0,-1 0 1,1 0-1,0 1 1,-1-1-1,1 0 0,0 0 1,-1 0-1,1 0 0,-1-1 1,-69 10 743,-232 13-639,198-17 416,74-3-417,-1-2 1,-35-3-1,-16-1-100,-26-2 266,-18 10-96,-75 4-299,110-3 106,3 1 13,-2-2-23,54 1-101,-5 2 48,5 0-16,15-3 43,-22 6-1,23-4 65,-25 3 0,27-5-136,14-3 108,0 0 1,-1 0-1,1 0 1,-7-1-1,7 1-22,1-1 0,0 1 1,0 0-1,-1 0 0,1 0 0,0 0 0,0 1 0,0-1 0,0 1 1,0 0-1,1 0 0,-1 0 0,-4 4 0,-12 8-281,16-12 320,0 0 0,0 0 0,0 1 0,0-1 0,0 1 0,1 0 0,-1 0 0,1 0 0,0 0 0,0 0 0,0 1 0,0-1 0,0 0 0,1 1 0,0 0 0,-1-1 0,1 1 0,1 0 0,-1-1 0,0 1 0,1 0 0,0 0 0,0 0 0,0 0 0,0-1 0,2 9 0,3 15-61,-2-7 33,6 25 0,-3-22 46,3 30 0,-4-26-33,-3 9 191,-1-34-188,-1 1-1,1-1 1,0 1-1,0-1 1,0 0-1,0 0 1,0 1-1,2 2 92,-3-5-98,1 1-1,-1 0 1,0-1 0,0 1 0,1-1 0,-1 1 0,0 0 0,1-1 0,-1 1-1,1-1 1,-1 1 0,1-1 0,-1 1 0,1-1 0,-1 1 0,1-1 0,-1 1-1,1-1 1,-1 0 0,1 1 0,0-1 0,-1 0 0,1 0 0,0 1 0,0-1-1,24 6 32,-14-4 10,2 1-22,0 0 1,1-1 0,-1-1 0,1-1 0,-1 0-1,19-2 1,-23 2 6,-1-1 0,1-1 0,-1 1-1,0-1 1,0-1 0,14-5 0,29-14 62,56-15 1,-87 33-128,0 0 1,1 1 0,-1 1-1,1 1 1,32 3 0,-5-1 155,-12-1-221,34 0 166,92-11 0,-112 7-63,97 2-1,-70 4 137,-65-2-170,0 2-1,12 2 1,-13-2 52,1-1-1,12 1 0,-8-1 119,29 5 0,-6 0-289,-4-3 157,73 5-22,22-3 417,-67-2-427,6 5 432,31-8 91,-98 0-395,1 0 10,1-1 1,0 1 0,0 0 0,-1-1 0,1 2-1,5 0 1,1-1-65,1 0-215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4736,'0'-3'287,"0"3"-225,0 0 0,0 0 0,0-1 0,0 1 0,-1 0 1,1 0-1,6-8 6144,-6 10-5918,0-1 0,0 0 0,0 0 1,0 1-1,1-1 0,-1 0 0,0 0 1,1 0-1,-1 1 0,1-1 0,-1 0 1,2 2-1,1 4 535,-1 0-514,-1-1-1,0 1 1,0 0 0,-1 0-1,0 0 1,0 0 0,-3 11-1,1 16 322,-22 245 2008,-1 8-1490,24-91-537,1-110-7680,1-91 3698,3 1 1089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41 334 3072,'-1'-6'1132,"0"1"0,1-1 0,-1 1 0,1-1-1,0 1 1,2-10 0,-1-5 1761,-9 69 2292,-4 22-4781,-5 215 819,13-186-1076,5 79 598,-1-134 1454,0-47-2187,10-359 664,11 135-852,-13 135 32,30-209-666,-38 299 796,0 0 0,0 0 1,0 0-1,0 0 1,0 0-1,1 1 1,-1-1-1,0 0 0,1 0 1,-1 0-1,1 0 1,-1 0-1,1 1 0,-1-1 1,1 0-1,-1 1 1,2-2-1,-1 2 5,-1 1 0,1-1 0,0 0 0,-1 1 0,1-1 0,0 0 0,-1 1 0,1-1-1,-1 1 1,1-1 0,-1 1 0,1 0 0,-1-1 0,1 1 0,-1-1 0,1 1 0,-1 0 0,0 0 0,1-1 0,-1 1-1,0 0 1,1 1 0,11 27 113,-2 1 0,9 35-1,3 11 66,64 134 266,-20-59 58,-27-46-364,-13-32 131,3-2-1,42 76 0,-56-126 532,-14-20-751,-1 0 0,1-1-1,-1 1 1,0 0 0,1-1 0,0 1-1,-1-1 1,1 1 0,-1-1-1,1 1 1,0-1 0,-1 1-1,1-1 1,0 0 0,-1 1-1,1-1 1,0 0 0,0 0-1,-1 1 1,1-1 0,0 0 0,0 0-1,1 0 1,-1-1-6,0 0 1,0 0 0,0 0-1,0 0 1,0 0-1,0-1 1,0 1-1,0 0 1,0-1 0,0 1-1,-1-1 1,1 1-1,0-1 1,0-1 0,6-25 156,-5 21-117,44-207 439,6-26-589,7-36-127,-54 246-28,-2 11-1183,1 0-1,12-34 1,-16 52 1121,0-1 0,1 1 0,0-1 0,-1 1 0,1 0 0,0 0 0,-1-1 0,1 1 0,0 0 0,0 0 0,0 0 0,0 0 1,0 0-1,1 0 0,-1 0 0,0 1 0,0-1 0,0 0 0,1 0 0,-1 1 0,2-1 0,-1 1-294,0-1 0,1 1 0,-1 1 1,0-1-1,0 0 0,0 0 0,0 1 0,0-1 0,0 1 0,0 0 1,0 0-1,0-1 0,2 3 0,18 11-3226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51 686 6464,'-18'3'2090,"18"-3"-2075,0 0-1,0 0 0,0 0 0,0 0 1,-1 0-1,1 0 0,0 0 0,0 0 1,0 0-1,0 0 0,0 0 0,0 0 1,-1 0-1,1 0 0,0 0 0,0 0 1,0 0-1,0 0 0,0 0 0,0 0 1,0 0-1,-1 1 0,1-1 0,0 0 1,0 0-1,0 0 0,0 0 0,0 0 1,0 0-1,0 0 0,0 1 0,0-1 1,0 0-1,0 0 0,0 0 0,0 0 1,0 0-1,0 1 0,0-1 1,0 0-1,0 0 0,0 0 0,0 0 1,0 0-1,0 0 0,0 1 0,0-1 1,0 0-1,0 0 0,0 0 0,0 0 1,0 0-1,0 0 0,0 1 0,0-1 1,0 0-1,0 0 0,1 6 312,1-1 0,-1 1 1,1-1-1,0 1 0,0-1 0,0 0 1,1 0-1,0 0 0,0 0 0,0 0 0,6 6 1,-3-5 39,1 1 1,1-2 0,-1 1-1,1-1 1,0 0 0,0 0-1,0-1 1,1-1 0,-1 1-1,11 2 1,-14-5-220,-1 0 0,1 0-1,-1 0 1,1 0 0,-1-1-1,1 0 1,-1 0 0,1 0-1,-1 0 1,1-1 0,-1 0 0,1 0-1,-1 0 1,1 0 0,-1-1-1,0 1 1,0-1 0,0 0 0,0-1-1,0 1 1,0-1 0,4-3-1,-6 4-68,0 0 0,-1-1 0,1 1 0,-1 0 0,1 0 0,-1-1 0,0 1 0,0 0 0,0-1 0,0 0 0,0-2-1,2-3 135,-2 6-187,0-1 1,-1 1-1,1-1 0,-1 1 1,1-1-1,-1 1 0,0-1 1,1 0-1,-1 1 0,-1-1 1,1 1-1,0-1 0,-1 1 1,1-1-1,-1 1 0,0-1 1,1 1-1,-1-1 0,-1 1 1,1 0-1,0-1 0,0 1 1,-1 0-1,0 0 0,1 0 1,-1 0-1,0 0 0,0 1 1,0-1-1,0 0 0,0 1 1,0-1-1,0 1 0,-1 0 1,-4-2-1,1 1-18,0 1-1,0 0 1,0 0-1,-1 1 1,1 0 0,0 0-1,-1 0 1,1 1 0,0-1-1,0 2 1,0-1-1,0 1 1,0 0 0,0 0-1,0 0 1,0 1-1,1 0 1,-10 6 0,6-2 55,0 0 1,0 0 0,1 0-1,0 1 1,0 1-1,1 0 1,0-1 0,1 2-1,-9 15 1,9-14 2,1 1-1,0 0 1,1 0 0,0 1-1,0-1 1,2 1 0,0 0-1,0 0 1,1 0 0,1 0-1,0 0 1,0 0 0,2 0-1,-1 0 1,8 24 0,-6-30-15,0 0 0,0-1 0,1 1 0,0-1 0,0 0 1,1 0-1,-1-1 0,1 1 0,1-1 0,-1 0 0,1-1 1,-1 1-1,1-1 0,8 4 0,-7-4 26,1 0 0,0 0 0,0-1 0,0 0 0,1 0 0,-1-1 0,1 0 0,-1-1 0,1 0 0,0 0 0,11-1 0,-11 0-23,0-1 0,1 0 1,-1-1-1,0 0 0,0 0 1,0-1-1,0 0 0,0-1 1,0 0-1,-1 0 0,0-1 1,0 0-1,0 0 0,11-11 1,4-10 107,36-52 1,-41 52-64,5-6-22,89-128-131,-100 144 22,18-20-1,-18 23 65,15-22 0,-24 30-21,-3 5-20,1 0 0,-1 0-1,0 0 1,0 0-1,0-1 1,1 1-1,-1 0 1,0 0 0,0 0-1,0 0 1,0 0-1,0-1 1,1 1-1,-1 0 1,0 0 0,0 0-1,0-1 1,0 1-1,0 0 1,0 0-1,0 0 1,0-1 0,0 1-1,0 0 1,0 0-1,0-1 1,0 1-1,0 0 1,0 0 0,0 0-1,0-1 1,0 1-1,0 0 1,0 0-1,0 0 1,0-1 0,0 1-1,0 0 1,-1 0-1,1 0 1,0-1-1,0 1 1,0 0 0,-1 0-1,-2 1-325,-3 3 242,1 1 0,0 0 0,0 0-1,0 0 1,1 1 0,0-1 0,-6 10-1,3 0 32,-1-1 0,-7 23-1,-3 22 126,2 0 1,-11 76-1,25-124-48,2-1 0,-1 15 0,1-21 50,1 0 0,-1-1 0,1 1 0,-1 0 0,1-1 0,0 1 0,1-1 0,-1 1 0,4 5 1,-5-8-47,1-1 1,-1 1-1,1-1 1,-1 1-1,1-1 1,0 1-1,-1-1 1,1 1-1,0-1 1,0 0-1,-1 1 1,1-1-1,0 0 1,-1 0-1,1 0 1,0 1-1,0-1 1,0 0-1,-1 0 1,1 0-1,0 0 1,0 0-1,0-1 1,-1 1-1,1 0 1,0 0-1,0 0 1,0-1-1,2 0 13,0 0 0,0-1-1,0 1 1,0-1 0,0 0 0,2-2-1,11-9 101,-1-2-1,0 0 0,15-20 0,35-57-16,-35 49-141,5-9-21,24-32-213,-46 64-110,-12 16-113,-5 12 59,-4 6 306,1 1 1,1 0-1,1 0 0,0 1 0,-4 22 0,5-11 154,0 1 0,1 37 0,3-58-7,1-1 0,-1 1 0,1 0 0,1-1 0,-1 1 0,1 0 1,0-1-1,1 0 0,4 10 0,-6-14-12,1 1 1,0 0-1,-1-1 1,1 1-1,0-1 1,0 0-1,1 0 1,-1 0-1,0 0 1,1 0 0,-1 0-1,1 0 1,-1-1-1,1 0 1,0 1-1,0-1 1,0 0-1,0 0 1,0 0-1,0-1 1,0 1-1,0-1 1,3 1 0,-1-2 36,0 1 1,-1-1 0,1 0 0,0 0 0,-1 0-1,1 0 1,-1-1 0,0 0 0,1 0-1,-1 0 1,0 0 0,0-1 0,0 0 0,-1 1-1,1-1 1,5-6 0,0-2 4,-1 1 0,0-1 1,0-1-1,8-16 0,208-443 347,-98 106-368,-122 350-59,1 4-30,-2 0 1,1-1-1,-1 0 0,-1 1 1,0-1-1,0-23 0,-2 34 30,0 1 0,0-1 0,0 1 0,0-1 0,0 0 0,0 1 0,0-1 0,0 1-1,0-1 1,0 1 0,0-1 0,-1 1 0,1-1 0,0 1 0,0-1 0,0 1 0,-1 0-1,1-1 1,0 1 0,-1-1 0,1 1 0,0 0 0,-1-1 0,1 1 0,0-1 0,-1 1-1,1 0 1,-1 0 0,1-1 0,-1 1 0,1 0 0,-1 0 0,1-1 0,-1 1 0,1 0-1,-1 0 1,1 0 0,-1 0 0,1 0 0,-1 0 0,1 0 0,-1 0 0,1 0 0,-1 0-1,1 0 1,-1 0 0,1 0 0,-1 1 0,1-1 0,-1 0 0,1 0 0,-1 0 0,1 1-1,-1-1 1,1 0 0,0 1 0,-1-1 0,1 0 0,-1 1 0,0 0 0,-3 2-40,0 1 1,0 0-1,0 0 1,1 0 0,-5 7-1,-1 3 31,1 1-1,0 1 1,1-1-1,-6 25 1,-16 72-94,19-73 98,-31 187 240,35-174-117,3 0 0,5 73 0,2-90 50,1 0 0,12 43 0,-15-72-82,-1-1 0,1 0 0,0 0 0,1 0 0,-1 0 0,1 0 1,6 7-1,-8-11-21,0 1 0,1-1 0,-1 1 0,0-1 0,1 0 0,0 0 0,-1 1 0,1-1 0,0 0 0,-1-1 0,1 1 0,0 0 0,0 0 1,0-1-1,-1 1 0,1-1 0,0 0 0,0 1 0,0-1 0,0 0 0,0 0 0,0 0 0,4-1 0,0-1 1,1-1-1,0 1 1,-1-1 0,0 0-1,1-1 1,-1 0 0,-1 0-1,1 0 1,5-6 0,48-50 159,-48 49-182,129-149 27,-134 153-42,4-6-45,1 0 0,19-16-1,-30 28 21,0 1-1,1 0 0,-1-1 1,0 1-1,0 0 0,1 0 0,-1-1 1,0 1-1,1 0 0,-1 0 1,0 0-1,1-1 0,-1 1 0,0 0 1,1 0-1,-1 0 0,0 0 1,1 0-1,-1 0 0,0 0 0,1 0 1,-1 0-1,1 0 0,-1 0 1,0 0-1,1 0 0,-1 0 0,0 0 1,1 0-1,-1 0 0,1 1 1,8 14-316,-2 0 251,-5-12 66,0 1 0,-1 0 0,1 0 0,-1 0 0,2 5 0,27 178 82,-28-178-27,-1 0-1,5 13 0,-5-20-23,0 1 0,0-1-1,0 0 1,0 0 0,0 1-1,0-1 1,1 0-1,-1 0 1,0 0 0,1 0-1,0-1 1,0 1 0,-1 0-1,5 2 1,-5-4-3,1 0 1,-1 1 0,0-1-1,1 0 1,-1 0 0,1 0-1,-1 0 1,1 0 0,-1 0-1,1 0 1,-1 0 0,1-1-1,-1 1 1,0-1 0,1 1 0,-1-1-1,0 1 1,1-1 0,-1 0-1,0 0 1,0 0 0,1 1-1,0-3 1,6-4 40,-1 1-1,10-12 1,-11 11-6,39-46 102,-28 32-98,29-29 0,-17 24-47,26-24-46,-44 36 37,-12 13-177,-5 8-95,-3 3 93,3-3 99,-1 1 0,2-1 0,-1 1 0,1 1 1,0-1-1,-6 15 0,5-5 80,0 1 0,-5 30-1,10-39 41,0 0 0,0 0 0,1 0-1,0 1 1,1-1 0,4 18 0,-5-24-18,2 0-1,-1 0 1,0 0 0,1 0 0,0 0 0,0-1 0,0 1 0,0-1-1,1 1 1,-1-1 0,1 0 0,0 0 0,0 0 0,0 0-1,0-1 1,1 1 0,-1-1 0,1 0 0,0 0 0,6 3-1,-5-3 32,-1-1 0,1 0 0,0 0 0,0 0-1,0-1 1,0 1 0,0-1 0,0 0 0,0-1-1,-1 1 1,1-1 0,0 0 0,0 0 0,0-1-1,-1 1 1,1-1 0,6-3 0,-4 0 0,0 1 0,-1-1 0,1 0 0,-1 0 0,0-1 0,0 0 0,-1 0 0,0-1 0,0 1 1,0-1-1,-1 0 0,0 0 0,0-1 0,-1 1 0,5-14 0,-6 15-55,-1 0 0,1-1 0,-1 1 0,0 0 0,-1-1 0,1 1 0,-1-1 0,0 1 0,-1-1 1,0 1-1,0 0 0,0-1 0,-1 1 0,0 0 0,0 0 0,0 0 0,-1 0 0,0 0 0,0 1 0,-5-7 0,4 7-66,-1 1 1,1-1-1,-1 1 0,0 1 1,0-1-1,0 0 1,-1 1-1,1 0 0,-1 1 1,-10-4-1,6 3-43,0 0-1,0 0 1,0 1 0,-1 1 0,-15-1-1,14 4-104,26-2 143,275-26 330,-276 24-250,0 0 14,1 1-1,0 0 1,1 0 0,-1 1 0,0 1-1,18 4 1,-30-5 9,-1 1 0,1-1 0,-1 1 0,1 0 0,-1 0 1,1-1-1,-1 1 0,1 0 0,-1 0 0,0 1 0,0-1 0,1 0 0,-1 0 0,0 1 0,0-1 0,1 3 0,0-1 3,-1 0-1,0 0 0,0 1 0,0-1 1,-1 0-1,1 0 0,-1 1 1,1 3-1,-2 6 26,0 0 0,0 0 0,-6 19 1,5-23-24,-17 70 164,19-77-173,-1 0-1,1-1 0,-1 1 1,1 0-1,0 0 0,0-1 0,0 1 1,0 0-1,0 0 0,0-1 1,0 1-1,0 0 0,2 2 0,-2-4-7,0 1 0,0-1 0,0 0-1,0 0 1,0 0 0,0 0-1,0 0 1,1 0 0,-1 0-1,0 0 1,0 0 0,0 0 0,0 0-1,1 0 1,-1 0 0,0 0-1,0 0 1,0 0 0,0 0 0,0 0-1,1 0 1,-1 0 0,0 0-1,0 0 1,0 0 0,0 0-1,0 0 1,1 0 0,-1 0 0,0 0-1,0 0 1,0 0 0,0 0-1,0 0 1,0 0 0,1-1-1,-1 1 1,0 0 0,0 0 0,0 0-1,0 0 1,5-5 67,2-6 22,0-1 0,7-16 0,11-20-133,-19 40 47,29-42 29,-31 45-70,0 1-1,0-1 1,0 1 0,1 0 0,-1 0 0,1 1 0,10-7 0,-12 9 27,0 0 0,0 0 0,0 0-1,0 0 1,0 1 0,1-1 0,-1 1 0,0 0 0,0 0-1,0 0 1,0 0 0,1 1 0,-1-1 0,0 1 0,0 0-1,0-1 1,0 2 0,0-1 0,0 0 0,0 1 0,0-1-1,-1 1 1,1 0 0,4 3 0,4 5 46,0 1 1,-1 0-1,18 24 0,-16-20 29,7 9 20,0-2-1,1 0 1,44 36 0,-55-51-268,1 0 1,1-1-1,-1-1 0,1 1 1,12 3-1,-14-6-509,0-1-1,1 0 1,-1 0-1,0-1 1,0 0-1,1 0 0,12-2 1,-19 1 470,1 0-1262,1-1 0,-1 1-1,0-1 1,8-2-1,-3-1-1895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29 253 8800,'-9'-4'1086,"7"3"-767,1 1 1,-1-1 0,0 0-1,0 1 1,0-1-1,0 1 1,1 0 0,-4-1-1,30-10 6534,2 3-5661,0 2-1,1 0 0,44-2 1,-38 5-912,225-32-3,0-21-704,-129 18-1502,49-14-4952,-95 31 3404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61 3136,'0'-7'2470,"1"1"-1045,-1 0-1,-1 0 0,1 0 0,-3-9 0,3 14-1372,0 1-1,0-1 0,0 0 0,0 1 0,0-1 0,-1 0 1,1 1-1,0-1 0,-1 1 0,1-1 0,0 0 1,-1 1-1,1-1 0,-1 1 0,1-1 0,-1 1 0,1-1 1,-1 1-1,1 0 0,-1-1 0,1 1 0,-1 0 0,0-1 1,1 1-1,-1 0 0,0-1 0,1 1 0,-1 0 0,0 0 1,1 0-1,-1 0 0,0 0 0,1 0 0,-1 0 0,0 0 1,1 0-1,-1 0 0,0 0 0,1 0 0,-1 1 0,0-1 1,1 0-1,-1 0 0,0 1 0,1-1 0,-1 0 0,0 1 1,-9 5 135,0 0 1,1 1-1,-1 0 1,1 1-1,-9 10 1,-3 4 113,-18 26 0,22-23-149,0 0-1,2 1 0,1 1 0,-14 37 0,-28 118 331,49-149-287,-7 48 0,12-66-129,2 1 1,0 0-1,0 0 1,1-1 0,5 20-1,-5-30 1,1 1 1,-1 0-1,2-1 0,-1 1 1,1-1-1,0 1 0,0-1 1,0 0-1,0-1 0,1 1 1,0 0-1,0-1 0,0 0 1,1 0-1,0 0 0,-1-1 1,1 1-1,0-1 0,1 0 1,-1-1-1,8 3 0,-6-2 9,1-1 0,0 0 0,0 0-1,-1-1 1,1 0 0,0 0 0,0-1-1,0 0 1,0-1 0,0 1 0,0-2-1,0 1 1,0-1 0,0 0 0,8-4-1,-3 0-22,1-1-1,-1-1 0,-1 0 1,0-1-1,0-1 1,-1 1-1,0-2 0,15-17 1,-7 5-16,-1-2-1,-2 0 1,17-33 0,-26 43-61,7-12-184,-10 21-104,-3 11-221,-5 10 482,2 1 0,0-1 0,1 0 0,1 1 0,2 24 0,-1-34 77,0-1 0,0 1 1,0-1-1,1 0 0,-1 1 0,1-1 1,1 0-1,-1 0 0,1 0 0,0 0 0,0-1 1,0 1-1,0-1 0,1 0 0,0 0 0,0 0 1,0 0-1,1 0 0,5 3 0,-5-5 28,0 1-1,0-1 1,0-1-1,0 1 1,1-1-1,-1 0 1,0 0-1,1 0 0,-1-1 1,1 1-1,-1-2 1,1 1-1,-1 0 1,1-1-1,-1 0 1,8-3-1,-1 1 20,0-2 1,0 0-1,0 0 1,-1-1-1,20-14 1,-19 11-60,-1-1 1,-1 0-1,0 0 1,0-1-1,-1 0 1,0-1-1,-1 0 1,7-13-1,-3 1-4,-1-1 0,0 0 0,9-34 0,-16 42-31,-1 0 0,-1 0-1,0 0 1,-1 0 0,-2-33-1,0 44 15,0 0-1,0-1 1,0 1-1,0 0 1,-1 0-1,0 0 1,-6-11-1,1 5-9,0 1 0,-13-16-1,18 26 13,1-1-1,0 0 1,0 0-1,0 1 0,0-1 1,1 0-1,-1 0 0,0-3 1,-2-2-25,3 6 21,-1 1 0,1 0-1,0 0 1,0-1 0,0 1-1,-1 0 1,1 0 0,0 0-1,0 0 1,-1-1 0,1 1-1,0 0 1,0 0 0,-1 0-1,1 0 1,0 0-1,-1 0 1,1 0 0,0 0-1,-1 0 1,1 0 0,0 0-1,0 0 1,-1 0 0,1 0-1,0 0 8,0 0 0,0 0 0,0 0 0,0 0 0,0 0 0,0 0-1,0 0 1,0 0 0,0 0 0,0 0 0,0 0 0,0 0 0,0 0-1,0 0 1,0 0 0,0 0 0,0 0 0,0 0 0,0 1 0,0-1-1,0 0 1,0 0 0,0 0 0,0 0 0,0 0 0,0 0 0,0 0-1,0 0 1,0 0 0,0 0 0,1 0 71,-12 3-783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70 3904,'0'-33'1253,"0"32"-1210,0-1 0,0 1-1,0 0 1,0 0 0,0 0 0,0 0-1,0 0 1,1-1 0,-1 1 0,0 0-1,0 0 1,1 0 0,-1 0 0,1 0 0,-1 0-1,1 0 1,1-2 0,0 0 227,5-8 1943,-7 11-2180,0 0 0,0 0 1,0 0-1,0 0 0,0 0 0,0 0 0,0 0 0,0 0 0,0 0 0,0 0 0,0 0 0,0 0 0,1-1 0,-1 1 1,0 0-1,0 0 0,0 0 0,0 0 0,0 0 0,0 0 0,0 0 0,0 0 0,0 0 0,0 0 0,1 0 0,-1 0 1,0 0-1,0 0 0,0 0 0,0 0 0,0 0 0,0 0 0,0 0 0,0 1 0,0-1 0,0 0 0,1 0 1,-1 0-1,0 0 0,0 0 0,0 0 0,0 0 0,0 0 0,0 0 0,0 0 0,0 0 0,0 0 0,0 0 0,0 0 1,0 1-1,0-1 0,3 22 1581,-2-17-1615,-1 23 760,0 0 1,-5 31-1,-13 59 520,12-83-948,-2 13-29,-22 150 734,24-151-907,-36 351 1539,37-358-628,6-40-1025,-1 0 0,0 0 0,0-1-1,0 1 1,0 0 0,0 0 0,0 0-1,1 0 1,-1 0 0,0 0 0,0 0-1,0 0 1,0 0 0,0 0-1,1 0 1,-1-1 0,0 1 0,0 0-1,0 0 1,0 0 0,0 0 0,1 0-1,-1 0 1,0 0 0,0 0 0,0 1-1,0-1 1,1 0 0,-1 0 0,0 0-1,0 0 1,0 0 0,0 0-1,0 0 1,1 0 0,-1 0 0,0 0-1,0 0 1,0 1 0,0-1 0,0 0-1,0 0 1,0 0 0,1 0 0,-1 0-1,0 0 1,0 1 0,0-1 0,0 0-1,0 0 1,0 0 0,0 0 0,0 1-1,0-1 1,0 0 0,0 0-1,0 0 1,0 0 0,0 0 0,0 1-1,0-1 1,0 0 0,0 0 0,0 0-1,0 0 1,0 1 0,11-16 645,46-99-62,-44 83-650,2 1-1,1 0 1,1 1 0,25-32-1,-39 57-10,0 1-1,1-1 0,-1 1 1,1 0-1,-1 1 0,8-5 1,-10 6 50,0 1 1,0-1 0,-1 1 0,1-1-1,0 1 1,0 0 0,0 0-1,0-1 1,0 1 0,0 0 0,0 0-1,0 0 1,-1 0 0,1 0-1,0 0 1,0 0 0,0 1 0,0-1-1,0 0 1,0 0 0,0 1-1,-1-1 1,1 0 0,0 1 0,0-1-1,0 1 1,-1-1 0,1 1-1,0-1 1,0 1 0,-1 0 0,1-1-1,-1 1 1,1 0 0,-1 0-1,1-1 1,-1 1 0,1 0 0,-1 0-1,1 1 1,3 10 12,-1-1 0,0 1 0,-1 0 0,0 0 0,-1 0 0,0 16 1,-1-24 9,1 25 61,-1-3 33,1 0 0,8 38 0,-8-58-19,0 0 1,1 0-1,0 0 0,0 0 1,1 0-1,-1 0 1,1-1-1,0 1 0,1-1 1,0 0-1,-1 0 0,2 0 1,-1 0-1,0-1 1,9 7-1,-8-8-23,0-1-1,1 1 1,-1-1 0,1 0 0,-1 0 0,1 0-1,0-1 1,0 0 0,0 0 0,0-1-1,0 1 1,0-1 0,0 0 0,0-1-1,6-1 1,-2 0-1,0 0 0,0-1 1,0 0-1,0 0 0,-1-1 0,0-1 0,17-10 0,-15 7-35,0-1-1,-1-1 1,0 0-1,0 0 1,-1-1-1,-1-1 1,0 1-1,0-1 1,-1 0 0,-1-1-1,7-17 1,3-16-6,20-90 0,-35 131-109,1 0 0,-1-1-1,-1 1 1,1 0 0,-1-1 0,0-5 0,-3 3-271,-3 11 123,-6 14 13,-1 10 176,0 0 0,2 0 0,1 1 0,1 1 0,2-1 0,-4 31 0,9-51 94,1 1 1,1 0-1,0 0 1,0-1-1,3 16 1,-2-20 8,0 0 1,0 1-1,0-1 1,1 0-1,-1 0 1,1 0-1,0 0 1,0-1-1,1 1 1,-1 0-1,1-1 1,0 0-1,4 5 1,-5-7-17,0 1 0,0-1 1,0 0-1,0 0 0,0 0 1,0 0-1,0 0 1,1-1-1,-1 1 0,0-1 1,0 1-1,1-1 0,-1 0 1,0 0-1,0 0 0,1 0 1,-1 0-1,0 0 1,1-1-1,-1 1 0,0-1 1,0 0-1,0 0 0,1 1 1,2-3-1,6-3 33,0-1 0,0 0 0,14-12 0,-24 19-71,238-200 73,-212 178-127,-18 13-12,1 0 1,0 1-1,1 1 0,-1 0 1,1 0-1,1 1 0,15-6 1,-26 11 56,0 1 0,0 0 1,-1 0-1,1-1 1,0 1-1,0 0 0,0 0 1,0 0-1,0 0 1,0 0-1,0 0 0,0 0 1,0 1-1,0-1 1,0 0-1,0 0 0,0 1 1,0-1-1,0 1 1,0-1-1,-1 1 0,1-1 1,0 1-1,0-1 1,-1 1-1,1 0 0,0-1 1,0 1-1,-1 0 0,1 0 1,-1-1-1,1 1 1,-1 0-1,1 0 0,-1 0 1,0 0-1,1 0 1,-1 0-1,0 0 0,1 1 1,0 4-10,0 0 1,-1 1-1,0-1 1,1 0-1,-2 7 1,-3 16 69,-1 1 0,-11 34 0,8-33 97,5-6 173,3-25-313,0 0 1,-1 1 0,1-1 0,0 0-1,0 1 1,0-1 0,0 0-1,0 1 1,0-1 0,0 0 0,0 1-1,0-1 1,0 0 0,0 1-1,1-1 1,-1 0 0,0 1-1,0-1 1,0 0 0,0 1 0,0-1-1,1 0 1,-1 0 0,0 1-1,0-1 1,1 0 0,-1 0 0,0 1-1,0-1 1,1 0 0,-1 0-1,0 0 1,0 1 0,1-1 0,-1 0-1,0 0 1,1 0 0,-1 0-1,0 0 1,1 0 0,-1 0 0,0 0-1,1 0 1,-1 0 0,0 0-1,1 0 1,-1 0 0,0 0 0,1 0-1,-1 0 1,0 0 0,1 0-1,-1 0 1,0 0 0,1 0-1,-1-1 1,0 1 0,1 0 0,-1 0-1,0 0 1,0-1 0,1 1-1,-1 0 1,0 0 0,0-1 0,1 1-1,11-11 105,0 0-1,0 0 1,-1-1 0,-1-1-1,13-19 1,26-30-531,-48 61 393,-1 0-1,1 0 1,0 0 0,0 1-1,0-1 1,0 0 0,0 0-1,0 0 1,0 1 0,0-1-1,0 1 1,0-1 0,0 1-1,0-1 1,1 1-1,-1 0 1,0-1 0,0 1-1,1 0 1,1 0 0,-2 0 13,0 1 1,0-1-1,0 1 0,0-1 1,0 1-1,0-1 1,0 1-1,0 0 1,0 0-1,0-1 1,0 1-1,0 0 0,-1 0 1,1 0-1,0 0 1,-1 0-1,2 2 1,1 4-3,1 1 1,-2 0 0,1 0-1,2 14 1,-5-20 0,2 5-7,2 14 75,0-2 0,10 25 0,-12-39-42,0 0 0,1 0 0,-1 0 0,1 0 0,0-1 0,0 1 0,1-1 0,-1 0 0,1 0-1,0 0 1,0 0 0,0-1 0,7 5 0,-9-7-291,0 0 0,-1 0 0,1-1 0,0 1 0,-1 0 1,1-1-1,0 1 0,0-1 0,-1 0 0,1 0 0,0 1 0,0-1 0,0 0 0,-1 0 0,1-1 0,0 1 0,3-1 0,-1-1-921,0 0 0,0 0 0,0 0 0,0-1 0,5-3 0,17-10-2413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1181 1984,'4'13'1259,"-4"-10"-102,14 1 4277,-10-3-5138,-1 0-1,1 0 1,-1-1-1,1 1 1,-1-1 0,1 0-1,-1 0 1,1 0-1,-1-1 1,1 1-1,-1-1 1,1 0-1,-1 0 1,1 0-1,-1 0 1,4-3-1,7-3 189,-1-1 0,18-14 0,-18 13-187,90-75 650,-89 72-859,236-229 554,-203 188-472,-2-1 0,71-115 0,-110 158-156,13-20-18,28-66-1,-44 86-96,-3 11 96,0 0 1,0 0-1,0 0 0,0 0 0,0 1 0,0-1 1,0 0-1,0 0 0,0 0 0,0 0 1,0 0-1,0 0 0,0 0 0,0 0 0,0 0 1,0 0-1,-1 0 0,1 0 0,0 0 1,0 0-1,0 0 0,0 0 0,0 0 1,0 0-1,0 0 0,0 0 0,0 0 0,0 0 1,0 0-1,0 0 0,0 0 0,0 0 1,0 0-1,0 0 0,0 0 0,0 0 0,0 0 1,-1 0-1,1 0 0,0 0 0,0 0 1,0 0-1,0 0 0,0 0 0,0 0 0,0 0 1,0 0-1,0 0 0,0 0 0,0 0 1,0 0-1,0 0 0,0 0 0,0 0 0,0 0 1,0 0-1,0 0 0,0 0 0,0 0 1,0-1-1,0 1 0,0 0 0,0 0 0,0 0 1,0 0-1,0 0 0,0 0 0,0 0 1,-12 19-494,-6 22 341,-53 127-16,48-99 353,2 1 0,4 1 0,-13 109 0,28-167 6,2 1 0,1 16 0,-1-25-25,1 1 0,0-1 0,0 1 0,1-1-1,-1 0 1,1 0 0,4 9 0,-5-13-101,0 0-1,0 0 1,-1 1 0,1-1-1,0 0 1,0 0-1,0 0 1,0 0 0,1 0-1,-1 0 1,0 0 0,0 0-1,1-1 1,-1 1-1,0 0 1,1-1 0,-1 1-1,0-1 1,1 0 0,-1 1-1,1-1 1,-1 0-1,1 0 1,-1 0 0,1 0-1,-1 0 1,1 0-1,-1 0 1,0 0 0,1-1-1,-1 1 1,3-1 0,1-1 15,0-1 1,0 1 0,0-1 0,-1 0 0,1 0 0,-1-1 0,0 1 0,7-7 0,16-23 154,34-52 1,-12 15-132,79-82-77,-50 64-60,-40 42 36,-2-3 1,-2 0 0,33-66-1,-19 11-11,42-128 0,-61 160-473,-53 157 130,7-19 424,-1-7 52,-2-1 0,-2-1 0,-41 73 0,36-83 70,-8 13-18,-28 69 0,-59 132 238,97-211-306,-38 54 0,19-33 110,38-59-38,5-7 16,2-6 112,5-22 746,4 5-1005,1 0 0,1 0 0,0 2-1,27-28 1,-7 7-61,-4 3 89,-14 15-129,2 0 1,0 1-1,34-29 1,-47 45 11,0 0 0,-1 1 0,1-1 0,0 0 0,0 1 0,0 0 0,0-1 0,0 1 0,0 0 0,0 1 0,0-1 0,5 0 0,-7 1 22,1 0 1,0 1-1,-1-1 0,1 1 1,0-1-1,-1 1 0,1-1 0,-1 1 1,1 0-1,-1 0 0,1 0 1,-1-1-1,0 2 0,1-1 1,-1 0-1,0 0 0,0 0 0,0 0 1,0 1-1,0-1 0,0 1 1,0-1-1,0 1 0,0-1 1,0 2-1,8 18 24,0 1 0,-1 0 0,-2 0 0,8 41 1,-13-57 10,0 0 0,0 0 0,1 0 0,0 0 0,0-1 0,1 1 0,3 6 0,-4-9 21,0 0-1,-1-1 1,1 1 0,0-1-1,1 0 1,-1 0 0,0 0 0,0 0-1,1 0 1,0 0 0,-1-1-1,1 1 1,0-1 0,0 1-1,-1-1 1,5 1 0,-2-1 59,-1 0 0,1-1 0,-1 1 1,1-1-1,-1 0 0,1 0 0,-1-1 0,1 1 1,-1-1-1,1 0 0,-1 0 0,5-2 0,-2 0-45,0-1 0,-1 1 0,1-1 0,-1-1 0,0 1 0,6-7 0,-3 3-24,0-1 1,-1-1-1,0 1 1,-1-1-1,8-15 1,26-57 119,-30 57-110,7-13 9,-6 15-73,-2 0-1,10-32 1,-17 46-49,-1 1 1,0-1-1,0 0 1,-1 0-1,0 0 1,0-16 0,-1 24 59,0 1 0,-1-1 1,1 0-1,0 0 0,0 0 1,0 1-1,-1-1 1,1 0-1,0 0 0,-1 0 1,1 1-1,-1-1 1,1 0-1,-1 1 0,1-1 1,-1 0-1,0 0 0,0 1 7,1 0 0,-1-1 0,1 1-1,-1 0 1,1 0 0,-1 0 0,1 0-1,-1 0 1,1 0 0,-1 0 0,1 0-1,-1 0 1,1 0 0,-1 0 0,1 0-1,-1 0 1,1 0 0,-1 0 0,1 1-1,-1-1 1,0 0 0,-1 2-10,0-1 1,0 1-1,0 0 0,-1-1 1,2 1-1,-1 0 0,0 0 1,0 1-1,-1 2 0,-1 2-19,0 1-1,0-1 0,1 1 1,1 0-1,-1 0 1,2 0-1,-1 1 0,0 9 1,0 7 36,2 36 0,0-52 40,1-1 0,0 0 0,0 1 0,1-1 0,0 0 0,0 1 0,1-1 0,0-1 0,1 1 0,0 0 0,0-1 0,0 0 0,1 0 0,0 0 0,1 0 0,-1-1 0,11 10 0,-2-6-54,1 0 1,0-1 0,0-1-1,0 0 1,1-1 0,0-1-1,1 0 1,0-1 0,-1-1-1,2-1 1,-1 0 0,0-1-1,0-1 1,1-1 0,20-1-1,-34 0-234,0 0 0,0 1 0,0-1 0,-1-1 0,1 1 0,0 0 0,0-1 0,3-2 0,-4 2-300,0 0 1,0-1-1,0 1 1,-1-1-1,1 0 1,0 1 0,-1-1-1,0-1 1,0 1-1,0 0 1,0 0-1,0-1 1,-1 1-1,1-1 1,-1 1-1,0-1 1,0 0-1,0 0 1,-1 1 0,1-1-1,-1-7 1,0 4-569,-1 1 0,0 0 0,0 0 0,-2-7-1,-10-24-2584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37 104 7392,'-37'-15'3360,"42"10"-2944,3 2 1696,11 3-1248,12-9 864,11 6-1025,24-10 385,11 9-608,36-7-288,-2 2-96,10-2 32,-8 6-64,4-4-96,-18 6 0,4 0-3423,-13 3 1887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12 436 5408,'-10'-4'1390,"9"3"-328,6 3 651,3 0-1145,1 0 0,0-1 0,-1 0 0,1 0 0,0-1 0,0-1-1,15-1 1,-21 1-450,15 0 253,0-2 1,0 0-1,-1-2 0,1 0 1,-1 0-1,0-2 0,0 0 0,-1-1 1,0-1-1,0 0 0,-1-1 0,14-12 1,-6 2-95,-1-2-1,38-47 1,-47 52-157,-1-1-1,-1 0 0,0-1 1,-2 0-1,9-24 0,-16 37-159,-1 1 0,0-1 0,0 0-1,0 0 1,-1-1 0,0 1 0,0 0-1,0 0 1,-1 0 0,-2-9 0,3 14 22,0 0-1,-1 0 1,1 0 0,-1 0 0,1-1 0,-1 1 0,1 0 0,-1 0 0,0 0 0,0 0-1,1 1 1,-1-1 0,0 0 0,0 0 0,0 0 0,0 1 0,0-1 0,0 0-1,0 1 1,0-1 0,0 1 0,0-1 0,-1 1 0,1 0 0,0-1 0,0 1-1,0 0 1,-1 0 0,1 0 0,0 0 0,0 0 0,0 0 0,-1 0 0,1 0 0,-1 1-1,-2 0-9,0 0 0,1 0-1,0 0 1,-1 0 0,1 1 0,0-1-1,-1 1 1,1 0 0,0 0-1,0 0 1,-3 4 0,-1 2 28,0 0 1,0 1 0,1 0-1,1 1 1,-1-1 0,1 1-1,1 0 1,-5 16 0,2-4 53,2 0 1,1 0-1,-3 29 1,6-31 142,0-1-1,2 0 1,3 28 0,-3-41-82,0-1 1,0 1-1,0 0 1,1-1-1,-1 1 1,2-1-1,-1 0 1,0 0-1,1 1 1,0-2-1,0 1 1,1 0-1,-1-1 0,1 1 1,8 6-1,-7-8-15,0 0 0,-1 0 0,1-1 0,0 0 0,1 0 0,-1 0 0,0 0 0,1-1 0,-1 0-1,1 0 1,-1-1 0,1 1 0,-1-1 0,1-1 0,-1 1 0,1-1 0,6-1 0,6-3 17,0 0 0,0-2 0,27-13 0,-40 17-90,30-15 46,-1-2 0,0-1 0,-2-1 0,50-45 0,-22 8-152,61-74 1,-118 129 8,1 0 1,-1 1-1,0 0 0,1 0 1,5-3-1,-9 5 60,1 1 0,-1-1-1,1 1 1,-1 0-1,1-1 1,0 1-1,-1 0 1,1 0 0,0-1-1,-1 1 1,1 0-1,0 0 1,-1 0 0,1 0-1,0 0 1,-1 0-1,1 0 1,0 0-1,-1 0 1,1 0 0,0 0-1,-1 0 1,1 0-1,0 1 1,-1-1 0,1 0-1,0 0 1,-1 1-1,1-1 1,-1 1 0,1-1-1,-1 0 1,1 1-1,-1-1 1,1 1-1,-1-1 1,1 1 0,-1-1-1,0 1 1,1 0-1,-1-1 1,0 1 0,1-1-1,-1 1 1,0 0-1,1 0 1,5 21-1,6 32 0,-3-7 278,-2-20-91,1 1 0,1-1 0,1-1 0,15 27-1,-21-45-117,1 0 0,0 0 0,0 0 0,1-1-1,0 1 1,0-2 0,0 1 0,1-1-1,0 0 1,1 0 0,-1 0 0,1-1-1,0-1 1,0 1 0,1-1 0,11 3 0,-2-2 25,1 0 0,0-2 0,1 0 0,19-1 1,-16-5-731,-8-1-4097,-15 4 4700,0 0-174,0-1 0,1 1 0,-1 0 0,1 0 0,-1 0 0,0-1 0,1 1 1,-1 0-1,0 0 0,1-1 0,-1 1 0,0 0 0,1-1 0,-1 1 0,0 0 0,0-1 0,1 1 0,-1 0 0,0-1 0,0 1 0,0-1 0,1 1 0,-1-1 1,2-4-1758,7-3-878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6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17 6240,'4'-16'5104,"-12"17"-2496,-15 12-979,-29 12 1,24-13-873,-31 20 0,23-7-156,0 1 0,1 2 1,-58 61-1,-144 202 562,180-226-979,-2 3-272,48-57-790,5-4-3153,14-9-1401,5-1 2472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123 782 4736,'11'-16'1530,"-6"11"-932,51-20 5711,-52 24-3684,-8 6-1789,-18 23 427,13-18-911,1 0 1,-11 19-1,-60 129 1167,64-123-1087,2 1 1,-15 61-1,28-92-353,-1 0-1,0 0 0,1 0 1,0 0-1,0 0 1,1 0-1,-1 0 1,1 0-1,0 0 1,0 0-1,4 8 1,-4-11-38,0 0 0,0 0 0,0-1 0,0 1 1,0 0-1,0-1 0,0 1 0,1-1 0,-1 1 0,0-1 0,1 0 0,0 0 0,-1 1 1,1-1-1,0 0 0,-1 0 0,1-1 0,0 1 0,0 0 0,0 0 0,0-1 0,0 1 1,-1-1-1,1 0 0,0 0 0,0 0 0,0 0 0,0 0 0,0 0 0,0 0 0,0 0 0,3-2 1,5 0 55,-1-2 0,0 1-1,0-1 1,9-6 0,-2 2-11,54-30-44,-3-3-1,-1-3 0,84-73 1,-150 117-43,22-19-241,31-20-1,-52 38 217,-1 1 0,1-1 0,0 1 0,0-1 0,0 1 0,0 0 0,0-1 0,0 1 0,0 0 0,0-1 0,0 1 0,1 0 0,-1 0 15,-1 0 1,0 0 0,1 0-1,-1 0 1,0 1-1,0-1 1,1 0 0,-1 0-1,0 0 1,0 0-1,1 0 1,-1 1 0,0-1-1,0 0 1,1 0-1,-1 0 1,0 1 0,0-1-1,0 0 1,0 0-1,1 1 1,-1-1-1,0 0 1,0 0 0,0 1-1,0-1 1,0 1-1,1 2-37,-1 0-1,0 0 1,0 1-1,0-1 1,-1 0-1,0 4 1,0 5 47,-7 48 33,5-45-33,1-1-1,0 0 0,1 1 1,1-1-1,0 1 1,3 16-1,-2-28 40,0 0 0,-1-1 0,1 1 0,1 0-1,-1 0 1,0 0 0,1-1 0,-1 1 0,1-1 0,0 1 0,0-1 0,0 1 0,0-1-1,0 0 1,1 0 0,-1 0 0,0 0 0,1-1 0,0 1 0,-1-1 0,1 1 0,0-1 0,0 0-1,0 0 1,0 0 0,-1-1 0,1 1 0,1-1 0,-1 1 0,0-1 0,0 0 0,0 0-1,0-1 1,0 1 0,0 0 0,0-1 0,3-1 0,2-1 19,0-1 0,0-1 1,-1 1-1,1-1 0,-1-1 1,13-11-1,37-48 140,-48 54-166,280-295 257,-266 284-322,0-1-1,-1 0 0,-1-2 1,-2-1-1,29-48 0,-24 30-26,-2-2 0,-2-1-1,22-76 1,-35 99-6,-1 1-153,7-37 0,-13 59 203,0 0-1,0 1 0,0-1 0,0 0 1,0 0-1,0 0 0,0 1 0,0-1 1,0 0-1,0 0 0,0 0 0,0 1 1,-1-1-1,1 0 0,0 0 1,-1 1-1,1-1 0,0 0 0,-1 0 1,0 0-1,-6 2-233,-5 11 21,-24 38-59,-35 64-1,8-13 309,37-59-2,1 1 0,1 0 0,-30 84 0,46-104 25,1 1 0,1 0 1,1 0-1,1 1 0,1-1 1,2 1-1,0 0 0,1 0 0,6 35 1,-6-54 24,1-1 0,1 0 0,-1 0 0,1 0 0,0 1 0,0-2 0,0 1 0,1 0 0,5 7 0,-6-9-11,1 0 0,0 0 0,0-1 0,0 0 0,0 1 0,0-1 0,0 0-1,1-1 1,-1 1 0,0 0 0,1-1 0,0 0 0,-1 0 0,7 1 0,1-1-14,0 0 0,0-1 0,0 0 0,-1 0 1,1-2-1,0 1 0,0-1 0,-1-1 0,12-3 0,-11 2-17,0-1-1,0 0 1,0 0-1,-1-1 1,0-1-1,0 0 0,13-11 1,4-8 19,25-30 1,-8 8-20,34-26-58,-65 64-9,1 0 1,1 0-1,-1 2 1,20-9 0,-16 9-127,0 1 1,34-7 0,-52 14 164,0 0 0,0 0 0,0 0 0,0 0 0,0 0 0,0 0 0,0 0 0,0 0 0,0 0-1,0 0 1,0 0 0,0 0 0,0 0 0,0 0 0,0 0 0,0 0 0,0 0 0,0 0 0,0 0 0,0 0 0,0 0 0,0 0-1,0 1 1,0-1 0,0 0 0,0 0 0,0 0 0,0 0 0,0 0 0,0 0 0,0 0 0,0 0 0,0 0 0,0 0-1,0 0 1,0 0 0,0 0 0,0 0 0,0 0 0,0 0 0,0 0 0,0 0 0,0 0 0,0 0 0,0 0 0,0 0 0,0 0-1,0 0 1,0 0 0,0 0 0,0 0 0,0 0 0,0 0 0,0 0 0,0 0 0,0 0 0,1 0 0,-1 0 0,0 0 0,0 0-1,0 0 1,-6 7-109,-18 14 30,-2 3 19,2 2 32,-23 35 0,25-33 29,-3 8 22,2 0-1,-36 79 1,58-112 30,0-1-1,0 1 1,0 0 0,0 0-1,1 0 1,-1 0-1,1 0 1,0 0 0,-1 0-1,2 6 1,-1-9-24,0 1 0,0 0 1,0-1-1,1 1 0,-1-1 0,0 1 0,0-1 0,1 1 0,-1 0 0,0-1 1,1 1-1,-1-1 0,0 0 0,1 1 0,-1-1 0,1 1 0,-1-1 0,1 1 1,-1-1-1,1 0 0,-1 1 0,1-1 0,1 0-3,-1 1 0,0-1 0,0 0 0,0 0 0,1 0 0,-1 0 0,0 0 0,0-1 0,0 1 0,1 0 0,-1-1 0,0 1 0,0 0 0,0-1 0,2 0 0,6-5 75,0 0 1,0-1 0,-1 0 0,0 0 0,0-1 0,9-12 0,-4 5-45,142-161-576,-154 176 506,-1 0 0,0 0 0,0-1 1,0 1-1,0 0 0,0 0 0,0-1 1,1 1-1,-1 0 0,0 0 0,0 0 1,0 0-1,1-1 0,-1 1 0,0 0 1,0 0-1,1 0 0,-1 0 0,0 0 1,0 0-1,1-1 0,-1 1 0,0 0 1,0 0-1,1 0 0,-1 0 0,0 0 1,1 0-1,-1 0 0,0 0 0,0 0 1,1 0-1,-1 0 0,0 1 0,0-1 1,1 0-1,-1 0 0,0 0 0,1 0 1,2 14-351,-5 27 72,1-34 245,0 5 23,0 2 30,0 1-1,0-1 1,3 23-1,-1-33 34,0 0-1,0 0 1,0-1-1,0 1 1,0 0-1,1-1 1,-1 1 0,1-1-1,0 1 1,0-1-1,0 0 1,1 0-1,-1 0 1,1 0-1,0 0 1,0 0-1,0-1 1,4 3 0,-2-2 12,-1-1 0,1 0 0,0 0 0,1 0 0,-1-1 0,0 1 0,0-1 0,1-1 0,-1 1 1,0-1-1,1 0 0,-1 0 0,0 0 0,1-1 0,5-1 0,-1 0-1,0-1 0,-1 0-1,1 0 1,-1-1 0,0 0 0,17-11 0,-11 4-27,0-1 0,-1-1 0,0 0 1,-1-1-1,18-23 0,-9 9 22,14-15 92,83-97-46,-78 95-95,-2-2-1,-2-1 0,35-61 0,-8 1-227,79-184-1,-138 279 113,0 1-1,-1-1 0,4-22 1,-7 34 96,-1 0 1,0 0-1,0-1 1,0 1 0,0 0-1,1 0 1,-2 0 0,1 0-1,0 0 1,0-1 0,0 1-1,0 0 1,-1 0 0,1 0-1,-1 0 1,1 0 0,-1 0-1,1 0 1,-1 0 0,1 0-1,-1 0 1,-1-1 0,1 1 2,-1 1 0,1-1 1,0 1-1,0 0 1,-1-1-1,1 1 0,-1 0 1,1 0-1,0 0 1,-1 0-1,1 0 0,0 0 1,-1 0-1,1 1 1,0-1-1,-1 0 0,1 1 1,0-1-1,0 1 1,-1 0-1,1-1 0,0 1 1,-2 1-1,-10 7-23,-1 0-1,1 0 1,1 2-1,0-1 1,0 2-1,-19 24 1,5-1-53,-31 58 1,25-35 174,4 1 0,2 1 1,-23 80-1,37-97 5,1 1 1,3 0 0,2 0-1,1 0 1,3 76-1,2-114-9,1 1 0,0-1 0,0 0 0,0 0 0,4 9 0,-5-14-52,1 1 1,-1-1-1,1 1 1,0-1-1,0 1 1,0-1-1,0 0 1,0 0 0,0 0-1,0 1 1,0-1-1,0 0 1,0 0-1,1 0 1,-1-1 0,0 1-1,1 0 1,-1 0-1,1-1 1,-1 1-1,1-1 1,-1 1 0,1-1-1,-1 0 1,1 1-1,3-1 1,2-1 24,0 1 1,-1-2-1,1 1 1,0-1 0,0 0-1,-1 0 1,11-5-1,46-28 189,-49 27-171,149-99 360,-40 24-585,-123 83 164,30-17-522,-17 14-13,-13 3 520,0 0 0,0 0-1,1 0 1,-1 0 0,0 0-1,0 0 1,0 0-1,1 0 1,-1 1 0,0-1-1,0 0 1,0 0-1,0 0 1,1 0 0,-1 1-1,0-1 1,0 0 0,0 0-1,0 0 1,0 0-1,0 1 1,0-1 0,0 0-1,1 0 1,-1 1-1,0-1 1,0 0 0,0 0-1,0 0 1,0 1-1,0-1 1,0 0 0,0 0-1,0 1 1,0-1 0,0 0-1,-1 0 1,1 0-1,0 1 1,0-1 0,0 0-1,0 0 1,-17 87-318,17-87 332,-4 18 62,-4 26 0,8-41-23,-1 1-1,1 0 0,0-1 0,0 1 0,1-1 0,-1 1 1,0 0-1,1-1 0,0 1 0,0-1 0,0 1 0,1-1 1,-1 0-1,3 5 0,-3-7-8,0 0 1,-1-1-1,1 1 0,0 0 1,0 0-1,0-1 0,0 1 1,0 0-1,-1-1 0,1 1 0,0-1 1,1 1-1,-1-1 0,0 0 1,0 1-1,0-1 0,0 0 1,0 0-1,0 0 0,0 0 1,0 0-1,0 0 0,1 0 1,-1 0-1,0 0 0,0 0 1,0-1-1,2 0 0,2-1 12,0 0-1,0-1 0,0 0 1,8-5-1,41-38-79,-10 8-33,11-3-7,67-35 0,-96 57-377,-76 58-1039,45-33 1506,-1 0 0,1 0-1,0 0 1,0 1 0,1 0 0,0 0 0,0 0-1,1 1 1,0-1 0,0 1 0,1 0 0,0 0-1,0 0 1,-1 13 0,3-15 18,0-1-1,0 1 0,0 0 1,1 0-1,0 0 1,0-1-1,0 1 1,1-1-1,-1 1 1,1-1-1,1 1 1,-1-1-1,1 0 1,0 0-1,0 0 1,0 0-1,1-1 0,0 1 1,0-1-1,8 7 1,-9-9 11,-1 0 1,1-1-1,0 1 1,0-1-1,-1 1 1,1-1-1,0 0 0,0 0 1,0-1-1,0 1 1,0 0-1,0-1 1,0 0-1,1 0 0,2 0 1,-1 0 6,0-1 1,0 0 0,1-1-1,-1 1 1,-1-1-1,1 0 1,0 0-1,6-4 1,-2 0-29,0 0 0,-1 0-1,0-1 1,0 0 0,0-1 0,-1 0-1,-1 0 1,10-13 0,-11 12-34,-1 0-1,0 0 1,-1 0-1,1 0 1,-2 0 0,1-1-1,1-17 1,-4 23-19,0 1 0,1 0-1,-2 0 1,1-1 0,0 1-1,-1 0 1,1 0 0,-1 0-1,0 0 1,0 0 0,0 0-1,-1 0 1,1 0 0,-1 0-1,1 0 1,-1 0 0,0 1-1,0-1 1,0 1 0,0 0-1,-1-1 1,1 1 0,-1 0-1,1 0 1,-1 1 0,0-1-1,-3-1 1,-7-3-90,-1 0 1,0 1-1,0 1 0,-25-4 0,13 2 122,-14-5 458,40 11-454,0 0 0,0 0 0,0 0-1,0 0 1,0 0 0,0 0 0,1 0 0,-1 0-1,0 0 1,0 0 0,0 0 0,0 0 0,0 0-1,0 0 1,0 0 0,0 0 0,0 0 0,0 0-1,0 0 1,0-1 0,0 1 0,0 0-1,0 0 1,0 0 0,0 0 0,0 0 0,0 0-1,0 0 1,1 0 0,-1 0 0,0 0 0,0 0-1,0 0 1,0 0 0,0-1 0,0 1 0,0 0-1,0 0 1,0 0 0,-1 0 0,1 0 0,0 0-1,0 0 1,0 0 0,0 0 0,0 0 0,0 0-1,0 0 1,0 0 0,0-1 0,0 1 0,0 0-1,0 0 1,0 0 0,0 0 0,0 0 0,0 0-1,0 0 1,12-3 45,-4 1-7,22-4 26,1 2 0,62 0 0,-48 3-187,-24 0 80,0 1-1,33 5 1,-46-4-17,0 0-1,0 1 1,0 0-1,-1 1 1,1 0-1,-1 0 1,1 1-1,-1 0 1,13 9 0,-17-10 27,1 0 0,-1 1 1,1-1-1,-1 1 0,0 0 1,0 0-1,-1 0 1,1 0-1,-1 1 0,0-1 1,0 1-1,-1-1 1,1 1-1,1 7 0,-1 3 54,-1 0 1,0 0-1,-2 20 0,0-18 356,1 0 1,3 24 0,-3-41-374,0 0 0,0 0 0,0 0 0,0 0-1,0 1 1,0-1 0,0 0 0,0 0 0,0 0 0,0 0 0,0 0 0,0 1 0,0-1 0,0 0 0,0 0 0,0 0 0,0 0 0,0 0 0,0 1 0,0-1 0,0 0 0,0 0 0,0 0 0,0 0 0,0 0 0,0 1 0,0-1 0,1 0 0,-1 0 0,0 0 0,0 0 0,0 0 0,0 0 0,0 0 0,0 0 0,0 1 0,1-1 0,-1 0 0,0 0 0,0 0 0,0 0 0,0 0 0,0 0 0,1 0 0,-1 0 0,0 0 0,0 0 0,0 0 0,0 0 0,1 0 0,-1 0 0,0 0 0,0 0 0,0 0 0,0 0 0,0 0 0,1 0 0,-1 0 0,0 0 0,0-1 0,0 1 0,0 0 0,9-11 417,-5 4-346,7-11-77,2 1 0,0 1 0,0 0 0,2 0-1,0 2 1,0 0 0,2 0 0,-1 2-1,2 0 1,0 1 0,19-9 0,-32 17-59,0 1 0,0 0 0,0 1 0,0-1 0,0 1 0,0 0 0,6 0 1,-9 1 49,-1 0 1,1 0 0,0 0-1,-1 0 1,1 0 0,0 1 0,0-1-1,-1 1 1,1-1 0,-1 1-1,1-1 1,0 1 0,-1 0 0,1 0-1,-1 0 1,0 0 0,1 0-1,-1 0 1,0 0 0,1 0 0,-1 1-1,0-1 1,0 0 0,0 1-1,1 1 1,1 4-33,0 0-1,-1 1 0,0-1 1,0 1-1,0 0 1,-1-1-1,0 12 0,-1 55 70,-1-62-41,0 2-110,0 1 1,-1-1 0,-1 0-1,-5 16 1,-12 23-4142,10-24 1792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3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77 249 6816,'-7'-17'2197,"6"17"-2146,1-1-1,0 1 1,0-1 0,-1 1-1,1-1 1,-1 1 0,1-1-1,0 1 1,-1 0 0,1-1-1,-1 1 1,1 0 0,-1-1-1,1 1 1,-1 0-1,1 0 1,-1-1 0,1 1-1,-1 0 1,1 0 0,-1 0-1,1 0 1,-1-1 0,0 1-1,-1 0 193,2 0-87,-1 0-1,0 0 0,0 1 1,0-1-1,0 0 1,1 0-1,-1 0 0,0 1 1,0-1-1,0 1 0,1-1 1,-1 0-1,0 1 1,1-1-1,-1 1 0,0 0 1,1-1-1,-1 1 0,0-1 1,1 1-1,-1 0 1,1-1-1,0 1 0,-1 0 1,1 0-1,-1 0 0,1 1 1,-13 26 1061,7-9-598,1 1-1,0-1 1,2 1 0,-2 31-1,4-38-381,2 0-1,-1 0 0,1 0 0,1 0 1,0-1-1,1 1 0,1-1 0,5 16 0,-6-21-137,0-1 0,0 1 0,1-1 0,-1 0 0,1 0 0,1 0 0,-1 0 0,1-1 0,0 1 0,1-1 0,-1-1 0,1 1 0,0-1 0,0 0-1,0 0 1,7 3 0,-8-5-43,0-1 0,0 0 0,0 0 0,0 0 0,0-1 0,0 1 0,0-1 0,1 0 0,-1-1 0,0 1 0,5-2 0,6-1 79,-1-2 0,19-7 1,-8 3-67,0-2 0,-1-1 1,35-22-1,-47 25-42,0-1 0,-1 0 0,0 0 0,0-1 0,-2 0 0,1-1 0,-1-1 1,-1 0-1,0 0 0,-1 0 0,-1-1 0,10-23 0,-11 17-26,-1 0-1,0 0 1,-1-1 0,-2 0 0,0 0-1,-1-34 1,-2 44-19,0 1 0,-1-1 0,-1 1 0,1 0 0,-1-1 0,-1 2 0,-7-16 0,7 18-42,0 1 0,0 0 0,0 1 0,-1-1 0,0 1 1,0 0-1,0 0 0,-1 0 0,0 1 0,0 0 0,0 0 0,0 1 0,0-1 0,-1 1 0,1 1 0,-1-1 0,0 1 0,0 0 0,0 1 0,0-1 0,-8 1 0,5 0-18,1 0-1,-1 1 1,1 1-1,-1-1 1,1 2-1,-1-1 0,1 1 1,0 1-1,-1-1 1,1 2-1,1-1 1,-1 1-1,0 1 0,1-1 1,-14 12-1,8-4-344,1 1 0,0 1 0,-19 27 0,22-26-1608,-16 31 0,14-13-22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9888,'-5'-15'4480,"23"2"-3904,-4 1 768,7 9-865,11-10-639,-1 9 64,6 1-511,-5 3 351,-11 0-3744,-3 7 2208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69 9888,'-4'-8'4480,"67"4"-3904,-14-1 2175,5 2-1631,26-5 448,2-1-928,17-2-448,-9 8-160,8-6 32,-12 6-32,-14-2-448,-9 5 224,-23 0-4703,-12 5 2687,-46 2-7520</inkml:trace>
  <inkml:trace contextRef="#ctx0" brushRef="#br0" timeOffset="1">43 157 8128,'-18'-14'2618,"17"14"-2539,1-1 0,-1 1 0,0-1 0,1 0 0,-1 1 0,0 0 0,0-1 0,1 1 0,-1 0 0,0-1 0,0 1 1,0 0-1,0 0 0,1-1 0,-1 1 0,0 0 0,0 0 0,-1 0 0,-2 0 307,-1-1 3778,17 2-1299,144-14-937,-97 10-1786,141-3 139,-24 1-2776,-90 5-4128,-58 4 3519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72 10048,'-23'-28'4544,"36"20"-3936,0 0-256,6 4-320,39-7-32,10 2 32,22 6-2848,4 6 1536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80 4224,'-3'-21'1365,"4"13"-826,6-15 937,-2-4 4392,-14 34-4855,3 10-730,-38 126 1403,-49 151 643,26-123-1219,16-42-486,44-111-508,-5 14 487,-28 57 0,34-76 22,-1 0 612,7-14-1176,0 1 0,-1-1 0,1 0 0,-1 0 0,1 0 0,0 0 0,0 0 1,0 0-1,-1 0 0,1 0 0,0 0 0,0-1 0,1-9 12,0-1 0,1 1-1,0-1 1,1 1 0,5-14-1,23-51 212,-21 58-273,1 0 0,0 1-1,1 0 1,1 1 0,0 0-1,1 1 1,1 0 0,19-14-1,-27 24-88,-1 0 0,1 1 0,-1 0 0,1 0 0,0 1 0,0 0 0,14-5 0,-20 8 62,0 0 0,0 0 0,-1 0 0,1 0 0,0 0 0,0 0 0,-1 0 0,1 0 0,0 0 0,0 1 0,-1-1 0,1 0 0,0 0 0,-1 1 0,1-1 1,0 1-1,-1-1 0,1 0 0,0 1 0,-1-1 0,1 1 0,-1-1 0,1 1 0,-1 0 0,1-1 0,-1 1 0,1-1 0,-1 1 0,0 0 0,1-1 0,-1 1 0,0 0 0,1 0 0,-1-1 0,0 1 0,0 0 0,0 0 0,0-1 0,0 1 0,0 0 0,0 1 0,1 4 9,-1 1 0,0-1 0,-2 11 0,2-16 13,-7 51 124,-3 39-217,9-77 200,1 1 0,0 0 0,1-1 0,4 17 0,-5-30-91,0 0 0,0 0 1,1 1-1,-1-1 0,1 0 0,-1 0 1,1 0-1,-1 0 0,1 1 0,0-1 1,0 0-1,-1 0 0,1 0 0,0 0 1,0-1-1,0 1 0,0 0 0,0 0 1,0-1-1,0 1 0,0 0 0,1-1 1,-1 1-1,0-1 0,0 1 0,0-1 0,1 0 1,-1 1-1,0-1 0,1 0 0,-1 0 1,0 0-1,0 0 0,1 0 0,-1 0 1,0-1-1,1 1 0,-1 0 0,0-1 1,2 0-1,31-12 269,54-29 1,-73 34-278,276-131 454,-221 106-429,-43 18-122,-23 12 17,1 0 1,0 0-1,-1 1 1,9-3-1,-11 6-454,-4 1 443,-17 11-115,-4 3 91,-27 24-1,18-11 68,-46 56-1,71-76 70,-33 46 6,36-48 38,0-1 0,1 1 0,0 0 0,0 1 0,0-1 0,-2 10 0,5-15-50,0-1-1,0 0 1,-1 0-1,1 0 0,0 0 1,0 0-1,0 0 1,0 0-1,0 0 1,0 0-1,0 1 1,1-1-1,-1 0 0,0 0 1,1 0-1,-1 0 1,0 0-1,1 0 1,-1 0-1,1 0 1,0 0-1,-1 0 0,1-1 1,0 1-1,0 0 1,-1 0-1,1 0 1,0-1-1,0 1 1,0-1-1,0 1 0,0 0 1,0-1-1,0 0 1,0 1-1,0-1 1,0 1-1,0-1 1,0 0-1,0 0 0,0 0 1,0 0-1,1 0 1,0 0-1,5-1 22,0 0 0,0-1 0,-1 0 0,1-1 0,-1 1-1,1-1 1,-1 0 0,0-1 0,0 1 0,0-1 0,9-9 0,6-6 28,27-32 1,-44 47-62,78-95-81,-81 98 32,0 0 0,0 0-1,0 0 1,0 0-1,0 0 1,0 0 0,0 1-1,0-1 1,0 0-1,1 0 1,-1 1 0,0-1-1,0 1 1,1-1-1,-1 1 1,2 0 0,-3 0 15,1 0 0,0 0 0,-1 0 0,1 0 0,-1 0 0,1 1 0,-1-1 0,1 0 0,0 0 0,-1 1 0,1-1 0,-1 1 0,0-1 0,1 0 0,-1 1 1,1-1-1,-1 1 0,1-1 0,-1 1 0,0-1 0,1 1 0,-1-1 0,0 1 0,1 0 0,0 5-37,1 0 1,0 0-1,-1 0 0,0 0 1,-1 8-1,1-7 87,1 17-21,7 30 0,-8-47 40,1-1-1,0 1 0,0-1 1,1 0-1,-1 0 1,1 0-1,1 0 0,-1 0 1,8 9-1,-10-14-27,0 0 1,0 0-1,1 0 0,-1-1 0,0 1 0,1 0 0,-1-1 0,0 1 1,1-1-1,-1 1 0,1-1 0,-1 1 0,1-1 0,-1 0 1,1 0-1,-1 0 0,1 0 0,-1 0 0,1 0 0,-1 0 1,1-1-1,-1 1 0,1 0 0,-1-1 0,1 1 0,-1-1 1,0 0-1,3-1 0,5-3 99,-1 0 0,0 0 0,11-10 0,-10 7-73,139-108 216,47-18-250,-180 125-32,12-9-184,49-21 0,-76 39 161,1-1-1,0 1 0,0 0 0,-1-1 0,1 1 0,0 0 0,0 0 0,0 0 0,0-1 0,0 1 1,-1 0-1,1 0 0,0 0 0,2 1 0,-3-1 29,0 0 1,1 0-1,-1 0 1,0 1-1,0-1 1,0 0-1,1 0 1,-1 0-1,0 1 1,0-1-1,0 0 1,0 0-1,1 1 1,-1-1-1,0 0 0,0 1 1,0-1-1,0 0 1,0 0-1,0 1 1,0-1-1,0 0 1,0 1-1,0-1 1,0 0-1,0 1 1,0-1-1,0 1 1,-1 3-19,0 1 1,-1-1 0,0 1 0,-2 5 0,-1 1-5,-8 18 18,-1 1 0,-27 41-1,14-26 57,25-41-29,-54 85 89,48-77 24,0-2 0,-1 1 0,-1-1 1,0 0-1,-17 12 0,27-21-105,-1-1 0,1 1 0,-1-1-1,0 1 1,0-1 0,1 0 0,-1 1 0,0-1 0,0 0 0,1 0 0,-1 1 0,0-1-1,0 0 1,-1 0 0,2 0-10,-1 0-1,1 0 1,0 0-1,0 0 1,-1 0-1,1-1 1,0 1-1,0 0 0,0 0 1,-1 0-1,1 0 1,0-1-1,0 1 1,0 0-1,-1 0 1,1 0-1,0-1 1,0 1-1,0 0 1,0 0-1,0-1 0,0 1 1,0 0-1,-1 0 1,1-1-1,0 1 1,0 0-1,0-1 1,0-1 6,0 0-1,1 1 1,-1-1 0,0 0 0,0 0 0,1 1-1,-1-1 1,1 0 0,0 0 0,0 1 0,-1-1 0,2-1-1,2-1 3,-1-1-1,1 1 0,0 0 0,1 0 0,-1 1 1,1-1-1,-1 1 0,1 0 0,0 0 0,0 1 1,0-1-1,1 1 0,-1 1 0,1-1 0,5-1 1,1 1-67,0 0 1,0 0-1,0 1 1,0 1-1,1 0 1,13 2-1,-12 0-164,1 1 0,-1 1-1,1 0 1,20 10-1,-25-10-811,-1 1 0,1 1 0,-1-1 1,8 8-1,33 28-8164,-28-19 5301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5216,'0'0'93,"0"1"0,0-1 0,0 0 0,0 1 0,0-1 0,0 1 0,-1-1 0,1 0 0,0 1 0,0-1 0,0 1 0,0-1 0,1 1 0,-1-1 0,0 0 0,0 1 0,0-1 0,0 1 0,0-1 0,0 0 0,1 1 0,-1-1 0,0 0 0,0 1 0,0-1 0,1 0 0,-1 1 0,0-1 1,1 0-1,-1 1 0,0-1 0,1 0 0,-1 0 0,0 1 0,1-1 0,1 1 239,0-1 0,0 0 0,-1 1-1,1-1 1,0 0 0,0 0 0,-1 0 0,1 0 0,3-1 0,2-1 553,1 0 0,0 0 0,12-6 0,-10 3-405,0-1 0,0 0-1,-1 0 1,0-1 0,9-9 0,86-95 1305,-37 37-1180,47-37-158,8-11-166,-91 89-98,48-71-1,-44 49 74,50-109 1,-68 124-84,-2-1 0,-1 0 0,14-78 0,-27 116-152,0-1-1,-1 0 0,1 0 0,-1 1 1,0-1-1,0 0 0,0 0 0,-1 1 1,-1-8-1,2 11-23,0 0 0,0 0 0,0-1 1,0 1-1,0 0 0,0 0 0,0-1 0,0 1 0,0 0 0,0 0 1,0-1-1,0 1 0,0 0 0,0 0 0,0-1 0,-1 1 0,1 0 0,0 0 1,0 0-1,0-1 0,0 1 0,-1 0 0,1 0 0,0 0 0,0 0 1,0-1-1,-1 1 0,1 0 0,0 0 0,0 0 0,0 0 0,-1 0 1,1 0-1,0 0 0,0 0 0,-1-1 0,1 1 0,0 0 0,0 0 1,-1 0-1,1 0 0,0 0 0,0 0 0,-1 1 0,1-1 0,0 0 1,0 0-1,-1 0 0,1 0 0,0 0 0,0 0 0,-1 0 0,1 0 1,0 1-1,-12 15-343,8-9 316,-66 126-201,9-17 328,11-30 77,-43 81 196,69-118-229,1 0 0,3 1 0,3 1-1,-16 72 1,31-114-30,1 0 0,0-1-1,0 1 1,1 0 0,0 0-1,0 0 1,4 14 0,-4-21-75,0-1 0,1 0 0,-1 1 0,1-1 0,-1 0 0,1 0 0,-1 0 0,1 1 0,0-1 0,0 0 0,0 0 0,0 0 0,0 0 0,0 0 0,0 0 0,0-1 0,0 1 0,0 0 0,0 0 0,0-1 0,1 1 0,-1-1 0,0 1 0,0-1 0,1 1 0,-1-1 0,3 0 0,0 1 27,0-1 1,-1 0-1,1-1 1,0 1-1,0-1 1,-1 0-1,1 0 1,0 0-1,-1 0 1,5-3-1,5-3 30,-1 0 0,0-1-1,0-1 1,16-15-1,41-45-75,57-89 30,-112 140-88,-1-1-34,-8 11-45,1 0 0,0 1 0,0 0 0,0 0 0,10-8 0,-16 15 107,1-1 0,-1 1-1,0 0 1,0 0 0,1 0 0,-1 0 0,0-1 0,1 1-1,-1 0 1,0 0 0,0 0 0,1 0 0,-1 0 0,0 0-1,1 0 1,-1 0 0,0 0 0,1 0 0,-1 0 0,0 0-1,1 0 1,-1 0 0,0 0 0,1 0 0,-1 0 0,0 0-1,0 1 1,1-1 0,-1 0 0,0 0 0,1 0 0,-1 0-1,0 1 1,0-1 0,1 0 0,-1 0 0,0 1 0,0-1-1,0 0 1,1 0 0,-1 1 0,0-1 0,0 0-1,0 1 1,0-1 0,0 0 0,0 0 0,0 1 0,1-1-1,-1 0 1,0 1 0,0-1 0,0 0 0,0 1 0,-1 0-1,2 22-34,-1-20 2,0 3 77,1-1 0,-1 1 0,1-1 0,0 0 0,0 1 1,1-1-1,-1 0 0,1 1 0,1-1 0,4 9 0,-5-12 26,0 1-1,0 0 1,0-1-1,0 1 1,0-1-1,1 0 0,0 0 1,-1 0-1,1 0 1,0 0-1,0 0 1,0-1-1,0 1 1,0-1-1,0 0 1,0 0-1,0 0 1,0-1-1,6 2 1,4-2 42,0 0 0,0-1 0,0-1 1,0 1-1,20-7 0,63-24 134,-88 29-219,26-10 7,97-40 307,-116 46-361,0-1 0,-1-1 0,0 0 0,-1-1 0,1 0 0,13-15 0,-26 24-2,0-1 1,0 1-1,0 0 0,0 0 1,0 0-1,0-1 1,0 1-1,-1 0 1,1-1-1,0-1 0,-1 2 23,0 1-1,0 0 1,0 0-1,0-1 1,0 1-1,0 0 0,0 0 1,0-1-1,0 1 1,0 0-1,0 0 0,0-1 1,0 1-1,0 0 1,0 0-1,-1-1 0,1 1 1,0 0-1,0 0 1,0 0-1,0-1 1,-1 1-1,1 0 0,0 0 1,0 0-1,0 0 1,-1 0-1,1-1 0,0 1 1,0 0-1,-1 0 1,1 0-1,0 0 0,0 0 1,-1 0-1,-2 0-56,0-1 0,-1 1 0,1 1 0,0-1 0,0 0-1,0 1 1,-6 1 0,-5 2 21,0 1 0,1 0 0,0 1 0,0 1 0,1 0 0,0 0 0,0 1 0,0 1 0,1 0 0,1 0 0,0 1 0,0 1 0,-9 11 0,16-17 86,1 0-1,-1 0 0,1 0 0,0 0 1,0 1-1,0-1 0,1 1 1,0-1-1,0 1 0,0 0 1,1 0-1,0-1 0,0 1 0,0 0 1,1-1-1,0 1 0,0 0 1,0-1-1,1 1 0,0-1 1,0 1-1,0-1 0,1 0 1,3 5-1,-3-4 28,0-1 0,0 1 0,1-1 0,0 0 0,0 0 0,0-1 0,1 1 0,-1-1 0,1 0 0,0 0 0,1-1 0,-1 1 0,0-1 0,1 0 0,0-1 0,0 1 0,0-1 0,0 0 0,0-1 0,0 1 0,12 0 0,-5-3-16,0 0 0,-1-1 0,1-1 0,-1 0 1,1 0-1,-1-1 0,0-1 0,0 0 0,13-8 0,-6 2-4,0-1 0,-1-1-1,0-1 1,22-22-1,-9 3 18,-19 19-7,23-20-1,17-13-257,-50 47 135,-2 0 19,-1-7-79,9 3 153,-1-1-1,0 0 1,0 0-1,10-10 1,-16 14-30,-1 0 0,1 0 1,0 0-1,0 0 1,-1 0-1,1 0 0,-1 0 1,1-1-1,-1 1 0,1 0 1,-1 0-1,0 0 0,0-1 1,1 0-1,-1 1-7,-1 0-1,1 1 1,0-1-1,0 1 1,0-1 0,0 0-1,-1 1 1,1-1 0,0 1-1,0-1 1,-1 1-1,1-1 1,0 1 0,-1-1-1,1 1 1,-1-1 0,1 1-1,-1 0 1,1-1-1,-1 1 1,0-1 0,-1 0-39,0 0 0,0 1 1,-1-1-1,1 0 1,0 1-1,-1 0 0,1-1 1,-1 1-1,1 0 1,0 0-1,-1 0 0,1 1 1,-4 0-1,-1 1 12,0 0-1,0 1 1,0 0-1,0 0 1,0 0-1,1 1 1,0 0-1,0 1 1,0-1 0,0 1-1,1 0 1,0 0-1,0 1 1,0 0-1,1 0 1,-1 0-1,1 0 1,-4 11-1,4-11 64,2 1 0,-1-1 0,1 1 0,0 0 0,0-1 0,0 1 0,1 0-1,0 0 1,1 0 0,0 0 0,0 0 0,0 0 0,1 0 0,0 0 0,0 0 0,1 0 0,0-1-1,0 1 1,5 10 0,-5-14 1,-1 0 0,1-1 1,0 0-1,0 1 0,0-1 0,0 0 0,0 0 0,0 0 1,1 0-1,-1 0 0,1 0 0,0-1 0,-1 1 0,5 1 0,-2-2 24,0 1 0,0-1 0,1 0 0,-1 0 0,0-1 0,0 1 0,10-2-1,3-1 79,0-1 0,0-1 0,29-11 0,-41 13-118,61-23 38,-2-3 0,0-2-1,66-45 1,-88 47-39,-25 16-172,30-16 0,-34 24-198,-14 4 352,0 0 0,1 0 1,-1 0-1,0 0 0,0 0 1,0 1-1,1-1 0,-1 0 0,0 0 1,0 0-1,0 0 0,0 0 0,1 0 1,-1 0-1,0 1 0,0-1 0,0 0 1,0 0-1,0 0 0,1 0 1,-1 1-1,0-1 0,0 0 0,0 0 1,0 0-1,0 1 0,0-1 0,0 0 1,0 0-1,0 0 0,0 1 1,0-1-1,0 0 0,0 3-36,-1 0 0,1 0 1,-1 0-1,0 0 0,0 0 0,-2 3 1,0 2 104,-39 78-65,32-61 217,-12 50-1,22-74-199,-1-1-1,1 0 0,0 0 1,0 1-1,0-1 0,0 0 1,0 1-1,0-1 0,0 0 0,0 0 1,0 1-1,0-1 0,0 0 1,0 1-1,0-1 0,0 0 0,0 0 1,0 1-1,0-1 0,0 0 1,0 1-1,0-1 0,0 0 1,1 0-1,-1 1 0,0-1 0,0 0 1,0 0-1,0 1 0,1-1 1,-1 0-1,0 0 0,1 1 0,-1-2 24,1 1-1,0 0 0,0-1 0,-1 1 0,1 0 0,0-1 0,-1 1 0,1-1 0,0 1 0,-1-1 0,1 1 0,0-1 0,-1 0 0,1 1 0,-1-1 0,1 0 0,14-18 92,51-58 110,-55 66-293,1-1 0,1 2 0,0 0 0,18-11 0,-30 20 33,1 0 1,-1 0-1,1 0 1,-1 0-1,1 1 1,-1-1-1,1 0 1,0 1-1,-1 0 1,1-1 0,0 1-1,0 0 1,-1 0-1,1-1 1,0 1-1,0 1 1,-1-1-1,1 0 1,0 0-1,-1 1 1,1-1-1,0 1 1,-1-1-1,1 1 1,0 0-1,-1-1 1,1 1-1,-1 0 1,1 0-1,-1 0 1,0 0-1,1 1 1,-1-1-1,0 0 1,0 0-1,1 2 1,3 6 15,0-1 1,0 1-1,-1 0 0,-1 0 1,4 14-1,0-2 55,-3-10-36,6 15 114,22 44 0,-28-62-101,1 0 1,0-1-1,0 0 0,1 0 0,0-1 0,0 1 0,1-1 0,-1 0 0,1-1 0,8 5 0,-8-6-382,0 0 1,0 0 0,1-1-1,0 0 1,-1 0 0,14 2-1,-16-4-400,-1-1 0,1 0 0,-1 0 1,0 0-1,7-1 0,-7 0-405,0 0 1,0 0 0,0 0 0,0-1-1,0 1 1,4-4 0,18-7-3578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0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20 734 2976,'-17'19'1835,"17"-18"-1582,-1 0 0,1 0 1,-1 0-1,1 1 0,0-1 1,-1 0-1,1 0 1,0 1-1,0-1 0,0 0 1,0 0-1,0 1 1,1-1-1,-1 0 0,0 0 1,0 1-1,1-1 0,-1 0 1,1 0-1,0 2 1,-1-2-11,1 0-1,-1 1 1,1-1 0,0 0 0,-1 1 0,1-1 0,0 0 0,0 0 0,0 0 0,0 1 0,0-1-1,0 0 1,0 0 0,0-1 0,0 1 0,3 1 0,-3-2 0,1 0 1,0 0-1,-1 0 0,1 0 1,0 0-1,0 0 0,-1-1 1,1 1-1,0 0 0,-1-1 1,1 0-1,0 1 1,2-3-1,19-14 681,-14 10-445,66-54 953,93-98 0,-105 99-1024,26-27 70,-76 72-542,19-17 0,-32 35-64,0 1 1,0 0 0,0 0 0,-1-1-1,1 1 1,-3 5 0,-2 16 235,0 0 0,2 1 0,1-1-1,0 1 1,2-1 0,1 1 0,1 0 0,8 31 0,-9-49 55,2 0 1,-1 0 0,1 0-1,0 0 1,1-1 0,6 11-1,-8-15-118,0 0-1,0 0 1,1 0-1,-1-1 1,1 1-1,0-1 1,0 0-1,0 1 1,0-1-1,0-1 1,0 1-1,0 0 1,0-1-1,1 1 1,-1-1-1,1 0 1,5 1-1,6-1 33,-1-1 0,0 0 0,0-1 1,1-1-1,-1 0 0,0 0 0,0-2 0,-1 0 0,22-8 0,3-5 50,-1-1 0,36-25 0,-41 22-49,-2-1-1,0-2 0,-1-1 1,-2-1-1,40-49 0,-61 68-154,-1 0 0,0 0 0,0 0 0,-1-1 0,0 0 0,5-15 1,-8 22 57,-1 0-1,0 1 1,0-1 0,1 0 0,-1 0 0,0 1 0,0-1 0,0 0 0,0 0 0,0 0 0,0 1 0,0-1 0,0 0 0,0 0 0,-1 1 0,1-3 0,-1 3 3,1 0 0,0-1 1,0 1-1,-1 0 0,1 0 1,0-1-1,-1 1 0,1 0 0,0 0 1,-1 0-1,1-1 0,-1 1 1,1 0-1,0 0 0,-1 0 0,1 0 1,0 0-1,-1 0 0,1 0 1,-1 0-1,1 0 0,-1 0 0,-3 1-80,0-1-1,0 1 0,0 1 0,0-1 0,-4 2 0,4-1 36,-7 3 39,1 0 0,0 0 1,0 1-1,0 0 1,1 1-1,0 0 0,0 0 1,0 1-1,-13 17 0,17-19 35,1 0-1,0 0 0,0 0 0,0 1 0,1 0 0,0 0 0,1 0 0,-1 0 0,1 0 0,1 0 0,-1 0 0,1 1 1,0-1-1,1 1 0,0-1 0,1 9 0,-1-10 33,1 1 0,0-1 0,1 1-1,-1 0 1,1-1 0,0 0 0,1 0 0,0 1 0,0-1 0,0-1 0,1 1 0,0 0-1,0-1 1,0 0 0,0 0 0,1 0 0,0-1 0,0 1 0,1-1 0,-1 0 0,1-1-1,-1 1 1,12 3 0,-6-3 46,0-1-1,1-1 1,-1 0 0,1 0-1,0-1 1,-1-1-1,1 0 1,22-3-1,7-5-33,48-13 0,-84 20-52,86-24-8,-2-4 0,-1-4 1,94-50-1,-74 28-152,-108 54 125,1 1-1,0 0 0,-1 0 0,1-1 1,0 1-1,-1 0 0,1-1 1,0 1-1,-1 0 0,1-1 1,-1 1-1,1-1 0,-1 1 1,1-1-1,-1 0 0,1 1 1,-1-1-1,0 1 0,1-2 1,-2 2 4,0 0 0,0 1 0,0-1 0,0 0 0,0 0 0,0 1 0,0-1 0,0 0 0,0 1 0,0-1 0,0 1 0,0-1 0,0 1 1,-1 1-1,-118 81-278,98-65 261,0 1 0,-39 44 1,52-52 56,1 1 1,-12 22-1,17-29 9,0 1-1,1-1 0,0 1 1,0 0-1,0 0 1,1 0-1,0 0 0,-1 10 1,2-14-8,0 0 0,0-1 0,1 1 1,-1-1-1,0 1 0,1 0 0,-1-1 0,1 1 0,-1-1 1,1 1-1,0-1 0,0 1 0,0-1 0,0 0 0,0 1 0,0-1 1,0 0-1,0 0 0,0 1 0,0-1 0,1 0 0,-1 0 1,0-1-1,1 1 0,-1 0 0,1 0 0,-1-1 0,1 1 1,-1-1-1,1 1 0,0-1 0,-1 0 0,1 1 0,0-1 1,1 0-1,2 0 41,0 0 1,-1 0 0,1 0 0,0-1-1,-1 1 1,1-1 0,-1-1 0,1 1-1,-1 0 1,0-1 0,9-4 0,0-4-3,1-1 0,-1 0 0,-1-1 0,0-1 0,-1 0 0,17-25 0,-12 14-34,130-187 174,-12 28-275,-101 131-185,43-91-1,-71 133 240,-4 8-5,0 0 0,1 0 0,-1 0 0,-1 0 0,1 0 0,0 0 0,0 0 0,-1 0 0,1 0 0,-1-1 0,0 1 0,1 0 0,-1 0 0,0-1 0,-1 1 0,1 0 0,-1-4 1,1 6 22,0 0 0,0-1 0,0 1 1,0 0-1,0-1 0,0 1 0,0 0 1,0 0-1,-1-1 0,1 1 0,0 0 1,0-1-1,0 1 0,0 0 0,-1 0 1,1 0-1,0-1 0,0 1 0,0 0 1,-1 0-1,1 0 0,0-1 0,0 1 0,-1 0 1,1 0-1,0 0 0,-1 0 0,1 0 1,0 0-1,0 0 0,-1 0 0,1 0 1,0 0-1,-1 0 0,1 0 0,0 0 1,0 0-1,-1 0 0,-2 1-30,1 0 0,-1 0 0,1 0 0,-1 0 0,1 0 0,0 1 0,0-1 0,0 1 0,-3 2 0,-22 23-136,-3 6 137,2 2 1,1 0 0,-33 59-1,45-66 34,1 0-1,1 1 1,2 1 0,1 0-1,-12 56 1,4 46 138,16-103-15,1-1 0,4 47 0,-2-68-2,0 1 0,0-1 1,1 0-1,0 1 0,1-1 1,5 12-1,-8-18-85,1 0-1,0 1 1,0-1 0,0 0-1,0 0 1,0 0 0,0 0-1,0-1 1,0 1 0,0 0-1,0 0 1,0-1 0,0 1-1,1 0 1,-1-1 0,0 0-1,0 1 1,1-1 0,-1 1-1,0-1 1,1 0 0,-1 0-1,0 0 1,1 0 0,2 0-1,1-1 26,-1 0-1,1 0 1,0 0-1,0-1 0,-1 0 1,1 0-1,5-3 1,19-14 48,-1-1 1,48-46 0,-52 44-72,86-79-41,29-25-354,-131 119 376,8-7-683,-14 13 201,-7 8 41,-3 5 323,0 0 0,1 0 0,0 1 0,-10 25 0,-12 57 330,24-78-166,1 1 0,1 0 1,0 0-1,0 23 0,3-35-8,0-1-1,0 1 0,1-1 1,0 1-1,0-1 0,0 0 1,0 0-1,1 1 1,0-1-1,0 0 0,0 0 1,1 0-1,-1-1 0,1 1 1,0-1-1,1 1 0,-1-1 1,8 6-1,-8-8-9,0 0 1,0 0-1,1 0 0,-1 0 0,1-1 1,0 0-1,-1 1 0,1-2 0,0 1 0,0 0 1,0-1-1,0 1 0,-1-1 0,1 0 1,0 0-1,0-1 0,0 1 0,5-2 1,1-1-1,-1 0 0,0 0 1,0 0-1,0-1 1,-1-1-1,10-5 0,1-4 55,-1 0-1,28-28 1,-8 6-39,88-68-344,-63 52-6,-56 46 179,0 1-1,0 0 0,1 0 0,0 1 0,9-5 0,-17 10 101,0-1 1,0 1-1,0-1 0,0 1 0,0-1 1,0 1-1,0-1 0,0 1 0,0-1 1,0 0-1,0 1 0,0-1 0,-1 1 1,1-1-1,0 1 0,0-1 0,0 0 1,-1 1-1,1-1 0,0 0 0,-1 1 1,1 0-1,-11 18-91,9-16 60,-32 59 107,30-55-43,0 1-1,1-1 1,0 0-1,0 1 1,0 0-1,-1 11 1,-3 5 422,6-14-438,1-9-8,0 0 0,-1 1-1,1-1 1,0 1 0,0-1 0,-1 0-1,1 0 1,-1 1 0,1-1 0,-1 0-1,1 1 1,-1-1 0,0 0 0,1 0-1,-1 0 1,0 0 0,-2 2 0,1-1-12,-1 0 0,1 1 1,0 0-1,0-1 1,0 1-1,0 0 0,0 0 1,1 0-1,-1 0 1,1 0-1,0 0 1,0 0-1,0 1 0,-1 5 1,2-8 25,0 1 1,0-1-1,0 1 1,1-1 0,-1 1-1,0-1 1,0 1-1,1-1 1,-1 0-1,1 1 1,-1-1-1,1 1 1,0-1-1,0 0 1,-1 0-1,1 1 1,0-1-1,0 0 1,0 0-1,0 0 1,0 0 0,1 0-1,-1 0 1,0 0-1,0-1 1,1 1-1,-1 0 1,0-1-1,1 1 1,-1-1-1,1 1 1,-1-1-1,1 1 1,-1-1-1,0 0 1,3 0 0,8 1 54,1 0 1,-1-1-1,0-1 1,0 0-1,20-5 1,58-19 77,-59 14-78,0-2 0,40-24-1,54-41-60,-78 47 1,2 2 0,77-35-1,-87 47-102,-23 9 82,0 1-1,22-6 0,-22 8 5,-11 4-5,0-1 0,0 1 0,0-1 0,1 1 0,-1 1 0,0-1 0,1 1 0,7 0 0,-4 3-381,-12 1 4,-1-1 394,-76 65-411,39-27 438,2 2 0,2 2 0,-55 88 0,74-108-84,8-11 44,-12 23-1,20-34 52,0 0 1,1 1-1,-1-1 1,1 1-1,0-1 0,0 1 1,0 0-1,1 0 1,0-1-1,-1 1 1,1 0-1,1 5 1,-1-8-15,0 0 0,1 0 1,-1 0-1,1 0 0,-1 0 1,1 0-1,-1-1 1,1 1-1,0 0 0,-1 0 1,1 0-1,0-1 1,0 1-1,-1 0 0,1-1 1,0 1-1,0-1 1,0 1-1,0-1 0,0 1 1,0-1-1,0 0 1,0 0-1,0 1 0,0-1 1,1 0-1,31 2 145,-32-2-162,142-8 95,-84 3-120,67 3 1,-17 3-198,-108-1 150,17 0 0,-10-1 98,0 1-1,1-1 1,-1 0-1,0 0 1,0-1-1,-1 0 1,1-1-1,0 0 1,-1 0-1,14-7 0,-11 3-8,-1 0 0,0 0-1,-1-1 1,1 0 0,-2 0-1,1-1 1,8-13 0,17-29 15,27-57 1,-23 39-165,-34 63 59,0-1 1,-1 1-1,4-13 0,-5 18 39,-1 0-1,1-1 1,-1 1-1,0-1 1,1 1-1,-1-1 1,0 1-1,0-1 0,0 1 1,0 0-1,0-1 1,-1 1-1,1-1 1,0 1-1,-1-1 1,1 1-1,-1 0 1,1-1-1,-1 1 0,0 0 1,1 0-1,-3-3 1,2 3-5,-1 0 1,0 1-1,1-1 0,-1 0 1,0 1-1,0-1 1,0 1-1,1 0 1,-1-1-1,0 1 0,0 0 1,0 0-1,0 0 1,1 0-1,-1 1 0,0-1 1,-2 1-1,0 0 9,0 0 0,0 0 1,0 0-1,0 1 0,1 0 0,-7 3 0,2 2-14,0 0 0,0 0 0,1 1 0,0 0 0,0 0 0,1 1 0,0 0 0,1 0 0,-6 14 0,-5 13 22,-12 42 1,27-73 16,-5 15 62,0 0 1,-4 33 0,9-46-20,0 0 0,1-1 0,0 1 0,0 0 0,0-1 0,1 1 0,0 0 0,1-1 0,-1 1 0,1-1 0,1 0 0,3 10 0,-4-14-23,0 1 1,0-1 0,0 0 0,0 1 0,0-1 0,1 0 0,-1 0 0,0 0 0,1-1 0,0 1 0,-1-1 0,1 1 0,0-1 0,0 0 0,0 0 0,0 0 0,0 0 0,3 0 0,7 1 50,0-1 1,-1-1-1,15-1 0,-24 1-69,93-5 47,-1-5 0,0-4 0,133-37 0,-178 34-98,57-28 0,-71 29 90,-16 7-35,117-55-120,-121 52-102,-12 6-71,-13 6-424,-13 7 627,0 1 0,0 0 0,1 2 0,0 1 0,1 0-1,-32 24 1,24-13 95,0 2 0,1 1 0,-39 48 0,62-67 31,-1 0 1,1 0-1,1 0 0,-4 8 0,6-12-23,0-1 0,0 1 0,1-1 0,-1 1 0,0 0 0,1-1 0,0 1-1,-1 0 1,1-1 0,0 1 0,0 0 0,0-1 0,0 1 0,0 0 0,0-1 0,1 1-1,-1 0 1,1-1 0,-1 1 0,1 0 0,-1-1 0,1 1 0,0-1 0,1 3 0,-1-4 0,1 1 0,-1 0 0,0 0 1,1 0-1,-1-1 0,1 1 1,-1-1-1,1 1 0,-1-1 0,1 0 1,0 1-1,-1-1 0,1 0 1,-1 0-1,1 0 0,0 0 0,-1-1 1,1 1-1,-1 0 0,1-1 1,1 0-1,37-12 246,-34 10-200,13-5 33,0-1 1,32-21-1,-29 15-97,-1-1 1,-1-1-1,-1-1 0,25-28 0,8-14-124,43-67 0,-46 56-251,-4-2-1,53-117 1,-65 117-56,39-131 1,-71 200 403,2-5-78,0 0 0,-1-1 0,0 1 0,-1-1-1,0 1 1,0-17 0,-3 19-66,-4 9 25,0 4 75,0 2 1,0-1-1,0 1 1,1 0 0,-7 14-1,4-10 50,-20 39 123,1 1 0,3 2 0,2 0 0,2 1 0,-17 81 0,30-98-449,1 0 0,2 0 0,1 1 0,2-1-1,2 0 1,2 1 0,1-1 0,2 0 0,14 52 0,-9-49-3104,-3-2-3559,0-3 2121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1017 5824,'6'4'11082,"-4"-3"-10910,-1-1 0,1 1 0,-1-1 0,0 1 0,1-1 0,-1 0 1,1 1-1,-1-1 0,1 0 0,-1 0 0,1 0 0,-1 0 0,1 0 0,-1-1 0,1 1 0,-1 0 0,0-1 0,1 1 0,-1-1 0,1 1 0,-1-1 0,2-1 0,4-2 211,-1 0-1,0-1 0,7-5 0,-9 6-311,15-15 255,-1-1-1,-1-1 0,25-37 0,-25 34-159,215-253 286,-141 175-413,-68 77-34,0-2 0,-2-1 1,-1-1-1,22-42 0,-19 23 167,-1-1 0,-2-1 0,20-83 0,-40 123 73,-5 14-252,-8 18-140,4-3 168,-2-1 1,-1 0-1,0 0 0,-23 25 0,-68 60-83,-13 13 18,94-89 94,0 2 0,2 0 0,-27 54 0,36-61 19,2 1-1,0 0 0,1 1 0,2 0 0,0 0 0,-2 29 0,7-42-8,0 0 1,1 0-1,0 0 0,4 21 0,-3-28-30,-1-1 1,1 1-1,0-1 0,1 1 0,-1-1 0,0 0 1,1 1-1,0-1 0,0 0 0,0 0 0,0 0 1,1-1-1,-1 1 0,1 0 0,-1-1 0,1 1 0,0-1 1,3 2-1,0-1 15,-1-1 0,1 0 0,-1 0 0,1 0 0,-1-1 0,1 0 1,0 0-1,0 0 0,9 0 0,-1-2 14,-1 0 0,0-1 1,14-4-1,-12 2-8,1-1 0,-1 0 0,0-1 1,0-1-1,-1-1 0,0 0 0,22-17 0,-17 10-18,-1-1-1,0-1 0,-1-1 0,21-28 0,11-17 49,20-28-300,-59 70-336,-14 35 352,0-1 0,0 1 0,2 0-1,0 0 1,0 0 0,1 15 0,1 11 357,6 48 0,-5-82-117,0 0 1,0 0-1,1 0 1,0 0 0,0 0-1,0 0 1,0-1 0,1 1-1,0-1 1,6 9-1,-6-11-9,0 0 0,0 0 0,0 0 0,1 0-1,-1 0 1,1 0 0,-1-1 0,1 0 0,0 0-1,0 0 1,0 0 0,0-1 0,0 1 0,0-1-1,9 1 1,-6-1 1,1-1 0,-1 0 0,1-1 0,-1 0 0,0 0 0,1 0 0,-1-1 0,0 0 0,0 0 0,0-1 0,0 0 0,9-6 0,2-2 58,0-1 0,-1 0 0,18-17 0,-20 15-57,0-1-1,-1-1 0,13-17 1,-22 26-65,0-1 1,0 1 0,-1-1 0,0 0 0,-1 0 0,1-1 0,-2 1 0,1-1 0,2-14-1,-5 21-9,0 0-1,0 0 0,0 0 0,0 0 0,0 0 0,0 0 0,0-1 0,-1 1 0,1 0 0,-1 0 0,0 0 0,1 0 0,-1 0 0,0 0 0,-1-1 1,1 1-6,-1 1 0,1 0 1,0 0-1,0 0 0,-1-1 1,1 1-1,-1 1 0,1-1 1,-1 0-1,1 0 1,-1 1-1,1-1 0,-1 0 1,-3 0-1,-1 1-30,0-1 1,-1 1-1,1 0 0,0 1 0,0-1 1,-1 1-1,1 1 0,-8 1 0,5 1 61,-1 0-1,1 0 0,0 0 1,0 1-1,0 1 0,1 0 0,-1 0 1,1 0-1,1 1 0,-1 0 1,1 1-1,1-1 0,-11 17 1,8-10 42,0 1 0,1 0 0,1 0 0,1 1 0,0-1 0,1 1 0,-5 26 1,9-34 8,0-1 0,0 0 0,1 0 1,0 0-1,0 1 0,1-1 1,2 9-1,-3-13 0,1 0 0,0 1 0,1-1 1,-1 0-1,0 0 0,1 0 0,0 0 0,0 0 0,0 0 1,0 0-1,0-1 0,0 1 0,1-1 0,0 0 0,-1 1 1,1-1-1,3 2 0,3 0 37,0 0 1,0 0-1,1-1 1,0 0-1,-1 0 1,1-1-1,0-1 0,0 0 1,0 0-1,0-1 1,13-1-1,-2 0-21,0-2 0,1-1-1,-1-1 1,24-8 0,-27 6-6,0-1 1,0 0 0,-1-1-1,0-1 1,-1 0 0,0-2-1,0 0 1,-1 0 0,15-18-1,-4 5 27,148-139 86,-99 102-133,55-52-44,-103 85-77,39-52 0,-57 68 61,0-1 0,-1 1 0,-1-1 1,0-1-1,-1 1 0,0-1 0,3-16 0,-8 28 15,-1 0 0,1 0 0,-1 0 0,0 0 0,0 0 0,0 1 0,0-1 0,-1-5 0,1 7 11,-1 0-1,1 0 1,0 1 0,-1-1-1,1 0 1,-1 0 0,1 1-1,-1-1 1,0 0 0,1 1-1,-1-1 1,1 1 0,-1-1-1,0 0 1,0 1 0,1 0-1,-1-1 1,0 1 0,0-1 0,0 1-1,1 0 1,-1 0 0,0-1-1,0 1 1,0 0 0,0 0-1,0 0 1,1 0 0,-1 0-1,0 0 1,0 0 0,0 0-1,0 0 1,0 1 0,0-1 0,-8 2-44,0 0 0,1 1 1,0 0-1,0 1 0,0 0 1,-13 7-1,-42 34-29,38-24 87,2 0-1,1 1 1,0 1-1,2 1 1,0 1 0,2 1-1,1 1 1,1 0 0,1 1-1,2 0 1,0 2 0,-15 58-1,-1 47 141,25-110-24,2-1 0,0 1 0,3 37 0,0-56-61,0 0 1,0 0-1,0 0 1,0 0-1,1 0 1,0 0-1,0 0 1,1-1-1,4 8 1,-5-10-23,0-1 0,0 1 1,0 0-1,1-1 0,0 1 1,-1-1-1,1 0 0,0 0 1,0 0-1,0 0 0,0-1 0,0 1 1,0-1-1,0 0 0,1 0 1,-1 0-1,6 1 0,2-1 30,0-1 0,1 0 0,-1 0-1,0-1 1,0-1 0,14-3 0,-20 4-39,21-5-11,-1-1 0,1-1 0,-2-2 0,1 0 0,-2-2 0,1-1 0,-2 0 0,1-2 0,-2 0-1,0-2 1,-1 0 0,-1-1 0,-1-1 0,32-43 0,-41 48-46,-8 12-16,0 0 1,0 0 0,0 0 0,0 0 0,1 1 0,-1-1 0,0 0 0,1 1 0,-1-1 0,4-2-1,-9 16-422,-31 47 17,-7 14 457,36-62 2,1 1 0,0 0 1,1 0-1,-4 19 0,7-28 13,0 1 0,1 0-1,0 0 1,0 0 0,0-1-1,0 1 1,0 0 0,1 0-1,0 0 1,0-1 0,0 1-1,0 0 1,3 4 0,-3-5-2,1-1 0,-1 1 0,1-1 0,0 0 0,0 0 0,0 0 0,0 0 0,0 0 0,1 0 1,-1 0-1,0 0 0,1-1 0,-1 0 0,1 1 0,0-1 0,-1 0 0,1 0 0,4 1 0,-3-2 5,1 1 1,0-1-1,0 1 1,0-1-1,-1-1 0,1 1 1,0-1-1,0 0 0,-1 0 1,1 0-1,0 0 0,-1-1 1,0 0-1,1 0 0,-1 0 1,0-1-1,0 1 1,0-1-1,0 0 0,0 0 1,-1 0-1,1-1 0,-1 1 1,0-1-1,0 0 0,0 0 1,-1 0-1,3-6 0,4-7-56,-1-1 0,0 0 0,-2-1 0,0 1 0,-1-1-1,-1 0 1,-1-1 0,2-37 0,-5 53 9,0 0 0,0 0 0,-1 1-1,1-1 1,-1 0 0,0 0 0,0 0 0,-1 1 0,1-1 0,-1 0 0,0 1 0,0 0 0,0-1 0,0 1 0,0 0 0,-5-4-1,5 5 14,0 0-1,0 1 0,0 0 0,0-1 0,0 1 0,0 0 0,-1 0 0,1 0 0,-1 0 0,1 1 1,0-1-1,-1 1 0,1-1 0,-1 1 0,0 0 0,1 0 0,-1 0 0,1 0 0,-1 0 0,1 1 1,-1-1-1,1 1 0,0 0 0,-1-1 0,1 1 0,-5 3 0,3-2 20,0 0 0,1 0 0,-1 1 1,1-1-1,-1 1 0,1 0 0,0 0 0,0 1 0,0-1 0,0 1 0,-4 6 0,6-8-3,0 0-1,0 0 0,0 0 1,1 0-1,-1 0 0,0 0 1,1 0-1,0 0 0,-1 0 1,1 0-1,0 0 0,0 0 1,0 0-1,0 1 0,0-1 1,1 0-1,-1 0 1,1 0-1,-1 0 0,1 0 1,0 0-1,0 0 0,0-1 1,0 1-1,0 0 0,0 0 1,3 2-1,-3-3 13,0 0 0,0 0 0,1 0 0,-1 0 0,0 0 1,1-1-1,-1 1 0,1-1 0,-1 1 0,1-1 0,-1 1 0,1-1 0,-1 0 1,1 1-1,-1-1 0,1 0 0,-1 0 0,1 0 0,-1-1 0,1 1 0,0 0 1,-1-1-1,1 1 0,2-2 0,3 0 35,0-1-1,0-1 1,12-7-1,25-19 0,-27 17 39,29-17-1,-10 10-49,-23 12-94,0 0 0,20-8-1,-33 16 51,1 0-1,-1 0 0,0 0 1,1 1-1,-1-1 0,0 0 1,0 0-1,1 0 1,-1 0-1,0 0 0,0 0 1,1 0-1,-1 1 0,0-1 1,0 0-1,1 0 1,-1 0-1,0 1 0,0-1 1,0 0-1,0 0 1,1 1-1,-1-1 0,0 0 1,0 0-1,0 1 0,0-1 1,0 0-1,0 1 1,0-1-1,0 0 0,0 0 1,1 1-1,-1-1 1,0 0-1,-1 1 0,1-1 1,0 0-1,0 0 0,0 1 1,0-1-1,0 1 1,-1 17-124,1-17 134,-13 73 112,0 11-77,12-74-7,0 0 0,1 0 0,0 0 0,1 1 0,4 15 0,-5-25-7,1 0 1,0 0 0,-1 0-1,1 0 1,0 0-1,0 0 1,0-1-1,1 1 1,-1 0 0,0-1-1,1 1 1,-1-1-1,1 1 1,-1-1 0,1 1-1,0-1 1,-1 0-1,1 0 1,0 0-1,0 0 1,0 0 0,0-1-1,0 1 1,0-1-1,0 1 1,0-1-1,0 1 1,4-1 0,1 0 27,0 0 0,-1 0 0,1-1 0,0 0 0,-1 0 0,1-1 1,0 0-1,6-2 0,4-4-18,0 0 1,0-2 0,-1 1-1,0-2 1,20-17 0,65-69-16,-62 57-73,-30 31-72,1 0 1,19-13-1,-29 22 118,0 0-1,0 0 1,0 0-1,0-1 1,0 1-1,1 0 1,-1 0-1,0 0 1,0 0-1,0 0 1,0 0-1,0 0 1,0 0-1,0 0 1,1 0-1,-1 1 1,0-1-1,0 0 1,0 0-1,0 0 1,0 0-1,0 0 1,0 0-1,1 0 0,-1 0 1,0 0-1,0 0 1,0 0-1,0 0 1,0 0-1,0 1 1,0-1-1,0 0 1,0 0-1,0 0 1,0 0-1,0 0 1,0 0-1,1 0 1,-1 0-1,0 1 1,0-1-1,0 0 1,0 0-1,0 0 1,0 0-1,0 0 1,0 1-1,0 5-28,-2 34-98,1-21 164,1 26-1,1-37-21,-1 3 33,1-1 0,0 1-1,0-1 1,1 1 0,1-1-1,0 1 1,0-1 0,10 18-1,-13-27-29,0 0 0,1 0 0,-1 0 0,1 0 0,-1 0 0,1-1 0,-1 1 0,1 0 0,0 0 0,-1-1 1,1 1-1,0 0 0,0-1 0,-1 1 0,1-1 0,0 1 0,0-1 0,0 1 0,0-1 0,0 0 0,0 1 0,0-1 0,0 0 0,-1 0 0,1 0 0,0 1 0,0-1 0,0 0 0,0 0 0,0-1 0,0 1 0,0 0 0,0 0 0,0 0 0,0-1 0,0 1 0,0 0 0,0-1 0,0 1 0,0-1 0,-1 1 0,1-1 0,0 1 0,0-1 0,-1 0 0,2-1 0,3-3 29,0 0 0,0 0-1,-1-1 1,7-11 0,-11 17-41,13-26-29,-1 1 0,0-2 0,12-49 1,-6 21 74,-18 53-47,16-45-109,23-47-1,-38 93 102,-1 0 0,1 0 0,0 0-1,-1 0 1,1 1 0,0-1 0,0 0 0,0 0-1,0 0 1,0 1 0,0-1 0,0 0 0,0 1 0,0-1-1,0 1 1,0-1 0,1 1 0,-1 0 0,0-1-1,0 1 1,0 0 0,1 0 0,-1 0 0,0 0 0,0 0-1,0 0 1,1 0 0,-1 0 0,0 0 0,0 1-1,2 0 1,5 1-39,0 1 1,-1 0-1,13 7 0,-7-4-32,125 50-1346,-75-31-3374,-27-10 2399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76 7872,'-11'-4'870,"1"0"-1,-1 1 1,1 0 0,-1 1 0,0 0 0,0 1 0,0 0-1,0 0 1,-16 2 0,-1 1-96,0 1 0,1 1 0,-34 9 0,43-8-417,0 1 0,0 1 0,1 0 0,0 2-1,-25 15 1,37-20-284,-1 0-1,1 0 1,0 0-1,1 0 1,-1 1-1,1 0 1,0 0-1,0 0 1,0 1-1,1-1 0,-4 7 1,6-9-11,0 0 0,0 1 0,1-1 0,-1 0 0,0 0 0,1 0 0,0 0 0,0 0 1,0 1-1,0-1 0,0 0 0,1 0 0,0 0 0,-1 0 0,1 0 0,0 0 0,0 0 0,1 0 0,-1 0 0,1 0 0,-1 0 0,1-1 0,0 1 1,3 3-1,-2-3 27,1 1 1,0-1 0,-1 0-1,1 0 1,0 0 0,1-1 0,-1 1-1,0-1 1,1 0 0,-1-1-1,1 1 1,0-1 0,-1 0-1,8 1 1,5 0 199,-1-1 1,32-2-1,-4-4 24,-1-2-1,1-2 1,43-14 0,-67 17-231,-2 1 16,0-1 0,0-1 0,-1 0 0,0-1 0,0-1 0,-1-1 0,20-15 0,-33 23-81,0-1 0,0 1 0,0-1 0,-1 0 0,1 0 0,-1 0 0,0 0 0,1-1 0,-2 1 0,1-1 0,0 1-1,-1-1 1,3-6 0,-4 7-23,0 0 0,1 0 0,-1 0-1,0 0 1,0 0 0,-1 0 0,1 0-1,-1 0 1,1 0 0,-1 1-1,0-1 1,0 0 0,0 0 0,-1 0-1,1 1 1,-1-1 0,1 1 0,-1-1-1,-3-2 1,-1-2-39,-1 1-1,0-1 1,0 2-1,0-1 1,-1 1 0,0 0-1,0 1 1,0 0-1,-1 0 1,1 1-1,-14-4 1,2 2-125,0 1-1,0 1 1,0 1-1,-25 0 1,40 2-184,1 1 0,-1-1 1,0 1-1,0-1 0,0 1 0,1 1 1,-1-1-1,0 1 0,1-1 1,-1 1-1,1 1 0,-6 3 0,8-5-63,0 1-1,0 0 1,0 0-1,0 0 1,0 0-1,1 0 1,-1 0-1,1 0 1,-1 1-1,1-1 1,0 0-1,0 1 1,0-1-1,0 1 1,1-1 0,-1 1-1,1 0 1,-1-1-1,1 1 1,0 0-1,0-1 1,0 1-1,1 3 1,1 5-1504,0-1 0,1 1 0,6 13 0,-6-14 857,1 0-1,-1 0 1,2 15 0,-5-23 1246,0 0-1,0 0 1,0 1 0,0-1 0,0 0 0,-1-1 0,1 1 0,-1 0 0,0 0 0,0 0-1,1 0 1,-1 0 0,0 0 0,0-1 0,-1 1 0,1 0 0,0-1 0,-3 3 0,-3 3 1327,-1 0 1,-14 9-1,-2 2-171,-4 10-156,0 1 0,2 1 0,1 1-1,2 1 1,1 1 0,1 2 0,3 0 0,0 1 0,-20 60-1,36-88-948,0-1 0,0 1 0,1 0-1,0 0 1,0 0 0,1 0-1,0 0 1,0 0 0,1 0 0,2 10-1,-2-15-142,-1 0 0,1 0 0,0-1 0,0 1 0,0 0 0,0-1 0,1 1 0,-1-1 0,1 1 0,-1-1 0,1 0 0,0 1 0,0-1 0,0 0 0,0 0 0,1-1 0,-1 1 0,0 0 0,1-1 0,-1 1 0,1-1 0,0 0 0,-1 0 0,1 0 0,0 0 0,0 0 0,-1-1 0,1 1 0,0-1 0,0 0 0,3 0 0,4 0 18,0-1 0,0 0 0,0 0-1,0-1 1,0-1 0,-1 0 0,1 0-1,-1-1 1,1 0 0,-1 0 0,0-1 0,-1-1-1,1 1 1,-1-1 0,-1-1 0,1 1 0,-1-1-1,12-14 1,-11 8-116,-1 1-1,0-1 1,0-1 0,-2 1-1,1-1 1,-2 0 0,0 0-1,0-1 1,-2 1 0,1-1-1,-1-19 1,-2 23-300,0-1-1,0 0 1,-1 1 0,-1-1-1,0 1 1,-1-1 0,0 1-1,0 0 1,-2 0 0,1 1-1,-1-1 1,-1 1 0,1 0-1,-15-18 1,-5 5-1847,1 8 715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82 5408,'0'-1'256,"1"-1"0,0 1 0,-1-1 0,1 1 0,0-1-1,0 1 1,0-1 0,0 1 0,1 0 0,-1-1 0,0 1 0,0 0 0,1 0 0,-1 0 0,1 0 0,-1 0 0,1 0 0,2 0 0,10-5 6616,-18 12-5515,-7 11-316,-109 194 1668,-58 149-810,130-256-801,47-101-978,-1 1 406,2-5 114,12-20 240,25-32-411,75-124-444,-11 13 30,156-156-301,-245 309 150,-11 10 89,-1 1 0,1 0 0,-1 0 0,0 0 0,1 0 0,-1 0 0,1 0 0,-1 0-1,1 0 1,-1 0 0,0 0 0,1 0 0,-1 0 0,1 0 0,-1 0 0,0 0 0,1 1-1,-1-1 1,1 0 0,-1 0 0,0 0 0,1 1 0,-1-1 0,0 0 0,1 0 0,-1 1-1,0-1 1,1 0 0,-1 1 0,0-1 0,0 0 0,1 1 0,-1-1 0,0 1 0,0-1-1,0 0 1,0 1 0,1-1 0,-1 1 0,0-1 0,0 1 0,1 4-16,-1-1 1,1 1-1,-1 0 1,0 0-1,0 0 1,-1 6-1,1-7 26,-31 268 282,4-37 86,27-234-370,-1 5 89,0 0 1,1 0 0,1 11 0,-1-16-81,0-1 1,0 1-1,0-1 0,0 1 1,0-1-1,0 1 0,1-1 1,-1 0-1,0 1 0,0-1 1,0 1-1,0-1 1,1 1-1,-1-1 0,0 1 1,1-1-1,-1 0 0,0 1 1,1-1-1,-1 1 0,0-1 1,1 0-1,-1 0 0,1 1 1,-1-1-1,0 0 0,1 0 1,-1 1-1,1-1 0,-1 0 1,1 0-1,-1 0 0,1 0 1,-1 0-1,1 0 1,-1 1-1,1-1 0,-1 0 1,1-1-1,-1 1 0,1 0 1,-1 0-1,1 0 0,-1 0 1,1 0-1,-1 0 0,1-1 1,-1 1-1,0 0 0,1 0 1,-1-1-1,1 1 0,0-1 1,2-1 12,0 0 1,0 0-1,0-1 1,0 1-1,0-1 1,0 0-1,0 0 1,-1 0-1,4-5 1,16-37 87,-13 25-79,12-27 53,56-110-117,-61 128 3,1 0 0,1 2-1,29-32 1,-12 18-191,2 3 0,59-48-1,-88 82-147,-8 8 236,-9 10 126,8-13-11,-18 29 35,2 0-1,1 1 0,2 1 0,-13 36 0,-64 258 271,86-306-261,2-8-377,0 1 1,1-1 0,0 0-1,1 1 1,1 17 0,0-29 151,0 0 1,0 0 0,0 0 0,0 0-1,0 0 1,1 0 0,-1 0 0,0 0 0,1 0-1,-1-1 1,1 1 0,-1 0 0,1 0-1,-1 0 1,1-1 0,0 1 0,-1 0-1,1 0 1,0-1 0,1 2 0,19 4-4556,-20-6 4640,24 5-2724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76 253 3808,'-15'0'11776,"16"5"-8769,2-2-2766,0 0 0,0-1-1,1 0 1,-1 0-1,0 0 1,1 0-1,-1 0 1,1-1-1,-1 0 1,1 0-1,0 0 1,0 0-1,0 0 1,-1-1 0,1 1-1,0-1 1,0 0-1,0 0 1,4-1-1,0 0-131,0 0-1,-1-1 0,1 1 1,-1-1-1,0-1 1,1 1-1,-1-1 1,13-8-1,-15 7-70,-1 0 1,1 0-1,-1 0 1,0 0-1,0-1 1,0 0-1,0 0 1,-1 0-1,0 0 1,0 0-1,3-10 1,-2 3-33,1-1-1,-2 1 1,0-1 0,1-17 0,-3 22-26,0 0 0,-1 0 0,0 0 0,-1-1 1,0 1-1,-3-12 0,4 18-4,-1 0 1,1 0-1,-1 0 0,0 0 1,0 0-1,0 0 0,0 0 1,0 0-1,0 0 1,0 0-1,0 1 0,-1-1 1,1 0-1,-1 1 0,1-1 1,-1 1-1,0 0 0,0-1 1,0 1-1,1 0 0,-1 0 1,0 0-1,0 0 0,0 1 1,-1-1-1,1 1 1,0-1-1,0 1 0,-4-1 1,0 2 45,0 0 1,0 0-1,0 0 1,0 1 0,0 0-1,1 0 1,-1 1 0,1 0-1,0-1 1,-1 2-1,-7 6 1,-4 3 203,1 0 0,-16 20 0,18-18-16,1 1-1,1 0 1,1 1 0,0 0 0,-10 24 0,19-36-159,0-1 1,1 0-1,-1 0 1,1 1-1,0-1 1,1 1-1,-1-1 1,1 1-1,0-1 1,0 1-1,0-1 1,1 1-1,-1 0 1,3 5-1,-1-4-1,0 0 0,1-1-1,-1 1 1,1-1-1,0 0 1,1 0 0,0 0-1,-1 0 1,9 7 0,-1-3 18,-1 0 0,2-1 0,-1-1 0,1 1 0,0-2 1,1 0-1,-1 0 0,26 6 0,-17-8-822,1 0 0,0-2 0,0-1 0,43-2 0,-54 0-467,1 0 1,-1 0-1,0-1 1,0-1 0,0 0-1,0 0 1,0-1-1,-1-1 1,0 1 0,0-2-1,16-10 1,9-9-2332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37 134 4640,'-9'-15'6421,"9"24"-4613,-17 265 3787,7-170-4860,10-10-386,1-79 897,-1-35-1167,0 0-1,2 1 1,4-22 0,20-171 387,-11 71-351,2 53 88,-7 39-235,-10 47 32,5-15-101,-5 16 100,0 1 0,0 0 0,0 0 0,1-1 1,-1 1-1,0 0 0,0 0 0,0-1 0,0 1 1,1 0-1,-1 0 0,0 0 0,0-1 0,0 1 0,1 0 1,-1 0-1,0 0 0,0 0 0,0 0 0,1-1 1,-1 1-1,0 0 0,0 0 0,1 0 0,-1 0 0,0 0 1,1 0-1,-1 0 0,0 0 0,0 0 0,1 0 0,-1 0 1,0 0-1,0 0 0,1 0 0,-1 0 0,0 0 1,0 0-1,1 1 0,-1-1 0,0 0 0,0 0 0,1 0 1,-1 0-1,0 0 0,0 1 0,0-1 0,1 0 1,-1 0-1,0 0 0,0 1 0,0-1 0,0 0 0,1 0 1,-1 1-1,0-1 0,0 0 0,0 1 0,5 6 94,-1 1-1,1 1 0,-2-1 1,1 1-1,-1-1 1,3 16-1,1 0 19,22 75 198,-12-37-88,32 76 1,-45-127-138,1-1 1,1 0 0,0 0-1,0 0 1,1 0 0,0-1-1,14 14 1,-20-22-46,1 0 0,-1 0 0,0 0 0,1 0 0,-1 0 0,1-1 0,-1 1 0,1 0 0,-1-1 0,1 1 0,0-1 0,-1 1 0,1-1 0,0 0 0,-1 0 0,1 1 0,0-1 0,-1 0 0,1-1 0,0 1 0,-1 0 0,1 0 0,0-1 0,-1 1 0,1-1 0,-1 0 0,1 1 0,-1-1 0,1 0 0,-1 0 0,1 0 0,-1 0 0,0 0 0,1 0 0,1-2 0,3-4 53,1-1-1,-1 1 0,0-1 1,7-15-1,0-1-105,-1-1 0,13-38 0,11-54-201,-14 40 184,-11 36-313,7-51 0,-18 92 304,0 0 0,0 0 1,0 0-1,1 0 0,-1 0 0,0 0 0,0 0 0,0 0 0,0 0 0,0 0 0,0 0 1,0 0-1,0 0 0,0 0 0,0 0 0,0 0 0,0 0 0,0 0 0,1 0 0,-1 0 0,0 0 1,0 0-1,0 0 0,0 0 0,0 0 0,0 0 0,0 0 0,2 16-22,0 3 52,15 192 841,-7-63-382,4 12 4,-10-114-359,-4-30 42,2 1 0,6 32 0,-8-50-202,0 1 1,0 0 0,0 0 0,0 0-1,0 0 1,0 0 0,1 0 0,-1 0 0,0 0-1,0 0 1,0-1 0,0 1 0,0 0 0,0 0-1,0 0 1,0 0 0,0 0 0,0 0 0,0 0-1,1 0 1,-1 0 0,0 0 0,0 0-1,0 0 1,0 0 0,0 0 0,0 0 0,0 0-1,0 0 1,1 0 0,-1 0 0,0 0 0,0 0-1,0 0 1,0 0 0,0 0 0,0 0-1,0 0 1,0 0 0,1 0 0,-1 0 0,0 0-1,0 0 1,0 0 0,0 0 0,0 0 0,0 1-131,0-1 131,0 0-1,1 0 1,-1 0 0,0 0 0,0 0 0,0 0-1,0 0 1,0 0 0,0 1 0,4-12-4215,-4 11 3833,4-9-1702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 9152,'-1'-3'390,"-2"-10"2053,3 10-1188,3 6-453,-3-1-466,1 1-1,-1-1 1,1 0 0,-1 0-1,0 0 1,0 1-1,0-1 1,0 0 0,0 0-1,-1 3 1,1 5 783,-2 19 293,-2 0 1,-8 39 0,2-19-713,-37 365 2444,33-261-2240,13-139-775,0 0 1,1 0-1,0 0 0,1 1 1,1-1-1,0 0 0,7 22 1,-9-35-109,0 0-1,1 0 1,-1 0 0,0-1 0,0 1 0,1 0-1,-1 0 1,1-1 0,-1 1 0,1 0-1,-1-1 1,1 1 0,-1-1 0,1 1 0,0-1-1,-1 1 1,1-1 0,0 1 0,-1-1 0,1 1-1,0-1 1,0 0 0,-1 1 0,1-1 0,0 0-1,0 0 1,0 0 0,-1 0 0,1 1-1,0-1 1,0 0 0,0 0 0,0-1 0,-1 1-1,1 0 1,0 0 0,0 0 0,1-1 0,2 0 45,-1-1 1,1 0 0,0 0-1,-1 0 1,6-5-1,14-14-8,-1 0-1,-1-1 1,-1-2-1,21-30 0,-28 36-34,244-308-126,-229 292 83,97-136-151,-98 127-1942,-2-2-1,20-48 0,-39 74-1155,-2 6 1082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 11712,'9'0'5311,"1"20"-4607,-10-4 2272,0 1-1760,-19 6 1152,6 5-1408,-42 1 320,5-3-736,-29 2-160,2 1-256,-9-4-160,14-6 0,-9 1-2240,18 4 1248,-14 12-5280,19-1 3489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1145 2560,'-1'0'129,"0"0"1,0 0 0,0 0-1,1 1 1,-1-1-1,0 0 1,0 0-1,1 1 1,-1-1-1,0 0 1,0 1 0,1-1-1,-1 1 1,0-1-1,1 1 1,-1-1-1,1 1 1,-1-1-1,1 1 1,-1 0 0,1-1-1,-1 1 1,1 0-1,-1-1 1,1 1-1,0 0 1,-1 0 0,1-1-1,0 1 1,0 0-1,0 0 1,-1 1-1,1 0 285,-1-1 0,1 1 0,-1 0 0,0-1 0,1 1 1,-1 0-1,0-1 0,0 1 0,-2 1 0,12-9 6185,15-5-4501,10-6-1628,5-4-178,-1-2-1,-1-2 0,-2-1 0,51-49 0,-30 17-14,51-69-1,43-77 214,-83 111-242,-56 76-63,9-12 77,-14 24-216,-7 11-107,-22 68 210,1 5-175,-80 293 346,94-342-233,3-9 21,-6 33 0,10-48-55,1 1 1,-1-1 0,1 1 0,1-1 0,-1 1 0,1-1 0,1 1 0,-1-1 0,4 9 0,-5-14-31,0 1-1,1-1 1,-1 0-1,0 0 1,1-1-1,-1 1 1,1 0-1,-1 0 1,1 0-1,0 0 0,-1 0 1,1 0-1,0-1 1,0 1-1,-1 0 1,1-1-1,0 1 1,0 0-1,0-1 1,0 1-1,0-1 1,0 1-1,0-1 1,0 0-1,0 0 1,0 1-1,0-1 1,0 0-1,0 0 1,0 0-1,0 0 0,0 0 1,0 0-1,0 0 1,1 0-1,-1 0 1,0-1-1,0 1 1,0 0-1,0-1 1,1 0-1,9-6 142,0 0-1,18-17 1,34-38 172,71-89-1,-94 103-270,177-230 36,-180 223-94,-2-1 0,45-101 1,18-107 263,-90 241-180,-5 14-37,-2 6-27,0-1-1,0 1 1,0-1-1,0 0 1,0-6 0,-13 52-203,-7 19 188,-3 0 0,-37 72 0,-71 110 159,-170 243 411,261-425-478,-27 36 357,112-167 563,56-44-1109,-96 106 51,23-26-94,1 1 1,48-42 0,-77 74 110,0 0-1,0 0 1,0 0 0,0 1 0,0-1-1,0 0 1,0 1 0,0-1 0,1 1 0,-1 0-1,0-1 1,0 1 0,1 0 0,-1-1-1,0 1 1,0 0 0,3 0 0,-4 0 9,1 1 0,0-1 1,0 0-1,0 1 0,-1-1 1,1 1-1,0-1 0,-1 1 1,1-1-1,0 1 0,-1-1 1,1 1-1,0 0 0,-1-1 1,1 1-1,-1 0 0,0-1 1,1 1-1,0 1 0,1 3 1,-1 1 0,1 0 0,-1-1 0,0 1-1,1 10 1,0 7 12,-1 4-85,10 42 0,-9-61 106,0 0 0,0 0 1,1 0-1,1 0 0,-1-1 0,1 1 0,1-1 0,-1 0 1,8 9-1,-7-10-2,1-1 0,-1 1 0,1-1 0,0 0 0,0-1 0,7 5 1,-9-7 6,1 0 1,-1 0 0,0 0-1,1-1 1,0 0 0,-1 0 0,1 0-1,-1 0 1,1-1 0,0 0-1,5 0 1,-3-1 14,0 0 0,0 0 0,0-1 0,0 0 0,0 0 0,-1 0 0,1-1 0,-1 0 0,1-1 0,5-4-1,3-2 25,-1-2 0,21-21 0,-22 20-62,-1-1 0,-1-1 0,0 0 0,-1-1 1,-1 0-1,11-23 0,-11 17 24,-1 0 1,-1 0-1,-1 0 0,5-36 0,-10 47-80,0 0 0,-1 0 0,-2-18 0,2 28 28,0-1 0,0 1 0,0 0-1,-1-1 1,1 1 0,0 0 0,-1-1 0,0 1-1,1 0 1,-1-1 0,0 1 0,-1-2-1,2 3 13,-1 0-1,1 0 1,0-1-1,-1 1 1,0 0-1,1 0 1,-1 0-1,1-1 1,-1 1-1,1 0 1,-1 0-1,1 0 1,-1 0-1,1 0 1,-1 0-1,0 0 1,1 0-1,-1 1 1,1-1-1,-1 0 1,1 0-1,-1 0 1,1 0-1,-1 1 0,1-1 1,-1 0-1,1 1 1,-1-1-1,1 0 1,0 1-1,-1-1 1,1 0-1,0 1 1,-1-1-1,1 1 1,0-1-1,-1 1 1,-4 5-27,1-1-1,0 1 1,0 0 0,0 0 0,1 0-1,-5 12 1,-13 46-212,12-36 207,-2 3 65,2 1 0,1-1-1,2 1 1,-5 65-1,11-94-13,1 0 0,-1 0-1,0 0 1,1 0 0,0 0 0,-1 0-1,1 0 1,3 5 0,-4-7-1,1 1 1,0-1-1,0 0 0,-1 0 1,1 0-1,0 0 1,0 0-1,0 0 0,0 0 1,0 0-1,1 0 1,-1 0-1,0-1 0,0 1 1,0 0-1,1-1 1,-1 1-1,0-1 0,1 1 1,-1-1-1,3 1 0,6-1 45,0 0-1,0 0 0,0-1 0,0-1 0,11-2 0,54-17 117,-28 4-90,72-34 0,-91 36-105,0-1-1,-1-1 1,43-37-1,39-41-295,-109 95 320,1-1-1,-1 1 1,0 0-1,1-1 1,-1 1-1,0 0 1,1 0-1,-1-1 1,1 1-1,-1 0 1,0 0-1,1 0 1,-1-1-1,1 1 1,-1 0-1,1 0 1,-1 0-1,1 0 1,-1 0-1,1 0 1,-1 0-1,0 0 1,1 0-1,-1 0 1,1 0-1,-1 0 1,2 0-1,-2 1-3,1 0-1,-1-1 1,1 1-1,0-1 1,-1 1-1,1 0 1,-1-1-1,1 1 1,-1 0 0,0 0-1,1-1 1,-1 1-1,0 0 1,1 1-1,1 5-19,-1 0 0,2 14-1,-3-14 73,19 95-38,-15-84-106,-2-13 129,-1 0 0,1-1 0,0 1-1,0-1 1,1 0 0,2 5 0,-4-8 212,-1-1-425,0 1 181,0 0 0,1-1 0,-1 1 0,0-1 0,1 1 0,-1-1 0,0 1 0,1-1 0,-1 1 0,1-1 0,-1 1 0,0-1 0,1 1 0,0 0 0,3-1 19,-1 1 0,0 0 0,1-1 1,-1 0-1,0 0 0,1 0 0,-1 0 0,1-1 1,-1 1-1,0-1 0,1 0 0,-1 0 0,0 0 1,0 0-1,3-2 0,11-5-10,23-14 0,-27 14 31,12-7-14,1-1 1,-2-1-1,0-2 0,-2 0 1,0-1-1,-1-2 1,-1 0-1,-1-1 1,-1-1-1,-1 0 0,-1-1 1,-1-1-1,15-37 1,-28 58-47,0-1 1,0 1-1,-1-1 1,1 1 0,-1-1-1,0 1 1,-1-1-1,0 0 1,0 1 0,-1-12-1,1 16 10,0 1 0,-1-1 1,1 1-1,0-1 0,-1 1 0,1-1 0,0 1 1,-1-1-1,1 1 0,0 0 0,-1-1 0,1 1 1,-1 0-1,1-1 0,-1 1 0,1 0 0,-1-1 0,1 1 1,-1 0-1,1 0 0,-1 0 0,1-1 0,-1 1 1,1 0-1,-1 0 0,1 0 0,-1 0 0,1 0 1,-1 0-1,0 0 0,1 0 0,-1 0 0,1 0 1,-1 1-1,1-1 0,-1 0 0,1 0 0,-1 0 0,1 1 1,-1-1-1,1 0 0,-1 1 0,-24 14-97,16-7 101,0 0 0,1 1 0,0 0 0,0 1 1,1 0-1,-9 16 0,3-1-45,-17 44 0,27-60 59,0 0 0,0 0 1,1 0-1,0 0 0,1 1 0,0-1 0,1 1 0,-1-1 0,3 14 0,-1-17 10,0-1 1,0 0 0,1 0-1,-1 0 1,1 0 0,1 0-1,-1 0 1,1 0 0,-1-1-1,1 1 1,1-1 0,-1 0-1,0 0 1,1 0 0,0 0-1,0-1 1,0 1 0,5 2-1,3 1 40,0-1 0,0 0 0,0-1 0,1 0-1,0-1 1,0 0 0,0-1 0,0-1 0,0 0-1,20 0 1,-14-2-575,-1 0 0,1-2 0,0 0 0,-1-1 0,1-1 0,32-12 0,-49 15 107,0 0 0,1 1 0,-1-1 0,0-1 0,0 1 0,0 0 0,0 0 0,0-1 0,0 1 0,0-1 0,0 0-1,-1 0 1,1 1 0,-1-1 0,1 0 0,1-3 0,-1 0-639,-1 0-1,0 0 1,0 0 0,0 0-1,0 0 1,0-7-1,3-23-2449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10144,'14'0'4576,"44"0"-3968,-27-3 1855,6 3-1471,29-9-64,11 1-544,31-4-224,0 7-96,0-1-192,-9 1 64,4 1-3488,-13 4 1953,8 9-6337,-11 6 4448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40 437 2912,'-19'0'923,"17"0"-781,1 0 0,0 0 0,0-1 0,-1 1 0,1 0 0,0-1 0,0 1 0,0-1 1,0 1-1,-2-2 0,-3 2 4225,24-2 3403,-10 0-7410,0 0 0,0 0 0,0 0 0,0-1-1,-1 0 1,1-1 0,-1 1 0,0-2 0,0 1-1,0-1 1,-1 0 0,9-8 0,13-22 188,-1-1 1,38-69-1,-62 99-460,14-24 246,-11 18-124,0 0 1,12-15-1,-18 27-207,0 0-1,0 0 1,0 0-1,0-1 1,0 1-1,1 0 1,-1 0-1,0 0 1,0 0-1,0-1 1,0 1-1,0 0 0,1 0 1,-1 0-1,0 0 1,0 0-1,0 0 1,1-1-1,-1 1 1,0 0-1,0 0 1,0 0-1,1 0 1,-1 0-1,0 0 1,0 0-1,0 0 1,1 0-1,-1 0 1,0 0-1,0 0 1,0 0-1,1 0 1,-1 0-1,3 8 2,-4 17-41,-3 13 31,-4 47 149,8-71-94,0 0 0,1-1 1,0 1-1,4 15 1,-3-20 24,0-1 55,0 0-1,7 16 0,-9-22-90,2 0-1,-1 0 1,0 0 0,0 0-1,1 0 1,-1-1-1,1 1 1,-1 0 0,1-1-1,0 1 1,-1-1-1,1 1 1,0-1 0,0 0-1,3 2 1,1-1 43,0-1 0,0 1 1,0-1-1,0 0 0,0-1 0,0 1 0,0-1 1,0 0-1,0-1 0,12-2 0,4-2 118,34-12 0,-41 12-120,1-1-51,0 0-1,0-1 0,-1-1 1,0 0-1,-1-2 0,1 1 0,-2-2 1,18-15-1,-1-6-23,-2-1 1,-1-1-1,31-54 0,20-25-176,-78 112 157,1 0-1,-1 0 1,1 0-1,-1 1 1,1-1-1,0 0 1,-1 0 0,1 1-1,0-1 1,0 0-1,-1 1 1,1-1-1,0 1 1,0-1-1,0 1 1,0-1 0,0 1-1,0-1 1,1 1-1,-2 1 6,1 0-1,0-1 1,-1 1 0,1 0-1,-1 0 1,1 0-1,-1 0 1,1 0-1,-1 0 1,0 0-1,0 0 1,1 0 0,-1 0-1,0 1 1,0-1-1,0 0 1,0 0-1,0 0 1,0 0 0,-1 1-1,0 53 146,-3 0 0,-12 64 0,10-93-68,-2 0 0,-1 0-1,-16 33 1,23-55-42,0 0 1,0-1-1,-1 1 0,1-1 1,-1 1-1,1-1 0,-1 0 0,0 0 1,0 0-1,-1 0 0,1 0 1,-4 1-1,5-2-14,0-1-1,0 0 1,0 0 0,0-1 0,0 1-1,-1 0 1,1-1 0,0 1 0,0-1-1,-1 0 1,1 0 0,0 0 0,0 0-1,-1 0 1,1 0 0,0-1 0,0 1-1,-1-1 1,1 1 0,0-1 0,0 0-1,0 0 1,-4-2 0,6 2-13,-1 1 0,1 0 0,-1 0 1,1 0-1,0 0 0,-1-1 0,1 1 0,0 0 1,-1 0-1,1-1 0,-1 1 0,1 0 0,0 0 1,0-1-1,-1 1 0,1-1 0,0 1 0,0 0 1,-1-1-1,1 1 0,0 0 0,0-1 0,0 1 1,0-1-1,-1 1 0,1-1 0,0 1 0,0 0 1,0-1-1,0 1 0,0-1 0,0 1 0,0-1 1,0 1-1,0-1 0,1 1 0,-1 0 1,0-1-1,0 1 0,0-1 0,0 1 0,1 0 1,-1-1-1,0 1 0,0-1 0,1 1 0,-1 0 1,0-1-1,1 1 0,-1 0 0,0 0 0,1-1 1,-1 1-1,0 0 0,1 0 0,-1-1 0,1 1 1,-1 0-1,0 0 0,2 0 0,1-2-37,1 0 0,-1 1 0,1 0-1,-1 0 1,1 0 0,5 0 0,34-4-257,45-3-1249,-30 9-3894,4-1-7211,-48 0 9098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9888,'-66'-16'4480,"56"12"-3904,15 1-864,3 6 32,20-3-1152,4 0 768,26 0-1824,5 0 1408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21 832 3136,'-20'-2'14474,"44"-21"-13619,1 1 0,2 2-1,48-30 1,-62 41-679,37-25 419,57-51 1,35-48 293,-50 46-191,-90 85-653,1 0-1,-1 1 1,0-1 0,1 0-1,-1 1 1,5-3-1,-6 4-37,0 0 0,-1 0 0,1 0-1,-1 0 1,1-1 0,-1 1 0,1 0-1,-1 0 1,1 0 0,-1 0 0,1 0-1,0 0 1,-1 0 0,1 0 0,-1 1-1,1-1 1,-1 0 0,1 0 0,-1 0-1,1 1 1,-1-1 0,1 0 0,-1 0-1,1 1 1,-1-1 0,1 1 0,-1-1 0,0 0-1,1 1 1,-1-1 0,0 1 0,1-1-1,-1 1 1,0-1 0,1 1 0,-1-1-1,0 1 1,0-1 0,0 1 0,0-1-1,1 1 1,-1 0 0,2 11 105,0 0 0,-1 0 0,0 0 0,-1 0 1,0 0-1,-2 13 0,-14 75 378,7-63-342,-24 59 1,13-39-132,20-57-9,-1 1-1,1-1 1,0 0-1,0 0 1,0 0-1,0 0 1,0 0-1,0 1 0,0-1 1,0 0-1,0 0 1,0 0-1,0 1 1,-1-1-1,1 0 1,0 0-1,0 0 1,0 1-1,0-1 1,0 0-1,1 0 1,-1 0-1,0 0 1,0 1-1,0-1 1,0 0-1,0 0 1,0 0-1,0 1 0,0-1 1,0 0-1,0 0 1,0 0-1,1 0 1,-1 0-1,0 1 1,0-1-1,0 0 1,0 0-1,0 0 1,1 0-1,-1 0 1,0 0-1,0 0 1,0 0-1,1 1 1,-1-1-1,0 0 1,0 0-1,0 0 0,0 0 1,1 0-1,-1 0 1,0 0-1,0 0 1,0 0-1,1 0 1,-1 0-1,0 0 1,0 0-1,0-1 1,1 1-1,-1 0 1,12-5 86,-11 5-75,16-11 39,-1 0-1,0-1 0,0 0 0,16-18 1,14-12-126,-26 25-4,-1 0 19,1 2 0,1 0 1,37-22-1,-56 36 34,0 1 0,0-1 1,0 0-1,0 0 0,0 1 0,0-1 0,1 1 0,-1 0 0,0 0 1,0-1-1,0 1 0,0 1 0,1-1 0,-1 0 0,4 1 1,-5 0 20,0 0 1,0-1-1,0 1 1,0 0-1,0-1 1,0 1-1,0 0 1,0 0-1,-1 0 1,1 0-1,0 0 1,-1-1-1,1 2 1,0-1-1,-1 0 1,1 0-1,-1 0 1,1 0-1,-1 0 1,0 0-1,0 0 1,1 1-1,-1-1 1,0 0-1,0 0 1,0 0-1,0 1 1,0-1-1,-1 0 1,1 1-1,-4 19 150,0-1 0,-1 0 0,-2 0 0,-15 33-1,12-30 11,1 1-1,-9 36 0,17-58-158,1 1 0,0 0 0,-1-1 0,1 1 0,0-1 0,0 1 1,0 0-1,1-1 0,-1 1 0,0 0 0,2 3 0,-1-5 2,0 1 0,-1-1 0,1 0-1,0 1 1,0-1 0,0 0 0,0 0 0,0 0 0,1 0-1,-1 0 1,0 0 0,0 0 0,1 0 0,-1 0 0,1 0-1,-1-1 1,0 1 0,1-1 0,-1 1 0,4 0-1,5 0 36,0 1 0,0-1-1,1-1 1,-1 0-1,0 0 1,13-3 0,63-15 82,-63 12-98,0-2-1,-1-1 0,0 0 0,0-1 0,-1-2 0,0 0 0,-1-1 0,0-1 0,-1-1 1,-1-1-1,32-35 0,-33 31-21,-5 8-6,-1-1 0,0 0 0,-1-1 0,0 0 0,8-18 0,-13 15-177,-5 17 175,0 0 1,0 0-1,0 0 1,0 0-1,0 0 1,0 0-1,0 0 1,0-1 0,0 1-1,0 0 1,0 0-1,-1 0 1,1 0-1,0 0 1,0 0-1,0 0 1,0 0-1,0 0 1,0 0 0,0 0-1,0-1 1,0 1-1,-1 0 1,1 0-1,0 0 1,0 0-1,0 0 1,0 0-1,0 0 1,0 0 0,0 0-1,-1 0 1,1 0-1,0 0 1,0 0-1,0 0 1,0 0-1,0 0 1,0 0-1,0 0 1,0 0-1,-1 1 1,1-1 0,0 0-1,0 0 1,0 0-1,0 0 1,0 0-1,0 0 1,0 0-1,0 0 1,0 0-1,0 0 1,-1 0 0,1 0-1,0 1 1,0-1-1,-3 3-42,0-1-1,0 1 1,0 1-1,1-1 1,-4 5-1,-15 28-143,1 1 0,-28 76 0,46-108 220,1 0 0,0 0 0,0 0 0,0 0 0,0 1 0,1-1 0,0 0 0,0 0 0,1 8 0,-1-11-10,0-1-1,1 1 1,-1-1-1,0 0 0,1 1 1,-1-1-1,1 1 1,-1-1-1,1 0 1,-1 0-1,1 1 0,0-1 1,0 0-1,0 0 1,0 0-1,0 0 1,0 0-1,0 0 1,0 0-1,0 0 0,0-1 1,0 1-1,1 0 1,-1 0-1,0-1 1,1 1-1,-1-1 0,0 0 1,1 1-1,-1-1 1,0 0-1,1 0 1,-1 0-1,1 1 0,-1-2 1,1 1-1,-1 0 1,3-1-1,2 0 34,0-1 0,0 0 0,0-1 0,-1 1 0,1-1 0,-1 0-1,1 0 1,-1-1 0,9-7 0,2-4 116,20-24 0,-33 35-170,0 0 0,0 1 0,-1-1 0,1 0 0,-1 0 0,0 0 0,0-1 0,-1 1 0,1 0 0,-1-1 0,0 1 0,0-1 0,0-6 0,-1 8-18,0 0 0,0 0-1,0 0 1,-1 0-1,0 1 1,1-1 0,-1 0-1,0 0 1,0 1 0,-1-1-1,1 0 1,0 1-1,-1-1 1,0 1 0,1 0-1,-1 0 1,0-1-1,0 1 1,-1 0 0,1 1-1,0-1 1,-1 0 0,-4-2-1,-18-7-234,22 10 181,-2-4-151,7 6 62,13 4-59,14-6 261,0 0 0,0-2-1,0-2 1,-1 0 0,0-2-1,0-1 1,0-1 0,-1-1-1,-1-2 1,0-1 0,0 0-1,-1-2 1,-1-1 0,32-28-1,92-97 427,-13 15-309,10-27 421,-141 149-584,-3 3 13,-1 1 0,0-1 0,1 1 0,-1 0 0,1-1 0,-1 1 0,0-1 0,1 1 0,-1-1 0,0 1 0,1-1 1,-1 1-1,0-1 0,0 1 0,1-1 0,-1 1 0,0-1 0,0 1 0,0-1 0,0 0 0,0 1 0,0-1 0,0 1 1,0-1-1,0 1 0,0-1 0,0 0 0,0 1 0,-1-2 0,1 2-2,0 0-1,0 0 1,0 0-1,0 0 1,0 0-1,0-1 1,0 1-1,-1 0 1,1 0 0,0 0-1,0 0 1,0 0-1,0 0 1,0 0-1,0 0 1,-1 0-1,1 0 1,0 0 0,0 0-1,0 0 1,0 0-1,0 0 1,-1 0-1,1 0 1,0 0-1,0 0 1,0 0-1,0 0 1,0 0 0,-1 0-1,1 0 1,0 0-1,0 0 1,0 0-1,0 0 1,0 0-1,0 0 1,-1 0 0,1 0-1,-9 7 12,-12 14-45,6-2 30,1 1 1,0 0-1,2 2 0,0-1 0,-10 29 0,5-7 1,-20 84 0,-23 221-37,51-216-1403,9-107-976,1-9-1184,-1-16 2980,0 1 532,0-1-1,0 0 1,0 0-1,0 0 1,0 0-1,0 0 1,-8-1-6444,-2-10 943,4-1 2699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81 8128,'-34'-20'2618,"23"12"-844,11 8-1734,0 0-1,0 0 1,0-1-1,0 1 1,0 0-1,0 0 1,0 0-1,0 0 1,0 0 0,0 0-1,0-1 1,0 1-1,0 0 1,-1 0-1,1 0 1,0 0-1,0 0 1,0 0-1,1-1 1,-1 1-1,0 0 1,0 0-1,0 0 1,0 0-1,0 0 1,0 0 0,0 0-1,0-1 1,0 1-1,0 0 1,0 0-1,0 0 1,0 0-1,0 0 1,0 0-1,1 0 1,-1 0-1,0-1 1,0 1-1,0 0 1,0 0-1,18-3 2348,-13 3-2000,93-8 2792,106-12-2075,-117 13-1035,88-2-1212,-58 10-3986,-53 1 2351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40 418 5728,'-12'-4'836,"10"3"-537,-1 0-1,0 0 1,0 1 0,1-1 0,-1 1 0,0-1 0,-5 1-1,48-2 7923,-27 0-7799,1 0 0,0-1 0,-1 0-1,1-1 1,-1-1 0,18-8-1,-10 0-91,-1-1 0,-1-1 0,0-1 0,-1-1 0,-1 0 0,0-2 0,22-32 0,-35 45-238,-1 1-1,1-1 0,-2 1 1,1-1-1,3-12 0,-5 16-68,-1 0-1,1-1 1,-1 1-1,0 0 1,0-1-1,0 1 1,0-1-1,0 1 1,-1-3-1,1 4-23,0 0 0,-1 0 0,1 0 0,0 0 0,-1 0 0,0 0 0,1 0 0,-1 0 0,1 0 0,-1 0 0,0 1 0,0-1 0,0 0 0,1 0-1,-1 1 1,0-1 0,0 0 0,0 1 0,-2-2 0,2 2-17,-1 0 0,1-1 0,0 1 1,-1 0-1,1 0 0,-1 0 0,1 0 0,-1 0 0,1 0 0,-1 0 0,1 1 0,0-1 0,-1 1 0,1-1 0,0 1 0,-1-1 0,-1 2 0,-21 14-181,9-2 219,1 0-1,0 0 1,1 1 0,1 1 0,-16 26 0,15-19 125,0 1 0,2 0-1,-13 41 1,21-57-107,1 0 0,0 1 1,1-1-1,0 1 0,0 0 0,1-1 0,0 1 0,0 0 0,1-1 0,0 1 1,1-1-1,2 9 0,-2-12 22,0 1 1,0-1-1,1 0 1,-1-1 0,1 1-1,0 0 1,1-1-1,-1 0 1,1 1-1,0-1 1,0-1-1,0 1 1,0-1 0,0 1-1,1-1 1,0 0-1,0-1 1,0 1-1,9 2 1,-4-2 39,-1-1 0,1 0 1,-1-1-1,1 0 0,-1-1 0,1 0 1,0 0-1,-1-1 0,1 0 1,10-3-1,12-4 94,46-18 1,-75 25-194,68-28 112,-2-2 0,-1-3 0,-1-4 0,-2-2 0,88-72-1,-149 109-104,0 0-12,-1 0 0,0 1 1,1-1-1,0 1 0,7-4 1,-10 6 2,-1 0-1,1 0 1,-1 0 0,1-1 0,-1 1 0,1 0 0,-1 0-1,1 0 1,-1 0 0,1 0 0,-1 0 0,1 0-1,-1 1 1,1-1 0,-1 0 0,1 0 0,-1 0-1,1 0 1,-1 1 0,1-1 0,0 1 0,0-1 0,-1 1 0,1 0 0,-1 0 0,1 0 1,-1 0-1,1 0 0,-1 0 0,1 0 0,-1 0 0,0 0 1,1 0-1,-1 0 0,0 0 0,0 2 0,1 8 42,-1-1 0,0 1 0,-1 0 0,0 0 1,0-1-1,-1 1 0,-6 16 0,-31 71 372,36-92-403,-2 7 72,-1 0 0,-5 24-1,11-37-76,0 1 0,0-1 0,-1 0 0,1 1 0,0-1-1,0 0 1,0 0 0,0 1 0,0-1 0,0 0-1,0 1 1,0-1 0,0 0 0,0 0 0,0 1 0,0-1-1,0 0 1,0 1 0,0-1 0,1 0 0,-1 0 0,0 1-1,0-1 1,0 0 0,0 0 0,0 1 0,1-1-1,-1 0 1,0 0 0,0 1 0,1-1 0,8-3 118,16-17 22,-20 16-130,14-15 41,0-1 0,21-27 1,-25 27-90,1 1 0,1 0 0,21-16 0,-38 35 33,26-17-100,-25 16 93,-1 1 0,1 0 0,0-1 0,0 1 0,0-1 0,0 1 0,0 0 0,0 0 0,0-1-1,0 1 1,0 0 0,0 0 0,0 0 0,0 0 0,0 0 0,0 1 0,0-1 0,0 0 0,0 0 0,0 1 0,0-1 0,0 0 0,0 1 0,0-1 0,0 1 0,0-1 0,-1 1 0,2 0 0,2 4-12,-1 0 1,0-1-1,0 1 0,-1 0 1,1 1-1,-1-1 0,0 0 1,-1 1-1,1-1 0,-1 1 0,1 5 1,0 11 85,1 33-1,-4-45-52,1 0-1,1-1 1,0 1-1,0-1 1,1 1-1,0-1 0,5 11 1,-6-16 3,1-2 0,-1 1 0,1 0 0,0 0 0,0 0 0,0-1 0,0 1 0,0-1 0,1 1 0,-1-1 0,1 0 0,0 0 0,-1 0 0,1-1 0,0 1 0,0 0 0,0-1 1,0 0-1,1 0 0,-1 0 0,0 0 0,0 0 0,1-1 0,5 1 0,12 0 13,-1-1 0,1-1 0,0 0-1,-1-2 1,1 0 0,-1-1 0,0-2 0,0 0 0,0-1 0,-1 0 0,0-2 0,0 0 0,-1-2 0,-1 0 0,0 0 0,0-2 0,28-27-1,-29 24-36,-4 3-88,-1 0-1,14-18 1,-20 25-101,-5 11-33,-6 13-55,-48 100 54,52-113 256,0 1-1,0-1 1,1 1-1,0-1 1,0 1-1,0 8 1,1-12-20,0-1-1,0 0 1,0 1-1,0-1 1,0 1 0,1-1-1,-1 1 1,0-1-1,1 0 1,-1 1-1,0-1 1,1 0 0,0 1-1,-1-1 1,1 0-1,0 0 1,0 0 0,0 1-1,0-1 1,-1 0-1,2 0 1,-1 0 0,0 0-1,0-1 1,0 1-1,0 0 1,0 0 0,1-1-1,-1 1 1,2 0-1,1-1 32,0 1-1,1-1 0,-1 0 0,0 0 0,1-1 0,-1 1 0,0-1 0,0 0 0,0 0 0,0 0 0,0-1 0,0 1 0,5-3 0,-1-1-9,0 1 0,-1-1 0,1 0 0,-1-1 0,9-8 0,-5 3-1,-1 0 0,0-1 0,-1 0-1,-1-1 1,12-21 0,-16 26-36,0 0 1,-1 0-1,-1 0 0,1-1 0,-1 1 0,-1-1 0,1 1 1,-1-1-1,-1 0 0,0 0 0,-1-13 0,0 14-87,0 1-1,-1-1 0,0 1 1,0-1-1,-1 1 0,-4-10 1,6 15 69,0 1 0,0-1 0,0 0 0,-1 0 1,1 0-1,-1 1 0,1-1 0,-1 1 0,1-1 1,-1 1-1,0 0 0,0-1 0,0 1 0,0 0 1,0 0-1,0 0 0,0 1 0,0-1 0,0 0 0,0 1 1,0-1-1,-1 1 0,1 0 0,0 0 0,0 0 1,-3 0-1,1 1 6,0 0-1,-1 0 1,1 0 0,0 0 0,0 1 0,0 0-1,0-1 1,0 2 0,-6 3 0,-30 27-38,33-27 59,-2 1 4,1 1-1,1 0 0,-1 0 1,1 0-1,1 1 0,0 0 1,0 0-1,-7 16 0,13-24 10,-1 0 0,1 1 0,-1-1 0,1 0 0,0 0 0,0 1 0,0-1 0,0 0 0,0 1 0,0-1 0,0 0 0,0 1-1,0-1 1,1 0 0,-1 1 0,0-1 0,1 0 0,-1 0 0,1 0 0,0 1 0,-1-1 0,1 0 0,0 0 0,0 0-1,-1 0 1,1 0 0,0 0 0,0 0 0,2 0 0,-1 1-1,0-1-1,0 1 1,1-1 0,-1 0-1,1 0 1,-1 0 0,1-1-1,-1 1 1,1-1 0,0 1-1,-1-1 1,1 0 0,-1 0-1,4 0 1,29-5 104,-1-2-1,51-17 1,-71 20-107,140-50 66,-11 4 81,-143 50-154,13-5-24,0 1 0,0 0 0,0 2 0,1-1 0,-1 1 0,21 1 0,-33 1 19,0 0 1,-1 0-1,1 0 0,0 0 1,0 0-1,0 1 0,0-1 0,-1 0 1,1 1-1,0-1 0,0 0 1,-1 1-1,1-1 0,0 1 1,0 0-1,-1-1 0,1 1 0,-1-1 1,1 1-1,-1 0 0,1-1 1,-1 1-1,1 0 0,-1 0 0,1-1 1,-1 1-1,0 0 0,0 0 1,1 0-1,-1 0 0,0-1 1,0 1-1,0 0 0,0 0 0,0 0 1,0 0-1,0 0 0,0 1 1,-1 4 10,0-1-1,-1 1 1,1 0 0,-4 8 0,2-7 28,-9 22 88,-1 0 0,-33 51-1,8-17 92,37-61-202,0-1 0,0 1 0,0 0 0,1 0 0,-1 0 0,0 0 0,1 0 0,-1 0 0,1 3 0,0-5-4,0 1 1,0-1-1,0 1 1,0 0 0,1-1-1,-1 1 1,0-1 0,1 1-1,-1-1 1,0 1 0,0-1-1,1 0 1,-1 1-1,1-1 1,-1 1 0,1-1-1,-1 0 1,0 1 0,1-1-1,-1 0 1,1 1 0,-1-1-1,1 0 1,0 0-1,-1 0 1,1 1 0,-1-1-1,1 0 1,-1 0 0,1 0-1,-1 0 1,1 0 0,0 0-1,-1 0 1,1 0 0,-1 0-1,2-1 1,7 1 18,0-1 0,0-1 0,0 1 0,0-2 0,0 1 0,-1-1 0,1 0 0,-1-1 0,0 0 0,14-10 0,5-4-116,39-36 0,-65 53 87,110-86-73,-109 85 57,0 1 0,0 0-1,0 0 1,0 0-1,-1 0 1,1 0-1,1 0 1,-1 1-1,0-1 1,3 0-1,-5 1 14,1 1-1,0-1 1,-1 0 0,1 0-1,-1 0 1,1 1-1,-1-1 1,1 0-1,-1 1 1,1-1-1,-1 0 1,1 1-1,-1-1 1,1 0-1,-1 1 1,0-1 0,1 1-1,-1-1 1,0 1-1,1-1 1,-1 1-1,0-1 1,0 1-1,1 0 1,-1-1-1,0 1 1,0-1-1,0 1 1,0-1-1,0 1 1,0 0 0,0-1-1,0 1 1,0-1-1,0 1 1,0 0-1,0 0 1,-2 33-90,1-24 113,0 0 0,1 0 0,0 0 0,1 0 0,2 11-1,-3-18-12,1 0 0,0 0 0,0 0-1,0-1 1,1 1 0,-1 0 0,1-1 0,0 1-1,-1-1 1,1 1 0,0-1 0,0 0-1,1 0 1,-1 0 0,0 0 0,1 0-1,-1 0 1,1-1 0,-1 1 0,1-1-1,5 2 1,9 2 33,-1 0-1,1-2 1,0 0-1,0-1 1,0 0-1,31-2 0,-12-2 56,-1-2-1,45-10 0,-59 8-94,1-1-1,-1 0 1,0-1 0,32-19 0,-32 14 60,-2-1-1,0 0 1,-1-2-1,27-29 1,-41 42-92,-1-1-1,0 0 1,1 0 0,-1 0-1,-1 0 1,1 0-1,0-1 1,1-5 0,-4 9-151,-3 2 50,-8 8-23,-11 14 12,-46 66-183,18-21 156,33-49 195,10-11 7,0 0 0,-9 14 1,15-20-28,-1 1 1,1-1-1,0 1 1,0 0-1,0 0 1,0 0-1,0-1 0,1 1 1,-1 0-1,1 0 1,-1 0-1,1 0 1,1 5-1,-1-7 3,0 1 0,0-1 0,1 0-1,-1 1 1,1-1 0,-1 0 0,1 0-1,-1 0 1,1 0 0,0 1 0,-1-1-1,1 0 1,0 0 0,0 0 0,0 0-1,0 0 1,0-1 0,0 1 0,0 0-1,0 0 1,0-1 0,0 1 0,0-1-1,1 1 1,-1-1 0,0 1 0,0-1-1,1 0 1,-1 1 0,0-1 0,2 0-1,0 0 18,0 0 0,0 0 0,0 0 0,0 0 0,0-1 0,1 1 0,-1-1 0,-1 0 0,1 0 0,0 0 0,0 0 0,4-3 0,3-3-14,-1-1 0,1 0 1,-1 0-1,-1-1 0,0 0 1,9-12-1,-6 6-64,-1-1 0,0 0 0,9-23 0,-56 119-882,-21 102 911,18-55-101,27-90 195,-1 0-1,-2-1 1,-2-1 0,-1-1-1,-26 36 1,14-30 6,-2-1 0,-1-1 0,-2-3 0,-1 0 0,-45 30-1,6-19 102,73-45-161,-3 3-30,1-1 1,-1-1-1,0 1 1,-1-1-1,1 0 0,0 0 1,-9 1-1,12-3-9,1 0-1,-1 0 1,1 0-1,0 0 1,-1-1-1,1 1 1,0 0-1,-1-1 1,1 0 0,0 0-1,0 1 1,0-1-1,-1-1 1,1 1-1,0 0 1,0 0-1,1-1 1,-1 1-1,0-1 1,0 0-1,1 1 1,-1-1-1,1 0 1,-2-2-1,0-1-2,0-1-1,1 1 1,-1-1-1,1 1 1,0-1-1,1 0 1,0 0-1,-1 0 0,2 0 1,-1 0-1,1 0 1,0 0-1,0 0 1,1 0-1,-1 0 0,2 1 1,-1-1-1,0 0 1,5-9-1,-2 5-24,0-1 0,1 2 1,1-1-1,-1 0 0,2 1 0,-1 0 0,1 1 0,1-1 0,-1 2 0,12-11 0,8-1 69,1 0-1,47-22 1,68-25-21,-91 44-42,135-69 81,-146 70-29,207-102 92,-95 42 133,-132 66-217,1 0 0,-2-2 0,0 0 0,-2-1 0,1-1 0,-2-1 0,27-40 0,1-13 55,37-83 1,-39 72 101,65-104 381,-107 187-532,13-24 260,-13 24-268,0 0 1,-1 0-1,1-1 0,0 1 0,-1 0 0,1-1 0,-1 1 0,0 0 0,0-1 1,1 1-1,-1-1 0,0 1 0,0-1 0,0 1 0,-1-3 0,-2 5-26,-1 3 17,0 0 0,1-1-1,0 1 1,0 1-1,0-1 1,0 0-1,1 1 1,0-1-1,-3 7 1,-77 214 31,15-35-16,32-105 111,-48 130 444,81-199-480,2-16-87,0 0 0,1 0 0,-1 0-1,0 1 1,0-1 0,0 0 0,0 0-1,0 0 1,0 0 0,0 0 0,0 1-1,1-1 1,-1 0 0,0 0 0,0 0-1,0 0 1,0 0 0,0 0 0,1 0-1,-1 0 1,0 0 0,0 1 0,0-1-1,0 0 1,1 0 0,-1 0-1,0 0 1,0 0 0,0 0 0,1 0-1,-1 0 1,0 0 0,0 0 0,0 0-1,0 0 1,1 0 0,-1-1 0,0 1-1,4-1 22,-1-1 0,0 0-1,0 0 1,0 0 0,3-3-1,-3 3-46,165-118 38,-161 115-47,0 1 0,0-1 0,1 1-1,0 1 1,0 0 0,0 0 0,14-3 0,-18 5 18,1 1 1,-1-1-1,0 1 1,1 0-1,-1 0 1,0 1-1,0-1 1,1 1-1,-1 0 1,0 0-1,0 1 1,0-1-1,0 1 0,0 0 1,0 0-1,-1 0 1,5 3-1,12 12 1,-1 0-1,-1 1 1,21 28-1,28 26-75,-58-64-628,0-1 1,0 0-1,1-1 1,19 10-1,-4-5-4639,-1-2-4597,-18-4 5147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1168 6656,'-3'1'2752,"6"1"-1136,-2-2-1409,0 0 0,0 1-1,0-1 1,0 0-1,0 0 1,0 0 0,0 0-1,0 0 1,0 0-1,0 0 1,3-1 0,19-6 810,0-1 1,-1-1 0,0-1 0,0-1-1,27-19 1,38-39 29,-63 48-819,139-124 828,-155 138-1028,235-235 1063,-195 190-675,-3-3 0,69-108 1,-92 127-197,-2 0 0,-1-2 0,22-63 0,-8-15 1380,-33 116-1590,1-1 1,-1 1 0,0-1 0,0 0 0,0 1 0,1-1 0,-1 0 0,0 1 0,0-1 0,0 0 0,0 1 0,0-1 0,0 0-1,0 1 1,0-1 0,0 0 0,-1 1 0,1-1 0,0 0 0,-1 0 0,0 2-28,0 0 0,0 0 0,0 0 0,0 0 0,0 1 1,0-1-1,0 0 0,0 1 0,0-1 0,1 1 0,-2 1 0,-31 61-165,-123 251 71,120-232 191,-49 168 0,80-234-61,1 2 1,1-1-1,0 0 1,2 1-1,0 19 1,1-33-1,0 1-1,1-1 1,0 0 0,0 0 0,0 0 0,0 0-1,1 0 1,0 0 0,0 0 0,0 0 0,1 0-1,0-1 1,0 0 0,0 1 0,0-1 0,0 0-1,1 0 1,0-1 0,0 1 0,0-1 0,0 0-1,6 4 1,-4-5 28,0 1 0,0-1-1,0 0 1,1 0 0,-1 0 0,0-1-1,1 0 1,-1-1 0,0 1 0,1-1-1,-1 0 1,1-1 0,-1 0-1,1 0 1,-1 0 0,0-1 0,0 0-1,0 0 1,8-3 0,3-4 59,0 0 1,0-1-1,-1-1 0,29-24 1,-2-5 13,-1-2 0,37-51 1,-64 77-98,83-115 280,-90 119-286,-5 9-11,0-1-12,0-1-1,0 1 0,0-1 0,-1 1 0,1-1 0,-1 0 1,3-9-1,-5 14 4,0 0-1,0-1 1,1 1 0,-1 0 0,0-1 0,0 1-1,0-1 1,0 1 0,0-1 0,0 1 0,1-1-1,-1 1 1,0 0 0,0-1 0,-1 1 0,1-1-1,0 1 1,0-1 0,0 1 0,0 0 0,0-1-1,0 1 1,0-1 0,-1 1 0,1-1 0,0 1-1,0 0 1,-1-1 0,1 1 0,0 0 0,-1-1-1,1 1 1,0 0 0,-1-1 0,1 1 0,0 0-1,-1 0 1,1 0 0,0-1 0,-1 1 0,1 0-1,-2 0 1,1 0-6,-1 0-1,0 0 1,0 1-1,1-1 1,-1 1-1,0 0 1,1-1-1,-1 1 1,0 0-1,1 0 0,-1 0 1,-1 1-1,-9 7 15,1 1 0,0 0 0,0 1-1,1 0 1,0 1 0,1 0 0,-15 25-1,12-15 56,1 1 0,1 1 0,-13 47 0,19-57-46,1 0 0,1-1 1,0 1-1,1 0 0,0 0 1,2 16-1,-1-24-6,1 1-1,0-1 1,1 0 0,-1 0 0,1 0-1,0 0 1,1 0 0,0 0 0,-1 0-1,2-1 1,-1 1 0,1-1 0,0 0-1,0 0 1,7 6 0,-4-5 59,0 0 1,0-1 0,1 0-1,-1-1 1,1 1 0,0-1-1,1-1 1,8 3 0,-14-5-42,-1 0-1,1 0 1,0-1 0,0 1-1,0-1 1,-1 0 0,1 0-1,0 0 1,0 0 0,0 0 0,0 0-1,0-1 1,-1 1 0,1-1-1,0 0 1,-1 0 0,1 0 0,0 0-1,-1-1 1,1 1 0,-1-1-1,0 1 1,1-1 0,-1 0 0,0 0-1,0 0 1,0 0 0,3-5-1,-3 3-19,0 0-1,0-1 1,0 1-1,0-1 1,-1 0-1,0 1 0,0-1 1,0 0-1,-1 0 1,0 0-1,1 1 0,-2-1 1,1 0-1,-1 0 1,-1-8-1,-3-8-87,-1 1 0,-12-26 0,7 20 87,11 24-16,-1 1-1,1-1 1,-1 1 0,1 0 0,-1-1 0,1 1 0,0-1 0,0 1-1,0-1 1,0 1 0,0-1 0,0 1 0,0-1 0,0 1 0,0-1-1,1 1 1,-1-1 0,1 1 0,-1 0 0,1-1 0,-1 1 0,1-1 0,0 1-1,0 0 1,0 0 0,0 0 0,0-1 0,0 1 0,0 0 0,0 0-1,0 0 1,0 1 0,3-3 0,3 0-6,0 0 1,0 0-1,0 1 1,1 0-1,10-2 1,-5 1 46,64-13 32,81-22-482,-51 5-4785,-98 30 3586,1-1-1576,-9 4 3025,0-1-1352,-1 0 1352,0 1 1,0 0 0,0 0 0,0-1 0,1 1-1,-1 0 1,0 0 0,0-1 0,0 1 0,0 0-1,0 0 1,0-1 0,0 1 0,0 0 0,0 0-1,-1-1 1,1 1 0,0 0 0,0 0 0,0-1-1,0 1 1,-1-6-2673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6976,'9'5'7290,"10"1"-4740,-7-5-2248,0 0 0,0 0 0,0-1 0,0-1 1,0 0-1,0 0 0,-1-1 0,1-1 0,0 0 1,-1 0-1,14-7 0,-24 9-281,0 1 0,1-1-1,-1 0 1,0 0 0,0 1 0,0-1-1,1 0 1,-1 0 0,0 0 0,0-1-1,0 1 1,1-2 0,-2 2-17,0 1-1,0-1 1,0 1 0,1-1 0,-1 1-1,0-1 1,0 1 0,0-1-1,0 1 1,0-1 0,0 1-1,0-1 1,0 1 0,-1-1 0,1 1-1,0-1 1,0 1 0,0-1-1,0 1 1,-1-1 0,1 1-1,0-1 1,-1 1 0,1-1 0,-2-1-14,0 1 1,0-1 0,0 1 0,0-1-1,-1 1 1,1 0 0,0 0 0,-1 0-1,1 0 1,0 0 0,-1 1 0,1-1 0,-1 1-1,-2-1 1,-6 1 81,-1-1 0,1 1 1,0 1-1,-1 0 0,1 1 0,-15 4 1,7 0 204,1 0 1,-1 1-1,-16 9 1,27-12-97,1 0-1,1 0 1,-1 1 0,1 0-1,-10 8 1,15-12-137,0 0 0,0 0 0,0 0 0,0 0 0,0 0 0,0 0 0,1 1 0,-1-1 0,0 0 0,1 0 0,-1 0 0,1 1 0,-1-1 0,1 0 0,0 1 0,-1-1-1,1 0 1,0 1 0,0-1 0,0 1 0,0-1 0,0 0 0,0 1 0,1-1 0,-1 0 0,0 1 0,1-1 0,-1 0 0,1 1 0,-1-1 0,1 0 0,0 0 0,-1 0 0,1 1 0,0-1 0,0 0 0,0 0 0,0 0 0,1 1 0,2 1 86,1 1 0,-1-1 0,1-1 0,0 1 0,0 0 0,0-1 0,0 0 0,1 0 0,-1-1 0,10 2 0,8 0 213,28 1 1,-33-3-344,158 3 556,-101-4-3385,-27 0-2445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10208,'-21'-7'4640,"29"10"-4032,10-6 863,4 3-927,41-8 1056,5 8-928,30-5-32,-3 5-416,36-4-64,-2 1-96,6-2-416,-17 5 224,-10-3-4127,-18 6 2335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112 864 2144,'-9'-4'493,"7"3"-208,0 0 0,1 0 0,-1 0 0,0 0 0,0 0 0,0 0 0,0 1 0,0-1 0,0 1-1,0-1 1,0 1 0,-4 0 0,4 0 121,1 0-1,-1 1 1,0-1-1,0 0 1,1 0-1,-1 0 0,0 0 1,1 0-1,-1-1 1,0 1-1,0 0 1,-1-2-1,1 2-61,0-1-1,-1 1 0,1-1 0,0 1 1,0 0-1,0 0 0,-1 0 0,1 0 1,-3 0-1,4 0-241,1 0 0,-1 0 0,1 0 1,-1 0-1,1 1 0,-1-1 0,1 0 0,-1 0 1,1 0-1,-1 0 0,1 1 0,-1-1 0,1 0 1,0 0-1,-1 1 0,1-1 0,-1 0 0,1 1 1,0-1-1,-1 1 0,1-1 0,0 0 0,-1 2 0,1-1-37,1 0-1,-1 0 0,1 0 0,-1 0 0,1 0 0,-1 1 0,1-1 0,0 0 0,0-1 0,-1 1 0,1 0 0,2 1 0,0 2 58,1-1-1,0 0 1,0-1-1,0 1 1,0-1-1,0 1 1,1-1-1,-1-1 1,1 1-1,-1 0 1,1-1-1,0 0 1,-1 0-1,1-1 1,0 1-1,0-1 1,0 0-1,0 0 1,-1-1-1,7-1 1,0 1 37,-1-2-1,0 1 1,-1-1-1,1-1 1,0 1-1,-1-2 1,0 1-1,15-11 1,-14 7-36,0-1 0,-1-1 0,1 0 1,-2 0-1,0 0 0,0-1 0,0-1 0,-2 1 1,1-1-1,-2 0 0,1 0 0,-2-1 1,0 0-1,0 0 0,-1 0 0,-1 0 0,0 0 1,0-16-1,-2 26-114,1-1 1,-1 1-1,-1 0 0,1 0 1,0 0-1,-1 0 0,1 0 1,-1 0-1,0 0 0,0 0 1,0 0-1,-1 0 0,1 1 1,-1-1-1,1 0 0,-1 1 1,0-1-1,0 1 0,0 0 1,0-1-1,-1 1 0,1 0 1,-1 0-1,1 1 0,-1-1 1,0 0-1,-2 0 0,-2 0-10,0 0 0,0 1-1,0 0 1,0 0-1,0 0 1,0 1 0,-1 1-1,1-1 1,0 1 0,0 0-1,0 1 1,0-1-1,0 1 1,1 1 0,-1-1-1,1 1 1,-13 7 0,8-3 27,0 1 0,1-1-1,0 2 1,0-1 0,0 1 0,1 1 0,1 0 0,0 0 0,-10 15 0,10-10-3,0-1-1,1 1 1,1 1 0,0-1-1,1 1 1,0 0 0,1 0-1,1 1 1,-1 22 0,4-30 34,0-1 0,0 1 1,1-1-1,0 0 0,0 0 0,1 1 1,0-1-1,1 0 0,0-1 0,0 1 1,0 0-1,1-1 0,0 0 0,1 0 1,-1 0-1,1 0 0,1-1 0,-1 1 1,1-2-1,10 9 0,-7-7 46,0-1-1,0 0 0,0-1 1,1 0-1,-1-1 0,1 0 1,1 0-1,-1-1 0,0 0 1,1-1-1,-1 0 0,1-1 1,0 0-1,-1-1 0,1 0 1,0 0-1,-1-1 0,1-1 1,0 1-1,14-6 0,5-3-60,0 0-1,-1-2 0,49-28 1,-38 16 24,69-55 1,-45 23 106,102-115 1,-140 139-286,-26 42-336,-9 24 336,-7 32 85,13-43 37,-9 72 112,10-77-136,2 0 0,0 0-1,3 21 1,-2-32 80,0 0-1,1 0 1,0 0 0,0 0 0,1 0-1,4 9 1,-6-15-47,0 1 0,0-1 0,0 1-1,0-1 1,0 0 0,0 1 0,0-1-1,0 0 1,0 0 0,1 0 0,-1 0 0,1 0-1,-1 0 1,0 0 0,1 0 0,0 0-1,-1-1 1,1 1 0,-1-1 0,1 1 0,0-1-1,-1 1 1,1-1 0,0 0 0,-1 0-1,1 0 1,0 0 0,0 0 0,-1 0 0,1-1-1,3 0 1,-1-1 4,0 1-1,0-1 1,-1 0-1,1 0 1,0-1-1,-1 1 1,1-1 0,-1 0-1,0 0 1,0 0-1,0 0 1,3-4-1,1-4 20,0 1-1,-1-1 0,6-15 1,54-156-134,-55 148 13,2-8-70,14-84-1,-27 124 139,1-1-1,-1 1 0,1 0 1,0 0-1,0 0 0,0-1 0,0 1 1,0 0-1,0 0 0,0 1 0,1-1 1,-1 0-1,1 0 0,-1 1 1,1-1-1,0 1 0,0-1 0,-1 1 1,1 0-1,0-1 0,0 1 0,0 0 1,1 0-1,-1 1 0,0-1 0,3 0 1,6-2-67,1 1 0,-1 1 1,0 0-1,14 1 0,-5 0 42,325 7 15,-235-6-13,-64-1 94,-30 3 14,-16-3-70,1 0 0,-1 0 0,0 0 0,0 0 0,0 0 0,1 0 0,-1 0 0,0 0 0,0 0 0,0 0 0,0 0 0,1 0 0,-1 0 0,0 0 0,0 0 0,0 0 0,1 0 0,-1 0 0,0 1 0,0-1 0,0 0 0,0 0 0,0 0 0,1 0 0,-1 0-1,0 1 1,0-1 0,0 0 0,0 0 0,0 0 0,0 0 0,0 1 0,0-1 0,0 0 0,0 0 0,0 0 0,0 1 0,0-1 0,1 0 0,-1 0 0,-1 0 0,1 1 0,0-1 0,0 0 0,0 0 0,0 0 0,0 1 0,0-1 0,0 0 0,0 0 0,0 0 0,0 0 0,0 1 0,0-1 0,-1 0 0,1 0 0,0 0 0,0 0 0,0 0 0,0 1 0,0-1 0,-1 0 0,1 0 0,0 0-1,0 0 1,-14 11 70,1 1-1,1 0 0,0 1 0,0 1 0,-10 15 0,10-12-32,-23 28-28,-132 185-20,166-227 8,-22 39 87,21-39-81,1 0 0,0 0 0,-1 0-1,2 1 1,-1-1 0,0 0 0,1 0-1,-1 1 1,1-1 0,0 0 0,0 6-1,0-8 6,1-1 0,-1 1 0,0 0 0,0-1 0,0 1 0,1 0 0,-1-1 0,0 1 0,1-1-1,-1 1 1,1 0 0,-1-1 0,1 1 0,-1-1 0,1 1 0,-1-1 0,1 0 0,-1 1 0,1-1 0,0 0-1,-1 1 1,2-1 0,0 1 14,-1-1-1,1 1 0,0-1 1,0 0-1,-1 0 0,1 0 1,0 0-1,0 0 0,1-1 1,2 0 20,0 0 0,0 0 1,0-1-1,0 0 0,8-4 1,-6 1-17,0-1 0,1 0 0,-2 0 0,1 0 0,-1-1 0,0 0 0,9-13 1,30-58-70,-40 68-3,34-68-95,30-51-228,-60 119 237,-8 10 122,-1 0 1,0 0-1,0 0 0,0 0 1,1 0-1,-1 0 0,0 0 1,0 0-1,0 0 0,0 0 1,1 0-1,-1 0 0,0 0 1,0 0-1,0 1 0,0-1 1,1 0-1,-1 0 0,0 0 1,0 0-1,0 0 0,0 1 1,0-1-1,0 0 0,0 0 1,0 0-1,1 0 0,-1 1 1,0-1-1,0 0 0,0 0 0,0 0 1,0 0-1,0 1 0,0-1 1,0 0-1,0 30-395,0-17 340,9 195 269,-8-200-194,1 0 0,-1 0 0,1 0 0,1 0 0,0 0 0,0-1 0,0 1 0,6 9 1,-7-14 8,1 1 1,-1-1 0,0 0-1,1 0 1,0 0 0,0 0-1,0-1 1,0 1 0,0-1-1,1 0 1,-1 0 0,1 0-1,-1 0 1,1 0 0,0-1-1,0 0 1,-1 1 0,8 0-1,0-2 11,-1 1 0,1-1 0,0-1-1,0 0 1,-1-1 0,1 0-1,0 0 1,-1-1 0,0-1 0,0 0-1,0 0 1,0-1 0,-1 0-1,12-8 1,6-7-51,0-1 0,-2-1 0,29-31 0,105-140 182,-147 177-184,-6 9-89,0 0 1,-1 0 0,7-13 0,-11 28-317,-5 16 325,-7 25 35,-2 0-1,-35 88 0,-64 85 67,74-153 73,-53 129 0,44-84 405,43-105-265,10-19-156,9-21-56,33-63-3,-37 76 0,0 0 0,27-30 0,-6 14-17,-2-1-1,-2-2 1,30-49 0,-36 41-287,-21 41 293,-1-5-224,0 6-71,0 1 67,0 4 91,0-2-23,-9 0-34,9 0 203,0 0 1,0 0 0,-1 0-1,1 0 1,0 0-1,0 0 1,0 0-1,0 0 1,0 0-1,0 0 1,0 0-1,-1-1 1,1 1-1,0 0 1,0 0-1,0 0 1,0 0-1,0 0 1,0 0-1,0 0 1,0 0-1,0 0 1,-1 0-1,1 0 1,0 0 0,0-1-1,0 1 1,0 0-1,0 0 1,0 0-1,0 0 1,0 0-1,0 0 1,0 0-1,0 0 1,0-1-1,0 1 1,0 0-1,0 0 1,0 0-1,0 0 1,0 0-1,0 0 1,0 0-1,0-1 1,0 1-1,0 0 1,0 0 0,0 0-1,0 0 1,0 0-1,0 0 1,0 0-1,0 0 1,1-1-1,-1 1 1,0 0-1,0 0 1,0 0-1,0 0 1,0 0-1,0 0 1,8-13 162,-2 1 0,9-24 1,-6 16-92,30-81-4,-2 6 2,-25 66-46,23-45 58,-29 63-111,0 0 0,1 1 0,0 0-1,14-14 1,-14 17 23,0 1-1,0 0 0,1 0 1,0 1-1,0 0 0,0 0 0,0 1 1,1 0-1,0 0 0,15-4 0,-6 4-12,-1 1 0,1 0-1,32-1 1,-46 4 12,0 1 1,0-1-1,0 1 0,0-1 1,0 1-1,0 0 0,0 0 0,0 1 1,-1-1-1,1 1 0,0 0 1,-1 0-1,1 0 0,-1 1 0,0-1 1,0 1-1,0 0 0,0-1 1,0 1-1,0 1 0,-1-1 0,0 0 1,0 1-1,0-1 0,0 1 1,0-1-1,0 1 0,-1 0 0,2 7 1,-1 0 45,-1-1 0,0 0-1,-1 1 1,0 0 0,-1-1 0,0 1 0,-4 17 0,-4 5 109,-13 33-1,17-51-80,-1 0-1,-1-1 1,0 0-1,-1 0 0,-1-1 1,0 0-1,-1-1 0,0 0 1,0 0-1,-2-1 1,1 0-1,-2-1 0,-13 9 1,22-16-74,0-1 0,-1 1 0,0-1 0,1 0 1,-1 0-1,0 0 0,0 0 0,0-1 0,0 0 0,0 0 1,0 0-1,-1-1 0,1 0 0,0 0 0,0 0 0,0 0 1,-1-1-1,1 0 0,0 0 0,0-1 0,0 1 1,0-1-1,1 0 0,-1 0 0,0-1 0,1 1 0,-1-1 1,-3-4-1,5 4-7,1 0 0,-1 0 0,1-1 0,0 0 0,-2-5 0,4 7-2,0 0 0,1 0 0,-1 0 1,1 0-1,0 0 0,-1 0 0,1 0 0,0 1 1,0-1-1,0 0 0,1 1 0,-1-1 1,0 0-1,0 1 0,1 0 0,-1-1 0,1 1 1,0 0-1,-1 0 0,4-2 0,5-3 30,0 1 0,15-6 0,-22 10-32,189-70-244,17-6 496,-16-13-428,-98 44 366,-76 32-120,-10 7-324,-14 12 253,0 0 0,1 0 1,0 1-1,0 0 0,0 0 0,1 0 1,0 0-1,-4 12 0,-1 3 47,2 0 1,1 0-1,-5 38 0,9-50 4,1-1 1,0 1-1,0 0 0,1 0 1,0 0-1,1 0 1,-1-1-1,2 1 0,-1 0 1,1-1-1,8 16 0,-10-22-10,0 0-1,1 0 0,-1-1 1,0 1-1,1 0 0,-1-1 1,1 1-1,-1-1 0,1 1 1,0-1-1,-1 0 0,1 0 1,0 0-1,0 0 0,0 0 1,0 0-1,0-1 0,0 1 1,0 0-1,0-1 0,3 1 1,-2-1-4,0 0 0,-1-1 0,1 1 0,0 0 0,0-1 0,0 0 0,0 0 0,0 0 1,-1 0-1,1 0 0,0 0 0,-1-1 0,1 1 0,3-4 0,3-2-15,0 0 1,-1-1-1,0 0 0,-1-1 1,0 1-1,0-1 0,0-1 1,-2 1-1,6-12 0,-8 16-36,-1-1 1,0 0-1,0 0 0,0 0 0,-1 0 0,0-1 1,0 1-1,0 0 0,-1-1 0,0 1 0,0 0 1,-1 0-1,0-1 0,0 1 0,0 0 0,-1 0 1,-4-10-1,3 10-2,-1 0 0,-1 1 0,1-1 0,-1 1 0,0 0 0,0 0 0,-1 0 0,1 1 0,-1 0 0,-7-4 0,-10-9 108,23 17-73,0-1 0,0 1 1,0 0-1,-1 0 0,1-1 1,0 1-1,0 0 0,0 0 1,0-1-1,0 1 0,0 0 1,0 0-1,0-1 0,0 1 1,0 0-1,0 0 0,0 0 1,0-1-1,1 1 0,-1 0 1,0 0-1,0-1 0,0 1 1,0 0-1,0 0 0,0 0 1,1-1-1,-1 1 0,0 0 1,0 0-1,0 0 0,0-1 1,1 1-1,-1 0 0,0 0 1,1 0-1,8-7 48,4 3 8,1 0 0,0 0 1,0 2-1,0-1 0,19 1 0,1-2-38,2-1-23,94-8 22,-108 12-38,0 1 0,0 1-1,41 7 1,-60-8 7,1 1 1,-1 0-1,0 0 1,1 0-1,-1 1 1,0-1-1,0 1 0,0 0 1,0 0-1,0 0 1,0 0-1,-1 0 1,1 1-1,-1-1 1,1 1-1,-1 0 1,0-1-1,0 1 1,2 5-1,1 2 33,-2 1 0,1 0 1,-1 0-1,3 18 0,-2-9-32,2 18 32,10 33 115,-14-62-54,1 0-1,1 0 0,0 0 1,0 0-1,9 13 0,-10-19-60,-1-1 0,1 1 0,-1 0 0,1-1 0,0 1 0,0-1 0,0 0 0,0 0 0,0 0-1,1 0 1,-1 0 0,1-1 0,-1 0 0,1 1 0,6 0 0,3 0-17,0-1 1,1 0-1,15-2 0,-22 1-11,36-2 30,-1-3 0,1 0 0,-1-3 0,0-2 0,-1-1 0,0-2 0,-1-2 0,0-2 0,-1-1-1,46-31 1,-74 43 23,-7 4-80,-1 0 0,1 0 0,-1-1 1,1 1-1,-1-1 0,0 0 0,0 0 1,4-5-1,-12 9-24,-11 11 49,-39 46-54,-62 87 1,112-138 49,-7 8-9,-10 21 1,19-33 45,1 1 1,1 0 0,-1-1 0,0 1 0,1 0-1,0 0 1,0 0 0,0 0 0,1 0 0,-1 0-1,1 8 1,0-10-7,0-1 0,1 1 0,-1-1 1,0 1-1,1 0 0,-1-1 0,1 1 0,0-1 0,-1 1 0,1-1 0,0 1 1,0-1-1,0 0 0,0 1 0,0-1 0,0 0 0,1 0 0,-1 0 0,2 2 1,-1-2-5,1 0 0,-1 0 0,0-1 0,0 1 0,1 0 0,-1-1 0,1 1 0,-1-1 0,1 0 0,-1 0 0,5 0 0,0-1 10,0 0 0,-1 0 0,1-1-1,0 1 1,-1-2 0,0 1 0,1-1 0,8-5-1,-4 0 12,0-1-1,0 0 0,-1-1 0,0 0 0,10-14 0,-1-1-245,18-31-1,-37 56 211,1 0 1,-1 0-1,0 0 0,0-1 1,0 1-1,0 0 0,0 0 1,0 0-1,0 0 1,0 0-1,0 0 0,0 0 1,0 0-1,0 0 1,0 0-1,0 0 0,0 0 1,1 0-1,-1 0 1,0 0-1,0 0 0,0 0 1,0 0-1,0 0 1,0 0-1,0 0 0,0 0 1,0 0-1,0 0 1,1 0-1,-1 0 0,0 0 1,0 0-1,0 0 1,0 0-1,0 0 0,0 0 1,0 0-1,0 0 1,0 0-1,0 0 0,1 0 1,-1 0-1,0 0 0,0 0 1,0 0-1,0 0 1,4 6-161,0 9 1,-3-3 147,1 1 0,0-1-1,1 0 1,6 18 0,-8-26 33,1-1 0,-1 1 1,1-1-1,0 0 0,0 0 1,0 0-1,1 0 0,-1 0 1,1 0-1,-1-1 0,1 1 0,0-1 1,0 0-1,0 0 0,0 0 1,1 0-1,-1 0 0,0-1 1,1 1-1,4 0 0,14 2 36,1-1 0,0-1 0,-1-1 0,1 0 0,0-2 0,-1-1 0,34-7 0,-39 6-37,0-1 0,0 0 0,0-2 0,-1 0-1,1 0 1,-1-2 0,-1 0 0,19-12 0,-7-3-14,-1-1 0,-2-1 0,32-40 1,-28 32-2,15-14-46,55-46 0,-35 35 15,-17 13 1,-2-2 0,67-95 0,-80 97-121,-2-1 0,34-76-1,-52 98 94,-2 5-43,-1 0-1,8-33 1,-16 39-34,0 12 129,0 1 1,0 0-1,0 0 0,0-1 1,0 1-1,0 0 1,0 0-1,0 0 0,-1-1 1,1 1-1,0 0 0,0 0 1,0 0-1,0-1 1,-1 1-1,1 0 0,0 0 1,0 0-1,0 0 0,-1-1 1,1 1-1,0 0 1,0 0-1,-1 0 0,1 0 1,0 0-1,0 0 0,-1 0 1,1 0-1,-2 0-12,0 1 0,0-1-1,0 1 1,0 0 0,0 0-1,1 0 1,-1 0 0,0 0-1,0 0 1,1 1 0,-1-1-1,1 0 1,-2 3 0,-36 37-18,-34 49-1,59-72 35,-22 26 6,3 2-1,2 2 1,-28 56-1,49-83 33,1 1-1,1 0 1,0 1-1,2-1 1,1 1 0,0 1-1,2-1 1,1 1-1,1-1 1,2 30-1,0-39 8,0 0 0,2 0 0,0 0-1,0-1 1,1 1 0,9 19-1,-10-27-15,1 0 0,-1 1-1,1-1 1,1-1 0,-1 1-1,1-1 1,0 1 0,0-1-1,0-1 1,1 1-1,0-1 1,0 0 0,0 0-1,11 5 1,-6-5 5,-1 0 1,1 0-1,0-1 0,0-1 1,0 0-1,0 0 0,0-1 1,0 0-1,1-1 0,-1 0 1,0-1-1,0-1 0,0 0 1,0 0-1,12-4 0,-10 0-25,0 0 0,-1-1 0,0 0 0,0-1 0,0-1 0,-1 0-1,0 0 1,-1-1 0,17-20 0,-11 8-52,0-1 1,-1 0-1,-1-1 0,12-29 1,-23 47 0,-1-1 1,1 0 0,-1 0-1,0 1 1,1-15-1,-3 19 25,0 1-1,0 0 1,0 0-1,0 0 1,0 0-1,0-1 0,0 1 1,-1 0-1,1 0 1,0 0-1,-1 0 1,1 0-1,-1 0 1,1 0-1,-1 0 1,0 0-1,-1-2 1,1 3 5,0-1 1,0 0-1,0 1 1,0-1 0,0 0-1,-1 1 1,1 0-1,0-1 1,-1 1 0,1 0-1,0 0 1,0-1-1,-1 1 1,1 0 0,0 0-1,-1 1 1,1-1 0,0 0-1,-3 1 1,0 0 19,0 0 0,0 0 0,1 1 0,-1 0 0,0-1 0,1 2-1,-1-1 1,1 0 0,-1 0 0,1 1 0,0 0 0,0 0 0,-4 5 0,-1 2 101,0 1 1,-11 21-1,12-19-65,1 1 0,0 0 0,1 0 0,0 1 0,2-1 0,-1 1 0,2 0 0,0 0 0,1 1 0,0-1 0,1 0 1,1 0-1,0 0 0,1 0 0,1 0 0,5 16 0,-6-24-18,1 1 1,0-1-1,1 0 1,0 0-1,0 0 1,0 0-1,1-1 0,0 0 1,0 0-1,0 0 1,1 0-1,0-1 1,0 0-1,1-1 1,-1 1-1,9 4 1,-5-4-327,1-1 0,-1 0 0,1 0 0,0-1-1,-1 0 1,1-1 0,1 0 0,-1-1 0,0 0 0,19-1 0,-19-1-220,2 1-736,-1-1 0,0 0 0,0-1 0,0 0 0,0-1 0,0 0 0,18-8 0,-28 10 1041,-1 1 1,0-1 0,0 0-1,1 1 1,-1-1-1,0 0 1,0 1-1,0-1 1,0 0 0,0 0-1,0 0 1,0 0-1,0 0 1,0 0-1,-1-1 1,1 1 0,0 0-1,-1 0 1,1 0-1,-1-1 1,1 1-1,-1 0 1,0-1 0,1 1-1,-1 0 1,0-1-1,0 1 1,0 0 0,0-1-1,0-1 1,-3-14-2248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10976,'-32'-20'4960,"41"8"-993,4 16-2591,10-4 800,9 0-1312,21 0 0,10 8-512,40 0-288,2 12-64,6-8 0,-6-1 0,3 3-160,-10-3 96,5 6-2720,-13-2 1536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91 2720,'1'-1'131,"0"-1"0,0 1 0,0 0 0,0 0 0,0 0 0,1 0 0,-1 0-1,0 0 1,1 0 0,-1 0 0,0 1 0,1-1 0,-1 0 0,3 0 0,26-5 1886,-25 6-1381,1-1-1,-1-1 0,10-2 0,-10 2 126,0 0 0,0 0-1,-1-1 1,1 0 0,-1 0-1,0 0 1,8-7 0,-12 10-651,1-1 1,-1 1-1,0-1 1,0 0-1,1 1 1,-1-1 0,0 1-1,0-1 1,0 1-1,0-1 1,1 0-1,-1 1 1,0-1 0,0 0-1,0 1 1,0-1-1,-1 1 1,1-1-1,0 0 1,0 1 0,0-1-1,0 1 1,-1-1-1,1 0 1,0 1-1,-1-1 1,1 1 0,0-1-1,-1 1 1,1-1-1,0 1 1,-1-1-1,1 1 1,-1 0 0,1-1-1,-1 1 1,1 0-1,-1-1 1,0 1-1,-2-2 174,0 0 0,0 1 0,0-1 0,0 1 0,-1 0 0,-5-1 0,-2 0-140,1 1 0,0 1 1,-1 0-1,1 1 0,0 0 0,0 0 0,-1 1 0,1 0 1,0 1-1,1 0 0,-1 1 0,-16 8 0,11-4-45,0 1-1,1 0 0,1 1 1,-1 1-1,1 0 1,1 0-1,-13 16 0,14-14-40,1-2 78,1 1 0,0 0 0,0 0 1,-8 19-1,15-29-62,1 1-1,-1 0 1,1 0 0,0 0 0,0 1-1,1-1 1,-1 0 0,1 0 0,-1 0-1,1 1 1,0-1 0,0 0-1,1 0 1,-1 1 0,1-1 0,-1 0-1,1 0 1,0 0 0,0 0 0,0 0-1,1 0 1,-1 0 0,1 0 0,0 0-1,3 4 1,-4-6-44,-1-1-1,1 1 1,-1-1-1,1 1 1,0-1-1,0 1 1,-1-1-1,1 1 1,0-1-1,0 0 1,-1 1-1,1-1 1,0 0-1,0 0 0,0 0 1,0 0-1,0 0 1,-1 1-1,1-1 1,0-1-1,0 1 1,0 0-1,0 0 1,-1 0-1,1 0 1,0-1-1,0 1 1,0 0-1,1-1 1,2-2 34,1 1 0,-1-1 0,8-6 0,-7 5 0,15-14 194,32-35-1,-17 16-233,-31 34-32,5-6-74,0-1 0,0 1 0,-1-1-1,0-1 1,11-18 0,-18 24-210,-4 5-11,-9 11 12,8-5 284,1 1 0,-1 0-1,1 0 1,0 0 0,1 0-1,-1 1 1,2-1 0,-2 9-1,2-10 49,0-1 0,1 1 0,0-1-1,0 1 1,0 0 0,1-1 0,-1 1 0,2-1-1,-1 1 1,0-1 0,1 0 0,3 7-1,-3-8 0,1-1-1,-1 0 1,0 0 0,1 0-1,0-1 1,0 1-1,0-1 1,0 1-1,0-1 1,0 0-1,0 0 1,1 0-1,-1-1 1,1 1-1,0-1 1,-1 0-1,1 0 1,0 0-1,5 0 1,5 1 83,0-1 1,0-1-1,1-1 1,14-1-1,0-3-14,0 0 0,-1-2 0,44-16 0,-23 3 73,53-30 0,40-25-256,-135 70 29,-5 4 33,-1 0 1,1 0 0,-1 0 0,1 0 0,0 0 0,-1 0 0,1 0 0,0 1-1,0-1 1,0 0 0,-1 1 0,1 0 0,0-1 0,0 1 0,0 0 0,0 0 0,3 0-1,-5 4 40,-1-1-1,1 0 0,-1 0 0,0 1 1,0-1-1,-1 0 0,1 0 0,-2 3 1,-36 59-24,23-42 93,-12 28-1,1 15 560,32-73-592,0 1-1,1 1 1,0-1 0,0 1 0,9-6-1,-12 9-50,16-12 8,0 2 0,1 0 0,23-9 0,64-22-148,-70 29 18,0 2-1,0 1 1,63-9 0,-99 19 102,1 1-1,0 0 1,0 0 0,0 0 0,0 0 0,0 0 0,-1 0 0,1 1-1,0-1 1,0 1 0,0-1 0,-1 1 0,1 0 0,0 0 0,-1-1-1,1 1 1,0 0 0,-1 0 0,1 1 0,-1-1 0,0 0 0,1 0-1,-1 1 1,0-1 0,0 1 0,0-1 0,0 1 0,0 0 0,0-1 0,0 1-1,0 0 1,-1-1 0,1 4 0,1 4 7,0 1-1,0 0 1,-1 0-1,-1 20 1,0-21 21,0-3 19,0 0-1,1 0 1,-1 0 0,1 0 0,1 0-1,-1 0 1,1-1 0,0 1 0,1 0 0,-1-1-1,1 1 1,6 8 0,-7-12-17,-1-1-1,1 0 1,-1 0 0,1 0 0,-1-1-1,1 1 1,-1 0 0,1 0-1,0-1 1,0 1 0,-1-1-1,1 0 1,0 1 0,0-1-1,-1 0 1,1 0 0,0 0 0,0 0-1,0-1 1,-1 1 0,1 0-1,0-1 1,-1 1 0,1-1-1,0 1 1,1-2 0,10-3-6,-1-1 0,17-10 0,-17 9-9,24-13 75,71-29-1,-50 28-137,0-2 0,89-51 0,-101 46-148,-83 49-474,-53 45 661,76-54 22,1 0 1,-17 18-1,27-25 16,-1 0-1,1 0 1,0 0-1,1 1 1,-1 0-1,1 0 1,0 0-1,1 0 1,-1 0 0,-1 7-1,4-13-13,0 1 0,0-1 0,0 1 0,0-1 0,0 1 0,0-1-1,0 0 1,-1 1 0,1-1 0,0 1 0,1-1 0,-1 1 0,0-1 0,0 1 0,0-1 0,0 1 0,0-1 0,0 1-1,1-1 1,-1 0 0,0 1 0,0-1 0,1 1 0,-1-1 0,0 0 0,0 1 0,1-1 0,-1 0 0,0 1 0,1-1 0,-1 0-1,1 0 1,-1 1 0,0-1 0,1 0 0,-1 0 0,1 1 0,-1-1 0,1 0 0,0 0 0,19-1 266,-16 0-206,24-4 13,0-2 1,32-12 0,53-26 29,-102 41-110,133-68-344,-94 44 211,-48 28 110,-1-1-1,0 0 0,1 0 1,-1 1-1,0-1 0,1 1 1,-1-1-1,1 1 0,-1 0 1,1 0-1,-1-1 1,1 1-1,-1 0 0,2 0 1,-2 1 16,-1-1 1,0 0-1,1 0 1,-1 0 0,0 0-1,0 1 1,1-1 0,-1 0-1,0 0 1,0 1-1,0-1 1,1 0 0,-1 0-1,0 1 1,0-1 0,0 0-1,0 0 1,1 1-1,-1-1 1,0 0 0,0 1-1,0-1 1,0 0 0,0 1-1,0 0 1,-3 16-65,-6 3 31,0 0 0,-12 19 0,8-15 32,-68 107 24,43-82 60,-65 67 0,-60 37 20,-53 22 367,209-170-406,-1 0 0,0-1 0,-12 6 0,16-9-36,1 1 0,0-2 0,-1 1 0,1 0 0,0 0 0,-1-1 0,1 0 0,-1 0 0,1 0 0,0 0 0,-5-1 0,6 0-13,0 1-1,1-1 1,-1 0-1,0 0 1,1 0-1,-1 0 1,0 0-1,1 0 1,-1 0-1,1 0 1,0-1-1,-1 1 1,1-1-1,0 1 1,0-1-1,0 1 1,0-1-1,0 0 1,0 1 0,0-1-1,1 0 1,-1 0-1,1 0 1,-1 1-1,1-1 1,-1-2-1,0-6-25,0 1 0,1-1-1,1-15 1,-1 24 11,5-38-53,1-1 0,2 1 1,13-38-1,-15 54-1,2 0 1,20-40-1,-25 56 46,1 0 1,0 1-1,0 0 0,1 0 0,0 0 0,0 0 0,0 1 0,1 0 0,-1 0 0,1 1 0,1-1 1,-1 1-1,10-4 0,-4 3 1,1 1 1,0 1 0,0 0 0,0 1 0,0 0-1,1 1 1,-1 1 0,0 0 0,25 3 0,1 4-15,0 0 0,40 15 0,-44-11-138,-1 2 1,46 23-1,-59-24-1089,0 0 0,27 23 0,37 31-11785,-62-47 9183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9 564 7136,'-8'12'14513,"15"-26"-13641,-4 9-226,35-68 1294,17-26-898,-46 85-963,1 1 0,0 0 0,1 1 0,0 0 0,17-13 0,11-3 26,2 2 0,87-41 0,-66 36-36,189-94 960,-247 123-1000,2-1 43,-1 0 1,1 1 0,0-1 0,8-1 0,-13 4-65,0-1 0,0 1 0,-1 0 0,1 0 0,0 0 0,0 0 0,0 0 0,0 0 0,-1 0 0,1 0 0,0 0 0,0 0 0,0 0 0,0 1 0,-1-1 0,1 0 0,0 0 0,0 1 0,-1-1 0,1 1 0,0-1 0,-1 1 0,1-1 0,0 1 0,-1-1 0,1 1 0,-1-1 0,1 1 0,-1 0 0,1-1 0,-1 1-1,1 0 1,-1 0 0,0-1 0,1 1 0,-1 0 0,0 0 0,1-1 0,-1 1 0,0 1 0,0 4 4,0 1-1,0-1 0,-1 0 0,0 0 1,0 0-1,0 0 0,-1 0 1,-3 8-1,-4 7 89,0-2-1,-2 1 1,0-1 0,-1-1 0,-1 0 0,-25 27-1,131-116 989,-61 46-1127,0 2-1,1 0 1,1 3 0,54-25-1,-67 35-45,-16 7 46,0 1 0,0 0 0,0 0-1,1 0 1,-1 0 0,1 1 0,-1 0 0,10-1 0,-15 2 38,1 0-1,0 0 1,-1 0 0,1 0 0,0 0-1,-1 0 1,1 0 0,-1 0 0,1 1-1,0-1 1,-1 0 0,1 0 0,-1 1-1,1-1 1,0 0 0,-1 1 0,1-1-1,-1 1 1,1-1 0,-1 0 0,0 1-1,1-1 1,-1 1 0,1-1 0,-1 2-1,1-1 1,-1 1 0,1-1 0,-1 1 0,0-1 0,0 1 0,1-1 0,-1 1 0,0-1 0,0 1 1,-1-1-1,1 2 0,-1 3-15,-1 0 0,0 0 0,1-1 1,-2 1-1,-2 5 0,-8 9 120,-1-1-1,0 0 1,-1-1-1,-26 23 1,39-38-73,-6 7 8,8-10-37,0 0 0,0 0 0,0 0 0,0 0 0,0 0 0,0 1 0,0-1 0,0 0 0,0 0 0,0 0 1,0 0-1,0 0 0,0 0 0,0 0 0,0 0 0,0 0 0,0 1 0,0-1 0,0 0 0,0 0 1,0 0-1,1 0 0,-1 0 0,0 0 0,0 0 0,0 0 0,0 0 0,0 0 0,0 0 0,0 0 0,0 0 1,0 0-1,1 0 0,-1 1 0,0-1 0,0 0 0,0 0 0,0 0 0,0 0 0,0 0 0,0 0 1,1 0-1,-1 0 0,0-1 0,0 1 0,0 0 0,0 0 0,0 0 0,23-6 226,-15 3-191,304-120 165,-269 104-187,-27 10-94,1 1 1,1 1 0,20-5 0,-37 11 71,0 1 0,0 0-1,0-1 1,0 1 0,0 0 0,0 0 0,0 0 0,0 0 0,0 0 0,0 0 0,0 0 0,0 0 0,0 0 0,0 0 0,0 0-1,0 1 1,0-1 0,0 0 0,0 1 0,0-1 0,0 1 0,0-1 0,0 1 0,0-1 0,-1 1 0,1 0 0,0-1-1,0 1 1,-1 0 0,1 0 0,0 0 0,-1-1 0,1 1 0,-1 0 0,1 0 0,-1 0 0,1 0 0,-1 0 0,0 0 0,0 0-1,1 0 1,-1 0 0,0 0 0,0 0 0,0 0 0,0 2 0,0 6 16,-1-1-1,0 1 1,0 0 0,-4 13-1,3-13-12,-11 38 38,-3 21-48,15-61 47,0 1 0,0 0 0,1 0 0,0 0 0,1 0 0,2 14 0,-3-21-16,1 1 0,-1 0 0,1-1 0,-1 1 0,1-1 0,0 1 0,-1-1 0,1 1 0,0-1 0,0 1 0,0-1 0,0 0 0,0 1 0,0-1 0,1 0 0,-1 0 0,0 0 0,1 0 0,-1 0 0,1 0 0,-1 0 0,1-1 0,-1 1 0,1 0 0,-1-1 0,1 1 0,0-1 0,-1 0-1,4 1 1,2-1 2,-1-1 0,1 1-1,-1-1 1,1 0 0,-1-1-1,9-2 1,367-116-136,-295 89-70,-88 34-49,-5 2 200,-8 2-32,-2 1 57,0 1 0,-15 11 0,20-12-18,0 2 0,1-1 0,0 2 0,-16 20 0,23-27 39,0 0 1,1 0-1,-1 1 1,1-1-1,0 1 0,0 0 1,0 0-1,0 0 1,1 0-1,0 0 0,0 0 1,0 0-1,1 0 1,0 0-1,0 1 0,1 6 1,-1-10 10,1 0-1,0 1 1,0-1 0,0 0 0,0 0-1,0 0 1,0 1 0,0-1 0,1 0 0,-1-1-1,1 1 1,-1 0 0,1 0 0,0-1 0,0 1-1,0-1 1,0 1 0,0-1 0,0 0 0,0 0-1,0 0 1,3 1 0,-1-1 4,0 0-1,0 0 1,0 0 0,1 0 0,-1-1-1,0 0 1,0 0 0,0 0 0,0 0-1,0 0 1,0-1 0,7-2 0,-2 0 4,1-1 1,0-1-1,-1 0 1,0 0-1,0-1 0,-1 0 1,1 0-1,-1-1 1,12-14-1,-8 7 16,0 0-1,-1-1 1,0-1-1,12-25 1,-18 31-54,-1 0 0,0 0 0,-1 0 0,0-1 1,0 1-1,-1-1 0,-1 0 0,1-14 0,-2 21-26,0 1-1,0-1 1,-1 0-1,1 0 1,-1 1-1,0-1 1,0 0 0,-1 1-1,1-1 1,-1 1-1,0 0 1,1-1-1,-1 1 1,-4-4-1,4 5 26,1 0-1,-1 1 0,1 0 0,-1-1 0,0 1 0,0 0 0,0 0 0,0 0 0,0 0 0,0 0 0,0 0 0,0 0 0,0 1 0,0-1 0,0 1 0,0 0 0,0 0 1,0-1-1,-1 1 0,1 1 0,0-1 0,0 0 0,0 0 0,0 1 0,-4 0 0,4 0 7,0 0 0,0 0 0,-1 1 0,1-1 0,0 0 0,0 1 0,0 0-1,0-1 1,1 1 0,-1 0 0,0 0 0,1 0 0,-1 0 0,1 0 0,0 0 0,-2 3 0,3-5 5,0 1 0,0-1 0,0 1 0,0-1 1,0 1-1,0-1 0,0 1 0,0-1 0,0 1 1,0-1-1,0 1 0,1-1 0,-1 1 0,0-1 0,0 1 1,0-1-1,1 1 0,-1-1 0,0 1 0,1-1 1,-1 0-1,0 1 0,1-1 0,-1 0 0,0 1 0,1-1 1,-1 0-1,1 1 0,-1-1 0,1 0 0,-1 0 1,1 0-1,-1 1 0,1-1 0,0 0 0,21 5 30,-18-4-8,11 2 38,1-1 0,-1-1 1,1 0-1,0-1 0,-1-1 1,1 0-1,24-6 0,184-33-23,-186 35-87,47-2 68,-71 7-67,-1 0-1,1 0 1,-1 2-1,15 3 1,-25-5 43,0 1 1,-1 0 0,1 0-1,0 1 1,-1-1 0,1 1-1,-1-1 1,1 1-1,-1 0 1,0-1 0,0 1-1,0 0 1,0 1 0,0-1-1,0 0 1,-1 1 0,1-1-1,-1 0 1,1 1-1,-1 0 1,1 4 0,2 5-16,-1 0 0,0 0 0,1 23 0,0-3-23,1-5 76,-2-4 60,1 0 0,1 0 0,2 0 1,0-1-1,11 24 0,-16-44-68,-1 1-1,0 0 0,1-1 1,0 0-1,-1 1 1,1-1-1,0 0 1,0 0-1,0 0 1,1 0-1,-1 0 1,0 0-1,1-1 1,-1 1-1,1-1 1,0 0-1,-1 0 1,1 0-1,0 0 1,0 0-1,4 0 1,-3 0-18,1-1 0,-1-1 0,1 1 1,-1-1-1,0 0 0,1 0 0,-1 0 1,0 0-1,0-1 0,0 0 0,0 1 1,0-2-1,6-3 0,103-71-69,78-49 167,-179 119-95,28-17-20,-38 22-4,0 1-1,0-1 1,0 0-1,0 0 1,0 1-1,-1-1 1,1 0-1,0-1 1,-1 1-1,0 0 1,1 0-1,-1-1 1,1-3-1,-2 6 6,0-1 0,0 0 0,1 1 0,-1-1 0,0 1 0,-1-1-1,1 1 1,0-1 0,0 0 0,0 1 0,0-1 0,0 1 0,0-1 0,-1 1 0,1-1 0,0 1 0,0-1 0,-1 1 0,1-1-1,0 1 1,-1-1 0,1 1 0,-1 0 0,1-1 0,-1 0 0,-16-6-153,-18 3 11,22 4 141,0 1 1,0 0 0,1 1-1,-1 1 1,1 0 0,-1 0-1,1 1 1,0 1 0,0 0-1,-12 8 1,16-8 46,0 0 1,0 0-1,1 1 1,0 0-1,1 1 1,-1-1-1,1 1 0,0 0 1,1 1-1,-1 0 1,2 0-1,-1 0 0,1 0 1,-6 17-1,7-14-2,0 0 0,1 0-1,0 0 1,0 0 0,1 0-1,1 0 1,0 0 0,1 0-1,1 11 1,0-15-21,-1 1 1,1-1-1,1-1 0,-1 1 1,1 0-1,0 0 0,1-1 1,-1 0-1,1 0 0,1 0 1,-1 0-1,1-1 0,0 1 1,0-1-1,7 5 0,1-1-8,0-1 0,0-1-1,1 0 1,0-1-1,0 0 1,0-2 0,29 7-1,-7-4-41,0-2 0,44 1-1,-59-6-273,1 0-1,0-1 0,30-7 0,-38 5-480,0 0-1,-1-2 1,1 0-1,-1 0 1,0-1-1,16-11 1,-3-2-3591,-1 0 1,0-3 0,25-27 0,-10 8-483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1171 4640,'-30'23'2096,"-93"69"9813,111-84-8464,19-14-1124,7-8-1901,-6 6-269,-1 0-1,-1-1 0,1 0 1,7-15-1,18-44 229,-11 21-304,-4 13-61,2 2 1,1 0 0,2 1 0,0 1 0,2 1 0,2 1 0,0 2 0,2 0 0,33-23 0,-2 8 316,86-45-1,-141 84-275,34-17 402,-36 19-441,-1-1-1,1 0 0,-1 1 0,1-1 1,-1 1-1,1 0 0,-1-1 0,1 1 0,-1 0 1,1 0-1,-1 0 0,1 0 0,-1 0 1,1 1-1,0-1 0,-1 0 0,1 1 0,-1-1 1,1 1-1,1 0 0,-2 0 1,0 0-1,-1 0 1,1-1-1,-1 1 1,1 0 0,-1 0-1,1 0 1,-1 0-1,0 0 1,1 0-1,-1-1 1,0 1 0,0 0-1,0 0 1,0 0-1,1 0 1,-1 0-1,-1 0 1,1 0-1,0 0 1,0 0 0,0 1-1,-8 22 78,5-18-48,-27 67 97,-3-2 1,-56 88-1,26-51 226,101-150-160,361-383-459,-390 415 247,-4 4-11,1 1-1,0-1 1,0 1-1,0 0 0,0 0 1,1 1-1,-1 0 1,11-5-1,-17 9 14,1 0-1,0-1 0,-1 1 1,1 0-1,-1 0 1,1 0-1,0 0 1,-1 0-1,1 0 1,0-1-1,-1 1 0,1 1 1,0-1-1,-1 0 1,1 0-1,-1 0 1,1 0-1,0 0 1,-1 1-1,1-1 0,-1 0 1,1 0-1,0 1 1,-1-1-1,1 0 1,-1 1-1,1-1 1,-1 1-1,0-1 0,1 1 1,-1-1-1,1 1 1,-1-1-1,0 1 1,1-1-1,-1 1 1,0-1-1,0 1 0,1 0 1,-1-1-1,0 2 1,1 1 10,0 0-1,-1 0 1,0 0 0,1 0-1,-1 1 1,-1 5 0,-5 30 105,-13 44 1,-5 34-43,17-75-50,-3 38 3,9-67 29,1-1 0,0 1 0,0-1 0,3 14 0,-2-24-48,-1 0-1,0-1 1,0 1 0,1 0 0,-1 0 0,1-1 0,0 1-1,0 0 1,-1-1 0,1 1 0,0-1 0,0 1 0,0-1 0,0 0-1,1 1 1,-1-1 0,0 0 0,1 0 0,1 2 0,-1-3-4,0 1 0,0-1 1,0 1-1,-1-1 0,1 0 1,0 0-1,0 0 0,0 0 1,0 0-1,0 0 1,0-1-1,0 1 0,0-1 1,-1 1-1,1-1 0,0 0 1,0 0-1,2-1 0,20-12 51,-1-1 0,35-28-1,-38 27-67,108-88-14,-97 78 39,-15 12-4,0-1 0,0 0 1,-2-1-1,0-1 0,0 0 1,-2-1-1,0 0 0,14-32 1,-25 47-14,1-1 1,-1 1 0,0-1 0,0 1-1,-1-1 1,1 1 0,-1-1 0,0 1-1,0-1 1,-1-6 0,1 9-10,0 0 0,0 0 1,0-1-1,0 1 0,-1 0 0,1 0 1,0 0-1,-1-1 0,1 1 0,-1 0 1,1 0-1,-1 0 0,0 0 0,1 0 1,-1 0-1,0 0 0,0 0 0,0 0 1,0 0-1,0 1 0,0-1 0,0 0 1,0 1-1,0-1 0,0 1 1,0-1-1,0 1 0,0-1 0,-1 1 1,1 0-1,0-1 0,0 1 0,-1 0 1,1 0-1,0 0 0,0 0 0,-2 0 1,-5 1-79,0 0 1,1 1-1,-1-1 1,-13 6-1,21-7 94,-10 4-4,0 0-1,1 1 1,0 0-1,-1 0 1,2 1-1,-1 0 0,1 1 1,-15 14-1,14-11-1,-1 1 0,2 1 0,-1 0-1,2 0 1,0 0 0,-8 19 0,10-18 26,0 0 1,1 0 0,0 1-1,1-1 1,0 1 0,1 0-1,1 0 1,0 0-1,1 0 1,1 0 0,0 0-1,1 0 1,0 0 0,1-1-1,5 16 1,-5-22 4,0 0 0,1 1 0,0-1 1,0-1-1,1 1 0,0-1 0,0 0 0,0 0 1,1 0-1,0 0 0,0-1 0,10 6 0,-11-7 5,0-1-1,1 0 0,0-1 0,-1 1 1,1-1-1,0 0 0,0-1 0,0 1 0,0-1 1,1-1-1,-1 1 0,0-1 0,0 0 1,0 0-1,1-1 0,10-2 0,-6 0 5,0-1 0,1-1 0,-1 1 0,-1-2-1,1 0 1,-1 0 0,0-1 0,11-10 0,11-11 86,27-33 1,-2 3-57,238-191 315,-294 248-385,-1 1-1,1 0 1,0-1-1,-1 1 1,1-1-1,0 1 1,-1-1-1,1 1 1,-1-1-1,1 0 1,0 1 0,-1-1-1,0 0 1,1 1-1,-1-1 1,1 0-1,-1 1 1,0-1-1,1 0 1,-1-1-1,-2 3-5,1-1-1,-1 0 1,1 1 0,-1-1-1,1 1 1,-1 0 0,1-1-1,0 1 1,-1 0 0,1 0-1,0 0 1,-3 2 0,-10 9-24,-1 0 1,2 1 0,-1 1 0,2 0-1,0 1 1,1 1 0,-15 25 0,12-14 78,0 1 0,2 0 0,1 1 0,-7 31 0,17-56-35,-1 2 4,1-1 0,0 1 0,0-1 0,0 9 0,1-14-8,0 1 0,0-1 0,0 0 0,0 1 0,0-1 0,0 1 0,0-1 0,0 1 0,0-1 0,0 1 0,1-1-1,-1 1 1,0-1 0,0 0 0,1 1 0,-1-1 0,0 1 0,0-1 0,1 0 0,-1 1 0,0-1 0,1 0 0,-1 1 0,1-1-1,0 0 6,0 0-1,0 0 0,0 0 1,0 0-1,0 0 0,0 0 0,0 0 1,0 0-1,0-1 0,0 1 0,0 0 1,-1-1-1,1 1 0,0 0 1,0-1-1,0 1 0,1-2 0,31-22 120,58-53 0,-15 11-215,72-46-419,-146 114 396,-2 5 48,-3 10-3,-2 7 49,2 1-1,-1 33 1,4-49 32,0 0 1,1 0-1,0 1 0,0-1 1,1 0-1,1 0 0,-1 0 1,1-1-1,8 16 0,-11-22-11,1-1-1,0 0 1,-1 0-1,1 1 1,0-1-1,0 0 0,0 0 1,0 0-1,0 0 1,0 0-1,0 0 0,0 0 1,0 0-1,1-1 1,-1 1-1,0 0 1,0-1-1,1 1 0,-1-1 1,0 1-1,1-1 1,-1 1-1,1-1 0,-1 0 1,1 0-1,-1 0 1,0 0-1,1 0 1,-1 0-1,1 0 0,-1-1 1,1 1-1,-1 0 1,0-1-1,1 1 0,-1-1 1,0 1-1,2-2 1,10-9 31,0-1 0,-1 0 0,-1 0 0,0-1 0,13-20 1,0 0 19,27-31 99,79-110-62,-44 36-122,77-167 1,-144 261 90,23-73 1,-39 110-81,-3 6 22,0 1 0,1-1 0,-1 1 1,0-1-1,1 1 0,-1-1 0,0 1 0,0-1 1,1 0-1,-1 1 0,0-1 0,0 1 1,0-1-1,0 0 0,0 1 0,0-1 1,0 0-1,0 1 0,0-1 0,0 1 1,0-1-1,-1 0 0,1 1 0,0-1 0,0 1 1,0-1-1,-1 0 0,0 0 0,1 1-1,0 0 0,0 0 0,0 0-1,-1 0 1,1 0 0,0-1-1,0 1 1,0 0 0,-1 0 0,1 0-1,0 0 1,0 0 0,-1 0 0,1 0-1,0 0 1,0 0 0,-1 0-1,1 0 1,0 0 0,0 1 0,0-1-1,-1 0 1,1 0 0,0 0 0,0 0-1,0 0 1,-1 0 0,1 0-1,0 1 1,0-1 0,0 0 0,0 0-1,-1 1 1,-3 2-10,0 1 1,0 1-1,0-1 0,1 0 1,-1 1-1,1 0 0,0 0 0,-3 7 1,-21 44-39,-26 76 1,-7 67 306,5 60-276,45-209 9,6-29-712,1 0 0,1 1-1,1-1 1,1 1 0,4 42 0,11-77-10658,-13 6 10297,0 0 0,0 0 0,0 0 0,-1 0 0,1-10 0,-8-23-2457,2 4 1264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 8224,'-5'-8'1034,"2"4"-277,1 1 0,-1-2-1,1 1 1,0 0-1,0 0 1,-1-7-1,20 2 3809,-11 6-4004,-1 0 0,1 1 0,0-1 0,0 1 0,7-1 0,4 1-302,-1 0 0,18 0-1,-22 2-101,58-1-139,81 11 0,-58 1-2426,-62-8 769,63 13-6371,-53-8 4581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88 477 9056,'-61'38'2922,"60"-38"-2858,0 0-1,0 1 1,0-1-1,1 1 0,-1-1 1,0 1-1,0-1 1,0 1-1,1 0 0,-1-1 1,0 1-1,0 0 1,1 0-1,-1-1 0,1 1 1,-1 0-1,0 2 1,-9 19 720,10-21-682,-1 0 1,1-1 0,0 1-1,-1 0 1,1 0-1,0 0 1,0 0 0,0 0-1,-1 0 1,1 0 0,0 0-1,0 0 1,0 0 0,0 0-1,1 0 1,-1 0-1,0 0 1,0-1 0,0 1-1,1 0 1,-1 0 0,1 0-1,-1 0 1,0 0 0,1-1-1,0 1 1,-1 0 0,1 0-1,-1-1 1,1 1-1,0 0 1,1 0 0,0 1 46,1-1 0,-1 0 1,1 0-1,-1 0 0,1 0 0,0-1 1,-1 1-1,1 0 0,0-1 0,3 0 1,9 0 96,1 0 0,0-1 0,-1-1 0,0-1 0,1 0 0,-1-1 0,0 0 0,-1-1 1,1-1-1,-1 0 0,0-1 0,0-1 0,13-10 0,-2-1 194,0-2-1,31-32 1,42-56 546,-32 34-267,20-16 54,39-43 624,-121 129-1188,5-6 150,-7 9-152,-6 5 42,-9 8-211,1 1-1,1 0 1,0 1-1,0 1 1,1 0-1,1 0 1,1 1-1,0 0 1,1 0-1,-10 31 1,5-7 28,2 1 0,2 1 1,-3 55-1,9-84-60,2-1 0,0 1 0,0 0 0,1-1 1,0 1-1,5 17 0,-5-25-4,0-1 1,0 0-1,0 0 1,0 0 0,1 0-1,0 0 1,-1-1-1,1 1 1,0 0-1,0-1 1,0 1 0,0-1-1,1 0 1,-1 0-1,1 1 1,-1-2-1,1 1 1,0 0-1,0-1 1,0 1 0,0-1-1,0 0 1,0 0-1,0 0 1,0 0-1,0 0 1,1-1 0,4 1-1,7-1-9,0-1-1,-1-1 1,0 0-1,1-1 0,-1 0 1,0-1-1,0-1 1,-1 0-1,1-1 1,-1 0-1,17-11 1,14-13-41,72-63 0,-96 77 21,145-140 187,-118 109-59,-54 55-188,0 1-1,0 0 1,2 0-1,-6 11 1,0 4 104,1 0 0,1 0 0,1 1 0,1 0 0,2 1 0,0-1 0,2 1 0,1 0 0,1 28 0,2-46 18,-1 0 0,2 1 0,0-1 0,0 0 0,0 0 0,1 0 0,3 8 0,-5-14-24,0-1 1,0 1 0,0 0 0,0 0 0,0-1 0,0 1 0,1-1 0,-1 1 0,0-1 0,1 1 0,-1-1 0,1 0-1,-1 0 1,1 0 0,0 0 0,-1 0 0,1 0 0,0 0 0,0-1 0,0 1 0,0 0 0,0-1 0,0 0 0,-1 1-1,1-1 1,0 0 0,0 0 0,0 0 0,0 0 0,0 0 0,0-1 0,0 1 0,0-1 0,0 1 0,0-1 0,1 0-1,3-2 2,-1 0-1,0 0 1,0 0-1,0-1 1,0 1-1,-1-1 1,0 0-1,0-1 1,0 1-1,0-1 1,0 1-1,-1-1 0,4-7 1,3-8 34,-2 1 1,9-26 0,-14 35-3,5-11-94,-1-1-1,0 0 1,-2 0-1,-1-1 0,-1 1 1,1-37-1,-5 52-8,1 0 0,-1 0 0,-1-1 0,1 1 0,-1 0 0,0 0 0,-4-7 0,5 10 26,-1 1 0,0 0-1,0-1 1,0 1 0,-1 0 0,1 0-1,-1 0 1,1 1 0,-1-1-1,0 1 1,0-1 0,0 1-1,0 0 1,-1 0 0,1 0-1,-1 0 1,-5-1 0,4 1 9,0 1 0,-1 0 0,1 0 1,-1 0-1,0 1 0,1 0 0,-1 0 1,1 0-1,-1 1 0,-10 2 0,16-3 19,0 0 0,0 0 0,-1 0 0,1 0 0,0 0 0,0 0-1,0 0 1,0 0 0,-1 0 0,1 0 0,0 0 0,0 0 0,0 0-1,0 0 1,-1 0 0,1 0 0,0 0 0,0 0 0,0 0-1,0 0 1,0 1 0,-1-1 0,1 0 0,0 0 0,0 0 0,0 0-1,0 0 1,0 0 0,0 1 0,0-1 0,-1 0 0,1 0 0,0 0-1,0 0 1,0 0 0,0 1 0,0-1 0,0 0 0,0 0-1,0 0 1,0 0 0,0 1 0,9 0-111,26-6 154,1 1 0,0 2 0,51 4 0,-17-1-35,46 3 44,-98-2-23,0 0-1,0 2 1,-1 0-1,24 8 1,-37-10-8,0 0-1,0 0 1,0 0 0,0 0-1,0 0 1,-1 1 0,1 0 0,-1 0-1,1 0 1,-1 0 0,0 0 0,0 1-1,-1-1 1,1 1 0,-1 0 0,1 0-1,1 6 1,-1-4 34,-2 1 1,1 0-1,0 1 1,-1-1-1,-1 0 1,1 0-1,-1 0 1,0 1-1,-3 13 1,-2 5 129,-1 1-1,-16 39 1,17-54-201,5-1-37,0-11 55,0 0 0,0 1 0,0-1 0,1 0 0,-1 0 0,0 0 0,0 0 0,0 0 0,0 0 0,1 1-1,-1-1 1,0 0 0,0 0 0,0 0 0,0 0 0,1 0 0,-1 0 0,0 0 0,0 0 0,0 0 0,1 0 0,-1 0-1,0 0 1,0 0 0,0 0 0,1 0 0,-1 0 0,0 0 0,0 0 0,0 0 0,1 0 0,-1 0 0,0 0 0,0-1-1,0 1 1,0 0 0,1 0 0,-1 0 0,0 0 0,0 0 0,0 0 0,0-1 0,0 1 0,1 0 0,-1 0 0,0 0-1,0 0 1,0-1 0,0 1 0,0 0 0,0 0 0,17-21-26,-1-1 0,19-33 0,20-27 43,-54 79-28,2 1 1,-1 0 0,0-1 0,0 1-1,1 0 1,-1 0 0,1 0-1,0 0 1,-1 1 0,6-3 0,-8 4 6,1 0 0,-1-1 0,1 1 0,-1 0 0,1 0 0,-1 0 1,1 0-1,-1 0 0,1 0 0,0 0 0,-1 0 0,1 0 0,-1 1 1,1-1-1,-1 0 0,1 0 0,-1 0 0,1 1 0,-1-1 0,1 0 1,-1 0-1,1 1 0,-1-1 0,0 0 0,1 1 0,0 1 4,0-1 0,0 1 0,0-1 0,-1 1 0,1-1 0,0 1 0,-1 0 0,0-1-1,1 1 1,-1 0 0,0 0 0,0 2 0,14 275 34,-14-268 14,1-1 0,0 0 0,1 0 0,0 0 0,6 19 0,-7-27-32,0 1 1,0-1 0,0 1-1,1-1 1,-1 1 0,1-1-1,-1 0 1,1 0 0,0 0-1,0 0 1,0 0 0,0 0-1,0 0 1,0-1 0,1 1 0,-1-1-1,1 1 1,-1-1 0,1 0-1,-1 0 1,1 0 0,-1-1-1,1 1 1,0 0 0,-1-1-1,7 0 1,-4 0 20,1 0 0,-1-1 0,1 0 0,-1 0 0,1-1 0,-1 1-1,1-1 1,-1-1 0,5-2 0,4-2 55,23-19-1,-19 11-69,0-1 0,0-1 0,26-34 0,94-147 116,-96 133-203,61-102-103,-99 162 144,-1 0 1,1 0-1,7-7 1,-11 11 19,1 1 1,-1-1-1,1 1 1,-1-1-1,1 1 1,-1 0-1,1-1 0,-1 1 1,1 0-1,0-1 1,-1 1-1,1 0 1,0 0-1,-1-1 1,1 1-1,0 0 1,-1 0-1,2 0 1,-2 0 8,1 1 0,-1-1 0,1 0 1,-1 1-1,1-1 0,-1 1 0,1-1 1,-1 0-1,0 1 0,1-1 0,-1 1 1,0-1-1,1 1 0,-1-1 0,0 1 1,1 0-1,-1-1 0,0 1 0,0-1 1,0 1-1,0-1 0,0 1 0,0 0 1,0-1-1,0 2 0,1 8 12,-1 1 0,0 0 0,-1-1 0,0 1 0,0 0 0,-5 12 0,3-5 3,0-7-21,-12 68 175,-34 105 0,41-161-168,-1 0-1,-1-1 1,-1-1 0,-1 1 0,0-2-1,-2 0 1,0 0 0,-1-1 0,-20 18-1,27-29-99,-1-1 0,1-1 0,-1 0 0,-1 0 0,1 0 0,-1-1 0,0-1 0,0 1 0,0-2 0,0 1 0,-16 2 0,23-6 87,1 0-1,-1 1 0,0-1 0,1 0 0,-1 0 0,0 0 0,1-1 0,-1 1 0,0-1 1,1 1-1,-1-1 0,1 0 0,-1 0 0,1 0 0,-1 0 0,-2-2 0,3 1 5,1 1 0,0-1-1,-1 1 1,1-1-1,0 0 1,0 0-1,0 1 1,0-1-1,0 0 1,0 0-1,1 0 1,-1 0 0,1 0-1,-1 0 1,1 0-1,0 0 1,0 0-1,0-1 1,0 1-1,0 0 1,1-3-1,-1-1 15,1 0-1,0-1 1,1 1-1,0 0 1,0 0-1,0 0 1,0 0-1,1 1 1,0-1-1,0 1 1,1-1-1,6-6 1,-5 6 14,1 1 1,0-1 0,0 1-1,0 1 1,1-1 0,-1 1-1,1 0 1,0 1-1,9-4 1,-2 3 2,1 0-1,-1 0 1,1 1 0,0 1 0,0 1-1,1 0 1,-1 1 0,0 0-1,0 1 1,17 4 0,37 5-2516,-27-5-3202,0 3-4046,-21-4 5952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12288,'-3'20'5567,"-15"23"-4831,-1-18 2848,11 3-2112,-15 12 544,4 3-1216,-2-3-1120,3 0 128,-1-7-3232,6-6 1888,8-7-5023,15-4 3647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5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94 5472,'13'-20'11210,"-17"28"-9071,-18 127 19,7-36-1564,-78 277 856,82-336-1284,-29 83 970,43-135-594,-2 0 0,2-14 0,0-14-483,41-253-91,-9 97-24,-23 144-89,32-84-1,-34 106 3,-8 24 128,-1 0-1,1 0 1,0 0 0,1 0-1,-1 1 1,8-11 0,-10 16 17,0-1 0,1 1 1,-1-1-1,0 1 1,1-1-1,-1 1 0,0 0 1,1-1-1,-1 1 1,1 0-1,-1-1 0,1 1 1,-1 0-1,1 0 1,-1-1-1,1 1 0,-1 0 1,1 0-1,-1 0 1,1 0-1,0 0 0,-1 0 1,1 0-1,-1 0 1,1 0-1,-1 0 0,1 0 1,-1 0-1,1 0 1,-1 0-1,1 0 0,0 1 1,-1-1-1,1 0 1,-1 0-1,0 1 0,1-1 1,-1 0-1,1 1 1,-1-1-1,1 1 0,2 2 22,-1 0 1,0-1-1,1 1 0,-1 0 0,2 5 0,6 15 52,0 1 1,-2 0-1,9 39 1,-4-15-58,3 8 49,89 270 200,-30-154 666,-75-171-906,0-1 1,0 0 0,0 0 0,0 1 0,0-1 0,0 0 0,0 0 0,0 0-1,0 1 1,1-1 0,-1 0 0,0 0 0,0 0 0,0 1 0,0-1 0,1 0-1,-1 0 1,0 0 0,0 0 0,0 0 0,1 0 0,-1 1 0,0-1 0,0 0 0,1 0-1,-1 0 1,0 0 0,0 0 0,1 0 0,-1 0 0,0 0 0,0 0 0,0 0-1,1 0 1,-1 0 0,0 0 0,0 0 0,1 0 0,7-10 661,5-18-70,-12 27-593,7-25 102,-2 1-1,0-1 0,3-45 0,-2 20-65,-1 9-304,31-182 268,-3 79-3866,-33 141 3346,0 0 0,0 1 0,1-1 0,-1 1-1,1-1 1,0 1 0,0 0 0,1-1 0,-1 1 0,1 0 0,-1 1-1,1-1 1,0 0 0,0 1 0,0 0 0,6-4 0,-3 3-520,-1 1 1,1-1 0,0 1 0,0 1-1,0-1 1,0 1 0,0 0 0,0 0-1,10 1 1,20 2-1825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15 152 7232,'-11'-20'2314,"8"11"1334,4 15 123,0 20-1762,8 39 0,-2-14-913,40 228 1749,-36-225-2548,5 77 111,-8-51-32,-5-60-262,10 35 1,-11-49-46,-1-4 227,1-5-15,-1 0-228,12-23 452,15-46 0,12-24-422,59-66 39,-2 4-95,0-34-178,-40 60-2903,-54 124 2087,-1 0 1,0 0-1,1-8 0,2 3-713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7:5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 4992,'-4'-1'846,"-1"0"0,1 0 0,0 0 1,0 1-1,-7-1 0,10 8 4114,-3 28-2795,-3-7-575,-15 36 0,-6 26 435,26-83-1836,0 1 0,1-1 0,0 1 0,1-1 0,0 1 0,1 8-1,-1-13-98,1 0 0,-1-1 0,1 1 0,0 0 0,0 0 0,0 0 0,0-1 0,1 1-1,-1-1 1,1 1 0,0-1 0,0 1 0,-1-1 0,1 0 0,1 0 0,-1 0 0,0 0-1,0 0 1,3 1 0,-2-2 17,1 0-1,-1 1 1,0-1-1,0 0 1,0-1-1,1 1 1,-1-1-1,0 1 1,1-1-1,-1 0 1,1 0-1,-1 0 1,0-1-1,1 1 1,-1-1-1,0 0 1,0 0-1,6-3 0,0 1 13,-1-1 0,0 0 0,0-1 0,0 0-1,12-10 1,-4 1-76,-1 0-1,-1-1 1,-1 0 0,0-1-1,-1-1 1,-1 0 0,0 0-1,10-24 1,-14 8-245,-1 8-2080,0 10-3223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0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267 403 7552,'-3'-8'8556,"-6"16"-4359,4-2-3633,-18 19 463,-51 53 143,57-62-982,-12 11 526,-47 57 0,72-78-656,0 0 0,0 0 0,1 0 0,0 1 0,0-1 0,1 1 0,-3 6 0,5-11-38,-1 0-1,1 0 0,0 0 1,-1 0-1,1 0 1,0 1-1,0-1 1,0 0-1,0 0 0,1 0 1,-1 0-1,0 0 1,1 0-1,-1 0 0,1 0 1,0 0-1,0-1 1,0 1-1,0 0 1,0 0-1,0-1 0,0 1 1,1 0-1,-1-1 1,1 1-1,-1-1 0,4 3 1,2 0 68,0-1 0,0 0 0,1 0-1,-1 0 1,1-1 0,0 0 0,-1 0 0,1-1 0,0 0 0,0 0 0,0-1 0,0 0 0,0-1-1,13-1 1,-4-2 63,-1 0 0,0 0 0,0-2 0,-1 0 0,30-15 0,-33 13-127,-1 1 1,0-1-1,0-1 0,-1 0 1,0-1-1,15-19 0,18-23-38,35-58 0,-39 53 16,102-121 105,-24 33-236,-59 59 49,-53 72-250,-4 14 325,-1 0-1,0 0 1,0 0 0,0-1 0,0 1 0,0 0-1,0 0 1,0 0 0,0 0 0,0-1-1,0 1 1,0 0 0,0 0 0,0 0 0,0 0-1,-1-1 1,1 1 0,0 0 0,0 0 0,0 0-1,0 0 1,0 0 0,0-1 0,0 1-1,0 0 1,0 0 0,-1 0 0,1 0 0,0 0-1,0 0 1,0-1 0,0 1 0,0 0 0,-1 0-1,1 0 1,0 0 0,0 0 0,0 0-1,0 0 1,-1 0 0,1 0 0,0 0 0,0 0-1,0 0 1,0 0 0,-1 0 0,1 0 0,0 0-1,0 0 1,0 0 0,-1 0 0,1 0-1,0 0 1,0 0 0,0 0 0,0 0 0,0 1-1,-1-1 1,-10 4-71,4 0 43,1 1 1,0 0 0,0 0-1,0 0 1,1 0 0,-6 7-1,5-5 9,-10 13 24,0 1-1,1 0 1,1 1-1,1 0 1,1 2 0,-14 38-1,12-20 55,1 0 0,3 1 0,-6 46 1,13-68-50,1 0 0,1 0 1,0 0-1,2 1 0,3 23 1,-3-38 31,0-1 1,1 1 0,0 0-1,0-1 1,0 0-1,1 0 1,0 0-1,0 0 1,1 0 0,-1 0-1,1-1 1,1 1-1,-1-1 1,1 0-1,0-1 1,0 1 0,0-1-1,0 0 1,1 0-1,6 3 1,-1-2 17,-1-1 1,1 0-1,0-1 0,0 0 1,0-1-1,1 0 1,-1-1-1,1 0 0,-1-1 1,0 0-1,1-1 1,-1 0-1,1-1 0,-1 0 1,0-1-1,17-6 1,-17 5-36,0 0-1,-1-1 1,0-1 0,0 0 0,0 0 0,-1-1 0,1 0 0,-2 0 0,1-1 0,-1-1-1,0 1 1,-1-1 0,0-1 0,0 1 0,-1-1 0,7-16 0,-4 6-84,-2-1 0,0 0 0,-1 0 0,-1-1 0,-1 1 0,1-24 0,-5 44 46,0-1 1,0 1-1,0 0 1,0 0-1,0 0 1,0 0-1,0 0 1,0 0-1,0 0 1,0 0-1,-1 0 1,1 0-1,0 0 1,-1 0-1,1 0 1,-1 0-1,1 1 1,-1-1-1,0 0 1,1 0-1,-1 0 1,0 1-1,1-1 1,-2-1-1,1 2 8,1 0-1,-1 0 1,0 0-1,0 1 1,1-1-1,-1 0 1,0 0-1,0 0 1,1 0-1,-1 1 1,0-1-1,1 0 0,-1 1 1,1-1-1,-1 1 1,0-1-1,1 0 1,-1 1-1,1-1 1,-1 1-1,1 0 1,-1-1-1,1 1 1,-1-1-1,1 2 0,-2 0-24,-7 7 21,0 2-1,1 0 1,1 0-1,0 0 1,-9 18-1,-22 64 22,36-87-11,0 1 0,1 0-1,-1 0 1,2 0 0,-1 0-1,1 0 1,0 0 0,0 0 0,1 0-1,0 0 1,0 0 0,0 0 0,5 12-1,-5-16 32,1 1-1,-1-1 1,1 1-1,0-1 1,0 0-1,0 0 1,0 1-1,0-1 1,1-1-1,0 1 1,-1 0-1,1-1 1,0 1-1,0-1 1,0 0 0,1 0-1,-1 0 1,0 0-1,1-1 1,-1 0-1,1 1 1,0-1-1,-1 0 1,1-1-1,0 1 1,7 0-1,9-3 30,0-1-1,-1 0 1,1-2-1,-1 0 0,30-12 1,-8 2-21,-6 4 0,-1-3 0,0 0 0,-2-2 0,0-2 0,0-1 0,49-39 0,-63 43-67,26-16 0,-44 33-98,-4 6 88,-8 12 17,-14 15-16,-42 62 106,62-87-55,1 1 0,0-1 1,0 1-1,1 1 1,0-1-1,1 1 0,-3 20 1,6-29-5,0 0 0,0 1 0,0-1 1,1 0-1,-1 0 0,1 0 0,-1 0 0,1 0 1,0 0-1,1 0 0,1 5 0,-2-7 7,0 1 0,0 0 0,0-1 0,1 1-1,-1 0 1,0-1 0,1 0 0,-1 1 0,1-1-1,-1 0 1,1 0 0,0 0 0,0 0 0,-1 0-1,1 0 1,0 0 0,0 0 0,0-1 0,2 1-1,2 0 16,0-1 0,-1-1 0,1 1 0,0-1-1,-1 1 1,1-2 0,-1 1 0,1 0 0,-1-1-1,0 0 1,0-1 0,9-4 0,1-2 18,-2 0 1,26-22 0,-12 6-94,-1-1 0,-2-1 1,27-37-1,-47 58-4,-2 3 21,0 1-1,-1 0 1,1-1 0,0 1 0,0 0-1,0 0 1,4-3 0,-6 5 25,1 0 1,-1-1 0,0 1 0,0 0-1,0 0 1,0 0 0,1 0 0,-1 0-1,0 0 1,0 0 0,0 0 0,1 0-1,-1 0 1,0 0 0,0 0-1,0 0 1,1 0 0,-1 0 0,0 0-1,0 0 1,0 0 0,1 0 0,-1 0-1,0 0 1,0 0 0,0 0-1,1 0 1,-1 0 0,0 0 0,0 0-1,0 0 1,0 1 0,1-1 0,2 8-115,-3 15 5,0-18 124,0 12 119,-1 0-122,4 26-1,-3-39 10,1 0 0,0 0 1,0 0-1,0 0 0,0 0 0,1-1 0,-1 1 0,1 0 0,0-1 0,0 1 1,5 5-1,-6-8-1,1 0 1,-1 0-1,1 0 1,-1 0-1,1 0 1,-1-1 0,1 1-1,-1 0 1,1-1-1,0 1 1,-1-1-1,1 0 1,0 0-1,0 1 1,-1-1-1,1 0 1,0-1-1,0 1 1,-1 0-1,1 0 1,0-1 0,-1 1-1,1-1 1,3-1-1,4-2 13,0 0 1,1 0-1,10-8 0,7-6 0,-1-1 0,0-1-1,-2-1 1,42-47 0,76-129 105,-46 40-480,-95 155 338,0 1 0,0-1 0,1 1 0,-1-1 0,1 1 0,0-1 0,-1 1 0,3-2 0,-4 3 6,1 0 1,-1 0 0,0 0-1,1-1 1,-1 1 0,1 0-1,-1 0 1,0 0-1,1 0 1,-1 0 0,0 0-1,1 0 1,-1 0 0,1 0-1,-1 0 1,0 0 0,1 0-1,-1 0 1,0 0 0,1 0-1,-1 1 1,1-1 0,-1 0-1,1 1 0,0 0 0,-1-1 0,0 1 0,1-1 0,-1 1 0,1 0 0,-1-1 0,0 1 0,1 0 0,-1-1 0,0 1 0,0 0 0,0-1 0,1 1 0,-1 1 0,1 18 8,0 0 1,-1 0 0,-2 0-1,0 0 1,-5 20-1,5-23 10,-4 17 46,-2-1-1,0 0 1,-3 0 0,0-1 0,-3-1 0,0 0-1,-2 0 1,-1-2 0,-33 44 0,45-67-37,0 1 0,-1-1 0,0 0 0,0-1 0,-8 7 0,10-10-21,1 0-1,0 0 0,-1 0 0,1 0 1,-1-1-1,0 0 0,1 0 0,-1 0 1,0 0-1,0 0 0,1-1 0,-1 1 0,-6-1 1,6-1-27,0 1 0,0-1 1,0 0-1,0 0 0,0 0 1,0 0-1,0-1 0,0 1 0,1-1 1,-1 0-1,1 0 0,-7-5 1,9 5 27,-1 1 0,1-1 0,-1 0 0,1 0 0,-1 0 0,1 1 0,0-1 0,0 0 0,0-1 0,0 1 0,0 0 0,0 0 0,1 0 0,-1 0 0,1-1 0,0 1 0,-1 0 0,1-1 0,0 1 0,0 0 0,1 0 0,-1-1 0,0 1 0,2-5 0,-1 5 3,-1-1 1,1 0 0,0 0-1,0 1 1,0-1 0,1 0 0,-1 1-1,1 0 1,-1-1 0,1 1-1,0 0 1,0 0 0,0-1-1,0 1 1,0 1 0,1-1-1,-1 0 1,0 1 0,1-1-1,-1 1 1,1 0 0,0 0-1,-1 0 1,6-2 0,5 1-5,0 0 0,0 0-1,0 1 1,0 1 0,0 0 0,0 1 0,0 0 0,0 1 0,24 6 0,-10 1-224,1 0 1,-1 2-1,36 20 0,-51-25-582,-4-2-257,1 0 0,-2 1-1,1-1 1,0 1-1,-1 1 1,0-1-1,-1 1 1,1 1-1,8 10 1,0 10-3991,3 0 1697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0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1278 6464,'-9'0'3001,"13"0"-914,18-11 2855,-11 5-4125,11-8 215,25-19 0,-22 14-626,15-12-30,-1-2 0,-1-2 1,59-72-1,83-135 387,-162 217-663,14-24 158,-1-1 1,-3-1 0,39-99-1,-44 66 1241,-28 96-1507,2 1 0,-6 22 0,1 2-37,0-7 22,-62 276 88,33-4 79,37-293-93,-1-2 2,0 1 0,1 0 0,0 0 0,0 0 0,1-1 0,0 1 0,1 0 1,-1-1-1,1 1 0,4 7 0,-5-13-35,-1-1 1,1 0-1,0 0 1,-1 0-1,1 0 1,0 0-1,0 0 1,0 0-1,0 0 1,0-1-1,0 1 1,0 0-1,1 0 0,-1-1 1,0 1-1,0-1 1,2 1-1,-1-1 2,-1 1 0,1-1 0,-1 0 0,1 0 0,0 0 0,-1-1 0,1 1 0,-1 0 0,1-1 0,-1 1 0,0-1 0,1 1 0,-1-1 0,1 1 0,-1-1 0,0 0 0,1 0 0,-1 0 0,0 0 0,2-2 0,76-84 695,-71 79-694,220-261 107,-185 218-112,-3-1 0,-2-1 0,52-101 0,82-248 357,-159 372-362,-9 23-40,-1-1 1,1 0-1,-2 0 0,1 0 1,-1 0-1,0 0 0,0-9 1,-2 17 27,0 0 0,0 0 0,0 0 0,0 0 0,0 0 1,0 0-1,0 0 0,0 0 0,0 0 0,0 0 0,0 0 1,0 0-1,0 1 0,0-1 0,0 0 0,0 0 0,0 0 1,-1 0-1,1 0 0,0 0 0,0 0 0,0 0 0,0 0 1,0 0-1,0 0 0,0 0 0,0 0 0,0 0 0,0 0 1,0 0-1,0 0 0,-1 0 0,1 0 0,0 0 0,0 0 1,0 0-1,0 0 0,0 0 0,0 0 0,0 0 0,0 0 1,0 0-1,0 0 0,0-1 0,0 1 0,0 0 1,0 0-1,-1 0 0,1 0 0,0 0 0,0 0 0,0 0 1,0 0-1,0 0 0,0 0 0,-5 9-43,-4 12 95,2 0-1,-8 33 1,0 3 47,-10 21 38,-37 83 0,-52 69 318,-2 3-188,25-36 70,67-158 48,-11-38-101,26 0-360,2-1 227,11-12-106,13-12 83,-8 12-51,18-22-137,47-48 0,38-23-270,-91 87 293,-15 13 23,7-8-54,19-12-1,-29 22 46,1 1 0,-1 0 0,1 0 0,0 0 0,0 0 0,0 1 0,0-1 0,0 1 0,0 0 0,0 0 0,6 0 0,-9 1 19,0 0 0,0 0 1,1 1-1,-1-1 0,0 0 0,0 1 1,0-1-1,1 1 0,-1-1 0,0 1 1,0 0-1,0-1 0,0 1 0,0 0 1,0 0-1,0 0 0,0 0 0,-1 0 1,1 0-1,0 0 0,0 0 0,-1 0 1,1 0-1,-1 0 0,1 0 1,-1 0-1,1 2 0,1 4 4,0 0-1,0 1 1,0 13-1,1 156 2,-4-98 0,1-68-1,0 8 100,2 24 0,-1-38-79,0 0-1,0 0 0,0 0 1,0-1-1,1 1 1,0-1-1,0 1 1,0-1-1,0 0 0,4 5 1,-5-8 5,0 1 1,1-1-1,-1 0 1,1 1-1,-1-1 1,1 0-1,-1 0 1,1 0-1,0 0 1,0 0-1,-1 0 1,1-1-1,0 1 1,0-1-1,0 1 1,0-1-1,0 0 1,0 0-1,0 1 1,0-1-1,0-1 1,-1 1-1,1 0 1,0 0-1,0-1 1,0 1-1,0-1 1,0 1-1,2-3 1,4 0 54,-1-1 1,0 0-1,0 0 1,0-1-1,11-10 1,6-8-74,-1-1 0,-2-2 0,0 0-1,-2-1 1,-1-1 0,-1 0 0,-1-2 0,-2 0 0,18-52 0,-29 73-2,-1 0 0,1 0 0,0-15 0,-2 22-23,-1 0 1,0 1 0,0-1-1,0 0 1,0 1 0,0-1-1,0 0 1,0 1 0,0-1 0,-1 1-1,1-1 1,-1 0 0,1 1-1,-1-1 1,0 1 0,1-1-1,-1 1 1,0 0 0,0-1-1,0 1 1,0 0 0,0-1-1,0 1 1,-1 0 0,1 0-1,-2-1 1,1 2-2,0-1-1,0 1 1,1 0-1,-1 0 1,0 0-1,0 0 1,0 0-1,0 1 1,0-1-1,1 1 1,-1-1 0,0 1-1,0-1 1,1 1-1,-1 0 1,0 0-1,1 0 1,-1 0-1,-2 2 1,3-2 3,-6 4 5,1 0-1,0 0 1,1 1 0,-1 0 0,1 0-1,0 0 1,0 1 0,1-1 0,-6 14-1,-1 4 45,-13 37-1,-6 40-50,26-85 49,2-1 0,-1 1 1,2-1-1,0 27 0,1-40-9,1 1-1,-1 0 1,0 0-1,1 0 0,0 0 1,0 0-1,0-1 1,0 1-1,0 0 0,0-1 1,1 1-1,-1-1 1,1 1-1,0-1 1,0 0-1,0 0 0,0 1 1,0-1-1,4 3 1,-2-3 18,0 0 1,0 0 0,0-1 0,0 1 0,0-1 0,0 0 0,1 0 0,-1 0 0,0 0 0,1-1 0,-1 0-1,8 0 1,5-2-2,0-1 0,0 0-1,0-1 1,0-1 0,17-6-1,-8 0 8,-1-2-1,32-19 0,-24 9-55,-1-2 0,-1-2 0,53-58 0,-13 11-67,-69 72 69,1-1 1,-1 1-1,1 0 0,0 0 0,-1-1 1,1 2-1,0-1 0,0 0 0,0 1 0,6-3 1,-8 4 6,-1 0 0,0 0 0,1 0 1,-1 0-1,1 0 0,-1 0 0,0 0 0,1 0 1,-1 0-1,0 1 0,1-1 0,-1 0 1,0 0-1,1 0 0,-1 0 0,1 1 0,-1-1 1,0 0-1,0 0 0,1 1 0,-1-1 1,0 0-1,1 0 0,-1 1 0,0-1 0,0 0 1,0 1-1,1-1 0,-1 0 0,0 1 1,4 14 34,-4-11-28,2 11 5,-2 1 0,0-1 0,-1 1 0,0-1 0,-6 24 0,4-22 19,-2 11 73,-1 0 1,-1-1-1,-1 0 1,-20 41-1,25-61-104,-1-1-12,1 1 0,0-1 0,1 1 0,-1-1 0,1 1 0,0 0 0,1 0 1,-1 10-1,2-17 20,0 0-1,0 0 1,0 0 0,0 0 0,0 0-1,0 1 1,0-1 0,0 0 0,0 0 0,0 0-1,0 0 1,0 0 0,0 0 0,0 1 0,0-1-1,0 0 1,0 0 0,0 0 0,0 0 0,0 0-1,0 0 1,0 1 0,1-1 0,-1 0-1,0 0 1,0 0 0,0 0 0,0 0 0,0 0-1,0 0 1,0 0 0,1 0 0,-1 0 0,0 0-1,0 0 1,0 0 0,0 0 0,0 0 0,1 0-1,-1 0 1,7-2 121,8-9-20,-14 11-78,11-11-22,-1 0 0,0-1 0,-1 0 0,0-1 0,10-17 0,2-1-3,-21 28-8,15-19-2,1 0 1,0 1-1,34-31 1,-50 51-10,1 0 1,-1 0-1,0 1 0,1-1 1,-1 0-1,1 0 1,-1 1-1,1-1 1,-1 1-1,1-1 1,-1 1-1,1 0 0,0-1 1,-1 1-1,1 0 1,0 0-1,-1 0 1,1 0-1,-1 1 0,1-1 1,0 0-1,-1 1 1,1-1-1,-1 1 1,1-1-1,-1 1 1,1 0-1,-1 0 0,1-1 1,1 3-1,4 3 8,0 0 0,-1 0-1,0 0 1,8 12 0,-3-5 84,-6-5-85,1-1-1,1-1 0,-1 1 0,1-1 0,0 0 0,1-1 0,0 1 1,-1-1-1,1-1 0,1 0 0,-1 0 0,1-1 0,0 0 1,-1 0-1,1-1 0,10 2 0,-3-2-200,1 0 0,-1-1 0,1-1 0,0 0 0,-1-1 0,1-1 0,21-5 0,-30 5-431,1-1 0,-1 0 0,0 0 0,-1 0 0,1-1 0,-1-1 0,1 1 0,-1-1 0,-1 0 0,1-1 0,-1 0 0,0 0 0,0 0 0,0-1-1,-1 1 1,6-11 0,12-33-4475,0 2 1749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06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54 168 9312,'-54'0'4192,"76"4"-3616,10-8 1919,9 4-1471,36-8 640,7 0-960,51-12-224,1 5-288,25-13-256,-13 8 0,10-5-1728,-19 10 992,-4-2-4415,-19 6 2911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0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1350 4992,'-18'2'1993,"11"-1"634,16-4 3105,4 0-5030,-1-1 0,0-1 0,0 0 0,-1-1 0,1 0 0,-1-1 0,10-8 0,-7 4-434,-2-1 1,1 0-1,-2 0 0,0-2 1,11-15-1,50-88 694,-32 51-511,-19 33-298,0 1 0,3 1-1,0 2 1,2 0 0,1 1 0,1 2-1,2 1 1,0 1 0,1 2-1,65-35 1,-90 54-88,0 0 0,1 0 0,-1 0 0,0 1 0,1 0 0,0 0-1,-1 0 1,1 1 0,0 0 0,0 1 0,8-1 0,-14 1-48,0 0 1,-1 1-1,1-1 0,0 0 1,0 0-1,0 0 1,-1 1-1,1-1 1,0 0-1,-1 1 0,1-1 1,0 1-1,-1-1 1,1 1-1,0-1 0,-1 1 1,1-1-1,-1 1 1,1 0-1,-1-1 0,1 1 1,-1 0-1,1-1 1,-1 2-1,1-1-1,-1 1 0,0 0 0,0-1 0,1 1 0,-1-1 1,0 1-1,0-1 0,-1 1 0,1 0 0,0-1 0,-1 3 0,-2 4 40,0-1 1,0 0-1,-7 12 1,10-18-47,-29 44 141,17-27-136,-12 23 0,-1 7-146,11-23 292,1 1 0,-15 40 0,28-66-155,0 0 0,0 0 0,0 0 0,0 0 0,0 0 0,0 0 0,0 0 0,0 0 0,1 0 0,-1 0 0,0 0 0,0 0 0,0 0 0,0 0 0,0 0 0,0 0 0,0 0 0,0 0 0,0 0 0,0 0 0,0 0 0,0 0 0,0 0 0,0 0 0,0 0 0,0 0 0,0 0 0,0 0 0,0 0 0,0 0 0,0 0 0,1 0 0,-1 0 0,0 0 0,0 0 0,0 0 0,0 0 0,0 0 0,0 0 0,0 0 0,0 0 0,0 0 0,0 0 0,0 0 0,0 0 0,0 0 0,0 0 0,0 0 0,0 1 0,0-1 0,0 0 0,0 0 0,0 0 0,5-6 54,15-15 56,0 1-1,39-30 1,27-8-141,62-47 23,-130 91-4,8-7-34,1 1-1,38-21 0,-63 40 38,0 0 0,0 0 0,0 0-1,0 0 1,1 1 0,-1-1 0,0 1 0,0-1 0,0 1-1,0 0 1,1-1 0,2 1 0,-4 1 5,0-1-1,0 1 1,0-1 0,0 1-1,0-1 1,0 1 0,0-1 0,0 1-1,0 0 1,0 0 0,-1-1 0,1 1-1,0 0 1,0 0 0,-1 0-1,1 0 1,0 0 0,-1 0 0,1 0-1,-1 0 1,1 0 0,-1 0 0,0 0-1,1 0 1,-1 0 0,0 2-1,1 4 40,0 0-1,0 0 0,-1 0 0,0 0 0,0 0 0,-3 14 1,-12 45 33,12-52-78,-10 35 5,-39 176 185,51-209-196,2-7 63,-1-9-51,0 0 1,0 0-1,0 0 1,0 0-1,0 0 1,0 0-1,0 0 1,0 0-1,0 0 0,0 0 1,0 0-1,0 1 1,0-1-1,0 0 1,0 0-1,0 0 1,0 0-1,0 0 1,0 0-1,0 0 1,0 0-1,0 0 1,0 0-1,0 0 1,1 0-1,-1 0 1,0 0-1,0 0 1,0 0-1,0 0 0,0 0 1,0 0-1,0 0 1,0 1-1,0-1 1,0 0-1,0 0 1,0 0-1,1 0 1,-1 0-1,0 0 1,0 0-1,0 0 1,0-1-1,0 1 1,0 0-1,0 0 1,0 0-1,0 0 1,0 0-1,0 0 0,0 0 1,0 0-1,1 0 1,-1 0-1,4-6 40,1 0 0,-1 0-1,-1 0 1,4-7-1,9-15-50,1 1-1,1 1 0,1 0 1,2 1-1,0 2 0,1 0 1,2 1-1,0 1 0,1 2 0,32-20 1,-43 30 31,-5 3-60,0 0-1,0 1 0,0 0 1,19-7-1,-18 12-122,-7 5 82,-10 15 47,2-9 16,-16 47-69,4-11 242,-19 77 0,36-122-153,-2 3 9,1 0 0,0 0 0,0 0 0,1 0 0,0 0 0,0 0 0,0 0 0,0 0 0,1 0 0,-1 0 0,4 10 0,-3-14-5,-1 0 0,1 0 0,-1-1 0,1 1-1,0 0 1,0-1 0,-1 1 0,1 0-1,0-1 1,0 1 0,0-1 0,-1 1 0,1-1-1,0 1 1,0-1 0,0 0 0,0 1-1,0-1 1,0 0 0,0 0 0,0 0 0,0 0-1,0 0 1,0 0 0,0 0 0,1 0 0,2-1 8,0 1 0,-1-1 1,1 0-1,0 0 1,0-1-1,6-2 1,8-6 7,-1-1 0,31-25 1,31-36 48,-58 52-59,27-23 84,-3-3-1,48-62 1,-87 101-136,-5 8-56,-4 10-135,0-5 153,-15 55 104,3 0 0,2 0 0,-8 118 0,21-170-9,0 0 1,0 0 0,2 9 0,-2-16-10,0 0 0,1 0 0,0 0 0,-1 0 0,1 0 0,0 0 0,0-1 0,2 4 1,-3-4-3,0-1 0,1 1 0,0-1 1,-1 1-1,1-1 0,-1 1 0,1-1 1,0 1-1,-1-1 0,1 0 0,0 1 1,-1-1-1,1 0 0,0 0 0,-1 1 1,1-1-1,0 0 0,0 0 0,-1 0 1,1 0-1,0 0 0,0 0 0,0 0 1,1-1 2,-1 1 0,1-1 0,-1 1 0,1-1 0,-1 0 0,1 0 0,-1 1 0,1-1 0,-1 0 0,0 0 0,0-1 0,0 1 1,1 0-1,-1 0 0,0-1 0,0 1 0,0 0 0,-1-1 0,1 1 0,0-1 0,0-2 0,4-5 39,43-78 154,12-20-131,-37 76-128,1 0 0,49-47 0,-64 68 21,-7 8 8,-1 0 0,1-1 0,0 1 0,0 0 0,0 0 0,1 1 0,-1-1 0,0 0 0,1 1 0,3-3 0,-6 5 10,0 0-1,1 0 0,-1-1 1,0 1-1,0 0 1,0 0-1,1 0 1,-1 0-1,0-1 0,0 1 1,0 0-1,-1 0 1,1 0-1,0 0 1,0-1-1,0 1 1,0 0-1,-1 1 0,-8 25 10,-6 41-1,13-58 32,1 0 0,0 0 0,1 0 0,0 0 0,0-1 0,1 1-1,5 19 1,-6-27-11,1 0-1,-1-1 0,1 1 0,-1 0 0,1-1 0,0 1 0,0-1 0,0 1 1,0-1-1,0 1 0,0-1 0,0 0 0,0 0 0,0 0 0,1 1 0,-1-1 0,1 0 1,-1 0-1,1-1 0,-1 1 0,3 1 0,-1-1 0,0-1-1,0 0 1,0 1 0,0-1-1,-1 0 1,1 0 0,0-1-1,0 1 1,0-1 0,-1 1 0,1-1-1,3-1 1,6-4 31,1 0 0,-1 0 0,0-1 0,13-10 1,-25 17-44,65-51 34,74-75-1,-19 16-164,-119 109 119,-1 1 1,1-1-1,-1 1 0,1-1 0,0 1 1,-1-1-1,1 1 0,0-1 1,-1 1-1,1 0 0,0-1 0,0 1 1,-1 0-1,1 0 0,0 0 0,0-1 1,-1 1-1,2 0 0,-1 1 4,-1-1 0,0 0 1,1 0-1,-1 0 0,0 1 0,1-1 0,-1 0 0,0 1 0,0-1 0,1 0 0,-1 1 0,0-1 0,0 0 1,1 1-1,-1-1 0,0 0 0,0 1 0,0-1 0,0 1 0,0-1 0,0 0 0,0 1 0,0-1 0,0 1 1,1 6-9,-2-1 0,1 0 0,-3 10 0,3-16 20,-9 44 9,-3-2 0,-25 63 0,12-38 108,14-33-70,-28 68-52,35-93 28,0-1 1,-1 1 0,0-1-1,0 0 1,-1-1 0,0 1-1,-1-1 1,-13 12 0,20-19-31,0 1-1,-1-1 1,1 0 0,0 1 0,-1-1 0,1 0-1,-1 1 1,1-1 0,0 0 0,-1 0 0,1 0-1,-1 1 1,1-1 0,-1 0 0,1 0 0,-1 0-1,1 0 1,-1 0 0,1 0 0,-1 0 0,1 0-1,-1 0 1,0 0 0,1 0 0,-1 0 0,1 0-1,-1 0 1,1 0 0,0-1 0,-2 1 0,2-1-18,-1 0 0,1 0 0,-1-1 0,1 1 1,-1 0-1,1 0 0,0-1 0,-1 1 0,1 0 1,0-1-1,0 1 0,0 0 0,0 0 0,0-1 1,1-1-1,2-27-44,2 1 0,2 0 0,0 0 1,2 1-1,1 0 0,24-47 0,-29 65 48,0 1 0,1-1-1,0 1 1,9-9-1,-13 15 12,0 1 0,1-1-1,0 1 1,-1 0-1,1 0 1,0 0-1,0 1 1,0-1 0,0 1-1,0-1 1,1 1-1,-1 0 1,0 0-1,1 0 1,-1 1 0,0-1-1,6 1 1,-2 0-31,0 1 0,1 1 0,-1-1 0,0 1-1,10 4 1,20 4 105,-14-7-23,-1 0 0,1-2 0,0 0 0,-1-2 0,36-5 0,-20-1 93,-1-2-1,52-18 1,-68 20-123,0-2 1,-1 0-1,0-2 0,20-13 1,-26 14 16,-2 0 1,1-1-1,-1 0 1,-1-1-1,0 0 0,15-22 1,3-15 1,31-74 1,-29 57-88,139-275 175,-165 329-50,1 0-1,-1-1 0,-1 0 0,-1 0 0,3-15 0,-6 27-70,1 1 1,-1-1-1,0 1 1,0-1-1,0 0 0,0 1 1,0-1-1,0 1 0,0-1 1,0 1-1,-1-1 1,1 1-1,0-1 0,0 0 1,0 1-1,-1-1 1,1 1-1,0-1 0,-1 1-6,1-1-1,0 1 1,-1 0 0,1 0-1,0 0 1,-1 0-1,1 0 1,0 0 0,0-1-1,-1 1 1,1 0-1,0 0 1,-1 0 0,1 0-1,0 0 1,-1 0 0,1 0-1,0 0 1,-1 1-1,1-1 1,0 0 0,-1 0-1,0 0 1,-2 2-24,1-1 1,-1 1-1,0 0 1,0 0 0,1 0-1,-1 0 1,-3 4-1,-6 9 18,0 0-1,1 1 1,1 0-1,0 0 1,1 1-1,-7 19 0,-37 117 147,-7 59-40,14 5-20,16 43-646,27-149-3844,0-82 583,-1-20-597,4-9 4113,-1-1 0,1 1 0,0-1 0,-1 1 0,1 0 1,-1-1-1,1 1 0,0-1 0,0 1 0,-1-1 0,1 1 0,0-1 0,0 1 1,-1-1-1,1 0 0,0 1 0,0-1 0,0 1 0,0-1 0,0 1 0,0-1 1,0 0 53,-4-15-2548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0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 8736,'-26'-24'2810,"20"15"-1132,9 4-312,14 2 369,-15 3-1565,49-2 2715,68 5 0,51 15-1736,-122-13-900,161 11 69,-23-3-5846,-132-5 2947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1547 6048,'0'0'93,"-1"0"1,1 0 0,0 0-1,-1 0 1,1 1-1,0-1 1,0 0 0,0 0-1,-1 1 1,1-1 0,0 0-1,0 0 1,0 1-1,-1-1 1,1 0 0,0 1-1,0-1 1,0 0-1,0 0 1,0 1 0,0-1-1,0 0 1,0 1-1,0-1 1,0 0 0,0 1-1,0-1 1,0 0 0,0 1-1,0-1 1,0 0-1,0 1 1,0-1 0,0 0-1,1 0 1,-1 1-1,0-1 1,0 0 0,0 1-1,0-1 1,1 0-1,-1 0 1,0 0 0,0 1-1,1-1 1,-1 0 0,0 0-1,0 0 1,1 1-1,-1-1 1,0 0 0,0 0-1,1 0 1,-1 0-1,0 0 1,1 0 0,-1 0-1,0 0 1,1 1-1,-1-1 1,0 0 0,1-1-1,-1 1 1,0 0 0,1 0-1,-1 0 1,0 0-1,1 0 1,1 0 231,0 0 0,0-1 1,0 1-1,0-1 0,0 1 1,-1-1-1,1 1 0,0-1 0,0 0 1,0 0-1,2-2 0,4-6 134,0 0 0,-1-1 0,0 1 0,-1-1-1,0-1 1,6-14 0,13-22-2,-6 15-172,2 1 0,1 1 0,1 0 0,30-28-1,6 8 210,101-66 0,-49 38 305,-86 57-541,-19 16-66,0 0 1,0 0 0,0 1 0,8-5-1,-14 9-174,0 0 0,1 0-1,-1 0 1,0-1-1,0 1 1,1 0 0,-1 0-1,0 0 1,0 0 0,1 0-1,-1-1 1,0 1 0,0 0-1,1 0 1,-1 0-1,0 0 1,1 0 0,-1 0-1,0 0 1,0 0 0,1 0-1,-1 0 1,0 0 0,1 0-1,-1 0 1,0 0 0,0 0-1,1 1 1,-1-1-1,0 0 1,0 0 0,1 0-1,-1 0 1,0 0 0,0 1-1,0-1 1,1 0 0,-1 0-1,0 0 1,0 1-1,0-1 1,1 0 0,-1 0-1,0 1 1,0-1 0,0 0-1,0 1 1,1 1 3,-1 0 1,0 0-1,-1 0 1,1-1-1,0 1 1,0 0-1,-1 0 0,0 2 1,-15 37 154,5-19-31,1 0-1,-11 38 1,18-48-121,1-1 1,0 0-1,0 0 1,2 1-1,-1-1 1,1 1-1,3 19 1,-1-22 9,0-1 0,0 0 0,1 1 0,0-1 0,0 0 0,1-1 0,0 1 0,0-1 0,1 0 0,0 0 0,0 0 0,0 0 0,1-1 0,0 0 0,11 8 0,-14-11-12,1-1 0,-1 1 1,1-1-1,0 0 1,-1 0-1,1 0 1,0 0-1,0-1 1,1 1-1,-1-1 1,0 0-1,0-1 1,0 1-1,1-1 1,-1 0-1,0 0 1,1 0-1,-1 0 1,0-1-1,0 1 1,1-1-1,6-3 1,12-6 105,-1-2 0,38-24 0,-17 9-128,37-19 25,64-39 187,-116 66-74,0-2 0,44-41-1,-62 52-48,0-1-1,15-21 1,-23 28-105,1 0 0,-1 1 0,0-1 0,0 0 0,-1-1 0,1 1 0,-1 0 1,0 0-1,0-1 0,0 1 0,0 0 0,-1-9 0,0 12 7,0 0-1,0 0 0,0 0 1,-1 0-1,1 0 0,0 0 1,0 0-1,-1 0 1,1 0-1,-1 1 0,1-1 1,-1 0-1,1 0 1,-1 0-1,1 0 0,-1 1 1,0-1-1,0 0 1,1 0-1,-1 1 0,0-1 1,-2 0-1,1 0 6,1 0-1,-1 1 1,-1-1-1,1 1 0,0-1 1,0 1-1,0 0 1,0 0-1,0 0 1,-4 1-1,-3 0 11,-1 1 0,1 1 0,-16 6 0,24-9-10,-25 11-23,1 1-1,0 1 1,1 1-1,1 1 1,-32 27-1,46-35 30,1 1 0,0 1-1,0-1 1,1 1 0,0 1-1,0-1 1,1 1 0,1 0 0,0 1-1,0-1 1,1 1 0,0 0 0,-3 15-1,6-18 16,0 0 0,0 0 0,0 0 0,1 0 0,0 0 0,1 0 0,0 0 0,0 0 0,1 0 0,0-1-1,0 1 1,1 0 0,0-1 0,0 1 0,1-1 0,0 0 0,0 0 0,0-1 0,9 11 0,-8-12 20,0-1 0,0 1 1,0-1-1,1 0 0,0 0 1,-1-1-1,1 0 0,0 0 1,1 0-1,-1 0 0,0-1 1,1 0-1,-1-1 0,1 0 1,0 0-1,-1 0 0,1 0 1,12-2-1,0-1 4,-1 0 0,0-2 0,0 0 0,-1-1 0,1-1 0,-1-1 0,0 0 0,24-15 0,13-11 60,54-43 1,-104 73-109,189-134 391,-167 117-335,-1 0 0,-1-2 0,42-49 0,45-82 33,41-112-136,-128 210 24,-3-1 0,20-79 0,9-109-344,-49 240 300,-1 0-1,1 0 0,-1-1 1,1 1-1,-1 0 0,0-1 1,-1 1-1,0-6 0,1 9 40,0 1 30,0 0-1,0 0 1,0 0-1,0 0 1,0 0 0,-1 0-1,1 0 1,0 1-1,0-1 1,0 0-1,0 0 1,0 0-1,0 0 1,0 0-1,0 0 1,0 0 0,0 0-1,0 0 1,0 0-1,-1 0 1,1 0-1,0 0 1,0 0-1,0 0 1,0 0-1,0 0 1,0 0 0,0 0-1,0 0 1,0 0-1,-1 0 1,1 0-1,0 0 1,0 0-1,0 0 1,0 0-1,0 0 1,0 0 0,0 0-1,0 0 1,0 0-1,-1 0 1,1 0-1,0 0 1,0 0-1,0 0 1,0 0-1,0 0 1,0 0 0,0-1-1,0 1 1,0 0-1,0 0 1,0 0-1,0 0 1,0 0-1,0 0 1,0 0-1,0 0 1,-1-1-1,-5 10-104,0 0 0,1 0 0,0 1-1,-5 12 1,6-13 91,-68 130-110,24-51 66,-2 16 129,-40 119 1,37-60-94,46-138 49,2-1-1,1 1 0,1 0 1,0 44-1,3-60 17,1 1 1,0-1-1,1 0 0,-1 0 1,2 0-1,0 0 0,0 0 1,0 0-1,8 13 0,-7-17 1,0 1 0,0-1 0,0 0 0,1 0 0,0 0 0,0 0 0,0-1 0,1 0-1,-1 0 1,1 0 0,0-1 0,0 0 0,11 4 0,-6-4 2,-1-1 0,1 0 0,-1 0 0,1-1-1,0-1 1,-1 0 0,1 0 0,0-1 0,-1-1 0,13-2 0,22-7 70,43-16 1,-55 15-145,396-140-447,-424 149 451,0 1 1,1 0-1,-1 1 1,1 0-1,-1-1 0,1 1 1,-1 1-1,1-1 1,0 1-1,6 1 0,-2 4 19,-10-5 10,0 0 1,0 0-1,1 0 1,-1 1-1,0-1 1,0 0-1,0 0 1,0 1-1,0-1 1,0 0-1,0 1 1,0-1 0,0 0-1,0 0 1,0 1-1,0-1 1,0 0-1,0 0 1,0 1-1,-1-1 1,1 0-1,0 0 1,0 1-1,0-1 1,0 0-1,-2 2 7,1-1 0,0 0 0,0 0 0,0 0 0,0 0 1,-1 0-1,1 0 0,-1-1 0,1 1 0,0 0 0,-1-1 0,1 1 0,-3 0 0,-12 2 13,0 0 0,-29 0 0,4 0-64,3 0-4,1 3 0,-1 1 0,-41 13 0,59-13 59,-1 1-1,2 0 1,-1 2-1,1 0 1,1 1 0,0 1-1,-20 17 1,30-23 47,1 2-1,-13 13 1,19-19-42,-1 0-1,1 0 1,-1 1-1,1-1 1,0 0-1,0 0 1,0 1 0,0-1-1,0 1 1,0-1-1,1 1 1,-1-1-1,1 1 1,0-1-1,0 1 1,0 2-1,0-4-7,0 0-1,0 0 0,0 0 1,1 0-1,-1 0 0,0 0 1,1 0-1,-1 0 0,1 0 1,-1-1-1,1 1 0,-1 0 1,1 0-1,-1-1 0,1 1 1,0 0-1,-1-1 0,1 1 1,0-1-1,0 1 0,0 0 1,0-1-1,1 1 10,0 0 0,0-1-1,0 1 1,0-1 0,0 0 0,0 0-1,0 0 1,0 0 0,0 0 0,3 0-1,4-2 54,1-1-1,-1 1 0,14-7 1,-17 7-50,239-91 108,-205 77-161,51-19-281,-90 35 297,0-1-1,0 1 0,0 0 1,1-1-1,-1 1 1,0 0-1,0 0 0,1 0 1,-1 0-1,0 0 0,1 0 1,-1 0-1,0 0 0,0 0 1,1 1-1,-1-1 0,0 1 1,0-1-1,0 1 1,1-1-1,-1 1 0,0-1 1,0 1-1,1 1 0,0 0 5,-1 0 0,1 0 0,-1 1-1,1-1 1,-1 1 0,0-1 0,0 1-1,0-1 1,0 1 0,1 3 0,-1-2 28,0 0-1,0 0 1,1 0 0,0 0 0,0 0-1,0-1 1,0 1 0,0-1 0,1 1-1,-1-1 1,1 0 0,0 0 0,0 0-1,0 0 1,1-1 0,-1 1 0,1-1-1,-1 0 1,1 0 0,0 0 0,-1-1-1,1 1 1,0-1 0,0 0 0,0 0-1,1 0 1,-1 0 0,0-1 0,6 0-1,35-7 5,86-24 0,-75 16 29,151-48 55,-64 18-217,-138 43 98,0 1 0,1 0 0,-1 0 0,0 0 0,1 1 0,-1-1 0,0 1 0,10 1 0,-13 0 24,1 0 1,-1-1-1,1 1 0,-1 0 0,1 0 1,-1 1-1,0-1 0,0 0 0,0 1 1,1-1-1,-1 1 0,-1 0 1,1-1-1,0 1 0,0 0 0,-1 0 1,1 0-1,-1 1 0,3 3 0,3 11 78,0 0-1,-2 1 1,5 20-1,2 4-16,-4-13-47,18 52-108,-22-70-541,2 5-1148,-5-16 1554,-1 1 0,0-1 0,0 0 0,1 1 0,-1-1 0,1 0 0,-1 0 0,0 1 0,1-1 0,-1 0 0,0 0 0,1 0 0,-1 0 0,1 0 0,-1 1 0,1-1 0,-1 0-1,0 0 1,1 0 0,-1 0 0,1 0 0,-1 0 0,1 0 0,-1-1 0,1 1 0,-1 0 0,0 0 0,1 0 0,-1 0 0,1 0 0,-1-1 0,0 1 0,1 0 0,0-1 0,8-6-4270,4-1 1489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1021 12 10304,'-22'-11'4672,"-23"34"-4064,9-6 2207,-1 2-1663,-24 13 1216,1 0-1376,-16 9 384,9-6-800,-33 5-96,16 0-320,-24 8-96,18 0-32,4 9-736,27-3 384,6 3-2432,17-1 1536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317 251 3232,'6'-55'1456,"13"-51"2353,-5 23 3859,-11 77-6088,-2 6-818,-1 5-91,-14 64 1254,-35 116-184,38-149-1514,-78 255 1220,-19-11-168,23-78 475,84-201-1709,1 0-1,-1 0 0,1 0 1,-1 0-1,1 0 0,0 0 1,0 1-1,-1-1 0,1 0 1,0 0-1,1 3 0,-1-4-26,0 0-1,0 1 0,0-1 0,0 0 0,0 0 1,0 1-1,1-1 0,-1 0 0,0 0 0,0 1 1,0-1-1,1 0 0,-1 0 0,0 1 0,0-1 1,0 0-1,1 0 0,-1 0 0,0 0 0,1 1 0,-1-1 1,0 0-1,0 0 0,1 0 0,-1 0 0,0 0 1,1 0-1,-1 0 0,1 0 0,1 0 36,0 0 0,1-1 1,-1 1-1,0-1 0,1 0 0,-1 0 0,0 0 0,0 0 0,1 0 0,-1 0 0,2-2 0,-2 2-38,21-15 58,0 0-1,-1-1 0,22-22 0,-9-2-67,32-47 0,-45 56-48,2 1-1,0 1 0,51-46 0,-69 71 33,0 0 1,0 0-1,1 1 0,-1 0 1,1 1-1,0-1 0,10-3 1,-15 7-1,-1-1 0,0 1 1,1 0-1,-1 0 0,1 0 1,-1 0-1,0 0 0,1 0 1,-1 0-1,0 0 0,1 0 1,-1 1-1,0-1 0,1 0 1,-1 1-1,0-1 0,1 1 1,-1 0-1,0-1 0,0 1 0,0 0 1,0 0-1,0 0 0,0 0 1,0 0-1,0 0 0,0 0 1,0 0-1,0 0 0,-1 0 1,1 0-1,0 0 0,-1 1 1,1-1-1,-1 0 0,1 1 1,-1 1-1,2 3 3,-1 0-1,0 0 1,0 1 0,0-1-1,-1 0 1,-1 12 0,-2 4 66,-1-1 0,-2 0 0,0 0 0,-1-1 0,-1 0 0,0 0 0,-16 25 0,14-28-7,0 0 1,-2-1 0,1 0-1,-2 0 1,-17 16 0,19-22-31,0-1 0,0 0 1,-1-1-1,1 0 0,-2-1 0,1-1 1,-1 1-1,-14 3 0,17-7-32,0 0 1,-1-1-1,1-1 0,0 0 1,-1 0-1,1-1 0,-1 0 1,1-1-1,0 0 0,-1 0 1,-19-7-1,29 8 5,1 0 1,-1 0-1,0-1 0,0 1 0,1 0 0,-1 0 1,0-1-1,1 1 0,-1-1 0,0 1 0,1-1 1,-1 1-1,1-1 0,-1 1 0,1-1 1,-2 0-1,3 0-1,-1 1 0,0 0 0,1 0 0,-1-1 0,0 1 0,1 0 1,-1 0-1,1 0 0,-1 0 0,0-1 0,1 1 0,-1 0 0,1 0 0,-1 0 1,1 0-1,-1 0 0,1 0 0,-1 0 0,0 0 0,1 0 0,-1 0 0,1 1 0,-1-1 1,1 0-1,0 0 0,50 3 51,-13-1-264,6-1 219,-1-2 0,50-7 0,-57 4 36,28-3 82,-1-4 0,87-25 1,-123 27-49,0 0 0,-1-2-1,46-26 1,-56 27-43,-1 0-1,-1-1 1,0 0 0,0-1-1,-1-1 1,-1 0-1,12-16 1,-19 22-22,-5 6-4,1-1 0,0 1 0,-1-1 0,1 1 0,0 0 0,0 0 0,0-1 0,0 1 0,0 0 1,0 0-1,0 0 0,0 0 0,1 0 0,-1 0 0,0 0 0,1 1 0,-1-1 0,1 0 0,1 0 0,-3 1-1,1 0-1,-1 0 1,0 0-1,0 0 1,0 0 0,1 0-1,-1 1 1,0-1-1,0 0 1,0 0-1,0 0 1,0 0-1,1 0 1,-1 0 0,0 0-1,0 1 1,0-1-1,0 0 1,0 0-1,0 0 1,1 0 0,-1 1-1,0-1 1,0 0-1,0 0 1,0 0-1,0 0 1,0 1 0,0-1-1,0 0 1,0 0-1,0 0 1,0 1-1,0-1 1,0 0 0,0 0-1,0 0 1,0 0-1,0 1 1,0-1-1,-3 11-112,2-9 84,-9 35-32,-3-1-1,-1-1 0,-32 60 1,9-24 403,36-70-339,1 0 0,-1 0 0,1 0 0,-1 0 0,1 1 0,0-1-1,-1 0 1,1 0 0,0 1 0,0-1 0,0 0 0,0 0 0,0 3 0,0-4 6,1 1 1,-1-1-1,0 1 0,0-1 1,0 1-1,1-1 1,-1 1-1,0-1 0,1 0 1,-1 1-1,1-1 1,-1 1-1,0-1 1,1 0-1,-1 1 0,1-1 1,-1 0-1,1 0 1,-1 1-1,1-1 0,0 0 1,1 1 18,1-1 0,0 1 1,-1-1-1,1 0 0,0 0 1,-1 0-1,1 0 0,-1-1 1,1 1-1,3-2 0,13-4 6,-1-1 1,0-1-1,0-1 1,25-16-1,10-5-72,-26 16 82,84-39-278,-107 51 227,1 1 1,0-1-1,-1 1 0,1 0 0,6 0 0,-10 1-2,-1 0 0,1 0 0,0-1 0,-1 1 0,1 0 0,0 0-1,-1 0 1,1 1 0,0-1 0,-1 0 0,1 0 0,0 0-1,-1 0 1,1 1 0,0-1 0,-1 0 0,1 0 0,-1 1-1,1-1 1,-1 1 0,1-1 0,0 0 0,-1 1 0,0-1-1,1 1 1,-1-1 0,1 1 0,-1 0 0,0-1 0,1 1-1,-1-1 1,0 1 0,1 0 0,-1-1 0,0 1 0,0 0-1,0-1 1,0 1 0,1 0 0,-1-1 0,0 1 0,0 0 0,0-1-1,-1 1 1,1 0 0,0-1 0,0 1 0,0 0 0,-1 0-1,-3 11 24,0-1 0,-1 1 0,-1-1-1,0 0 1,-8 12 0,-1 0 28,-78 158 210,30-53-300,48-101 97,0 0 0,-2-1 0,-1-1 0,-1 0 0,-1-2 0,-1 0 0,-27 21 0,14-16-18,-2-3 0,-1 0 0,-1-3-1,-1-1 1,0-2 0,-55 18-1,82-33 18,0 0 0,0-2-1,-24 4 1,33-6-43,1 0 0,0 0 0,0 0 0,-1 0-1,1 0 1,0-1 0,-1 1 0,1-1 0,0 1 0,0-1 0,-1 0 0,1 0-1,0 0 1,0 0 0,0 0 0,0 0 0,0-1 0,0 1 0,1-1 0,-1 1 0,0-1-1,1 0 1,-1 0 0,1 1 0,0-1 0,-1 0 0,1 0 0,0-1 0,0 1-1,0 0 1,1 0 0,-1 0 0,0-1 0,1 1 0,0 0 0,-1-3 0,0-4-27,1 1 1,0-1-1,0 0 1,1 1-1,0-1 1,0 1-1,1-1 1,4-10-1,1 1 14,1-1 0,1 1 0,1 0 0,0 1-1,1 0 1,1 0 0,1 1 0,0 1-1,23-21 1,-15 18-8,1 1 0,1 1-1,0 1 1,2 0 0,-1 2-1,37-13 1,-40 19-37,0 0 1,1 2-1,0 1 1,0 0-1,39 0 1,109 11-63,-124-4-872,84 19-1,-109-16-317,-1 0 0,22 10 0,-28-9-549,0 0-1,0 1 0,19 16 1,3 4-1414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1101 2656,'-3'-3'591,"4"7"1167,-1-4-1517,0 1 1,0 0 0,0-1-1,1 1 1,-1-1 0,0 1-1,1 0 1,-1-1 0,1 1-1,-1-1 1,0 1 0,1-1-1,-1 1 1,1-1-1,0 1 1,-1-1 0,1 1-1,21 6 4138,-11-2-2607,1-2 1,19 5-1,-24-7-1497,0-1 0,0 1 0,0-1 0,1-1 0,-1 1 0,0-1 0,0-1 0,0 1 0,-1-1 0,1 0 0,0-1 0,-1 0-1,1 0 1,-1 0 0,0-1 0,0 0 0,8-6 0,-3 2-159,14-10 32,-1 0 1,0-2-1,38-42 1,-38 30-4,-2-1 0,-1-1 1,19-45-1,-26 49-74,11-35 0,-22 54-65,1-1-1,-2 0 1,0 0 0,0 1-1,-1-1 1,0-14-1,-1 24-3,-1-1 1,1 1-1,0 0 0,-1 0 0,1-1 0,-1 1 0,0 0 0,0 0 1,0 0-1,0 0 0,0 0 0,0 0 0,0 0 0,-1 0 1,1 0-1,-1 1 0,1-1 0,-1 0 0,0 1 0,1-1 1,-1 1-1,0 0 0,0 0 0,0 0 0,0 0 0,0 0 0,-1 0 1,-3-1-1,2 1-6,0 1 0,0-1 0,0 1 0,0 0 0,0 0 0,0 0 0,0 1 0,0-1 0,0 1 0,0 0 0,0 0 0,1 0 0,-1 1 0,0-1 0,1 1 0,-6 3 0,-2 3-7,1 1 0,0-1 0,1 2 0,-1 0 0,2 0 0,-1 0-1,-9 17 1,-43 88 57,48-89-61,-36 84-30,42-94 101,2 1 0,0 0-1,1 0 1,-4 31 0,8-43-9,0 0 1,0 0-1,0 0 0,0-1 1,1 1-1,0 0 0,0 0 1,0 0-1,1-1 0,-1 1 1,1-1-1,0 1 0,5 7 1,-5-9 3,1 0 1,0 0 0,0 0 0,0-1-1,0 1 1,0 0 0,1-1 0,-1 0 0,1 0-1,-1 0 1,1-1 0,0 1 0,0-1-1,0 1 1,0-1 0,0-1 0,5 2 0,19 0 132,0-1 0,0-1 0,31-3 1,88-21 101,-108 17-225,-1-3 0,0-1 0,0-2 0,-1-1 0,-1-2 0,42-25 0,-6-9 195,115-105 0,-169 143-263,-18 12 6,0 0-1,0 0 1,0 0-1,0 0 1,0 0-1,1 0 1,-1 0-1,0 1 1,0-1-1,0 0 1,0 0-1,0 0 1,0 0-1,1 0 1,-1 0-1,0 1 1,0-1-1,0 0 1,0 0-1,0 0 1,0 0-1,0 1 1,0-1-1,0 0 1,0 0-1,0 0 1,0 0-1,0 1 1,0-1-1,0 0 1,0 0-1,0 0 1,0 0-1,0 1 1,0-1-1,0 0 1,0 0-1,0 0 1,0 0-1,0 0 1,-1 1-1,1-1 1,0 0-1,0 0 1,0 0-1,0 0 1,0 0-1,0 0 1,-1 1-1,-18 33-127,17-30 132,-39 55-68,10-16 77,-66 89 261,68-93-205,27-36 205,4-5-168,14-12-62,307-175-9,-308 182-36,-1-1-8,24-12-83,-35 19 74,0 0 0,1 0 0,-1 0 0,0 0 0,1 0 0,-1 1 0,1-1 0,-1 1 0,5 0 0,-8 0 11,1 0-1,0 0 1,0 1-1,0-1 1,0 0-1,-1 0 1,1 1-1,0-1 1,0 1 0,-1-1-1,1 1 1,0-1-1,-1 1 1,1-1-1,0 1 1,-1-1-1,1 1 1,-1 0 0,1-1-1,-1 1 1,1 0-1,-1 0 1,1-1-1,-1 1 1,0 0-1,0 0 1,1 0-1,-1-1 1,0 1 0,0 0-1,0 0 1,0 0-1,0 0 1,0 0-1,0 1 1,0 2 6,-1 1 0,0 0 0,1 0 0,-4 7-1,-2 3-7,-1 0-1,0 0 0,-1 0 1,-1-1-1,0 0 0,-15 17 0,0 1 38,7-14 57,14-16-48,1 0 0,-1 0 1,1 0-1,0 1 0,0-1 0,0 1 1,0 0-1,0-1 0,0 1 0,1 0 1,0 0-1,-2 4 0,3-7-27,0 0 0,0 1 0,0-1-1,1 1 1,-1-1 0,0 0 0,0 1 0,0-1-1,1 1 1,-1-1 0,0 0 0,0 1 0,1-1-1,-1 0 1,0 1 0,1-1 0,-1 0 0,0 0-1,1 1 1,-1-1 0,0 0 0,1 0 0,-1 0-1,1 1 1,-1-1 0,0 0 0,1 0 0,-1 0-1,1 0 1,-1 0 0,0 0 0,1 0 0,-1 0 0,1 0-1,-1 0 1,1 0 0,-1 0 0,0 0 0,1-1-1,21-3 22,-17 3-1,19-6-13,-1 0 0,0-1 0,0-1 0,-1-2 0,-1 0 0,1-1 0,-2-1 0,0-1 0,0-1 0,-2 0 0,31-33 0,-18 13-98,37-35-28,-67 69 99,-1 1 0,1-1 0,-1 1 0,1-1 0,-1 1-1,1-1 1,-1 1 0,1 0 0,-1-1 0,1 1 0,0 0 0,-1-1 0,1 1 0,0 0 0,-1 0 0,1 0 0,0 0 0,-1 0 0,2 0 0,-1 0 4,-1 0 1,0 0 0,1 1-1,-1-1 1,0 0-1,0 0 1,1 1 0,-1-1-1,0 0 1,0 1-1,1-1 1,-1 0 0,0 1-1,0-1 1,0 1 0,0-1-1,1 0 1,-1 1-1,0-1 1,0 1 0,0-1-1,0 0 1,0 2-1,0 4-35,-1 0-1,1 0 1,-3 9-1,3-12 28,-11 43 52,-25 67 0,33-106 16,1 0 0,0 0 0,1 0 0,0 0 0,0 1 0,0 8 0,1-15-37,0 0-1,0 1 1,0-1 0,0 1 0,0-1-1,0 0 1,1 1 0,-1-1 0,0 1 0,1-1-1,-1 0 1,1 0 0,0 1 0,-1-1 0,1 0-1,0 0 1,0 0 0,0 0 0,0 1 0,0-1-1,0-1 1,0 1 0,0 0 0,0 0 0,0 0-1,0 0 1,1-1 0,-1 1 0,0-1 0,0 1-1,1-1 1,-1 1 0,0-1 0,1 0 0,-1 0-1,1 1 1,2-1 0,15-2 39,0-1-1,0 0 0,0-1 1,-1-1-1,28-12 1,-37 14-46,36-13-6,-1-3 0,-1-1 0,-1-2 0,0-2 0,-2-1 0,55-47 0,-72 56-85,-22 16 76,-1-1 0,0 1-1,1 0 1,-1 0 0,0 0 0,1 0-1,-1 0 1,1-1 0,-1 1-1,0 0 1,1 0 0,-1 0 0,1 0-1,-1 0 1,1 0 0,-1 0-1,0 1 1,1-1 0,-1 0-1,1 0 1,-1 0 0,0 0 0,1 1-1,-1-1-3,1 1 0,-1-1 0,0 1 1,1 0-1,-1-1 0,0 1 0,0 0 0,1-1 0,-1 1 0,0 0 0,0-1 0,0 1 0,0 0 0,0-1 0,0 1 0,0 0 0,0-1 0,-1 1 0,1 1 0,-2 5 2,0 0 1,0 0-1,0 0 0,-1 0 0,0-1 0,-6 10 0,-29 39-17,22-32 105,10-15-46,-2 2-21,1-1 0,0 2 1,1-1-1,0 1 0,1 0 0,0 0 0,-5 18 0,10-27-1,0-1 0,0 0 0,0 1 0,0-1-1,0 0 1,0 1 0,0-1 0,0 0 0,1 1 0,-1-1 0,1 0 0,-1 0-1,1 1 1,-1-1 0,1 0 0,0 0 0,-1 0 0,1 0 0,0 0 0,0 0-1,0 0 1,0 0 0,0 0 0,0 0 0,0 0 0,0-1 0,0 1 0,0 0-1,0-1 1,1 1 0,-1-1 0,0 1 0,3 0 0,0 0 19,1 0 1,-1 0-1,0 0 1,1-1 0,-1 1-1,1-1 1,-1 0-1,8-2 1,6-2 12,-1 0 0,0-2 0,0 0 0,-1-1 1,0-1-1,19-12 0,83-64-204,-98 70 214,20-19 14,-1-1 1,52-61-1,-72 74-55,178-210 30,-163 187-98,-2-1 1,-3-2-1,25-50 0,-20 29-48,-3-2 0,34-110 0,-58 157-41,-9 20-90,-1 7 65,-6 13-41,-123 244-297,-153 281 480,262-496 139,-32 85 0,53-126-93,1 1 0,-1 0 0,1 0 0,0 0 0,0 0 0,1 0 0,0 9 0,0-13-11,0-1 1,1 1-1,-1-1 0,1 1 0,-1 0 0,1-1 0,-1 1 0,1-1 0,0 1 0,0-1 0,-1 0 0,1 1 0,0-1 1,0 0-1,1 0 0,-1 1 0,0-1 0,0 0 0,1 0 0,-1 0 0,0 0 0,1-1 0,-1 1 0,1 0 0,-1-1 1,1 1-1,-1-1 0,1 1 0,0-1 0,-1 0 0,3 1 0,3-1 32,0 1 1,0-1-1,0-1 1,0 1-1,0-1 0,10-3 1,42-14 99,-53 16-126,8-4-12,-1 0-1,0-1 0,-1 0 0,1-1 1,-1 0-1,-1-1 0,0 0 1,15-16-1,7-11-49,30-46 0,-60 78 47,223-273-319,-165 206 43,95-147-1,-109 133-84,44-110-1,-85 183 259,-5 10 65,0 1 0,0-1 0,0 0 0,0 0 0,-1 1 1,1-1-1,0 0 0,-1 0 0,1 0 0,-1 0 0,0 0 0,0 0 0,0 0 0,0 0 0,0 0 0,0 0 0,-1-3 0,-2 2-143,-4 6 33,-4 7 46,0 1-1,0-1 0,-11 15 1,7-6 74,-159 191 184,149-175-53,3 1 1,1 1-1,1 0 0,2 2 1,2 0-1,2 1 0,1 0 1,2 1-1,2 1 0,-5 62 0,12-91-55,1 0-1,1 0 1,0 0-1,1 1 1,0-1-1,5 18 1,-5-26-31,0-1-1,1 1 1,-1-1-1,1 0 1,0 0-1,1 0 1,-1 0-1,1 0 1,-1 0-1,1-1 1,0 0-1,1 1 1,-1-1-1,0 0 1,1 0-1,0-1 1,-1 1-1,1-1 1,0 0 0,1 0-1,-1 0 1,5 1-1,3 0 49,1-1-1,1 0 1,-1-1-1,0 0 1,0-1-1,0-1 1,0 0-1,1-1 1,-1 0-1,13-5 1,-12 3-50,0-1 0,-1-1 0,1 0 0,-1 0 0,-1-1 0,1-1 0,-1 0 0,-1-1 0,0 0 0,12-12 0,8-13-15,49-68 0,-53 65-39,-1 0-7,-12 17-146,32-36 1,-41 52 49,-3 5-16,-5 13-72,1-2 230,-10 41 69,-21 58-1,-28 51 38,49-133-89,7-15 15,2-9 23,0 1 0,1 0 0,0 0 0,0 0 0,1 0 0,-1 0 0,1 0 0,0 0 0,1 10 0,0-16-45,0 1 0,0-1 0,0 0 0,0 1 0,0-1 0,0 0 0,0 1 0,0-1 0,0 0 0,1 1-1,-1-1 1,0 0 0,0 0 0,0 1 0,1-1 0,-1 0 0,0 0 0,0 1 0,0-1 0,1 0 0,-1 0 0,0 0 0,1 1 0,-1-1 0,0 0 0,0 0 0,1 0 0,-1 0-1,0 0 1,1 0 0,-1 0 0,0 1 0,1-1 0,-1 0 0,14-5 101,12-15-143,-24 19 32,17-19-70,-1 0 0,-1-1 0,28-43 0,-28 38 67,109-133-145,-125 157 130,0 1-1,0-1 1,1 1 0,-1 0 0,1-1-1,-1 1 1,1 0 0,2-1-1,-4 2 16,0 0 0,0 0 0,0 0 0,0 0 0,0 0 0,0 0 0,1 0 0,-1 0 0,0 0-1,0 0 1,0 0 0,0 0 0,0 0 0,0 0 0,0 0 0,0 1 0,0-1 0,0 0 0,0 0 0,1 0 0,-1 0-1,0 0 1,0 0 0,0 0 0,0 0 0,0 0 0,0 0 0,0 1 0,0-1 0,0 0 0,0 0 0,0 0 0,0 0-1,0 0 1,0 0 0,0 0 0,0 0 0,0 0 0,0 1 0,0-1 0,0 0 0,0 0 0,0 0 0,0 0 0,0 0-1,0 0 1,0 0 0,0 0 0,0 0 0,-1 1 0,-4 13-121,-92 165 131,30-55 303,66-122-279,0 0-1,0 1 1,0-1-1,1 1 1,-1-1-1,0 1 1,1-1-1,-1 5 1,1-7-24,0 0 0,1 1 0,-1-1 0,0 0 0,0 1 1,0-1-1,0 0 0,0 1 0,0-1 0,0 0 0,1 1 1,-1-1-1,0 0 0,0 1 0,0-1 0,1 0 1,-1 1-1,0-1 0,1 0 0,-1 0 0,0 0 0,0 1 1,1-1-1,-1 0 0,1 0 0,0 1 2,0-1 1,1 0-1,-1 0 0,0 0 0,0 0 1,1 0-1,-1 0 0,0 0 0,0-1 1,0 1-1,1 0 0,0-1 0,90-31-160,117-59 0,-181 77 143,4-2-106,39-15-1,-69 30 97,0 0 0,1 1-1,-1-1 1,0 0 0,1 1-1,-1 0 1,0 0 0,1 0-1,-1 0 1,1 0 0,-1 0-1,0 0 1,3 2 0,-4-2 12,1 1 1,-1-1 0,0 1 0,0-1-1,0 1 1,1 0 0,-1 0 0,0 0-1,0 0 1,0-1 0,0 1-1,-1 1 1,1-1 0,0 0 0,0 0-1,-1 0 1,1 0 0,0 0 0,-1 1-1,1-1 1,-1 0 0,0 1-1,1 1 1,0 7 6,0 0 0,-1 1 0,0-1 0,-1 0 0,-4 20 0,5-28 0,0-1 5,0 1-1,0-1 1,0 1-1,0-1 0,0 1 1,0-1-1,0 1 1,0-1-1,1 0 1,-1 1-1,1-1 1,-1 1-1,1-1 1,0 0-1,-1 1 1,1-1-1,0 0 1,0 0-1,0 0 1,0 0-1,0 0 0,0 0 1,0 0-1,0 0 1,0 0-1,1 0 1,-1 0-1,0-1 1,1 1-1,-1 0 1,0-1-1,1 1 1,1-1-1,4 2 16,-1 0-1,1-1 0,-1 0 1,1-1-1,-1 0 1,9 0-1,-4-1-62,0-1 1,0-1-1,0 1 0,0-2 1,0 1-1,-1-2 0,0 1 0,0-1 1,0-1-1,0 0 0,-1 0 1,0-1-1,15-14 0,-9 5 27,0 0 0,-1-1 0,-1-1 1,0 0-1,-1-1 0,10-22 0,-20 36-27,0 0 0,0 0 0,-1 1 1,0-1-1,0 0 0,1-9 0,-2 14 28,0-1 1,0 1-1,0-1 1,0 1-1,0-1 0,0 0 1,0 1-1,0-1 0,0 1 1,0-1-1,-1 1 0,1-1 1,0 0-1,0 1 0,-1-1 1,1 1-1,0-1 0,-1 1 1,1-1-1,0 1 0,-1 0 1,1-1-1,-1 1 0,1-1 1,-1 1-1,-1-1-9,1 1-1,0 0 1,0 0-1,-1 0 1,1 1-1,0-1 0,0 0 1,0 0-1,-1 1 1,1-1-1,0 1 1,0-1-1,0 1 1,0-1-1,0 1 1,-1 0-1,1-1 1,0 2-1,-8 5-1,1 0 0,0 1 1,1 0-1,-9 10 0,2-1 16,-36 39-45,25-31 117,2 1 0,0 2 1,2 0-1,-19 35 0,36-56-18,1-1 0,0 1 0,1-1-1,-4 14 1,6-19-32,-1 0-1,1 0 1,0 1-1,0-1 1,0 0-1,0 0 1,0 0-1,0 1 1,0-1-1,0 0 1,0 0-1,1 0 1,-1 1-1,0-1 1,1 0-1,-1 0 1,1 0-1,-1 0 1,1 0-1,0 0 1,-1 0-1,1 0 1,0 0-1,0 0 1,0 0-1,0-1 1,0 1-1,0 0 1,0 0-1,0-1 1,0 1-1,0-1 1,0 1-1,0-1 1,0 1-1,0-1 1,3 1-1,0-1 31,1 1-1,0-1 1,0 0 0,0 0-1,-1-1 1,1 1-1,0-1 1,0 0-1,6-3 1,47-19 194,-40 15-200,224-98-430,-242 106 390,1-1 1,-1 1-1,1 0 0,-1-1 1,1 1-1,-1 0 0,1 0 1,-1 0-1,1-1 1,-1 1-1,1 0 0,-1 0 1,1 0-1,-1 0 0,1 0 1,-1 0-1,1 0 1,0 0-1,-1 0 0,1 0 1,-1 1-1,1-1 1,-1 0-1,1 0 0,-1 0 1,1 1-1,0-1 0,-1 1 3,-1 0-1,1 0 0,0 0 0,0 0 0,-1 0 0,1 0 0,-1 0 1,1 0-1,-1 0 0,1-1 0,-1 1 0,1 0 0,-1 0 0,0 0 0,1-1 1,-1 1-1,0 0 0,0-1 0,-1 2 0,-21 16 0,9-7 8,-19 18 1,-35 50 52,21-23-12,26-32-15,-128 139 134,54-78 82,-203 136 0,260-195 218,-80 38 1,114-62-421,1-1-1,-1 1 0,1-1 1,-1 0-1,1 0 1,-7 0-1,9-1-40,1 0 0,-1 0 0,0 0 0,0 0 0,1 0-1,-1 0 1,0 0 0,0-1 0,1 1 0,-1 0 0,0 0 0,1-1-1,-1 1 1,0-1 0,1 1 0,-1 0 0,0-1 0,1 1 0,-1-1-1,1 1 1,-1-1 0,1 0 0,-1 1 0,1-1 0,-1 0 0,1 1-1,0-1 1,-1 0 0,1 1 0,0-1 0,0 0 0,0 1 0,-1-1-1,1 0 1,0 0 0,0 1 0,0-1 0,0 0 0,0 0 0,0-1-1,1-6-4,1 0 0,-1 0 0,2 1 0,-1-1 0,1 0 0,0 1 0,0 0 0,8-12 0,20-30-323,3 3-1,66-72 1,-43 57-2064,88-72 1,13-13-11283,-112 99 9445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5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11 3392,'12'-10'13657,"-11"11"-14424,-1 0 1460,-1 4-534,0 0 0,0 0 0,0 0-1,0-1 1,-1 1 0,-4 8 0,1 0 31,-15 34 587,-29 48 1,-15 34-51,6 45 57,46-137-581,10-30-128,0 0 0,0 1 1,0-1-1,1 0 0,0 0 0,1 1 0,-1-1 1,2 0-1,0 9 0,-1-16-51,0 1-1,1-1 1,-1 1 0,1 0-1,-1-1 1,0 1 0,1-1 0,-1 0-1,1 1 1,-1-1 0,1 1-1,0-1 1,-1 0 0,1 1-1,-1-1 1,1 0 0,0 0 0,-1 1-1,1-1 1,-1 0 0,1 0-1,0 0 1,-1 0 0,1 0-1,0 0 1,-1 0 0,1 0-1,1 0 1,23-4 147,-21 3-112,97-24 186,18-4-164,-78 24-37,0 2 1,43 2 0,-57 1-41,-26 0-199,-1 0-1,1 0 0,-1 0 0,1 0 0,-1 0 1,1 0-1,-1-1 0,1 1 0,-1 0 1,0 0-1,1 0 0,-1 0 0,1-1 0,-1 1 1,1 0-1,-1-1 0,0 1 0,1 0 1,-1-1-1,0 1 0,1 0 0,-1-1 1,0 1-1,0-1 0,1 1 0,-1 0 0,0-1 1,0 1-1,1-2 0,0-15-7365,-1 8 5092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10720,'-10'-11'4864,"5"14"-4256,1-3 1119,-1 0-1247,10 0-288,4 8-736,-4-5-1887,0 6 1343,-15-1-3712,5 0 2720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391 276 9632,'-74'-4'3120,"51"4"-1590,20 1-670,3 0 8,21 5 1852,181 15 2374,-96-11-4439,204 15-314,-176-16-330,-110-7-41,477 30-1028,-409-25-126,-29-3-1487,-1-1-3884</inkml:trace>
  <inkml:trace contextRef="#ctx0" brushRef="#br0" timeOffset="1">149 84 11392,'-77'-27'5151,"37"-6"-4479,27 21 768,8 9-928,-5-6-128,7 9-256,6 0-736,7 4 320,12 7-1440,6 6 961,20 0-5505,15-2 3488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57 5408,'-34'-39'4661,"31"36"-1777,2 3-2755,1 0 0,0 0 0,0-1-1,0 1 1,-1 0 0,1 0 0,0 0 0,0 0 0,0 0 0,0 0 0,-1 0 0,1-1 0,0 1 0,0 0 0,0 0 0,0 0 0,0 0 0,-1-1 0,1 1 0,0 0 0,0 0 0,0 0 0,0 0 0,0-1 0,0 1 0,0 0 0,0 0 0,0 0 0,0-1 0,0 1 0,0 0 0,0 0 0,0-1 0,0 1 0,0 0-1,2-9 3642,0 12-3122,0 0 0,0 0 0,0 0 0,1-1 0,5 5 1,14 15-5,-2 3-192,-1 1 0,27 52 0,22 64 102,-56-115-459,-8-18-84,66 161 465,-63-148-381,-1 1 0,-1 0 0,-1 0 0,-1 1-1,0 45 1,-5-31-41,-2-1 0,-1 0-1,-2 0 1,-2 0 0,-1-1 0,-1 0 0,-3-1-1,0 0 1,-3-1 0,0-1 0,-43 59-1,53-83-1,-1 1 0,0-2 0,-17 16 0,20-21-18,1 0 0,-1 0 0,1 0 0,-1 0 0,0-1 0,0 0 0,0 0 0,0 0 0,-1-1 0,-8 2 0,12-3-13,1 0 1,0 0-1,-1 0 0,1 0 1,-1 0-1,1 0 1,-1 0-1,1-1 0,-1 1 1,1 0-1,0-1 1,-1 0-1,1 1 1,0-1-1,-1 0 0,1 1 1,0-1-1,0 0 1,-2-2-1,1 1-1,0 0-1,1 0 1,-1-1 0,0 1-1,1-1 1,0 0 0,0 1-1,0-1 1,-1-4 0,-1-5 20,1-1 0,0 0 0,0-20 0,2 23 12,-2-35 10,2 0 1,10-67-1,-6 70-104,11-64-19,-12 93 62,0 1 0,1 0 0,0 0 0,1 0 0,0 1 0,10-16 0,-3 11 13,0 1 1,1 0-1,29-24 1,49-34-105,153-105-17,-173 128 136,113-60 1,38 15 86,-35 17-2787,-164 66-2731,-13 11 3028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38 7808,'18'-23'2506,"-18"22"-2451,0 1 0,1-1 0,-1 1 0,0-1-1,0 1 1,1 0 0,-1-1 0,1 1 0,-1 0-1,0-1 1,1 1 0,-1 0 0,1 0 0,-1-1 0,0 1-1,1 0 1,0 0 0,3-2-87,-2 1 428,0 0 0,0 0 0,0 0 0,0 1-1,0-1 1,1 1 0,-1-1 0,0 1 0,0 0 0,1 0 0,-1 0 0,4 1 2431,-8 1-1184,-22 26 826,-132 103 475,-13-10-2169,152-109-766,-15 8-292,15-10 222,-21 16 1,35-24-435,0 1 0,0 0-1,-1 0 1,2 0 0,-1 0 0,0 1 0,1-1-1,-1 1 1,1-1 0,0 1 0,-3 7 0,3 2-4209,4 1 1483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986 81 7968,'1'-1'152,"-1"1"1,1 0-1,-1-1 0,1 1 1,-1 0-1,1-1 1,-1 1-1,1-1 0,-1 1 1,1-1-1,-1 1 1,0-1-1,1 1 0,-1-1 1,0 1-1,1-1 1,-1 0-1,0 1 0,0-1 1,1 1-1,-1-1 1,0 0-1,0 1 0,0-1 1,0 0-1,0 1 1,0-1-1,0 0 0,0 1 1,0-1-1,-1 0 1,1 1-1,0-1 1,0 1-1,0-1 0,-1 0 1,1 1-1,0-1 1,-1 1-1,1-1 0,0 1 1,-1-1-1,1 1 1,-1-1-1,1 1 0,-2-1 1,-1-2 473,-1 0 1,0 1-1,0 0 1,-1 0 0,-4-2-1,6 2-471,-14-4 649,-1 0 0,0 1 1,-33-5-1,-52 2 507,80 7-1140,1 1 0,-1 1 0,1 1 1,-1 1-1,1 1 0,0 2 0,0 0 1,-30 12-1,49-17-149,0 1 1,0-1-1,-1 1 1,1 0-1,0 0 1,1 0-1,-1 0 1,0 0-1,1 1 1,-5 4-1,6-5-13,0-1 0,1 1 0,-1-1 0,0 1 0,1-1 0,-1 1 0,1-1 0,0 1 0,-1 0 0,1-1 0,0 1 0,0 0 0,0-1-1,0 1 1,1-1 0,-1 1 0,0 0 0,1-1 0,-1 1 0,1-1 0,-1 1 0,1-1 0,0 1 0,-1-1 0,3 3 0,1 2 43,0-1 1,0 1 0,1-1-1,0 0 1,0 0-1,0 0 1,1-1 0,9 6-1,7 3 266,24 10-1,-38-19-246,120 49 1742,-123-51-1692,-4-1-71,1 0 1,0-1 0,-1 1 0,1 0-1,0 0 1,-1-1 0,1 1 0,-1 1-1,1-1 1,-1 0 0,0 0 0,0 0-1,1 1 1,-1-1 0,0 1 0,0-1-1,0 1 1,0-1 0,1 4 0,-2-5-33,0 1 1,0 0-1,0 0 0,0-1 1,0 1-1,0 0 1,0-1-1,-1 1 0,1 0 1,0-1-1,0 1 1,0 0-1,-1-1 1,1 1-1,0 0 0,-1-1 1,1 1-1,-1-1 1,1 1-1,0-1 0,-1 1 1,1-1-1,-1 1 1,0-1-1,1 1 1,-1-1-1,1 1 0,-1-1 1,0 0-1,1 0 1,-1 1-1,0-1 0,1 0 1,-1 0-1,0 0 1,0 1-1,-7 1 59,0 0 0,-14 2 0,-148 9 168,-94-5-826,194-5-2131,-84 14 0,149-16 2359,-26 7-1680,29-8 1552,0 1-1,0 0 1,1-1-1,-1 1 1,0 0-1,1 0 1,-1 0-1,1 0 1,-1 0-1,1 1 1,-1-1-1,-1 3 1,2-3 160,1 0 1,-1 0 0,1 0-1,0 1 1,-1-1-1,1 0 1,0 0-1,0 0 1,0 1-1,0-1 1,0 2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1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0 15296,'-63'9'6911,"0"14"-5983,36-15 1088,4 4-1280,-12-4-352,7 4-288,-3-9-1088,14 5 544,-6-8-5664,14 5 3361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473 368 4320,'0'-38'1936,"7"-44"4202,-6 64-3540,-2 13-961,-1 12-859,-2 9-509,0 0 0,-2-1 0,-9 22 0,0-2-118,-29 77 263,-33 92 255,-39 166-19,63-227-280,-17 58 156,27-29-268,18-64 530,24-104-757,-2 5 608,2-27 317,2-28-737,3 1 0,12-66-1,35-154-10,21-69-405,27 5-22,-67 240-28,4 2 0,53-92 0,-76 157 153,1 0 0,21-24 0,-28 37 49,2 0 1,-1 0 0,1 1 0,1 1-1,-1 0 1,20-11 0,-25 16 33,0 0 1,1 0-1,0 0 0,-1 1 1,1-1-1,0 1 0,0 0 1,0 1-1,-1-1 0,1 1 1,0 0-1,0 0 0,0 1 1,0-1-1,0 1 0,0 0 1,-1 1-1,1-1 0,0 1 1,-1 0-1,1 0 0,-1 0 1,0 0-1,0 1 0,1 0 1,-2 0-1,1 0 0,0 0 1,-1 1-1,6 7 0,3 3 0,-1 1 0,-1 1 0,-1 0 1,0 0-1,11 30 0,-9-13-17,0 1 0,5 37 0,-13-49 44,0 0 0,-1 1 1,-1 23-1,-1-32 92,-1-1 0,-1 0 0,0 0 0,-1-1 0,-1 1 0,-7 19 0,6-22 7,0-2-1,-1 1 1,0 0-1,0-1 0,-1 0 1,0-1-1,-1 0 1,1 0-1,-2 0 0,-8 5 1,9-6-49,-1 0 1,0 0-1,0-1 1,-1-1-1,0 1 1,1-1-1,-1-1 1,-1 0-1,1-1 1,0 1-1,-19 0 1,12-3-441,-1 0 0,1-1 1,0-1-1,0-1 0,0 0 0,-23-9 0,26 9-2691,17 12-4868,-1-6 6965,1-1 1,-1 0-1,3 1 0,17 13-1458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4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1418 6464,'-14'7'1322,"10"-8"676,16-12 2002,3-4-3006,133-153 1811,-93 110-1918,111-90 0,75-34 615,-233 178-1455,-5 3 29,20-11 166,-23 13-234,0 1 0,1 0 1,-1 0-1,0-1 0,1 1 0,-1 0 1,0 0-1,1 0 0,-1-1 0,0 1 1,1 0-1,-1 0 0,1 0 0,-1 0 1,0 0-1,1 0 0,-1 0 0,1 0 1,-1 0-1,0 0 0,1 0 1,-1 0-1,1 0 0,-1 0 0,0 0 1,1 0-1,-1 0 0,0 1 0,1-1 1,-1 0-1,1 0 0,-1 0 0,0 1 1,0-1-1,1 0 0,-1 0 0,0 1 1,1-1-1,-1 0 0,0 1 0,0-1 1,1 0-1,-1 1 0,0-1 0,0 1 1,0-1-1,0 0 0,0 1 0,1 0 1,-1 1 10,0 1 1,-1-1 0,1 1 0,0-1 0,-1 1-1,0-1 1,1 1 0,-1-1 0,0 1 0,0-1-1,0 0 1,-1 1 0,-1 2 0,-3 5 33,-44 77 238,32-58-206,1 0-1,1 1 1,-12 36 0,22-49-5,1 0 0,0 0 0,1 1 0,1 0 0,1 0 0,0 30 0,3-43-26,-1 0 1,1 0-1,0 0 0,0 0 1,0-1-1,0 1 1,1 0-1,3 6 1,-4-9-29,0-1 1,0 1-1,0 0 1,1 0-1,-1-1 1,1 1-1,-1-1 0,1 1 1,-1-1-1,1 0 1,0 0-1,-1 0 1,1 1-1,0-1 1,0-1-1,0 1 1,0 0-1,0 0 1,0-1-1,0 0 1,0 1-1,0-1 0,4 0 1,0 0 25,1-1-1,-1 0 1,0 0 0,0-1 0,0 0-1,8-3 1,41-22 135,5-11-73,62-51 0,-40 27-107,-8 9-162,99-96 1,-192 172-35,1 0 1,-18 31-1,23-33 215,2 0 0,1 1 0,0 0 0,2 0 0,0 1 0,2 0 0,0 0-1,2 1 1,0 0 0,2 0 0,0 0 0,2 0 0,5 45 0,-4-60 4,1-1 0,0 1 1,1-1-1,0 1 0,6 11 0,-8-17 2,1 0 0,-1 0-1,1 0 1,0-1 0,0 1 0,0 0-1,1-1 1,-1 0 0,0 1-1,1-1 1,0 0 0,-1-1-1,1 1 1,0 0 0,0-1-1,0 1 1,4 0 0,-5-1-4,0-1-1,0 0 1,0 0 0,0 0-1,0 0 1,0 0 0,0 0 0,0 0-1,0-1 1,0 1 0,0-1 0,0 1-1,0-1 1,0 0 0,2-1-1,1-1 19,-1 0 0,1-1-1,-1 1 1,0-1-1,6-6 1,1-3 51,-1-1 0,15-26 0,-14 18-90,0 1-1,-2-2 1,-1 1 0,0-1-1,-2 0 1,-1-1 0,5-40-1,-9 50-40,-1 1-1,0-1 1,-1 0-1,0 1 0,-1-1 1,0 1-1,-1-1 1,-7-16-1,9 26-7,-1-1-1,0 1 0,0 0 1,0 0-1,-1 0 1,0 0-1,1 0 0,-1 0 1,0 1-1,-1-1 0,1 1 1,-1 0-1,1 0 1,-1 0-1,0 1 0,0 0 1,0-1-1,-1 1 1,1 0-1,0 1 0,-1-1 1,1 1-1,-1 0 1,0 0-1,1 0 0,-1 1 1,-5 0-1,8 0 25,-1 0 0,0 0 0,1 1 0,-1-1 0,0 1 0,1 0 0,-1-1-1,1 1 1,-1 1 0,1-1 0,0 0 0,-1 1 0,1-1 0,0 1 0,0-1 0,-3 4 0,4-4 16,0 0 1,1 0 0,-1 0-1,0 0 1,1 0 0,-1 1-1,1-1 1,-1 0 0,1 0 0,0 0-1,-1 1 1,1-1 0,0 0-1,0 0 1,0 1 0,0-1-1,0 0 1,0 1 0,0-1-1,0 0 1,1 0 0,-1 1 0,0-1-1,1 0 1,-1 0 0,1 0-1,-1 0 1,1 1 0,0-1-1,-1 0 1,1 0 0,0 0-1,0 0 1,0 0 0,0-1 0,0 1-1,1 1 1,2 1 19,0 0 0,0-1-1,0 1 1,0-1 0,0 0 0,1 0-1,-1 0 1,1 0 0,0-1 0,6 1 0,9 2 31,23 0 0,-30-3-50,14 0 38,-1-1-1,1-1 1,0-1 0,-1-2-1,0 0 1,34-11-1,-46 11-7,1-1-1,-1 0 1,0-1 0,-1 0-1,1-1 1,-2-1-1,1 0 1,-1-1 0,0 0-1,13-14 1,21-30 40,56-86 1,-80 108-49,148-226 224,-137 201-314,36-84 0,-57 112-7,-1-1-1,-1-1 0,-2 0 1,-1 0-1,3-36 1,-11 48-88,1 18 159,0 0 0,0-1 0,0 1 0,0 0 0,0-1-1,0 1 1,0 0 0,0-1 0,0 1 0,0 0 0,0-1 0,0 1-1,-1 0 1,1-1 0,0 1 0,0 0 0,0 0 0,0-1 0,-1 1 0,1 0-1,0 0 1,0-1 0,-1 1 0,1 0 0,0 0 0,0 0 0,-1 0 0,1-1-1,0 1 1,-1 0 0,1 0 0,0 0 0,-1 0 0,1 0 0,0 0-1,-1 0 1,1 0 0,0 0 0,-1 0 0,1 0 0,0 0 0,-1 0 0,1 0-1,-1 0 1,-3 3-24,0 0-1,0 1 0,1-1 1,-1 1-1,1 0 0,-1 0 1,1 0-1,-3 7 0,-8 8-33,3-5 6,-11 15-75,-32 59 1,14-8 92,-56 168 1,62-134 100,-20 129 1,30-34 175,22-171-111,2 0 0,2 1 0,10 57 0,-11-90-74,0 0-1,0 0 1,1 0-1,0 0 1,0-1-1,0 1 1,1-1-1,0 0 1,0 0-1,0 0 1,1 0-1,4 6 1,-7-10-33,0 0 1,1 0-1,-1 0 0,0 0 1,1 0-1,-1 0 0,0-1 1,1 1-1,-1 0 1,1-1-1,0 1 0,-1-1 1,1 1-1,-1-1 0,1 0 1,0 1-1,2-1 0,0-1 17,1 0 0,-1 0 0,0 0 0,0 0 0,5-3 0,-3 2-1,12-6 14,1-1 1,-2-1-1,1-1 0,-1 0 0,16-14 1,71-72-113,75-91-194,-150 141-176,-64 106-448,30-52 877,1 1 0,1 0 1,0-1-1,0 2 0,0-1 0,1 0 1,0 0-1,1 1 0,0-1 0,0 1 1,1 15-1,1-13 30,0 1 0,1 0-1,0-1 1,1 0 0,0 1 0,1-1-1,0 0 1,6 10 0,-5-11-1,-1-3 0,0 0 0,0 0-1,6 9 1,-9-15-14,0 0-1,-1 0 1,1 0 0,0 0-1,0-1 1,0 1-1,0 0 1,0 0-1,0 0 1,0-1 0,0 1-1,0 0 1,1-1-1,-1 1 1,0-1-1,0 0 1,1 1-1,-1-1 1,0 0 0,0 0-1,1 0 1,-1 0-1,0 0 1,1 0-1,-1 0 1,0 0 0,2-1-1,0 0 41,-1 0-1,1-1 1,0 0 0,0 0-1,-1 0 1,1 0-1,-1 0 1,0 0 0,0 0-1,3-5 1,19-27 242,-24 33-286,8-14-1,0-1 0,-1 0 0,-1 0 0,0 0 0,-1-1 0,-1 0 0,-1 0 0,1-18 1,-3 29-50,-1 1 0,0-1 1,0 0-1,-1 0 0,1 1 1,-1-1-1,-1 0 1,1 1-1,-1-1 0,0 1 1,-3-6-1,4 7-7,-2 1-1,1 0 1,0-1 0,-1 1-1,1 0 1,-1 0 0,0 0-1,0 1 1,0-1-1,0 1 1,-1 0 0,1-1-1,-1 1 1,1 1 0,-1-1-1,-4-1 1,2 1 22,0 1 1,-1 0-1,1 0 0,0 0 1,0 1-1,0 0 0,-1 0 1,1 1-1,0 0 0,0 0 1,0 0-1,0 0 0,0 1 1,-8 4-1,73-19 582,9-11-441,36-11-79,-68 25-40,66-15-63,-85 22 55,0 0 1,1 2 0,32 0-1,-43 2 19,0 0 0,-1 0 0,1 0 0,-1 1-1,1 0 1,-1 1 0,9 4 0,-12-6-1,-1 0 0,0 0 0,0 1 1,0-1-1,0 1 0,0-1 0,0 1 0,0 0 0,0 0 0,-1 0 1,1 0-1,-1 0 0,1 0 0,-1 0 0,0 1 0,0-1 1,0 0-1,0 1 0,0-1 0,-1 1 0,1-1 0,0 5 1,-1-2 28,-1-1 0,1 0 0,-1 1 0,0-1 1,0 0-1,-1 0 0,1 0 0,-1 0 1,0 0-1,0 0 0,0 0 0,-5 6 1,-4 3 27,0-1 0,-14 12 1,-1 2 14,10-10-10,12-13-36,0 0 0,1 0 0,0 0 0,0 1 0,0 0 0,0-1 0,-3 6 0,7-9-6,-1 1 1,1-1 0,-1 0 0,0 0 0,1 0 0,-1 0 0,1 0 0,-1 0 0,1 0 0,-1 0 0,0 0 0,1 0 0,-1 0 0,1 0 0,-1 0 0,0 0-1,1 0 1,-1 0 0,1-1 0,-1 1 0,1 0 0,35-19 113,0-1-1,32-24 0,5-3-324,-58 38 151,-7 3-52,1 1 0,0 0 0,13-5 0,-21 10 76,0 0 0,0-1 0,1 1 0,-1 0 0,0 0 0,0 0 1,1 0-1,-1 0 0,0 0 0,0 0 0,1 0 0,-1 0 0,0 1 0,0-1 1,1 1-1,-1-1 0,0 1 0,0-1 0,0 1 0,0 0 0,0-1 1,0 1-1,0 0 0,0 0 0,0 0 0,0 0 0,0 0 0,0 0 1,-1 0-1,1 0 0,0 0 0,-1 0 0,1 2 0,2 3-35,0 1 0,-1-1-1,0 1 1,2 11 0,-3-13 76,1 6 30,0 0 0,1 1 0,1-1 0,-1-1 0,2 1 0,0-1 0,7 13 0,-11-22-27,0 0 1,0 1-1,0-1 1,1 0-1,-1 0 1,0 0-1,1 0 1,-1 0-1,1 0 1,-1 0-1,1-1 1,-1 1-1,1-1 1,-1 1-1,1-1 1,0 1-1,-1-1 1,1 0-1,0 0 1,0 0-1,-1 0 1,1 0-1,0 0 1,-1 0-1,1 0 1,0-1-1,-1 1 1,3-2-1,4-1 75,0 0-1,0-1 1,-1 0 0,12-9-1,13-8 7,0-2 0,-1-2 1,-2-1-1,37-41 0,-35 27-66,51-85 0,13-54-215,-68 128-18,-16 34 41,-7 13-154,-3 16 158,-3 31 86,-1-1 0,-3 0 0,-1 0-1,-2-1 1,-18 47 0,-88 202 523,107-271-380,7-14-48,-1-1 1,0 1-1,0-1 1,0 1-1,0-1 1,0 0-1,-1 0 1,0 0 0,0 0-1,0 0 1,-7 6-1,9-10-28,1 0 0,-1 1-1,1-1 1,-1 0 0,0 0-1,1 1 1,-1-1 0,1 0 0,-1 0-1,0 0 1,1 0 0,-1 0-1,0 0 1,1 0 0,-1 0 0,1 0-1,-1 0 1,0 0 0,1 0-1,-1 0 1,0 0 0,1 0 0,-1-1-1,1 1 1,-1 0 0,0-1-1,0 0 6,-1 0 0,1 0 0,0-1-1,0 1 1,0 0 0,0-1-1,0 1 1,0-1 0,-1-2 0,-1-2 20,1 1 1,0-1 0,0-1 0,0-7 0,0 4 3,2-1 1,0 0 0,0 0-1,1 0 1,0 0 0,1 1-1,3-11 1,-3 12-50,1 1 0,-1 0 0,2 1 0,-1-1 0,1 1 0,0-1 1,1 1-1,0 0 0,9-10 0,-8 12-17,0 0 0,0 1 0,0 0 0,1 0 0,-1 0 0,1 1 0,0 0 0,11-4 0,65-13-329,-52 14 164,10-2 12,1 2 0,49-1 0,-3 7-1819,-2 3-3402,-81-3 4572,19 4-3406,-19 1 1200,-10 4-1688,-3 2 1355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9792,'-45'-24'4448,"32"24"-3872,8 0 2367,18 0-959,11 8-1152,55-8-96,11 5-416,36-5 192,1 0-288,12-5-192,-4 5-32,-1-3-2688,-13-2 1472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299 161 2912,'-2'-14'352,"-1"-21"592,3 24-187,1 1 0,-1-1 1,1 0-1,1 1 0,4-14 1,7-11 5050,-19 69-3563,-1 10-1008,-28 140 854,-61 125-583,37-125-824,36-112 153,-56 117 0,68-160 175,11-25-578,1-4-35,9-15 87,37-76-182,44-73-203,-75 138-153,2-4-74,35-42 0,-51 70 109,-1 0 1,1 0-1,0 1 0,0-1 0,0 0 0,0 1 1,0-1-1,1 1 0,-1 0 0,3-2 1,-4 3 12,0 0 0,0 0 0,0 0 1,0 0-1,-1 0 0,1 0 1,0 0-1,0 0 0,0 0 0,0 0 1,-1 0-1,1 1 0,0-1 1,0 0-1,-1 0 0,1 1 0,0-1 1,0 1-1,-1-1 0,1 1 1,0-1-1,-1 1 0,1-1 0,-1 1 1,1 0-1,0-1 0,-1 1 1,0 0-1,1-1 0,-1 1 0,1 0 1,-1 0-1,0-1 0,1 2 1,1 4 2,0 0 0,-1 0 1,1 0-1,-1-1 0,-1 2 1,1-1-1,-1 0 1,0 9-1,-1-2 1,-7 144 173,0-1 54,8-154-221,0 9 51,0-1 0,1 0 1,3 19-1,-4-27-42,1 0 0,0 0 1,-1 1-1,1-1 0,0 0 1,0 0-1,0 0 0,0 0 1,0-1-1,1 1 0,-1 0 1,0 0-1,1-1 0,0 1 1,-1-1-1,1 1 1,0-1-1,0 0 0,-1 1 1,1-1-1,0 0 0,0 0 1,5 1-1,1-1 36,0 0 1,0-1-1,0 0 0,0-1 0,0 1 1,0-1-1,9-3 0,28-5 31,-2-1-1,1-3 1,-2-2-1,47-22 1,-58 21-60,0-1 0,-1-1 0,-2-2-1,0-1 1,50-48 0,-53 43 165,28-38-1,-50 60-182,0-1 0,-1 1-1,4-10 1,-2 5-61,0 3 13,-4 5 38,1 1 1,-1 0-1,0-1 0,0 1 0,0 0 0,1 0 0,-1-1 1,0 1-1,0 0 0,0-1 0,0 1 0,0-1 1,0 1-1,0 0 0,1-1 0,-1 1 0,0 0 0,0-1 1,0 1-1,0 0 0,0-1 0,-1 1 0,1 0 1,0-1-1,0 1 0,0 0 0,0-1 0,0 1 0,0 0 1,-1-1-1,1 1 4,0 0 0,0 0 0,0-1 0,0 1 0,0 0 0,0 0 0,0 0 0,0 0 0,0 0 0,0 0 0,0 0 0,0 0 0,-1 0 0,1 0 0,0 0-1,0 0 1,0 0 0,0 0 0,0 0 0,0 0 0,0 0 0,0 0 0,0 0 0,0 0 0,0 0 0,0 0 0,0 0 0,0 0 0,-1 0 0,1 0 0,0 0 0,0 0 0,0 0 0,0 0 0,0 0 0,0 0 0,0 0 0,0 0 0,0 0 0,0 0 0,0 0 0,0 0 0,0 0 0,0 0 0,-1 0 0,1 0 0,0 0 0,0 0 0,0 0 0,0 0 0,0 1 0,0-1 0,0 0 0,0 0 0,0 0 0,0 0 0,0 0 0,0 0 0,0 0 0,0 0 0,0 0 0,0 0 0,0 0 0,0 0 0,0 1-1,-11 11-94,0 2-1,-14 20 1,-6 9 0,-41 45 108,-41 53 37,112-139-40,-1 1 1,1-1 0,-1 1-1,1 0 1,0-1 0,0 1-1,0 0 1,1 0 0,-1-1-1,1 1 1,-1 6 0,1-8 5,0 0 0,0 1 0,0-1 1,1 0-1,-1 1 0,0-1 0,1 0 1,-1 0-1,1 1 0,-1-1 1,1 0-1,0 0 0,0 0 0,-1 0 1,1 0-1,0 0 0,0 0 0,0 0 1,0 0-1,0 0 0,0 0 0,0-1 1,0 1-1,1 0 0,-1-1 0,0 1 1,0-1-1,2 1 0,1 0 30,0 0 0,1-1 0,-1 1 0,0-1 0,1 0 0,-1 0 0,1-1 0,-1 1-1,0-1 1,0 0 0,1 0 0,-1 0 0,0-1 0,0 1 0,0-1 0,0 0 0,5-4 0,2-1-12,0-1-1,-1 0 1,1 0 0,12-15-1,-4-1 4,-1 0-1,-1 0 0,-2-2 1,23-49-1,-11 22-270,-26 52 214,-1 0-1,1 0 0,0 0 0,-1 0 1,1 0-1,0 0 0,0 0 0,0 0 1,0 1-1,1-2 0,-1 1 13,-1 1 1,0 0-1,1 0 1,-1 0-1,0 0 0,1 0 1,-1 0-1,0 0 1,1 0-1,-1 0 0,0 0 1,1 0-1,-1 0 1,0 0-1,1 0 0,-1 0 1,0 0-1,1 1 1,-1-1-1,0 0 0,1 0 1,-1 0-1,0 0 0,0 1 1,1-1-1,-1 0 1,0 0-1,0 0 0,1 1 1,-1-1-1,0 0 1,0 1-1,0-1 0,1 0 1,-1 0-1,0 1 1,0-1-1,0 0 0,0 1 1,0-1-1,0 0 1,0 1-1,0-1 0,0 1 1,2 6-17,-1 1 1,0 0-1,-1-1 0,0 1 1,-1 9-1,1 18-44,1-23 52,0 7 51,1-1-1,5 26 1,-6-39 8,1 0-1,-1-1 1,1 1-1,0-1 1,0 0-1,0 1 1,0-1-1,1 0 1,0 0-1,0-1 1,0 1-1,0-1 1,1 1-1,5 4 1,-5-6-13,-1 0-1,1 0 1,0-1 0,0 1 0,0-1 0,0 0-1,0 0 1,0 0 0,0-1 0,0 1 0,0-1-1,0 0 1,1 0 0,6-2 0,4 0 64,1-2 1,21-7-1,-32 9-72,12-5 11,0 0 0,-1-1-1,1-1 1,-2 0-1,1-1 1,-1-1-1,-1-1 1,0 0 0,-1 0-1,19-23 1,6-14-35,57-97 0,-34 47-346,-52 90 264,-9 9 84,0 0 0,0 0 0,1 0 0,-1 0 0,0 0 1,0 0-1,0 1 0,0-1 0,0 0 0,1 0 0,-1 0 0,0 0 1,0 0-1,0 0 0,0 0 0,0 0 0,0 0 0,1 0 1,-1 1-1,0-1 0,0 0 0,0 0 0,0 0 0,0 0 0,0 0 1,0 1-1,0-1 0,0 0 0,0 0 0,0 0 0,0 0 0,0 0 1,1 1-1,-1-1 0,0 0 0,0 0 0,-1 0 0,1 25-101,-1-17 75,-19 166-93,5-60 407,11-82-209,2-21-28,0 0 1,1 0-1,0 1 1,1-1-1,3 21 1,-2-28 88,-1-1 52,1-4-33,4-3-8,-1 1-136,0 0-1,-1-1 0,1 1 0,-1-1 1,0 0-1,1 0 0,-2 0 0,6-8 0,15-39 1,-20 44-13,61-155-85,-62 157 31,1 0 1,-1 0 0,1 1 0,4-6 0,-7 9 42,0 1 0,1-1 1,-1 1-1,0-1 0,0 1 0,1-1 1,-1 1-1,0 0 0,1-1 1,-1 1-1,1 0 0,-1-1 1,1 1-1,-1 0 0,0-1 1,1 1-1,-1 0 0,1 0 1,-1 0-1,1 0 0,-1-1 1,1 1-1,-1 0 0,1 0 1,0 0-1,-1 0 0,1 0 1,-1 0-1,1 0 0,-1 0 1,1 0-1,-1 1 0,1-1 1,-1 0-1,1 0 0,-1 0 1,1 0-1,-1 1 0,1-1 1,-1 0-1,0 1 0,1-1 0,-1 0 1,1 1-1,-1-1 0,0 0 1,1 1-1,-1-1 0,0 1 1,1-1-1,-1 1 0,0 0 1,6 10-40,-1 1 1,0-1 0,2 13-1,11 24 72,-14-39 32,1 1 0,1-1 1,0 1-1,0-2 1,15 17-1,-16-20-23,1 0 0,0 0-1,0-1 1,0 0 0,0 0 0,1 0 0,-1-1 0,1 0 0,13 4-1,-5-3 3,0-1-1,1-1 1,-1 0 0,1 0-1,0-2 1,22-2-1,-29 2-12,0-1 0,0-1 0,0 0-1,-1 0 1,1-1 0,-1 0 0,1 0 0,-1-1 0,0 0-1,0-1 1,-1 1 0,14-12 0,-9 3 14,-2 0 1,1 0 0,-2-1-1,0-1 1,-1 1 0,0-1-1,-1 0 1,-1-1 0,0 0-1,-1 0 1,4-23 0,-8 31-92,0 1 0,0-1 0,0 1 0,-1-1 0,0 0 0,-1 1 1,0-1-1,-2-11 0,3 18 45,0 1 0,0 0 0,0-1 0,0 1 1,-1 0-1,1-1 0,0 1 0,0-1 0,0 1 0,0 0 1,-1 0-1,1-1 0,0 1 0,0 0 0,0-1 1,-1 1-1,1 0 0,0 0 0,-1-1 0,1 1 0,0 0 1,0 0-1,-1 0 0,1-1 0,0 1 0,-1 0 0,1 0 1,-1 0-1,1 0 0,0 0 0,-1 0 0,1 0 1,0 0-1,-1 0 0,1 0 0,0 0 0,-1 0 0,1 0 1,-1 0-1,1 0 0,0 0 0,-1 0 0,1 0 0,0 0 1,-1 1-1,1-1 0,0 0 0,-1 0 0,1 0 1,0 1-1,0-1 0,-1 0 0,1 0 0,0 1 0,0-1 1,-1 0-1,1 1 0,-16 19-200,14-18 182,-9 13 30,1 1 0,0 1 1,1 0-1,-7 21 0,12-28 28,1 0-1,0-1 1,1 2-1,0-1 1,1 0 0,0 0-1,0 1 1,1-1-1,2 15 1,-1-19 9,0 0-1,1 0 1,0 0-1,0 0 1,0 0-1,1-1 1,0 1-1,0-1 1,0 1-1,1-1 1,0 0-1,0-1 1,0 1-1,0-1 1,1 1-1,0-1 1,0 0-1,6 3 1,-1-1-3,1 0 0,0-1 1,0-1-1,0 0 0,0 0 1,1-1-1,0-1 0,21 3 1,-5-4-602,1 0 0,-1-2 0,31-5 0,38-12-7058,-89 16 6508,-1 0 0,1 0 0,-1 0 0,1-1 0,-1 0 0,0-1 0,0 0 0,10-7 0,14-13-2867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128 228 3392,'-6'4'553,"3"-3"-327,1 1-1,-1-1 1,1 1 0,-1 0-1,1 0 1,-1 0-1,1 0 1,0 1-1,0-1 1,-2 3-1,3-2 184,-1-1-1,1 0 0,-1 0 1,0-1-1,1 1 0,-1 0 0,0 0 1,0-1-1,-4 3 0,-22 11 2736,27-14-2939,0 0-1,0-1 1,0 1 0,0-1 0,0 1 0,0-1-1,0 0 1,-1 1 0,1-1 0,0 0-1,0 0 1,0 0 0,0 0 0,-1 0-1,1 0 1,0 0 0,0 0 0,0 0-1,0-1 1,-1 1 0,1 0 0,0-1 0,0 1-1,0-1 1,0 1 0,0-1 0,0 0-1,0 1 1,0-1 0,0 0 0,1 0-1,-1 1 1,0-1 0,0 0 0,1 0 0,-2-2-1,1 1-2,0 0-1,0-1 1,0 0-1,1 1 1,-1-1-1,1 1 0,0-1 1,-1 0-1,1 1 1,0-1-1,1 1 1,-1-1-1,0 0 1,1 1-1,0-4 1,2-2-102,1 1 1,-1 0 0,1 0 0,1 0 0,-1 0 0,1 1 0,0-1 0,0 1 0,1 1-1,0-1 1,0 1 0,0 0 0,14-8 0,9-4-62,0 2 1,35-13-1,-56 24-65,119-44 366,-102 40-225,1 1 0,-1 1 0,31-3 0,-51 9-56,0-1 0,1 1 1,-1 1-1,0-1 0,9 2 1,-13-1-44,1-1 1,-1 0 0,0 1-1,1-1 1,-1 1 0,1-1 0,-1 1-1,0 0 1,0 0 0,1-1-1,-1 1 1,0 0 0,0 0 0,0 0-1,0 0 1,0 0 0,0 1-1,0-1 1,-1 0 0,1 0 0,0 1-1,-1-1 1,2 2 0,-2 0 28,1 0 0,-1 0-1,0 0 1,0 0 0,0 0 0,0 0 0,0 0 0,-1 0 0,1 0-1,-1 0 1,0 0 0,0 0 0,0-1 0,-1 4 0,-4 5 13,0-1 0,-11 14 1,10-15-33,-43 58 100,-43 60-43,74-97-82,1 0 1,-21 49 0,37-74-1,0 0 0,0 0 0,1 0 0,0 0 0,0 0 0,0 0 0,1 0 0,-1 1 0,1-1 0,0 0 0,1 0 0,-1 1 0,1-1 0,0 0 0,1 0 0,-1 0 0,1 0 0,0 0 0,0 0 0,3 4 0,0-1-14,1 0 0,0-1 0,0 0 0,1 0 0,0-1 0,0 1 0,0-2-1,1 1 1,0-1 0,11 6 0,16 8 8,21 11 69,67 46 0,-116-71 32,-1 0 1,0 1-1,0-1 1,-1 1-1,10 13 1,-13-17-35,-1 0 0,0 0 0,0 0 0,0 0 0,0 1 0,-1-1 0,1 0 0,0 0 0,-1 0 0,0 1 1,1 2-1,-1-3-23,-1-1 0,1 1 0,0-1 0,-1 1 0,1-1 0,0 1 1,-1-1-1,0 0 0,1 1 0,-1-1 0,0 0 0,0 1 0,0-1 1,0 0-1,0 0 0,0 0 0,0 0 0,0 0 0,-2 1 0,-2 1-11,0 0 0,0 0 0,-1 0-1,1-1 1,-1 0 0,1-1 0,-1 1-1,0-1 1,0 0 0,-8 1 0,-12-1 21,-28-3 1,31 1-7,-104-8-562,43-6-2737,83 14 3053,-23-6-2839,17 2 285,7 4 2583,0 1 0,0 0 1,0 0-1,0-1 0,0 1 1,1 0-1,-1-1 1,0 1-1,0 0 0,0 0 1,0-1-1,1 1 1,-1 0-1,0 0 0,0-1 1,1 1-1,-1 0 1,0 0-1,0 0 0,1 0 1,-1-1-1,0 1 0,1 0 1,-1 0-1,0 0 1,0 0-1,1 0 0,-1 0 1,1 0-1,18-5-3324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5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57 4320,'-6'-4'609,"5"4"-473,0-1 0,0 1 0,0-1 0,0 1 0,0-1 0,0 1 0,0 0-1,0-1 1,0 1 0,-1 0 0,1 0 0,0 0 0,-1 0 0,47-2 9794,2-1-4781,181-31-3535,-210 30-2046,14-2 981,-11 6-8703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4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518 108 5408,'-7'-12'1763,"0"0"0,-6-19 0,12 29-1442,0 0-15,-1-1 0,1 1 0,-1 0 0,1 0 0,-1 0-1,0 0 1,0 0 0,0 0 0,0 0 0,0 0 0,0 1 0,-3-2-1,0 0-22,0 0-1,0 1 0,-1 0 0,1 0 0,-8-2 0,2 2-137,0 0 0,0 0-1,0 1 1,0 1 0,-1 0-1,1 0 1,0 1-1,0 1 1,-1 0 0,1 0-1,1 1 1,-1 1 0,0 0-1,1 0 1,-1 1-1,-14 9 1,3 4 106,1 1-1,1 0 1,0 2 0,-17 23-1,17-18 87,-21 34-1,34-49-131,1 0 0,0 1 0,1 0 0,0 0-1,1 1 1,-3 14 0,6-25-159,1 1 0,-1 0-1,1-1 1,0 1 0,0-1 0,0 1 0,0-1-1,1 1 1,-1 0 0,0-1 0,1 1 0,0-1 0,0 1-1,0-1 1,0 0 0,0 1 0,0-1 0,1 0-1,-1 0 1,1 0 0,-1 0 0,1 0 0,0 0-1,0 0 1,0 0 0,0-1 0,0 1 0,0-1 0,0 1-1,0-1 1,1 0 0,-1 0 0,1 0 0,-1 0-1,0-1 1,1 1 0,0-1 0,3 1 0,-1-1-1,0-1 1,0 1 0,1-1 0,-1-1 0,0 1-1,0-1 1,0 1 0,0-2 0,0 1 0,-1 0-1,1-1 1,-1 0 0,7-5 0,4-5 68,-1 0-1,17-21 1,-11 11-62,61-77 324,-41 49-256,-40 50-124,0 1 0,0 0 1,0 0-1,0 0 0,0-1 0,1 1 0,-1 0 0,0 0 0,0 0 0,0 0 0,0 0 1,0-1-1,1 1 0,-1 0 0,0 0 0,0 0 0,0 0 0,0 0 0,1 0 0,-1 0 0,0 0 1,0-1-1,0 1 0,1 0 0,-1 0 0,0 0 0,0 0 0,0 0 0,1 0 0,-1 0 1,0 0-1,0 0 0,0 0 0,1 1 0,2 6-39,-2 14 62,-1-20-19,-5 83 236,2-63-57,1 1 0,2-1 0,0 1 0,5 42 0,-4-61-146,-1-1-1,1 1 1,0 0 0,0-1 0,0 1 0,0-1 0,0 1-1,0-1 1,1 1 0,-1-1 0,1 0 0,0 0-1,-1 1 1,1-1 0,0 0 0,0-1 0,1 1-1,-1 0 1,0-1 0,0 1 0,1-1 0,-1 0-1,1 1 1,-1-1 0,1-1 0,0 1 0,-1 0-1,1-1 1,0 1 0,0-1 0,-1 0 0,5 0-1,4 0 68,1 0-1,-1-2 1,0 1-1,1-2 0,-1 1 1,0-2-1,0 1 1,0-1-1,-1-1 0,20-11 1,-15 7-71,-1 0 1,0-1-1,21-19 1,31-40 23,-57 59-48,60-75 28,-39 47-41,45-46-1,-74 83-1,0 0-1,0 1 1,0-1 0,0 0 0,0 0 0,0 1-1,0-1 1,0 0 0,0 1 0,0-1 0,0 1-1,0 0 1,0-1 0,0 1 0,1 0 0,1-1-1,-3 2 7,1-1 0,0 0 0,-1 1 0,1-1 0,-1 1 0,1-1 0,0 1 0,-1-1 0,1 1 0,-1-1 0,1 1 0,-1 0 0,1-1 0,-1 1 0,0-1 0,1 1 0,-1 0 0,0 0 0,0-1 0,1 1 0,-1 0 0,0 0-1,0-1 1,0 1 0,0 0 0,0 0 0,0-1 0,0 1 0,0 0 0,0 0 0,0 20 51,-1 0 0,0-1 0,-7 31 0,-19 62 197,14-74-157,9-30-38,1 0 1,0 0-1,0 1 1,1-1 0,-1 19-1,3-28-40,-1 0-1,1 1 0,0-1 1,0 1-1,0-1 1,0 1-1,0-1 1,1 1-1,-1-1 0,0 1 1,0-1-1,0 1 1,0-1-1,0 0 1,1 1-1,-1-1 0,0 1 1,0-1-1,1 0 1,-1 1-1,0-1 1,0 1-1,1-1 0,-1 0 1,0 0-1,1 1 1,-1-1-1,1 0 1,-1 0-1,0 1 0,1-1 1,-1 0-1,1 0 1,1 0 16,-1 0 0,1 0 0,-1 0 1,1 0-1,-1-1 0,1 1 0,-1-1 1,0 1-1,1-1 0,-1 0 0,0 1 1,1-1-1,0-1 0,221-160 35,-185 133-99,-34 26 40,5-4-9,0 0 0,18-9 0,-25 15 0,-1 0 0,0 0 1,1 1-1,-1-1 0,1 0 0,-1 1 0,1-1 0,-1 1 0,1 0 0,0-1 0,-1 1 0,1 0 0,-1 0 0,1 0 0,0 0 0,-1 0 0,1 1 0,-1-1 1,1 0-1,-1 1 0,1-1 0,-1 1 0,1-1 0,-1 1 0,1 0 0,-1 0 0,3 1 0,-1 3-17,0-1 0,0 0 1,0 1-1,0-1 0,-1 1 0,0 0 0,2 6 1,10 39 98,-9-29-25,0-5 152,0 0-1,1 0 0,0 0 1,1-1-1,15 24 0,-17-32-803,0-1 1,0 0-1,1 0 1,0 0-1,11 9 1,10 0-5546,5-5-4143,-11-7 5011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322 697 2304,'1'-2'151,"-1"1"1,0-1-1,0 0 1,1 1-1,-1-1 0,1 0 1,-1 1-1,1-1 1,0 0-1,-1 1 1,1-1-1,0 1 0,0 0 1,0-1-1,0 1 1,1 0-1,-1-1 1,2 0-1,-1 0 237,-1 1-1,1-1 1,-1 0 0,1 0-1,-1 1 1,0-1-1,0 0 1,0 0 0,0 0-1,1-2 1,-1 2-111,0 0 336,0-1 0,0 0 0,-1 0 0,1 0 0,0 0 0,-1 0 0,0 0 0,0 0 0,0 0 0,0 0 0,0 0 0,0 0 0,-1 0 0,0 0 0,-1-5 0,1 7-528,0 0 0,1 1-1,-1 0 1,0-1 0,0 1 0,0-1 0,1 1-1,-1 0 1,0 0 0,0 0 0,0-1 0,0 1-1,0 0 1,0 0 0,0 0 0,1 0 0,-1 0-1,0 0 1,0 1 0,0-1 0,0 0 0,0 0-1,0 1 1,1-1 0,-2 1 0,0-1 89,-1 1-69,0 0-24,0 0 0,0 0 0,0 0 0,1 0 0,-1 0 0,0 0 0,1 1 0,-1 0 0,1-1 0,0 1 0,-3 3 0,-76 77 931,32-30-760,45-48-235,-77 83 478,66-70-300,2 1-1,0 0 1,-14 28 0,25-43-165,1 0 1,0 0 0,-1 0 0,1 0-1,0 0 1,1 0 0,-1 0-1,1 1 1,-1-1 0,1 0 0,0 0-1,0 5 1,1-6 7,-1 0 0,1 0 1,0 0-1,0 0 0,0 0 0,0 0 0,0 0 0,0 0 1,0-1-1,0 1 0,1 0 0,-1-1 0,1 1 0,-1-1 0,1 1 1,0-1-1,-1 0 0,1 0 0,3 2 0,-1-1 15,1 0 0,-1 0 1,1 0-1,-1-1 0,1 1 0,0-1 0,0 0 0,-1-1 0,1 1 0,0-1 0,0 0 0,9-1 1,-7 0-10,1-1 1,-1 0 0,0 0 0,1-1-1,-1 0 1,0 0 0,10-7 0,-6 3-13,0-1 1,0-1 0,-1 0 0,-1 0-1,1-1 1,-2 0 0,1 0 0,-1-1-1,7-13 1,-7 6-46,-6 14 6,0 0 0,-1 0 0,1 0-1,1 0 1,-1 1 0,0-1 0,1 1-1,0-1 1,4-3 0,-6 24-271,-1-5 243,0 1 33,0 0 0,0 0 1,1 0-1,1 0 0,6 20 1,-7-29 32,0 0 0,1 0 0,0-1 1,0 1-1,0-1 0,0 1 0,1-1 1,0 0-1,-1 0 0,1 0 0,0 0 1,0-1-1,0 1 0,1-1 0,-1 0 1,1 0-1,-1 0 0,1 0 0,0 0 0,0-1 1,-1 0-1,1 0 0,6 1 0,14 2 23,-1-1-1,1-1 1,38-3-1,76-15 0,-92 7-17,0-3 0,-1-1-1,-1-2 1,0-3 0,0-1 0,-2-2-1,-1-2 1,-1-1 0,59-48-1,-45 28 141,-37 27-236,-16 16 48,-1 1 0,1-1 0,-1 1 0,0-1 0,1 1 0,-1-1 0,0 1 0,1-1 0,-1 1 0,0-1 0,0 1 0,1-1 0,-1 0 0,0 1 0,0-1 0,0 1 0,0-1 0,0 0 0,0 1 0,0-1-1,0 0 1,0 1 0,0-1 0,0 1 0,0-1 0,-1 0 0,1 1 0,0-1 0,-1 0 0,1 0 6,0 1-1,0 0 1,-1 0-1,1 0 1,0-1 0,0 1-1,-1 0 1,1 0-1,0 0 1,0-1-1,-1 1 1,1 0-1,0 0 1,-1 0 0,1 0-1,0 0 1,0 0-1,-1 0 1,1 0-1,0 0 1,-1 0 0,1 0-1,0 0 1,-1 0-1,1 0 1,0 0-1,-1 0 1,1 0-1,-7 2-45,1 0 0,0 1 0,0 0-1,0 0 1,0 0 0,0 1-1,0 0 1,-8 8 0,-42 42-144,21-13 118,1 0-1,-29 49 1,58-82 68,0 1 0,-6 16-1,9-22 29,1 0-1,0 0 0,0 1 0,1-1 1,-1 0-1,0 0 0,1 1 0,0-1 0,0 0 1,0 1-1,1 5 0,0-8-12,-1 0-1,1 0 1,-1 0 0,1 0-1,0 0 1,-1-1 0,1 1 0,0 0-1,0 0 1,-1-1 0,1 1-1,0 0 1,0-1 0,0 1-1,0 0 1,0-1 0,0 0-1,0 1 1,0-1 0,0 0-1,0 1 1,0-1 0,0 0-1,0 0 1,1 0 0,-1 0-1,0 0 1,1 0 0,3 0 25,0-1 1,0 1 0,0-1 0,0 0-1,6-2 1,-4 0-4,1 0-1,0-1 0,-1 0 1,0-1-1,14-9 1,-13 8-15,9-8 6,-1 0 0,0-1 0,-1-1 0,15-19 1,-24 28-14,55-68-307,74-118 1,-72 82-14,-30 49 143,-3-2 0,40-122-1,-50 119-37,12-71-1,-30 117 112,-2 20 88,0 1 0,0 0 1,0-1-1,0 1 0,0 0 0,0-1 0,0 1 0,0 0 1,-1-1-1,1 1 0,0 0 0,0-1 0,0 1 0,0 0 1,0-1-1,0 1 0,-1 0 0,1 0 0,0-1 0,0 1 1,-1 0-1,1 0 0,0-1 0,0 1 0,-1 0 0,1 0 1,-1 0-7,1 0 1,-1 0-1,1 0 0,-1 0 1,1 0-1,-1 0 1,0 0-1,1 1 1,-1-1-1,1 0 1,0 0-1,-1 1 1,1-1-1,-1 0 1,1 1-1,-1-1 0,1 1 1,-1 0-1,-14 18-146,-122 178 13,112-161 150,2 1 0,2 0 0,2 2 0,1 0 0,-21 67 0,31-78 55,0 0 0,2 0-1,1 1 1,1 0 0,2 0-1,1 0 1,3 42 0,0-60 3,0-1 0,0 0 1,1 0-1,0 0 0,1 0 1,0 0-1,1-1 0,0 0 1,0 0-1,1 0 1,9 11-1,-9-14-29,-1 0 0,1 0 0,0-1 0,1 0-1,-1 0 1,1-1 0,0 0 0,0 0 0,0-1 0,0 1 0,1-1 0,0-1 0,-1 0-1,1 0 1,11 1 0,-4-2-11,0-1-1,1-1 1,-1 0-1,0-1 1,1-1-1,-1 0 1,-1-1-1,1-1 1,19-8-1,1-4-98,0-1-1,46-32 1,126-106-201,-128 93 164,-69 55 17,-1 0-1,16-19 1,-61 62-1044,-1-1 1085,-165 194 113,185-208-58,0 2-1,1 0 1,2 0 0,0 2-1,-11 26 1,24-47 26,-1 1 1,1-1-1,1 1 1,-1-1-1,0 1 1,1-1-1,0 1 1,-1-1-1,2 1 0,-1-1 1,0 1-1,1-1 1,1 6-1,-2-7 2,1-1 0,0 1-1,-1-1 1,1 1 0,0-1-1,0 1 1,0-1 0,0 0-1,1 1 1,-1-1-1,0 0 1,0 0 0,1 0-1,-1 0 1,1 0 0,-1 0-1,1 0 1,-1-1 0,1 1-1,0 0 1,-1-1 0,1 0-1,0 1 1,-1-1 0,1 0-1,0 0 1,-1 0 0,1 0-1,0 0 1,2 0 0,5-1 51,1-1 1,-1 0 0,0-1 0,0 0 0,17-7-1,-23 8-53,14-5 40,-1-2 1,-1 0-1,1 0 0,-2-2 1,16-12-1,-12 6-36,0-1 0,-1 0 0,-1-1-1,-1-1 1,17-28 0,1-6-179,-2-1-1,-3-1 0,31-89 1,-33 72-20,-3-2 1,-4 0 0,19-152-1,-37 216 117,0 7 15,-1 1 1,1-1-1,-1 0 1,0 1-1,0-1 1,0 0-1,0 1 1,-1-1-1,0 1 0,0-1 1,0 1-1,-2-7 1,-1 8-92,-2 6 31,-3 6 47,1 0 0,-1 0 0,-9 17 0,4-7 41,-13 19 25,-36 55 63,43-58-21,3 2 1,1-1-1,2 2 0,1 0 1,-9 51-1,15-52 103,2 1 0,0 59 0,5-84-81,0 0 0,2 0 1,0 0-1,0 0 0,1 0 0,1 0 1,0-1-1,1 0 0,0 0 1,11 18-1,-13-26-31,1 0 0,-1 0 0,1 0 0,0-1 0,0 0 0,1 1 0,-1-1 0,1-1 0,0 1-1,0-1 1,0 0 0,0 0 0,1 0 0,-1-1 0,1 0 0,0 0 0,0 0 0,-1-1 0,1 1 0,0-2 0,0 1 0,0-1 0,1 0 0,-1 0 0,0 0 0,0-1 0,0 0 0,0 0 0,-1 0 0,1-1 0,0 0 0,0 0 0,-1-1 0,0 0 0,1 0 0,7-5-1,4-6-22,0 0-1,0-1 0,-1-1 0,16-22 0,54-80 48,-37 47 115,-17 25-396,-32 46 208,0 0 0,0 0 0,0 0 0,0 0 0,0 0 0,0 0 0,0 0 0,1 0 0,-1 0 0,0 0 0,0 0 1,0 0-1,0 0 0,0 0 0,0 0 0,0 0 0,0 0 0,0 0 0,0 0 0,0 0 0,0 0 0,1 1 0,-1-1 0,0 0 0,0 0 0,0 0 0,0 0 0,0 0 0,0 0 0,0 0 0,0 0 0,0 0 0,0 0 0,0 0 0,0 0 0,0 1 0,0-1 0,0 0 0,0 0 0,0 0 0,0 0 0,0 0 0,0 0 1,0 0-1,0 0 0,0 0 0,0 0 0,0 1 0,0-1 0,0 0 0,0 0 0,0 0 0,0 0 0,0 0 0,0 0 0,-1 0 0,1 0 0,0 0 0,0 0 0,0 0 0,-2 10-44,-39 92-86,-4 12 451,38-93-173,1 0 0,1 1-1,-3 32 1,7-51-111,1 1 0,-1 0 0,1 0 0,1-1-1,-1 1 1,0 0 0,1-1 0,0 1 0,0 0 0,0-1 0,0 1-1,0-1 1,1 1 0,0-1 0,-1 0 0,4 4 0,-2-4-11,-1-1 1,1 0-1,0 0 1,-1 0-1,1 0 1,0 0-1,0-1 0,0 1 1,1-1-1,-1 0 1,0 0-1,0 0 1,1 0-1,-1-1 1,0 1-1,1-1 1,-1 0-1,5 0 0,17-1 55,-1-1-1,1-1 1,-1-2-1,0 0 1,32-11-1,-23 4-39,1-2 0,-2-1 1,33-21-1,-51 27-26,-1-1 1,1 0-1,-2-1 1,18-18-1,36-55 7,-57 70-11,15-27 0,-21 35-57,-1 1 1,1-1-1,-1 0 1,-1-1-1,1 1 1,-1 0-1,0 0 1,0-8-1,-1 13 7,-4 6 19,3-3 5,6 4-8,-5-5 135,1 0-103,-1-1 1,0 1 0,0 0 0,0-1-1,1 1 1,-1-1 0,0 1 0,1 0-1,-1-1 1,0 1 0,1-1 0,-1 1-1,1-1 1,-1 1 0,1-1-1,-1 1 1,1-1 0,0 1 0,0 0-1,8 6-189,-8-6 334,17 2-15,-16-3-119,0-1 0,-1 1-1,1-1 1,0 1 0,-1-1 0,1 0 0,0 0 0,-1 0 0,1 0 0,-1 0 0,1 0 0,-1 0 0,0-1-1,0 1 1,1 0 0,-1-1 0,0 1 0,0-1 0,0 1 0,1-3 0,8-9 34,4-5 49,17-29 0,10-12 74,25-23 54,37-47-164,-88 106-123,-1 0 1,0 0-1,-2-1 0,10-28 0,-20 47 23,0-1-1,-1 0 0,1 0 0,-1 1 0,-1-1 0,1-8 0,-1 14 28,0-1-1,0 1 0,0-1 1,0 0-1,0 0 0,0 1 1,0-1-1,0 1 0,0-1 1,0 0-1,0 1 0,-1-1 1,1 0-1,0 1 1,-1-1-1,1 1 0,0-1 1,-1 0-1,1 1 0,0-1 1,-1 1-1,1-1 0,-1 1 1,1 0-1,-2-1 0,2 1-2,-1-1 0,0 1-1,0 0 1,0 0 0,0 0-1,0 0 1,0 0 0,1 0-1,-1 0 1,0 0 0,0 1 0,0-1-1,0 0 1,0 0 0,1 1-1,-2 0 1,-4 2-49,0 0-1,0 1 1,-8 7-1,-16 15 29,1 1-1,-41 50 0,53-55 28,1 0-1,1 2 1,1 0 0,-18 40-1,16-19 113,1 0 1,-10 58-1,-4 95 276,27-183-344,0-4-9,1 1 0,1 15-1,0-24 0,0 0 0,0-1 1,1 1-1,-1 0 0,1 0 0,0-1 0,0 1 0,0 0 0,0-1 0,0 1 0,1-1 0,-1 0 0,1 1 0,3 3 0,-4-5-4,1 0-1,-1 0 1,1 0 0,-1-1 0,1 1-1,0 0 1,-1-1 0,1 1-1,0-1 1,0 1 0,0-1-1,-1 0 1,1 0 0,0 0 0,0 0-1,0 0 1,0 0 0,-1 0-1,1 0 1,0-1 0,0 1-1,1-2 1,5 0-27,0-1 1,-1 0-1,10-6 0,-15 8-12,78-46 14,-64 37-184,-1 0 0,25-24 0,-39 35 172,-1 0 0,1 1 0,-1-1 1,1 1-1,-1-1 0,0 1 0,0-1 1,0 1-1,0-1 0,0 1 0,0-1 1,0 2-1,-7 36-24,5-28 23,0 0 0,0 1 1,1-1-1,1 19 0,0-28 29,1 0 0,-1 0 0,0 0 0,1 0 0,0 0 0,-1 0-1,1 0 1,0 0 0,0-1 0,0 1 0,0 0 0,0 0 0,0-1-1,1 1 1,-1-1 0,4 4 0,-3-4 6,1 1 0,-1-1 1,1 1-1,0-1 0,0 0 0,0 0 0,0 0 0,0 0 1,0 0-1,3 0 0,7-1 45,0 1 1,0-2-1,-1 0 0,17-3 0,-23 3-47,9-1 4,1-2 0,0 0 0,-1-1 0,0-1 0,0 0 0,0-1 0,-1 0 0,0-1 0,13-11 0,-3 0 0,0-1 0,-1-2 0,33-40 0,-3 2-132,-22 25-111,34-47 0,-65 80-52,-2 6 79,-8 10-18,-12 22 58,9-12 119,-16 46 1,13-29 31,7-16 84,1 0 0,-7 41 0,15-62-65,-1 0-1,1 0 1,-1 0-1,1 1 1,0-1-1,1 0 0,-1 0 1,1 0-1,1 5 1,-2-7 2,1-1-1,-1 0 1,1 0-1,-1 0 1,1 1 0,0-1-1,-1 0 1,1 0 0,0 0-1,0 0 1,0 0-1,-1 0 1,1-1 0,0 1-1,0 0 1,1 0-1,-1-1 1,0 1 0,0 0-1,0-1 1,0 1 0,1-1-1,-1 0 1,0 1-1,0-1 1,1 0 0,-1 0-1,0 0 1,0 1 0,1-1-1,-1-1 1,3 1-1,6-2 2,0 0 0,0-1-1,0 0 1,0-1 0,0 0 0,-1-1-1,0 0 1,0 0 0,0-1-1,-1 0 1,1 0 0,-1-1-1,-1 0 1,0-1 0,10-11-1,-11 11-34,0 0-1,-1 0 0,1 0 0,-2-1 0,1 0 0,-1 0 0,-1 0 0,0-1 0,0 1 0,-1-1 0,0 1 1,0-1-1,-1 0 0,0 0 0,-1 0 0,-2-16 0,1 20-18,-1 0 0,1 0 0,-1 0 0,-1 1 0,1-1 0,-1 0 0,0 1 0,0 0 0,-1 0 0,1 0 0,-1 0 0,0 1 0,-1-1 0,1 1 0,-1 0 0,0 0 0,0 1 0,0 0 0,-9-5 0,13 8 36,1-1 0,-1 1 0,1 0 0,0 0 0,-1 0 0,1 0 0,-1-1 0,1 1 0,0 0 0,-1 0 0,1-1 0,-1 1 0,1 0 0,0-1 0,-1 1 0,1 0 0,0-1 0,0 1 0,-1-1 0,1 1 0,0 0 0,0-1 0,0 1 0,-1-1 0,1 1 0,0-1 0,0 1 0,0-1 0,0 0-6,1 1 0,-1-1 0,0 1 0,1-1 0,-1 1 0,1-1 0,-1 1 0,1-1 0,-1 1 0,1-1 0,-1 1 1,1 0-1,0-1 0,-1 1 0,1 0 0,1-1 0,28-6-144,106-9 172,-119 15-18,0 1-1,1 1 1,-1 0-1,0 1 1,33 9-1,-44-9-2,0 0 0,0 1 0,-1 0 0,1 0 0,-1 0-1,1 0 1,-1 1 0,0 0 0,0 0 0,-1 1 0,1-1 0,-1 1 0,0 0 0,0 0 0,-1 1-1,0-1 1,0 1 0,0-1 0,0 1 0,-1 0 0,0 0 0,0 0 0,1 12 0,0 1 51,-1 0 1,-1 0-1,-1 0 1,0 0-1,-2 0 1,-6 32-1,3-30 37,3-14-2,0 1 0,1-1 0,-1 10 1,2-17-82,0 0 0,0 0 0,0 0 0,0 1 0,0-1 0,0 0 0,0 0 1,0 0-1,0 1 0,0-1 0,0 0 0,0 0 0,0 0 0,0 0 0,0 1 0,0-1 1,0 0-1,0 0 0,0 0 0,1 0 0,-1 1 0,0-1 0,0 0 0,0 0 0,0 0 0,0 0 1,0 0-1,1 0 0,-1 1 0,0-1 0,0 0 0,0 0 0,0 0 0,1 0 0,-1 0 1,0 0-1,0 0 0,0 0 0,0 0 0,1 0 0,8-4 174,9-11-40,7-13-69,26-37 0,-2 2-202,-41 53 90,11-12-67,34-33 1,-52 55 101,-1-1-1,0 1 1,0 0 0,0 0-1,0 0 1,0-1 0,0 1 0,0 0-1,1 0 1,-1 0 0,0 0-1,0 0 1,0-1 0,0 1-1,1 0 1,-1 0 0,0 0-1,0 0 1,0 0 0,1 0-1,-1 0 1,0 0 0,0 0 0,0 0-1,1 0 1,-1 0 0,0 0-1,0 0 1,1 0 0,-1 0-1,0 0 1,0 0 0,0 0-1,1 0 1,-1 0 0,0 0-1,0 0 1,0 0 0,1 0 0,-1 0-1,0 1 1,0-1 0,0 0-1,1 0 1,-1 12-126,-8 17 63,-9 18 3,8-24 123,-11 45 0,20-66-45,-1 0 1,1 0 0,-1 0 0,1 0-1,0 1 1,0-1 0,0 0 0,0 0-1,0 0 1,0 0 0,1 0 0,-1 1-1,1-1 1,-1 0 0,1 0 0,0 0-1,0 0 1,0 0 0,0-1 0,0 1-1,0 0 1,0 0 0,1-1-1,-1 1 1,1 0 0,-1-1 0,1 0-1,0 1 1,-1-1 0,1 0 0,0 0-1,0 0 1,0 0 0,0 0 0,3 1-1,7 1 39,1 0 0,-1-1-1,0 0 1,1-1 0,0 0-1,21-2 1,76-13 69,-75 7-114,0-2 0,-1-1-1,0-2 1,55-26 0,-38 10 18,-2-1 0,54-42 0,-85 59-221,-18 12 191,0 0 1,0 0-1,1 1 0,-1-1 0,0 0 1,0 0-1,0 0 0,0 0 0,0 0 1,0 0-1,0 0 0,0 0 0,0 1 1,0-1-1,0 0 0,0 0 1,0 0-1,0 0 0,0 0 0,0 0 1,0 0-1,0 1 0,0-1 0,0 0 1,0 0-1,0 0 0,0 0 0,0 0 1,0 0-1,0 1 0,0-1 0,0 0 1,0 0-1,0 0 0,0 0 1,0 0-1,0 0 0,0 0 0,0 1 1,0-1-1,0 0 0,0 0 0,-1 0 1,1 0-1,0 0 0,0 0 0,0 0 1,0 0-1,0 0 0,0 0 0,0 0 1,-1 0-1,-71 91-261,34-43 211,26-35 92,0 2 1,1-1 0,-16 31 0,4 2 70,23-46-98,-1-1 1,1 0 0,0 0-1,0 0 1,0 1 0,-1-1-1,1 0 1,0 0 0,0 0-1,0 1 1,0-1 0,0 0-1,-1 0 1,1 1 0,0-1-1,0 0 1,0 1 0,0-1-1,0 0 1,0 0 0,0 1-1,0-1 1,0 0 0,0 0-1,0 1 1,0-1 0,0 0-1,0 1 1,0-1 0,0 0-1,1 0 1,-1 1 0,0-1-1,0 0 1,0 0 0,0 0-1,0 1 1,1-1 0,-1 0-1,0 0 1,1 1 0,12-5 203,15-13-171,20-22-220,-22 16 95,-20 17 53,0 0 0,0 0-1,8-12 1,-10 13-14,0 0 0,0-1 0,1 1 0,9-8-1,-14 13 35,0 0-1,0 0 1,1 0-1,-1-1 0,0 1 1,0 0-1,1 0 1,-1 0-1,0 0 0,0-1 1,1 1-1,-1 0 1,0 0-1,1 0 0,-1 0 1,0 0-1,1 0 1,-1 0-1,0 0 0,0 0 1,1 0-1,-1 0 1,0 0-1,1 0 0,-1 0 1,0 0-1,0 0 0,1 0 1,-1 1-1,0-1 1,1 0-1,-1 0 0,0 0 1,0 0-1,1 1 1,-1-1-1,0 0 0,0 0 1,0 0-1,1 1 1,-1-1-1,0 0 0,0 0 1,0 1-1,0-1 1,1 0-1,-1 0 0,0 1 1,0-1-1,0 0 1,0 1-1,0-1 0,0 0 1,0 0-1,0 1 1,0-1-1,0 0 0,0 1 1,0-1-1,0 0 1,0 1-1,0-1 0,-2 25-106,1-21 81,0 5 43,0 0 0,0 0 0,1 0 0,0 0 0,0 0 0,4 17 0,-3-23 5,0 0 0,0 0 0,1 0 0,-1 0 0,1 0 0,0 0 0,-1 0 0,1-1 0,0 1 0,1-1 0,-1 1 0,0-1 0,1 0 0,-1 0 0,1 0 0,0 0 0,0 0 0,0-1 0,0 1 0,0-1 0,0 0 0,5 2 0,3-1 34,1 1 0,-1-2 0,1 1-1,-1-1 1,1-1 0,22-2-1,-8-2-5,49-13 0,-64 14-17,-1-1 0,1-1 0,-1 1 0,0-2 0,0 1 0,0-2 0,-1 1 0,0-1 0,11-11 0,-2-1 3,-1 0 1,28-42 0,27-48-37,120-162-7,-188 266 17,79-102-126,-69 87 95,0-1 0,-2 0 0,14-34-1,-23 40-24,-3 15 46,0 0 0,0-1 1,0 1-1,0 0 1,0-1-1,0 1 0,-1 0 1,1-1-1,0 1 1,0 0-1,0 0 1,0-1-1,-1 1 0,1 0 1,0 0-1,0-1 1,-1 1-1,1 0 0,0 0 1,0 0-1,-1-1 1,1 1-1,0 0 0,-1 0 1,1 0-1,-3-1-21,1 1-1,0 0 1,-1 0 0,1 1-1,0-1 1,0 0-1,-1 1 1,1-1-1,0 1 1,0 0 0,-1 0-1,-1 1 1,-10 5 10,1 0-1,0 1 1,0 0 0,1 1 0,0 0 0,0 1 0,1 1 0,0 0 0,1 0-1,1 1 1,0 0 0,-9 16 0,-2 7 51,1 1 0,3 0 0,-20 59 0,12-9 41,2 1 0,-14 133 0,35-210-20,0-1-1,0 1 1,1-1-1,0 1 0,0 0 1,1-1-1,0 1 0,5 14 1,-4-17-35,-1-4 1,0 0 1,0 0-1,0 0 1,0 0-1,1 0 0,-1 0 1,1 0-1,0 0 1,0-1-1,0 1 0,0 0 1,0-1-1,1 0 1,3 3-1,-5-4-60,-1-1 8,1 0 34,-1 0 1,0 0-1,0 0 1,1 0-1,-1 0 1,0 0-1,0 0 1,1 0-1,-1 0 1,0 0-1,0 0 1,1 0-1,-1 0 1,0 0-1,0 0 1,0 0-1,1 0 1,-1 0-1,0 1 1,0-1-1,1 0 1,-1 0-1,0 0 1,0 0-1,0 1 1,0-1-1,1 0 1,-1 0-1,0 0 1,0 1-1,0-1 1,0 0-1,0 0 1,0 0 0,1 1-1,-1 0-68,13-2-955,-9-1-197,-3 2 960,-1 0 0,1 0 0,0 0 0,-1 0 0,1 0 1,-1-1-1,1 1 0,-1 0 0,1-1 0,-1 1 0,1 0 0,-1-1 0,1 1 0,-1 0 0,1-1 1,-1 1-1,1-1 0,-1 1 0,0-1 0,1 1 0,-1-1 0,0 1 0,1-2 0,2-3-2379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 8800,'-45'-20'4000,"37"20"-3488,3 0 928,10 0 1887,-2 0-2527,7 6-480,4-1-320,9-1 0,-1 1-1632,1 1 896,-7 3-2943,3-1 2047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11872,'5'0'5375,"22"-4"-4671,-1 1 1760,6 3-1504,49-8 384,12 3-800,25-4 0,-1 6-288,0-5-320,-10 4 32,1-4-832,-17 5 448,-11-2-3680,-17 5 2272,-18-4-4319,-9 8 3487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44 12800,'-64'-23'5791,"51"18"-5023,8 1 1216,10-1-1472,3 2-320,16 0-1472,2 3 704,14 0-4223,2 6 2655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1824,'-12'6'22691,"11"-1"-22381,0-1-3328,-1 0 3165,0 0-1,1-1 0,-2 1 0,1-1 1,0 1-1,-1-1 0,1 0 0,-6 5 1,-28 22 962,23-20-820,-22 15 172,22-16-168,1-1-1,-13 14 1,25-22-289,0 0 1,0 0-1,0 0 1,0 0-1,0 0 1,0 0-1,0 0 1,0 0-1,0 1 1,0-1-1,0 0 1,0 0-1,0 0 1,0 0-1,0 0 1,0 0-1,0 1 1,0-1 0,0 0-1,0 0 1,0 0-1,0 0 1,0 0-1,0 0 1,0 1-1,0-1 1,0 0-1,0 0 1,0 0-1,0 0 1,0 0-1,0 0 1,0 1-1,0-1 1,0 0-1,0 0 1,0 0 0,1 0-1,-1 0 1,0 0-1,0 0 1,0 0-1,0 0 1,0 0-1,0 0 1,0 0-1,1 0 1,-1 1-1,0-1 1,0 0-1,0 0 1,0 0-1,0 0 1,0 0-1,1 0 1,10 2 72,-8-1-71,82 16 103,-42-10 2,-1 3 0,0 1 1,60 24-1,-90-29-51,1 1 0,-2 1-1,1-1 1,-1 2 0,0 0-1,0 0 1,-1 1 0,-1 0-1,1 0 1,-2 1 0,1 1-1,-2 0 1,0 0 0,0 0-1,6 16 1,-11-22 8,-1-1-1,0 1 1,0 0 0,0-1-1,-1 1 1,0 0 0,0 0 0,0-1-1,-1 1 1,1 0 0,-2-1-1,1 1 1,0 0 0,-1-1-1,0 0 1,-1 1 0,1-1 0,-4 5-1,1-1 40,-1-1 0,0 1 1,0-1-1,-1 0 0,0-1 0,-1 0 0,1 0 0,-1-1 0,-14 9 0,5-6-63,0 0-1,-1-2 1,0 0-1,0-1 1,-1 0-1,-32 4 1,18-6-96,0-1-1,0-2 1,-36-3 0,15-4-1475,47 4 403,0 1 1,0-1-1,-8-4 1,15 6 945,-1 0 0,1-1 0,-1 1 0,1 0 0,-1 0 0,1-1 0,-1 1 0,1-1 0,0 1 0,-1 0 0,1-1 0,-1 1 0,1-1 1,0 1-1,-1-1 0,1 1 0,0-1 0,-1 1 0,1-1 0,0 1 0,0-1 0,0 1 0,0-1 0,-1 1 0,1-1 0,0 0 0,0 1 0,0-1 0,0 1 0,0-1 0,0 1 0,0-1 0,1 0 0,-1 1 0,0-1 0,0 1 0,0-1 0,1 0 1,1-3-855,0 0 0,0 1 0,0-1 0,5-5 0,-5 7 764,17-23-3790,6-3 1402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 7232,'-7'-4'831,"4"2"-174,0-1 1,-1 1-1,1 0 0,-1 0 0,0 0 1,0 1-1,1-1 0,-6 0 0,122-1 10363,60-9-9925,-47 2-725,80 4-1722,-70 12-8533,-96 1 6275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10144,'-9'-13'5015,"9"12"-4840,0 1-1,0 0 1,0-1-1,1 1 1,-1-1 0,0 1-1,0 0 1,0-1-1,1 1 1,-1 0-1,0-1 1,0 1 0,1 0-1,-1-1 1,0 1-1,1 0 1,-1-1 0,0 1-1,1 0 1,-1 0-1,0-1 1,1 1-1,-1 0 1,1 0 0,-1 0-1,0 0 1,2-1-1,6-2 1034,2-1-1,-1 2 0,12-4 0,55-3 166,-57 8-1084,28-2-220,1 2 1,85 8-1,-86 2-396,-16-2-3309,-8 1 1332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60 140 8384,'-26'-11'2704,"15"6"2661,19 5-3008,45-13 155,90-33 0,-127 40-2152,0-2-1,24-16 1,6-2 545,-46 26-900,0 0 0,0 0 0,0 0 0,0 0 1,1 0-1,-1 0 0,0 0 0,0 0 0,0 0 0,0 0 1,0 0-1,0 0 0,0 0 0,0 0 0,1 0 0,-1 0 0,0 0 1,0 0-1,0 0 0,0 0 0,0 0 0,0 0 0,0 0 0,0 0 1,1 0-1,-1 0 0,0 0 0,0 0 0,0 0 0,0 0 0,0 0 1,0 0-1,0 1 0,0-1 0,0 0 0,0 0 0,0 0 1,0 0-1,0 0 0,0 0 0,1 0 0,-1 0 0,0 0 0,0 1 1,0-1-1,0 0 0,0 0 0,0 0 0,0 0 0,0 0 0,0 0 1,0 0-1,0 0 0,0 1 0,0-1 0,0 0 0,0 0 0,0 0 1,-1 0-1,1 0 0,0 0 0,0 0 0,-3 14 39,-9 16-81,-21 35 358,-11 25 35,28-51-178,-63 143 200,57-136-232,-55 81 0,18-41-877,59-86 649,-1 0 0,1 1 0,0-1 1,0 1-1,0-1 0,-1 0 0,1 1 0,0-1 0,0 1 0,0-1 0,0 0 0,0 1 1,-1-1-1,1 1 0,0-1 0,0 0 0,0 1 0,0-1 0,0 1 0,1-1 0,-1 1 0,0-1 1,0 0-1,0 1 0,0-1 0,0 1 0,0-1 0,1 0 0,-1 1 0,0-1 0,0 1 1,1-1-1,-1 0 0,1 1 0,0-1-195,0 1-1,0-1 1,0 1 0,0-1 0,0 1 0,0-1 0,0 0-1,0 0 1,0 1 0,0-1 0,0 0 0,1 0-1,-1 0 1,0 0 0,0-1 0,2 1 0,26-8-4758,10-1 1681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8800,'-26'4'3954,"17"-1"-3465,-1 0-1,1 1 0,-15 9 1,14-8 568,-2 2-386,0 0 1,1 1 0,0 0-1,-12 12 1,15-13-329,-10 10 85,0 1 0,2 1-1,0 1 1,1 0 0,1 1-1,1 0 1,1 1 0,1 0 0,-15 44-1,21-53-263,1 0 0,1 0 0,0 1-1,1 0 1,0-1 0,1 1 0,1 19 0,1-27-74,-1 0 1,1 0-1,0 0 1,1 0-1,-1 0 0,1-1 1,0 1-1,1 0 1,-1-1-1,1 0 1,0 0-1,1 0 1,-1 0-1,1 0 1,0 0-1,0-1 1,0 0-1,1 0 1,5 4-1,1-1 62,0-1 0,0-1 0,1 1-1,0-2 1,0 0 0,0 0 0,0-1-1,23 3 1,-19-5-35,1 0 1,0-1-1,0 0 0,-1-2 0,1 0 1,16-4-1,-24 4-86,-1-1 0,0 0-1,0-1 1,0 1 0,-1-1 0,1-1 0,-1 0 0,0 0 0,0 0 0,-1-1 0,11-11-1,-6 4-19,0-1-1,-1 0 0,-1-1 0,13-26 0,-5 4-119,-1 0 1,-2 0-1,-2-2 0,15-79 0,-26 105-39,1 0 0,-2 0-1,0-1 1,-2-14 0,1 25 99,1 0 0,-1 0 0,0-1 0,1 1 0,-1 0 0,-1 0 0,1 0 0,0 0 0,-1 0 0,0 0 0,0 0 0,1 1 0,-2-1 0,1 1 0,0-1 0,0 1 0,-1 0 0,1 0 0,-1 0 0,0 0 0,0 0 0,1 1 0,-1-1 0,0 1 0,0 0 0,-1 0 0,1 0 0,0 0 0,0 0 0,-5 0 0,-4 0-374,0 1 1,0 0-1,1 0 0,-1 1 0,0 1 0,0 0 0,-16 5 1,19-4-509,1 0 0,0 0 0,0 0 0,0 1 0,0 0 1,1 1-1,0 0 0,0 0 0,0 0 0,0 1 0,1 0 1,-8 10-1,-7 18-2541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2:5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51 6976,'-10'0'3389,"17"2"2249,11-1-852,-8-1-5608,31-1 2230,0-2 0,47-10 0,198-21-709,-274 33-367,-6 1-1185,0-1 1,0 1 0,0 0 0,8 1 0,-12 0 250,0-1 1,0 1 0,0-1-1,0 1 1,0 0-1,0 0 1,0 0-1,-1 0 1,1 0-1,0 0 1,0 1-1,-1-1 1,1 0-1,-1 1 1,0-1-1,3 4 1,4 10-2487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335 277 2976,'37'-55'6837,"-30"42"-708,-17 24-1688,-34 52-3231,-58 113-1,-2 5-310,79-145-707,9-13 5,0 1 0,-12 29 1,2-14 331,18-29 301,17-26-77,17-20-527,11-19-122,86-168-34,-71 132-97,77-104 0,-81 127-36,20-24 180,-51 69 100,-15 19-165,1 0 1,1 0-1,-1 0 1,4-4-1,-6 8-53,-1 0-1,0 0 1,0-1-1,0 1 1,0 0-1,1 0 0,-1 0 1,0 0-1,0 0 1,0 0-1,1 0 0,-1-1 1,0 1-1,0 0 1,0 0-1,1 0 1,-1 0-1,0 0 0,0 0 1,0 0-1,1 0 1,-1 0-1,0 0 0,0 0 1,1 0-1,-1 1 1,0-1-1,0 0 1,0 0-1,0 0 0,1 0 1,-1 0-1,0 0 1,0 0-1,0 0 0,1 1 1,-1-1-1,0 0 1,0 0-1,0 0 0,0 0 1,0 1-1,0-1 1,1 0-1,-1 0 1,0 0-1,0 1 0,0-1 1,0 0-1,0 0 1,0 0-1,0 1 0,0-1 1,0 0-1,0 0 1,0 0-1,0 1 1,0-1-1,0 0 0,0 1 1,1 16-153,-1-16 138,-9 104 95,1-37-131,-7 166 286,6-18 822,8-205-975,0-9-52,1 1 0,-1-1 1,1 0-1,0 0 1,0 1-1,0-1 1,0 1-1,0-1 1,0 0-1,0 0 1,1 1-1,0-1 0,-1 0 1,1 0-1,0 1 1,0-1-1,0 0 1,1 2-1,-1-3-15,-1-1 0,1 0 1,-1 1-1,1-1 0,-1 0 0,1 0 0,0 1 0,-1-1 0,1 0 0,-1 0 1,1 0-1,-1 0 0,1 0 0,0 0 0,-1 0 0,1 0 0,-1 0 0,1 0 1,0 0-1,-1 0 0,1 0 0,-1 0 0,1 0 0,-1-1 0,1 1 1,-1 0-1,1 0 0,-1-1 0,1 1 0,-1 0 0,1-1 0,-1 1 0,1 0 1,-1-1-1,1 1 0,-1-1 0,4-2 13,-2-1 1,1 1-1,0 0 1,-1-1-1,1 1 0,1-6 1,47-108 126,-19 49-204,72-115-1,51-10-224,-81 104-202,-62 77 280,-12 13 178,0-1 1,1 1-1,-1-1 1,0 1-1,0-1 0,0 1 1,0-1-1,0 1 1,0-1-1,0 1 1,0-1-1,0 1 1,0-1-1,0 1 0,0-1 1,0 1-1,0-1 1,-1 1-1,1-1 1,0 1-1,0-1 0,0 0 1,-1 1-1,1 0 1,-44 66-78,17-21 129,3 2 0,-33 94 0,-17 114 198,32-83 36,38-159-339,1 0-1,1 0 1,1 1 0,0-1-1,0 0 1,3 16-1,-2-29-65,0 0 0,0 1 0,0-1-1,0 0 1,0 0 0,1 0-1,-1 0 1,0 0 0,1 0-1,-1 0 1,1 0 0,-1 0-1,1 0 1,0 0 0,-1 0-1,1 0 1,0-1 0,0 1-1,-1 0 1,1 0 0,0-1 0,0 1-1,0 0 1,0-1 0,0 1-1,0-1 1,0 1 0,0-1-1,0 0 1,0 1 0,0-1-1,2 0 1,2 0-735,0 0-1,0-1 1,-1 1 0,1-1 0,0 0-1,5-2 1,-4 1 15,33-7-2523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72 6048,'-14'0'6960,"15"1"-6360,1 0 0,0 0 0,-1 0 0,1 0 0,0 1 0,-1-1 0,3 3 0,-1-1 445,1 0-671,-1 0 1,1-1 0,-1 1-1,1-1 1,0 0-1,0 0 1,0 0-1,0-1 1,0 0 0,7 2-1,-9-3-298,0 0 0,1 0-1,-1 0 1,0 0 0,0 0 0,0 0-1,1-1 1,-1 1 0,0-1-1,0 0 1,0 0 0,0 0 0,0 0-1,0 0 1,0 0 0,0 0 0,0-1-1,0 1 1,-1 0 0,1-1 0,1-1-1,-2 0-66,1 1 1,-1 0-1,0 0 0,0 0 0,0-1 1,0 1-1,-1 0 0,1-1 0,-1 1 1,1-1-1,-1 1 0,0-1 0,0 1 1,0 0-1,0-1 0,0 1 0,-1-1 1,1 1-1,-1-1 0,0 1 0,-1-4 1,1 4-19,1 0 0,-1 0 1,0 0-1,0 0 0,0 0 1,0 0-1,0 1 0,0-1 1,-1 0-1,1 1 0,-1-1 1,1 1-1,-1-1 1,1 1-1,-1-1 0,0 1 1,0 0-1,0 0 0,0 0 1,1 0-1,-1 0 0,-1 1 1,1-1-1,0 1 1,-4-1-1,2 1 71,-1 1 0,1 0 0,-1 0-1,1 0 1,-1 1 0,1 0 0,0-1 0,0 1 0,0 1 0,0-1-1,0 1 1,0 0 0,1-1 0,-1 2 0,1-1 0,0 0 0,0 1 0,-3 3-1,1-1 97,1 0 0,0 0 0,0 0 0,1 1 0,0-1 0,0 1-1,0 0 1,1 0 0,0 0 0,-2 13 0,4-16-86,0 0 0,0 0 1,0-1-1,1 1 0,-1 0 1,1 0-1,0-1 0,0 1 1,0 0-1,1-1 0,0 1 1,-1-1-1,1 1 0,0-1 1,0 0-1,1 0 0,-1 0 0,1 0 1,-1 0-1,1-1 0,0 1 1,0-1-1,0 0 0,0 0 1,7 3-1,-4-1-183,1-1 0,0-1 0,0 1 0,0-1 0,0 0 0,1-1 0,-1 0 0,0 0 0,1-1 0,-1 1 0,1-2 0,7 0 0,0-1-1307,-1 0 0,0-1 0,0-1 0,0 0-1,0-1 1,-1 0 0,0-1 0,0-1 0,0 0 0,17-13 0,-18 8-1577,20-22 0,8-15-983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8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72 7552,'-1'-13'7536,"-11"61"-2017,-8 24-3612,5 0 0,-10 94 0,7-35-919,-2 45 356,18-144-1165,1-9 132,1 33 1,1-49-228,0 0-1,0-1 1,0 1-1,1-1 1,0 0-1,0 1 1,0-1 0,1 0-1,5 9 1,-1-5 119,-6-8-178,0 0 1,0 0-1,0 0 0,1 0 1,-1-1-1,1 1 1,-1 0-1,3 1 1,-3-2-12,0-1 0,0 1 1,0-1-1,0 0 0,0 0 1,0 1-1,1-1 0,-1 0 0,0 0 1,0 0-1,0 0 0,0 0 1,0 0-1,0-1 0,0 1 1,0 0-1,0 0 0,0-1 0,0 1 1,0-1-1,2 0 0,2-2 43,1 0-1,-1 0 0,0 0 1,0-1-1,-1 0 0,1 0 1,7-9-1,0-2 70,11-19 1,-15 22-116,80-109-180,107-114 0,-99 124-453,-58 66 142,67-83-1800,-81 96-645,-1-2 0,19-38-1,-37 63 2021,-3 6 239,0 0 0,-1 0 0,1 0 0,-1-1-1,1-3 1,-1 6 189,-1 0 1,0 0-1,0 0 1,0-1-1,0 1 0,0 0 1,0 0-1,0 0 1,-1 0-1,1 0 0,0 0 1,-1-2-1,-8-7-4488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833 676 5728,'-1'-1'254,"0"0"-1,0 0 1,0 0 0,0 0 0,1 0-1,-1 0 1,0 0 0,1 0 0,-1 0-1,1 0 1,-1 0 0,1-1 0,-1 1-1,1 0 1,0 0 0,0-1 0,-1 1-1,1-2 1,5-27 3504,-1 1-2199,-6 16-888,0 0-1,-1 0 1,-7-21 0,7 26-478,-1-1 1,0 1-1,0 0 1,-1 0-1,0 1 1,0-1-1,-1 1 1,0 0-1,0 1 1,-1-1-1,0 1 1,0 1-1,0-1 1,-1 1-1,1 0 1,-14-5-1,1 1 1,-1 1 0,0 1 0,0 1 0,-1 1 0,-30-4 0,31 6-147,-1 1 0,1 1 0,-1 1 0,0 1 0,1 1 0,-1 1-1,1 0 1,0 2 0,-32 11 0,42-11 13,-1 1-1,1 0 0,0 1 0,1 0 0,-1 1 1,2 0-1,-1 1 0,-11 13 0,3-1 139,2 0-1,-24 41 1,19-27-17,2 1 0,2 1 1,1 1-1,-20 71 0,33-91-88,0 1 0,1-1 0,1 1-1,0-1 1,2 1 0,0-1 0,5 24-1,0-14 151,1 0-1,1 0 1,22 49-1,-26-69-184,-1-1 0,1 0 0,0 1 0,1-2 1,0 1-1,0 0 0,0-1 0,1 0 0,0 0 0,0 0 0,1-1 0,-1 0 0,1-1 0,0 1 0,1-1 0,-1 0 0,15 5 0,-7-6-23,1 0 0,0 0 0,0-2-1,0 0 1,0-1 0,0 0-1,0-1 1,-1-1 0,1-1-1,22-6 1,9-5-54,-2-2 1,51-26-1,-42 14 5,-1-2-1,84-63 1,-135 91-8,0 1-1,0-1 1,0 0-1,0 0 1,0 0-1,0 0 0,-1 0 1,3-3-1,-4 5 21,0 0-1,0 0 1,0 0 0,0 0-1,0 0 1,1-1-1,-1 1 1,0 0-1,0 0 1,0 0-1,0 0 1,0 0-1,0 0 1,0 0-1,0 0 1,0 0-1,0-1 1,0 1-1,0 0 1,1 0-1,-1 0 1,0 0-1,0 0 1,0 0-1,0 0 1,0-1-1,0 1 1,0 0-1,0 0 1,0 0-1,0 0 1,0 0-1,0 0 1,0 0-1,0-1 1,-1 1-1,1 0 1,0 0 0,0 0-1,0 0 1,0 0-1,0 0 1,0 0-1,0-1 1,0 1-1,0 0 1,0 0-1,0 0 1,0 0-1,-1 0 1,1 0-1,0 0 1,0 0-1,0 0 1,0 0-1,0 0 1,-10 3-53,-11 11-15,13-6 48,1 1 0,0 0 0,1 0 0,0 1 0,0 0 0,1 0 0,0 1 0,-3 11 0,-1 4 22,2 1 0,-4 32 0,10-49 20,0 0-1,0 1 0,1-1 0,0 0 0,1 0 1,0 0-1,3 13 0,-3-19 16,0 0 1,1 0-1,-1 1 1,1-1-1,0 0 1,0 0-1,0-1 0,1 1 1,-1 0-1,1-1 1,0 1-1,0-1 1,0 0-1,0 0 0,1 0 1,-1-1-1,1 1 1,7 3-1,-9-5-22,0-1-1,0 1 1,0-1-1,0 1 1,0-1-1,0 0 1,0 0-1,0 0 1,0 0-1,1 0 1,-1 0-1,0-1 1,0 1-1,0 0 1,0-1-1,0 0 1,0 0-1,0 1 1,0-1-1,0-1 1,0 1-1,2-2 1,4-3 43,-1-1 0,0 1 1,10-13-1,-16 17-46,12-13-25,-1-1 1,-1-1-1,-1 0 1,0-1-1,-2 0 1,13-36-1,-16 42-29,-2-1 0,1 0 0,1-15 0,-5 22 17,1 0 1,-1 0-1,0 0 1,-1 1-1,1-1 0,-1 0 1,0 0-1,0 1 0,-3-8 1,3 10 18,-1 1 0,1-1 0,-1 0 0,0 1 1,0-1-1,0 1 0,0 0 0,0 0 0,0 0 0,0 0 0,-1 0 1,1 0-1,-1 0 0,-3-1 0,1 0-11,0 2-1,1-1 1,-1 0-1,0 1 1,0 0-1,0 0 1,0 1-1,-8-1 0,8 1 3,0 0-1,0 1 0,0 0 1,0-1-1,0 2 0,0-1 0,0 1 1,-7 2-1,10-2 13,-1-1 1,1 1-1,-1-1 0,1 1 1,0 0-1,0 0 0,0 0 1,0 0-1,0 0 0,0 0 1,0 0-1,1 1 0,-1-1 1,-2 5-1,3-2 18,0-1 0,-1 1-1,1-1 1,1 1 0,-1-1-1,1 1 1,-1 0 0,1-1-1,1 1 1,-1 0 0,1-1-1,0 1 1,0-1 0,0 1-1,0-1 1,1 1 0,0-1-1,0 0 1,0 0 0,0 0 0,1 0-1,-1 0 1,1 0 0,0-1-1,0 1 1,1-1 0,-1 0-1,1 0 1,-1 0 0,1 0-1,0-1 1,0 0 0,0 1-1,1-1 1,-1-1 0,8 3-1,0-2 35,1-1-1,0 0 0,0 0 0,0-2 0,0 1 0,19-5 1,77-21 189,-91 21-214,67-21 93,-1-5 1,103-53-1,-179 80-109,-1 0-1,0 0 0,0-1 1,12-10-1,-19 15-4,0 0 0,0 0 0,0 0-1,0 0 1,0 0 0,0-1 0,0 1 0,1 0-1,-1 0 1,0 0 0,0 0 0,0 0 0,0 0 0,0 0-1,0-1 1,1 1 0,-1 0 0,0 0 0,0 0 0,0 0-1,0 0 1,1 0 0,-1 0 0,0 0 0,0 0-1,0 0 1,0 0 0,1 0 0,-1 0 0,0 0 0,0 0-1,0 0 1,0 0 0,0 0 0,1 0 0,-1 0-1,0 0 1,0 1 0,0 6-35,-10 22-77,6-16 112,-26 88 85,26-81-38,0 0 0,1 0-1,0 25 1,3-40-5,0 1 0,1-1-1,-1 0 1,1 1 0,2 6-1,-3-12-40,0 1 0,0-1 0,1 1-1,-1-1 1,0 0 0,0 1-1,1-1 1,-1 0 0,0 1-1,0-1 1,1 0 0,-1 0 0,0 1-1,1-1 1,-1 0 0,1 0-1,-1 1 1,0-1 0,1 0-1,-1 0 1,1 0 0,-1 0 0,0 0-1,1 0 1,-1 0 0,1 1-1,-1-1 1,1 0 0,-1-1-1,0 1 1,1 0 0,-1 0 0,1 0-1,-1 0 1,0 0 0,1 0-1,-1 0 1,1-1 0,-1 1-1,0 0 1,1 0 0,-1-1 0,0 1-1,1 0 1,-1 0 0,1-1-1,5-5 12,0-1 0,-1 1 0,1-1 0,-1 0 0,0 0 0,4-11 0,4-3-8,13-16-104,2 1-1,53-54 1,-80 89 79,-1 0 0,1 1 0,0-1 1,0 1-1,0-1 0,0 1 0,0-1 1,-1 1-1,1-1 0,0 1 0,0 0 1,1-1-1,-1 1 11,-1 0-1,0 0 1,1 0 0,-1 0-1,0 0 1,1 1 0,-1-1 0,0 0-1,1 0 1,-1 0 0,0 0-1,1 0 1,-1 0 0,0 1 0,1-1-1,-1 0 1,0 0 0,0 0-1,1 1 1,-1-1 0,0 0 0,0 0-1,1 1 1,-1-1 0,0 0 0,0 1-1,0-1 1,0 0 0,1 1-1,-1-1 1,0 0 0,0 1 0,0-1-1,0 0 1,0 1 0,0-1-1,0 0 1,0 1 0,0-1 0,0 0-1,0 1 1,0 0 0,-8 89 71,0 8-165,8-88 130,1 1-1,0-1 0,0 0 1,1 0-1,0 0 1,1 0-1,5 14 0,-7-21-10,0-1-1,1 1 0,-1 0 0,1-1 0,0 1 0,-1-1 0,1 1 0,1-1 0,-1 0 0,0 0 0,0 0 0,1 0 1,-1 0-1,1 0 0,-1-1 0,1 1 0,0-1 0,0 0 0,0 0 0,0 0 0,-1 0 0,1 0 0,0-1 0,1 1 0,4-1 1,1 0 7,0-1 1,-1 0 0,1 0-1,0-1 1,-1 0-1,1-1 1,12-6 0,-6 2-10,0-1 0,-1 0 0,0-1 0,0-1 0,22-20 1,52-64 1,-49 46-281,-1-1-1,-3-3 1,47-92 0,44-116-489,-86 175 585,94-226-252,-126 288 429,7-19 52,-2 0-1,9-53 0,-20 61-43,-2 34-17,0-1 0,0 0-1,1 1 1,-1-1 0,-1 0-1,1 0 1,0 1 0,0-1-1,0 0 1,0 1-1,0-1 1,-1 0 0,1 1-1,0-1 1,0 0 0,-1 1-1,1-1 1,-1 1 0,1-1-1,-1 0 1,0 0-1,1 1-2,-1 0-1,1 0 0,-1 0 0,0 0 0,1 0 0,-1 0 0,1 0 0,-1 0 1,0 0-1,1 0 0,-1 0 0,1 0 0,-1 0 0,1 0 0,-1 1 0,1-1 1,-1 0-1,1 0 0,-1 1 0,0 0 0,-5 3-34,0 1 0,0 1 0,-8 7 1,-9 15 29,1 0 1,1 2-1,1 0 1,2 1 0,1 1-1,-25 66 1,-49 199 387,74-222-141,4 1 0,-5 87 0,16-131-132,1-1-1,2 1 1,1 0 0,9 48-1,-10-74-70,1 1-1,0-1 1,1 0-1,-1 1 0,1-1 1,0 0-1,1-1 1,3 7-1,-4-10-14,-1 1-1,0-1 0,1 1 1,-1-1-1,1 0 0,0 0 1,0 0-1,0 0 0,0 0 1,0-1-1,0 0 0,0 1 0,0-1 1,1 0-1,-1-1 0,0 1 1,1 0-1,4-1 0,5 0-5,0-1 0,0-1 0,0 0-1,0-1 1,0-1 0,-1 0-1,1 0 1,11-7 0,13-7-177,45-29 0,-42 22 74,-1-3 0,0-1 0,-3-1 0,0-2 0,31-38 0,-61 63 90,4-4-248,-10 11 125,-6 6 80,-10 10 28,-26 19 1,3-2-56,29-23 91,0 1 0,1 0 0,0 1-1,1 0 1,0 0 0,1 1 0,0 0 0,1 0 0,0 0 0,1 1 0,-5 27 0,8-32 21,0 0 0,1 0 0,1 0 0,-1 0 0,1 0 0,1 0 0,0-1 0,0 1 1,1 0-1,0 0 0,0 0 0,1-1 0,0 0 0,1 1 0,-1-1 0,2 0 0,-1-1 0,1 1 1,0-1-1,8 9 0,-10-14-9,-1 1 0,1-1 0,-1 0 0,1 0 0,0 0 0,0 0 0,0 0 0,0-1 0,0 1 0,0-1-1,1 0 1,3 1 0,-4-1-9,-1-1 0,0 0 0,1 0-1,-1 0 1,1 0 0,-1-1 0,0 1-1,1 0 1,-1-1 0,0 0 0,1 1-1,-1-1 1,0 0 0,0 0 0,0 0-1,0-1 1,0 1 0,3-3 0,-1 0-41,1 0-1,-1-1 1,0 0 0,0 1 0,-1-2 0,1 1 0,3-8 0,15-41-170,-12 25 45,0-2 1,9-58-1,-18 76 103,1-1 1,-2 0-1,0 1 0,0-1 0,-1 1 0,-1-1 1,0 1-1,-1-1 0,-5-13 0,6 24 33,1-1 0,-1 1 1,0 0-1,0 0 0,0 0 0,0 0 0,0 1 0,0-1 1,-1 1-1,0-1 0,1 1 0,-1 0 0,0 0 1,0 0-1,0 0 0,0 0 0,0 1 0,-1 0 0,1-1 1,-6 0-1,4 1-3,1 1 0,0-1 1,-1 1-1,1 0 0,0 0 0,-7 2 1,11-2-22,21-5 64,-18 4-33,28-6 16,51-6-1,-49 10 131,-1 1 0,1 2 0,53 6 0,19 14 63,-87-16-115,-1 1 1,1 1 0,30 16-1,-44-20-62,0 0-1,-1 0 0,1 1 1,-1 0-1,1 0 0,-1 0 1,0 0-1,0 1 0,0-1 1,0 1-1,4 7 0,-6-8-18,1 0-1,-1 1 0,0-1 1,0 0-1,0 1 0,-1-1 1,1 1-1,-1-1 0,0 0 1,0 1-1,0-1 0,0 1 1,-1-1-1,1 1 0,-3 6 1,-3 7 90,-1 0 0,-13 20 1,-7 20 95,59-85-132,83-70-314,-101 86 217,1 1 0,0 1 0,27-14 0,-41 23 29,0 1-1,0-1 0,0 0 1,1 1-1,-1-1 1,0 1-1,0 0 1,1-1-1,-1 1 1,0 0-1,1 0 1,-1 0-1,0 0 0,1 0 1,-1 0-1,0 0 1,0 0-1,1 1 1,-1-1-1,0 0 1,1 1-1,0 0 1,-1 0 0,0 0 1,0 0 0,0 0-1,0 0 1,0 0-1,0 1 1,0-1 0,-1 0-1,1 0 1,0 1 0,-1-1-1,1 1 1,-1-1 0,0 0-1,1 1 1,-1 2 0,1 6 15,-1 1 0,0 0 0,-1 0 0,-2 13 0,3-22-13,-27 143 300,27-140-306,-1 1 0,1 0 0,0 0-1,1 10 1,2-7 172,2-10-130,5-10-131,-9 10 79,40-61-177,4-6-118,-40 61 287,1 0 0,-1 1 0,2 0 0,-1 0 0,1 0 0,0 1 0,8-5 0,-14 9 20,-1 1 1,1 0-1,0-1 1,0 1-1,-1-1 0,1 1 1,0 0-1,0 0 1,0-1-1,0 1 0,-1 0 1,1 0-1,0 0 1,0 0-1,0 0 0,0 0 1,0 0-1,-1 0 1,1 0-1,0 1 0,0-1 1,0 0-1,0 0 1,-1 1-1,1-1 0,0 1 1,0-1-1,-1 1 0,1-1 1,0 1-1,-1-1 1,1 1-1,0-1 0,-1 1 1,1 0-1,-1-1 1,1 1-1,-1 0 0,1 0 1,-1-1-1,0 1 1,1 0-1,-1 1 0,2 3 7,0 0 0,-1 0 0,0 1 0,0-1 0,0 10 0,0-5 14,6 62 42,-6-65-20,1 1 0,-1-1 0,2 0-1,-1 0 1,1 0 0,0 0 0,7 11-1,-7-15-40,-1 0 1,1-1-1,-1 1 0,1-1 0,0 1 0,0-1 0,0 0 0,0 0 0,0 0 0,1-1 0,-1 1 0,1-1 1,-1 0-1,1 0 0,-1 0 0,1 0 0,0-1 0,-1 1 0,1-1 0,0 0 0,-1 0 0,7-1 1,2-1-19,-1 0 1,0 0 0,0-1-1,-1-1 1,1 1 0,13-9 0,0 0 65,-1-2 1,-1 0-1,0-2 1,-1-1-1,28-28 1,-24 19-79,-2-1 0,-1-2 0,35-57 1,69-178-163,-105 218 209,90-200 24,-94 210-87,-12 28 14,-1-2 1,0 1-1,0 0 1,0-1-1,-2 0 1,4-16-1,-6 25 26,0 0 0,1 1 0,-1-1 0,0 0 0,0 0 0,0 1-1,0-1 1,0 0 0,0 0 0,0 1 0,-1-1 0,1 0 0,0 1 0,0-1 0,-1 0 0,1 0 0,0 1 0,-1-1-1,1 1 1,0-1 0,-1 0 0,1 1 0,-1-1 0,1 1 0,-1-1 0,1 1 0,-1-1 0,0 1 0,1-1-1,-1 1 1,1 0 0,-1-1 0,0 1 0,1 0 0,-2-1 0,0 1-1,0 0 0,0 1-1,1-1 1,-1 0 0,0 1 0,0-1 0,1 1 0,-1 0-1,0-1 1,1 1 0,-1 0 0,1 0 0,-1 0 0,1 0 0,0 0-1,-1 0 1,-1 2 0,-10 11-12,1 1-1,0 0 1,1 0-1,1 1 1,0 0 0,-11 26-1,-41 117 31,53-133 0,-18 59 176,3 0 1,3 2-1,-17 175 0,36-227-160,-6 122 342,7-152-355,1-1 0,0 1 0,0-1 0,1 1 0,0 0 0,-1-1 0,1 1 0,1-1 0,-1 0 0,3 7 0,-3-11-15,-1 1-1,0-1 0,0 0 1,0 1-1,0-1 0,1 0 1,-1 1-1,0-1 0,0 0 1,1 1-1,-1-1 0,0 0 1,1 0-1,-1 1 0,0-1 1,1 0-1,-1 0 0,0 1 1,1-1-1,-1 0 0,0 0 1,1 0-1,-1 0 0,1 0 1,-1 0-1,0 0 0,1 0 1,-1 0-1,1 0 0,-1 0 1,0 0-1,1 0 0,-1 0 1,1 0-1,-1 0 0,0 0 1,1 0-1,-1 0 0,1-1 1,-1 1-1,0 0 0,1 0 1,-1 0-1,0-1 0,1 1 1,-1 0-1,0-1 0,0 1 1,1 0-1,-1 0 0,0-1 1,0 1-1,1-1 0,-1 1 1,0 0-1,0-1 0,0 1 1,0 0-1,0-1 0,1 1 1,-1-1-1,0 1 0,0-1 1,11-35-123,9-43 0,-16 61 56,10-54-9,13-46 70,-16 69 41,-8 29 110,-3 20-144,0 0 0,0-1 0,0 1 0,0 0 0,1 0 0,-1-1 0,0 1 0,0 0 0,0 0 0,0-1 0,0 1 0,0 0 0,1 0 0,-1 0 0,0-1 0,0 1 0,0 0 0,1 0 0,-1 0 1,0-1-1,0 1 0,1 0 0,-1 0 0,0 0 0,0 0 0,1 0 0,-1 0 0,0 0 0,0 0 0,1 0 0,-1-1 0,0 1 0,0 0 0,1 0 0,-1 0 0,0 0 0,0 1 0,1-1 0,0 0 0,12 5 35,-7-2 5,68 28-77,141 37 0,-147-49-440,28 7-2167,-47-19-1820,0-7-3473,-17 0 3621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1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1483 6240,'0'0'111,"0"0"0,-1 0 0,1 0 0,0 0 0,0 0 0,-1 0 0,1 0 0,0 0 1,0 0-1,-1 0 0,1 0 0,0 0 0,0 0 0,-1 0 0,1 0 0,0 0 0,0 0 0,-1 0 0,1 0 0,0 0 1,0-1-1,-1 1 0,1 0 0,0 0 0,0 0 0,0 0 0,-1 0 0,1-1 0,0 1 0,0 0 0,0 0 0,0 0 1,0-1-1,-1 1 0,1 0 0,0 0 0,0-1 0,0 1 0,0 0 0,0 0 0,0-1 0,6-12 4954,0 2-4934,158-304 4397,-127 235-4298,30-60 78,137-226 722,-200 359-1004,256-526 3601,-257 523-3406,-2 7-66,-3 5 189,-48 85-397,-7 7-41,-42 75 294,-87 260 897,175-401-1042,-14 39 112,3 1-1,2 1 0,4 0 1,-12 109-1,28-171-107,-1-3-17,1 0 0,0 0 0,-1 0 0,1 0 0,1-1 0,-1 1 0,2 6 0,-2-10-34,0 1 0,0-1 0,0 0 0,0 1 0,1-1-1,-1 0 1,0 0 0,0 1 0,0-1 0,1 0 0,-1 1 0,0-1 0,0 0 0,1 0 0,-1 0 0,0 1 0,0-1 0,1 0 0,-1 0 0,0 0 0,1 1 0,-1-1 0,0 0 0,0 0 0,1 0 0,-1 0 0,0 0-1,1 0 1,-1 0 0,1 0 0,-1 0 0,0 0 0,1 0 0,-1 0 0,0 0 0,1 0 0,-1 0 0,0 0 0,1 0 0,-1-1 0,0 1 0,0 0 0,1 0 0,-1 0 0,0 0 0,1-1 0,-1 1 0,0 0-1,0 0 1,1-1 0,-1 1 0,0 0 0,0 0 0,0-1 0,1 1 0,-1-1 0,14-15 139,13-19 0,3-4-105,-8 14-13,67-88 438,-2-34-610,-39 63 393,-44 77-212,-2 3-44,0 0-1,0 0 1,1 0 0,4-5 0,-6 8 2,0 1 0,0-1 1,0 0-1,-1 0 0,1 1 0,0-1 1,0 1-1,0-1 0,0 1 1,0-1-1,0 1 0,0 0 1,0-1-1,0 1 0,0 0 1,1 0-1,-1 0 0,0 0 1,0 0-1,0 0 0,0 0 0,0 0 1,0 0-1,2 1 0,83 31-231,-49-18 238,64 17 0,-30-19 42,76 2-1,-128-12-16,44 2 34,0-3-1,0-3 0,116-18 1,-177 20-56,6-1 101,0 0-1,0-1 1,0 0-1,0-1 1,-1 0-1,9-4 1,-12 2 4,-5 5-117,1 0-1,-1 0 1,0 0 0,1 0-1,-1 0 1,1 0 0,-1 0-1,0 0 1,1 0-1,-1 0 1,0 0 0,1 0-1,-1 0 1,1 1 0,-1-1-1,0 0 1,1 0-1,-1 1 1,0-1 0,-55 27 0,-29 15-83,2 3 1,-90 66-1,151-94 147,2 0 0,-37 40 0,47-45-32,0 0-1,1 1 0,1 0 1,0 0-1,1 1 0,-7 19 1,13-30-8,0-1 0,0 1 0,0-1 0,1 1-1,-1 0 1,1-1 0,-1 1 0,1 0 0,0 0 0,0-1 0,0 1 0,1 0 0,-1-1 0,2 6 0,-2-7-10,1 0 0,-1-1 0,1 1 0,-1 0-1,1-1 1,-1 1 0,1-1 0,0 1 0,-1 0 0,1-1 0,0 1 0,-1-1-1,1 0 1,0 1 0,-1-1 0,1 1 0,0-1 0,0 0 0,1 1 0,1-1 5,-1 0 1,1 0 0,-1 0 0,1 0 0,-1 0 0,1-1 0,-1 1-1,0-1 1,5-1 0,42-19 106,-1-2-1,64-41 1,-83 46-90,28-16-3,104-82 0,-133 90 12,14-10 151,-42 35-187,1 0-1,0 1 0,-1-1 1,1 1-1,0 0 1,0-1-1,-1 1 1,1-1-1,0 1 1,0 0-1,-1 0 1,1-1-1,0 1 1,0 0-1,0 0 1,1 0-1,-2 0-8,1 0 0,-1 0 0,0 1 0,1-1 0,-1 0-1,0 0 1,0 0 0,1 1 0,-1-1 0,0 0 0,1 1-1,-1-1 1,0 0 0,0 0 0,0 1 0,1-1 0,-1 0 0,0 1-1,0-1 1,0 1 0,0-1 0,0 0 0,0 1 0,0-1-1,1 1 1,-1 3-67,0 1-1,0 0 1,0-1-1,-2 8 1,1-6 73,-1 12 61,-3 38 90,5-51-146,1 1 0,-1-1 0,1 0-1,0 1 1,0-1 0,0 0 0,1 1 0,2 4 0,-3-9 7,-1 1-1,1-1 1,0 1 0,0-1 0,0 0 0,0 1 0,0-1 0,0 0 0,1 0-1,-1 0 1,0 0 0,0 0 0,1 0 0,-1 0 0,1 0 0,-1 0-1,1-1 1,2 2 0,-1-2-2,0 1-1,1-1 1,-1 0-1,0 1 1,0-2-1,0 1 1,0 0-1,1-1 0,3 0 1,5-3-24,0 0-1,0-1 1,20-11 0,-28 14 1,45-25 23,71-53 1,-96 61 21,-1 0 0,-1-1 0,-1-1 0,31-42 1,-38 43 15,-6 9-75,0-1 1,0 2-1,13-14 0,-19 23 22,-1 0 0,0 0 0,1 0 0,-1 1 1,1-1-1,0 0 0,-1 0 0,1 1 0,-1-1 0,1 1 0,0 0 0,0-1 0,-1 1 0,1 0 1,0 0-1,-1 0 0,1 0 0,0 0 0,0 1 0,-1-1 0,1 0 0,0 1 0,-1 0 1,1-1-1,-1 1 0,1 0 0,-1-1 0,1 1 0,-1 0 0,1 0 0,-1 0 0,2 2 0,6 5-58,0 0-1,-1 1 0,13 16 1,-12-13-28,4 6 139,15 26 0,-7-10 38,-14-21-111,-1 0 1,0 0 0,-1 0-1,0 1 1,-1-1-1,4 24 1,-5-2 102,-3-28-52,0 1-1,1-1 0,0 0 1,0 0-1,1 1 1,3 7-1,-4-14-25,0 0-1,-1 0 1,1 0 0,0 0-1,0-1 1,0 1 0,0 0-1,0-1 1,0 1 0,0 0-1,0-1 1,0 0 0,0 1 0,1-1-1,-1 0 1,0 1 0,0-1-1,0 0 1,0 0 0,1 0-1,-1 0 1,0 0 0,0 0-1,0 0 1,1-1 0,1 1-1,6-2-33,-1 0-1,14-4 1,37-17 23,-1-1 1,79-46-1,-120 59 34,0 0 1,0-1-1,-1-1 1,-1-1-1,0 0 1,-1 0-1,-1-2 1,0 0-1,12-19 1,-19 24-70,-3 6 54,0-1-1,0 1 1,1 0-1,5-6 0,-8 10-12,1-1-1,-1 1 1,1 0 0,0 0-1,0 0 1,-1 0-1,1 0 1,0 0-1,0 0 1,0 0-1,0 1 1,0-1-1,0 1 1,0-1-1,0 1 1,4 0-1,-3 0-3,0 0 0,0 0 0,1 1 0,-1-1 1,0 1-1,0-1 0,0 1 0,0 0 0,0 0 0,0 1 0,-1-1 0,1 1 0,0-1 0,-1 1 0,1 0 0,-1 0 0,1 0 0,-1 0 0,0 0 0,0 1 0,0-1 0,0 1 0,0-1 0,-1 1 0,1 0 0,2 5 0,0 5 4,0 0 0,-1 1-1,0-1 1,2 27 0,-1-4 17,-1-19-15,0 3 7,7 23 1,-9-38 11,1-1-1,0 1 1,-1-1-1,1 0 1,1 1-1,-1-1 1,1 0-1,-1 0 0,1-1 1,6 7-1,-6-8-3,0 0 0,0-1 0,0 1-1,0-1 1,0 0 0,0 1 0,0-1 0,0-1-1,1 1 1,-1 0 0,0-1 0,1 0-1,-1 0 1,0 0 0,1 0 0,-1 0 0,5-1-1,8-3 34,0 1 0,21-9 0,-20 6-8,128-47-102,-98 35 13,26-17 124,-47 22-12,29-11 0,-43 23-60,-12 1 0,1 0 0,-1 0 0,0 1 0,0-1 0,0 0 0,1 0 0,-1 0 0,0 0 0,0 1 0,0-1 0,1 0 0,-1 0 0,0 1 0,0-1 0,0 0 0,0 0 0,0 1 0,0-1 0,1 0 0,-1 0 0,0 1 0,0-1 0,0 0 0,0 0 0,0 1 0,0-1 0,0 0 0,0 1 0,0-1 0,0 0 0,0 0 0,-1 1 0,-2 12 0,1-6 0,1-1-3,0 0 0,0 0 1,1 0-1,0 0 0,0-1 0,0 1 0,3 11 0,-2-13 2,0 0 0,1 0 0,0-1-1,-1 1 1,2 0 0,-1 0 0,0-1 0,1 0-1,-1 1 1,1-1 0,6 6 0,-5-6 2,0 0-1,0 0 1,0 0 0,1-1 0,-1 1 0,1-1 0,-1 0-1,1 0 1,0-1 0,0 1 0,7 0 0,-4-1 1,-1 0-1,1-1 1,-1 0 0,1-1-1,-1 0 1,15-3 0,2-3 2,-1-2-1,0 0 1,35-21 0,-54 28-4,10-7-9,0 0-1,0-1 1,0 0-1,-2-1 1,1-1-1,-1 0 1,-1 0-1,11-16 1,-20 25-26,0 1-1,-1 0 1,0-1 0,1 1 0,-1-1 0,0 0 0,0 1 0,-1-1 0,1 0 0,0 1 0,-1-1-1,1-6 1,-2 8 22,1 0 0,0 0 0,0 0 0,-1 0 0,1 0 0,0-1 0,-1 1 0,0 0 0,1 0 0,-1 0 0,1 0 0,-1 0 0,0 0 0,0 1 0,1-1 0,-1 0 0,0 0 0,0 0 0,0 1 0,0-1 0,0 0 0,0 1 0,0-1 0,0 1 0,0-1 0,-1 1 0,1 0 0,0-1 0,0 1 0,0 0 0,0 0 0,-1 0 0,1 0 0,-1 0 0,-4 0 15,1 0 0,0 1 1,0 0-1,-1 0 0,1 0 1,0 1-1,0-1 0,0 1 1,0 0-1,0 1 0,1-1 0,-1 1 1,1 0-1,-1 0 0,1 0 1,-5 6-1,4-5 1,1 0 1,0 1-1,0 0 1,0 0-1,0 0 1,1 0-1,0 1 0,0-1 1,0 1-1,1 0 1,-1-1-1,2 1 1,-1 0-1,-1 7 0,3-11 11,0 0-1,0 0 1,0-1-1,0 1 1,0 0-1,0 0 1,1 0-1,-1-1 0,1 1 1,-1 0-1,1 0 1,0-1-1,-1 1 1,1-1-1,0 1 1,0 0-1,0-1 1,0 0-1,0 1 0,1-1 1,-1 0-1,0 1 1,1-1-1,-1 0 1,1 0-1,-1 0 1,1 0-1,-1 0 0,4 1 1,4 0 42,0 1-1,-1-1 1,1 0 0,17 1 0,-24-3-51,27 2 18,-1-2 0,0 0-1,1-2 1,-1-1-1,0-1 1,40-12 0,-21 1-46,-1-2 1,83-42-1,-118 53 18,-6 2 15,1 1 0,0 0 0,-1 1 1,1 0-1,12-4 0,-17 6-11,0 0-1,1 0 1,-1 0 0,1 0 0,-1 0-1,0 0 1,1 0 0,-1 1 0,1-1-1,-1 0 1,0 1 0,1-1 0,-1 1-1,0-1 1,1 1 0,-1 0 0,0 0-1,0-1 1,0 1 0,0 0 0,0 0-1,0 0 1,0 0 0,0 1 0,0-1-1,0 0 1,0 0 0,-1 0 0,1 1-1,0-1 1,0 2 0,4 12 13,0 0 0,-1 0 0,0 0 1,-1 1-1,0 20 0,0-13 7,8 37 1,-5-40-222,1 0 0,0 0 1,2 0-1,0-2 0,24 37 0,-27-46 3,2 0 0,-1 0 0,1-1 0,0 0 1,1 0-1,0-1 0,0 0 0,1 0 0,0-1 0,0 0 0,0-1 0,16 6 0,-24-10-193,0-1 1,0 1-1,0-1 0,0 1 1,1-1-1,-1 1 0,0-1 1,0 0-1,0 0 0,0 0 1,0 0-1,1-1 1,-1 1-1,0 0 0,0-1 1,0 0-1,0 1 0,0-1 1,0 0-1,0 0 1,0 0-1,-1 0 0,1 0 1,0-1-1,0 1 0,1-3 1,0 1-531,-1-1 0,1 1 0,-1-1 0,0 0 0,0 0 0,-1 1 1,1-1-1,-1-1 0,0 1 0,0 0 0,1-8 0,1-24-2955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12224,'-73'-20'5535,"28"16"-4831,27-1 704,10 5-928,-6-3-352,4 6-96,2-3-2464,3 5 1344,5 7-4639,10 8 3199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1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1384 992,'-2'0'153,"1"0"-131,1 0-1,0 0 1,0 0 0,0 0 0,-1 0 0,1 0 0,0 0 0,0-1 0,-1 1-1,1 0 1,0 0 0,0 0 0,0 0 0,-1 0 0,1 1 0,-8 3 7197,-1 4-707,10-7-5818,7 1-342,0 0 0,0 0 1,0-1-1,1 0 0,-1 0 1,0-1-1,0 0 0,10-1 1,6 0 134,17-1-122,0-1 0,-1-3-1,1-1 1,47-15 0,-64 15-297,-13 5 31,0-1 0,0-1 0,0 0 0,-1 0-1,16-9 1,-25 12-88,47-32 620,-43 29-598,0 0 0,-1-1 0,1 1 0,-1-1 1,0 0-1,-1 0 0,4-7 0,25-36 95,-17 13 60,0-1 1,16-67-1,-17 44 18,36-93-1,-45 143-165,0-1 1,12-16-1,-8 13 10,-2 4-23,1-1 1,0 1 0,0 1 0,1 0-1,0 0 1,0 1 0,12-7 0,4-1-70,46-20 0,-28 15 83,65-39 1,-87 45-13,0-1 0,-1-1 1,-1 0-1,29-33 1,27-45 151,-56 70-91,34-31-1,-25 26-12,-16 17-60,2 0 1,-1 1-1,30-17 1,50-20-35,-68 37 28,1 2 0,44-10-1,29-8 38,-55 18 44,42-6 147,-32 8-63,-49 7-159,-1-1-1,1 1 1,0 0 0,-1 1 0,1-1-1,0 1 1,-1-1 0,1 1 0,-1 1-1,1-1 1,-1 1 0,1 0 0,-1 0 0,0 0-1,0 0 1,0 1 0,0-1 0,0 1-1,-1 0 1,5 5 0,6 7 25,-8-10-6,0 1-1,8 11 1,-4 1-81,11 26 0,-2-5 173,30 74-144,-22-46 19,-19-45 17,16 31-1,-13-31-63,10 28-1,-8-17 166,-12-28-113,0-1-1,0 1 1,0-1-1,0 1 1,-1-1-1,0 1 1,0 0-1,-1 8 1,0 16 127,1-25-130,-1 0 1,0-1 0,0 1-1,-1 0 1,1 0 0,-1 0-1,-2 4 1,-2 5 130,-3-5-163,3-3 65,3 0-43,0 0-1,0 1 1,0 0 0,1-1-1,0 1 1,-3 12 0,-8 18 146,2-8-320,-26 124 467,23-77-467,-4 14 204,15-78 5,-21 79-11,-20 136 1,31-128 23,-5 59-161,-6 59 256,-2 24 151,-7 168-312,0 0 131,-6 132-81,27-405 92,-21 173-265,19-228 36,-12 91-164,-7 105-232,22-155 177,-4 24-340,-18 89 397,23-177 232,-19 94-176,-2 12-221,27-138 245,2-10 34,2 1-1,0 22 1,1-9-108,-1-28 207,7 11-32,-3-10 100,0-1 0,1 1 0,-1-1 0,1 0 0,0 0 0,-1-1 0,1 0-1,7 0 1,186-7-382,-77-5 506,341-14 11,-342 25-155,17-1 209,146-6-59,-165 9-197,215-6 169,-142-1-106,-78 4 6,-59 0 30,149-9 211,-59-3-395,59-7 590,-134 12-597,76-12 114,-41 5 67,-49 9-73,3-1 162,71 0 0,-71 3-38,-44 3-71,0 1 1,0 0-1,20 2 1,8 0 420,-39-2-430,0 0 0,1 0 0,-1-1 0,0 1 0,0-1 0,0 0 0,0 0 1,0 0-1,-1 0 0,1 0 0,3-4 0,-3 4-43,11-12 26,0-1 0,-1 0 0,-1-1 0,-1 0 0,0-1 0,-1 0 0,0 0 0,-2-1 1,10-27-1,22-57 95,28-72-44,-46 120 13,-2-2 79,13-59 0,-10-20-65,-18 93-57,-1 13 7,9-56 239,1-106 1,-9-31 232,-2-78-208,7 184 324,-5 77-471,-2 18-130,1 1 1,1 0-1,8-21 1,5-17 119,16-120 103,-17 76-94,38-209-65,-14-9 191,-19 113-243,9 23 345,-14 87-229,-8 15-309,19-163 225,22 4 248,-35 176-141,8-88 0,-9 58-128,-5 6-158,0-3 174,-2 38-11,-5 36-9,1-1 1,9-35-1,27-88-270,-31 112 253,-2-1-1,6-51 1,-6 28-34,-5 48 35,17-98-149,-13 85 118,0 1 0,1 0 0,13-26-1,-14 32 8,2 1 0,0 0 0,11-16 0,-13 22 4,0 0-1,-1 1 1,2-1 0,-1 1-1,0 0 1,1 0 0,0 0 0,9-3-1,-1 1 18,0 1-1,0 0 0,0 2 0,20-4 0,58-1 192,-46 4-180,-5 3 31,0 2 1,-1 1 0,1 3-1,58 13 1,-85-15-39,0 1 1,0 1-1,-1 1 0,1 0 0,-1 0 0,24 17 0,-2 3 120,32 31 0,-55-46-43,0 2 0,-1-1-1,0 2 1,-1-1 0,8 17-1,38 79 103,1 3-7,-38-84-106,1-1 1,0-1-1,2-1 1,46 41-1,-10-7 120,-20-18 15,-15-15-28,-2 0 0,34 55 0,2 2-100,-43-64-50,0-2 0,1 0 0,1-1 0,0 0 0,1-1 1,1-1-1,0-1 0,1 0 0,1-1 0,22 9 0,91 30 172,2 1 24,9 4 65,-110-43-130,68 17 0,38-2-53,-47-11-30,95 20 63,-175-33-195,-5-2-230,0 0 0,0-1 0,14 2 0,-22-3 142,0 0-1,0 0 1,0 0 0,1 0-1,-1 0 1,0 0 0,0 0 0,1 0-1,-1 0 1,0 0 0,0 0-1,0 0 1,1 0 0,-1-1-1,0 1 1,0 0 0,0 0-1,1 0 1,-1 0 0,0 0-1,0 0 1,0 0 0,1-1-1,-1 1-580,0-1 581,1 1-1,-1 0 1,0 0 0,0 0-1,0-1 1,0 1 0,0 0-1,0 0 1,0 0 0,0-1-1,0 1 1,0 0 0,0 0-1,0-1 1,0 1 0,0 0-1,0 0 1,0 0 0,0-1 0,-6-9-7289,-3 2 3317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4896,'9'1'5358,"24"1"-1447,245-43-20,-103 12-6635,-94 12-3160,-37 10 3152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5216,'-19'-3'2368,"38"3"-2048,-6 0 1024,0 0-800,14-5 1056,4 5-928,6-9 448,3 6-640,5-5-128,-6 4-224,11-7-96,0 6 0,3-3-832,2 8 448,-5-4-2880,-2 4 1792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6048,'31'-8'2752,"51"0"-2400,-47 4 448,1 8-512,9-4-96,0 5-128,-5-2-288,1 5 128,-6 1-2720,-3-1 1568</inkml:trace>
  <inkml:trace contextRef="#ctx0" brushRef="#br0" timeOffset="1">684 83 7552,'-4'0'3424,"31"-6"-2976,-9 1 480,0 5-608,14-8 0,3 4-192,15-7-512,3 6 192,2-2-2720,-2 2 1600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34 150 3552,'-13'2'2073,"12"-1"-1606,1-1-1,-1 0 1,0 0-1,0 1 1,0-1-1,0 0 1,0 0-1,0 0 0,1 0 1,-1 0-1,0 0 1,0 0-1,0-1 1,0 1-1,0 0 0,1 0 1,-1-1-1,0 1 1,-1-1-1,2 0-259,1 0 0,-1 0-1,0 0 1,1-1 0,-1 1-1,1 0 1,-1 0-1,1 0 1,0 0 0,-1 0-1,1 0 1,0 1 0,0-1-1,-1 0 1,3-1 0,21-17 85,1 1 1,1 1-1,1 2 1,1 0 0,0 2-1,54-18 1,-78 30-332,1-1 1,0 1-1,-1 1 1,1-1 0,6 0-1,-9 1 40,-1 0-1,1 0 0,-1 0 0,0 1 1,1-1-1,-1 0 0,0 1 1,0-1-1,1 1 0,-1-1 0,0 1 1,0-1-1,1 1 0,-1 0 0,0 0 1,0 0-1,0-1 0,0 1 1,0 0-1,0 0 0,-1 0 0,2 2 1,0 0 22,-1 0 1,1 0-1,-1 0 1,0 0-1,0 0 1,0 0-1,0 0 1,-1 0-1,1 1 1,-1-1-1,0 0 1,0 0-1,0 0 1,-1 4-1,0-2 13,0 0-1,-1 0 1,1 0-1,-1-1 1,0 1-1,0 0 1,-1-1-1,-3 6 1,-3 1 37,-1 1 1,0-2 0,-1 1 0,0-1 0,-15 10-1,-123 74 583,123-80-483,18-11-40,1 1 0,0 0 0,0 1 0,0-1 0,-7 8 0,10-6 498,9-4-312,12-6-116,-12 3-113,184-18 547,-117 14-549,4 5 161,-33 1-5634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3488,'-7'0'986,"6"0"-414,4 0 702,2 0 1088,7 4-1012,0-1 0,1-1-1,18 2 1,-1-1-663,137 10-763,-107-10-531,-12-2-1046,6-1 485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6048,'0'0'2752,"40"5"-2400,-9-5-512,1 0 0,18 0 128,5 0 32,3 0-416,-5 0 224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7456,'40'0'3392,"41"5"-2944,-49-2 960,-6 0-864,6-3-64,-1 0-320,1 0-128,0 0 0</inkml:trace>
  <inkml:trace contextRef="#ctx0" brushRef="#br0" timeOffset="1">1061 41 7712,'10'-12'3520,"30"20"-3072,-9-4 192,6 1-448,11-5-224,2 3 0,0-3-704,-1 0 416,0 0-4256,-3 0 2528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10976,'39'9'4960,"56"-1"-4321,-40-8-191,-7 0-384,20-8-1087,-5-1 575</inkml:trace>
  <inkml:trace contextRef="#ctx0" brushRef="#br0" timeOffset="1">1484 205 7456,'-26'36'3392,"97"-16"-2944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6304,'-5'0'2848,"19"0"-2464,-4 0 1056,-2 0-864,10 0 832,0 0-800,1-4-320,7 4-192,-4-3-256,6 3 96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8640,'13'-11'3904,"-8"6"-3392,0 2 160,4 3-480,4-5 480,0 5-384,-3-4-192,3 1-96,6-2-1696,-1 5 928</inkml:trace>
  <inkml:trace contextRef="#ctx0" brushRef="#br0" timeOffset="1">685 12 3904,'29'9'1760,"31"-14"-1536,-28 1 800,3 4-608,15-8-96,4 5-192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7872,'71'0'3584,"6"0"-3104,-46-5 352,1 5-544,4-4-320,-1 4 0,2-5-1568,-6 10 864,14-5-4128,5 0 2720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2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4160,'-1'5'19966,"4"-4"-19748,-1-1-1,0 1 1,1 0 0,-1-1 0,1 0-1,-1 0 1,1 0 0,-1 0-1,5 0 1,289-41 1063,-180 29-1026,599-55 124,-50 55 74,-499 27 57,44 2-247,-84-14-319,119 6 438,-1 19-132,-89-14 210,-68-8-408,11 4 124,145 32 0,-238-41-192,2 1 53,0 0 1,0 0-1,0 0 1,0 1-1,7 4 0,-7-3-13,0-1 0,15 6-1,1 0-72,-20-8-198,1 0 1,-1-1-1,1 1 1,-1-1-1,0 0 0,1 0 1,-1 0-1,6-1 1,5 0-207,44 1-1766,-58-1 1431,0-1 0,0 1-1,-1-1 1,1 1 0,0-1-1,-1 1 1,1 0-1,-1-1 1,0 1 0,0-2-1,0 2 361,0-1 0,0 0 0,1 1-1,-1-1 1,1 0 0,-1 0 0,1 1-1,-1-1 1,1 0 0,0 0-1,0 0 1,0 0 0,0 0 0,0 1-1,1-5 1,0 0-970,3-20-2015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34.08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290 237 1824,'-42'-29'10149,"40"29"-10031,0 0 0,0-1 0,0 1 0,0 0-1,0 0 1,0 0 0,-4 1 0,-9 0 294,62 22 132,-31-17-492,1-1 1,0-1-1,0-1 1,20 1-1,70-1 856,-88-3-702,-4 1 126,-1 0 1,20 5-1,9 1 281,97-2 16,-102-3-631,72 11-1,37 17 41,-106-20 63,504 90 1216,-516-97-1354,188 30 469,-74-12-278,-102-15-190,32 7 568,-55-9-481,0-1 0,0-1-1,20-1 1,10 2-200,242 15 287,-236-11-80,-38-5-21,0 0-1,-1 0 1,1-2 0,0 0-1,23-3 1,-12-2 140,-14 4-237,0-2-1,-1 1 1,20-8 0,51-20 273,-41 15-234,0 1-1,48-9 1,-72 19 60,-1-2-1,0 0 1,-1-1-1,1 0 1,-1-1-1,-1-1 1,0-1-1,17-13 1,-30 21-47,1 0 0,-1 0 0,0 0 1,0-1-1,0 1 0,0 0 0,0-1 0,0 0 1,-1 1-1,1-1 0,-1 0 0,0 0 0,0 0 1,0 0-1,1-4 0,-1 2-19,-1 0-1,1 0 1,-1 0 0,-1 0 0,1 0-1,-1 0 1,0 0 0,0 0 0,-2-5-1,0 0-10,-1 1 0,0 0 0,-1 0 0,0 1 0,0-1 0,-1 1-1,0 0 1,0 1 0,-14-13 0,13 15 7,0 0 0,-1 0-1,1 1 1,-1 0 0,0 1 0,0-1 0,0 2-1,-17-5 1,-72-6-283,69 10 386,-101-7 25,-34-4 116,-56-11-225,-41-6 226,38 3-299,152 23 109,-82 5 0,7 1 66,-21 1-15,72-1-106,50-1 78,-1 5 145,36-5-184,1 2 1,0-1-1,0 1 0,-10 3 0,-1 0-177,-18 6 182,1 2-1,-40 19 1,-53 28 168,79-41-182,33-12 30,0-1-1,-17 11 1,12-5-159,10-6 209,-22 15-1,21-13-72,-3 4-225,-3 5 71,12-12 155,0 1-1,-8 9 1,10-9 12,0-1 0,0 0 0,-9 6 0,-2 2-26,12-10 27,0-1-1,1 1 1,-1-1 0,-6 3 0,6-4-34,1 1 1,-1 0 0,1 0-1,-6 4 1,-5 8-30,-21 28-1,5-6-226,-3 3 153,16-17 223,-23 21 1,-1-4 25,-55 54 173,86-81-243,1 0 0,1 0 0,0 0 0,1 1 0,0 0 0,1 1 0,1-1 0,-6 22 0,2 0-11,2 0-1,-4 47 0,-4 118 105,-16 110 554,15-133-501,13-145-255,-7 32-1,5-38 119,1 0 0,-1 33 0,-4 33-2,4-70 12,4-20-77,1-1 0,-1 1 1,0-1-1,1 1 0,-1-1 0,1 1 1,0-1-1,0 1 0,-1 0 1,1-1-1,0 1 0,0-1 0,1 1 1,-1-1-1,1 4 214,0 11-224,6-12 52,0 0 0,0 0-1,0 0 1,1-1 0,-1 0 0,12 2-1,17 3 56,56 7 0,-5-2-116,67 15-12,2-1 177,-138-26-316,-16-1 203,0-1 0,0 1-1,-1 1 1,1-1 0,0 0 0,-1 0 0,1 1 0,0-1 0,0 1 0,4 1 325,-8-1-364,0-1 0,0 1 0,1-1 0,-1 1 0,0 0 0,0 0 0,1 0 0,-1 0 0,1 0 0,-1 0 0,1 0 0,-2 2 0,0-1-30,1 0 0,-1 0 0,0 0 0,0 0 0,0 0-1,-4 1 1,-32 8-66,-58 8 0,-11 3 289,7 0-241,62-14 15,0 1 0,-62 23 0,40-11 62,47-15-160,9-4 126,0 0 0,1 0 0,-1 0-1,1 1 1,-7 4 0,1-2-233,7-4 3,9 13-475,-5-12 701,1 0 0,-1 1 0,1-1 0,0 0 0,0-1 1,0 1-1,0 0 0,0 0 0,0-1 0,1 0 0,-1 1 1,0-1-1,1 0 0,-1 0 0,1 0 0,-1 0 0,1-1 1,0 1-1,4 0 0,4-1-31,0 1 1,0-2 0,17-2-1,-11 1 94,176-26-186,-90 11 209,-9 3-33,208-23-36,2 35 175,-160 3-159,-126-1 5,-1 1-1,1 0 1,24 6 0,72 17-102,-39-7 142,97 10-1,-42-20 14,-80-4-160,15 2 75,-42-2 16,-1-2-1,33-2 1,-9-1-75,89 6 256,-99-4-238,295-9-36,-280 5-72,-19 3 111,51-10 0,-27-4-277,-49 14 340,1-1 1,-1 0-1,0 0 0,13-7 0,-16 6-35,-1 1-1,0-1 0,0 0 0,0 0 1,0 0-1,0-1 0,-1 1 0,1-1 1,-1 1-1,0-1 0,2-5 1,4-9 63,5-23 0,-7 22-4,62-178-22,35-120-172,-5 52 705,-83 228-511,-3 0-1,0-1 1,-3-1-1,-1 1 1,4-54-1,2-147 11,1 110 90,-13 114-211,1-1 0,0 1 0,1 0 1,8-21-1,-10 31 59,2-6 96,0 0-66,0 1 1,3-19-1,6-12 47,1 9-197,-11 11 164,0 0-1,-1-1 1,-2-40 0,-1 28 40,1-45 25,-1 78-66,0-1-1,0 0 0,0 1 0,-1-1 1,1 1-1,0-1 0,-1 1 1,1 0-1,-1 0 0,1-1 0,-1 1 1,0 0-1,-2-1 0,-2 0-47,0 0-1,0 1 0,-1-1 1,1 1-1,-1 1 0,1-1 1,-8 1-1,-45 4 65,34 0-25,-1 1 1,1 1 0,0 1 0,0 1-1,1 1 1,-34 18 0,30-11-34,0 1 1,2 2-1,0 0 1,-38 38-1,25-22-25,-1-2 0,-2-1 0,-88 50 0,-127 74 304,145-81-260,-32 20 216,96-68-192,0-2 0,-2-3 0,-82 27 0,-90 9 188,185-51-226,0-2 0,-1-2 0,0-1 0,-46-5 0,-144-33 306,-68-44-656,290 78 259,1 0 0,-1 0 1,0 1-1,0 0 0,0 0 1,0 1-1,-6-1 0,12 1 76,-1 0-1,1 0 1,-1 0-1,1 0 0,-1 1 1,1-1-1,-1 0 1,1 0-1,-1 0 0,1 0 1,-1 0-1,1 1 1,-1-1-1,1 0 0,0 0 1,-1 1-1,1-1 1,-1 0-1,1 1 1,0-1-1,-1 0 0,1 1 1,0-1-1,-1 1 1,1-1-1,0 0 0,0 1 1,-1-1-1,1 1 1,0-1-1,0 1 0,0-1 1,0 1-1,0-1 1,0 1-1,-1-1 0,1 1 1,0-1-1,1 1 1,-1 1 4,0-1 0,0 1 0,0-1 0,1 0 0,-1 1 0,1-1 0,-1 1 0,1-1 0,0 0-1,-1 0 1,1 1 0,0-1 0,0 0 0,0 0 0,2 2 0,5 3 29,0 0 0,0 0-1,1 0 1,0-1 0,0-1-1,11 5 1,65 18-34,-48-17 54,224 63 556,8-16-395,-211-47-164,299 43 260,298-17 251,-548-32-213,-354-4-2401,-7-9 1852,-65-9 116,25 13-74,14 20-80,169-1-298,97-11 326,14-2 221,0-1 0,-1 0 1,1 0-1,0 0 0,0 0 1,0 0-1,0 1 0,0-1 1,0 0-1,0 0 0,0 0 0,0 0 1,0 1-1,0-1 0,0 0 1,0 0-1,0 0 0,0 0 1,0 1-1,0-1 0,1 0 1,-1 0-1,0 0 0,0 0 1,0 0-1,0 0 0,0 1 1,0-1-1,0 0 0,0 0 1,0 0-1,1 0 0,-1 0 0,0 0 1,0 0-1,0 1 0,0-1 1,0 0-1,1 0 0,-1 0 1,23 10-122,205 40 830,-173-40-673,147 23 387,-200-33-400,1 0 0,-1 1 0,0-1 0,0 1-1,0 0 1,0 0 0,0 0 0,2 1 0,-4-2-11,0 0-1,0 1 1,0-1-1,0 0 1,0 0 0,0 0-1,0 0 1,0 0-1,1 0 1,-1 0 0,0 1-1,0-1 1,0 0-1,0 0 1,0 0-1,0 0 1,0 0 0,0 0-1,0 1 1,0-1-1,0 0 1,0 0 0,0 0-1,0 0 1,0 0-1,0 0 1,0 1 0,0-1-1,0 0 1,0 0-1,0 0 1,-1 0 0,1 0-1,0 0 1,0 1-1,0-1 1,0 0-1,0 0 1,0 0 0,0 0-1,0 0 1,0 0-1,0 0 1,-1 0 0,1 0-1,0 1 1,-17 4 116,-8-2-238,-1-1 0,0-1 1,-49-4-1,-80-18 176,151 21-46,-284-50 467,218 37-474,-108-26 255,173 38-257,-26-9 73,30 9-87,-1 1-1,1-1 0,0 0 0,-1 0 1,1 1-1,0-1 0,-1 0 0,1 0 1,0 0-1,0 0 0,0 0 0,0 0 1,0-1-1,0 1 0,0 0 0,-1-2 1,2 2 7,0 1 1,0 0 0,0-1-1,0 1 1,0 0-1,0-1 1,0 1 0,1 0-1,-1-1 1,0 1 0,0 0-1,0 0 1,0-1-1,0 1 1,1 0 0,-1 0-1,0-1 1,0 1 0,0 0-1,1 0 1,-1-1-1,0 1 1,0 0 0,1 0-1,-1 0 1,0 0 0,0-1-1,1 1 1,-1 0 0,0 0-1,1 0 1,-1 0-1,0 0 1,0 0 0,1 0-1,13-6 30,0 2 0,0-1-1,27-3 1,394-55-1857,-416 60 1351,68-6-871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49:3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436 169 5408,'-18'-10'1889,"14"8"-1495,0 0-1,1 1 1,-1-1 0,0 1 0,0 0 0,0 0 0,-8 0 0,0 0 263,0-1 0,0 0 0,1-1 0,-20-7 0,9 3-81,-97-31 1072,10 7-336,58 17-843,66 11-448,300-29 1761,-282 31-1752,15-3-55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43 5312,'-1'-6'814,"-1"-8"3157,1 19-52,0 20-2852,-2 0 1,-6 29 0,-2 13-5,8-39-878,0 1 565,-7 33 0,9-60 228,2-3-304,2-13-27,12-39-492,-9 36-171,1-1 1,0 2 0,1-1-1,1 1 1,1 0 0,0 1-1,1 0 1,1 1 0,0 0-1,0 1 1,2 0 0,0 1-1,0 0 1,1 1 0,20-11-1,-32 21-26,1-1-1,-1 0 1,1 1 0,0 0-1,-1 0 1,1 0-1,7-1 1,-10 2 60,0 0 1,0 0-1,0 0 0,0 0 1,0 1-1,-1-1 1,1 0-1,0 0 1,0 0-1,0 1 0,0-1 1,-1 0-1,1 1 1,0-1-1,0 1 1,-1-1-1,1 1 0,0-1 1,-1 1-1,1 0 1,-1-1-1,1 1 1,0 0-1,-1-1 0,1 1 1,-1 0-1,0 0 1,1-1-1,-1 1 1,0 0-1,1 0 0,-1 0 1,0 0-1,0-1 1,0 1-1,0 0 1,0 0-1,0 0 0,0 0 1,0 1-1,-1 11 281,-1-1 0,0 1-1,0-1 1,-10 24 0,2-3-1,-14 74-100,17-57-166,1-9-459,5-36-304,0 1-1034,9-7-2827,5 0 2214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32 3808,'6'-8'1416,"-5"6"-842,0 1-1,-1 0 0,1 0 0,0 0 0,-1-1 0,1 1 0,-1 0 0,1-1 0,-1 1 1,1 0-1,-1-1 0,0 1 0,0-1 0,0 1 0,0-3 0,-1 36 3400,-2 27-2437,0 19-1413,-3 64 214,0 183 755,8-44-51,-3-151-668,8-3-151,-1-2-178,-5-102 40,-1-11-1,0 0 0,0-1 0,-3 19 0,-4-19 615,6-9-340,2-3 0,-3-3-171,0-1 0,-1 1 1,1 0-1,-1 1 1,-5-6-1,7 7-197,-15-15-86,16 16 74,-1 0 0,1 0 0,-1 0 0,1 0 1,-1 0-1,1 1 0,-1-1 0,0 0 0,1 0 0,-1 1 0,0-1 0,0 0 0,1 1 0,-1-1 0,0 1 0,-1-1 0,-3-3-255,5 4 267,-1 0 0,1 0 1,0 0-1,0 0 0,0 0 1,0 0-1,0 0 0,0 0 0,0 0 1,0 0-1,0-1 0,-1 1 1,1 0-1,0 0 0,0 0 1,0 0-1,0 0 0,0 0 1,0 0-1,0 0 0,-1 0 1,1 0-1,0 0 0,0 0 1,0 0-1,0 0 0,0 0 1,0 0-1,0 0 0,-1 0 1,1 0-1,0 0 0,0 0 1,0 0-1,0 1 0,0-1 1,0 0-1,0 0 0,-1 0 1,1 0-1,0 0 0,0 0 1,0 0-1,0 0 0,0 0 1,0 0-1,0 1 0,0-1 1,0 0-1,0 0 0,0 0 1,0 0-1,0 0 0,-1 1 25,1-1 0,0 0 0,0 1 0,0-1-1,-1 0 1,1 0 0,0 1 0,0-1 0,-1 0-1,1 0 1,0 1 0,0-1 0,-1 0 0,1 0 0,0 0-1,-1 0 1,1 1 0,0-1 0,-1 0 0,1 0 0,0 0-1,-1 0 1,-13-13 1324,-66-77-1253,67 73-241,11 15 107,0-1 1,0 1-1,0 0 1,0 0 0,0 1-1,-1-1 1,1 0 0,0 1-1,-1-1 1,1 1 0,-5-2-1,6 3 27,0 0 0,0 0 0,0 0 1,0 0-1,0 0 0,0 0 0,0 0 0,0 0 0,0 0 0,0 0 0,0 1 0,0-1 0,0 0 0,0 1 0,0-1 1,1 0-1,-1 1 0,0-1 0,0 1 0,0 0 0,0-1 0,1 1 0,-1 0 0,0-1 0,1 1 0,-1 0 0,0 0 0,1 0 1,-1-1-1,1 1 0,-1 0 0,0 2 0,-1 2 29,0 1 0,0-1 0,0 1 0,1 0 0,0 0 0,0 0 0,0 0 1,1-1-1,0 1 0,0 0 0,1 0 0,-1 0 0,1 0 0,0 0 0,1 0 0,0 0 0,-1-1 0,2 1 0,2 5 0,5 8 115,1-1-1,0 0 0,28 32 1,-32-42 21,0-1 0,0 1 0,1-1 0,0-1 0,13 9 0,-21-15-96,1 0 1,0 1-1,-1-1 1,1 0-1,0 0 1,-1 0-1,1 0 1,0 0-1,-1 0 1,1 0-1,0 0 1,-1 0-1,1 0 1,0 0-1,0 0 1,-1 0-1,1 0 1,0-1 0,-1 1-1,1 0 1,-1-1-1,1 1 1,0 0-1,-1-1 1,1 1-1,-1-1 1,1 1-1,-1 0 1,1-2-1,16-18 491,-11 11-326,11-9-86,-2-2-1,0 0 0,18-33 0,8-12-348,-22 38 117,25-33-275,-44 60 378,6-7-342,0 0 0,0 1 0,11-9 0,-15 14-91,1-1 0,-1 1 0,0-1 0,1 1 0,-1 0 0,5-1 1,-5 1-149,0 1 0,0 0 1,0 0-1,0 0 0,0 0 1,-1 0-1,1 0 0,0 0 0,0 0 1,3 2-1,8 5-2419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3 5408,'-1'0'196,"1"-1"0,-1 1 1,1 0-1,-1 0 0,0 0 1,1-1-1,-1 1 0,1 0 0,-1 0 1,0 0-1,1 0 0,-1 0 1,1 0-1,-1 0 0,0 0 0,1 0 1,-1 0-1,1 0 0,-1 1 1,0-1-1,1 0 0,-1 0 0,0 1 1,-7 12 3700,-3 8-2319,-8-1-607,-1-1 0,-1-1-1,-1 0 1,-35 21 0,26-19-433,2 1 1,-27 26-1,49-40-446,-13 12 189,1 1-1,-28 37 1,20-23 453,22-29-171,6-6 406,88-102-105,98-71-824,-151 142 11,-34 30-77,0 0 0,0 1 0,1-1 0,-1 1 0,0-1-1,5-1 1,-6 2 26,0 1-1,0 0 0,0 0 0,0 0 1,-1 0-1,1 0 0,0 0 0,0 0 1,0 0-1,0 0 0,-1 0 0,1 0 1,0 0-1,0 0 0,0 1 0,0-1 1,-1 0-1,1 1 0,0-1 0,0 1 1,-1-1-1,1 1 0,0-1 0,-1 1 1,1-1-1,0 2 0,6 6 90,0 0 0,-1 1 0,-1 0-1,1 0 1,7 18 0,14 53 247,-2-7-223,-20-61-327,0-1 0,9 14 0,9 4-4456,-9-14 2280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31 2976,'2'-14'1830,"-1"-2"11640,-9 42-11619,-4 20-703,-25 61 0,16-49-569,-31 81 312,31-82 90,18-53-270,11-7 55,41-6-636,106-16-309,-136 24 144,1 0-1,0 1 1,0 1 0,0 0-1,36 9 1,-47-7 44,0 0 0,0 1-1,-1 0 1,1 0 0,-1 1 0,14 9 0,-17-10 34,-1 0 0,1 0 1,-1 0-1,1 1 0,-1-1 1,-1 1-1,1 0 0,-1 0 0,1 0 1,-1 1-1,3 9 0,-5-11-5,0 1 0,0 0 0,-1-1-1,0 1 1,0 0 0,0-1 0,0 1 0,-1 0 0,0-1-1,-1 6 1,-1 0 33,0-1 0,0 0-1,-8 15 1,6-17-21,1 0 1,-1 0-1,0 0 0,-1-1 1,1 0-1,-1 0 0,0 0 1,-1-1-1,0 0 1,0 0-1,0-1 0,0 1 1,0-2-1,-1 1 1,0-1-1,0 0 0,0-1 1,-15 4-1,2-4-13,-1 0 0,1-1 0,0-1 0,0-1 0,0-1 0,-25-5 0,30 4-213,1 0 0,0-2 0,-27-10 1,3-7-2081,33 17 862,-1 0 1,1 0-1,-7-8 1,12 12 987,0 0 0,0 0 0,1 0 0,-1 0 0,0 0 0,1-1 0,-1 1 0,0 0 0,1-1 0,-1 1 0,1 0 0,0-1 0,-1-1 0,1 2 154,0-6-2089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 8896,'-19'-10'2869,"16"2"3349,52 2-1311,462-39-294,-505 44-5015,-1 0-1,1 1 0,0 0 1,0 0-1,0 1 0,-1-1 1,1 1-1,0 0 0,5 2 1,-10-2-123,0 0 0,0 0 1,0 0-1,0 0 0,0 0 1,-1 1-1,1-1 0,0 0 1,-1 0-1,1 0 0,-1 1 1,1-1-1,-1 0 0,1 1 1,-1-1-1,0 0 0,0 1 1,0-1-1,0 0 0,0 1 1,0-1-1,0 2 0,0 4-2580,4 16-1743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39 8384,'-4'0'570,"4"0"-470,0 1 0,0-1 0,-1 0-1,1 0 1,0 0 0,-1 0 0,1 0-1,0 0 1,0 0 0,-1 0 0,1 0 0,0 0-1,-1 0 1,1 0 0,0 0 0,-1 0-1,1 0 1,0 0 0,0 0 0,-1-1-1,1 1 1,0 0 0,0 0 0,-1 0 0,1 0-1,0-1 1,0 1 0,-1 0 0,1 0-1,0 0 1,0-1 0,0 1 0,-1 0 0,1 0-1,0-1 1,0 1 0,0 0 0,0-1-1,0 1 1,-1-1 0,10 1 6948,15 0-4624,169-12 2054,39-2-3586,-211 13-1059,4-1-844,-9-1-3549,-11 1 48,0 5 1467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0 9216,'-4'1'4835,"3"5"-1812,1 14-296,0-14-2075,-1 45 1208,-3 0 1,-19 100 0,6-85-1146,-42 110 1,-30 86-156,76-210-751,9-18-5442,6-31 3654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29 125 8896,'3'-5'1291,"-2"2"934,-4 7-749,2-2-1018,0 0 0,0 0 1,1 0-1,0 1 1,-1-1-1,1 0 0,0 0 1,0 0-1,0 0 1,0 3-1,1 6 526,-14 66 2072,8-56-2464,2 1 0,-3 37 0,6-47-412,1 0 0,0 1 0,0-1 0,1 0 0,6 22 0,-7-31-117,0 0 1,1 0 0,-1 0 0,0 0-1,1 0 1,0 0 0,-1-1 0,1 1-1,0-1 1,1 1 0,-1-1-1,0 0 1,1 0 0,-1 0 0,1 0-1,0 0 1,-1 0 0,1-1 0,0 1-1,0-1 1,0 0 0,0 0-1,0 0 1,0 0 0,0-1 0,1 1-1,-1-1 1,4 0 0,5 0 25,0-1-1,-1-1 1,1 0 0,-1-1-1,19-6 1,-3-2 88,32-17-1,-45 21-114,89-50 130,-87 46-211,0 0 0,-1-1 1,0 0-1,16-17 0,-19 14 18,0 0-1,0 0 1,-1-1-1,-1-1 1,-1 0-1,10-24 0,-17 34-2,1 0 0,-2 0 0,1 0 0,-1 0 0,0 0 0,0-9 0,-1 12-2,-1 1-1,1-1 1,0 0 0,-1 1-1,0-1 1,0 1 0,0-1 0,0 1-1,-1 0 1,1-1 0,-1 1 0,0 0-1,0 0 1,-3-4 0,1 3-45,1 1 1,-1-1-1,0 1 0,0 0 1,-1 0-1,1 1 1,0-1-1,-1 1 0,0 0 1,-9-3-1,5 2 1,-1 2 0,1-1 0,0 1 0,-1 0 0,-13 1 0,3 2-38,1 0 1,-1 2 0,1 0-1,0 1 1,-19 8 0,2 1-126,-42 23 1,26-4-2115,38-23-974,-18 19-1,20-14 428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258 267 6464,'-9'-16'5584,"5"29"-2182,-1 3-2557,-7 27 543,-2 0-1,-28 59 1,-5-12-196,-76 162 1355,121-246-1647,4-8-366,9-16-156,2-3-201,7-6-36,-8 9-69,1 1 0,13-31 0,32-84-109,-16 33 26,99-204 326,-136 293-214,1-4 142,0-1-1,2 1 1,12-19 0,-19 33-242,-1-1 0,0 1 0,0 0 0,0 0 0,0 0 0,0-1 0,0 1 0,0 0 0,0 0 0,1 0 0,-1 0 0,0-1 0,0 1 0,0 0 0,0 0 0,1 0 0,-1 0 0,0 0 0,0 0 0,0-1 0,1 1 0,-1 0 0,0 0 0,0 0 0,0 0 0,1 0 0,-1 0 0,0 0 0,0 0 0,1 0 0,-1 0 0,0 0 0,0 0 0,0 0 0,1 0 0,-1 0 0,0 0 0,0 0 0,0 0 0,1 1 0,-1-1 0,0 0 0,0 0 0,0 0 0,1 0 0,-1 0 0,0 0 0,0 1 0,0-1 0,0 0 0,0 0 0,1 0 0,-1 1 0,0-1 0,0 0 0,0 0 0,4 14 57,-3-12-35,5 36 177,3 73 0,-6-62-98,2 55-54,-2-30 229,20 120 0,-13-155 1,-10-38-254,0 0 1,0-1 0,1 1-1,-1 0 1,0 0 0,1-1-1,-1 1 1,0 0 0,1-1-1,-1 1 1,1-1 0,-1 1-1,1 0 1,-1-1 0,1 1-1,0-1-16,-1 0 1,0 0-1,1 1 0,-1-1 0,0 0 0,1 0 0,-1 0 0,0 0 0,1 0 1,-1 0-1,0 0 0,1 0 0,-1 0 0,0 0 0,1 0 0,-1-1 0,0 1 1,1 0-1,-1 0 0,0 0 0,0 0 0,1 0 0,-1-1 0,0 1 0,1 0 1,1-2 6,0 0 1,0 0 0,-1-1-1,1 1 1,0 0 0,-1-1-1,0 1 1,1-1 0,0-2-1,56-170-186,0-1-234,-35 123 300,3 0 0,2 2-1,53-73 1,-68 108-30,-13 16 131,0 0 0,1-1 0,-1 1 0,0 0-1,0 0 1,0-1 0,1 1 0,-1 0 0,0-1-1,0 1 1,1 0 0,-1 0 0,0 0 0,1-1-1,-1 1 1,0 0 0,1 0 0,-1 0 0,0 0-1,1 0 1,-1 0 0,0 0 0,1 0 0,-1 0-1,0-1 1,1 1 0,-1 1 0,1-1 0,-1 0-1,0 0 1,1 0 0,-1 0 0,0 0 0,1 0-1,-1 0 1,0 0 0,1 1 0,-1-1 0,0 0-1,1 0 1,-1 0 0,0 1 0,0-1 0,1 0-1,-1 0 1,0 1 0,0-1 0,0 0 0,1 1-1,-1-1 1,0 0 0,0 1 0,2 8 93,0-1-1,-1 1 1,0 0 0,-1 0-1,0 0 1,-2 16 0,1-5-12,-14 498 851,15-513-1021,0 9-307,0 0-1,1 0 1,0-1-1,7 26 0,-7-32-3594,17-16-7614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7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10 156 6240,'-3'-1'381,"-4"-3"1383,17 4 5945,-1 1-7158,-7-1 35,4 1-95,0 0 0,1 0 0,-1-1 1,0 0-1,1 0 0,-1-1 0,1 0 0,-1 0 0,0 0 0,0-1 0,0 0 0,1 0 0,-2 0 0,10-6 0,-7 3-219,-2 2-174,-1 0 0,0 0 0,0-1 0,0 0 0,0 0 0,-1 0 1,1 0-1,-1-1 0,5-8 0,-6 9-44,-1-1 0,0 0 0,0 0 0,0 0 1,0 0-1,-1 0 0,0 0 0,0 0 0,-1-1 0,1 1 1,-1 0-1,-1-9 0,1 14-55,0-1 1,0 1 0,-1 0-1,1-1 1,0 1-1,0-1 1,-1 1 0,1-1-1,0 1 1,-1 0-1,1-1 1,0 1 0,-1 0-1,1-1 1,-1 1-1,1 0 1,0-1-1,-1 1 1,1 0 0,-1 0-1,1 0 1,-1-1-1,1 1 1,-1 0 0,1 0-1,-1 0 1,1 0-1,-1 0 1,1 0-1,-1 0 1,1 0 0,-1 0-1,1 0 1,-1 0-1,1 0 1,-1 1 0,1-1-1,-1 0 1,1 0-1,-1 0 1,1 1 0,-1-1-1,1 0 1,-4 2 22,1 0 1,0 0-1,0-1 1,0 2 0,-3 1-1,-3 5 106,0-1 0,0 1 0,1 0-1,0 1 1,1 0 0,0 0 0,1 1 0,-5 11 0,8-17-53,1 0 0,1 0 0,-1 1 0,1-1 0,0 0 0,0 1 0,1-1 0,-1 1 0,1 0 0,0-1 0,1 1 0,0-1-1,0 1 1,0-1 0,0 0 0,1 1 0,0-1 0,0 0 0,0 0 0,4 6 0,-2-4-23,0-1 0,0 0 0,1 0 1,0 0-1,0-1 0,0 0 0,1 0 0,0 0 0,11 6 0,-13-8-54,2-1 1,-1 1 0,0-1-1,0 0 1,1-1 0,-1 1-1,1-1 1,-1 0-1,1-1 1,-1 1 0,1-1-1,0 0 1,9-2 0,18-3-2823,39-12 1,-59 13 1460,0-1 0,0 0 0,-1-1-1,0 0 1,0-1 0,11-8 0,17-20-4232,1 2 1889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7392,'-1'-10'1232,"2"1"4726,4 16-1698,0 5-3195,0 0 1,-1 0-1,-1 1 1,1-1-1,1 23 0,1 67 39,-3-41-381,4 157 592,-1-45-396,-7-140-793,1-27-81,-1 1 1,1 0-1,0-1 1,0 1-1,1 0 1,0-1 0,0 1-1,1-1 1,4 13-1,-5-18 307,-1-1-322,0-1 1,0 0-1,0 0 0,1 1 0,-1-1 0,0 0 0,0 1 0,1-1 0,-1 0 0,0 1 0,1-1 0,-1 0 0,1 1 0,-1-1 0,1 0 0,-1 1 1,1-1-1,-1 1 0,1-1 0,0 0 0,10-11 74,21-48 12,-13 18-88,153-261-113,-77 170-372,34-50-2888,-97 131 1947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8896,'0'-2'416,"0"2"-284,0 0 0,0-1 0,-1 1 0,1 0 1,0-1-1,0 1 0,0 0 0,0-1 0,0 1 1,0 0-1,-1 0 0,1-1 0,0 1 0,0 0 1,-1 0-1,1-1 0,0 1 0,0 0 0,-1 0 1,1 0-1,0-1 0,0 1 0,-1 0 0,1 0 1,0 0-1,-1 0 0,1 0 0,0 0 0,-1 0 1,1 0-1,0 0 0,-1 0 0,1 0-71,0 0 1,0 0-1,0 0 0,0 0 0,-1 0 0,1 0 1,0 0-1,0 0 0,0 0 0,0 0 0,0 0 1,0 0-1,-1 0 306,1 0-306,0 0 0,0 0 1,0 1-1,0-1 0,0 0 0,0 0 0,0 0 1,0 0-1,0 0 0,0 0 0,0 0 0,0 0 1,0 0-1,0 1 0,0-1 0,0 0 0,0 0 1,0 0-1,0 0 0,0 0 0,0 0 0,0 0 1,0 0-1,0 0 0,0 1 0,0-1 0,0 0 1,0 0-1,0 0 0,0 0 0,1 0 184,-1 0-184,1 13 621,-1-9-490,0 0 1,0 0-1,1 1 0,-1-1 0,1 0 1,0 0-1,0 0 0,0 0 0,1 0 1,-1 0-1,1 0 0,0 0 1,0-1-1,1 1 0,-1-1 0,1 1 1,-1-1-1,1 0 0,6 5 0,-7-7-116,-1-1-1,0 1 1,1-1-1,-1 1 1,1-1-1,-1 0 1,1 1-1,-1-1 1,1 0-1,-1 0 1,1 0-1,-1-1 1,1 1-1,-1 0 1,1 0-1,-1-1 1,1 1-1,-1-1 1,0 1-1,1-1 1,-1 0-1,2-1 1,0 1-2,-1-1 0,1 1 1,-1-1-1,1 0 1,-1 0-1,0 0 0,0-1 1,0 1-1,0 0 1,2-3-1,-2 1 13,0 1-41,-1 0 1,1-1-1,-1 1 1,1 0-1,-1-1 1,0 1-1,0-1 1,1-5-1,-2 8-55,0 1 1,0-1-1,-1 0 0,1 0 0,0 0 0,0 1 0,0-1 0,-1 0 0,1 0 0,0 1 1,-1-1-1,1 0 0,-1 1 0,1-1 0,-1 0 0,1 1 0,-1-1 0,0 0 0,0 0-38,-1 0 0,0 0 0,0 0 0,0 0 0,0 0 0,1 0 0,-1 1 0,0-1 0,0 1 0,-3-1 0,0 0-37,-1 1 0,0 0 1,0 0-1,0 0 0,0 1 0,0-1 1,0 1-1,1 1 0,-1-1 1,0 1-1,1 0 0,-10 5 1,5-3-54,3-1-1018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5408,'-1'-1'131,"1"1"-1,0 0 1,-1 0 0,1-1-1,-1 1 1,1 0 0,-1-1 0,1 1-1,0 0 1,-1-1 0,1 1-1,0-1 1,-1 1 0,1-1 0,0 1-1,0 0 1,-1-1 0,1 1-1,0-1 1,0 1 0,0-2 0,0 2 2,0 0 0,0-1 0,0 1 0,0 0 0,1-1 0,-1 1 0,0 0 0,0 0 1,0-1-1,1 1 0,-1 0 0,0 0 0,0-1 0,1 1 0,-1 0 0,0 0 0,1 0 0,-1-1 1,0 1-1,1 0 0,-1 0 0,1 0 0,1-1 259,-1 1 0,1-1 0,0 1 0,0 0 1,-1 0-1,1 0 0,0 0 0,0 0 0,0 0 0,2 1 0,28 6 1229,-12-5-1838,23 1 0,-19-2 65,11 1-185,104 4-2830,-44-1 2219,4 1 1715,-89-6-617,0 0 0,1 1 0,-1 0 0,0 1 1,11 2-1,1 1-427,-13-1 85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7456,'-5'0'3392,"15"0"-2944,-6 0 320,6 5-512,-2-5 320,5 4-320,0 1-224,2-2-32,-1-3-704,4 0 384,-5 0-3136,4 8 1920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0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5632,'22'0'2560,"10"-5"-2208,-19 2 864,5 6-736,-5-3-64,6 5-256,-6-5-544,5 0 192,-4 0-2784,4 6 1600</inkml:trace>
  <inkml:trace contextRef="#ctx0" brushRef="#br0" timeOffset="1">643 72 6656,'49'0'3008,"5"-3"-2624,-32 3 1056,1 3-864,-1-3-224,6 0-224,-6 0-1888,4 3 960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161 122 3808,'0'-1'108,"0"1"1,0 0 0,0-1-1,0 1 1,0-1-1,0 1 1,0-1 0,0 1-1,0-1 1,0 1-1,0-1 1,0 1-1,0 0 1,1-1 0,-1 1-1,0-1 1,0 1-1,0 0 1,1-1 0,-1 1-1,0-1 1,1 1-1,-1 0 1,0-1-1,1 1 1,-1 0 0,0 0-1,1-1 1,-1 1-1,0 0 1,1 0 0,-1-1-1,1 1 1,-1 0-1,1 0 1,-1 0-1,0 0 1,1 0 0,-1 0-1,1 0 1,-1 0-1,1 0 1,-1 0 0,1 0-1,-1 0 1,0 0-1,1 0 1,-1 0-1,1 0 1,0 1 127,-1-1 0,0 0-1,1 1 1,-1-1 0,1 0 0,-1 0-1,0 0 1,1 0 0,-1 1 0,1-1-1,-1 0 1,1 0 0,-1 0 0,1 0-1,-1 0 1,1 0 0,-1 0 0,1 0 0,-1 0-1,0 0 1,1 0 0,-1 0 0,1-1-1,0 1-119,-1 0 0,0 0 0,1 0 0,-1 0 0,0 0-1,1 0 1,-1-1 0,1 1 0,-1 0 0,0 0 0,1 0-1,-1 0 1,0 1 0,1-1 0,-1 0 0,0 0 0,1 0 0,-1 0-1,1 0 1,-1 0 0,0 1 0,1-1 0,-1 0 0,0 0-1,0 0 1,1 1 0,-1-1 0,0 0 0,1 0 0,-1 1 0,0-1-1,0 0 1,0 1 0,1-1 0,-1 0 0,0 1 0,0-1-1,0 0 1,0 1 0,0-1 0,0 0 0,1 2 0,1 11 536,0 1 1,-1 0-1,0-1 0,-1 1 1,-1 0-1,-2 15 1,1 3-282,1-20-272,-27 387 1077,25-373-1110,-1 0 0,-2-1 0,0 1 0,-13 34 1,1-7 370,17-52-342,1-5-179,2-13-390,5-23-98,38-261 260,-15 74 379,-23 163-171,-5 41 231,1 0 0,8-34 0,-10 30 364,-1 28-527,0-4 264,-36 5 161,-143 50 443,174-51-466,5-3-93,10-5 44,20-10-265,6-3-2,47-35 0,-13 7 10,-68 47-70,1-1 1,-1 1-1,0 0 1,1-1-1,-1 1 0,1 0 1,0 1-1,4-2 0,-6 2 8,0 0 0,1 0-1,-1 0 1,1 0 0,-1 1-1,0-1 1,1 0 0,-1 1-1,1-1 1,-1 1 0,0 0-1,0-1 1,1 1 0,-1 0-1,0 0 1,0-1 0,0 1-1,0 0 1,2 2 0,4 5 69,1 1 1,7 14-1,3 3 285,20 31-148,-27-38-253,-6-11-90,-1 0 0,0 1 0,-1-1 0,0 1 0,-1 0 0,1-1 0,0 11 0,-2-9-1565,0 0-1,-1-1 0,0 16 1,-3-4-3163,-4 22 1,-3-4 706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93 339 7296,'-5'-7'10984,"4"5"-10252,1-17 2524,0 3-1941,-5-14 306,-13-68 801,10 68-1917,3 6-208,-1 0 1,-18-40-1,20 56-250,4 6-39,-1 1 0,1-1 0,-1 1 0,0 0-1,1-1 1,-1 1 0,0 0 0,0 0 0,0 0 0,-2-2-1,3 3-9,0 0-1,0 0 0,-1 0 0,1 0 0,0 0 1,0 0-1,0 0 0,0 0 0,-1 0 0,1 0 0,0 1 1,0-1-1,0 0 0,0 0 0,0 0 0,-1 0 0,1 0 1,0 0-1,0 1 0,0-1 0,0 0 0,0 0 0,0 0 1,0 0-1,0 0 0,0 1 0,0-1 0,0 0 1,-1 0-1,1 0 0,0 1 0,0-1 0,0 0 0,-1 14-6,0 1 0,0-1-1,2 0 1,-1 0 0,2 0-1,0 1 1,5 16 0,-3-20 70,0-1 0,1 1 0,0 0 0,0-1 0,2 0 0,-1-1 0,1 1 0,0-1 0,1-1 0,0 1 0,1-1 0,0-1 0,0 1 0,0-2 0,14 9 0,-16-12 19,1 1 1,-1-1-1,1-1 1,0 1-1,-1-1 0,1-1 1,0 0-1,0 0 1,0 0-1,0-1 1,11-1-1,9 0 134,0-2 1,-1-1-1,0-1 1,37-12-1,45-28-742,-97 40 447,0-3-3459,4-12-12646,-11 8 11434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67 6720,'-5'-9'2255,"5"8"-1738,-1 0 0,1 0-1,-1 0 1,0 0 0,1 0 0,-1 0 0,0 0 0,1 0 0,-1 0-1,0 0 1,0 0 0,0 0 0,0 1 0,0-1 0,0 0 0,0 1-1,0-1 1,0 1 0,-1-1 0,-14-1 1290,10 2-1595,0 1 1,0 0-1,0 0 0,0 0 0,0 1 0,1 0 0,-1 0 0,0 0 0,1 1 0,0 0 1,-1 0-1,1 0 0,1 1 0,-7 5 0,7-6-112,0 1 1,1-1-1,-1 1 0,1 0 0,0 0 1,0 1-1,0-1 0,1 1 0,0-1 1,0 1-1,0 0 0,0 0 1,0 0-1,1 0 0,0 0 0,0 0 1,0 7-1,2-4 7,-1 0 0,1 0 0,0 0 0,0 0 0,1 0 0,0 0 0,4 8 0,-4-12-55,0 0 0,0 0 1,0-1-1,0 1 0,0-1 0,1 1 0,0-1 0,-1 0 0,1 0 1,1 0-1,-1 0 0,0-1 0,1 1 0,-1-1 0,6 3 0,-1-2 27,1-1 0,-1 1 0,1-1-1,0-1 1,-1 0 0,1 0-1,0 0 1,0-1 0,0-1-1,0 0 1,-1 0 0,1 0 0,0-1-1,-1-1 1,16-5 0,-2-1 75,0-2 1,0 0-1,-1-1 1,29-23-1,-48 33-144,52-40 375,-48 36-321,0 0 0,0 0 0,-1 0 0,0-1 0,9-14 0,-13 19-76,0 0 0,0-1 1,0 1-1,0 0 0,0-1 0,-1 1 0,1 0 0,-1-1 0,0 1 1,1-1-1,-1 1 0,0-1 0,-1 1 0,1-1 0,0 1 1,-1-1-1,1 1 0,-1 0 0,0-1 0,0 1 0,0 0 0,0-1 1,0 1-1,0 0 0,0 0 0,-1 0 0,1 0 0,-1 0 1,0 0-1,0 1 0,1-1 0,-5-2 0,0-1-187,0 1 0,-1 1 0,1 0 0,0 0 0,-1 0-1,0 0 1,0 1 0,0 0 0,0 1 0,-11-2 0,5 2-916,1 0 1,-1 1-1,0 0 0,0 1 1,1 0-1,-1 1 0,0 0 1,-12 5-1,23-5 575,-1-1-1,1 0 0,-1 1 1,1 0-1,0 0 0,0 0 1,0 0-1,0 0 1,0 0-1,0 0 0,0 0 1,1 1-1,-1-1 1,1 1-1,0-1 0,0 1 1,0 0-1,-1 4 0,-3 13-2061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6304,'-8'4'1215,"3"-1"-656,-1 1 1,1-1-1,0 1 1,1 0-1,-1 0 0,0 0 1,-4 6-1,-14 24 2720,2-1-238,-27 50-1,42-69-2468,0-1 0,1 1 0,0 0 0,1 0 0,-3 22 0,6-32-470,1-1 0,0 0 0,0 1 0,0-1 0,0 0 0,0 1 0,0-1 0,1 1 0,0-1 0,0 0 0,0 0 0,0 1 0,0-1 0,1 0-1,-1 0 1,1 0 0,0 0 0,0-1 0,0 1 0,0 0 0,0-1 0,1 0 0,-1 1 0,1-1 0,0 0 0,-1 0 0,1 0 0,0-1 0,5 3-1,-3-2-11,0-1 0,0 1-1,0-1 1,0 0-1,0-1 1,0 1-1,0-1 1,0 0-1,0 0 1,0-1-1,0 1 1,0-1-1,7-2 1,-1-1 44,0 0 1,0 0-1,0-1 0,16-11 1,-24 15-141,0-1 1,0 0 0,0 0-1,-1 0 1,1 0 0,-1 0-1,1-1 1,-1 1 0,0-1-1,1 1 1,-1-1 0,-1 0-1,1 0 1,0 0 0,-1 0-1,1 0 1,-1 0 0,0 0-1,1-4 1,-2 0-269,0 0 0,-1 1 0,0-1-1,0 0 1,0 1 0,-1-1 0,1 1 0,-2 0 0,1 0-1,-1-1 1,0 2 0,0-1 0,-1 0 0,1 1-1,-1-1 1,0 1 0,-1 0 0,1 0 0,-1 1 0,0-1-1,-8-4 1,12 8 71,0 0 0,0 1-1,0-1 1,0 1-1,0-1 1,0 1 0,0-1-1,0 1 1,0 0-1,0 0 1,0-1 0,0 1-1,0 0 1,0 0-1,0 0 1,0 0 0,0 0-1,0 0 1,0 0 0,0 1-1,-2-1 1,-6 7-1707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235 176 5312,'-8'-21'10213,"6"41"-6307,-6 8-2755,2-8-502,-6 15 91,-2 0-1,-22 39 0,10-22-375,-78 159 334,88-170 193,13-36-691,6-8-99,5-10-77,27-77-191,7-21-50,-32 82 218,11-37 45,3 2 0,36-68 0,-34 85 754,44-60 0,-69 106-770,-1 0 0,1 0 0,0 0-1,-1 0 1,1 0 0,0 1 0,0-1 0,0 0 0,0 0 0,0 1 0,0-1 0,0 1-1,0-1 1,0 1 0,0-1 0,0 1 0,0 0 0,0-1 0,0 1 0,1 0 0,-1 0-12,0 0 0,0 0 0,0 1 0,0-1 0,0 0 0,0 1 0,0-1 0,0 1 0,-1-1 0,1 1 0,0-1 0,0 1 0,0 0 1,-1-1-1,1 1 0,0 0 0,-1 0 0,2 0 0,1 5 15,0-1-1,-1 0 1,1 1 0,-1-1-1,0 1 1,2 10 0,6 45 303,4 119-1,-5-24 7,-7-130-280,-2-18-58,1 1 0,0-1 0,0 0 0,1 0 0,0 1 1,3 9-1,-4-17 4,-1-1 1,0 1-1,1 0 1,-1 0-1,1-1 1,-1 1-1,1 0 1,-1-1-1,1 1 0,-1 0 1,1-1-1,-1 1 1,1-1-1,0 1 1,-1-1-1,1 1 1,0-1-1,0 0 1,-1 1-1,1-1 1,0 0-1,0 0 1,0 1-1,-1-1 1,1 0-1,0 0 0,0 0 1,0 0-1,0 0 1,-1 0-1,1 0 1,0 0-1,0-1 1,0 1-1,-1 0 1,1 0-1,0-1 1,0 1-1,0 0 1,-1-1-1,2 0 1,1-1-32,0 0 0,0 0 0,0-1 0,0 1 1,-1-1-1,1 0 0,-1 0 0,1 0 1,1-4-1,16-29-114,-3-1 0,-1 0 0,14-52 0,3-5 82,-21 58-2,-6 19 55,0 0-1,15-29 1,-21 46 5,0 0 0,0 0 1,0 0-1,1 0 0,-1 1 0,0-1 0,0 0 0,0 0 0,0 0 0,0 0 1,0 0-1,0 0 0,0 0 0,0 0 0,0 1 0,1-1 0,-1 0 0,0 0 1,0 0-1,0 0 0,0 0 0,0 0 0,0 0 0,0 0 0,1 0 0,-1 0 1,0 0-1,0 0 0,0 0 0,0 0 0,0 0 0,0 0 0,1 0 0,-1 0 1,0 0-1,0 0 0,0 0 0,0 0 0,0 0 0,0 0 0,1 0 0,-1 0 1,0 0-1,0 0 0,0-1 0,0 1 0,0 0 0,0 0 0,0 0 0,0 0 1,1 0-1,-1 0 0,0 0 0,0 0 0,0-1 0,0 1 0,0 0 0,0 0 1,0 0-1,0 0 0,0 0 0,0 0 0,0-1 0,0 1 0,0 0 0,0 0 1,2 14 116,-2-13-119,2 182 937,-3-95-762,6 91-320,-3-157-1783,2-13-1515,16-2-7065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88 122 9152,'9'0'7501,"4"-1"-3307,58-7 126,-66 7-4194,-1 0 0,1 0-1,-1-1 1,0 1-1,0-1 1,1 0 0,-1-1-1,-1 1 1,1-1 0,0 0-1,-1 1 1,7-8 0,-8 8-131,-1 0 1,1 0 0,-1 0 0,1 0 0,-1-1-1,1 1 1,-1 0 0,0-1 0,0 1-1,-1-1 1,1 0 0,0 1 0,-1-1-1,1 0 1,-1 1 0,0-1 0,0 0-1,0 1 1,0-1 0,-1 0 0,1 1-1,-2-5 1,1 5-7,1 1-1,-1 0 1,1 0-1,-1 0 0,0 0 1,0 0-1,0 0 1,0 0-1,0 0 1,0 0-1,0 0 1,0 1-1,0-1 0,0 0 1,0 1-1,0-1 1,0 1-1,-1-1 1,1 1-1,0-1 1,0 1-1,-1 0 1,1 0-1,0-1 0,0 1 1,-1 0-1,1 0 1,0 0-1,-2 1 1,-3-1-11,0 1 1,1 0 0,-1 1-1,-9 2 1,-3 4 262,1 1 0,0 0 0,0 2 0,1-1 0,-21 20 0,18-15 131,14-11-248,0-1-1,1 1 1,-1 1-1,1-1 0,0 1 1,-5 7-1,8-11-97,0 1 1,1-1-1,-1 0 1,1 0-1,-1 1 0,1-1 1,-1 0-1,1 0 0,0 1 1,0-1-1,0 1 1,0-1-1,0 0 0,0 1 1,0-1-1,0 0 0,1 1 1,-1-1-1,0 0 1,1 1-1,-1-1 0,1 0 1,-1 0-1,1 0 1,0 1-1,-1-1 0,1 0 1,0 0-1,0 0 0,0 0 1,0 0-1,0 0 1,0 0-1,0-1 0,2 2 1,5 4 65,1 0 0,1-1 0,-1 0 0,1-1 1,0 0-1,0 0 0,17 3 0,1-1-143,46 2-1,-50-6-905,26-2-1,-42-1-367,0 1 0,0-2 0,0 1-1,-1-1 1,1 0 0,0 0 0,9-5-1,1-2-1665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1:1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8960,'1'2'6911,"8"12"-889,-5-8-5369,-1 0 0,1 0 1,2 9-1,4 27 555,-1 1 1,5 58-1,-11-77-999,5 46 218,-1 0 181,27 117 0,-28-164-499,-3-10-26,1 0 0,0-1-1,0 0 1,7 12 0,-7-16-40,-2-5 35,-1 1 0,1-1 0,1 0 0,-1 1 0,4 3 0,-4-6-38,-1 0 0,0 0 0,1 0 1,-1 0-1,1 0 0,-1 0 0,1 0 0,0-1 1,-1 1-1,1-1 0,0 1 0,0-1 0,-1 0 1,1 0-1,0 0 0,1 0 0,0 0 5,0 0 0,0-1-1,0 1 1,0-1-1,0 0 1,0 0-1,-1 0 1,1 0 0,0 0-1,-1-1 1,1 1-1,-1-1 1,0 0-1,1 1 1,-1-1 0,0 0-1,4-5 1,1-2-17,0-1 0,12-22 1,-12 19-10,47-86-32,24-40-75,-34 80-254,2 1 1,81-79 0,-6 12-3131,-75 71 1733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62 6464,'-8'-23'2090,"7"22"-2036,1 0 0,0 1 0,-1-1 0,1 0 0,0 1 0,0-1 0,0 0 0,0 0 0,0 1 0,0-1 0,0 0 0,0 0 0,0 1 0,0-1 0,0 0 0,0 0 0,1 1 0,-1-1 0,0 0 0,0 1 0,1-1 0,0-1 0,0 0 294,2-7 1984,0-1 1506,-9 38-409,-4 33-1917,-3 1-1,-26 71 1,3-8-719,33-112-723,1 1-1,0 0 0,1 0 1,1 0-1,0 0 0,1 0 1,0 0-1,1 0 0,1 0 1,0-1-1,1 1 0,0-1 1,1 0-1,11 22 0,-13-31-326,-1 0 0,1 0-1,0 0 1,7 6 0,-9-9-96,0 0 1,0 0 0,0 0-1,0 0 1,0 0-1,0 0 1,0-1-1,1 1 1,-1 0 0,0-1-1,1 1 1,-1-1-1,0 0 1,1 1-1,-1-1 1,0 0 0,1 0-1,-1 0 1,1 0-1,-1 0 1,2 0-1,4-2-2100,-6 2 2144,-1 0 1,1 0 0,0 0-1,-1 0 1,1 0 0,0 0-1,0 0 1,-1-1 0,1 1-1,0 0 1,-1-1 0,1 1-1,0 0 1,-1-1 0,1 1 0,-1 0-1,1-1 1,-1 1 0,1-1-1,-1 0 1,1 1 0,-1-1-1,1 1 1,-1-1 0,1 0-1,-1 0 1,3-6-2657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288 943 1728,'-5'1'150,"-11"5"581,16-6-700,-1 0-1,1 0 0,0 0 1,0 0-1,-1 0 0,1 0 1,0 1-1,0-1 1,-1 0-1,1 0 0,0 0 1,0 0-1,0 1 0,-1-1 1,1 0-1,0 0 0,0 0 1,0 1-1,0-1 0,0 0 1,-1 0-1,1 1 0,0-1 1,0 0-1,0 0 0,0 1 1,0-1-1,0 0 0,0 0 1,0 1-1,0-1 0,0 0 1,0 1-1,0-1 0,0 0 1,0 0-1,0 1 0,0-1 1,0 0-1,1 0 0,-1 1 1,0-1-1,0 0 1,0 0-1,0 1 0,1-1 147,-1 1 0,0-1 0,1 1 0,-1-1-1,0 1 1,0-1 0,0 1 0,0-1 0,1 1 0,-1-1-1,0 1 1,0 0 0,0-1 0,-1 7 5738,9-12-4013,-1 0-1652,0 0 0,0-1 0,0 0-1,-1-1 1,0 1 0,6-10 0,29-47 212,-29 44-337,5-9-36,77-134 158,10-42-263,-98 191 22,77-169 148,-61 124 47,-2-1 0,13-65 0,-33 119-624,-1 5 115,-5 7-47,-7 14 60,-73 182-250,64-146 562,-98 226 138,-27-12 271,70-152 191,-73 120 334,120-183-689,3-8 676,-37 54 0,54-92-276,10-10-643,0 0 0,-1 0 0,1 0 0,0 0 0,0 0 0,0 0 0,0 0 0,0 0 0,0 0 0,-1 0 0,1 0 0,0 0 0,0 0 0,0 0 0,0 0 0,0 0 0,0 0 0,-1 0 0,1-1 0,0 1 0,0 0 0,0 0 0,0 0 0,0 0 0,0 0 1,0 0-1,0 0 0,0 0 0,-1-1 0,1 1 0,0 0 0,0 0 0,0 0 0,0 0 0,0 0 0,0 0 0,0-1 0,0 1 0,0 0 0,0 0 0,0 0 0,0 0 0,0 0 0,0 0 0,0-1 0,0-2 59,1-1 0,-1 1 0,0-1 1,1 1-1,1-5 0,3-8-61,1 1 1,0 0 0,2 0 0,-1 1-1,1 0 1,1 0 0,1 1 0,0 0-1,1 1 1,0 0 0,22-18 0,7-1-80,2 2 1,63-33-1,-40 25 55,-9 4-33,95-73 0,-125 84-77,21-18-155,86-57 0,-133 97 262,0 0 1,0 0 0,0 0 0,0 1 0,1-1-1,-1 0 1,0 0 0,0 0 0,0 0-1,0 0 1,0 1 0,0-1 0,0 0 0,0 0-1,0 0 1,0 0 0,0 1 0,0-1-1,0 0 1,0 0 0,0 0 0,0 1 0,0-1-1,0 0 1,0 0 0,0 0 0,0 0-1,0 0 1,0 1 0,0-1 0,0 0 0,-1 0-1,1 0 1,0 0 0,0 0 0,0 1-1,-11 22-189,-23 35 0,21-38 236,2 0 0,-16 36-1,26-54-5,0 1-1,0-1 0,1 1 0,-1-1 0,1 0 0,-1 1 0,1 0 1,0-1-1,0 1 0,0-1 0,1 1 0,-1-1 0,0 1 1,1-1-1,1 3 0,-2-4-6,1 1 0,0-1 0,0 0 0,-1 0-1,1 0 1,0 0 0,0 0 0,0 0 0,0 0 0,1 0 0,-1-1 0,0 1 0,0 0 0,0-1 0,1 1 0,-1 0-1,0-1 1,0 0 0,1 1 0,-1-1 0,1 0 0,-1 0 0,0 0 0,1 1 0,-1-2 0,0 1 0,1 0-1,-1 0 1,2-1 0,10-1 74,1-1-1,-1 0 1,-1-1-1,1-1 1,-1 0-1,1 0 1,-1-1-1,-1-1 1,1 0 0,-1-1-1,-1 0 1,1 0-1,11-14 1,-18 17-84,0 0 0,0 0 1,-1 0-1,0-1 0,0 1 0,0-1 1,-1 0-1,1 0 0,-1 0 1,-1 0-1,2-10 0,-2 13-39,-1 0-1,0-1 1,1 1-1,-1-1 0,-1 1 1,1 0-1,0-1 1,-1 1-1,0 0 1,1-1-1,-2 1 1,1 0-1,0 0 1,0 0-1,-1 0 0,0 0 1,1 0-1,-1 0 1,0 1-1,-1-1 1,1 1-1,-5-5 1,0 2-61,0 1 1,1 0 0,-15-6 0,17 9 82,1 0 0,-1 0 0,0 0 0,0 0 0,1 0 0,-1 1 0,0-1 0,0 1 0,0 0 0,-5 1 0,-2 0-2,17-4 21,18-5 91,72-19 196,-35 9-297,95-16-1,-147 33-12,-1 0-1,1 1 0,0 0 0,-1 1 0,10 1 1,-14-2-7,-1 1 1,0 0 0,0 0 0,0 0-1,0 0 1,1 0 0,-2 0 0,1 1-1,0 0 1,0 0 0,0-1 0,-1 1-1,1 1 1,-1-1 0,1 0 0,1 4-1,0 0 81,-1 0-1,0 1 1,0-1-1,-1 1 1,0 0-1,0 0 1,-1-1-1,2 15 1,-2 5 241,-1 29 1,-1-17-271,1-33-3,0 0 1,1 0 0,-1 1 0,1-1 0,1 0-1,-1 0 1,1 0 0,0 0 0,4 8 0,-4-10-9,0 0 0,0 0 1,0 0-1,1 0 0,-1 0 1,1 0-1,0-1 0,-1 0 1,1 1-1,0-1 0,0 0 1,1 0-1,-1-1 0,7 3 1,0-1-8,1 0 1,0-2 0,0 1-1,0-1 1,0-1 0,0 0-1,20-3 1,75-18-2173,-106 21 2123,21-5-1970,0-1 0,0-1 1,27-15-1,3-2-1947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1173 2720,'-6'0'9273,"7"-11"-7757,1-12-799,0 0 0,2 1 0,1 0 0,8-24 1,-3 6-358,-9 39-352,10-45 395,2 0 1,27-61 0,-33 94-388,-1 0-1,2 0 1,-1 0 0,2 1 0,0 0 0,0 1-1,1 0 1,1 1 0,-1 0 0,2 0 0,-1 1 0,18-10-1,-18 12 18,1 1-1,-1 0 1,1 1 0,1 0-1,-1 1 1,1 1-1,-1 0 1,1 0-1,16 0 1,-28 3-28,1-1 1,-1 1 0,1 0-1,-1 0 1,1 0 0,-1 1-1,0-1 1,1 0 0,-1 1-1,1-1 1,-1 0 0,0 1 0,1 0-1,-1-1 1,0 1 0,1 0-1,-1 0 1,0 0 0,0-1-1,0 1 1,0 1 0,0-1-1,0 0 1,0 0 0,0 0-1,0 0 1,0 1 0,-1-1-1,1 0 1,0 1 0,0 2-1,0 2 5,-1 1-1,1-1 1,-1 1 0,0-1-1,-1 1 1,-1 7-1,0-1 41,-3 16-62,-13 44-1,8-39 49,-44 138 209,27-96 870,29-74-560,3-3-103,12-7 56,8-7-387,-2-2 0,1-1 1,22-23-1,60-70-47,-62 63-172,76-66-1,-81 84-205,-38 30 299,-1-1-1,0 1 0,1 0 1,-1-1-1,1 1 0,-1 0 1,1 0-1,-1-1 1,0 1-1,1 0 0,-1 0 1,1 0-1,-1 0 0,1-1 1,-1 1-1,1 0 0,-1 0 1,1 0-1,-1 0 0,1 0 1,-1 0-1,1 0 0,-1 1 1,1-1-1,-1 0 1,1 0-1,-1 0 0,1 0 1,-1 1-1,1-1 0,-1 0 1,1 0-1,-1 1 0,0-1 1,1 0-1,-1 1 0,0-1 1,1 0-1,-1 1 1,0-1-1,1 1 0,-1-1 1,0 1-1,0-1 0,1 0 1,-1 1-1,0-1 0,0 1 1,0-1-1,0 1 0,0 0 1,1 5 5,0 0-1,0-1 1,-1 12 0,0-10-10,-4 42 44,-1 0 0,-14 57-1,18-101-32,-6 28 38,4-20 31,0 1 0,0 1 0,0 17 1,3-32-62,0 0-1,0 0 1,0 0 0,0 1 0,0-1 0,1 0 0,-1 0-1,0 0 1,0 0 0,0 0 0,0 0 0,0 0 0,0 0-1,0 0 1,0 0 0,0 1 0,0-1 0,0 0 0,0 0 0,0 0-1,0 0 1,0 0 0,0 0 0,0 0 0,1 0 0,-1 0-1,0 0 1,0 0 0,0 0 0,0 0 0,0 0 0,0 0-1,0 0 1,0 0 0,0 0 0,1 0 0,-1 0 0,0 0 0,0 0-1,0 0 1,0 0 0,0 0 0,0 0 0,0 0 0,0 0-1,0 0 1,1 0 0,-1 0 0,0 0 0,0 0 0,0 0 0,0 0-1,0 0 1,0 0 0,0 0 0,0 0 0,5-4 100,23-41 499,7-4-502,46-64 8,-62 90-139,1 1-1,39-34 1,-37 37-12,73-54-203,-73 58-80,-22 15 300,0 1 0,0-1 0,0 1 0,0-1 0,0 1 1,0-1-1,1 1 0,-1-1 0,0 1 0,0-1 0,-1 1 0,1-1 1,0 1-1,0-1 0,0 1 0,0-1 0,0 1 0,-3 8-19,-55 251-12,57-253 67,1 1-1,-1-1 1,1 0 0,1 11 0,0-14 30,0-1 0,-1 1-1,1-1 1,0 0 0,1 1 0,-1-1 0,1 0 0,-1 0-1,1 0 1,0 0 0,3 3 0,-4-5-22,-1 0 1,1 0-1,0-1 0,0 1 0,-1 0 1,1-1-1,0 1 0,0-1 0,0 1 1,0-1-1,0 1 0,0-1 1,0 0-1,0 0 0,0 1 0,0-1 1,0 0-1,0 0 0,2 0 1,0 0 17,-1-1 1,1 1-1,-1-1 1,0 0 0,1 1-1,-1-1 1,0 0 0,3-2-1,4-3 66,-1 0 1,1-1-1,7-8 0,-13 13-93,16-19 34,-1 1 0,-1-2 1,28-46-1,9-13-59,-20 33-294,-30 47-69,-3 6 180,-3 11 17,2-12 107,-7 47-124,3-22 245,0 1 1,2-1-1,1 1 1,5 43 0,-4-68-3,1-1 1,0 1 0,0 0 0,1 0-1,-1 0 1,1-1 0,4 8 0,-5-10-39,0-1 1,0 0-1,0 0 1,0 0-1,0 0 1,0 0 0,0 0-1,1 0 1,-1 0-1,0 0 1,1 0-1,-1 0 1,0-1-1,1 1 1,-1-1-1,1 1 1,-1-1-1,1 0 1,-1 1 0,1-1-1,-1 0 1,1 0-1,-1 0 1,1 0-1,-1 0 1,1 0-1,2-1 1,15-5 36,-1 0-1,1-1 1,-1-1 0,30-18 0,-21 12-10,384-207 14,-332 172 83,-10 6-245,-48 30 114,-16 9-35,-10 5-121,-11 6-78,7-4 142,1 1 0,0 0 0,-10 6 1,-12 15 52,1 0 0,-49 57 0,66-68 22,0 0 1,1 0-1,0 2 0,1-1 0,1 1 0,1 1 0,0-1 0,-7 25 1,14-37 13,1 1 0,-1-1 0,1 1 0,-1-1 0,1 1 0,0-1-1,1 1 1,-1-1 0,1 1 0,0-1 0,0 0 0,1 1 0,-1-1 0,1 0 0,2 4 0,-3-5 16,1 0 0,0 0-1,0 0 1,0-1 0,0 1 0,0-1-1,0 0 1,1 1 0,-1-1-1,1 0 1,0 0 0,-1-1 0,1 1-1,0-1 1,0 1 0,0-1-1,0 0 1,0 0 0,1 0 0,-1 0-1,5 0 1,-4-1 15,0 0 0,1 0 0,-1-1 1,0 1-1,0-1 0,0 0 0,0 0 0,0 0 0,0-1 0,0 1 1,5-4-1,-3 1-1,0 0 1,0 0-1,0-1 0,-1 0 1,0 0-1,6-6 1,3-9 12,0-1 0,22-44 0,-22 40-42,98-159 35,-47 81 68,-37 52-54,29-69 1,-56 117-52,19-42 11,-2-1 0,-2-1-1,-2 0 1,12-73 0,-25 112-75,0 0 1,-1 0-1,0-1 0,0 1 1,-1 0-1,0-1 0,-3-10 1,4 18 46,0 0 0,0 0 0,0 0 0,-1 0 0,1 0 0,-1-1 0,1 1 0,-1 0 0,1 0-1,-1 0 1,1 0 0,-1 0 0,0 0 0,0 0 0,0 1 0,1-1 0,-1 0 0,0 0 0,0 1 0,0-1 0,0 0 0,0 1 0,0-1 0,-2 0 0,1 1 0,0 0-1,0 0 0,0 1 0,0-1 0,1 0 0,-1 1 1,0-1-1,0 1 0,1 0 0,-1-1 0,0 1 0,1 0 1,-1 0-1,1 0 0,-1 0 0,1 1 0,-1-1 0,0 2 1,-9 8-22,0 1 0,1 0 0,1 1 0,0 0 0,1 0 0,0 1 1,1 0-1,-6 18 0,-5 17 67,-14 61 0,22-70-10,2 0-1,2 0 1,-2 59 0,17 148 487,-3-192-1519,3-1-1,23 81 1,-28-119-1230,0-4-451,-1-12 622,1-6-934,4-6-66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60 7712,'-71'-48'3520,"44"39"-3072,17 6 544,10 6-640,5 1-384,13 4-320,4 9 224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3552,'2'4'7893,"4"-5"-5321,5-8-920,65-125 2051,-36 59-3033,-19 37-390,33-53 821,-7 12-91,-16 24-516,5 2-280,-34 51-208,-1 1 1,1-1-1,-1 1 1,1-1-1,-1 1 1,1 0-1,0 0 1,0-1-1,0 1 1,0 0-1,0 1 1,0-1-1,3-1 1,29-5-42,-20 5-16,8-2-65,33-1-1,-46 5 120,0 0 0,-1 0 0,1 1-1,0 1 1,0-1 0,12 5 0,-2 0 106,-15-5-71,1 0-1,0 1 1,-1-1 0,7 5-1,-10-6-23,1 1-1,-1 0 0,0 0 0,0 0 1,0 0-1,0 0 0,0 0 0,0 1 0,0-1 1,0 0-1,-1 0 0,1 1 0,0-1 1,-1 1-1,1-1 0,-1 0 0,1 1 1,-1 1-1,1 4 17,-1-1 0,0 0 0,-1 0 0,1 0 0,-1 0 0,0 0 0,-1 0-1,1 0 1,-6 10 0,1 3 44,-7 22 32,2 1 0,-6 47 0,15-71-66,0 0-1,1 1 1,1-1 0,1 0-1,1 1 1,0-1-1,9 31 1,-10-46-9,0 0-1,0-1 1,1 1-1,-1-1 1,1 1 0,-1-1-1,1 1 1,0-1 0,0 0-1,0 0 1,0 0-1,0 0 1,0 0 0,1-1-1,-1 1 1,1-1 0,-1 1-1,1-1 1,-1 0-1,1 0 1,0 0 0,0 0-1,-1-1 1,1 1 0,0-1-1,0 0 1,0 1-1,0-1 1,0 0 0,0-1-1,-1 1 1,1-1 0,0 1-1,5-2 1,9-4 156,1-1 0,-1 0 1,21-12-1,48-35-68,-30 18-144,281-182 174,-320 202-7,-17 16-150,1-1-1,0 1 1,-1-1-1,1 1 1,-1-1-1,1 1 1,-1-1 0,1 1-1,-1-1 1,0 0-1,1 1 1,-1-1-1,0 0 1,1 1-1,-1-1 1,0 0 0,0 1-1,0-1 1,0-1-1,0 2-11,-1 0 1,0 0-1,0 0 0,0 0 0,0 0 0,1 0 0,-1 0 1,0 0-1,0 1 0,0-1 0,1 0 0,-1 1 1,0-1-1,-1 1 0,1-1-13,-30 15-79,1 2 1,1 0 0,0 2 0,1 1 0,-30 28 0,42-32 93,0 0 1,1 1-1,1 0 1,1 1-1,0 1 1,-13 26-1,25-42 27,-1 1 0,0 0 0,1 0 0,-1 0 0,1 1 0,0-1 0,1 0 1,-1 0-1,1 1 0,-1-1 0,1 0 0,1 0 0,-1 1 0,1-1 0,-1 0 0,1 0 0,0 0 0,3 7 0,-2-8 20,-1 0-1,1 0 1,0 0-1,0-1 1,1 1 0,-1 0-1,0-1 1,1 0 0,-1 1-1,1-1 1,0 0-1,0 0 1,0-1 0,0 1-1,0-1 1,0 1-1,1-1 1,-1 0 0,0 0-1,1 0 1,-1-1 0,0 1-1,6-1 1,-2 1 28,1-1 0,0 0 0,0-1 0,-1 1 0,1-1 0,0-1 0,-1 0 0,0 0 0,1 0 0,-1-1 0,0 0 0,0-1 0,0 1 0,0-1 0,7-7 0,-4 2-8,0 0-1,-1-1 1,-1 0 0,1-1-1,-2 1 1,12-22 0,-2-2 4,14-41 1,-29 69-136,0 0 1,0 0-1,-1-1 1,0 1-1,0 0 1,0-8-1,-8 56-718,-3 19 667,9-48 141,-1 10 14,1 32 0,2-49-3,-1 1-1,1-1 0,0 1 0,1-1 0,0 1 1,0-1-1,0 0 0,1 0 0,5 10 1,-7-15 10,0 1 1,0-1 0,0 1-1,0-1 1,1 0 0,-1 1-1,0-1 1,1 0 0,-1 0-1,1 0 1,-1 0 0,1 0-1,-1 0 1,1-1 0,0 1 0,0-1-1,-1 1 1,1-1 0,0 1-1,0-1 1,0 0 0,-1 0-1,1 0 1,0 0 0,0 0-1,0 0 1,-1 0 0,1-1 0,0 1-1,0-1 1,-1 1 0,1-1-1,0 0 1,-1 0 0,4-1-1,4-4 35,0 1 0,0-2-1,-1 1 1,13-14 0,-20 20-70,75-78 161,4-3-49,18-13-111,-92 89-51,-5 3 27,1-1 0,0 1 0,0 0 0,0 0 1,0 1-1,1-1 0,-1 0 0,0 1 0,1-1 0,-1 1 1,1 0-1,-1 0 0,1 0 0,0 0 0,3-1 1,-6 2 21,1 1 1,-1-1 0,0 0 0,1 1 0,-1-1 0,0 1-1,0-1 1,1 0 0,-1 1 0,0-1 0,0 1 0,0-1 0,0 0-1,0 1 1,1-1 0,-1 1 0,0-1 0,0 1 0,0-1 0,0 1-1,0-1 1,0 1 0,-1-1 0,1 0 0,0 1 0,0-1 0,0 1-1,0-1 1,0 1 0,-1-1 0,1 1 0,-7 21-116,6-21 121,-63 168 288,58-158-269,5-9 18,-1 1-1,1-1 0,-1 1 0,1 0 0,0 0 0,0-1 0,0 1 0,1 0 1,-1 0-1,0 0 0,1 0 0,0 3 0,0-5-18,1-1 0,0 1 0,0-1 0,0 1 0,-1-1 1,1 1-1,0-1 0,0 0 0,0 0 0,0 1 0,0-1 0,0 0 0,0 0 0,-1 0 0,1 0 0,0 0 0,0 0 0,0 0 0,2-1 0,6-2 18,0 0-1,0-1 1,0 0-1,0-1 1,-1 0-1,0-1 0,0 1 1,9-9-1,-11 10-50,151-134-38,-146 127-5,1 0-1,-1 1 1,2 1-1,-1 0 1,24-12-1,-36 20 52,1 1 0,-1 0 1,1 0-1,0-1 0,-1 1 0,1 0 0,-1 0 0,1 0 1,0 0-1,-1 0 0,1 0 0,0 0 0,-1 0 0,1 0 1,-1 0-1,1 0 0,0 0 0,-1 0 0,1 0 0,-1 1 1,1-1-1,0 0 0,-1 0 0,1 1 0,-1-1 0,1 0 0,-1 1 1,1-1-1,-1 1 0,1-1 0,-1 0 0,0 1 0,1-1 1,-1 1-1,0-1 0,1 1 0,-1 0 0,0-1 0,1 1 1,-1-1-1,0 1 0,0 0 0,0-1 0,0 2 0,1 2-14,0 1 0,0-1 0,-1 0 0,0 1 0,0 4 0,-11 83-100,2-18 137,8-69 21,1 1 0,0-1 0,0 1 0,0-1 1,1 1-1,-1 0 0,1-1 0,1 1 0,2 7 0,-3-12-26,-1 1 0,2 0 0,-1-1 1,0 1-1,0-1 0,0 1 0,1-1 1,-1 1-1,1-1 0,-1 0 0,1 0 0,-1 0 1,1 0-1,0 0 0,0 0 0,-1 0 1,1 0-1,0-1 0,0 1 0,0-1 0,0 1 1,0-1-1,0 0 0,0 0 0,0 0 0,0 0 1,0 0-1,0 0 0,0-1 0,2 0 0,14-3 19,0-1 0,-1-1 0,0-1-1,0 0 1,31-20 0,-20 12 1,80-46 114,116-88 0,-205 135-160,-2-1 0,25-26 0,-41 40 5,1-1 0,-1 1 0,1-1 0,-1 0 0,0 1 0,0-1 0,0 0 0,0 0-1,0 0 1,0 0 0,0 0 0,0-3 0,-1 5 3,0 0 0,0 0 0,0-1-1,1 1 1,-1 0 0,0 0 0,0-1 0,0 1 0,0 0-1,0-1 1,0 1 0,0 0 0,0-1 0,0 1 0,0 0-1,0 0 1,0-1 0,0 1 0,0 0 0,0-1 0,0 1-1,0 0 1,0-1 0,0 1 0,-1 0 0,1 0 0,0-1-1,0 1 1,0 0 0,0 0 0,-1-1 0,1 1 0,0 0-1,0 0 1,-1 0 0,1 0 0,0-1 0,0 1 0,-1 0-1,-18 3-421,16-3 409,-7 3-44,0 0-1,-1 1 1,1 0 0,-14 7 0,-4 6 25,1 1-1,1 1 1,-34 31 0,44-35 40,0 1 0,1 1 0,1 0 1,1 1-1,0 0 0,-10 21 0,19-30 3,0-1 0,1 1 0,0-1 0,1 1-1,0 0 1,0 0 0,-1 18 0,3-24 15,0-1 1,0 1-1,0-1 0,0 1 1,0-1-1,1 1 1,-1-1-1,1 0 0,0 1 1,-1-1-1,1 0 1,0 1-1,0-1 0,1 0 1,-1 0-1,0 0 1,1 0-1,-1 0 0,1 0 1,0 0-1,0-1 1,0 1-1,0-1 0,0 1 1,0-1-1,0 0 1,0 1-1,0-1 0,0 0 1,1-1-1,-1 1 1,0 0-1,1-1 0,2 1 1,0 0 26,0-1 1,-1 0 0,1 0-1,-1 0 1,1-1 0,0 0-1,-1 0 1,1 0 0,7-3-1,-1-1 52,0 0 0,15-10-1,-11 4-56,-1 0 0,0-1-1,-1 0 1,0-1-1,-1-1 1,-1 1-1,0-2 1,12-21-1,7-18-131,24-60-1,-44 93 108,5-12-297,-14 30 89,-2 4 23,-4 9-96,-4 9 79,-21 36 106,-3-2-1,-44 56 0,-92 91 269,134-159-43,1 1 0,-50 84 0,67-96-72,11-18-30,0 0 0,-1 0 0,0-1 1,-1 0-1,-17 18 0,24-29-25,0 1 0,1 0 0,-1-1 0,0 1 0,0 0 0,1-1 0,-1 1 0,0-1 1,0 1-1,0-1 0,0 0 0,0 1 0,0-1 0,0 0 0,-1 1 0,1-2 3,0 1 1,0-1-1,0 1 1,0 0 0,1-1-1,-1 0 1,0 1-1,0-1 1,1 1-1,-1-1 1,0 0-1,1 0 1,-1 1-1,1-1 1,-1 0-1,1 0 1,-1 0 0,1 0-1,-1 1 1,1-3-1,-3-4-26,0-1 1,1 0-1,1 0 1,-1 0-1,1 0 0,0 0 1,1 0-1,0-1 0,0 1 1,1 0-1,0 0 1,1 0-1,-1 0 0,2 0 1,-1 0-1,1 1 0,6-13 1,-6 15 4,0 0 0,1 1 0,-1 0 0,1 0 0,0 0 0,0 0 0,1 1 0,-1-1 0,1 1 0,0 0 0,0 0 1,-1 1-1,11-4 0,4 0 1,1 0 1,29-3 0,-20 3-1,76-13 13,-35 7 38,113-33 0,-163 38-38,-1 0 1,0-1-1,-1-2 0,1 1 0,-2-2 1,1 0-1,-1-1 0,-1-1 1,-1-1-1,18-18 0,-24 21 40,-1 0-1,-1-1 1,0 0-1,8-17 1,-14 28-49,2-6-10,0 0-1,0 0 1,-1 0-1,0 0 1,0-1-1,1-9 1,-3 13-22,0 1-1,0-1 1,0 0-1,0 0 1,-1 0 0,1 1-1,-1-1 1,0 0-1,0 0 1,-1 1 0,1-1-1,-1 1 1,-2-5-1,3 7 17,1 0 0,-1-1 0,0 1 0,0 0 0,0 0 0,0 0 0,0 0 0,-1 0 0,1 0 0,0 1 0,0-1 0,0 0 0,-1 0 0,1 1 0,0-1 0,-1 1 0,1 0 0,-1-1 0,1 1 0,-1 0 0,1 0-1,0-1 1,-1 1 0,1 0 0,-1 1 0,1-1 0,-1 0 0,1 0 0,-1 1 0,-1 0 0,-2 0-3,0 2 0,0-1 0,0 1 0,0-1 0,-9 8-1,8-5 29,0 0-1,0 1 0,1-1 1,0 2-1,0-1 0,0 0 1,0 1-1,1 0 0,0 0 1,1 0-1,0 1 0,0-1 1,-2 10-1,3-10 35,0 1 0,1-1 0,0 1 0,0-1 0,1 1 1,0-1-1,0 1 0,1-1 0,0 1 0,0-1 0,0 1 0,1-1 0,6 14 0,-5-16-6,0 1 0,0-1-1,1 0 1,0 0-1,0 0 1,0 0-1,0-1 1,1 0-1,0 0 1,0 0-1,0 0 1,0-1-1,10 5 1,4 0 26,-1-1 1,1-1-1,25 5 1,-5-3-173,2-2 1,-1-2-1,0-2 1,54-3-1,15-11-3692,-101 10 2919,0 0-1,0 0 1,0-1 0,0 0 0,0 0 0,0-1 0,-1 0-1,1 0 1,-1-1 0,0 0 0,6-7 0,33-25-4082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2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4480,'-5'-18'2406,"5"17"-2256,0 1 0,-1 0 1,1-1-1,0 1 0,0-1 0,0 1 0,0 0 0,0-1 1,0 1-1,0 0 0,0-1 0,0 1 0,0-1 0,0 1 1,0 0-1,0-1 0,0 1 0,1 0 0,-1-1 0,0 1 1,0 0-1,0-1 0,0 1 0,1 0 0,-1-1 0,0 1 1,0 0-1,1 0 0,-1-1 0,0 1 0,0 0 0,1 0 1,-1-1-1,0 1 0,1 0 0,0 0 0,-1 8 4959,5 9-4108,-1 0-1,0 0 0,-1 0 0,0 19 0,-3 73 172,-1-25-619,23 144 423,-14-186-831,-5-32 242,-1 0 1,0 0 0,1 19 0,0-32-91,0 0 1,0-1 0,0 1 0,0-1 0,-1 0 0,4-6 0,28-95 403,-15 42-490,-11 37-185,2-1 1,0 1 0,2 1-1,20-34 1,-15 35-91,2 1 0,37-36 0,49-31-128,-73 62-698,-19 15-576,0 2-1,23-15 0,-31 23 1170,-1 0-1,1 1 1,0 0-1,-1 0 0,1 0 1,0 1-1,0-1 1,0 1-1,0 1 1,1-1-1,-1 1 0,0-1 1,6 2-1,5 1-3459,29 8 0,-9 2 760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0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795 541 5728,'-1'-2'3067,"1"2"-3022,-7-1 2385,-15 0 440,17 2-2482,-45 0 1758,-79 14 1,91-8-1727,0 2 0,1 1 0,0 3 0,0 0 1,2 3-1,0 1 0,0 1 0,2 2 0,0 1 1,2 2-1,0 1 0,2 2 0,-47 51 0,68-67-321,0 0 0,0 0 0,2 1 0,-1 0 0,-5 15 0,11-24-52,0 1 1,0 0-1,0 0 0,0 0 1,1 0-1,-1 0 0,1 0 0,0 0 1,0 0-1,0 0 0,0 1 1,1 2-1,0-4-9,0 0 0,0-1 0,-1 1 1,1 0-1,0 0 0,1-1 0,-1 1 0,0 0 1,0-1-1,1 1 0,-1-1 0,1 0 0,-1 1 1,1-1-1,0 0 0,-1 0 0,1 0 0,0 0 0,0 0 1,2 0-1,3 1 19,0 0 0,0 0 0,0-1 0,0 0 0,0-1 0,0 0 0,1 0 0,-1 0 0,0-1 0,0 0-1,0 0 1,0-1 0,0 0 0,0 0 0,-1-1 0,1 0 0,-1 0 0,1 0 0,-1-1 0,0 0 0,10-8 0,0-3-22,-1 0 1,-1 0-1,19-27 0,34-59 19,-38 55 2,-10 18-59,-11 18-255,-1 0 0,-1-1 0,7-13 0,-25 65 176,3 1 1,1 0-1,2 1 0,1-1 0,3 55 1,2-90 142,0 0 1,0 0 0,1 0 0,0 0 0,1 0 0,-1 0 0,1 0-1,1-1 1,5 12 0,-7-16-28,0 0-1,0-1 1,0 1-1,0-1 1,0 1-1,0-1 1,1 0-1,-1 1 1,1-1-1,-1 0 1,1 0-1,-1 0 1,1 0-1,-1 0 0,1-1 1,0 1-1,0 0 1,-1-1-1,1 1 1,0-1-1,0 0 1,0 1-1,0-1 1,0 0-1,-1 0 1,5-1-1,2 0 63,0-1-1,1 1 1,-1-2-1,13-4 0,-5 0-9,0-1-1,-1-1 1,0 0-1,0-1 0,14-13 1,-19 15-44,34-27-74,-3-1 0,-1-2 0,51-61 0,105-168-667,20-76 310,-137 213-54,-72 112-191,-6 14 379,-5 7 73,-9 10 50,2 0 0,-19 29 1,-8 16 180,2 2 1,3 2-1,3 1 0,3 1 1,2 1-1,3 2 0,-13 71 1,29-107-16,-19 107 361,22-114-174,2 0-1,0 0 1,4 41 0,-3-62-162,0 0 1,1 0-1,-1 1 1,1-1 0,0 0-1,0 0 1,0 0 0,1 0-1,-1 0 1,1 0 0,1 2-1,-2-4-38,-1-1-1,1 1 0,-1-1 1,1 0-1,-1 1 1,1-1-1,0 1 0,-1-1 1,1 0-1,0 0 1,-1 1-1,1-1 1,0 0-1,-1 0 0,1 0 1,0 0-1,-1 0 1,1 0-1,0 0 0,1 0 1,0 0 9,0-1 0,0 1 1,-1-1-1,1 0 0,0 0 0,0 0 1,0 0-1,0 0 0,-1 0 1,3-2-1,9-9 175,22-28 0,-9 9-146,77-74-110,128-101 1,-227 202 23,63-58-496,-62 55 341,-7 4-149,-17 10-78,8-1 404,0 1 0,1 0 0,0 0 0,0 1 0,1 1 0,-1 0 0,2 0 0,-12 15-1,2 2 7,1 0 0,-19 36 0,24-37 69,2 1 1,0 0-1,2 0 0,1 1 0,-5 31 0,12-55-36,-1 0-1,1-1 0,0 1 0,0 0 0,0 0 0,0 0 0,0 0 0,1 0 0,-1 0 1,1 0-1,0 0 0,0 0 0,1 3 0,-1-5-12,0 0 0,0 0 0,-1 0 0,1 0 0,0 0 0,0 0 0,0 0 0,1 0 0,-1-1 0,0 1 0,0 0 0,0-1 0,0 1 0,1-1 0,-1 1 0,0-1-1,1 1 1,-1-1 0,0 0 0,1 0 0,-1 0 0,0 0 0,1 0 0,-1 0 0,1 0 0,-1 0 0,3-1 0,1 0 24,0 0-1,0-1 1,0 0 0,0 0-1,0 0 1,0-1 0,0 0-1,-1 0 1,0 0 0,8-6-1,-7 4-2,44-38-16,-2-3 0,59-73-1,-43 45-38,-28 36 64,29-34-464,-64 71 377,1 0 0,-1 1 0,1-1 0,-1 0 1,1 1-1,0-1 0,-1 0 0,1 1 0,0-1 1,0 1-1,-1-1 0,1 1 0,1-1 0,-2 1 24,1 0 0,-1 0 1,0 0-1,0 0 0,0 1 0,0-1 0,1 0 0,-1 0 0,0 0 0,0 1 1,0-1-1,0 0 0,0 0 0,0 0 0,0 1 0,0-1 0,0 0 0,1 0 1,-1 0-1,0 1 0,0-1 0,0 0 0,0 0 0,0 1 0,0-1 0,0 0 1,-1 0-1,1 1 0,0-1 0,0 0 0,0 0 0,-7 29-269,3-13 332,1 0 1,0 0-1,1 0 0,1 0 0,0 0 0,2 0 1,0 1-1,0-1 0,6 20 0,-7-32 20,1 1 0,0-1 0,1 0 0,-1 0-1,1 0 1,2 5 0,-3-8-58,-1 0 1,1 0-1,0 0 0,-1 0 1,1 0-1,0-1 0,0 1 1,0 0-1,-1 0 0,1-1 1,0 1-1,0-1 0,0 1 1,0-1-1,0 1 0,0-1 1,0 1-1,0-1 0,1 0 1,-1 0-1,0 0 0,0 1 1,0-1-1,0 0 0,0 0 1,0-1-1,0 1 0,1 0 1,1-1-1,6-2-34,0-1 0,0 0 0,0-1-1,0 0 1,9-7 0,8-5-1,7-3 54,37-22 37,105-47 0,-165 85-124,-1-1 0,17-10 0,-24 14 53,0 0 1,0 0-1,0 0 0,0 1 1,1-1-1,-1 1 0,3 0 1,-1-1 33,0 1 0,0-1 1,0 0-1,0 0 0,-1 0 0,1 0 1,0-1-1,3-2 0,-5 3-42,-1 0 0,1 0 0,-1 0 0,1 0-1,-1 0 1,0-1 0,0 1 0,1 0 0,-1-1-1,0 1 1,0-1 0,-1 1 0,1-1 0,0 0-1,0 1 1,-1-1 0,1 0 0,-1 0 0,1-2-1,-1 0-27,0 0-1,0 0 1,-1 0-1,1 0 1,-1 0-1,0 0 1,-2-7-1,3 11 11,-1-1-1,1 0 0,0 0 0,-1 1 1,1-1-1,-1 0 0,1 1 0,-1-1 1,1 0-1,-1 1 0,1-1 0,-1 1 1,1-1-1,-1 1 0,0-1 0,1 1 1,-1-1-1,0 1 0,0 0 0,1-1 1,-1 1-1,0 0 0,0 0 0,0 0 1,1-1-1,-1 1 0,0 0 0,0 0 1,0 0-1,1 0 0,-3 1 0,-2-1-26,0 1 0,0 1 0,0-1 0,-6 3 0,2 0-24,-3 0 79,1 2 1,-1-1-1,1 2 1,0-1-1,0 1 1,1 1-1,0 0 1,0 1-1,1 0 0,0 0 1,0 1-1,1 0 1,1 0-1,0 1 1,0 0-1,1 0 1,0 1-1,1 0 1,0 0-1,1 0 1,1 0-1,-4 18 0,4-12 30,1 0 0,0 29 0,2-39 31,1 1 0,0-1-1,0 0 1,0 0 0,1 0 0,1 0 0,5 14-1,-7-19-26,1 0 1,-1 0-1,1-1 0,0 1 0,0-1 0,0 0 0,0 1 0,0-1 0,0 0 0,1 0 0,-1 0 0,1-1 0,-1 1 0,1 0 0,0-1 0,5 2 0,-3-2 5,0 0 0,-1 0 0,1 0 0,0-1 0,0 0 0,-1 0 0,1 0 0,0-1-1,0 1 1,4-2 0,3-2 15,0 0-1,0 0 1,-1-1-1,0 0 1,0-1-1,0-1 1,14-10-1,7-11-8,37-41 1,6-5-25,-34 39-89,1 3 0,2 1 0,81-42 0,-85 55-300,-34 15 46,-13 10-71,0 0 335,-11 11 4,0 1 1,1 1 0,1 1 0,-20 33-1,-45 100 169,17-29 207,57-112-277,-1 0-1,-1-1 1,0 1-1,0-1 1,-1-1-1,-1 0 1,0-1-1,-15 12 0,25-21-35,1-1 0,-1 1 0,0-1-1,0 1 1,0-1 0,0 1-1,0-1 1,0 1 0,0-1 0,0 0-1,0 1 1,0-1 0,0 0-1,0 0 1,0 0 0,0 0 0,0 0-1,0 0 1,0 0 0,0 0-1,0-1 1,0 1 0,0 0 0,0 0-1,0-1 1,0 1 0,0-1-1,0 1 1,1-1 0,-1 1 0,0-1-1,0 0 1,0 1 0,1-1-1,-1 0 1,0 1 0,1-1 0,-1 0-1,0 0 1,1 0 0,-1 0-1,0-1 1,0-2 27,-1 0-1,1 0 1,0 1-1,0-1 1,0 0 0,1 0-1,-1 0 1,1 0-1,0-8 1,3-12 172,9-40 0,-11 57-206,1 1 1,1-1-1,-1 1 1,1-1-1,0 1 1,0 0-1,1 0 0,0 0 1,0 0-1,6-7 1,-8 12-2,0 0-1,-1-1 1,1 1 0,0 0 0,0 0-1,0 0 1,0 0 0,0 1 0,0-1 0,0 0-1,0 1 1,0-1 0,0 1 0,0 0 0,0 0-1,0 0 1,1 0 0,1 0 0,5 2 4,0-1 0,1 2 0,9 3 0,-4-1-8,328 75-45,-140-53-499,-114-24-4725,-61-3 2840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46 2976,'-9'-12'3505,"7"10"-2754,1 0-1,-1 0 1,0 0-1,1 0 1,-1 0-1,0 0 0,-4-2 1,-24-11 11062,62 16-11569,48 9 1,-15-2-99,-12-2-187,346 45 210,-229-27 188,-139-23-390,-25-1 24,1 0 0,-1 0 0,0 1 0,1-1 0,-1 1 0,9 3 0,-14-3 633,-1-1-628,-1 0 1,0 0-1,1 1 1,-1-1-1,1 0 0,-1 0 1,1 1-1,-1-1 1,0 1-1,1-1 0,-1 1 1,1-1-1,-1 0 1,1 1-1,0 0 0,-1-1 1,0 1-1,-4 6-54,-10 3 25,0 0 0,0-1 0,-1 0-1,0-1 1,-33 10 0,-9 6 88,-64 31-135,58-21 122,12-4 7,-31 12-7,-120 63 407,173-87-413,1 1 0,1 1 0,0 2 0,2 1 0,1 1 0,0 1 0,-29 40 0,19-10 1,30-46-16,-1 1 1,1 0-1,0 0 0,-3 11 1,7-19-8,1-1 1,-1 1 0,1-1 0,-1 0 0,0 1 0,0-1 0,0 0 0,0 0 0,0 0 0,0 1 0,0-1 0,0 0 0,0 0 0,-2 1 0,49-2 779,297-19-741,-49 22 182,-151 1-246,-51-4-1407,-89 0 722,1-1-1,-1 0 1,0 0 0,1 0-1,-1 0 1,0 0 0,0-1 0,0 0-1,0 1 1,0-1 0,0 0 0,-1-1-1,1 1 1,4-5 0,-3 3-460,22-16-2406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1144 3904,'0'0'9184,"18"4"-4299,-5-11-4685,-9 5-56,0 0 1,0 0-1,0 0 0,-1-1 1,1 1-1,4-6 0,90-81 922,-52 49-878,-36 31-137,20-17 69,-1-1 0,46-56-1,31-86 54,-70 106-143,-24 45 36,-1-1 0,12-32-1,-17 39-86,-1 0-339,-6 11 229,-3 5 131,-1 1 52,5-4-48,-1 0-1,1 0 0,-1-1 0,1 1 1,-1 0-1,1-1 0,-1 1 0,0-1 1,1 1-1,-1-1 0,0 1 1,0-1-1,1 1 0,-1-1 0,0 1 1,0-1-1,0 0 0,1 0 0,-3 1 195,4-2-132,-1 1 1,1-1-1,-1 1 0,1-1 1,-1 0-1,0 1 1,1-1-1,-1 1 1,0-1-1,1 0 1,-1 1-1,0-1 0,0 0 1,0 0-1,1 1 1,-1-1-1,0 0 1,0 1-1,0-1 1,0-1-1,-2 12-165,1 1 1,-1-1-1,-1 0 0,0 0 1,0 0-1,-9 17 0,-7 24 107,5-11-9,9-30 21,1 1 0,-3 16 0,6-26-19,0 9-3,-1-1 0,0 1 0,-1-1 0,0 0 0,0 1-1,-1-1 1,-6 10 0,8-15 279,-1 1-58,2-1-127,-1-1-1,1 1 1,-1 0-1,0 0 1,-3 5-1,-46 83 26,47-84-143,1-3 62,1 1 0,0 0 1,-1 10-1,2-11-59,-1 0-1,1-1 1,-1 1 0,1 0 0,-4 5-1,5-9 37,0-1 0,0 1 0,1-1-1,-1 1 1,0 0 0,0-1 0,1 1 0,-1 0-1,0-1 1,1 1 0,-1-1 0,0 1-1,1-1 1,-1 1 0,1-1 0,-1 1 0,1-1-1,-1 1 1,1-1 0,-1 0 0,1 1-1,-1-1 1,1 0 0,0 0 0,-1 1 0,2-1-1,0 1 32,0 1 0,1-1 0,-1 0 0,1-1 0,-1 1 1,1 0-1,0-1 0,2 1 0,9-1 82,-1-1 1,1 0-1,-1-1 1,1-1-1,-1 0 1,0-1-1,0 0 0,-1-1 1,1-1-1,11-6 1,-10 3-111,0-1 0,0 0 0,-1 0 0,0-2 0,-1 1 0,-1-2 0,0 0 0,10-14 1,57-100-24,-31 46 8,32-36 206,-18 29-72,55-116-141,-96 162 56,0 1-93,-1 0 0,21-72-1,-33 91-296,-4 11-42,-6 20-522,-3 11 841,-55 164-402,-48 118 683,-82 263 140,158-458-203,16-45 53,-3 0-1,-39 80 1,55-134-7,-1 0-1,0-1 1,0 1-1,-11 11 1,15-19-184,1 0-1,0 1 1,-1-1 0,1 1-1,0-1 1,-1 0 0,1 1-1,0-1 1,-1 0 0,1 0-1,-1 1 1,1-1 0,-1 0-1,1 0 1,0 0 0,-1 1-1,1-1 1,-1 0 0,1 0-1,-1 0 1,1 0 0,-1 0-1,1 0 1,-1 0 0,1 0-1,-1 0 1,1 0 0,-1 0-1,1 0 1,-1-1 0,1 1-1,-1 0 1,1 0 0,-1 0 0,1-1-1,0 1 1,-1 0 0,1 0-1,-1-1 1,1 1 0,0 0-1,-1-1 1,1 1 0,0-1-1,-1 1 1,1 0 0,0-1-1,0 1 1,-1-2 0,-1-2 37,-1-1 0,1 0 0,1 0 0,-3-10 0,0-10-26,1 0-1,1 0 1,1 0 0,3-28 0,0 40-46,-1 0 0,2 0 0,0 0 1,0 0-1,1 1 0,1 0 1,0-1-1,0 2 0,8-13 1,-9 17-23,1 0 0,0 1 0,1-1 1,-1 1-1,1 0 0,0 1 0,1-1 0,-1 1 1,1 0-1,0 1 0,0-1 0,1 1 1,-1 1-1,16-6 0,25-2-296,0 1 0,1 2 0,0 3 0,56 1 0,-101 4 178,29 2-1810,-32-2 1742,0 0 1,0 0-1,0 0 0,0 1 1,0-1-1,0 0 0,0 1 1,0-1-1,0 1 1,0-1-1,-1 1 0,1-1 1,0 1-1,0 0 0,0-1 1,-1 1-1,1 0 0,0 0 1,-1-1-1,1 1 1,0 0-1,-1 0 0,1 0 1,-1 0-1,1 0 0,-1 1 1,0-1-15,0 0-1,0-1 1,0 1 0,0 0 0,0 0 0,0 0 0,0-1-1,0 1 1,-1 0 0,1 0 0,0-1 0,-1 1 0,1 0-1,-1 0 1,1-1 0,0 1 0,-1 0 0,1-1-1,-1 1 1,0-1 0,1 1 0,-1-1 0,0 1 0,1-1-1,-1 1 1,0-1 0,1 0 0,-2 1 0,-12 8-2640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54 8896,'-32'-28'4032,"27"16"-3520,5 4-416,9 8-160,4-5-736,5 5 416,10 5-1632,2 3 1088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46 4320,'-1'-1'192,"1"0"0,-1 0 0,0 0 1,0-1-1,1 1 0,-1 0 0,1 0 0,-1 0 0,1 0 0,-1-1 1,1 1-1,0 0 0,-1 0 0,1-1 0,0 1 0,0 0 1,0-1-1,0 1 0,0-2 0,1 1 432,0 1-1,0-1 1,0 0-1,0 0 1,1 1 0,-1-1-1,0 1 1,1-1-1,1-1 1,-1 1 54,-5 7 239,1-1 0,-1 1 0,1 0 0,-2 6 0,-12 24-142,-54 92 982,54-95-1417,-22 68 0,-48 216 780,84-306-944,0 1 0,0 16 0,3-27 96,3 0 96,143-1 581,127 2-821,-234-1-130,-29-1 20,0 1-1,0 0 1,0 1 0,0 0 0,-1 0 0,16 5 0,-16-5 624,-8-6-4386,-9-10-5815,2 10 7026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 10144,'-27'-12'4576,"30"12"-3968,2-3 2335,9 3-1727,12-9 576,6 9-1056,13-3 96,0 6-480,4-3-256,-4 0-96,0 0 0,0 4 0,-8-4-640,-1 5 352,-9-2-4480,-1 5 2657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26 161 5152,'-20'-12'1648,"20"11"-1545,-1 0 0,1 1 0,-1-1 0,1 0 0,-1 0 1,1 1-1,-1-1 0,1 0 0,0 0 0,0 0 0,-1 1 0,1-1 0,0 0 0,0 0 1,0 0-1,0 0 0,0 0 0,0 1 0,0-1 0,0 0 0,0 0 0,1-1 1,-1 1 612,0-2-188,0 1 0,1 0 0,-1 0 0,0 0 1,1 0-1,-1 0 0,1 0 0,0-1 0,0 1 1,0 1-1,2-4 0,-2 2-148,1 1-1,0-1 1,0 1-1,1 0 1,-1 0-1,0 0 1,4-2 0,3-1 153,0 1 0,0 0 0,19-6 0,-21 8-67,34-10 369,1 2-1,53-6 1,86 0-518,-127 16 186,-39 0-2898,1 1-4017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 7552,'-26'-16'2448,"21"13"-1499,5 2-605,0 0-1,0 1 1,0-1-1,0 1 1,0-1 0,0 0-1,1 1 1,-1-1-1,0 1 1,0-1 0,1 1-1,-1-1 1,0 1-1,1-1 1,-1 1 0,2-2-1,9-5 1657,16-2-1253,-24 8-242,66-13 955,87-8 0,-73 12-1260,-60 7-264,105-12 132,-97 13-311,-1 1 0,38 4 0,-58-2-492,1 1 0,0 0 0,-1 1 0,15 6 0,6 6-1196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88 3712,'-28'-16'2839,"9"4"11644,19 11-14380,1 0 0,-1 1 0,1-1 0,-1 0 0,1 1 0,-1-1 0,1 1 0,-1-1 0,1 0 0,0 1 0,-1-1 0,1 1 0,0 0 0,-1-1 0,1 1 0,0 0 0,0-1 0,-1 1-1,1 0 1,0 0 0,0-1 0,0 1 0,-1 0 0,1 0 0,0 0 0,0 0 0,1 0 0,6-1 310,29-8-37,0 2-1,64-5 1,-65 9-202,327-14-200,-326 17-326,-36 0-256,-15 1-6587,4 1 5137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27 103 9632,'-22'-10'3120,"17"8"-1899,22-1 3737,-14 2-4263,73-14 2647,139-23-855,34 14-2446,-135 16-2002,-96 7-1052,0 3 858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231 260 3136,'-33'-7'14541,"31"5"-13911,2 1-548,0 1 0,0-1 0,0 0 0,0 1 0,0-1-1,0 1 1,0-1 0,0 1 0,0-1 0,0 1 0,0-1 0,0 0-1,0 1 1,1-1 0,-1 1 0,0-1 0,1 0 0,2-3 110,0 0 0,0 0 1,0 0-1,1 1 0,0-1 1,0 1-1,0 0 1,0 0-1,8-4 0,6-5 162,53-39 348,68-51-103,-133 96-622,1 1-1,0 0 0,0 1 1,14-7-1,-20 10 22,0 0-1,0 1 1,0-1 0,1 1-1,-1-1 1,0 1 0,0 0-1,1 0 1,-1-1 0,0 1-1,1 0 1,-1 0 0,0 0 0,1 0-1,-1 0 1,0 1 0,0-1-1,1 0 1,-1 1 0,0-1-1,1 1 1,-1-1 0,0 1-1,0-1 1,0 1 0,0 0-1,0 0 1,0-1 0,0 1-1,0 0 1,0 0 0,0 0 0,0 0-1,0 0 1,-1 1 0,1-1-1,0 0 1,-1 0 0,1 0-1,0 3 1,0 1-15,0 1 0,0-1 0,-1 1 0,0 0 0,0-1 0,0 1 0,-1 0 0,0-1 0,0 1 0,-2 6 0,-1 5 33,-3 12 61,-1 0 0,-2 0 0,-1-1-1,-20 37 1,7-17 61,-3-2 0,-2-1 1,-2-1-1,-1-2 0,-2-1 0,-3-1 0,0-3 0,-49 38 0,-49 19 939,128-90-870,-3 1 48,11-3-186,7-1-66,66-2 37,98 3 515,-125 0-362,76 14 0,-101-9 32,-2 0-737,-8-5-3201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25 5984,'8'-15'1777,"-7"5"2985,-1 10-4709,-16 2 3808,-2 5-3321,0 2 1,0 0-1,2 1 1,-1 0-1,1 2 1,1 0-1,-23 22 0,24-20-395,0 2 0,1 0-1,1 1 1,0 0-1,2 0 1,0 1-1,0 1 1,2 0 0,1 0-1,0 0 1,-7 38-1,12-49-85,1 1 0,0-1 0,1 0 0,0 1 0,2 16 0,-1-20-15,0-1-1,1 1 1,-1 0-1,1 0 0,0-1 1,0 1-1,0-1 0,1 1 1,0-1-1,-1 0 1,6 5-1,0-2 59,-1 0 0,1-1-1,1 1 1,-1-2 0,1 0 0,0 0 0,0 0 0,1-1-1,-1 0 1,1-1 0,11 2 0,2 0 166,0-1 0,1-1-1,38 0 1,-50-3-192,0 0-1,1-1 1,-1-1-1,0 0 1,0 0 0,0-1-1,0-1 1,0 0-1,-1-1 1,0 0-1,1-1 1,-2 0-1,1 0 1,-1-1 0,0-1-1,-1 1 1,12-13-1,-3-4 20,-1 0 0,-1-1 0,-2-1 0,13-29 0,-18 37-45,-1-1 0,-1 0 0,-1 0 1,7-38-1,-12 50-114,0 1 0,-1-1 1,0 1-1,0-1 0,0 1 0,-1-1 1,0 1-1,0-1 0,-1 1 0,0-1 1,0 1-1,0 0 0,-1 0 1,0 0-1,0 1 0,0-1 0,-1 0 1,-6-7-1,6 9-76,0-1 1,0 1-1,0 0 0,-1 1 1,1-1-1,-1 1 0,0 0 1,0 0-1,0 0 0,0 1 1,-1 0-1,1 0 0,-1 0 1,1 1-1,-10-2 0,-9 1-1465,-1 0 0,-29 4-1,25 3-26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4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230 250 4224,'2'-7'1332,"1"-1"0,1 1 0,-1 0 0,7-10 0,-5 10 2752,-5 8-2787,-5 11 29,-10 19-379,0-1-88,-17 54-1,11-27-506,-94 235 779,103-258-568,-26 48-1,35-75 1009,6-14-557,7-11-681,7-13-263,-1-1 1,-2-1 0,13-44-1,-25 72-80,101-259 38,0-1 232,-102 262-253,29-77 508,-24 73-615,-3 10 6,-1 15-50,-2-17 130,8 191 105,-5-133 16,14 82 0,-14-120-54,-2-15 15,-1-1 0,1 1 0,1-1 0,-1 1 0,1-1 0,0 0 1,0 1-1,5 7 0,-7-12-58,0-1 0,0 0 1,1 1-1,-1-1 0,0 0 0,0 1 0,0-1 1,1 0-1,-1 0 0,0 1 0,0-1 1,1 0-1,-1 0 0,0 1 0,1-1 1,-1 0-1,0 0 0,1 0 0,-1 0 1,0 1-1,1-1 0,-1 0 0,0 0 0,1 0 1,-1 0-1,1 0 0,-1 0 0,0 0 1,1 0-1,-1 0 0,0 0 0,1 0 1,-1 0-1,0 0 0,1 0 0,-1-1 1,0 1-1,1 0 0,0 0 0,13-15 300,-12 12-283,121-132 675,-80 93-705,-3-2 0,38-54 1,12-40-276,-88 134 222,0 0 0,0 1-1,1-1 1,5-5-1,-8 9 47,1 0 0,-1 0-1,0-1 1,0 1-1,1 0 1,-1 0-1,0 0 1,0-1 0,1 1-1,-1 0 1,0 0-1,1 0 1,-1 0 0,0 0-1,0 0 1,1 0-1,-1 0 1,0 0-1,1 0 1,-1 0 0,0 0-1,1 0 1,-1 0-1,0 0 1,1 0 0,-1 0-1,0 0 1,0 0-1,1 1 1,0-1-19,0 1-1,-1 0 1,1 0 0,-1 0-1,1 0 1,-1 0 0,0 0-1,1 0 1,-1 0 0,0 0-1,1 0 1,-1 0-1,0 0 1,0 2 0,2 19-187,-2 0 0,-3 41 0,-12 48 524,1-17 16,-1 84-38,-1 11-135,15-185-125,1-1-302,0 0-1,0 0 1,-1-1 0,1 1-1,-1 0 1,0 0 0,0-1 0,0 1-1,0 0 1,-2 3 0,3-17-7450,1 5 5634,2-6-948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5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5312,'2'1'482,"-1"0"-1,1-1 1,-1 1 0,1 0 0,-1 0 0,1 0-1,-1 0 1,0 0 0,0 0 0,1 0-1,-1 1 1,2 2 0,5 4 1047,-2-2-579,1 1 0,1-2 0,-1 1 1,16 8-1,-19-13-754,-1 1 0,0-1-1,1 0 1,-1 0 0,1 0 0,-1 0-1,1-1 1,-1 0 0,1 1 0,-1-1 0,1-1-1,-1 1 1,1 0 0,0-1 0,-1 0 0,5-1-1,-3 0-77,0-1 0,0 1 0,0-1 0,-1 0 0,1-1 0,-1 1 0,0-1 0,1 0-1,-2 0 1,1 0 0,0-1 0,-1 1 0,0-1 0,0 0 0,0 0 0,-1 0 0,1 0-1,-1 0 1,-1 0 0,2-6 0,-1 4-106,0 1 0,-1 0 0,0-1-1,0 1 1,-1-1 0,0 0 0,0 1-1,0-1 1,-1 1 0,0-1 0,0 1 0,-1-1-1,1 1 1,-1 0 0,-1 0 0,1 0-1,-5-6 1,6 10-26,0 0-1,0 0 1,-1 0-1,1 0 1,-1 1-1,1-1 1,-1 1-1,0-1 1,0 1-1,0-1 1,0 1-1,1 0 1,-2 0-1,1 0 1,0 0-1,0 1 1,0-1-1,0 0 1,0 1-1,-1-1 1,1 1-1,0 0 1,0 0-1,-1 0 1,1 0-1,0 0 0,-3 1 1,1 0 50,1 0 1,0 1-1,0-1 1,-1 1-1,1-1 1,0 1-1,0 0 1,0 0-1,1 1 0,-1-1 1,0 0-1,1 1 1,0 0-1,-1-1 1,1 1-1,-3 6 1,-2 5 81,1 0 0,0 0 0,1 1 1,1 0-1,0-1 0,1 2 1,0-1-1,0 25 0,3-23 65,0 0 0,1 0 0,1 0 0,1 0 0,0 0 0,1 0 0,10 26 0,-11-36-127,0-1 1,1 1 0,-1 0 0,1-1-1,1 0 1,-1 0 0,1 0 0,0-1-1,1 0 1,-1 0 0,1 0 0,10 6-1,-8-6-9,1 0-1,-1-1 1,1-1-1,0 0 1,1 0-1,-1 0 1,0-1-1,1-1 1,9 1-1,-4-1-484,0-1 0,0-1 0,-1 0 0,1-1 0,21-5 0,-21 2-1271,-1 1 1,1-2-1,-1 0 1,26-15 0,-32 16 406,0-1 0,0 1 0,-1-1 0,0-1 0,0 1-1,7-11 1,9-12-2292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5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8896,'4'-13'2442,"10"-21"1,-7 27 247,-7 7-2621,0 0-1,0 0 1,1 0 0,-1 0 0,0 0-1,0 0 1,0 0 0,1 0-1,-1 0 1,0 0 0,0 1 0,0-1-1,0 0 1,1 0 0,-1 0 0,0 0-1,0 0 1,0 1 0,0-1 0,0 0-1,0 0 1,1 0 0,-1 1 0,0-1-1,0 0 1,0 0 0,0 0 0,0 1-1,3 21 1986,-3-17-1901,3 42 1656,-6 78-1,0-34-1211,-4 273 965,6-288-1171,-3 38-56,4-63 35,1-21-85,-1-30-251,0 1-1,0-1 0,0 0 1,0 1-1,0-1 0,0 1 1,0-1-1,0 1 0,0-1 1,0 1-1,0-1 0,0 0 1,0 1-1,0-1 0,0 1 1,0-1-1,0 1 0,1-1 1,-1 0-1,0 1 0,0-1 1,1 1-1,-1-1 0,0 0 1,0 1-1,1-1 0,-1 0 1,0 1-1,1-1 0,-1 0 1,1 0-1,-1 1 0,0-1 1,1 0-1,0 0 0,0 0 4,0 0 0,0-1-1,0 1 1,0-1 0,0 1-1,0-1 1,0 1-1,0-1 1,0 0 0,0 1-1,0-1 1,0 0 0,1-1-1,5-5 71,-1-1-1,9-12 0,34-61 108,14-21-108,157-176 22,-175 228-273,-3-3-1,54-84 0,-13-14-1665,-33 46-4522,-46 93 3704,-7 20-2944,-3 14 2032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5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30 3552,'0'0'3530,"5"-8"2609,-1-1-2075,-4 8-3917,0 1-1,0-1 0,0 1 1,0-1-1,0 1 1,0-1-1,1 0 0,-1 1 1,0-1-1,0 1 0,1-1 1,-1 1-1,0-1 1,1 1-1,-1-1 0,0 1 1,1 0-1,-1-1 0,1 0 1,-1 1-106,0 0 1,0 0-1,0 0 0,0 0 1,0 0-1,0 0 1,1 0-1,-1 0 0,0-1 1,0 1-1,0 0 1,0 0-1,0 0 0,0 0 1,0 0-1,0 0 1,1 0-1,-1 0 0,0 0 1,0 0-1,0 0 1,0 0-1,0 0 1,0 0-1,1 0 0,-1 0 1,0 0-1,0 0 1,0 0-1,0 0 0,0 0 1,0 0-1,1 0 1,-1 0-1,0 0 0,0 0 1,0 0-1,0 0 1,0 0-1,0 0 0,0 0 1,0 1-1,1-1 1,-1 0-1,0 0 1,0 0-1,0 9 1294,-1 3-1283,1 24 367,-1 0 0,-3 0 1,0-1-1,-11 40 0,11-59-312,-22 64 484,22-70-486,-1 1 0,0-1 0,0-1 0,-1 1 0,-13 14 0,11-15-49,0-1 0,-1 0-1,0-1 1,-1 0 0,1 0 0,-1-1 0,-1 0 0,1-1 0,-1 0-1,0-1 1,0 0 0,0 0 0,-20 2 0,23-5-186,-1 0 1,0 0-1,1-1 1,-1-1-1,0 1 1,1-1-1,-1-1 1,-11-3-1,14 3-260,-1 0 1,1-1-1,0 0 0,0 0 0,0-1 0,0 1 1,1-1-1,0-1 0,-1 1 0,1-1 0,-6-7 1,-13-20-1553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68 175 5888,'-13'-26'4453,"13"31"-2122,-5 71 812,1-16-2207,-30 323 3203,28-353-3572,4-22-50,1 0 0,-2 15-1,3-23-497,0 0-1,0 0 1,0 0-1,1 0 1,-1 0 0,0 0-1,0 0 1,0 1-1,0-1 1,0 0-1,0 0 1,0 0-1,0 0 1,0 0 0,1 0-1,-1 0 1,0 0-1,0 0 1,0 0-1,0 0 1,0 0-1,0 0 1,0 0 0,1 0-1,-1 0 1,0 0-1,0 0 1,0 0-1,0 0 1,0 0-1,0 0 1,1 0-1,-1 0 1,0 0 0,0 0-1,0 0 1,0 0-1,0 0 1,0 0-1,0 0 1,0 0-1,1-1 1,-1 1 0,0 0-1,0 0 1,0 0-1,0 0 1,0 0-1,0 0 1,0 0-1,0 0 1,0 0-1,0-1 1,0 1 0,0 0-1,0 0 1,0 0-1,0 0 1,0 0-1,0 0 1,0-1-1,0 1 1,0 0 0,0 0-1,0 0 1,0 0-1,0 0 1,0-1-1,14-44 564,13-115-260,0 0-383,-16 108-47,22-56 0,-26 90 5,1 0 1,0 1-1,1 0 1,1 0-1,1 1 1,17-21 0,-21 30 24,0-1 0,1 1 0,0 1 1,0 0-1,1 0 0,-1 0 0,1 1 1,1 1-1,10-5 0,-15 7 67,0 0 0,0 1-1,0 0 1,0 0 0,1 0 0,-1 0-1,0 1 1,0 0 0,1 0 0,-1 0-1,0 1 1,0-1 0,1 1 0,-1 1-1,0-1 1,0 1 0,0 0-1,0 0 1,4 3 0,-2-1 62,0 0 0,-1 1-1,10 10 1,-14-14-24,0 1 1,-1 0-1,1 0 0,-1 0 1,1 0-1,-1 1 0,0-1 1,0 0-1,0 0 0,0 1 0,0-1 1,-1 0-1,1 1 0,-1-1 1,1 5-1,-2-1 25,0 0 1,0 1-1,0-1 0,-1 0 1,0 0-1,0-1 0,0 1 1,-1 0-1,0-1 1,0 1-1,0-1 0,-1 0 1,0 0-1,0 0 0,-8 7 1,6-7-4,1 1 0,-1-1 0,-1-1 0,1 1 1,-1-1-1,0-1 0,1 1 0,-2-1 0,1 0 1,0 0-1,-1-1 0,-10 2 0,-3-3 94,-40-2-1,15 0-213,36 0-534,1 0 0,-1 0 0,0-1 0,-10-4 0,18 5 259,-7-1-2118,3 5 789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5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1199 3232,'6'0'9189,"-1"-1"-8809,0 1-1,0-1 1,0 0 0,0 0 0,0 0-1,0-1 1,0 0 0,0 0 0,-1 0-1,1 0 1,4-4 0,3-2 40,-1-1 1,19-18-1,-9 4 102,30-42-1,-10 11-124,-8 12-98,86-99 336,-54 76-450,56-62 110,-90 90-76,-3-1 1,-1-1-1,-1-2 1,-3 0-1,27-66 1,-47 101-233,0-1 0,-1 0 0,0 1 0,-1-1 0,1 0 0,-1-9 0,-1 16 7,0-1-1,0 1 0,0 0 1,0 0-1,0-1 1,0 1-1,0 0 0,0 0 1,0-1-1,0 1 0,0 0 1,0 0-1,0-1 0,0 1 1,0 0-1,0 0 1,-1-1-1,1 1 0,0 0 1,0 0-1,0 0 0,0-1 1,-1 1-1,1 0 1,0 0-1,0 0 0,0 0 1,-1 0-1,1-1 0,0 1 1,0 0-1,-1 0 1,1 0-1,0 0 0,0 0 1,-1 0-1,1 0 0,0 0 1,0 0-1,-1 0 0,1 0 1,0 0-1,0 0 1,-1 0-1,1 0 0,0 0 1,0 0-1,-1 0 0,1 0 1,0 1-1,0-1 1,0 0-1,-1 0 0,1 0 1,0 0-1,0 0 0,0 1 1,-1-1-1,1 0 0,0 0 1,-16 13-336,-5 7 88,1 1 1,-19 28 0,39-49 250,-34 46-20,1 1 0,3 1 0,2 2 0,-26 63 1,40-79 198,2 1 0,1 0 0,2 0 1,2 1-1,1 0 0,1 1 1,1 59-1,4-88-41,0-1-1,1 1 1,0-1 0,0 1-1,4 10 1,-4-15-72,1-1-1,-1 1 1,0-1-1,1 1 1,-1-1 0,1 1-1,0-1 1,0 0-1,0 0 1,0 0-1,0 0 1,0 0 0,1-1-1,-1 1 1,1-1-1,4 3 1,-4-3-25,0 0 1,0 0-1,0 0 1,-1 0-1,1-1 1,0 1-1,0-1 1,0 0-1,0 0 1,0 0-1,0 0 1,5-1-1,0-1 13,-1-1-1,1 1 0,8-6 1,-4 3 4,19-10 42,0-2 0,-1-2 1,-1 0-1,0-2 0,41-40 0,113-133 205,-178 189-296,238-277-54,-162 188-99,156-195 342,-233 284-199,2-5-112,1 0-1,1 1 1,-1-1-1,17-13 0,-29 27 84,1-1 0,0 1 0,0 0 0,0 0 0,0 1 0,0-1 0,1 1 0,-3 6 0,0-2 32,-104 164 303,-47 71 132,106-175-292,13-19 35,2 2-1,-42 81 1,-33 119 68,75-165-213,33-79 9,0 0 0,-1-1-1,-9 13 1,12-18 57,7-38 1534,7-17-1640,3 0 0,25-57 0,-33 92-5,1 1-1,0 0 0,1 1 1,1 0-1,0 1 1,1 0-1,1 0 0,0 2 1,26-22-1,-38 34 13,31-19-220,-31 19 208,0 0 0,1 0 0,-1 1 0,0-1 0,0 1 0,1-1 0,-1 1 0,1-1 0,-1 1 0,1 0 0,-1 0 0,0 0 0,1 0 0,-1 0 0,1 0-1,-1 0 1,1 0 0,-1 0 0,0 1 0,3 0 0,-3 0 0,0-1-1,0 1 0,-1 0 1,1 0-1,0 0 0,0 0 1,-1 0-1,1 0 0,0 0 1,-1 0-1,1 0 1,-1 0-1,0 0 0,1 1 1,-1-1-1,0 0 0,0 0 1,1 0-1,-1 2 0,-1 27-141,0-20 135,-3 37 32,-2 71-214,6-103 214,1 0 0,1 1 0,0-1 0,1 0 1,8 24-1,-10-35-2,3 7 64,0-1-1,1 1 0,7 12 1,-10-20-38,0 0 1,0-1 0,0 1-1,0-1 1,0 0 0,1 0 0,-1 0-1,1 0 1,-1 0 0,1 0 0,0 0-1,0-1 1,-1 0 0,1 1-1,0-1 1,6 1 0,-5-1 4,1-1 0,-1 1-1,1-1 1,0 0 0,-1-1 0,1 1 0,-1-1 0,1 0 0,-1 0-1,1 0 1,6-3 0,2-3 55,0 1 0,16-13 0,-9 5-49,-1 0-1,-1-2 0,0 0 0,-2-1 1,26-33-1,40-58 141,-69 88-320,0-1-1,-2 0 1,15-37-1,-26 57 121,1 1-1,-1 0 1,0-1-1,0 1 0,0 0 1,1-1-1,-1 1 1,0 0-1,0-1 1,0 1-1,0 0 1,0-1-1,0 1 1,0 0-1,0-1 0,0 1 1,0 0-1,0-1 1,0 1-1,0-1 1,0 1-1,0 0 1,0-1-1,0 1 1,0 0-1,-1-1 1,1 1-1,0 0 0,0-1 1,0 1-1,-1 0 1,1 0-1,0-1 1,0 1-1,-1 0 1,1 0-1,0-1 1,0 1-1,-1 0 1,1 0-1,0 0 0,-1-1 1,1 1-1,0 0 1,-1 0-1,1 0 1,0 0-1,-1 0 1,1 0-1,0 0 1,-1 0-1,1 0 1,-1 0-1,1 0 0,0 0 1,-1 0-1,1 0 1,-1 0-1,-1 0-42,0 1 0,-1 0 0,1-1 0,0 1 0,-1 0-1,1 0 1,-4 2 0,0 2 54,0 0-1,1 0 1,0 0-1,0 1 1,0 0 0,0 0-1,1 0 1,0 0-1,0 1 1,1 0-1,0-1 1,0 1-1,0 0 1,-2 10 0,3-6 42,0 0 0,0 0 1,1 0-1,0 0 1,1 0-1,1 0 1,-1 0-1,2 0 1,2 13-1,-1-14-31,1 0 0,0 0-1,0 0 1,1 0 0,0-1 0,0 0-1,1 0 1,1 0 0,-1-1 0,1 0 0,1 0-1,0-1 1,13 11 0,-17-16-180,-1 0 1,1-1-1,0 1 0,0 0 1,-1-1-1,1 0 0,0 0 1,0 0-1,0-1 1,1 1-1,-1-1 0,0 0 1,0 0-1,0 0 1,0-1-1,0 1 0,0-1 1,0 0-1,0 0 0,0-1 1,4-1-1,-1 0-891,1-1-1,0 0 1,-1 0-1,0-1 1,0 0-1,-1 0 1,1-1 0,-1 0-1,7-7 1,5-9-1786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3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9728,'-23'-8'4384,"36"8"-3808,-3 0 480,8 0-704,35 0 1343,10 0-959,40 0-128,0 3-384,37-3-288,-14 5 0,19-1-960,-21 4 576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1111 4224,'-9'-4'618,"5"2"-226,0-1 0,-1 1-1,0 1 1,1-1 0,-1 0-1,-6 0 1,7 3 1563,8 1 330,13 3 83,-2-5-1680,0 1 0,0-2 0,0 0 1,0 0-1,21-6 0,-16 3-167,8-2-144,0 0 0,0-3 0,0 0 0,-1-1 0,-1-2 0,0-1 0,0-1 1,-2-1-1,34-26 0,-53 37-306,13-9 116,-13 13-219,-5 8-157,-17 41 2,-25 50 1,29-70 180,-28 59 124,-65 103-1,57-122 237,-84 96 1,-13 15 1016,140-171-1251,2-3 166,1-1 0,-1 0 0,-7 6 0,4-7 213,5-8-137,2 1-312,0 0 0,1 1 0,0-1 0,0 0 0,0 0 0,2-3 0,9-17 122,17-23 0,-20 33-149,158-238 169,-138 205-190,180-254-366,-180 268 285,1 1 0,1 1 0,2 2 0,52-35 0,39-18-130,-106 70 128,1 1 0,1 1 0,0 1 1,38-11-1,-53 18 37,0 0 0,1 1 0,-1-1 1,0 1-1,1 0 0,-1 0 0,0 1 0,1 0 1,-1 0-1,5 1 0,-7-1 33,-1 0-1,0 0 1,0-1-1,0 1 1,0 1 0,0-1-1,0 0 1,-1 0-1,1 1 1,0-1-1,-1 1 1,1-1 0,-1 1-1,1 0 1,-1 0-1,0-1 1,0 1 0,0 0-1,0 0 1,0 0-1,0 0 1,0 0-1,-1 1 1,1-1 0,0 4-1,-1-3 9,0 1-1,0-1 0,-1 1 1,1-1-1,-1 0 1,0 1-1,0-1 0,0 0 1,0 0-1,-1 0 1,1 0-1,-1 0 0,-3 5 1,-3 2 142,0 0 1,-11 10-1,3-5-144,-1-1 1,-1-1-1,0-1 0,-1 0 1,-36 16-1,25-13 23,17-8-20,-9 5 112,-43 15 1,56-24-4,1-1-1,-1 0 1,0 0-1,0-1 1,0 0-1,0-1 1,0 0 0,-16-2-1,23 2-126,0-1 0,1 1 0,-1-1 0,0 0 0,0 0 0,0 0 0,0 0 0,-2-2 0,2 2-45,11-4-68,4 3 77,1 0 0,17 0 0,10 0 10,31-4 124,213-26 112,-224 22-54,-1-2 1,98-35 0,-139 40-83,0-1 0,0 0 0,-1-2 0,0 0 0,0-1 0,-1-1 0,21-19-1,-35 27-48,0 1 0,0 0 0,-1 0-1,1-1 1,-1 0 0,0 1 0,0-1-1,0 0 1,0 0 0,-1 0 0,0 0-1,2-5 1,-1-4-141,-1 0 0,0-23 0,5 36-88,2 4 176,0 0-1,-1 0 1,0 0 0,1 1 0,-2 0 0,1 1 0,-1-1-1,1 1 1,4 7 0,-8-9 46,0 0 0,-1 0 0,1 0 0,-1 1 0,0-1 0,0 1 0,0-1 0,-1 1 0,0 0 0,0-1 0,0 1 0,0 0 0,-1 0 0,0 0 0,0 0 0,0 0 0,-2 8 1,-10 30-122,8-29 159,-5 23-1,8-33-31,1 0-1,0 1 1,-1-1-1,1 0 1,1 0-1,-1 0 1,1 1-1,0-1 1,2 8 0,-2-10 25,1 1 0,-1 0 1,1-1-1,0 1 0,0-1 1,0 1-1,0-1 1,0 0-1,1 0 0,-1 0 1,1 0-1,-1 0 1,1-1-1,0 1 0,0-1 1,-1 0-1,1 1 1,0-1-1,0-1 0,4 2 1,1 0 41,1-1 0,-1 0 1,1 0-1,-1-1 0,18-1 1,-6-2 21,0-1 0,-1-1 0,1-1 0,21-9 1,74-39-81,-98 45-71,76-42 98,-52 28 32,-35 19-71,-5 4-28,0 0 0,0-1 0,1 0 0,-1 1 0,0-1 0,0 1 0,0-1 0,0 0 0,-1 0 0,1 0 0,0 0-1,0 1 1,0-1 0,-1 0 0,2-2 0,-15 7-479,2 1 426,0 1 0,1 0 0,0 0 0,0 1 0,-10 8 1,15-10 86,0 0 0,0 0 0,0 0 0,1 0 0,0 1 1,0 0-1,1 0 0,-1 0 0,1 0 0,-3 9 1,6-12 13,-1 0 0,0 0 1,1 0-1,0 0 0,-1 0 1,1 0-1,1 1 0,-1-1 1,0 0-1,1 0 0,-1 0 1,1 0-1,0 0 0,0 0 1,0 0-1,1 0 0,-1-1 1,2 4-1,-1-4 2,-1 0-1,1 0 1,-1 0-1,1-1 1,-1 1 0,1 0-1,0-1 1,0 1-1,0-1 1,0 0 0,0 1-1,0-1 1,0 0-1,1 0 1,-1-1 0,0 1-1,1 0 1,-1-1 0,0 1-1,1-1 1,-1 0-1,0 0 1,1 0 0,2 0-1,5-2 27,0-1-1,1 1 1,-1-2 0,0 1-1,-1-1 1,1-1 0,-1 0-1,0 0 1,0-1-1,0 0 1,-1-1 0,0 1-1,0-2 1,0 1 0,-1-1-1,8-11 1,-13 16-88,0 0 0,-1 1 0,1-1 1,0 0-1,-1 0 0,0 0 0,1-1 1,-1 1-1,-1 0 0,1 0 0,0 0 0,-1-1 1,0 1-1,1 0 0,-1-1 0,-1 1 0,1 0 1,0-1-1,-1 1 0,0 0 0,1-1 1,-1 1-1,-1 0 0,1 0 0,0 0 0,-1 0 1,1 0-1,-1 0 0,0 1 0,0-1 0,0 0 1,-1 1-1,1 0 0,0-1 0,-1 1 1,0 0-1,1 0 0,-1 0 0,0 1 0,0-1 1,0 1-1,0 0 0,-6-2 0,9 3 37,-15-5-173,-26-5-1,38 9 167,0 1-1,0-1 1,0 1 0,0 0-1,0-1 1,0 1 0,0 1-1,0-1 1,0 0 0,0 1-1,0 0 1,0 0 0,1 0-1,-1 0 1,0 0 0,-5 3-1,8-4 7,0 0-1,-1 1 1,1-1-1,0 0 1,0 0-1,-1 1 1,1-1-1,0 0 1,0 0-1,0 1 1,0-1-1,-1 0 1,1 1-1,0-1 1,0 0-1,0 1 1,0-1-1,0 0 0,0 1 1,0-1-1,0 0 1,0 1-1,0-1 1,0 0-1,0 1 1,0-1-1,0 0 1,0 1-1,0-1 1,0 1-1,10 8-54,16 3 231,-16-9-63,0 0 0,1-1 0,-1 0 0,1-1 0,16 0 0,54-5 317,-61 3-381,0-2 0,-1-1 0,1 0-1,-1-1 1,0-1 0,-1-1-1,1 0 1,-1-2 0,-1 0 0,0-1-1,0-1 1,-1 0 0,16-14-1,89-97 104,-68 66-138,117-110-94,-97 96 124,39-48-29,-102 108-40,-5 4 9,-4 6-15,0-1 1,0 1-1,0-1 0,-1 0 1,1 0-1,0 1 0,0-1 1,-1 0-1,1 0 0,-1 0 1,1 1-1,-1-1 0,1 0 1,-1 0-1,1 0 0,-1 0 1,0 0-1,1 0 0,-1 0 1,0 0-1,0 0 0,0 0 1,0-2-1,0 3 23,0 0 0,0 0 0,0 0-1,-1 0 1,1-1 0,0 1 0,0 0 0,0 0-1,-1 0 1,1 0 0,0 0 0,0 0 0,0 0 0,0 0-1,-1-1 1,1 1 0,0 0 0,0 0 0,-1 0-1,1 0 1,0 0 0,0 0 0,0 0 0,-1 0-1,1 0 1,0 0 0,0 1 0,0-1 0,-1 0 0,1 0-1,0 0 1,0 0 0,0 0 0,-1 0 0,1 0-1,0 0 1,0 1 0,0-1 0,0 0 0,-1 0 0,-7 4-87,-1 0 1,1 1 0,-1-1 0,-11 11 0,-3 5 93,0 1-1,2 1 1,1 1-1,0 1 1,-30 49 0,13-6 90,3 1 0,2 2 0,4 1 0,3 1 1,-26 121-1,50-186-51,-1 0 74,1 0 0,-1-1 0,1 1 0,1 10 1,0-17-84,0 1-1,0 0 1,0 0 0,0-1 0,0 1 0,0 0 0,0 0 0,1 0 0,-1-1-1,0 1 1,1 0 0,-1-1 0,0 1 0,1 0 0,-1-1 0,1 1 0,-1 0 0,1-1-1,0 1 1,0 0 7,0-1-1,0 0 1,0 0-1,0 1 1,0-1-1,-1 0 1,1 0-1,0 0 1,0 0-1,0 0 1,0 0 0,0 0-1,0-1 1,0 1-1,0 0 1,0 0-1,0-1 1,-1 1-1,1 0 1,1-2-1,60-32 395,-40 20-406,-3 3-98,-1-2-1,0 0 1,0-1 0,-1 0-1,-1-2 1,-1 0 0,21-27-1,-34 39-44,-1 1-1,1 0 1,-1-1-1,1 1 0,0-7 1,-2 2-407,-1 8 520,1 0 0,-1 1 0,1-1 0,0 0 0,-1 0 0,1 1-1,-1-1 1,1 0 0,0 0 0,-1 1 0,1-1 0,-1 0 0,1 1 0,0-1-1,0 0 1,-1 1 0,1-1 0,0 1 0,0-1 0,-1 1 0,1 0 4,0-1 1,-1 0 0,1 1 0,0-1 0,0 1 0,-1-1-1,1 1 1,0-1 0,0 1 0,0-1 0,0 1 0,0 0-1,0-1 1,0 1 0,0-1 0,0 1 0,0-1 0,0 1 0,0-1-1,0 1 1,0-1 0,0 1 0,1-1 0,-1 2 0,12 10-35,-9-9 50,2-1-1,-1 1 0,0-1 1,0 0-1,6 2 1,9 0 45,0 0 0,0 0 1,1-2-1,0-1 0,24 0 1,99-15 298,-93 5-170,96-32 0,-135 38-155,6-3-38,30-15 0,-45 20-166,-5 2 12,-11 5-107,-19 9 42,-2 6 293,1 2 0,1 2 0,1 1 0,-43 44 0,71-65-44,0 0-1,-1 0 0,-5 10 0,9-13-22,0 0-1,0-1 1,0 1 0,0 0 0,1 0-1,-1 0 1,0 0 0,1 0-1,0 0 1,-1 0 0,1 0 0,0 0-1,0 0 1,0 0 0,1 3-1,-1-5 21,0 1 0,0-1-1,0 1 1,1-1-1,-1 1 1,0-1-1,0 1 1,1 0-1,-1-1 1,0 0-1,1 1 1,-1-1 0,1 1-1,-1-1 1,0 1-1,1-1 1,-1 0-1,1 1 1,-1-1-1,1 0 1,0 0-1,-1 1 1,1-1 0,-1 0-1,1 0 1,-1 0-1,1 0 1,0 0-1,-1 1 1,1-1-1,0 0 1,18-4 310,-16 3-228,30-11 29,0-1 0,-1-2-1,46-29 1,-65 36-126,66-36-697,-96 91-54,13-39 741,3-4-6,-1 0-1,1-1 0,-1 1 1,1 0-1,-1 8 0,2-11 13,0 1-1,0 0 0,0-1 0,1 1 0,-1-1 0,0 1 0,1-1 0,-1 1 0,1-1 0,-1 0 0,1 1 0,0-1 0,0 1 0,0-1 0,0 0 0,0 0 1,0 0-1,0 0 0,0 1 0,1 0 0,1 0 31,0 0-1,-1-1 1,1 1 0,0 0 0,0-1 0,0 0 0,0 0-1,0 0 1,0 0 0,0 0 0,0 0 0,1-1-1,3 1 1,4-1 81,0-1-1,17-2 1,-21 2-82,10-2 3,0-1-1,1 0 0,-1-1 0,-1-1 1,1 0-1,-1-1 0,0-1 0,-1-1 1,0 0-1,0-1 0,-1 0 0,0-1 1,15-16-1,27-37-229,50-73 0,-78 99 108,168-200-251,-79 93-48,-113 141 320,-1 0 0,-1 0 1,1-1-1,-1 1 0,0-1 0,0 1 1,0-1-1,2-9 0,-4 14 58,0-1-1,1 1 1,-1-1 0,0 1-1,0-1 1,0 1-1,0-1 1,0 1-1,-1-1 1,1 1 0,0 0-1,0-1 1,0 1-1,0-1 1,0 1 0,-1-1-1,1 1 1,0 0-1,0-1 1,-1 1 0,1 0-1,0-1 1,0 1-1,-1 0 1,1-1 0,0 1-1,-1-1 1,-1 1-3,1-1-1,0 1 1,0 0 0,0-1 0,0 1 0,-1 0-1,1 0 1,0 0 0,0 0 0,-3 0 0,-2 1-26,-1 0 1,1 1 0,0 0-1,-7 2 1,2 0-14,0 1 0,0 1-1,0-1 1,1 2 0,0-1-1,0 2 1,-12 11 0,5-1 116,1 0 1,1 2 0,-20 32 0,-30 72 81,28-37 79,-39 141 0,56-135 117,8-29 400,11-63-705,1 0 1,-1 1-1,1-1 0,0 0 0,0 0 0,0 0 1,0 1-1,0-1 0,0 0 0,0 0 1,0 1-1,1-1 0,-1 0 0,0 0 0,1 0 1,-1 1-1,1-1 0,-1 0 0,1 0 0,-1 0 1,1 0-1,0 0 0,0 0 0,-1 0 0,2 1 1,-1-2-9,1 1 0,-1-1 0,0 1 0,0-1 0,0 0 1,0 1-1,1-1 0,-1 0 0,0 0 0,0 0 0,1 0 0,-1 0 1,0 0-1,0 0 0,0 0 0,1-1 0,-1 1 0,0 0 0,0-1 0,0 1 1,0-1-1,0 1 0,0-1 0,0 0 0,0 1 0,2-2 0,30-22-1,58-57 0,-80 71-87,-2-1 1,1 0-1,-1-1 1,-1 0 0,0-1-1,10-21 1,-16 31 4,-1-1 1,1 0-1,-1 0 1,0 0-1,0 0 1,0 0-1,0 0 1,-1 0-1,0 0 1,0 0-1,0-1 1,0 1-1,0 0 1,-1 0-1,0 0 0,0 0 1,-2-5-1,1 6-143,0 5 65,3 7 32,2-5 104,0-1-1,0 1 1,1-1-1,-1 0 1,1 0-1,-1 0 1,1 0-1,0-1 1,0 0-1,0 0 1,0 0-1,7 2 1,5 2 64,-1-2 1,21 3-1,-17-4-10,0-1-1,0 0 1,0-2 0,1 0-1,-1-1 1,0-1-1,0-1 1,0-1 0,0 0-1,-1-2 1,0 0 0,22-10-1,-32 12-96,-1 1 0,0-1 0,13-9 0,-20 12 37,0 1 0,1 0-1,-1 0 1,0 0 0,0 0 0,0 0-1,0 0 1,0 0 0,0 0 0,0 0-1,0 0 1,1 0 0,-1 0 0,0 0-1,0 0 1,0 0 0,0 0 0,0 0-1,0 0 1,1 0 0,-1 0 0,0 0-1,0 0 1,0 0 0,0 0 0,0 0-1,0 0 1,0 0 0,0 1 0,1-1-1,-1 0 1,0 0 0,0 0 0,0 0-1,0 0 1,0 0 0,0 0-1,0 0 1,0 0 0,0 0 0,0 1-1,0-1 1,0 0 0,0 0 0,0 0-1,0 0 1,0 0 0,0 0 0,1 0-1,-1 1 1,0-1 0,-1 0 0,1 0-1,0 0 1,0 0 0,0 0 0,0 0-1,0 0 1,0 1 0,0-1 0,0 0-1,0 0 1,0 0 0,0 11-101,0-9 85,-1 37-146,-12 57 0,13-91 196,-1 0 0,1 0 0,1 0 0,-1 0 1,0 0-1,3 9 0,1 3 156,-4-16-175,0 0 0,0 0 0,0 0-1,1 0 1,-1 0 0,0 0 0,1-1 0,-1 1 0,1 0-1,-1 0 1,1 0 0,-1 0 0,1-1 0,0 1 0,-1 0 0,1 0-1,0-1 1,0 1 0,0-1 0,-1 1 0,1-1 0,2 2-1,-1-2 2,0 1-1,1-1 1,-1 1-1,0-1 1,1 0-1,-1 0 0,0 0 1,1 0-1,3-1 1,5-1 19,-1-1 0,1 0 0,12-6 0,-21 9-24,164-70 158,-110 48-83,-2-2 1,63-39-1,-100 52-68,-1-2-1,0 0 1,-1 0-1,-1-1 0,21-27 1,-11 9-138,35-63-1,-19 28 215,-30 38-672,-7 28 599,0-1 0,1 1 0,-2-1 0,1 1 0,0-1 0,0 0 0,0 0-1,-1 0 1,0-1 0,1 1 0,3-6 0,-3 6 1,55-59 138,70-78-143,-109 115-113,-2 1 0,-1-2 0,-1 0-1,18-40 1,-32 64 52,-1-1-1,1 0 1,0 0-1,0 1 1,-1-1 0,1 0-1,-1 0 1,1 0-1,-1 0 1,0 0 0,0 0-1,0-2 1,0 4 27,-1 0 0,1-1 0,0 1 0,0 0 0,-1 0 0,1 0 0,0 0-1,-1-1 1,1 1 0,0 0 0,-1 0 0,1 0 0,0 0 0,-1 0 0,1 0 0,0 0 0,-1 0 0,1 0 0,0 0 0,-1 0 0,1 0 0,0 0 0,-1 0 0,1 0 0,0 0 0,-1 0 0,1 0 0,0 1 0,-1-1 0,1 0 0,0 0 0,-1 0 0,1 1-1,0-1 1,0 0 0,-1 0 0,1 1 0,-10 5-219,1 1-1,-12 12 1,19-17 287,-27 27-76,1 2 0,1 0 0,2 2 0,1 1 0,1 0-1,3 2 1,0 0 0,3 2 0,1 0 0,-12 41 0,-62 294 972,89-366-948,-1 2 109,0 1-1,1 0 1,0 0 0,1 19 0,0-27-70,0-1-1,0 0 1,1 1 0,-1-1 0,0 1 0,1-1-1,-1 0 1,0 1 0,1-1 0,0 0 0,-1 0-1,1 1 1,0-1 0,0 0 0,0 0-1,-1 0 1,1 0 0,0 0 0,1 0 0,-1 0-1,0 0 1,0 0 0,0-1 0,0 1 0,1 0-1,-1-1 1,0 1 0,1-1 0,-1 1 0,0-1-1,1 0 1,-1 1 0,1-1 0,-1 0-1,0 0 1,1 0 0,-1 0 0,1 0 0,-1 0-1,0-1 1,1 1 0,1-1 0,8-2 20,0-1-1,-1 0 1,1-1 0,-1 0-1,0-1 1,12-8 0,2-1-44,185-115-69,-179 113-358,-46 40-14,-22 27 1,21-29 448,0 0 1,-14 26 0,31-46-22,-5 7 59,1 0 0,0 0 0,1 1 0,-1-1 0,-1 11-1,5-18-33,-1 0-1,1 1 0,0-1 0,0 1 0,0-1 0,0 1 0,0-1 0,0 0 0,1 1 0,-1-1 0,0 1 0,1-1 0,-1 0 0,1 1 0,-1-1 0,2 3 0,0-3-3,-1 0 0,0 0 1,0 0-1,1 0 0,-1 0 0,0-1 0,1 1 0,-1 0 0,1-1 0,-1 1 0,1-1 0,-1 1 1,1-1-1,0 0 0,-1 1 0,1-1 0,-1 0 0,4-1 0,24 0 66,0-2 1,0-2-1,53-14 0,-59 11-49,0 0 0,43-23-1,-53 23-42,-1 1-1,1-2 1,-1 1-1,19-20 1,33-46-140,-35 38 75,206-231-824,-222 253 873,173-193-465,-167 182 382,-1-2 0,-1 0 0,-2 0 0,0-2 0,-2 0 0,15-48 0,-22 55-38,1 0-280,4-26 0,-11 39 57,-6 10 57,-11 20-51,14-19 348,-105 129-125,-6 4 427,94-108-232,2 1 0,0 1 0,-16 39 0,12-15 140,-22 89 1,-3 63 266,42-178-274,1 0 0,0 43 0,3-67-78,1 1 0,1 0 0,-1-1 0,1 1 1,-1-1-1,2 5 0,-1-7-70,-1 0 0,1 0 0,-1 0 0,1 0 1,-1 0-1,1 0 0,0 0 0,-1 0 0,1-1 1,0 1-1,0 0 0,0 0 0,0-1 0,-1 1 1,1-1-1,0 1 0,0-1 0,0 1 0,0-1 1,1 1-1,-1-1 0,0 0 0,1 1 0,5-1 25,-1 1-1,1-1 0,-1 0 0,1-1 1,-1 0-1,0 0 0,1 0 0,11-4 0,51-24 13,-43 17-98,5-3 32,-2-2-1,1-1 1,-2-1-1,-1-1 1,34-33-1,-28 27-149,-33 26 131,0-1 1,0 1-1,1 0 1,-1 0 0,0 0-1,0-1 1,0 1-1,1 0 1,-1 0-1,0 0 1,0-1-1,1 1 1,-1 0-1,0 0 1,0 0-1,1 0 1,-1 0 0,0 0-1,1 0 1,-1 0-1,0 0 1,0 0-1,1-1 1,-1 2-1,0-1 1,1 0-1,-1 0 1,0 0-1,1 0 1,-1 0 0,-12 18-233,-12 10 102,-38 33 0,56-55 148,-18 14 26,1 0 0,1 2 1,1 1-1,-19 25 0,39-47-22,0 1 13,-1 0 1,1 0-1,0 1 1,-1-1-1,1 0 1,0 1-1,-1 3 1,2-5-10,0-1 1,0 1 0,1 0 0,-1 0 0,0-1 0,0 1 0,0 0 0,0 0 0,1-1 0,-1 1 0,0 0 0,1 0 0,-1-1 0,1 1-1,-1-1 1,0 1 0,1 0 0,-1-1 0,1 1 0,0-1 0,-1 1 0,1-1 0,-1 1 0,1-1 0,0 0 0,0 1 0,-1-1 0,2 1-1,1 0 5,-1 0 0,1 0-1,-1-1 1,1 1 0,0-1 0,-1 1-1,1-1 1,0 0 0,-1 0-1,1 0 1,0 0 0,-1 0-1,1-1 1,4 0 0,4-1-1,30-6 21,0-1 1,-1-1-1,0-3 0,-1-1 1,63-33-1,-53 25-91,-26 13 7,-22 9 26,0-1-1,0 1 1,0 0 0,1-1 0,-1 1 0,0 0 0,0 0 0,0 0-1,0 0 1,0 0 0,0 0 0,2 0 0,-2 0 5,-1 0 0,0 1 0,1-1 0,-1 0 0,0 0 1,1 1-1,-1-1 0,0 0 0,1 0 0,-1 1 0,0-1 0,0 0 1,1 1-1,-1-1 0,0 0 0,0 1 0,0-1 0,0 1 0,0-1 1,1 0-1,-1 1 0,0-1 0,0 0 0,0 1 0,0-1 0,0 1 1,0-1-1,0 0 0,0 1 0,0-1 0,0 1 0,0-1 0,-1 0 1,1 1-1,0-1 0,0 1 0,0-1 0,0 0 0,-1 1 0,-4 10-99,0 0-1,-1-1 0,-1 0 0,-14 18 0,7-9 23,-99 116-59,-100 73 210,-15-18 653,193-161-368,62-52 791,72-45-1353,231-164-2869,-327 230 2952,54-45-3289,-50 40 1694,0 0 0,9-13 0,-15 18 1304,0 1 0,1-1 0,-2 1 0,1-1 0,0 0 0,0 1 0,0-1 0,-1 0 0,1 1 0,-1-1 0,1 0 0,-1 0 0,0 1 0,0-1 0,0 0 1,0 0-1,0-2 0,-4-9-2733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1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10624,'0'-20'4832,"10"9"-4192,-2 6 2303,5 5-1727,24 0 352,3 5-928,18 6-352,5 6-160,5-2-128,-5 5 32,-10-4-192,-8 4 96,-8-8-1952,-11 5 1120,-7-9-3103,-6-2 2271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778 125 11392,'-27'-32'5151,"17"27"-4479,7 2 416,6 3-736,-3-5-288,10 2-64,-1 3-736,1 3 416,3 2-1919,0 3 1247,5 0-4864,-1 7 3296</inkml:trace>
  <inkml:trace contextRef="#ctx0" brushRef="#br0" timeOffset="1">14 25 12544,'-9'-25'5695,"4"25"-4607,14 5-1088,1-5-928,3 3 512,14 2-320,9 7 416,17 3-4799,2 10 2783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3 813 4384,'0'0'230,"-1"1"0,1-1 0,0 0 0,0 1 0,-1-1 0,1 0-1,0 1 1,0-1 0,0 0 0,0 1 0,-1-1 0,1 1 0,0-1 0,0 0 0,0 1 0,0-1 0,0 1 0,0-1 0,0 0 0,0 1 0,0-1 0,0 1 0,0 0 0,7 9 1829,-5-8-1819,0-1 0,0 1 0,0-1 0,0 1 0,0-1 0,0 0 0,0 1 0,3 0 0,-1-2 54,1 1-1,-1 0 0,0-1 0,1 0 1,-1 0-1,1 0 0,-1 0 1,1-1-1,3-1 0,6-1 275,25-10 0,227-116 1283,-238 112-1773,0-2 0,-2 0-1,0-2 1,-1 0 0,-1-2 0,-1-1-1,-1 0 1,-2-2 0,0-1 0,-2 0 0,18-35-1,-27 44 47,7-21 0,-14 34-81,-1 1-1,1-1 1,-1 0-1,0 0 0,-1 0 1,1 0-1,-1 0 1,0 0-1,-1-7 0,1 12-43,0-1-1,0 1 1,0 0-1,0 0 1,0-1-1,0 1 1,0 0-1,0 0 1,0-1-1,0 1 0,0 0 1,0 0-1,-1 0 1,1-1-1,0 1 1,0 0-1,0 0 1,0 0-1,0-1 1,-1 1-1,1 0 1,0 0-1,0 0 1,0 0-1,0 0 1,-1-1-1,1 1 0,0 0 1,0 0-1,-1 0 1,1 0-1,0 0 1,0 0-1,-1 0 1,-7 5-150,-8 17-39,-17 39-34,-43 111 0,66-145 278,0 0 0,2 1 0,-4 30 0,9-43 43,2 0 1,0 0 0,0 0-1,1 0 1,1 0 0,1 0-1,5 24 1,-5-33 16,0 1 0,1-1 0,5 12 0,-7-17-86,-1 1 0,1-1 0,0 1 0,0-1 0,0 0 0,0 1 0,0-1 0,1 0 0,-1 0-1,0 0 1,0 0 0,1 0 0,-1 0 0,1 0 0,-1 0 0,1 0 0,-1-1 0,1 1 0,-1-1 0,1 1 0,0-1 0,1 1 0,6-3 56,0 1 1,0-1-1,-1-1 1,1 0-1,-1 0 1,13-7 0,182-97 613,-171 90-685,-1-2-1,-1-1 1,0-2-1,-2-1 0,28-29 1,-18 9 65,-2-3 0,55-90 1,-73 106-63,130-232 149,-139 246-130,-7 13-33,0 0-1,0 1 1,-1-1 0,1 0-1,-1 0 1,0 0 0,0-1 0,0 1-1,0 0 1,0 0 0,-1-1-1,1 1 1,-1-6 0,0 9-10,0 0 0,0-1 1,0 1-1,0-1 1,0 1-1,0-1 1,0 1-1,0 0 1,-1-1-1,1 1 0,0 0 1,0-1-1,0 1 1,-1-1-1,1 1 1,0 0-1,0 0 1,-1-1-1,1 1 0,0 0 1,-1-1-1,1 1 1,0 0-1,-1 0 1,1 0-1,-1-1 1,1 1-1,0 0 1,-1 0-1,1 0 0,-1 0 1,1 0-1,0 0 1,-1 0-1,1 0 1,-1 0-1,0 0 0,0 0-9,-1 1-1,1-1 0,-1 1 0,1 0 0,0 0 0,0-1 0,-1 1 0,1 0 0,0 0 0,0 0 0,0 0 0,0 1 0,-1 0 0,-8 12-9,1 1 0,1 0 0,-12 29 0,17-37 34,-53 134 221,-24 52 50,-2-35 287,30-60-266,-98 204 533,148-296-739,-9 17 341,11-22-429,0-1 0,0 0 1,0 0-1,0 0 0,0 0 0,0 0 1,0 0-1,0 0 0,0 0 0,0 0 1,0 0-1,-1 1 0,1-1 0,0 0 1,0 0-1,0 0 0,0 0 0,0 0 1,0 0-1,0 0 0,0 0 1,0 0-1,0 1 0,0-1 0,0 0 1,0 0-1,0 0 0,1 0 0,-1 0 1,0 0-1,0 0 0,0 0 0,0 1 1,0-1-1,0 0 0,0 0 1,0 0-1,0 0 0,0 0 0,0 0 1,0 0-1,0 0 0,0 0 0,1 0 1,-1 0-1,0 0 0,0 0 0,9-7 299,6-11-206,-1-1 0,0-1 0,11-23 0,19-26-42,-17 32-40,3 1 0,1 1 0,44-38 0,-67 66-4,-4 3-87,1 0 1,-1 0-1,1 0 1,0 1-1,10-6 0,-15 9 63,1 0 0,0 0-1,-1 0 1,1-1 0,-1 1-1,1 0 1,-1 0 0,1 0-1,0 0 1,-1 0 0,1 0-1,-1 0 1,1 0-1,-1 0 1,1 0 0,0 1-1,-1-1 1,1 0 0,-1 0-1,1 0 1,-1 1 0,1-1-1,-1 0 1,1 1 0,-1-1-1,1 1 1,0 0-7,0 1 0,0-1 0,-1 1 0,1 0 0,0-1 0,-1 1 0,1-1 0,-1 1 0,0 0 0,1-1 0,-1 1 0,0 0 0,-1 3 0,-3 93 152,0-63-78,3 0 1,5 62-1,-4-92-22,1 1 0,0-1 0,1 0 0,-1 0 0,1 0 1,0 0-1,3 5 0,-4-9-21,-1 1 0,1-1 0,0 1 1,1-1-1,-1 0 0,0 1 0,0-1 1,0 0-1,1 0 0,-1 0 0,1 0 1,-1 0-1,1 0 0,-1 0 0,1 0 0,0-1 1,-1 1-1,1-1 0,0 1 0,-1-1 1,1 0-1,0 1 0,-1-1 0,5 0 0,0-1 3,0 0-1,0 0 0,0-1 1,0 1-1,-1-1 0,1 0 1,6-4-1,37-24 81,-29 17-75,342-250 204,-360 261-219,16-12 27,20-23 0,-32 28-211,-13 8-56,-20 11-193,25-9 401,-28 13-35,1 1 0,0 1 0,1 2 0,1 1 0,-41 38 0,46-37 105,0 2 0,2 1 0,1 0 1,1 2-1,1 0 0,-21 39 0,36-59-20,0-1 0,1 1-1,-1 0 1,1 0 0,-1 5-1,1-9-10,1 0 0,0 0 0,0 0 0,0 0 0,0 0 0,0 0 1,0 0-1,0 0 0,0 0 0,0 0 0,0 1 0,1-1 0,-1 0 0,0 0 0,1 0 0,-1 0 0,1-1 0,-1 1 0,1 0 0,-1 0 0,1 0 0,0 0 0,-1 0 1,1-1-1,0 1 0,0 0 0,-1-1 0,3 2 0,0-1 12,0 0 0,0 0 1,0-1-1,0 1 0,0-1 1,0 0-1,0 0 0,0 0 1,1 0-1,-1 0 0,0-1 1,0 1-1,5-3 0,4-1-2,23-12 0,-24 11-22,11-7 51,0-1 1,0-2-1,-1 0 0,32-31 1,-47 41-43,85-89 191,-29 27-384,-61 66 172,0 0 0,0 0 0,0-1 0,1 1 0,-1 0 0,0 0 0,1 0 0,-1 0 0,1 1 0,-1-1 0,1 0 0,0 1 0,-1-1 0,3 0-1,-3 1 9,0 0 0,0 1 0,-1-1 0,1 0 0,0 1-1,-1-1 1,1 0 0,0 1 0,-1-1 0,1 1 0,-1-1-1,1 1 1,-1-1 0,1 1 0,-1 0 0,1-1-1,-1 1 1,0 0 0,1-1 0,-1 1 0,0 0 0,1-1-1,-1 1 1,0 0 0,0 0 0,0-1 0,0 1 0,1 0-1,-1 0 1,0-1 0,-1 2 0,4 20-64,8 42 80,-9-58 1,-1-1 1,1 0-1,0 1 0,0-1 1,1 0-1,0 0 0,-1 0 1,8 8-1,-9-12-7,0 0 1,0-1 0,0 1-1,0 0 1,0-1 0,0 1-1,0-1 1,0 1 0,0-1-1,0 1 1,0-1 0,0 0-1,0 0 1,0 1 0,0-1-1,0 0 1,1 0 0,-1 0-1,0 0 1,0 0 0,0-1-1,0 1 1,0 0 0,0 0-1,0-1 1,0 1 0,0-1-1,0 1 1,0-1-1,0 1 1,1-2 0,5-2 23,-1 0 1,-1 0-1,10-10 1,-9 8-14,30-22 170,62-40 0,-55 41-142,40-34 0,-56 38-79,-1-1 0,41-50 0,-32 23 72,-2-2-1,34-76 0,-8-8 80,-32 71-180,-18 32-599,-102 428 865,81-315-221,4 0 1,1 94-1,9-98-1818,-1-38-1749,0-1-3794,-1-32 4809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 10144,'-13'-8'4576,"40"1"-3968,-9 2 1919,4 10-1503,36-5 96,10 0-704,27 0-64,-11 3-224,3 1-64,-16 4-32,-8 0-544,-10 1 288,-16-1-2784,-5 0 1633,-19-1-3329,0 6 2624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0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7968,'-5'-4'3616,"50"-4"-3136,-13 3 1856,-1 10-1376,33-10 511,-6 5-863,50-3-224,0 6-224,21-3-192,-7 5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411 104 1824,'10'-13'441,"-7"9"245,-1 1 0,1-1 0,-1 1 0,1-1 1,-1 0-1,0 0 0,1-6 0,-1 5 137,-1 4-464,-1 0 0,1 0 0,-1 0 0,0 0 0,1 0 0,-1-1 0,0 1 0,0 0 0,0 0 0,0 0 0,0 0 0,0-1 0,0 1 0,0 0-1,-1 0 1,1 0 0,0 0 0,-1-1 0,1 1 0,0 0 0,-2-1 0,2 0-235,-1 1-1,0 0 1,0-1-1,0 1 1,0 0-1,0 0 1,0 0-1,0 0 1,0-1-1,-1 2 1,1-1-1,0 0 1,-1 0-1,1 0 1,0 0 0,-1 1-1,1-1 1,-1 1-1,1-1 1,-1 1-1,1 0 1,-1-1-1,0 1 1,1 0-1,-1 0 1,1 0-1,-1 0 1,0 0-1,1 1 1,-2 0-1,-16 2 133,1 1 0,0 1 0,0 1 0,1 0 0,-1 1 0,-30 19 0,28-14-110,0 1 0,0 1-1,1 1 1,1 1 0,1 0-1,0 2 1,1 0-1,1 0 1,1 2 0,0-1-1,2 2 1,-14 29 0,23-44-71,1 0 0,-1 1 1,1-1-1,1 1 1,-1 0-1,1 0 0,0 12 1,1-15-30,0 0 1,0 0 0,1-1-1,0 1 1,0 0 0,0 0-1,0-1 1,1 1-1,-1 0 1,1-1 0,0 0-1,0 1 1,0-1 0,0 0-1,5 5 1,0-1 89,1-1 1,0 0-1,1 0 1,0 0-1,-1-1 1,2 0-1,-1-1 0,0 0 1,1-1-1,13 4 1,6 0 267,-1-2 1,41 3-1,-49-7-298,0 0 0,0-2 0,0 0 0,-1-1 0,1-1 0,0 0 0,-1-2 0,0 0 0,0-2 0,0 0 0,-1-1 0,0 0 0,0-2 0,22-15 0,-35 21-112,0 0 1,-1-1-1,1 0 1,-1 0 0,0 0-1,0 0 1,0-1-1,-1 1 1,0-1 0,0 0-1,0 0 1,-1 0-1,0 0 1,0 0-1,-1-1 1,1 1 0,-2-1-1,1 1 1,-1-12-1,0 0-52,-1 0 0,-1 1-1,-1-1 1,0 1-1,-1-1 1,-8-19-1,7 24 3,-1 0-1,0 0 0,-1 0 1,0 1-1,0-1 0,-2 2 0,1-1 1,-2 1-1,1 1 0,-20-16 0,27 23-62,-1 1-1,0 0 0,-1 0 1,1 0-1,0 1 0,-1-1 0,1 1 1,-1 0-1,1-1 0,-1 2 1,1-1-1,-1 0 0,0 1 0,0-1 1,1 1-1,-1 0 0,0 1 1,1-1-1,-1 0 0,0 1 0,1 0 1,-1 0-1,1 0 0,-1 1 1,1-1-1,-1 1 0,1-1 0,0 1 1,-3 3-1,-4 2-887,1 1 0,0 0 0,0 0 0,1 1 0,0 0 0,1 1 0,-11 18 0,-5 11-3734,-29 64-1,37-59 668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17 5056,'-5'-1'358,"0"0"0,1 1 0,-1 0 0,0 0 0,0 0 0,0 0 0,-8 3 0,-36 11 3494,36-9-2264,-3 0-251,1 1 1,-17 8-1,26-10-987,0-1 0,0 2-1,0-1 1,0 0 0,1 1 0,0 0-1,-8 10 1,2 0 21,0 2 0,1-1 0,1 2-1,0-1 1,1 1 0,-6 20 0,10-23-107,0 0 1,1 0-1,0 0 1,1 1-1,1-1 1,0 1-1,1-1 0,3 19 1,-2-28-136,0-1-1,0 1 1,1-1-1,0 1 1,0-1 0,0 0-1,1 0 1,-1 0-1,1 0 1,0 0 0,1-1-1,-1 0 1,6 6-1,-3-5-11,0 0 0,1 0-1,-1-1 1,1 0-1,0 0 1,0-1 0,0 1-1,14 3 1,-4-3 5,1-1-1,0 0 1,-1-1 0,1-1 0,0-1-1,0-1 1,31-4 0,-37 3-78,1 0-1,-1-1 1,-1-1 0,1 0 0,0 0 0,-1-1 0,0-1-1,0 0 1,-1 0 0,1-1 0,-1-1 0,-1 1-1,1-2 1,-2 1 0,1-1 0,-1-1 0,0 1 0,-1-1-1,0-1 1,-1 1 0,0-1 0,8-21 0,-5 6-120,-1-2 0,-1 1 0,5-50 0,-11 71-10,-1-1 0,1 1 1,-2 0-1,1-1 0,-1 1 1,0 0-1,0 0 0,0 0 1,-1-1-1,0 1 0,0 1 1,-1-1-1,0 0 0,0 1 0,0-1 1,-1 1-1,1 0 0,-1 0 1,-1 0-1,1 0 0,0 1 1,-1 0-1,0 0 0,0 0 1,-1 1-1,1-1 0,0 1 1,-1 1-1,-6-3 0,-11-3-486,0 2 0,0 1 0,-40-5 0,56 10 116,-1-1-1,0 1 1,1 1-1,-1-1 1,0 1-1,1 1 1,-10 2-1,15-4 254,1 1 0,-1-1-1,1 1 1,0 0 0,-1-1 0,1 1-1,0 0 1,0 0 0,-1 0 0,1 0 0,0 0-1,0 0 1,0 0 0,0 1 0,0-1-1,0 0 1,-1 2 0,2-1-74,0 0 0,0 0 0,-1-1 1,1 1-1,0 0 0,0-1 0,1 1 0,-1 0 0,0 0 0,0-1 0,1 1 1,-1 0-1,1-1 0,0 1 0,-1-1 0,1 1 0,0-1 0,0 1 1,2 2-1,22 27-2379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19 8736,'-15'-14'2810,"14"13"-2583,1 1-1,-1 0 1,0-1 0,1 1-1,-1-1 1,1 1-1,-1 0 1,0 0-1,1-1 1,-1 1-1,0 0 1,0 0 0,1 0-1,-1 0 1,0 0-1,-1 0 1,-14 5 1286,15-5-1358,-3 2-34,0 0 0,0 0 0,0 0-1,0 1 1,0-1 0,1 1 0,-1 0 0,1 0 0,-1 0-1,1 1 1,0-1 0,1 1 0,-1 0 0,1 0 0,-1 0-1,1 0 1,0 0 0,1 0 0,-1 0 0,1 1 0,-1-1-1,1 1 1,1-1 0,-1 1 0,1-1 0,-1 1 0,1-1-1,1 1 1,-1-1 0,1 1 0,1 7 0,-1-9-45,0-1-1,0 0 1,0 1 0,0-1 0,0 0 0,1 0 0,-1 1-1,1-1 1,-1 0 0,1 0 0,0-1 0,0 1 0,-1 0-1,5 2 1,-5-3-28,0-1 0,0 1 0,0 0 0,0-1 0,1 1 0,-1-1 0,0 0 0,0 1 0,1-1 0,-1 0 0,0 1 0,1-1 0,-1 0-1,0 0 1,1 0 0,-1 0 0,0-1 0,0 1 0,1 0 0,-1 0 0,0-1 0,1 1 0,-1-1 0,0 1 0,0-1 0,0 0 0,0 1 0,0-1 0,2-1 0,1-2 50,-1 0 0,1 0 0,0 0 1,-1-1-1,0 0 0,0 0 0,-1 0 1,1 0-1,-1 0 0,3-10 0,-4 12-145,0-1 0,0 1 0,-1 0 0,1 0 0,-1-1 0,0 1 0,1 0 0,-2-1-1,1 1 1,0 0 0,-1 0 0,1-1 0,-1 1 0,0 0 0,0 0 0,0 0 0,-1 0-1,1 0 1,-3-4 0,3 6-54,0 0 0,0 0 1,0 0-1,0 0 0,0 0 0,0 1 0,0-1 0,-1 0 0,1 1 0,0-1 0,0 0 1,-1 1-1,1-1 0,0 1 0,-3-1 0,-7-3-8290,15 7 6365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47 6560,'-3'-5'1428,"-9"-19"-863,9 6 12001,2 29-11784,0 0-1,0 0 1,-1 0-1,-6 17 1,-18 44 52,7-21-130,-2 13 202,-17 99 1,26-110-932,-2 21 82,7-37 60,4-26-508,1 1 0,-1 19 0,-3-47-11928,5 12 11206,0-1-1,0 0 0,0 0 0,0-8 0,9-12-4096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6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9984,'-14'-6'2169,"2"1"2735,14 4-4452,-1 1 0,0-1 0,1 1 0,-1 0 0,1-1-1,-1 1 1,0 0 0,1 0 0,-1 0 0,1 0 0,1 1-1,252 4 6382,126 22-8727,-359-26-17,13 2-7053,-15 1 101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6 143 3328,'-6'-12'18057,"6"-5"-14054,7-7-5892,-3 17 3483,1-2-1485,1 1 1,1 0 0,0 1 0,0 0 0,0 0 0,1 0 0,0 1-1,0 0 1,14-7 0,-21 12-83,0 1 0,0-1 1,0 1-1,1-1 0,-1 1 0,0 0 0,0-1 0,1 1 0,-1 0 0,0 0 0,0 0 1,1 0-1,0 0 0,-1 1-18,0-1 1,-1 0-1,1 0 1,-1 1-1,1-1 1,0 0 0,-1 1-1,1-1 1,-1 0-1,1 1 1,-1-1-1,1 1 1,-1-1-1,0 1 1,1-1-1,-1 1 1,0-1-1,1 1 1,-1 0-1,2 3 20,-1 0 0,0 1-1,-1-1 1,1 0-1,-1 1 1,0 5-1,2 15 317,8 19 705,-9-42-982,-1 0-1,0 0 0,1 0 0,-1-1 0,1 1 1,-1 0-1,1-1 0,0 1 0,0-1 0,0 1 1,0-1-1,0 1 0,0-1 0,0 1 0,0-1 1,1 0-1,-1 0 0,0 0 0,3 2 0,-2-3 1,-1 1 0,1-1-1,-1 0 1,1 0 0,-1 0-1,1 0 1,-1 0 0,1 0-1,-1 0 1,1 0 0,-1-1-1,1 1 1,-1 0 0,0-1-1,1 0 1,-1 1-1,2-2 1,-1 1 37,5-2-44,1-2-1,-1 1 0,11-10 1,12-6-36,-25 17-135,-3 3-11,-1-1 0,1 0 0,0 0 0,-1 0 0,1 0 0,-1 0 0,1 0 1,-1 0-1,1 0 0,-1 0 0,0-1 0,1 1 0,1-3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14 9312,'5'-13'10805,"-3"17"-10299,-1 0-1,0-1 1,1 1 0,-1 0 0,-1 0 0,1 0 0,0 0-1,-1 0 1,0 1 0,0 3 0,-2 6 237,-5 23 1,4-25-403,1 0 0,-1 21 0,3-31-325,-1-1 0,1 1 1,0 0-1,1-1 0,-1 1 0,0-1 0,0 1 0,1 0 1,-1-1-1,1 1 0,-1-1 0,1 1 0,0-1 0,0 1 1,-1-1-1,1 0 0,0 1 0,0-1 0,0 0 0,1 0 1,-1 0-1,0 0 0,0 0 0,1 0 0,-1 0 0,0 0 1,1 0-1,-1 0 0,1-1 0,-1 1 0,3 0 0,16 7 121,-4-2-155,-1 0-1,0 1 1,0 1 0,-1 0-1,24 18 1,-29-18 58,1 1 0,-2 0 0,1 1 0,-1 0 0,-1 0 0,0 0 0,0 1-1,-1 0 1,0 1 0,4 12 0,-8-16 34,1 1 1,-1-1-1,-1 0 0,1 1 0,-1 0 1,-1-1-1,0 1 0,0-1 0,0 1 0,-1-1 1,-1 1-1,1-1 0,-2 1 0,1-1 1,-7 14-1,4-11 18,-1 0-1,0 0 1,-1-1 0,0 0 0,-1 0 0,0-1 0,-18 16 0,21-20-63,-1 0-1,-1-1 1,1 0 0,0 0 0,-1-1 0,0 1 0,0-1 0,0-1 0,0 0-1,0 0 1,-1 0 0,1-1 0,-1 0 0,-7 0 0,13-1-20,-13 1-635,0-2-1,0 0 1,-26-5 0,37 5-66,-1-1 0,1 1 0,0-1 1,0 0-1,0 0 0,0 0 1,-5-4-1,6 4-45,1 0 0,0 0-1,0 0 1,0 0 0,1-1-1,-1 1 1,0 0 0,1-1 0,0 1-1,-1-1 1,1 1 0,0-1 0,0-3-1,-1-1-786,0 0 0,1-1 0,0 1-1,0-16 1,7-20-1729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11136,'-13'-28'6063,"30"27"732,0 2-4492,25 5 0,1-1-1309,314 14-348,-280-18-4397,2-1-3896,-69 0 3226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1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2 6464,'-1'0'124,"0"-1"0,0 1 1,0 0-1,0 0 0,0-1 1,0 1-1,0 0 0,0 0 0,0 0 1,-1 0-1,1 0 0,0 1 1,0-1-1,0 0 0,0 0 1,0 1-1,1-1 0,-1 1 0,0-1 1,0 1-1,0-1 0,0 1 1,0-1-1,0 1 0,1 0 1,-1-1-1,0 1 0,0 1 0,-2 1-38,-66 59 5717,50-44-5079,0 1-1,2 1 1,-18 24 0,12-13-142,-10 10-29,-103 141 2043,106-138-1978,2 1 0,-29 65 0,24-26-291,3 2 0,-28 129 0,49-175-262,2 0 1,2 1 0,0 68-1,6-92-199,0 1 0,1 0 1,1-1-1,0 1 0,1-1 0,1 0 0,1-1 0,0 1 1,2-1-1,0 0 0,11 17 0,-7-17-200,1 1 0,1-2-1,1 0 1,16 13 0,72 47-2699,-65-52 1504,2-1 0,1-1 0,61 20 0,-42-22-1015,112 21-1,25-13-2068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5728,'-1'-5'344,"0"0"1,0 0-1,0 0 0,0-1 1,1 1-1,0 0 1,1-7-1,-1 11-195,0-1 0,0 1 1,1-1-1,-1 1 0,1-1 0,-1 1 1,1 0-1,-1-1 0,1 1 0,0 0 0,0 0 1,-1-1-1,1 1 0,0 0 0,0 0 1,0 0-1,0 0 0,1 0 0,-1 0 1,0 0-1,0 1 0,0-1 0,1 0 0,-1 1 1,0-1-1,1 1 0,-1-1 0,1 1 1,-1 0-1,1-1 0,1 1 0,1 0 105,0-1 0,0 1 0,1 0 0,-1 1 0,0-1 0,0 1-1,1-1 1,-1 1 0,0 1 0,0-1 0,0 0 0,0 1 0,-1 0 0,1 0-1,0 0 1,4 4 0,1 2 166,-1 0-1,-1 0 0,1 0 0,-1 1 1,7 13-1,7 14 674,-2 0-1,28 79 1,-37-91-766,6 24 43,-1 1 0,-3 0 0,-2 0-1,-2 1 1,3 82 0,-9-43 152,-11 101-1,3-134-358,-2-1 1,-3 0-1,-19 55 0,25-95-278,-32 87 426,30-86-819,0-1-1,-1 0 1,-1 0-1,-13 17 0,19-29 193,1 0 0,-1 0-1,0-1 1,0 1 0,0-1-1,0 0 1,0 0 0,0 0-1,-1 0 1,-4 2 0,7-4 98,-1 1 1,1-1 0,-1 1-1,1-1 1,-1 0 0,0 1-1,1-1 1,-1 0 0,0 0-1,1 0 1,-1-1 0,1 1-1,-1 0 1,0-1 0,1 1-1,-1-1 1,1 1 0,-1-1-1,1 0 1,-1 1 0,1-1-1,0 0 1,-1 0 0,1 0-1,-2-2 1,1 0-819,-1 0 1,1 0-1,0 0 1,0-1-1,-2-5 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135 238 6048,'0'-3'9514,"-3"38"-5164,-6 20-2437,-1-1-1200,-21 129 1009,21-143-1260,-1 0 1,-26 59-1,21-59-207,9-23 265,6-14 29,2-4 266,14-32-757,-2 0 0,-1 0 0,12-61 0,-8 29-45,2-2 18,49-158 34,-48 173 236,-10 23 58,2 0-1,18-33 0,-25 58-302,-1 5-43,-1 7-22,-2-8 13,4 22-4,-1 0 0,-1 0 0,-1 37 0,-1-52 0,6 173 178,-3-111-196,7 72 391,-10-134-285,1 1 0,0-1 0,0 1 0,1 0 0,5 12 0,-7-20-86,0 0 0,0 0-1,0 0 1,0 0 0,0 0-1,0 0 1,0-1 0,0 1-1,0 0 1,0 0 0,0 0 0,0 0-1,0 0 1,0 0 0,0 0-1,0 0 1,0 0 0,0 0-1,0 0 1,0 0 0,0 0-1,0 0 1,0 0 0,0 0-1,0 0 1,1 0 0,-1 0-1,0 0 1,0 0 0,0 0-1,0 0 1,0-1 0,0 1-1,0 0 1,0 0 0,0 0-1,0 0 1,0 0 0,0 1-1,0-1 1,1 0 0,-1 0-1,0 0 1,0 0 0,0 0-1,0 0 1,0 0 0,0 0 0,0 0-1,0 0 1,0 0 0,0 0-1,0 0 1,0 0 0,0 0-1,0 0 1,0 0 0,0 0-1,0 0 1,0 0 0,1 0-1,-1 0 1,0 1 0,0-1-1,0 0 1,0 0 0,0 0-1,0 0 1,0 0 0,5-6 9,1-1 0,-1 1 0,-1-1 0,1 0-1,-1-1 1,0 1 0,-1-1 0,5-12 0,0-1-8,13-26-161,1 2 0,2 1 0,3 1 1,36-47-1,107-129-18,-164 210 178,0 0 31,1 0 1,0 1-1,0 0 0,0 0 0,1 0 0,10-7 0,-17 14-36,-1 1 0,1 0 0,-1-1-1,1 1 1,-1 0 0,1 0-1,0-1 1,-1 1 0,1 0-1,-1 0 1,1 0 0,-1 0-1,1 0 1,0 0 0,-1 0 0,1 0-1,-1 0 1,1 0 0,0 0-1,-1 0 1,1 0 0,-1 0-1,1 1 1,-1-1 0,1 0-1,0 0 1,0 1 0,0 0 4,1 1 0,-1-1 0,0 0 1,0 0-1,0 1 0,0-1 0,0 1 1,0-1-1,1 4 0,1 3 34,0 0 0,-1 0-1,2 13 1,1 25 212,-3 1-1,-6 79 1,2-89-192,-17 333 259,15-316-174,-1 24-2242,3-61-3365,23-56-15508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9152,'5'1'5861,"-3"0"-5336,1 0-1,0 0 0,0 0 1,-1 0-1,1 0 1,0-1-1,0 0 0,6 1 1,2-4-234,0 0 0,-1-1 0,0 0 0,1-1 0,-1 0 0,-1-1 0,1 0 1,-1 0-1,0-1 0,0 0 0,12-13 0,-18 15-222,1 1 0,-1-1-1,0 0 1,0 0 0,0 0 0,-1-1 0,0 1-1,0 0 1,0-1 0,-1 1 0,1-1 0,0-8-1,-2 12-44,0 0 0,1-1-1,-1 1 1,0 0-1,0-1 1,-1 1-1,1 0 1,0-1 0,-1 1-1,1 0 1,-1 0-1,0 0 1,0-1-1,0 1 1,0 0 0,0 0-1,0 0 1,0 0-1,-1 1 1,1-1-1,-1 0 1,1 0 0,-1 1-1,0-1 1,0 1-1,0 0 1,0-1-1,0 1 1,0 0 0,0 0-1,0 0 1,0 0-1,-3 0 1,3 1-8,1-1 0,-1 1-1,0 0 1,1 0 0,-1 0 0,0 0 0,1 0-1,-1 0 1,0 1 0,1-1 0,-1 1 0,0-1 0,1 1-1,-1-1 1,1 1 0,-1 0 0,-2 1 0,1 1 39,0-1-1,0 1 1,0 0 0,1 0 0,-1 0 0,1 0-1,-3 5 1,-2 4 171,1 0 0,0 1 0,-4 14 0,5-13 48,1 0 1,0 1 0,1-1-1,1 1 1,0 0 0,1 0-1,0-1 1,3 24 0,-1-32-212,0-1 0,0 1 0,0-1 0,1 1 0,0-1 0,0 1 0,0-1 0,1 0 0,-1 0 0,1 0 0,0 0 0,1-1 0,-1 1 0,1-1 0,0 0 0,0 0 0,1 0 0,-1-1 0,1 1 0,0-1 0,-1 0 0,2 0 0,-1-1 0,10 4 0,-5-3-390,1 0 0,0-1-1,0-1 1,0 1-1,17-2 1,57-7-6199,-74 6 5628,1 0-914,-1-1 0,0 0 0,0 0 0,0-1 0,20-8 0,1-10-3916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65 9632,'0'0'95,"-1"0"1,1 0-1,0-1 1,0 1 0,0 0-1,0 0 1,0-1-1,-1 1 1,1 0-1,0 0 1,0-1-1,0 1 1,0 0 0,0-1-1,0 1 1,7-11 9377,-3 23-6001,3 9-2429,-2 0-1,-1 0 1,3 34-1,6 221 510,-1-38-959,-7-164-338,-5-55-123,0-16-79,0 0 0,0 0 0,0 1 0,0-1 0,0 0 0,1 0 0,0 0 0,-1 0 0,3 5 0,-2-7 368,1-1-398,0-1-1,-1 0 0,1 0 1,0-1-1,-1 1 1,1 0-1,-1 0 1,1-1-1,-1 1 1,1-1-1,-1 0 1,0 1-1,0-1 1,0 0-1,1-2 1,1-1-15,11-17-3,19-42 1,67-133 104,-65 137-96,52-72 0,48-34-555,-74 92-2174,-1-2-5943,-57 73 9019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4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4576,'6'0'516,"0"0"1,0 1-1,11 2 1,-15-3-318,0 1 1,0-1-1,0 1 0,0 0 0,-1 0 1,1-1-1,0 1 0,-1 1 0,1-1 1,-1 0-1,1 0 0,-1 0 1,1 1-1,-1-1 0,0 1 0,0-1 1,2 4-1,0 1 321,0 1-1,-1 0 1,0-1 0,0 1-1,-1 0 1,0 0 0,0 11-1,-3 54 1063,-8 7 271,-31 125 0,36-183-1120,-1-1 0,-1 1-1,0-1 1,-18 32 0,35-73 840,48-113-1298,-37 81-267,3-6-88,35-81 68,-42 105-169,40-62 1,-54 92 150,28-35-308,-29 37 299,0 1 1,1-1-1,-1 1 0,1-1 0,0 1 1,0 0-1,-1 0 0,1 1 1,0-1-1,1 1 0,3-2 1,-6 2 43,1 1 1,-1 0 0,0 0-1,1-1 1,-1 1 0,0 0 0,1 0-1,-1 0 1,0 0 0,1 1-1,-1-1 1,0 0 0,1 1 0,-1-1-1,0 1 1,1-1 0,-1 1-1,0-1 1,0 1 0,0 0 0,0 0-1,1-1 1,-1 1 0,0 0-1,0 0 1,-1 0 0,1 0 0,0 0-1,0 0 1,0 1 0,-1-1-1,1 0 1,-1 0 0,1 1-1,-1-1 1,1 0 0,-1 2 0,2 5 173,0 0 0,-1-1 1,0 1-1,-1 16 0,0-21-119,0 4 36,-1 1 0,0-1 0,0 0-1,0 0 1,-1 1 0,0-1 0,-1 0 0,1-1 0,-1 1 0,-7 11 0,8-15-86,-1 1 1,1-1-1,-1 0 1,1 0-1,-1 0 1,0 0-1,0-1 1,0 1-1,-1-1 0,1 0 1,0 1-1,-1-1 1,0-1-1,1 1 1,-1-1-1,0 1 1,0-1-1,0 0 1,0 0-1,0-1 1,-5 1-1,3-1-323,0-1-1,0 1 0,0-1 1,0 0-1,0-1 1,0 1-1,1-1 0,-1-1 1,-7-3-1,-7-2-2421,5 3-3068,9 4 3078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246 642 4800,'-9'-10'1409,"-14"-12"6119,22 21-7240,0 0 1,0 1 0,0-1 0,0 0 0,0 1 0,0-1-1,-1 1 1,1-1 0,0 1 0,0 0 0,0-1 0,-1 1-1,1 0 1,0 0 0,0 0 0,-1 0 0,1 0 0,0 0-1,0 0 1,-3 1 0,-10 4 192,1 0 0,-1 1 0,1 1-1,1 1 1,-1-1 0,1 2 0,1 0 0,-16 15 0,21-18-354,0 0 0,1 1 0,0 0 0,0 0 1,1 0-1,0 1 0,0-1 0,0 1 0,1 0 0,1 0 1,-1 0-1,1 0 0,0 1 0,1-1 0,-1 18 1,3-17-13,0 1 0,0-1 0,1 0 0,0 1 0,1-1 0,0 0 0,0 0 0,1 0 0,0-1 0,1 0 0,0 1 0,0-1 0,9 10 0,-13-16-111,1-1 0,-1 1 1,0-1-1,1 1 0,0-1 0,-1 0 0,1 1 0,0-1 0,-1 0 0,1 0 1,0 0-1,0 0 0,0-1 0,0 1 0,0-1 0,0 1 0,0-1 1,0 1-1,0-1 0,0 0 0,0 0 0,0 0 0,0 0 0,1-1 0,-1 1 1,0 0-1,0-1 0,0 1 0,0-1 0,0 0 0,-1 0 0,1 0 1,0 0-1,0 0 0,0 0 0,-1 0 0,1 0 0,-1-1 0,3-1 0,1-4-123,0-1-1,-1 1 0,0-1 0,0 1 1,0-1-1,-1 0 0,0-1 0,-1 1 1,0 0-1,2-16 0,-2-7-277,-1-52 1,-2 38 171,1 42 206,-1 1 0,1-1 0,0 0 0,-1 0 0,0 0 0,-1-3 0,1 4-58,0-1 0,0 0 0,0 1 0,1-1 0,-1 0 0,1-3 0,0 6 100,1 1 0,-1-1 0,0 0 0,1 1 0,-1-1 0,1 0 0,-1 1 0,1-1 0,-1 0 0,0 0 0,1 0 0,-1 1 0,1-1 0,-1 0 0,1 0 0,-1 0 0,1 0 0,0 0 0,-1 0 0,1 0 0,0 0 0,12 1 287,-5-2-142,0 0 0,0 0 0,0-1 0,0 0 0,0 0 0,-1 0 0,1-1 1,-1-1-1,14-7 0,3-5 132,33-27 1,-32 21-228,0-1 0,33-42 0,36-60 48,-66 86-29,51-72 43,22-31 450,-88 123-456,-11 16-123,0-1 0,1 0 0,0 1 0,0-1 0,3-2 0,-6 6-6,0 0 0,0 0-1,0 0 1,0 0-1,0 0 1,0 0 0,0 0-1,0 0 1,0 0-1,0 0 1,0 0-1,0 0 1,0 1 0,0-1-1,0 0 1,0 0-1,0 0 1,0 0 0,0 0-1,0 0 1,0 0-1,0 0 1,0 0-1,0 0 1,0 0 0,0 0-1,0 0 1,0 0-1,0 0 1,0 0-1,0 0 1,0 0 0,0 1-1,1-1 1,-1 0-1,0 0 1,0 0 0,0 0-1,0 0 1,0 0-1,0 0 1,0 0-1,0 0 1,0 0 0,0 0-1,0 0 1,0 0-1,0 0 1,0 0 0,1 0-1,-4 46 15,-8 54 0,9-86-21,-54 245 159,-18-7 221,66-229-348,-21 70 232,-5-2 0,-4-2 1,-58 101-1,84-168-189,6-10-10,-1 0 0,0-1 0,0 0 1,-1 0-1,-1-1 0,0 0 0,-17 15 0,26-24-46,-1 0-1,0-1 0,1 1 1,-1-1-1,0 1 1,0-1-1,0 1 0,0-1 1,0 1-1,0-1 0,1 0 1,-1 1-1,0-1 1,0 0-1,0 0 0,0 0 1,0 0-1,0 0 0,0 0 1,0 0-1,0 0 0,0 0 1,0 0-1,-2-1 1,2 0-12,0 0 1,0 1 0,1-1 0,-1 0 0,0 0 0,0 0 0,0 0 0,1 0 0,-1 0-1,1 0 1,-1-1 0,1 1 0,-1 0 0,1 0 0,0 0 0,-1-3 0,0-2-37,0-1 0,1 0 1,0 0-1,0 0 0,2-12 1,1 5 23,1 1 1,0 0 0,1 0-1,0 1 1,1-1 0,1 1-1,0 0 1,0 1-1,1 0 1,0 0 0,1 0-1,1 1 1,-1 1 0,1 0-1,1 0 1,0 1 0,0 0-1,1 1 1,0 0-1,0 1 1,0 0 0,26-8-1,-15 7-95,1 1 0,34-4-1,-46 8-125,1 2-1,-1-1 1,1 2-1,-1 0 0,1 0 1,20 6-1,-15-2-1219,1 1-1,23 12 1,-21-7-3391,32 22 1,-11-5 987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1180 7552,'-4'6'5437,"11"-8"-3047,-4 0-2644,13-6 1372,-1-1 0,16-13 0,12-7-179,29-12 25,61-40 328,-114 67-1160,-1 0 0,0-1 1,-1-1-1,27-32 0,-9-3 191,-2 0-1,27-58 0,9-16 114,-45 87-166,69-127 1449,-91 157-1320,-7 10-178,-10 15-142,8-6-98,0 1-1,1 0 1,1 0 0,0 1-1,1-1 1,-3 15 0,0-1 5,-14 40-8,-84 325 673,102-372-498,0 1 1,1 0 0,1 0-1,2 24 1,-1-41-92,0 1 1,1-1-1,-1 0 1,1 0-1,0 0 1,1 4 0,-1-6-40,-1 0 0,0-1 0,0 1 0,1-1 0,-1 1 0,1 0 0,-1-1 0,1 1 0,-1-1 0,0 0 0,1 1 0,0-1 0,-1 1 0,1-1 0,-1 0 0,1 1 0,-1-1 0,1 0 1,0 0-1,-1 1 0,1-1 0,0 0 0,-1 0 0,1 0 0,0 0 0,-1 0 0,1 0 0,0 0 0,-1 0 0,1 0 0,0 0 0,-1 0 0,1 0 0,0 0 0,-1-1 0,2 1 0,6-4 87,1-1-1,-1 0 0,1 0 0,-1 0 0,-1-1 0,12-11 0,-1 1-57,25-18-19,32-28-23,-44 30 46,48-62 0,20-46 70,-75 105-129,38-58-24,-3-2 0,59-136 1,-41 13 180,-90 274-168,-7 25 114,19-77-100,-113 353-118,94-303 215,-3-1 0,-1-1 0,-3 0 0,-2-3 0,-45 59 0,56-85-61,-63 91 461,84-118-437,0 1 0,0 0 0,0 0-1,0 0 1,1 1 0,6-5 0,2-1-52,101-64-192,-57 38 26,-53 33 148,-1-1 1,0 1-1,1 0 0,-1-1 0,1 1 0,0 0 0,-1 1 0,1-1 1,0 0-1,3 1 0,-4 0-1,-1 0 1,0 0 0,0 0-1,1 1 1,-1-1 0,0 0-1,0 1 1,0-1-1,0 1 1,1-1 0,-1 1-1,0 0 1,0-1-1,0 1 1,0 0 0,0 0-1,0 0 1,-1 0-1,1 0 1,0 0 0,0 0-1,-1 0 1,1 0-1,0 0 1,0 2 0,3 9-20,0 0 0,-1 0 1,4 25-1,2 8 309,-8-40-240,1-1 0,-1 1 0,1-1 0,-1 0 0,1 1 0,1-1 0,-1 0 0,1 0 0,3 4 0,-4-6-19,0 0 0,-1-1-1,1 0 1,0 1 0,0-1 0,0 0 0,1 0 0,-1 0-1,0 0 1,0-1 0,0 1 0,1-1 0,-1 1 0,0-1-1,1 0 1,-1 0 0,0 0 0,1 0 0,-1 0 0,0 0 0,3-1-1,27-7 41,-1 0 1,0-2-1,37-18 0,-16 7 94,50-23 127,-84 34-300,-1 0-1,0 0 0,23-20 1,-32 21-54,-8 9 71,0 0-1,0 0 1,0 0 0,-1-1 0,1 1 0,0 0 0,0 0 0,0 0 0,0 0 0,0 0 0,0 0-1,0 0 1,0 0 0,0-1 0,-1 1 0,1 0 0,0 0 0,0 0 0,0 0 0,0 0-1,0 0 1,0 0 0,-1 0 0,1 0 0,0 0 0,0 0 0,0 0 0,0 0 0,0 0 0,0 0-1,-1 0 1,1 0 0,0 0 0,0 0 0,0 0 0,0 0 0,0 0 0,-1 0 0,1 0 0,-22 7-92,2 0 69,1 0 1,0 2-1,0 0 0,0 2 1,1 0-1,1 1 0,-25 21 1,24-16 86,-17 24 1,30-34-25,-1 0 1,2 1-1,-1-1 1,1 1-1,0 0 1,-4 13-1,7-20-30,1 0-1,-1 0 0,1 0 0,0 0 0,0 0 0,0 0 1,-1 0-1,1 0 0,0 0 0,0 1 0,0-1 0,0 0 1,1 0-1,-1 0 0,0 0 0,1 1 0,-1-1-5,1-1 0,-1 0-1,0 0 1,1 1 0,-1-1 0,0 0-1,1 0 1,-1 0 0,1 0 0,-1 0-1,0 0 1,1 1 0,-1-1-1,1 0 1,-1 0 0,0 0 0,1 0-1,-1 0 1,1-1 0,-1 1 0,1 0-1,-1 0 1,0 0 0,1 0-1,-1 0 1,0 0 0,1-1 0,0 1-1,6-4 1,0 0-1,0-1 0,8-7 1,-4 4 7,184-110-25,-180 111-69,0 0-1,23-7 1,-36 14 65,-1 0 0,1-1-1,-1 1 1,1 0 0,-1 0 0,1 0 0,-1 0 0,1 0-1,-1 1 1,1-1 0,0 0 0,-1 1 0,0-1 0,1 1-1,-1-1 1,1 1 0,-1 0 0,0 0 0,1-1 0,-1 1-1,0 0 1,2 2 0,2 3-8,0-1 1,-1 1-1,7 11 1,-8-12 29,0 0-1,1 0 1,-1 0 0,7 6 0,-8-9 18,1 0 1,-1 0 0,1 0 0,0-1-1,0 1 1,0-1 0,0 1-1,0-1 1,0 0 0,0 0-1,0 0 1,0-1 0,0 1 0,1-1-1,-1 0 1,0 1 0,0-2-1,1 1 1,-1 0 0,0-1 0,0 1-1,0-1 1,0 0 0,1 0-1,-1 0 1,0 0 0,5-4-1,4-2 23,-1-1-1,-1 0 0,1-1 0,-1 0 0,12-15 0,14-19-40,57-91 1,-29 38-3,89-92 0,-16 20 0,-52 37 0,-81 122 0,-5 7 0,-11 13 0,-9 14-17,2 1 0,1 1 0,1 1 0,1 0 1,-20 50-1,-72 202 150,32-44-165,70-212-495,-4 39-1,7-5-6070,0-44 1494,3-14 4980,0 1 1,0-1 0,1 0-1,-1 0 1,0 0-1,0 1 1,0-1 0,0 0-1,0 0 1,0 0 0,-1 0-1,1 1 1,0-1 0,0 0-1,0 0 1,0 0 0,0 1-1,0-1 1,0 0 0,0 0-1,0 0 1,0 0 0,-1 0-1,1 1-616,-1-1 617,1 0-1,0 1 1,0-1 0,0 0-1,0 0 1,-1 0 0,1 0-1,0 0 1,0 0 0,0 0-1,0 0 1,-1 0-1,1 0 1,0 0 0,0 0-1,0 0 1,-1 0 0,1 0-1,0 0 1,0 0 0,0 0-1,0 0 1,-1 0 0,1-1-1,0 1 1,0 0 0,0 0-1,0 0 1,-1 0-1,1-1-616,0 1 617,-1 0 0,1-1-1,-7-17-3470,-2-12-822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11648,'-13'-25'4288,"13"19"-3329,0-3-255,10 4 1984,3-1-1600,3-3 1184,13 1-1312,24 5 128,23 3-672,14 3-288,-4 14-128,-9-6-416,-19 1 192,-8 5-2688,-15-2 1600,-7 1-5311,-11 4 3711,-17 0-3968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4 220 11872,'-3'-20'4416,"11"8"-3457,50-16-255,5 12 64,32-8-576,8-1 352,10-3-320,40 5-128,18 3-32,-23 8-3392,-14 1 1825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2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381 255 2976,'17'12'3616,"-12"-10"-1886,0 1 0,1-1 0,-1-1 0,7 2 0,-11-4-1287,0-1 0,0 1-1,-1-1 1,1 1-1,0-1 1,0 1 0,-1-1-1,1-2 1,0-2-165,0-1 1,-1 1-1,1-1 0,-2 0 0,1 1 1,-1-1-1,0 1 0,0-1 1,-3-8-1,-22-57 662,22 64-865,0 0 0,0 1 0,0 0 0,-1 0 0,0 0 0,-1 0-1,1 1 1,-1 0 0,0 0 0,-1 1 0,0-1 0,0 1 0,-13-7 0,14 9-68,0 0-1,0 1 1,0 0-1,-1 0 1,1 0-1,-1 1 1,1 0-1,-1 0 1,1 0-1,-1 1 1,0 0-1,1 0 1,-1 1-1,0 0 1,1 0-1,-1 1 1,1-1-1,-9 5 1,5-1 48,1 0 0,-1 1 1,1 0-1,1 0 0,-1 1 0,1 0 0,0 1 1,1 0-1,0 0 0,0 0 0,1 1 1,-9 16-1,2-1 89,1 1 1,1 0-1,-13 50 1,20-64 3,2 1 0,-1-1 1,2 1-1,-1 0 0,2 0 0,0 12 1,1-17-64,-1-1 1,2 1-1,-1-1 1,1 1-1,0-1 1,0 0-1,1 0 1,-1 0-1,1 0 1,1 0-1,-1 0 1,6 6-1,0-3 2,-1 0 0,2 0 0,-1-1 0,1-1 0,0 1-1,12 5 1,5 2 73,38 13 0,-47-20-122,0-2 0,1 0 0,0-1 0,0-1 0,1-1 0,26 1 0,-36-4-69,0 0 0,0-1-1,0 0 1,-1-1 0,1 0 0,-1 0-1,1-1 1,-1 0 0,0-1 0,0 0-1,0 0 1,-1-1 0,0 0 0,13-10-1,7-11-115,-2-2-1,0 0 0,23-35 0,20-24 270,-58 74-141,1 1-1,0 0 1,1 1-1,23-17 1,-32 26 20,0-1 1,0 1 0,0 0 0,1 0-1,-1 0 1,1 0 0,-1 1 0,1 0-1,-1 0 1,1 0 0,0 1 0,0-1 0,-1 1-1,1 0 1,0 0 0,0 1 0,-1 0-1,1 0 1,0 0 0,-1 0 0,6 3-1,10 6 65,-1 1-1,0 2 0,-1-1 0,31 30 0,23 17 159,-70-58-190,0 1 1,-1-1 0,1 1-1,-1 0 1,1-1 0,-1 1-1,2 2 1,-3-3 253,0-5-101,-5-3-289,0-1-1,0 1 1,0 0 0,-1 0 0,0 1 0,0 0 0,-1 0 0,1 0-1,-1 1 1,-1 0 0,1 0 0,-15-6 0,13 7 66,-1 1-1,1 0 1,-1 1 0,0 0 0,1 1-1,-1 0 1,0 0 0,0 1 0,0 0-1,0 1 1,0 0 0,0 1 0,1 0-1,-1 0 1,1 1 0,-17 8 0,12-5 98,1 0 0,-1 2 1,1-1-1,1 2 0,0 0 1,0 0-1,1 1 0,0 0 1,0 1-1,-12 18 0,19-23 52,0 0-1,0 0 0,1 1 1,0 0-1,1-1 1,-1 1-1,1 0 0,0 0 1,1 1-1,-2 12 1,3-17-70,0-1 0,0 1 1,0 0-1,1-1 0,-1 1 1,0 0-1,1 0 0,0-1 1,0 1-1,0-1 0,0 1 1,0-1-1,0 1 1,1-1-1,-1 0 0,1 1 1,-1-1-1,1 0 0,0 0 1,0 0-1,0 0 0,0-1 1,0 1-1,1-1 0,-1 1 1,0-1-1,1 0 0,-1 1 1,1-1-1,-1-1 0,6 2 1,1 0-22,0-1 0,0 0 0,1 0 0,-1-1 0,0 0 0,0-1 0,1 0 0,17-5 0,7-4-69,33-13-1,-61 20 71,8-3-61,0 0 0,-1-1-1,0-1 1,0 0-1,12-10 1,54-55-272,-67 63 285,4-4-325,-18 19 373,1 1 1,0-1-1,0 0 1,0 0-1,1 1 0,0-1 1,0 0-1,0 1 1,1-1-1,0 0 1,0 1-1,0-1 1,0 0-1,1 0 0,0 0 1,0 0-1,0 0 1,1-1-1,0 1 1,0-1-1,0 1 1,0-1-1,7 6 0,-7-7 14,0-1-1,0 0 0,0 1 1,1-1-1,-1 0 0,1-1 1,0 1-1,-1-1 0,1 1 1,0-1-1,0 0 0,0 0 1,0-1-1,0 1 0,0-1 1,0 0-1,0 0 0,0 0 1,0-1-1,0 0 0,0 1 1,0-1-1,-1 0 0,7-3 1,241-86 95,-180 64-188,49-16-23,-117 41 76,0 0 0,0 1 0,0-1 0,0 1 0,0-1 0,0 1 0,0 0 1,0 0-1,0 0 0,0 1 0,0-1 0,4 2 0,-6-2 0,0 0-1,-1 1 0,1-1 1,0 0-1,-1 1 1,1-1-1,0 1 0,-1-1 1,1 1-1,-1 0 0,1-1 1,-1 1-1,1-1 1,-1 1-1,0 0 0,1-1 1,-1 1-1,0 0 1,1 1-1,-1 0 8,1-1-1,-1 1 1,0 0 0,0-1-1,0 1 1,-1 0 0,1 0-1,0-1 1,-1 1 0,1 0-1,-1-1 1,0 3 0,-6 11 94,-1 1 0,-1-1 0,-11 15 0,-2 5 155,32-35 50,2-6-297,0 0-1,1-1 0,-2 0 0,1-1 1,-1 0-1,14-14 0,-12 10-81,1 1 0,26-17 0,-38 27 75,0 0 0,-1 0 0,1 0 0,0 0 0,-1 1 0,1-1 0,0 0 0,0 1 0,-1 0-1,1-1 1,0 1 0,0 0 0,0 0 0,0 0 0,0 0 0,0 0 0,-1 0 0,1 0 0,0 1 0,2 0 0,0 1 44,-1 0 0,0 1 0,0-1 0,0 1 0,0 0 0,0 0 0,-1 0 0,4 6 0,19 27 90,-20-27-125,0-1 1,1 0 0,-1 0-1,2 0 1,-1-1 0,1 0-1,0 0 1,0-1-1,1 0 1,12 8 0,-9-9-7,0-1 1,1 0 0,-1 0-1,1-1 1,-1 0 0,1-1-1,0-1 1,21 1 0,-16-2-932,32-5 0,-32 2-2286,29-9 0,-42 11 2281,0-1-1,0 0 1,0 1 0,0-1-1,0-1 1,0 1-1,-1-1 1,1 1-1,-1-1 1,0 0-1,0 0 1,0 0 0,3-4-1,-4 3 444,0 1-1,0-1 1,0 0 0,0 0-1,0-4 1,1-3-1165,-1-1 0,2-17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2 206 2912,'-1'-3'78,"1"0"0,-1 0 0,1 0 0,0-1 0,1 1 0,-1 0 0,0 0 0,1 0 0,0 0 0,-1 0 1,1 0-1,0 0 0,1 0 0,-1 1 0,0-1 0,1 0 0,0 1 0,-1-1 0,1 1 0,0-1 0,4-2 0,12-14 2026,0 0 0,38-28-1,-44 39-1023,0 0 0,0 1 1,1 0-1,0 1 0,0 1 0,21-7 0,-33 12-894,1-1 0,-1 1 0,1 0 0,0-1 0,-1 1 0,1 0 0,0 0 0,0 0 0,-1 0 0,1 0 0,0 1 0,-1-1 0,1 0 0,0 1 0,-1-1 0,1 1 0,-1 0 0,1-1 0,-1 1 0,3 2 0,-2-1-38,0-1 1,-1 1 0,1 0-1,-1 0 1,0 0 0,1 0-1,-1 1 1,0-1-1,0 0 1,0 0 0,-1 1-1,2 3 1,-1 6 159,1 0-1,-2 0 1,0 0-1,-2 19 1,-5 17 327,-3-1 1,-28 83 0,9-30-213,-47 224 644,26-123-129,48-193-758,1-9 50,5-16-32,15-30-238,2 0-1,31-52 1,-38 77 48,1 0 0,0 1 1,2 1-1,0 1 0,1 0 0,27-21 0,-29 27 79,42-29 153,-52 38-241,0 1-1,0 0 1,1 0-1,-1 0 1,1 1-1,-1 0 1,14-2-1,-17 3-2,0 1 0,0 0 0,0 0 0,0 0 0,0 1 0,1-1 0,-1 1-1,0 0 1,-1 0 0,1 0 0,0 0 0,0 0 0,0 0 0,-1 1 0,1 0 0,0-1 0,-1 1 0,0 0 0,1 0 0,-1 0 0,0 1-1,0-1 1,0 0 0,0 1 0,-1-1 0,1 1 0,1 4 0,2 4 52,0 1 1,-1 0-1,0-1 0,-1 1 1,2 19-1,-2-6 63,0 1 0,-3 50-1,-1-63-39,0 0-1,-1 0 1,-1 0-1,0-1 1,0 1-1,-2-1 1,-9 22-1,8-25-38,0-1-1,0 0 0,0 0 1,-1 0-1,0-1 1,-1 0-1,0-1 1,0 1-1,0-1 1,-1-1-1,0 0 1,0 0-1,0-1 1,-1 0-1,-10 3 1,-3 0-24,0-1 1,-1-2-1,0 0 1,1-2-1,-32 0 1,-27-10-201,81 8 256,16 0 10,168 12-62,-141-12-17,0-1-1,57-10 0,-54 2 6,51-15 0,-76 17 0,0-1 0,-1 0 0,0-1 0,31-20 0,-38 19 0,-1 1 0,0-2 0,0 1 0,-1-1 0,0-1 0,-1 0 0,0-1 0,-1 1 0,-1-1 0,0-1 0,-1 0 0,9-26 0,-13 33-30,-1 1 0,0 0 1,0 0-1,-1-1 0,0 1 0,0-1 1,0 1-1,-1 0 0,0-1 0,0 1 1,-4-11-1,5 14 19,-2 0 0,1 0 0,0 1 0,-1-1-1,1 0 1,-1 1 0,0-1 0,0 1 0,0 0 0,0-1 0,0 1 0,0 0 0,-1 0 0,1 0 0,-1 1 0,1-1-1,-1 0 1,0 1 0,0 0 0,0 0 0,1 0 0,-1 0 0,0 0 0,0 0 0,-4 0 0,4 1 1,1 0 1,-1 0-1,1 0 1,-1 1-1,1-1 1,-1 1-1,1-1 1,0 1-1,-1 0 0,1 0 1,0 0-1,-1 0 1,1 0-1,0 0 1,-2 2-1,0 0 6,1 0-1,-1 1 1,1-1 0,0 1-1,1-1 1,-1 1-1,-3 7 1,0 0 50,2 1 1,-1-1-1,1 1 0,1 0 1,-2 14-1,3-12 45,0 0 0,1 0 0,0 1 0,1-1 0,3 19 0,-2-26-90,1 0-1,0 0 1,0 0 0,0 0 0,1 0-1,0 0 1,0 0 0,1-1-1,0 0 1,0 0 0,0 0-1,6 6 1,1-1 6,2-1-1,-1 0 1,1 0-1,1-1 1,-1-1-1,2 0 1,-1-1 0,1-1-1,26 8 1,-2-3-97,0-3 1,69 7-1,-95-14-509,1 0 0,-1-1 0,0-1 0,17-2-1,-24 2-331,0-1-1,0 1 0,-1-1 0,12-6 0,-13 6-78,0 0 1,0-1-1,-1 1 0,1-1 1,-1 0-1,0-1 0,5-4 0,23-38-3928,5-15-1707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274 865 4736,'2'-6'404,"2"-12"847,1 1 0,1 0 0,9-18 0,-11 27-445,0 1 1,-1-1 0,0-1 0,-1 1 0,0 0-1,0-1 1,-1 1 0,0-1 0,0 1-1,-1-13 1,0 19-653,-1-1-1,1 1 1,0-1 0,-1 1-1,0-1 1,1 1 0,-1 0-1,0 0 1,0-1 0,0 1-1,0 0 1,-1 0 0,1 0-1,-1 0 1,1 0 0,-1 0-1,0 0 1,0 1 0,1-1-1,-1 1 1,0-1-1,0 1 1,-1 0 0,1 0-1,0-1 1,0 2 0,-1-1-1,1 0 1,0 0 0,-1 1-1,1-1 1,-1 1 0,1 0-1,-1 0 1,1 0 0,-5 0-1,-1 2-48,-1 1-1,1 0 0,0 0 1,0 1-1,0-1 0,1 2 1,-1-1-1,1 1 0,0 0 1,0 1-1,-10 11 1,2-1 56,1 0 1,1 2-1,-16 27 1,15-23 112,1 1 0,2 1 0,0 0 0,1 0 0,2 1 0,1 1 0,-9 49 0,16-67-164,-1 1 0,1-1 0,0 1-1,1-1 1,2 9 0,-2-12-74,0-1 1,0 0-1,0 1 0,1-1 0,0 0 0,0 0 0,0 0 1,1 0-1,-1 0 0,1-1 0,3 4 0,-1-2-8,0 0-1,1-1 1,0 1-1,0-1 1,0-1-1,1 1 1,-1-1-1,1 0 1,0 0-1,0-1 1,0 0-1,0 0 1,0-1-1,14 1 1,-12-1-87,1-2-1,0 1 1,-1-1 0,1 0-1,-1-1 1,0 0 0,1-1 0,-1 0-1,0 0 1,0-1 0,10-5-1,1-4-80,-1 0-1,0-1 1,17-17-1,48-54-74,-40 39 144,1 1-182,59-78 0,-101 119 265,0 0 1,-1 0 0,1 0-1,-1 0 1,0-1 0,0 1-1,2-6 1,-4 10-10,0-1-1,0 1 0,0 0 1,0-1-1,0 1 1,0 0-1,0-1 1,0 1-1,0 0 1,0 0-1,0-1 0,0 1 1,0 0-1,0-1 1,-1 1-1,1 0 1,0-1-1,0 1 1,0 0-1,0 0 0,-1-1 1,1 1-1,0 0 1,0 0-1,0 0 1,-1-1-1,1 1 1,0 0-1,0 0 0,-1 0 1,1 0-1,0-1 1,-1 1-1,1 0 1,-1 0-6,0 0 0,0 0 1,0 0-1,1 0 0,-1 0 1,0 0-1,0 0 0,0 0 1,0 0-1,1 1 0,-1-1 0,0 0 1,-1 1-1,-2 1-2,0 1 0,0 0 0,1-1 0,-1 2 0,1-1 0,-1 0 0,1 1 0,-5 6 0,-21 37 56,26-42-46,-5 11 21,0 0 1,1 0-1,1 1 1,0 0-1,-3 19 1,7-27 32,0 0 0,1-1 0,0 1 0,1 0 0,0 0 1,0 0-1,1-1 0,0 1 0,0 0 0,1-1 0,1 1 1,3 10-1,-3-14-9,0 0-1,0-1 1,1 1 0,-1-1 0,1 0 0,0 0 0,0-1 0,1 1 0,-1-1-1,1 0 1,-1 0 0,1 0 0,0-1 0,0 1 0,0-1 0,0-1-1,6 3 1,1-1-18,1-1 0,-1 1 0,0-2-1,0 0 1,1 0 0,18-2 0,-26 0-52,1 0 1,-1 0 0,0 0-1,0 0 1,0-1 0,0 0-1,0 0 1,-1 0 0,1-1-1,-1 0 1,8-5 0,-6 3-24,-1 0 0,0-1 1,0 0-1,0 0 0,-1 0 1,0 0-1,5-10 0,-1-1-92,-1-1 1,-1-1-1,0 1 1,-2-1-1,4-29 0,-6 37 95,-1-1 0,0 1 0,-1-1 0,-1 0-1,0 1 1,0-1 0,-1 1 0,-5-15 0,5 21 33,1 0 0,-1 0 1,-1 0-1,1 1 1,0-1-1,-1 1 0,0 0 1,0 0-1,-1 0 1,1 0-1,-1 0 1,1 1-1,-1 0 0,-1-1 1,1 1-1,0 1 1,0-1-1,-1 1 1,0-1-1,1 2 0,-7-3 1,-11-1 127,-35-2 1,52 6-77,2 1-18,-1 0 1,1 1 0,0-1-1,0 1 1,-1-1 0,1 1-1,0 0 1,0 0 0,-4 2-1,6-3-13,1 0-1,-1 1 0,0-1 1,1 0-1,-1 1 1,0-1-1,1 0 0,-1 1 1,1-1-1,-1 1 1,1-1-1,-1 1 0,0-1 1,1 1-1,0-1 1,-1 1-1,1 0 1,-1-1-1,1 1 0,0-1 1,-1 1-1,1 0 1,0 0-1,0-1 0,0 1 1,-1 0-1,1-1 1,0 1-1,0 0 0,0 0 1,0-1-1,0 1 1,0 0-1,1 0 1,-1-1-1,0 1 0,0 0 1,0-1-1,1 1 1,-1 0-1,0-1 0,1 1 1,-1 0-1,0-1 1,1 1-1,0 0 0,3 4 57,1-1-1,-1 0 0,1 0 0,0 0 1,0 0-1,0-1 0,1 0 0,-1 0 1,1 0-1,0-1 0,-1 0 0,1 0 0,0 0 1,1-1-1,11 2 0,-2-2-82,0 0-1,1-1 1,-1-1-1,32-5 0,73-22 78,-95 22-47,0 0 0,1 1 0,-1 1 0,1 2 0,41 1 0,-62 2-29,-1-1 1,1 1-1,-1-1 1,1 1-1,-1 1 1,0-1-1,1 1 1,-1 0-1,0 1 0,0-1 1,5 4-1,-6-4 3,-1 1 0,0 0-1,0 0 1,0 0 0,0 0-1,-1 1 1,1-1 0,-1 1-1,0-1 1,0 1-1,0 0 1,0 0 0,-1 0-1,1 0 1,0 5 0,0 2 36,-1 0 0,0 1 0,-1-1 0,0 1 0,0-1 0,-2 0-1,1 0 1,-1 1 0,-6 18 0,1-10 24,-1 0 0,-1 0-1,0-1 1,-15 23-1,-7-2 261,17-23 33,33-38-396,17-19-195,69-77-121,-79 90 296,1 2-1,38-27 1,-56 46 21,1 0 1,-1 0-1,21-8 0,-29 14 51,0-1 0,0 1-1,0 0 1,0-1-1,1 1 1,-1 0-1,0 0 1,0 0 0,0 0-1,1 0 1,-1 0-1,0 0 1,0 0-1,1 0 1,-1 1 0,0-1-1,0 0 1,0 1-1,0-1 1,1 1 0,-1-1-1,0 1 1,0 0-1,0-1 1,0 1-1,0 0 1,0 0 0,-1 0-1,1 0 1,0 0-1,0 0 1,-1 0-1,1 0 1,0 0 0,-1 0-1,1 0 1,-1 0-1,1 2 1,2 5 17,-1 0 0,0 0 1,0 1-1,0 12 0,-1-14-7,3 63 177,-3-48-54,0 0 1,1 0-1,1 0 0,12 42 1,-14-61-98,0 0 0,0-1 0,1 1 0,-1-1 0,0 1 0,1-1 0,-1 0 0,1 0 0,0 0 0,0 0 0,0 0 0,0 0 0,0 0 0,3 1 0,-3-2-25,-1 0-1,1-1 0,-1 1 1,1-1-1,0 1 0,0-1 1,-1 0-1,1 0 1,0 1-1,-1-1 0,1-1 1,0 1-1,0 0 0,-1 0 1,1-1-1,0 1 0,-1 0 1,1-1-1,0 0 1,-1 1-1,1-1 0,-1 0 1,3-2-1,7-5 6,-1 0-1,0-1 1,-1-1 0,0 1-1,0-2 1,11-16 0,11-14-57,-2 7 18,2 2 0,1 1 0,1 2 0,1 1 0,65-40 0,-98 68 21,34-21-89,37-15 0,-60 31 77,1 1-1,-1 0 1,1 1 0,-1 0-1,1 1 1,0 0-1,15 0 1,-23 3 6,-1-1 1,1 1-1,0 0 0,-1 0 0,0 1 1,1-1-1,-1 1 0,0 0 1,8 5-1,-9-5 29,1 0 0,-1 0 0,1 0 0,-1-1 0,1 1 0,0-1 0,0 0 0,0 0 0,6 0 0,-9-1 299,-6-4-336,0 3-7,1 0-1,-1 0 1,1 0-1,-1 1 1,0-1-1,1 1 1,-1 0 0,1 1-1,-1-1 1,0 1-1,1 0 1,-1 0-1,1 0 1,0 1-1,-6 2 1,-7 4 4,1 0 1,-23 16 0,28-16 11,-17 11 34,0 1-1,2 2 1,0 1 0,1 0-1,2 2 1,1 1 0,-38 57-1,59-83-25,-3 8 24,-1-1 0,1 1 0,1 0 0,-5 11 0,8-17-23,-1 0-1,1 0 0,-1 0 0,1 0 0,0 0 0,0 0 0,0 0 1,0 0-1,0 0 0,0 0 0,1 0 0,-1 0 0,0 0 0,1 0 1,0-1-1,-1 1 0,1 0 0,0 0 0,0 0 0,0-1 0,0 1 1,1 0-1,-1-1 0,3 3 0,1 0-10,1 0-1,-1 0 1,1-1 0,0 0-1,0 0 1,0-1 0,0 1-1,1-1 1,-1-1 0,1 1 0,7 0-1,7 0 69,1 0-1,23-2 1,-9-2-75,0-2 0,-1-2 0,0-1 0,0-1 0,-1-2 0,0-2 0,-1 0 0,33-19 0,0-5-180,-2-3 0,-2-2 0,84-73 0,-128 99 82,-1-1 0,0 0 0,-1-1 0,25-36-1,-40 52 114,0-1 0,0 1-1,0-1 1,-1 1-1,1-1 1,0 1-1,-1-1 1,1 0 0,-1 1-1,1-1 1,-1 0-1,0 0 1,0 1-1,0-4 1,0 4-3,-1 0-1,1 0 1,0 0-1,-1 1 1,1-1-1,-1 0 1,1 0 0,-1 1-1,0-1 1,1 0-1,-1 1 1,0-1 0,1 0-1,-1 1 1,0-1-1,0 1 1,0-1 0,1 1-1,-1-1 1,0 1-1,0 0 1,0 0-1,0-1 1,0 1 0,0 0-1,0 0 1,0 0-1,-1 0 1,-6-1 8,0 1 0,0 1 0,0-1 0,0 1-1,0 1 1,0-1 0,0 1 0,0 1 0,1-1 0,-1 1 0,1 1 0,0-1-1,0 1 1,-9 7 0,-4 4 62,2 0-1,0 1 1,-24 28-1,33-33-45,-1 1-1,1 0 1,1 0 0,0 1-1,1 0 1,-6 17 0,10-24 2,2 0 1,-1-1 0,1 1-1,0 0 1,0 0-1,0 0 1,1 0 0,0 7-1,1-10 14,-1 1-1,1-1 0,0 0 0,0 1 0,0-1 1,0 0-1,1 1 0,-1-1 0,1 0 0,0 0 1,0 0-1,0 0 0,0 0 0,4 3 0,0-1-9,-1-1 1,1 0-1,0 0 0,0 0 0,0-1 0,1 0 0,-1 0 0,1-1 1,0 0-1,0 0 0,0 0 0,0-1 0,0 0 0,7 0 0,2-1-38,-1 0-1,1-1 0,-1 0 0,0-2 0,22-5 0,-25 4 21,0 0 0,0-1 0,-1 0 1,1-1-1,-1-1 0,16-12 0,57-54-78,-34 26 3,-12 15 35,1 2 0,52-32 0,-89 61 11,0 0 0,-1 0 0,1 0 0,0 0 0,0 1-1,0-1 1,0 0 0,0 1 0,2-1 0,-3 1 16,-1 0 0,1 0 0,-1 0 0,0 0 0,1 0 0,-1 0 0,0 1 0,1-1 1,-1 0-1,0 0 0,1 0 0,-1 0 0,0 1 0,0-1 0,1 0 0,-1 0 0,0 1 0,0-1 0,1 0 0,-1 0 0,0 1 0,1-1 0,1 14-75,-3 4 77,-2 0 0,0 0 0,-1-1 0,-1 0 0,-8 20 0,-1 4 122,-10 31 87,12-41-53,-15 65 0,27-95-143,0 0 0,0 0 0,-1 0 0,1 0-1,0 0 1,0 0 0,0 0 0,0 0 0,1 0 0,-1 0 0,0 0 0,0 0 0,0 0 0,2 1-1,-2-2-7,0 1-1,0-1 0,1 0 0,-1 1 0,0-1 0,1 0 0,-1 0 0,0 1 0,1-1 0,-1 0 0,1 0 0,-1 0 0,1 1 0,-1-1 0,0 0 0,1 0 1,-1 0-1,1 0 0,-1 0 0,1 0 0,-1 0 0,1 0 0,3-1-21,1 0 0,-1 0 0,0 0 0,0-1 0,6-3 0,-7 3 4,23-12-203,0-1 0,39-32 0,-25 17 124,-27 20 105,10-6 15,0 0 0,0 1-1,2 1 1,26-11 0,-49 24-32,1 0 0,-1 1 0,1-1 0,-1 0 0,1 1 0,-1 0 0,1-1 0,0 1 1,-1 0-1,4 0 0,-5 1 3,0-1 0,1 1 0,-1-1 1,0 1-1,0-1 0,0 1 0,0-1 0,0 1 1,0 0-1,0 0 0,0-1 0,0 1 0,0 0 1,0 0-1,-1 0 0,1 0 0,0 0 1,-1 0-1,1 0 0,-1 1 0,1-1 0,-1 0 1,1 0-1,0 2 0,1 8-70,0 0 0,-1 0 0,0 1-1,0-1 1,-2 17 0,0-16 113,0-1-1,2 1 1,-1 0 0,2 0-1,2 14 1,-3-24-10,0 0 1,0 0 0,0 0-1,0 0 1,0 0-1,1 0 1,-1-1 0,1 1-1,-1 0 1,1-1-1,-1 1 1,1-1 0,0 0-1,0 1 1,0-1-1,0 0 1,0 0 0,0 0-1,0 0 1,0 0-1,2 0 1,0 0-46,-1 0 0,1-1 0,-1 1 0,1-1 0,-1 0 0,1 0 0,-1 0 0,1 0 0,-1-1 0,1 1-1,-1-1 1,7-2 0,-2 0 46,-1-1 0,0 0 0,0-1 0,-1 1 0,1-1 0,-1 0 0,0-1 0,9-10 0,1-5 26,19-31 1,-19 28-120,15-21-221,3 0-1,72-72 1,6 1-125,-81 81 224,40-59 0,-28 21 55,38-87 0,14-27-52,-27 61 566,-65 119-396,-5 7-14,-8 17-11,-43 133 9,1-2-29,11-58 75,17-38 125,-33 99 0,47-115-56,2 0 1,-5 57-1,11-79-49,2-1 1,0 1-1,1 0 0,0 0 1,1 0-1,0 0 0,2-1 0,-1 1 1,11 23-1,-13-34-24,1 0 0,-1 0 0,1-1 0,-1 1 0,1-1 0,0 1 0,0-1 0,0 0 0,0 0 0,0 0 0,1 0 0,-1 0 0,1 0 0,-1-1 0,1 1 0,-1-1 0,1 0 1,0 0-1,3 1 0,-3-1-22,0-1 0,-1 0 0,1 0 0,0 0 0,0 0 0,0-1 0,-1 1 0,1-1 0,0 0 1,-1 0-1,1 0 0,0 0 0,-1 0 0,0 0 0,1-1 0,-1 1 0,1-1 0,-1 1 0,0-1 1,0 0-1,2-3 0,11-12-82,0-1 0,-1 0-1,14-28 1,8-9-45,-6 12-103,68-75 1,-47 61 520,-50 57-283,-1-1 0,1 0 0,-1 1 1,1-1-1,0 1 0,-1-1 0,1 1 0,0-1 0,0 1 1,-1 0-1,1-1 0,0 1 0,0 0 0,0-1 1,-1 1-1,1 0 0,0 0 0,0 0 0,0 0 1,0 0-1,0 0 0,-1 0 0,1 0 0,0 0 1,0 0-1,0 0 0,0 1 0,0-1 0,-1 0 1,1 1-1,0-1 0,0 1 0,-1-1 0,1 0 0,0 1 1,0 0-1,1 1 3,-1 0 1,1 0 0,-1 0-1,0 0 1,1 0-1,-1 0 1,0 0-1,0 1 1,0-1-1,-1 0 1,1 1 0,0 4-1,0 32-86,-2-34 98,1 1-1,-1 0 1,2-1-1,-1 1 1,1-1-1,0 1 1,0 0 0,2 6-1,-1-6 52,1 0 0,0 0-1,0-1 1,0 1 0,1-1-1,0 0 1,7 9 0,-7-11-40,0 0 0,0 0 0,0-1 0,0 1 0,1-1 0,-1 0 0,0 0 0,1-1-1,0 1 1,-1-1 0,6 1 0,3 0-14,-1 0-1,1-1 1,0-1-1,-1 0 1,1-1-1,0 0 1,-1 0-1,1-2 1,15-4-1,6-5 12,64-32-1,-9 6-164,107-33-1,-154 58-116,-59 19 222,2 1-1,-1 1 1,1 1-1,0 0 0,0 1 1,1 0-1,1 1 1,0 1-1,0 0 0,1 0 1,1 2-1,-11 15 1,-9 18 143,1 1 0,-31 74 0,58-117-120,-15 37 204,17-39-149,0-1 0,0 1-1,1-1 1,-1 1 0,1-1-1,-1 1 1,1-1 0,0 1 0,0 0-1,0-1 1,1 1 0,-1-1 0,1 4-1,-1-5-35,1-1 0,-1 0 0,0 0 0,0 0-1,0 0 1,1 0 0,-1 1 0,0-1 0,0 0-1,0 0 1,1 0 0,-1 0 0,0 0-1,0 0 1,1 0 0,-1 0 0,0 0 0,0 0-1,0 0 1,1 0 0,-1 0 0,0 0 0,0 0-1,1 0 1,-1 0 0,0 0 0,0 0 0,0 0-1,1 0 1,-1-1 0,0 1 0,0 0 0,1 0-1,5-4-17,0-2-25,0 0 0,-1 0 1,0 0-1,-1-1 0,1 0 0,-1 0 1,0 0-1,3-9 0,1 0-44,14-30-328,-8 17 241,0 1 0,31-43 0,-1 8-172,-44 63 339,0 1 1,0-1 0,0 0-1,0 0 1,0 0-1,0 0 1,0 0 0,0 0-1,0 1 1,0-1 0,0 0-1,0 0 1,0 0-1,0 0 1,0 0 0,1 0-1,-1 0 1,0 0 0,0 1-1,0-1 1,0 0-1,0 0 1,0 0 0,0 0-1,1 0 1,-1 0 0,0 0-1,0 0 1,0 0-1,0 0 1,0 0 0,1 0-1,-1 0 1,0 0 0,0 0-1,0 0 1,0 0-1,0 0 1,1 0 0,-1 0-1,0 0 1,0 0 0,0 0-1,0 0 1,0 0-1,0 0 1,1-1 0,-1 1-1,0 0 1,0 0 0,0 0-1,0 0 1,0 0-1,0 0 1,0 0 0,0 0-1,0-1 1,1 1 0,-3 18-52,-11 41 31,-4 33-25,11-57 270,3-20-93,1-1 1,1 1-1,0 0 0,1 14 1,0-27-121,0-1 0,0 0 0,0 0 0,1 0 1,-1 0-1,0 0 0,0 0 0,1 0 0,-1 0 0,1 0 1,-1 0-1,1 0 0,-1 0 0,1 0 0,0-1 0,-1 1 1,1 0-1,0 0 0,0-1 0,-1 1 0,1 0 0,0-1 1,0 1-1,1 0 0,0 0 0,0-1 0,-1 0 1,1 0-1,0 0 0,0 1 0,0-1 0,-1-1 1,1 1-1,0 0 0,0 0 0,-1-1 1,1 1-1,2-2 0,6-2 36,0-1 0,-1 0 0,16-11 0,18-18-206,75-76-1,-65 58-249,-13 12 189,-1-2 0,-2-1-1,-2-2 1,-3-1 0,47-87-1,113-189 238,-187 315 8,-2 3-36,-1 0 0,1 0-1,-1 0 1,0 0 0,0 0-1,0 0 1,2-8 0,-4 12 11,0-1 0,0 1 0,0 0 0,0 0 0,0 0 0,0-1 0,1 1 0,-1 0 0,0 0 0,0 0 0,0-1 0,0 1 0,0 0 0,0 0 0,0 0 0,0-1 0,0 1 0,0 0 0,0 0 0,-1 0 0,1-1 0,0 1 0,0 0 1,0 0-1,0 0 0,0 0 0,0-1 0,0 1 0,0 0 0,-1 0 0,1 0 0,0 0 0,0-1 0,0 1 0,0 0 0,0 0 0,-1 0 0,1 0 0,0 0 0,0 0 0,0 0 0,-1 0 0,1-1 0,0 1 0,0 0 0,0 0 0,-1 0 0,1 0 0,0 0 0,0 0 0,0 0 0,-1 0 0,1 0 0,0 0 0,-1 1 1,-11 8 91,3 1-68,0 0-1,2 0 1,-1 1-1,1 0 1,-8 19-1,-26 68 33,17-37-10,-4 6 92,-58 148 8,76-184-51,2 0-1,1 1 0,2-1 1,1 2-1,0 36 0,4-63-34,0 1 0,0-1-1,1 1 1,0-1 0,0 1-1,4 7 1,-5-12-46,0-1 0,1 0 0,-1 0-1,1 0 1,0 1 0,-1-1 0,1 0 0,0 0 0,0 0 0,0 0-1,0 0 1,0 0 0,0 0 0,0-1 0,0 1 0,0 0 0,0-1-1,0 1 1,0 0 0,1-1 0,-1 1 0,0-1 0,0 0 0,1 1-1,-1-1 1,0 0 0,0 0 0,1 0 0,-1 0 0,0 0 0,1 0-1,-1 0 1,0 0 0,1-1 0,-1 1 0,0 0 0,0-1 0,2 0-1,2-1-14,-1 0 1,1-1-1,-1 1 0,0-1 0,0 0 0,0 0 0,-1 0 0,7-7 0,25-36-168,-19 25 91,16-19-124,43-61-181,-74 100 378,0-1 0,0 1-1,0-1 1,0 0 0,-1 1 0,1-1 0,-1 0-1,1 1 1,-1-1 0,0 0 0,1 0-1,-1 0 1,0 1 0,0-3 0,-1 3 4,1 0 1,0 1 0,0-1-1,-1 0 1,1 0-1,0 1 1,-1-1 0,1 0-1,-1 1 1,1-1 0,-1 1-1,1-1 1,-1 1 0,0-1-1,1 1 1,-1-1-1,1 1 1,-1-1 0,0 1-1,0 0 1,1-1 0,-1 1-1,0 0 1,1 0-1,-1-1 1,0 1 0,0 0-1,0 0 1,1 0 0,-1 0-1,0 0 1,-1 0-1,-2 1-1,0-1 0,0 1 0,0-1 0,0 1 0,0 1 0,0-1 0,1 0 0,-1 1 0,0 0 0,1 0 0,-1 0 0,1 0 0,0 0 0,0 1 0,0-1 0,0 1 0,0 0 0,0 0 0,1 0-1,-4 6 1,-1 1 9,1 1-1,1-1 0,0 1 1,0 0-1,-4 19 0,1-2 182,1 0 0,2 0 0,-2 31-1,6-52-139,1 1 0,0-1 1,0 1-1,1-1 0,0 1 0,0-1 0,1 1 0,-1-1 0,2 0 0,-1 0 0,1 1 0,0-2 0,1 1 0,0 0 0,0-1 0,9 12 0,-9-15-23,0 1 1,1-1-1,-1 1 1,1-1-1,0-1 0,-1 1 1,1-1-1,1 1 1,-1-2-1,0 1 0,0 0 1,1-1-1,8 1 1,7 0-31,-1-2 1,30-2-1,-26 1-55,1-2 0,-1-1 0,0-1 1,0-1-1,0-1 0,38-18 0,119-78-270,-131 72-106,-55 44-1,-5 8 446,-2 0-1,0 0 0,-2-2 0,-27 34 1,-7 8 190,46-59-183,1 1 1,-1-1-1,1 1 0,0-1 1,-1 1-1,1-1 0,0 1 0,1 0 1,-1 0-1,0 0 0,1 0 1,0-1-1,-1 4 0,1-5-7,1 0 1,-1 1-1,0-1 0,0 0 0,1 0 0,-1 0 1,0 0-1,1 0 0,-1 0 0,1 0 1,-1 0-1,1 0 0,0 0 0,0 0 0,-1 0 1,1-1-1,0 1 0,0 0 0,0 0 1,0-1-1,0 1 0,0 0 0,0-1 0,0 1 1,0-1-1,0 0 0,0 1 0,0-1 1,0 0-1,0 1 0,0-1 0,2 0 0,2 0 3,0 1 0,-1-1 0,1 0 0,0 0 0,0-1 0,-1 1 0,1-1 0,0 0 0,-1 0 0,1-1 0,-1 0 0,1 1 0,-1-2 0,0 1 0,1 0 0,-1-1 0,-1 0-1,1 1 1,0-2 0,-1 1 0,1 0 0,-1-1 0,3-4 0,5-8-69,0 0-1,-2-1 1,0 0-1,9-26 1,-4 9-62,4-1-63,2 0 0,36-51 0,58-57-512,-15 20 206,73-127 830,-155 225-178,-14 22-87,-12 16-43,-74 92 95,-9 14 101,81-103-200,1 2 0,0-1-1,2 1 1,0 1 0,-6 24-1,-17 95-203,22-88-78,7-38-468,-1-1 1,0 1-1,0-1 0,-1 0 0,-1 0 0,-11 20 0,14-28 220,0 0 0,0 0 0,-1 0-1,1 0 1,-1-1 0,0 1 0,0-1 0,0 1 0,0-1 0,0 0 0,-1 0 0,1-1 0,0 1 0,-1-1 0,1 0 0,-1 1 0,0-2 0,1 1 0,-1 0-1,0-1 1,0 1 0,1-1 0,-1 0 0,0-1 0,0 1 0,-5-1 0,-42-12-5920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1642 77 13056,'-26'-17'4202,"22"14"-2163,11 3 1698,107 19 1680,86 17-4034,284 55-3221,-408-78-367,-64-11 1430,61 13-5516,-73-15 6020,1 0 1,0 0-1,-1 0 1,1 0-1,-1 0 1,1 0-1,0 1 0,-1-1 1,1 0-1,-1 0 1,1 1-1,0-1 1,-1 0-1,1 1 1,-1-1-1,1 1 1,-1-1-1,1 0 1,-1 1-1,0-1 0,1 2 1,-1-1-66,-1 0-1,0-1 1,0 1-1,0 0 1,0-1-1,0 1 1,0 0-1,0-1 1,0 1 0,0-1-1,-1 1 1</inkml:trace>
  <inkml:trace contextRef="#ctx0" brushRef="#br0" timeOffset="1">32 17 15552,'-31'-17'5759,"36"21"-4479,21 12-384,6-4-256,13 8-544,13 0 960,47 0-608,32 0-448,-5 5-32,-6-2-2528,22 2 1440,5 1-4927,-19 8 3391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0 551 3136,'2'3'7269,"14"0"-3274,-9 6 282,-5-7-4077,0-1 0,1 0 0,-1 0 0,1-1 0,-1 1 0,1 0 0,-1-1 0,1 1 0,0-1 0,-1 0 0,1 0 0,-1 0 0,1 0 0,0-1 0,-1 1 0,1-1 0,-1 1 0,1-1 0,-1 0 0,1 0 0,-1 0 0,0 0 0,1 0 0,-1-1 0,2-1 0,11-10 34,0 0 0,-2-1 0,1-1 0,-2 0 0,11-17 0,3-2-97,23-24 26,2 3 1,94-78 0,-132 122-119,54-49 279,-57 49-367,1 0 0,-2 0 0,16-25 0,-16 24-57,-7 9 144,0 0 0,0 0 1,0 0-1,-1-1 0,3-4 0,-4 8-36,0 0-1,0 0 0,0 0 1,0 0-1,0 0 1,0 0-1,0 0 0,0-1 1,0 1-1,0 0 1,0 0-1,0 0 0,0 0 1,0 0-1,0 0 0,0 0 1,0 0-1,0 0 1,0 0-1,0-1 0,0 1 1,0 0-1,0 0 1,0 0-1,0 0 0,0 0 1,0 0-1,0 0 1,0 0-1,0 0 0,0 0 1,-1 0-1,1 0 0,0 0 1,0-1-1,0 1 1,0 0-1,0 0 0,0 0 1,0 0-1,0 0 1,0 0-1,0 0 0,-1 0 1,1 0-1,0 0 1,0 0-1,0 0 0,0 0 1,0 0-1,0 0 1,0 0-1,0 0 0,-1 0 1,-7 3 153,-8 5-99,3 1-30,0 1 1,0 0 0,1 0 0,1 1 0,0 1 0,0 0 0,1 0 0,1 1 0,0 0-1,0 1 1,2 0 0,0 1 0,0-1 0,1 1 0,1 0 0,1 1 0,-4 16-1,7-25 33,0 1 0,1-1 0,-1 0 0,1 0 0,1 0 0,-1 1 0,1-1 0,0 0 0,5 14 0,-5-18-24,1 0 0,-1 0-1,0 0 1,1 0 0,0 0-1,0 0 1,0 0 0,0-1 0,0 1-1,1-1 1,-1 0 0,1 1-1,0-1 1,-1 0 0,1 0-1,0-1 1,0 1 0,0-1 0,0 1-1,1-1 1,-1 0 0,0 0-1,5 0 1,-2 0-2,0-1 0,0 1 0,0-2 0,0 1 0,0-1 0,0 0 0,0 0 0,0 0-1,0-1 1,0 0 0,0 0 0,-1-1 0,1 0 0,-1 0 0,0 0 0,0 0 0,7-7 0,8-7 57,-1-1 0,30-39 0,-15 18-8,83-77 40,-116 116-124,-1-1 0,0 1 0,1-1 0,-1 1 0,0-1 0,1 1 0,-1 0-1,1-1 1,-1 1 0,1 0 0,-1-1 0,1 1 0,-1 0 0,1-1 0,0 1-1,-1 0 1,1 0 0,-1 0 0,1 0 0,0-1 0,-1 1 0,1 0 0,-1 0-1,1 0 1,0 0 0,-1 0 0,1 1 0,-1-1 0,1 0 0,0 0 0,-1 0-1,1 0 1,-1 1 0,1-1 0,-1 0 0,1 0 0,-1 1 0,1-1 0,-1 1-1,1-1 1,-1 0 0,1 1 0,-1-1 0,1 1 0,-1-1 0,0 1 0,1-1-1,-1 1 1,0 0 0,2 2-7,-1 0 0,0 0 0,0 0 0,-1 0-1,1 0 1,0 0 0,-1 1 0,0 2 0,0 187 632,9-201-432,30-42 55,-28 35-243,0 1 1,1-1-1,0 2 1,20-17-1,-12 15-11,1 1 0,1 1 1,0 2-1,0 0 0,28-9 0,-43 17 5,0 1 0,0 0 0,0 1 0,0-1 0,1 1 0,-1 1 0,1 0 0,-1 0 0,0 0 0,14 3 0,-16-2-5,0 0 0,-1 1 0,1 0 0,-1 0 0,1 0-1,-1 1 1,0-1 0,0 1 0,0 0 0,0 0 0,0 0 0,-1 1 0,1-1 0,-1 1-1,0 0 1,0 0 0,3 5 0,-1 0-72,-1-1 1,1 1-1,-1 0 0,4 14 0,-7-17-421,1-1-1,-2 1 0,1-1 0,-1 1 0,0 0 0,0 5 0,-1-3-616,1-3 0,0 1 0,-1-1 0,0 1 0,0-1 0,0 0 0,-1 1 0,1-1 0,-1 0 0,-1 0 1,-2 5-1,5-9 858,0-1 1,-1 1 0,1-1 0,-1 1 0,1-1 0,0 1 0,-1-1 0,1 1-1,-1-1 1,1 0 0,-1 1 0,1-1 0,-1 0 0,0 1 0,1-1 0,-1 0-1,1 0 1,-2 1 0,-12-5-2820,-10-7-676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8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44 8896,'-27'-35'3296,"22"30"-2560,5 2-224,15 3-2240,2 8-1120,6 4 1568,27 11-3008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12064,'10'0'5439,"-33"31"-4735,5-16 2368,9 5-1824,-14 13 640,5-1-1120,-4 8-256,9 0-320,0-4-256,3-4 0,1-9-2496,9-3 1376,0-7-4352,9-6 3105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96 552 8384,'-5'-12'1783,"-3"-3"7484,-11 55-8025,11-24-620,-11 33-1,12-27-227,-2 3 58,2 1 0,-5 37 0,11-62-396,1 1 1,0 0-1,0-1 1,0 1-1,0 0 1,0-1-1,0 1 0,0 0 1,1-1-1,-1 1 1,0 0-1,1-1 1,0 1-1,-1-1 1,1 1-1,0-1 1,1 4-1,-1-5-19,0 1-1,0-1 1,0 1-1,0 0 1,0-1-1,0 0 1,0 1-1,0-1 1,0 0-1,0 1 1,0-1-1,0 0 0,0 0 1,0 0-1,0 0 1,1 0-1,-1 0 1,0 0-1,0 0 1,1-1-1,5-1 58,0 0-1,0-1 1,0 0-1,0 0 1,-1-1-1,8-5 1,24-19 169,45-44 0,3-2-656,-83 71 356,18-12-178,-19 14 184,-1 0-1,0 1 1,0-1-1,0 0 1,0 1-1,1-1 1,-1 1-1,0-1 1,1 1-1,-1 0 0,0 0 1,1-1-1,2 1 1,-3 1 6,0-1 0,0 1-1,0-1 1,0 1 0,1 0 0,-1-1 0,0 1-1,0 0 1,0 0 0,-1 0 0,1 0 0,0 0 0,0 0-1,0 0 1,-1 0 0,1 0 0,0 0 0,-1 0-1,1 1 1,-1-1 0,0 0 0,1 2 0,4 32 69,-5-29 38,1 9 49,1 0-1,6 21 1,-7-30 20,2 1 0,-1 0 0,1-1 0,-1 1 0,2-1 0,-1 0 0,7 9 0,-9-14-134,0 0 1,0-1 0,0 1 0,-1-1 0,1 1 0,0-1 0,0 1 0,0-1 0,0 1 0,0-1 0,0 0 0,0 0 0,0 1 0,0-1 0,0 0 0,0 0 0,0 0-1,0 0 1,0 0 0,0 0 0,0-1 0,0 1 0,0 0 0,0 0 0,0-1 0,0 1 0,0 0 0,0-1 0,0 1 0,0-1 0,-1 0 0,1 1 0,0-1 0,1 0 0,2-2 0,-1 0 0,1-1 1,0 1-1,-1-1 1,0 1-1,5-7 1,56-107 56,-6 10-326,-25 54-50,-1-1 1,32-78 0,-5-33-60,-32 86 10,-24 73 278,-3 6 44,1-1 1,-1 0-1,1 0 0,-1 0 0,0 0 0,1 1 0,-1-1 0,0 0 0,1 0 0,-1 0 1,0 0-1,0 0 0,0 0 0,0 0 0,0 0 0,0 0 0,0 1 0,0-1 0,-1 0 0,1 0 1,0 0-1,0 0 0,-2-1 0,2 2 22,0-1-1,0 1 1,0 0 0,0 0 0,-1 0-1,1 0 1,0 0 0,0 0 0,0 0 0,0 0-1,-1 0 1,1 0 0,0 0 0,0 0-1,0 0 1,0 0 0,-1 0 0,1 0-1,0 0 1,0 0 0,0 0 0,0 0-1,-1 0 1,1 0 0,0 1 0,0-1-1,0 0 1,0 0 0,0 0 0,-1 0-1,1 0 1,0 0 0,0 1 0,0-1 0,0 0-1,0 0 1,0 0 0,0 0 0,0 0-1,0 1 1,-1-1 0,1 0 0,0 0-1,0 0 1,0 0 0,0 1 0,-16 25 49,0 0 0,-21 53 1,22-46 71,-2 4 69,2 0 1,1 1-1,3 1 1,-11 57 0,19-75-125,0 0 1,2 0 0,0 0 0,2 22 0,1-15-8,-3 29 1,0-40-8,1 1 0,0-1 0,1 1 0,1-1 0,6 24 1,15-34-16380,10-19 15958,-26 9-1221,137-49-3134,-14 5 4697,-5-10 3809,-92 41-2119,38-23 6174,-65 33-5752,-14 7-664,-20 7-216,-10 6-161,2 2 0,-40 22-1,64-30-921,-1-1-1,2 2 0,-1-1 1,1 2-1,0-1 0,1 2 1,0-1-1,1 1 1,-11 17-1,19-26-80,0 0-1,0-1 1,0 1 0,0 0 0,1 0 0,-1 0-1,0 0 1,1 0 0,0 0 0,-1 0-1,1 0 1,0 0 0,0 0 0,0 0 0,0 0-1,0 0 1,1 0 0,-1 0 0,1 0-1,-1 0 1,1 0 0,0 0 0,-1 0 0,1 0-1,0 0 1,0 0 0,1-1 0,-1 1-1,0 0 1,1-1 0,-1 1 0,0-1 0,1 0-1,0 1 1,-1-1 0,1 0 0,0 0-1,0 0 1,0 0 0,-1 0 0,1-1-1,0 1 1,0 0 0,0-1 0,0 1 0,0-1-1,4 0 1,2 1 8,0-2 1,1 1-1,-1-1 0,0 0 1,0 0-1,-1-1 0,1 0 1,0-1-1,-1 0 0,14-6 1,-2-1-129,-1-1 1,-1-1-1,17-14 1,2-7-64,-24 21-95,22-17-1,-34 28 230,1 1-1,-1-1 1,1 1-1,-1 0 1,0 0-1,1-1 1,-1 1-1,1 0 1,-1 0-1,1-1 1,-1 1-1,1 0 1,-1 0-1,1 0 1,-1 0-1,1 0 1,-1 0-1,1 0 1,0 0 0,-1 0-1,1 0 1,-1 0-1,1 0 1,-1 0-1,1 0 1,0 1-1,-1-1 2,1 1 0,-1-1 0,1 1 0,-1-1 1,1 1-1,-1 0 0,0-1 0,1 1 0,-1 0 0,0 0 0,1-1 0,-1 1 0,0 0 0,0 0 0,0-1 0,0 2 1,1 6-21,-1 0 1,-2 15 0,1-17 46,-8 47 47,6-41-76,0 0 1,1 0-1,1-1 0,0 1 1,2 23-1,0-9-450,-2-16-3139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3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94 185 4064,'-2'-6'1081,"1"1"0,-1-1 1,1 0-1,0 0 0,0 1 1,1-1-1,0-10 0,-5-8 2827,5 22-3646,0 1 0,-1 0 1,1 0-1,-1 0 1,1 0-1,-1-1 0,0 1 1,1 0-1,-1 0 0,0 0 1,0 0-1,0 0 1,0 1-1,1-1 0,-1 0 1,-2-1-1,2 2-179,0 0 1,0 0-1,1 0 0,-1 0 0,0 0 0,1 1 1,-1-1-1,0 0 0,0 0 0,1 1 1,-1-1-1,1 1 0,-1-1 0,0 0 1,1 1-1,-1-1 0,1 1 0,-1-1 1,1 1-1,-1-1 0,0 2 0,-11 14 418,12-16-465,-6 10 110,1-1 0,0 1 1,1 1-1,0-1 0,1 0 0,0 1 0,-3 17 1,3-7 33,1 1 1,2 43 0,1-55-58,0 1 0,1 0 1,0 0-1,1-1 0,0 1 1,0-1-1,1 0 0,1 0 1,0 0-1,0 0 0,1-1 0,0 0 1,0 0-1,1-1 0,0 0 1,16 15-1,-20-22-112,-1 1 0,0-1 0,0 1 0,0-1 0,1 0 0,-1 0 0,1 0-1,-1 0 1,1 0 0,-1 0 0,1-1 0,-1 1 0,1-1 0,0 0 0,-1 0 0,1 0 0,-1 0 0,1 0 0,0-1 0,-1 1 0,1-1 0,-1 1 0,1-1 0,-1 0 0,1 0 0,-1 0 0,1 0 0,-1-1 0,0 1-1,0-1 1,0 1 0,0-1 0,0 0 0,0 0 0,0 0 0,2-4 0,-1 0-41,0 0 0,0 0 0,-1 0 0,0-1 0,-1 1 1,1-1-1,-1 1 0,0-13 0,0-6-31,-4-25 0,2 34 26,-3-32-149,-10-50 1,11 83 181,-1 0 0,0 1-1,-1-1 1,-1 1 0,0 0 0,-1 0 0,-13-20 0,16 29 37,-1 0 0,1 0 0,-1 1 0,0 0 0,0 0 0,-11-7 0,11 7 96,9 4 119,10 4 83,3 1-208,0-2 0,0 0 0,0-1-1,0-1 1,0-1 0,21-1 0,0 0 20,-16 1-95,122 4 196,-120-2-183,0 0 1,0 2-1,44 14 0,-61-16-40,-1 0-1,1 1 0,-1 0 1,0 0-1,0 1 0,0-1 1,-1 1-1,1 0 0,-1 1 0,0-1 1,0 1-1,0 0 0,-1 1 1,0-1-1,0 1 0,0 0 1,-1 0-1,1 0 0,-1 0 0,-1 0 1,3 10-1,-2-6 19,-2 0 1,1 0-1,-1 1 0,-1-1 1,0 0-1,0 0 0,-1 1 1,-1-1-1,1 0 0,-2 0 1,-6 19-1,4-17 5,0-1 0,-1 0 0,-1 0-1,0 0 1,0-1 0,-1 0 0,-1 0 0,0-1 0,-11 10 0,3-4 1,-14 13 81,31-28-129,0-1 0,0 1 1,0 0-1,0 0 0,0 0 0,0 0 1,0 0-1,0 0 0,0 0 0,0 0 1,0 0-1,0 0 0,0 0 0,0 0 1,-1-1-1,1 1 0,0 0 1,0 0-1,0 0 0,0 0 0,0 0 1,0 0-1,0 0 0,0 0 0,0 0 1,0 0-1,0 0 0,0 0 1,0 0-1,0 0 0,-1 0 0,1 0 1,0 0-1,0 0 0,0 0 0,0 0 1,0 0-1,0 0 0,0 0 0,0 0 1,0 0-1,0 0 0,0 0 1,-1 0-1,16-22-173,23-29 25,-6 7-86,54-57 0,-82 96 251,0 1 0,1 0 0,-1 1-1,1-1 1,0 1 0,0 0 0,7-4 0,-10 7-13,-1-1 1,0 1-1,0 0 1,1-1-1,-1 1 0,0 0 1,1 0-1,-1 0 1,0 0-1,0 0 1,1 0-1,-1 0 1,0 1-1,1-1 1,-1 0-1,0 1 0,0-1 1,0 0-1,1 1 1,-1 0-1,0-1 1,0 1-1,0 0 1,0 0-1,0-1 1,0 1-1,0 0 0,0 0 1,0 0-1,-1 0 1,1 0-1,0 0 1,0 0-1,-1 1 1,1-1-1,-1 0 1,1 0-1,0 3 0,5 13 78,-1 2 0,0-1 0,-1 1-1,-1-1 1,-1 1 0,1 28 0,-3-33-22,1 0 1,1 1 0,0-1 0,6 16-1,-8-28-42,1 0-1,0 0 0,0 0 0,0 0 1,1-1-1,-1 1 0,0 0 0,1-1 1,-1 1-1,1-1 0,-1 1 0,1-1 1,0 0-1,-1 0 0,1 0 0,0 0 0,0 0 1,0 0-1,0 0 0,0 0 0,0-1 1,0 1-1,0-1 0,0 0 0,3 1 1,3-1 4,0 1 0,0-2 0,0 1 0,0-1 1,12-2-1,12-4-7,-1-2 1,0-2-1,0 0 0,-1-2 1,49-28-1,-63 31-46,-1-1-1,0 0 1,-1 0-1,0-2 0,0 0 1,-2 0-1,1-1 1,-2-1-1,0 0 1,-1-1-1,13-25 1,-18 30-24,0-1 0,0 0 0,-1 0 0,-1 0 0,3-19 0,-5 29 48,-1-1 0,0 1 1,0 0-1,0-1 1,0 1-1,0 0 0,0-1 1,-1 1-1,1 0 0,-1 0 1,1-1-1,-1 1 0,0 0 1,0 0-1,0 0 0,0 0 1,0 0-1,-1 0 0,1 0 1,-1 0-1,1 1 0,-1-1 1,1 0-1,-1 1 0,0-1 1,0 1-1,0 0 0,0 0 1,0 0-1,0 0 0,0 0 1,0 0-1,-1 0 0,1 0 1,0 1-1,0 0 0,-1-1 1,-2 1-1,-3-1 18,0 1-1,0 1 1,0-1 0,0 1-1,0 1 1,0-1 0,1 1-1,-1 1 1,0-1 0,1 1-1,0 1 1,-1-1 0,1 1-1,1 0 1,-1 1 0,0 0-1,-5 5 1,4-2 38,0-1 0,1 1 0,0 0 1,0 0-1,0 1 0,1 0 0,1 0 0,-1 1 0,2-1 1,-1 1-1,1 0 0,-3 13 0,6-17-14,0-1-1,0 0 0,0 0 1,1 1-1,0-1 1,0 1-1,0-1 1,1 0-1,-1 1 1,1-1-1,1 0 1,-1 0-1,1 0 1,0 0-1,0 0 1,0 0-1,1 0 0,0 0 1,0-1-1,0 0 1,0 1-1,1-1 1,-1 0-1,1-1 1,0 1-1,0-1 1,1 0-1,5 4 1,5 2-50,1-1 0,-1 0 0,2-1 0,-1-1 0,1-1 0,-1 0 0,1-1 0,34 3 0,-31-6-979,1 0 0,0-2-1,-1 0 1,25-5 0,-38 4-9,1 0 0,-1 0 0,0-1 0,1 0 0,-1 0 1,-1 0-1,1-1 0,0 0 0,-1-1 0,0 1 0,0-1 0,6-6 1,34-37-6917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2 776 7552,'-1'1'128,"1"0"0,0 0 0,0 0 1,0 0-1,0 0 0,0 0 0,0 0 1,0 0-1,0 0 0,0 0 0,0 0 1,1 0-1,-1 0 0,0 0 0,1 0 0,-1 0 1,1 0-1,-1 0 0,1 0 0,-1 0 1,1-1-1,0 1 0,0 0 0,-1 0 1,1-1-1,0 1 0,0 0 0,0-1 1,-1 1-1,1-1 0,2 2 0,-2-2-45,0 1 80,0-1-1,-1 1 0,1-1 0,0 0 0,0 1 1,0-1-1,0 0 0,0 0 0,0 0 1,0 0-1,0 0 0,0 0 0,0 0 1,0 0-1,0 0 0,0 0 0,0 0 1,0 0-1,-1-1 0,2 1 0,16-11 1164,-15 9-848,79-65 2993,0 0-2004,64-25 155,-117 72-1157,-25 17-335,0 0-1,1 0 1,-1 0 0,1 0-1,-1 0 1,1 1-1,0 0 1,7-2 0,-11 4-116,-1-1 1,0 1 0,1 0-1,-1 0 1,1 0 0,-1 0-1,0 0 1,1 0 0,-1 0-1,0 0 1,1 0 0,-1 0-1,0 0 1,1 1 0,-1-1-1,0 0 1,1 0 0,-1 0 0,0 0-1,1 0 1,-1 1 0,0-1-1,0 0 1,1 0 0,-1 1-1,0-1 1,0 0 0,1 0-1,-1 1 1,0-1 0,0 0-1,0 0 1,1 1 0,-1-1-1,0 0 1,0 1 0,0-1-1,0 0 1,0 1 0,0 0 0,-1 16 332,-7 20-194,-23 66 0,-24 35-6,15-49 18,5-14 158,-32 103 0,34-59-73,-29 97 172,60-210-374,0 0 0,0 1 0,1-1 0,0 0 0,0 11 0,-1-8 19,0-22-76,4-20-116,2 0-1,14-58 0,-16 82 109,22-83 21,3 1 0,4 1 0,45-86 0,-53 128 22,51-75 0,-55 97 55,1 0 0,0 2 1,2 0-1,27-22 0,-42 40-27,0 1-1,0 0 0,0 0 1,1 0-1,0 1 1,14-6-1,-21 10-43,1-1 1,0 1-1,0-1 1,-1 1 0,1 0-1,0-1 1,0 1-1,-1 0 1,1 0-1,0 0 1,0 1-1,-1-1 1,1 0-1,0 1 1,-1-1-1,1 1 1,0-1-1,-1 1 1,1 0-1,-1 0 1,1 0 0,-1 0-1,1 0 1,-1 0-1,0 0 1,1 0-1,-1 0 1,0 1-1,0-1 1,0 0-1,0 1 1,0-1-1,0 1 1,0 0-1,-1-1 1,1 1-1,0-1 1,-1 1 0,1 3-1,1 6 21,0 0 1,-1 1-1,-1-1 0,0 0 0,0 1 1,-1-1-1,-4 18 0,2-11 23,2-6-23,-1 0 0,-1 1-1,0-1 1,-1 0 0,0-1 0,0 1-1,-1-1 1,-1 0 0,0 0 0,0 0-1,-1-1 1,-1 0 0,0 0 0,0-1-1,-1 0 1,-12 10 0,11-11-82,1-1 1,-2 0 0,1 0 0,-1-1-1,0 0 1,0-1 0,0-1-1,-1 1 1,0-2 0,0 0 0,0 0-1,0-1 1,-24 1 0,35-4-155,6-2 136,9-2 71,46-11 213,-26 7-221,1-1 0,59-27 0,-60 18 104,55-40 0,26-33 298,-93 73-373,0-2-1,20-25 1,-32 34-12,-1 0 0,0-1 0,-1 0 0,-1 0 0,11-28-1,-16 37-13,-1 0-1,0 0 0,0 0 1,0 0-1,-1 0 0,0 0 0,0 0 1,0 0-1,0 0 0,0 0 1,-1 0-1,0-1 0,0 1 0,0 0 1,0 1-1,0-1 0,-1 0 1,0 0-1,0 0 0,0 1 0,0-1 1,-4-3-1,6 7 2,-1-1 0,1 1 0,0 0 0,0 0-1,0 0 1,-1 0 0,1 0 0,0-1 0,0 1 0,0 0 0,0 0-1,-1 0 1,1-1 0,0 1 0,0 0 0,0 0 0,0-1 0,0 1-1,0 0 1,0 0 0,0-1 0,0 1 0,-1 0 0,1 0 0,0-1-1,0 1 1,0 0 0,1 0 0,-1-1 0,0 1 0,7-1-92,12 5 19,-12-1 40,0 0 0,-1 0-1,1 1 1,10 8-1,-14-10 37,0 1-1,-1 0 1,1 0-1,-1 0 1,0 0-1,0 0 1,0 1 0,0-1-1,0 1 1,-1-1-1,3 8 1,3 23-10,0 1 0,3 62 0,-8-62 109,2 0 0,1-1 0,10 36 0,-13-65-79,-1 0 1,2 1-1,-1-1 0,1 0 0,-1 0 1,1-1-1,1 1 0,-1 0 0,1-1 0,-1 0 1,10 7-1,-10-8-8,0-1-1,1 1 1,-1-1-1,1 0 1,0-1 0,0 1-1,0-1 1,0 1-1,0-1 1,0-1 0,0 1-1,0 0 1,0-1 0,0 0-1,0 0 1,7-1-1,-2 0-41,-1-1 0,1 0-1,-1 0 1,0-1 0,0 0 0,0-1-1,0 0 1,-1 0 0,1-1-1,-1 0 1,7-6 0,6-7-107,-2 0 0,22-28 1,-8 8 24,-1 3 202,2 1-1,69-53 1,-91 75 3,-8 8-56,-4 5 11,-18 31 51,1 0 0,-18 44 0,-20 74 112,54-144-181,0 0-1,0 1 1,1-1 0,-1 1-1,2-1 1,-1 1-1,1-1 1,0 1-1,0 0 1,2 8-1,-2-15-28,0 1 0,0 0 0,0-1 0,0 1 0,1-1 0,-1 1 0,0-1 0,0 1 0,1 0 0,-1-1 0,0 1 0,1-1 0,-1 1 0,1-1 0,-1 0 0,1 1 0,-1-1 0,1 1 0,-1-1 0,1 0 0,-1 1 0,1-1 0,-1 0 0,1 0 0,-1 1 0,1-1 0,0 0 0,-1 0-1,1 0 1,-1 0 0,1 0 0,0 0 0,-1 0 0,1 0 0,0 0 0,-1 0 0,1 0 0,-1 0 0,1 0 0,0 0 0,-1-1 0,2 1 0,0-1-50,0 0 0,0 0 0,1-1 0,-1 1 0,0 0 0,0-1 1,0 1-1,-1-1 0,4-3 0,4-8-25,-1-1 0,0 0 0,-1 0-1,0-1 1,-1 0 0,-1 0 0,0 0 0,-2-1 0,5-26 0,-6 25 5,0 1 0,-1-1 0,-1 1 0,-2-22 0,1 32 49,0 0 0,0 0 0,-1-1 0,1 1 0,-1 0 1,-1 0-1,1 0 0,-1 1 0,0-1 0,0 0 0,-1 1 0,1 0 0,-1 0 0,-5-5 0,8 9 23,0 1 0,0-1 0,0 0 0,0 1 0,0-1 0,0 1 0,0-1 0,0 1 0,0 0 0,0-1 0,0 1 0,0 0 0,0 0 0,0 0 0,0 0 0,0 0 0,0 0 0,-1 0 0,1 0 0,0 0 0,0 0 0,0 1 0,0-1 0,0 0 0,0 1 0,0-1 0,0 1 0,-1 0 0,1 0 1,0-1 0,1 1 0,-1-1 0,0 1 1,1 0-1,-1-1 0,1 1 0,-1 0 0,1-1 0,-1 1 0,1 0 0,-1 0 0,1-1 0,0 1 0,-1 0 0,1 0 1,0 0-1,0 0 0,0-1 0,0 1 0,-1 0 0,1 0 0,0 0 0,1 0 0,-1 0 0,0 0 0,0-1 0,0 1 0,0 0 1,1 0-1,-1 0 0,0 0 0,1-1 0,-1 1 0,1 0 0,0 1 0,2 1 30,0 1 0,0-1-1,1 1 1,-1-1 0,1 0 0,0 0-1,0-1 1,0 1 0,0-1 0,0 0-1,1 0 1,-1 0 0,8 1-1,7 2 76,-1-1 0,21 1 0,-8-2-81,1-2 0,-1-1-1,0-2 1,1-1 0,-1-1 0,-1-2 0,1-1-1,-1-1 1,48-21 0,-22 4-151,-1-3 1,76-52-1,-108 63 82,0-1 0,-1-1 1,-1-1-1,-1 0 0,-1-2 1,0 0-1,22-38 0,-26 36 68,-2 0 0,0-1 0,-2-1 0,-1 0 0,-1 0 0,-1-1-1,-1 0 1,3-31 0,-10 56-31,0 0 0,0 0 0,0 0 0,0 0 0,0 0 0,0 0 1,-1 0-1,1 0 0,-1 0 0,1 0 0,-1 0 0,0 0 0,0 0 0,-1-2 0,1 3 2,0 0 0,1 0-1,-1 1 1,0-1 0,0 0 0,0 1 0,0-1-1,0 1 1,0-1 0,0 1 0,0-1 0,0 1-1,0 0 1,0 0 0,0-1 0,0 1 0,0 0 0,0 0-1,0 0 1,0 0 0,0 0 0,0 0 0,0 0-1,0 1 1,0-1 0,0 0 0,0 1 0,0-1-1,-1 1 1,-6 3-15,0 1 0,1 0 0,-1 0 0,1 0 0,0 1 0,1 0 0,0 0 0,-9 12 0,-8 9-1,2 1 0,-25 41-1,-30 69 5,72-130 3,-15 31 43,2 1-1,2 1 1,-17 67-1,18-45 162,-8 115 0,21-176-194,0 16 72,0 0-1,3 21 0,-2-33-81,1-1-1,0 0 0,0 0 0,0 0 1,1 0-1,0 0 0,0 0 0,0-1 0,1 1 1,-1-1-1,1 1 0,4 3 0,-5-6-11,0 0 0,0 0 0,1 0-1,0 0 1,-1-1 0,1 1 0,0-1-1,-1 0 1,1 0 0,0 0 0,0 0-1,0 0 1,0-1 0,0 1 0,0-1-1,0 0 1,0 0 0,0 0 0,0 0-1,0-1 1,3 0 0,10-2-161,-1 0 0,27-11 0,-35 12 101,18-8-57,1-1 0,-2-2 0,24-15-1,66-50-99,-84 56 177,-21 15 89,2-1 88,0 0-1,0-1 1,16-16-1,-26 23-110,0 1 1,0-1-1,1 1 1,-1 0-1,0-1 0,1 1 1,-1 0-1,1 0 0,0 0 1,1-1-1,-8 12-319,-79 115 246,82-122 71,0 0 0,0 1 1,1-1-1,-1 1 0,1 0 0,-1-1 0,1 1 1,0 0-1,1 0 0,-1-1 0,1 1 0,0 0 0,-1 0 1,2 0-1,-1 0 0,0 0 0,2 6 0,0-6 8,-1-1-1,1 0 0,-1 0 1,1 0-1,0 0 0,0 0 1,0-1-1,0 1 0,1-1 0,-1 1 1,1-1-1,0 0 0,-1 0 1,1 0-1,0 0 0,0 0 1,0-1-1,0 1 0,1-1 0,3 1 1,-4-1-33,1 0 1,-1 0 0,1 0-1,-1 0 1,1-1 0,0 0-1,-1 0 1,1 0 0,0 0-1,-1 0 1,1-1 0,0 1-1,-1-1 1,1 0 0,-1 0-1,1-1 1,-1 1 0,7-4-1,-7 2-14,0 1 0,1-1 0,-1 0 0,0 0 0,0-1-1,-1 1 1,1 0 0,-1-1 0,1 1 0,-1-1 0,0 0 0,-1 0-1,1 0 1,-1 0 0,0 0 0,2-7 0,0-13-2,0-1 1,-2 0-1,-1 0 0,0 1 1,-2-1-1,-1 0 0,-12-47 1,13 65 63,0 1 0,-1-1 0,0 1 0,0-1 1,-1 1-1,1 0 0,-1 0 0,-1 1 1,1-1-1,-1 1 0,0 0 0,0 0 1,0 0-1,-10-5 0,12 7 34,-1 1-1,1-1 1,0 0 0,0 0-1,0 0 1,-4-5 0,8 8-43,-1 0 1,1-1-1,-1 1 0,1 0 1,0-1-1,-1 1 0,1 0 1,-1 0-1,1 0 0,0-1 1,-1 1-1,1 0 0,0 0 1,-1 0-1,1 0 0,0 0 1,-1 0-1,2 0 0,17 0-38,17 0 100,0 2 0,0 2 0,0 1 1,0 1-1,35 12 0,-66-16-52,-1 0 0,1 0 0,-1 0 0,1 0-1,-1 0 1,0 1 0,0 0 0,-1 0 0,1 0 0,0 0-1,-1 1 1,0-1 0,0 1 0,0 0 0,0 0 0,0 0-1,-1 0 1,0 0 0,0 1 0,0-1 0,0 1 0,-1-1 0,0 1-1,0 0 1,1 6 0,-1 5 26,-1-1 0,0 0 0,-1 1 0,-1-1 0,0 0 0,-7 25 0,-37 84 466,27-78-403,20-48-199,1 0 0,-1 0 0,1 0 0,-1 1 0,1-1 0,0 1 0,4-3 0,4-5-17,48-52-221,-31 32 299,34-29 0,-47 46 62,0 0 0,1 1 0,0 1 1,1 1-1,18-9 0,-32 17-6,1 0 1,-1 0-1,1 0 1,-1 1 0,1-1-1,0 1 1,-1 0-1,1-1 1,-1 1-1,1 0 1,0 1-1,-1-1 1,1 0-1,-1 1 1,1 0 0,-1-1-1,1 1 1,-1 0-1,1 0 1,-1 0-1,0 1 1,0-1-1,1 0 1,-1 1 0,0 0-1,0-1 1,0 1-1,-1 0 1,1 0-1,2 3 1,3 6 94,-1-1-1,0 1 1,0 0 0,8 24 0,-11-25-111,13 32 112,1-1 0,2 0 1,29 44-1,-38-71-289,9 16-863,-9-11-3708,-29-24-11088,-10-8 10401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12544,'-5'0'4639,"36"0"-3583,41 8-320,-31 1 1216,13-6-1216,17 5 288,47-3-640,17-1-352,-6-1-64,-11 2-3232,12-2 1760,14-3-3583,-4 5 2879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19 470 6656,'-7'0'638,"7"-1"-565,0 1 1,0 0 0,-1 0-1,1 0 1,0 0-1,-1 0 1,1 0 0,0 0-1,0 0 1,-1 0-1,1 0 1,0 0 0,-1 0-1,1 0 1,0 0-1,-1 0 1,1 0 0,0 0-1,0 0 1,-1 1-1,1-1 1,0 0-1,-1 0 1,1 0 0,0 0-1,0 1 1,0-1-1,-1 0 1,1 0 0,0 1-1,0-1 1,0 0-1,-1 0 1,1 1 0,0-1-1,-3 5 4250,13-1-579,-6-2-3392,0 0 0,1 0 0,-1 0 0,1-1 0,-1 0 0,1 0 0,-1 0 0,1 0 0,0-1-1,-1 0 1,1 0 0,0 0 0,-1 0 0,1-1 0,0 0 0,-1 0 0,8-3 0,6-2 56,-1-1 0,0 0 1,18-12-1,-15 6-180,0 0 1,-1-1-1,-1-1 0,-1 0 1,18-20-1,-2-3 108,37-57 0,-42 54-249,75-117 1144,-97 147-808,-10 30-329,0 29-55,-4 90 132,8-119-61,1-1 0,0 0 0,2 0-1,0 1 1,9 23 0,-12-39-89,1-1-1,0 1 1,0-1-1,0 0 0,1 1 1,-1-1-1,0 0 1,1 0-1,0 0 0,-1 0 1,1 0-1,0 0 1,0 0-1,0-1 0,0 1 1,0-1-1,1 1 1,2 0-1,-1-1 4,-1 0 1,1 0-1,-1 0 1,1-1-1,0 1 1,0-1-1,-1 0 0,1 0 1,0 0-1,-1-1 1,7-1-1,6-3 45,1 0 0,-1-2-1,0 0 1,21-13 0,-29 15-48,74-42 44,-3-3 0,-2-4 1,79-72-1,-128 106-38,-28 20-26,1 0 1,-1-1 0,0 1 0,1 0-1,-1 0 1,0-1 0,1 1 0,-1 0-1,0 0 1,1 0 0,-1 0 0,1-1-1,-1 1 1,0 0 0,1 0 0,-1 0-1,1 0 1,-1 0 0,0 0 0,1 0-1,-1 0 1,1 0 0,-1 0 0,0 1-1,1-1 1,-1 0 0,0 0 0,1 0-1,-1 0 1,1 0 0,-1 1 0,1 4 6,0 4-8,0 0 0,-1 0 0,0-1 0,-1 1 0,0 0 0,0 0 0,-4 10 0,2 1-22,-1-4 23,0 0-1,0 1 0,-2-2 1,0 1-1,-1 0 1,0-1-1,-1-1 0,-1 1 1,-12 15-1,15-22 4,-1 0-1,-1 0 0,1-1 1,-1 1-1,0-2 1,-1 1-1,1-1 1,-1 0-1,-1-1 0,1 0 1,-1-1-1,0 0 1,0 0-1,0-1 1,-17 3-1,21-5-35,0-1 0,0 0 0,0 0 0,0 0 0,-10-3 0,14 3 22,0 0 1,1 0-1,-1-1 0,0 1 0,0-1 1,0 0-1,1 1 0,-1-1 0,1 0 1,-1 0-1,0 0 0,1 0 1,-1-1-1,1 1 0,0 0 0,-1 0 1,1-1-1,0 1 0,0-1 0,0 1 1,0-1-1,-1-2 0,2 3 12,0 0 1,0 1-1,0-1 1,0 0-1,0 0 1,1 0-1,-1 0 1,0 1-1,0-1 0,1 0 1,-1 0-1,0 0 1,1 1-1,-1-1 1,1 0-1,-1 1 0,1-1 1,-1 0-1,1 1 1,0-1-1,-1 0 1,1 1-1,0-1 0,-1 1 1,1 0-1,0-1 1,0 1-1,1-1 1,25-10 246,2 3-195,1 1 0,57-6 0,63 6-1268,-79 5-1073,49-6-7312,-108 8 7196,1-1 1,-1-1-1,19-3 0,-3-2-2951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45 9152,'-58'-33'3360,"45"27"-2592,3 1-224,25 5-4608,7 8 1728,14 9 1344,14-3-2592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1330 9056,'-8'5'2365,"10"-1"222,0-3-2156,0-1-1,0 1 1,0-1-1,0 0 1,0 0-1,0 1 0,-1-1 1,4-1-1,5-1 32,0 0-1,0-2 1,-1 1 0,1-1-1,-1 0 1,0-1-1,0 0 1,10-8 0,12-8 181,-1-2 0,41-39 1,48-61 530,-95 97-1009,70-90 421,-66 80-340,-8 15-16,-17 18-76,0 0 0,1-1-1,-1 1 1,0-1 0,-1 0 0,5-6-1,-7 9 167,-8 89 368,14 48-470,-4-118-121,2 1 0,0-1 0,0 0 0,2 0 0,9 20 0,-13-33-77,1 0 0,0 0-1,0 0 1,0 0 0,1-1-1,0 0 1,0 1-1,0-1 1,0-1 0,1 1-1,-1-1 1,1 1 0,0-1-1,0-1 1,0 1-1,0-1 1,1 0 0,-1 0-1,1 0 1,-1-1 0,1 0-1,0 0 1,-1 0-1,9-1 1,10 0 33,0-1 1,-1-1-1,1-2 0,-1 0 1,0-1-1,0-1 0,0-2 1,-1 0-1,0-1 0,-1-1 1,30-19-1,-36 18-94,0 0 0,-1 0 0,-1-1 1,1-1-1,-2 0 0,0-1 0,-1 0 0,0-1 0,-1 0 0,-1-1 0,14-30 0,-21 40-22,0 1-1,-1-1 0,1 1 0,-1-1 0,0 0 0,-1 0 0,0 0 0,0-9 0,0 13 57,0 1 0,-1-1-1,1 0 1,0 0 0,-1 0 0,1 0-1,-1 0 1,0 1 0,0-1-1,0 0 1,1 1 0,-2-1-1,1 0 1,0 1 0,0-1-1,0 1 1,-1 0 0,1-1-1,-1 1 1,1 0 0,-1 0-1,1 0 1,-1 0 0,0 0-1,1 0 1,-1 0 0,0 1-1,0-1 1,-2 0 0,-4 0-3,1 0 0,0 1 1,-1 0-1,1 0 0,0 0 0,-1 1 1,1 0-1,0 1 0,0 0 0,0 0 1,0 0-1,0 1 0,0 0 0,1 0 1,-1 1-1,1-1 0,0 2 0,0-1 1,0 1-1,1-1 0,-1 2 0,-6 7 1,4-2 45,0-1 1,0 1 0,1 0 0,1 1 0,0-1 0,1 1 0,0 1 0,1-1 0,0 1 0,1-1 0,-4 26-1,7-28 3,0-1-1,0 0 0,0 1 0,1-1 0,0 0 1,1 1-1,0-1 0,1 0 0,0 0 1,0 0-1,9 15 0,-5-13-1,0 0 1,0-1-1,1 0 0,0-1 1,1 0-1,0 0 0,1-1 1,14 11-1,-14-12 41,0-1 0,1 0-1,0-1 1,-1 0 0,1 0 0,1-1-1,-1-1 1,18 4 0,-12-6-76,-1 1 1,0-2-1,1 0 1,-1-1-1,29-6 1,-19 3-54,0-3 1,-1 0 0,0-1-1,-1-1 1,0-2 0,0 0-1,-1-1 1,32-24-1,-20 9-78,-2-1 0,-2-2-1,0-1 1,-2-1-1,-1-2 1,-2-1-1,-1-1 1,-2-1-1,-2-1 1,29-70-1,-12 2 26,-5-1 0,-5-1 0,17-137 0,-43 235 122,-1 2-8,1-1 0,-1 1 0,-1-1 0,0 1-1,0 0 1,0-1 0,-1 1 0,-4-15 0,5 22-15,0 1 0,0-1 0,0 0 0,-1 1 0,1-1 0,0 0 0,0 1 0,-1-1 0,1 1 0,-1-1 0,1 0 0,-1 1 1,1-1-1,0 1 0,-1 0 0,0-1 0,1 1 0,-1-1 0,1 1 0,-1 0 0,0-1 0,1 1 0,-1 0 0,1 0 0,-1-1 0,0 1 0,1 0 0,-1 0 0,0 0 0,0 0 0,1 0 0,-1 0 0,0 0 0,-1 0 1,0 1 1,0 0-1,1-1 0,-1 1 0,0 0 0,1 0 0,-1 0 1,1 0-1,0 0 0,-1 1 0,1-1 0,-3 3 0,-2 5 4,0 0-1,0 1 0,1 0 1,0 0-1,1 1 0,0-1 0,-3 12 1,0 1 0,-107 298 128,96-264 9,3 0 0,-14 95-1,25-112-48,1 0-1,2 1 1,2-1 0,9 65-1,-6-84-19,1-1 1,1 1-1,0-1 0,12 24 0,-15-38-71,0-1-1,0 1 0,1-1 0,-1 1 0,1-1 0,0 0 0,1 0 0,-1-1 0,1 1 0,0-1 0,0 0 0,0 0 1,1-1-1,-1 0 0,8 4 0,-6-5-20,0 0-1,-1 0 1,1 0 0,0-1-1,0 0 1,0-1 0,0 1 0,0-1-1,0-1 1,0 1 0,0-1 0,0 0-1,0-1 1,7-2 0,14-6-48,0-2 0,-1 0 1,0-2-1,33-23 0,93-78-183,-87 64 248,106-89 46,-156 124 139,19-21 0,-20 20-59,-5 2-85,-9 7-95,-1 8 57,0 0 1,-1 0 0,1 0 0,-1 0-1,1-1 1,0 1 0,-1 0-1,1 0 1,0 0 0,-1 0-1,1 0 1,-1 0 0,1 0 0,0 0-1,-1 0 1,1 0 0,-1 0-1,1 0 1,0 0 0,-1 0-1,1 1 1,0-1 0,-1 0-1,-15 6-17,0 0 0,1 1-1,0 0 1,0 1-1,-17 14 1,-63 54 43,70-53 20,0 1-1,2 1 1,2 0 0,0 2 0,-26 43-1,44-64-18,0 0 0,0 0-1,0 1 1,0-1 0,1 1-1,-2 9 1,4-15-28,0 1-1,0-1 1,0 1 0,0-1-1,0 1 1,0-1 0,0 1 0,0-1-1,0 1 1,1-1 0,-1 1-1,1-1 1,-1 1 0,1-1 0,0 0-1,-1 1 1,1-1 0,0 0-1,0 1 1,0-1 0,0 0 0,0 0-1,0 0 1,0 0 0,0 0-1,1 0 1,-1 0 0,0 0 0,1-1-1,-1 1 1,0 0 0,1-1-1,1 1 1,1 1-39,1-1 0,-1-1 1,0 1-1,0-1 0,0 1 0,0-1 0,0 0 0,1-1 0,-1 1 0,0-1 1,4 0-1,0-2-21,-1 1 1,0-1-1,0 0 0,0 0 1,10-7-1,-4 1-6,0-1 1,-1 0-1,0-1 0,-1-1 0,11-12 0,22-38-412,-31 42 513,1 1 0,1 0 1,23-23-1,-38 42-27,0 0 1,0-1-1,1 1 1,-1 0-1,0 0 1,0-1 0,1 1-1,-1 0 1,0 0-1,1 0 1,-1 0-1,0 0 1,1-1-1,-1 1 1,0 0-1,1 0 1,-1 0-1,0 0 1,1 0-1,-1 0 1,0 0 0,1 0-1,-1 0 1,0 0-1,1 0 1,-1 0-1,1 1 1,-1-1-1,0 0 1,0 0-1,1 0 1,-1 0-1,0 0 1,1 1-1,-1-1 1,0 0 0,0 0-1,1 1 1,-1-1-1,0 0 1,0 0-1,1 1 1,-1-1-1,0 0 1,0 1-1,0-1 1,0 0-1,1 1 1,6 19 175,-7-19-163,3 17 44,0 0 1,1 31-1,-4-33-22,1 0 1,1 0-1,0 0 1,7 24-1,-5-30 32,-1 0 0,2 0 0,-1-1 0,11 17 0,-13-24-55,0 1 1,0 0-1,0-1 0,1 1 1,-1-1-1,1 0 0,-1 0 1,1 0-1,0 0 0,0 0 0,0-1 1,0 1-1,0-1 0,0 0 1,0 0-1,1 0 0,-1 0 1,0 0-1,5-1 0,0 0-8,0 0 1,0-1-1,1 0 0,-1 0 0,0-1 0,0 0 1,11-5-1,3-2-20,27-16 0,-15 4 2,0-1-1,-2-1 1,51-48 0,-41 28-351,70-90 1,-72 73 42,-3-1 0,32-73 1,-27 50 170,128-223 65,-125 227 129,-26 45 146,-1 0 0,-1-1 0,19-66 0,-35 98-155,0 1 0,-1-1 1,1 1-1,-1-1 0,0 1 1,0-6-1,0 9-31,0-1 1,0 0-1,0 1 1,0-1-1,0 1 0,-1-1 1,1 1-1,0-1 1,0 1-1,-1-1 0,1 1 1,0-1-1,0 1 1,-1 0-1,1-1 0,-1 1 1,1-1-1,0 1 1,-2-1-1,2 1-3,-1 0 0,0 0 0,0-1 0,1 1 1,-1 0-1,0 0 0,0 0 0,0 0 0,1 0 0,-1 0 0,0 1 0,0-1 0,1 0 0,-1 0 0,0 0 1,0 1-1,1-1 0,-2 1 0,-7 4 3,-1 1 0,1 1 0,1-1 1,-1 1-1,-9 11 0,14-13-6,-10 9 31,2 1-1,0 0 1,0 1-1,2 0 1,0 1-1,0 0 0,-6 19 1,-41 130 399,50-142-379,-92 333 600,89-304-526,2 0 1,-2 67-1,9-103-48,1-16-80,-1 8 86,1 0-1,0 0 1,2 13 0,-2-21-80,0 1 1,1-1-1,-1 1 1,0-1-1,1 1 1,-1-1 0,1 1-1,-1-1 1,1 0-1,0 1 1,0-1-1,-1 0 1,1 1-1,0-1 1,0 0-1,0 0 1,0 0 0,1 0-1,-1 0 1,0 0-1,0 0 1,1 0-1,-1 0 1,0-1-1,1 1 1,-1 0 0,3 0-1,-2-1-19,0 0 1,-1 0-1,1 0 1,0-1-1,-1 1 0,1 0 1,0-1-1,-1 1 0,1-1 1,-1 1-1,1-1 0,-1 0 1,1 0-1,-1 0 0,0 0 1,1 0-1,1-1 1,22-25-202,-17 18 176,17-16-39,1 2-1,0 1 0,2 1 0,0 1 0,45-23 0,7-1 374,-80 53-309,-15 29 132,8-21 27,1 1 0,-5 21-1,8-23-46,-3 9 87,-3 44 1,8-63-172,1 0 1,0 0-1,0 0 0,1 1 1,0-1-1,0 0 1,0 0-1,1 0 1,0 0-1,0 0 1,0-1-1,6 11 0,-7-15-4,0 0-1,1 1 1,-1-1-1,0 0 0,1 0 1,-1 0-1,1 0 1,0 0-1,-1 0 1,1 0-1,0 0 0,-1-1 1,1 1-1,0-1 1,0 1-1,-1-1 1,1 0-1,0 1 0,0-1 1,0 0-1,0 0 1,-1 0-1,5-1 0,-1 0-24,1 0 0,-1-1 0,0 1 0,1-1 0,-1 0 0,9-5 0,0-3-22,-1 0-1,0-1 1,-1-1 0,0 0 0,-1 0-1,13-19 1,2-1 10,82-87 56,-107 118-22,-1 1 1,0 0 0,1-1 0,-1 1-1,0 0 1,1-1 0,-1 1 0,0 0-1,1 0 1,-1-1 0,1 1 0,-1 0-1,1 0 1,-1 0 0,0-1-1,1 1 1,-1 0 0,1 0 0,-1 0-1,1 0 1,0 0-3,-1 0 0,0 0-1,1 1 1,-1-1 0,0 0 0,0 0-1,1 0 1,-1 1 0,0-1 0,0 0-1,0 0 1,1 1 0,-1-1 0,0 0 0,0 1-1,0-1 1,0 0 0,0 0 0,0 1-1,1-1 1,-1 0 0,0 1 0,1 24 63,-2-20-34,-7 138 406,7-112-369,1-15-34,-1 0 0,2-1-1,4 27 1,-5-41-26,1 1 1,-1 0-1,1 0 0,0 0 1,0 0-1,0-1 1,0 1-1,0 0 0,0-1 1,0 1-1,3 1 1,-4-2-21,1-1 0,-1 1 1,1-1-1,-1 0 0,1 1 0,-1-1 1,1 0-1,0 1 0,-1-1 1,1 0-1,-1 0 0,1 1 1,0-1-1,-1 0 0,1 0 1,0 0-1,-1 0 0,1 0 0,0 0 1,-1 0-1,1 0 0,0 0 1,-1-1-1,1 1 0,0 0 1,-1 0-1,1 0 0,0-1 1,-1 1-1,1 0 0,-1-1 0,1 1 1,-1-1-1,1 1 0,0-1 1,2-3-58,1 1 0,-2-1 1,1 0-1,0 0 1,3-7-1,1-3-28,13-18-86,52-78-301,-62 97 497,0 0 1,1 1-1,1 1 0,0 0 0,1 0 1,15-9-1,-26 19-4,0-1-1,-1 1 0,1 0 1,0 0-1,0 0 1,0 0-1,0 1 1,0-1-1,0 1 1,1-1-1,-1 1 1,0 0-1,0-1 1,0 1-1,0 0 1,3 1-1,-2 0-5,-1 0 1,1 0-1,-1 0 1,0 0-1,1 1 1,-1-1-1,0 1 1,0-1-1,0 1 0,0 0 1,0 0-1,2 3 1,10 10 31,1 1 0,0-2 0,1 0 1,0-1-1,1-1 0,25 14 0,-36-23-48,0 1 0,1-2 0,-1 1 0,1-1-1,0 0 1,0-1 0,0 1 0,-1-1 0,1-1-1,0 1 1,0-1 0,0 0 0,0-1 0,0 0 0,0 0-1,0 0 1,0-1 0,0 0 0,-1 0 0,1-1-1,-1 0 1,12-7 0,-10 4-50,0-2-1,0 1 1,-1-1-1,0 0 1,0-1-1,-1 1 1,0-1-1,5-12 1,-3 8-75,-1 1-26,0-1-1,-1 0 0,-1-1 1,0 1-1,-1-1 0,0 0 0,-1 0 1,-1 0-1,1-24 0,-3 38 162,0-1 1,0 1-1,1 0 0,-1-1 1,0 1-1,0-1 0,0 1 1,0 0-1,0-1 0,0 1 1,0 0-1,0-1 0,-1 1 1,1-1-1,0 1 0,0 0 0,0-1 1,0 1-1,0 0 0,-1-1 1,1 1-1,0 0 0,0-1 1,0 1-1,-1 0 0,1-1 1,0 1-1,-1 0 0,1 0 1,0 0-1,-1-1 0,1 1 0,0 0 1,-1 0-1,1 0 0,0 0 1,-1-1-1,1 1 0,0 0 1,-1 0-1,1 0 0,-1 0 1,1 0-1,0 0 0,-1 0 1,1 0-1,0 0 0,-1 0 0,1 0 1,-1 0-1,1 0 0,0 1 1,-1-1-1,0 0 0,-1 1 19,0 1 0,-1-1 1,1 0-1,0 1 0,0 0 0,-3 3 0,-3 4 22,0 0 0,1 1 1,1 0-1,-1 0 0,2 1 1,0-1-1,0 1 0,0 1 0,-3 18 1,3-11 103,2 0 0,0 1 1,2 0-1,1 39 0,0-49-115,1 0 0,0 0 0,1 0 0,0-1 0,1 1-1,0-1 1,0 1 0,1-1 0,0 0 0,1 0 0,0-1 0,7 11 0,-11-18-34,1 1 0,-1-1 0,1 1 0,0-1 0,0 1 1,-1-1-1,1 0 0,0 0 0,0 0 0,0 0 0,1 0 0,-1 0 1,0 0-1,0-1 0,4 1 0,-2-1 2,0 0 1,-1 0-1,1 0 0,0 0 1,-1-1-1,1 0 1,0 0-1,6-2 0,4-4-42,-1 0-1,1-1 1,21-17-1,-26 18-24,252-179-372,-239 169 424,0-1 1,-1-2-1,0 0 0,-2-1 1,-1 0-1,0-2 0,-2 0 1,0-1-1,22-47 0,33-103 64,-2 5 6,-53 132-26,7-13 232,28-92 0,-51 142-253,1-6 113,0 1 0,0-1-1,1-9 1,-2 14-112,0 1 1,0-1-1,0 1 0,0-1 1,0 0-1,0 1 0,0-1 0,0 1 1,0-1-1,0 1 0,0-1 1,0 1-1,0-1 0,-1 1 1,1-1-1,0 1 0,0-1 0,-1 1 1,1-1-1,0 1 0,-1-1 1,1 1-1,0-1 0,-1 1 1,1 0-1,-1-1 0,1 1 0,0 0 1,-1-1-1,1 1 0,-1 0 1,1 0-1,-1-1 0,1 1 1,-1 0-1,0 0 0,1 0 0,-1 0 1,1 0-1,-1 0 0,1 0 1,-1 0-1,1 0 0,-1 0 1,0 0-1,1 0 0,-1 0 1,1 0-1,-1 0 0,0 1 0,-5 1-8,0 1-1,0 0 0,1 0 0,-1 0 1,1 1-1,0 0 0,0 0 1,0 0-1,0 0 0,1 1 0,-4 5 1,-2 2 34,2 1 0,-1-1 0,-9 23 0,-24 70 89,23-54-53,-78 167 240,8-23 186,77-164-381,1 1 0,2 0 0,1 0 0,1 1 0,2 0 0,1 0 0,1 58 0,4-82-76,-1-1-1,1 1 0,1-1 1,-1 0-1,1 0 1,1 1-1,4 10 1,-6-17-37,0 0 0,0 1 0,1-1 0,-1 0 0,1 0 0,-1 0 0,1-1 0,-1 1 0,1 0 0,0 0 0,0-1 0,0 1 0,0-1 0,0 0 0,1 0 0,-1 0 1,0 0-1,0 0 0,1 0 0,-1 0 0,1-1 0,-1 1 0,1-1 0,-1 0 0,1 1 0,-1-1 0,1-1 0,4 1 0,-3-1-16,0 0 0,0 0-1,0 0 1,0-1 0,0 1 0,-1-1-1,1 0 1,0 0 0,-1-1 0,5-3 0,3-3-59,17-19 0,-17 16 28,54-62-37,29-29 175,-49 63 118,-48 61-176,-51 234 378,45-215-377,1-12-5,5-21-22,1-1 0,1 1 0,-1 0 0,1 0 0,0 7 0,3-4 0,5-9-22,-6-2 9,1 1 0,-1-1 0,1 0 0,-1 0 0,0 0 0,1 0 0,-1 0 0,0-1 0,2 0 0,55-73-351,4-3-63,54-34 170,-157 151 129,0 8 78,8-8-19,-62 55-1,58-65 18,-67 40 1,-47 15 6,41-24 41,-73 52-205,171-105 139,10-6 34,0 0-1,0 0 1,1 0-1,-1 0 0,0 0 1,0-1-1,0 1 0,0-1 1,-2 1-1,3-1 28,1 0 0,0 0 0,0 0 0,0 0 0,0 0 0,0 0 0,0 0 0,0 0 1,0 0-1,0 0 0,0 0 0,0 0 0,0 0 0,0 0 0,0 0 0,-1 0 0,1 0 0,0 0 0,0 0 0,0 0 0,0 0 0,0 0 0,0 0 0,0 0 0,0 0 0,0 0 0,0 0 0,0-1 0,0 1 0,0 0 1,0 0-1,0 0 0,0 0 0,0 0 0,0 0 0,0 0 0,-1 0 0,1 0 0,0 0 0,0 0 0,0 0 0,0 0 0,0 0 0,0 0 0,0 0 0,0-1 0,0 1 0,0 0 0,0 0 0,0 0 0,0 0 0,0 0 1,0 0-1,0 0 0,0 0 0,0 0 0,1 0 0,-1 0 0,0 0 0,0 0 0,0 0 0,0 0 0,0-1 0,0 1 0,0 0 0,0 0 0,0 0 0,0 0 0,0 0 0,12-7-209,7-2 121,0 1 0,37-9 0,45-4-27,-42 9-99,14-2-417,45-12-1398,-61 7-1885,-40 12 214,21-12 0,-35 17 2997,1 0-1,-1 0 0,0 0 1,0 0-1,4-6 0,12-20-5543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4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1505 177 13632,'-18'-12'5055,"18"7"-3935,5 2-320,3 3-1824,11 3 384,9 2 384,7 3 192,10-1-736,0 1 416,-1 1-3839,-7-1 2303</inkml:trace>
  <inkml:trace contextRef="#ctx0" brushRef="#br0" timeOffset="1">4 4 14368,'-4'-3'5343,"18"3"-4159,30 8-352,6 0 0,58-4-640,22-4 704,9 0-512,51 0-544,16 5 96,-30 1-4000,3 8 2240,9-3-7391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5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15 958 7232,'-3'2'521,"-7"3"816,10-5-1306,0 0-1,0 0 1,0 0-1,0 0 1,0 0-1,-1 0 1,1 0-1,0 0 1,0 1-1,0-1 1,0 0-1,0 0 1,0 0-1,0 0 1,0 0 0,-1 0-1,1 1 1,0-1-1,0 0 1,0 0-1,0 0 1,2 5 3865,3-6-3002,1 1-1,-1-1 0,0 0 1,0 0-1,0-1 1,0 1-1,9-5 0,34-21 517,-33 17-714,150-98 2461,-140 87-2924,0 0-1,-1-2 1,-1-1 0,20-26-1,-14 7 13,29-53-1,-24 36 168,68-114 911,-96 161-1124,1-2-39,-6 15-88,-1 6 4,-10 54-73,-2-1 1,-36 97-1,-82 172 387,126-319-420,0 1 1,0-1 0,-1 0-1,0 0 1,-1 0 0,0-1-1,0 0 1,0 0 0,-10 8-1,14-14 0,0-1 0,0 1-1,0-1 1,0 0 0,0 0-1,0 0 1,-1 0 0,1-1-1,0 1 1,0 0 0,-1-1-1,1 1 1,0-1 0,-1 0-1,1 0 1,-1 0 0,1 0-1,0 0 1,-1-1-1,1 1 1,0-1 0,0 0-1,-1 1 1,1-1 0,0 0-1,0 0 1,0 0 0,0-1-1,0 1 1,0 0 0,-3-3-1,-3-3-122,0-1-1,0 0 0,0 0 1,1-1-1,-7-12 0,9 15 109,1 0 0,1-1 0,-1 0 0,1 0-1,-4-13 1,7 19 52,-1-1 0,1 1 1,-1-1-1,1 1 0,0-1 0,0 1 0,0-1 0,0 1 0,0-1 0,0 1 0,0-1 0,0 1 0,1-1 0,-1 1 0,0-1 1,1 1-1,-1-1 0,1 1 0,0 0 0,0-1 0,-1 1 0,1 0 0,0 0 0,0-1 0,0 1 0,0 0 0,0 0 1,0 0-1,1 0 0,-1 0 0,0 1 0,0-1 0,1 0 0,-1 0 0,2 0 0,5-1 78,-1 1 1,0 0-1,0 0 0,0 1 0,1 0 1,-1 0-1,0 0 0,14 3 0,17 1 76,43-4 368,102-15-1,-181 15-524,83-10 332,158-40 0,-213 40-288,-1-2 0,0-1-1,-1-1 1,37-26 0,-2 2 12,-55 34 9,0-1 1,0 2-1,0-1 0,15-4 1,-23 8-65,1 0 0,-1 0 0,1 0 0,-1-1 0,1 1 0,0 0 0,-1 0 0,1 0 0,-1 0 0,1 0 0,-1 1 0,1-1 0,-1 0 0,1 0 0,-1 0 0,1 0 0,-1 1 0,1-1 0,-1 0 0,1 0 0,-1 1 0,1-1 0,-1 0 0,1 1 0,-1-1 0,0 0 0,1 1 0,0 0 2,-1 1-1,1-1 0,-1 0 0,1 0 0,-1 0 0,0 1 0,1-1 0,-1 0 0,0 1 0,0-1 0,0 2 0,0 3 4,-1 1-1,1-1 0,-4 10 0,-18 70 249,-22 94 60,41-137-248,11-61-140,1 0 1,1 1-1,1 1 1,1 0-1,0 0 1,0 1 0,2 0-1,0 1 1,1 1-1,24-17 1,-3 5 24,2 2 0,0 2 0,66-26 0,-100 45 46,7-3 23,1 1 0,0 0 0,17-3 0,-27 7-21,0-1 0,1 1 0,-1 0 0,0-1 0,1 1 0,-1 1 0,0-1 0,1 0 0,-1 0 0,0 1 0,1-1-1,-1 1 1,0 0 0,0 0 0,0 0 0,0 0 0,0 0 0,0 0 0,0 1 0,0-1 0,0 0 0,0 1 0,-1 0-1,3 1 1,-3-1 7,0 0 0,0 0 0,0-1-1,-1 1 1,1 0 0,0 0 0,-1 0 0,1 0-1,-1 0 1,0 1 0,1-1 0,-1 0-1,0 0 1,0 0 0,-1 0 0,1 0-1,0 0 1,-2 4 0,-1 3 67,0 0 1,-9 17-1,5-13-4,-9 18 45,-8 20 121,37-58-372,1-3 19,-1-1 0,0 0 1,20-24-1,29-43-96,-41 48 174,47-49 1,-64 75 71,0 0 0,1 1 0,-1-1 0,1 1 0,0 0 0,6-3 0,-10 5-25,-1 1-1,1 0 1,0-1 0,0 1-1,0 0 1,0-1-1,0 1 1,0 0 0,0 0-1,0 0 1,0 0 0,0 0-1,0 0 1,-1 0 0,1 0-1,0 0 1,0 1-1,0-1 1,0 0 0,0 1-1,0-1 1,0 0 0,-1 1-1,1-1 1,0 1 0,0-1-1,0 1 1,-1 0-1,1-1 1,0 1 0,-1 0-1,1-1 1,-1 1 0,1 0-1,-1 0 1,1 0 0,-1-1-1,1 1 1,-1 0-1,0 0 1,1 0 0,-1 0-1,0 1 1,3 12-44,-1-1 0,0 1 0,-2 0 1,0 16-1,0-25 42,-2 52 105,1-37-55,0 1 1,1-1 0,5 32-1,-5-49-63,1 1 0,0 0 0,0-1 0,0 1 0,0-1 0,0 1 0,1-1 0,-1 0 0,1 1 0,0-1 0,0 0 0,1 0 0,-1 0 0,0-1 0,1 1 0,0 0 0,-1-1 0,1 0 0,0 0 0,0 1 0,1-2 0,-1 1 0,0 0 0,1-1 0,-1 1 0,1-1 0,6 1 0,4 0-37,1 0 0,0-1-1,-1 0 1,1-1 0,17-3 0,74-15-133,155-59-325,-100 25 507,-33 18-26,93-29-17,-324 92-17,1 0-29,86-24 72,0 2 1,0 0-1,1 1 1,-19 13-1,8-3 98,-39 38 1,51-43-45,2 1 0,0 0 1,0 1-1,-14 24 0,24-34-20,-1 0 0,1 0 0,0 0 0,1 0 0,-1 1 0,1-1 0,-1 9 0,2-13-25,-1 0 1,1 0-1,0 0 0,1 0 1,-1 0-1,0 0 1,0 0-1,0 0 0,1 0 1,-1 0-1,0 0 1,1 0-1,-1 0 0,1 0 1,-1-1-1,1 1 1,-1 0-1,1 0 0,0 1 1,0-2-12,1 1 1,-1-1 0,0 1-1,0-1 1,0 0-1,1 1 1,-1-1 0,0 0-1,0 0 1,1 0 0,-1 0-1,0 0 1,0 0 0,1 0-1,-1 0 1,0 0-1,0-1 1,1 1 0,1-1-1,3-2-47,0 1 0,-1-1 0,1 0-1,-1 0 1,0-1 0,6-4 0,1-1-25,52-37-373,147-111-470,-191 144 996,-12 9 79,-8 4-144,0 0-1,0 0 1,0 0 0,0 0-1,0 0 1,0 0-1,0 0 1,0 0 0,0 0-1,0 0 1,0 0 0,0 0-1,1 0 1,-1 0-1,0 0 1,0 0 0,0 1-1,0-1 1,0 0-1,0 0 1,0 0 0,0 0-1,0 0 1,0 0 0,0 0-1,0 0 1,0 0-1,0 0 1,0 0 0,0 0-1,0 0 1,0 0-1,0 1 1,0-1 0,0 0-1,0 0 1,0 0 0,0 0-1,0 0 1,0 0-1,0 0 1,0 0 0,0 0-1,0 0 1,0 0-1,0 1 1,0-1 0,0 0-1,0 0 1,0 0 0,0 0-1,0 0 1,0 0-1,0 0 1,0 0 0,0 0-1,0 0 1,0 0 0,0 0-1,0 0 1,0 0-1,0 0 1,0 0 0,-1 1-1,1-1 1,0 0-1,-5 11 5,1 0-1,0 0 1,1 1-1,0 0 1,-1 15-1,0-5 27,2-7 46,-1 0 1,2 1 0,0-1-1,1 1 1,1-1 0,0 1-1,1-1 1,1 0 0,5 18-1,-6-25-50,1 0-1,0-1 0,1 1 0,0 0 1,0-1-1,1 0 0,0 0 1,0 0-1,0-1 0,1 0 0,0 0 1,1 0-1,-1-1 0,1 1 1,0-2-1,0 1 0,0-1 0,10 4 1,-10-5-40,-1 0 1,1-1 0,1 0-1,-1 0 1,0 0-1,0-1 1,1 0 0,-1-1-1,10 0 1,-11-1-25,0 1 1,-1-2-1,1 1 1,-1-1-1,1 0 1,-1 0-1,0 0 1,0-1-1,0 0 1,0 0-1,0 0 1,-1 0 0,5-5-1,7-8-74,-1 0 0,15-22 1,2-2 21,81-77-398,13-17-202,-77 71 354,50-85 1,30-77 121,-51 72 268,-67 130 48,-11 17-56,-5 7-26,-7 13 5,-26 60 42,12-23-21,-50 81 200,37-69-254,-41 95-1,70-136 41,2 0 0,1 0 0,1 1 0,1 0 0,0 0 0,2 1-1,1-1 1,1 38 0,2-51-2,0 0 1,1 0-1,0-1 0,0 1 1,1 0-1,0-1 0,1 0 1,8 16-1,-9-21-39,-1 0 0,1 0 0,0 0 1,0-1-1,0 1 0,0-1 0,0 1 0,1-1 0,0 0 0,0-1 0,0 1 0,0-1 0,0 1 0,0-1 1,1 0-1,-1-1 0,0 1 0,1-1 0,6 1 0,-5-1-29,1-1 1,-1 0-1,0 0 0,0-1 0,1 0 0,-1 0 1,0 0-1,0-1 0,0 0 0,0 0 0,0-1 1,-1 0-1,1 0 0,6-4 0,6-7-172,0 0 1,27-28-1,-8 7-113,27-20 11,55-51-58,68-106-121,-13-21-156,-144 192 528,114-166 274,-139 199-85,11-17 191,-15 23-237,-1 1-1,1-1 0,0 1 1,0-1-1,-1 1 1,1-1-1,-1 0 0,0 1 1,0-1-1,1 0 1,-1-3-1,0 5-22,0 0-1,-1 0 1,1-1-1,0 1 1,0 0-1,0 0 1,0 0 0,0 0-1,-1-1 1,1 1-1,0 0 1,0 0-1,0 0 1,0 0-1,-1 0 1,1 0 0,0 0-1,0-1 1,0 1-1,-1 0 1,1 0-1,0 0 1,0 0-1,0 0 1,-1 0-1,1 0 1,0 0 0,0 0-1,0 0 1,-1 0-1,1 0 1,0 0-1,0 0 1,0 0-1,-1 1 1,1-1 0,0 0-1,0 0 1,0 0-1,-1 0 1,1 0-1,0 0 1,0 0-1,0 1 1,0-1-1,0 0 1,-1 0 0,1 1-1,-9 4 51,-1 2 0,1-1 0,0 1 0,1 1 0,-11 11 0,-22 29 197,-41 64-1,64-87-154,-11 16 9,-120 183 546,127-186-553,1 2-1,2 0 1,2 1 0,-12 46-1,-12 91-365,27-57-2774,13-117 2487,0 0 0,1 1 0,0-1 0,0 0 0,1 1 0,-1-1 0,1 0 0,0 0 0,0 1 0,0-1 0,0 0 0,1 0 0,0 0 0,0 0 0,2 4 0,0-4-1128,0 0 0,0-1-1,0 1 1,6 3 0,-10-7 1677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4:5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20 4736,'1'-1'78,"-1"1"0,0-1 0,0 0 0,1 0 0,-1 0 0,0 1 0,1-1 0,-1 0 0,1 0 0,-1 1 0,1-1 0,-1 0 0,1 1 0,-1-1 0,1 1 0,11-9 9735,-19 26-3595,-64 48-935,41-40-4491,28-20-712,7-6-158,9-3-42,11-7 74,-1-2 0,33-21-1,-42 25 106,-3-2 366,-10 8 83,-7 5-38,-9 4-43,12-5-391,1-1-1,-1 1 1,0 0-1,1 0 1,-1 0-1,0 0 1,1 0-1,-3 2 1,-3 2 247,0 3-1495,8-7 1109,-1-1-1,1 1 0,0-1 1,-1 1-1,1-1 0,0 1 1,-1-1-1,1 0 0,0 1 1,0-1-1,-1 0 0,1 0 1,0 0-1,0 1 0,-1-1 1,1 0-1,1 0 0,15 0-2786,-16 0 1700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01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131 428 4736,'-8'2'3352,"18"-5"1754,17-12-3553,39-29-1,-16 9-801,-13 11-336,33-30-1,-53 39-260,0-1 0,-1 0 0,24-34 0,45-84 2492,-94 167-2516,-2 0 0,-17 34 1,-10 29-64,13-18 3,-8 20 239,-56 121 0,56-155-233,-55 125 264,13 19-70,-31 77 826,93-253-355,13-32-727,0 1 1,0-1-1,0 0 1,0 0-1,0 0 0,0 0 1,0 0-1,0 0 1,0 1-1,0-1 0,0 0 1,0 0-1,0 0 1,0 0-1,0 0 0,0 0 1,-1 0-1,1 1 1,0-1-1,0 0 0,0 0 1,0 0-1,0 0 1,0 0-1,0 0 0,0 0 1,0 0-1,-1 0 1,1 0-1,0 0 0,0 0 1,0 0-1,0 0 1,0 1-1,0-1 0,-1 0 1,1 0-1,0 0 1,0 0-1,0 0 0,0 0 1,0 0-1,0-1 1,-1 1-1,1 0 0,0 0 1,0 0-1,0 0 1,0 0-1,0 0 1,0 0-1,0 0 0,-1 0 1,1 0-1,0 0 1,0 0-1,-3-9 274,2-23-191,0 0 0,2 1 0,8-50 0,-4 41-58,33-229 88,-21 187-196,32-98 0,-26 120-43,2 1-1,3 1 0,52-82 1,131-143-264,-204 275 337,0-1-17,0 0 0,1 1 0,1 0 1,10-9-1,-17 15 41,0 1-1,1-1 1,-1 1-1,1 0 1,-1 0-1,1 0 1,-1 0 0,1 0-1,0 0 1,-1 1-1,1-1 1,0 1 0,0 0-1,-1 0 1,1 0-1,0 0 1,0 0 0,-1 0-1,1 1 1,0-1-1,0 1 1,4 2 0,-1 0 2,-1 0 0,0 1 0,1 0 0,-1 0 0,0 0-1,-1 1 1,1 0 0,-1-1 0,0 2 0,0-1 0,-1 0 0,1 1 0,-1 0 0,3 8 0,-1-4 63,-1 1 0,-1 0 0,1 1-1,-2-1 1,0 0 0,0 1 0,0 15-1,-4-5 109,-1 1 1,-1-1-1,0 1 0,-2-1 0,-14 33 1,12-31 50,-1-1 0,-2-1 1,0 0-1,-22 32 0,28-47-174,-1 0-1,0 0 0,0 0 0,0-1 1,-1 0-1,0 0 0,0-1 0,0 1 0,-1-1 1,0-1-1,0 0 0,0 0 0,-1-1 1,1 0-1,-17 4 0,0-4-151,0-1 0,-1-2 0,-25-2 0,-10 0-2583,61 2 2639,-17 2-3456,16-2 3319,0 1 1,1-1-1,-1 0 0,1 1 0,-1-1 1,1 1-1,0-1 0,-1 1 1,1-1-1,-1 1 0,1-1 0,0 1 1,-1-1-1,1 1 0,0-1 0,-1 1 1,1-1-1,0 1 0,0 0 0,0-1 1,0 1-1,0 0 0,0-1 0,0 1 1,0-1-1,0 2 0,3 21-2564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74 8640,'4'-46'2784,"-3"45"-2666,-1 0 1,0-1 0,0 1 0,1 0 0,-1 0 0,0-1-1,0 1 1,0 0 0,-1 0 0,1-1 0,0 1-1,0 0 1,-1 0 0,1-1 0,-1 1 0,1 0-1,-1 0 1,-2-4 2212,2 9-1932,0 1-1,0-1 1,0 1 0,-1-1-1,0 0 1,-3 7 0,-2 6 95,-134 345 4587,123-319-4631,-7 25-51,-22 95 0,-3 75-410,46-220 18,1-5-100,-3 24-546,6-35 368,0 0 0,0 0 0,0 0 0,0 0 0,0 0-1,0 0 1,1 0 0,-1 0 0,1 0 0,-1 0 0,1 0 0,0 0-1,1 2 1,3-1-2945,4 1 1041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03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1382 6304,'-47'0'4730,"51"-1"-4447,-1 0 1,1 0-1,-1 0 0,1 0 0,-1-1 0,1 0 0,-1 0 0,0 0 0,5-4 0,2 0 6,14-10 399,-1-2 0,33-31 1,37-48 221,-35 35-200,-25 29-273,1 1-1,1 2 0,1 1 0,59-34 1,67-33 1627,-167 109-1867,-17 20-38,2 1-1,1 1 1,-21 54 0,5 29 37,12-39-88,18-63-49,0 0 1,1 1 0,1-1 0,-2 32-1,5-47-45,0 0-1,0 1 1,0-1 0,0 0-1,0 0 1,0 1-1,0-1 1,1 0 0,-1 0-1,1 1 1,-1-1-1,1 0 1,-1 0-1,1 0 1,-1 0 0,1 0-1,0 1 1,0-1-1,-1-1 1,1 1 0,0 0-1,0 0 1,0 0-1,0 0 1,0-1-1,0 1 1,1 0 0,-1-1-1,0 1 1,0-1-1,0 1 1,1-1 0,-1 0-1,0 1 1,2-1-1,2 0 32,0 0-1,0 0 0,1 0 0,-1-1 0,0 0 1,0 0-1,9-3 0,4-3 15,0-1 0,-1 0 0,0-2 0,0 0 0,-1 0 0,20-18 0,84-84-159,-86 78 208,9-10-30,26-24-1,-24 23-445,-48 57-251,-49 158 395,50-158 223,0 0-1,0 0 1,1 24-1,2-30 36,-1 0 1,1-1 0,0 1-1,0 0 1,0-1-1,1 1 1,0-1-1,0 0 1,0 1-1,4 5 1,-4-9-10,-1 0 1,0-1-1,1 1 1,-1-1 0,1 0-1,-1 1 1,1-1-1,0 0 1,-1 0 0,1 0-1,0 0 1,0 0-1,0 0 1,0 0 0,0-1-1,0 1 1,0-1-1,0 1 1,0-1 0,0 0-1,0 0 1,0 0-1,0 0 1,0 0 0,0-1-1,0 1 1,0 0-1,0-1 1,0 0 0,0 1-1,0-1 1,0 0-1,0 0 1,0 0 0,0 0-1,-1 0 1,1-1-1,-1 1 1,1 0 0,-1-1-1,1 1 1,-1-1-1,0 0 1,2-2 0,1-3 27,-1-1 1,1 1 0,-2-1 0,1 0-1,-1 0 1,0 0 0,0 0 0,-1-10 0,1-5 144,-5-41 0,2 52-267,-1 0 1,0 1 0,-1-1 0,0 0 0,-1 1-1,0 0 1,-1 0 0,0 0 0,-1 0 0,0 1-1,0 0 1,-1 0 0,-15-15 0,18 22-131,4 3 172,-1-1 1,1 1 0,0 0-1,-1 0 1,1-1 0,0 1-1,0 0 1,-1 0 0,1-1-1,0 1 1,-1 0 0,1-1-1,0 1 1,0 0 0,0-1-1,-1 1 1,1 0 0,0-1-1,0 1 1,0-1 0,0 0-1,0 0-197,1 2 11,4 1 215,-1-1 0,1 1 0,-1-1-1,1 0 1,-1-1 0,1 1 0,4-1 0,36-1 90,-18-2 12,1-2 1,38-11 0,-20 4-3,16-3 8,97-25-15,-124 29-44,0-1-1,48-25 1,-71 30-2,0 0-1,0-1 1,-1-1 0,0 1-1,-1-2 1,0 1 0,0-2 0,-1 1-1,0-1 1,-1 0 0,-1-1-1,1 0 1,-2 0 0,9-21 0,33-97 209,38-165 1,-85 290-268,21-95 177,-19 84-286,-1 1 0,-1-1-1,-1 0 1,-2-23 0,2 38 100,0 1 0,0-1 0,0 0 1,0 1-1,0-1 0,0 0 0,0 0 0,-1 1 1,1-1-1,0 1 0,-1-1 0,1 0 0,0 1 0,-1-1 1,1 1-1,-1-1 0,0 0 0,1 1 9,0 0-1,-1-1 1,1 1-1,0 0 1,-1 0 0,1 0-1,0 0 1,-1 0-1,1 0 1,0 0 0,-1 0-1,1 0 1,0 0-1,-1 0 1,1 1-1,0-1 1,-1 0 0,1 0-1,0 0 1,-1 0-1,1 0 1,0 1 0,0-1-1,-1 0 1,1 1-1,-3 1-27,0 1 0,1 0-1,-1 0 1,1 0 0,-3 5 0,-14 26 6,2 1 0,1 1 0,2 1 0,-15 59 0,-118 389 369,134-445-260,-35 135 99,42-148-166,2 0 1,1 0-1,1 0 1,3 47 0,0-67 13,0-1 1,0 1 0,0 0-1,1 0 1,0-1 0,6 13-1,-7-17-10,0 0-1,0-1 0,0 1 1,0-1-1,0 1 0,0-1 1,0 1-1,1-1 0,-1 0 1,0 0-1,1 1 0,-1-1 1,1 0-1,0 0 0,-1 0 1,1-1-1,0 1 0,-1 0 1,1-1-1,0 1 0,0-1 1,-1 1-1,1-1 0,0 0 1,0 0-1,0 0 0,0 0 1,-1 0-1,1 0 0,3-1 1,1-1 2,0 0 1,0-1-1,-1 0 1,1 0-1,-1 0 1,1 0-1,-1-1 0,0 0 1,0 0-1,4-5 1,8-9-46,17-24 1,-32 39 28,118-136 335,-112 130-404,6-5-344,-19 26-254,5-10 635,-12 26-159,1 0-1,-10 41 0,19-59 213,-4 15-29,1 1 1,1-1-1,2 1 1,0 49-1,3-71 22,-1 0-1,1 0 0,0 0 0,0-1 1,0 1-1,0 0 0,1 0 1,-1-1-1,1 1 0,0-1 1,4 6-1,-5-7 8,1-1 1,0 1-1,-1-1 1,1 1-1,0-1 1,0 0-1,0 1 1,0-1-1,0 0 1,0 0-1,0-1 1,1 1-1,-1 0 1,0-1-1,0 1 1,1-1-1,-1 0 1,0 0-1,1 1 1,-1-2-1,3 1 1,2-1 35,0 0 1,0-1-1,0 1 1,0-1-1,0-1 1,-1 1-1,1-1 1,-1 0-1,0-1 1,0 0-1,0 0 0,0 0 1,7-7-1,-4 2 40,-1-1 0,1 0 0,-2-1 0,1 0 0,-2 0 0,10-19 0,-11 18-60,0 0 0,-1-1 0,0 1-1,-1-1 1,0 0 0,-1 0 0,-1 0 0,0 0 0,0-1 0,-3-19 0,1 26-51,0 0 0,-1 0 0,0 0 0,0 1 0,0-1 0,-1 1 0,0-1 0,0 1 0,-7-8 0,7 9-40,-1 1 1,0 0-1,1 0 1,-2 0-1,1 1 1,0 0-1,-1-1 1,0 2-1,1-1 1,-1 0-1,-1 1 1,1 0-1,-6-2 1,6 3-15,1 0 0,-1 0-1,0 0 1,0 0 0,1 1 0,-1 0 0,0 0 0,0 0 0,0 0 0,1 1-1,-1 0 1,0 0 0,1 0 0,-1 1 0,1-1 0,-7 4 0,11-4 61,0-1-1,0 0 1,0 1 0,0-1 0,0 1 0,1-1 0,-1 0 0,0 1 0,0-1 0,0 0 0,1 1 0,-1-1 0,0 0 0,0 1 0,1-1 0,-1 0 0,0 0-1,1 1 1,-1-1 0,0 0 0,1 1 0,4 0 23,-1-1 0,0 1 0,0-1 0,1 1-1,-1-1 1,1 0 0,-1-1 0,0 1 0,1-1 0,4-1 0,6-1 27,156-24 157,7-1 120,-171 27-297,-1 0 0,1 1 1,0 0-1,0 0 0,0 1 0,0-1 0,0 2 0,-1-1 0,10 4 0,-13-4-15,0 0-1,0 1 0,0 0 0,0-1 0,0 1 1,-1 1-1,1-1 0,-1 0 0,1 0 0,-1 1 0,0 0 1,0-1-1,0 1 0,0 0 0,0 0 0,-1 0 1,0 0-1,1 0 0,-1 0 0,0 1 0,1 4 1,0 7 58,0 1 0,0-1 0,-2 1 0,-2 30 0,-15 67 147,9-62-145,3-30-131,0 14 135,5-35-71,0 0 0,0 0 0,0-1 1,0 1-1,0 0 0,0 0 0,0 0 0,0 0 1,0 0-1,0 0 0,0 0 0,0 0 0,0 0 0,0 0 1,0 0-1,0 0 0,0 0 0,0 0 0,0 0 1,0 0-1,1 0 0,-1 0 0,0 0 0,0 0 0,0 0 1,0 0-1,0 0 0,0 0 0,0 0 0,0 0 1,0 0-1,0 0 0,0 0 0,0 0 0,0 0 1,0 0-1,0 0 0,0 0 0,1 0 0,-1 0 0,0 0 1,0 0-1,0 0 0,0 0 0,0 0 0,0 0 1,0 0-1,0 1 0,0-1 0,0 0 0,0 0 0,0 0 1,0 0-1,0 0 0,0 0 0,0 0 0,0 0 1,0 0-1,0 0 0,0 0 0,3-2 44,0 0 0,0 0 1,0-1-1,0 1 0,-1-1 0,1 0 0,-1 1 0,0-1 0,3-5 0,17-35 142,-6 10-106,-2 9-121,26-35 0,-34 52 29,0-1 0,0 2-1,1-1 1,-1 1 0,2 0-1,-1 0 1,1 0 0,13-6-1,-19 11 17,1 0-1,0 0 1,-1 0 0,1 1-1,0-1 1,0 1 0,0-1-1,0 1 1,-1 0 0,1 0-1,0 1 1,0-1 0,0 0-1,0 1 1,-1 0 0,1-1-1,0 1 1,0 0 0,-1 1-1,1-1 1,-1 0-1,1 1 1,-1-1 0,0 1-1,1 0 1,-1 0 0,3 4-1,5 5 40,0 1 0,-1 0-1,-1 0 1,9 17 0,-3-5-22,3 4-788,1-2 0,40 45 0,-50-62 426,1-1 1,1 0 0,0 0 0,0-1 0,0 0 0,1 0-1,0-1 1,0-1 0,1 0 0,16 4 0,-27-8-618,7 1 829,-5-3-2185,-15-17-11018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03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72 8544,'-45'-20'3168,"40"16"-1952,15-1 864,17-1-1248,17-3 1279,28 1-1215,9 0 320,6-1-704,6 6-224,25 3-192,16 3 0,1 11-64,-17-3-2752,-12 4 1472,7 5-5279,13-6 3647,-13-3-1728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08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17 904 5472,'-17'-7'4666,"37"28"-2641,-9-9-999,0-1-1,0-1 0,25 18 0,-32-25-852,0-1 0,1 1 0,-1-1 0,1-1 0,-1 1-1,1 0 1,0-1 0,0 0 0,-1 0 0,1-1 0,0 1-1,0-1 1,0 0 0,0 0 0,0-1 0,-1 0 0,7-1-1,0-2-2,0 0 0,-1 0 0,1-1 0,-1-1 0,0 0 0,-1 0 0,1-1 0,-1 0 0,10-10 0,8-11 159,32-40 0,-52 60-173,-1-1 0,0 0 0,0 0 0,0 0 0,7-20 0,-12 26-143,0 0 1,0 0-1,0 0 1,-1 0 0,1 0-1,-1 0 1,0 0-1,0 0 1,0 0-1,-1 0 1,1 0-1,-1 0 1,1 0-1,-1 0 1,0 0-1,0 0 1,0 0 0,-1 0-1,1 1 1,-1-1-1,1 1 1,-1-1-1,0 1 1,-3-4-1,3 4-35,1 1-1,-1-1 0,0 1 0,0-1 1,0 1-1,0 0 0,1 0 0,-2-1 1,1 2-1,0-1 0,0 0 1,0 0-1,0 1 0,0-1 0,-1 1 1,1-1-1,0 1 0,-1 0 0,1 0 1,0 0-1,0 0 0,-1 1 1,1-1-1,0 1 0,0-1 0,-1 1 1,1 0-1,0 0 0,0-1 0,0 2 1,-4 1-1,0 1-18,1 0 0,-1 1 0,1-1 0,0 1 1,0 0-1,0 1 0,1-1 0,0 1 0,-5 8 0,0 3 76,2 0-1,0 0 0,1 1 0,1 0 0,-5 26 0,3 2 29,-1 50 0,7-79 6,1 0-1,1-1 1,0 1 0,1 0-1,1 0 1,0-1 0,11 30-1,-12-42-30,-1-1-1,1 0 1,0 0-1,0 1 1,0-1-1,1 0 0,-1-1 1,1 1-1,-1 0 1,1-1-1,0 1 1,0-1-1,4 2 0,-2-1 33,0-1 0,1 0-1,-1 0 1,1 0 0,-1 0-1,1-1 1,9 1 0,2-1 89,0-1 0,0-1 0,0-1 0,28-6 1,-25 4-126,0-1 0,-1-1 1,1-1-1,-1-1 0,0-1 1,-1 0-1,0-1 0,-1-1 1,0-1-1,0 0 0,-2-1 1,1-1-1,-2-1 0,0 0 1,13-18-1,62-108 91,-33 48-10,-50 87-257,-3 7-67,1 13-114,-4-10 314,8 131-271,-7-96 290,1 0 0,11 60 0,-12-92 44,1 0 0,0-1 0,0 1 1,1-1-1,0 1 0,0-1 0,7 10 1,-8-14-23,-1 0 1,1 0 0,-1 0 0,1 0-1,0-1 1,0 1 0,0-1 0,0 0-1,0 1 1,0-1 0,0 0 0,1 0-1,-1 0 1,0 0 0,0-1-1,1 1 1,-1-1 0,1 1 0,-1-1-1,0 0 1,1 0 0,-1 0 0,1 0-1,-1 0 1,4-1 0,6-3 30,0 1 1,-1-2-1,0 1 0,0-2 1,-1 1-1,1-1 0,-1-1 1,0 0-1,-1-1 1,0 1-1,0-2 0,0 1 1,13-19-1,3-9-2,-1 0-1,27-58 1,-48 88-37,16-31-3,0-2-94,2 0-1,2 2 1,30-40 0,-51 75 54,0 0-1,0 0 1,0 0-1,1 0 1,-1 0-1,0 1 1,1-1-1,-1 1 1,1 0-1,0-1 1,-1 1-1,1 0 1,0 0-1,0 1 1,0-1-1,-1 1 1,1-1-1,0 1 0,0 0 1,0 0-1,0 0 1,0 0-1,0 1 1,0-1-1,3 2 1,7 2-64,0 1-1,0 0 1,-1 1 0,15 10 0,6 1 238,70 27-117,191 55-1,-69-42 358,-220-56-394,-5-1 25,1 1 1,0-1-1,0 0 0,0 0 1,0 1-1,0-1 0,0 0 1,0 0-1,0 0 0,0 0 1,0 0-1,0 0 1,0 0-1,0 0 0,0 0 1,0-1-1,0 1 0,0 0 1,-1-1-1,1 1 1,2-1-1,-3 1-22,0-1 0,0 1 0,0 0 0,0 0 1,0 0-1,0 0 0,0 0 0,0 0 0,0 0 0,0 0 0,0-1 1,0 1-1,0 0 0,0 0 0,0 0 0,0 0 0,0 0 0,0 0 1,0-1-1,0 1 0,0 0 0,0 0 0,0 0 0,0 0 0,0 0 1,0 0-1,0 0 0,0-1 0,0 1 0,0 0 0,0 0 0,0 0 0,0 0 1,0 0-1,0 0 0,0 0 0,-1 0 0,1 0 0,0 0 0,0-1 1,0 1-1,0 0 0,-7-2 8,-8 0-149,7 3 113,-1 0 0,1 0 0,-1 1 1,1 0-1,0 1 0,0 0 0,-10 4 0,2-1-19,-136 68-452,114-54 451,-3 2-24,-53 39 0,78-50 97,0 2 1,2 0-1,-1 0 0,2 1 1,0 1-1,-12 18 0,7-1 20,18-31-45,-1 1 0,1-1 0,-1 0 0,1 1-1,-1-1 1,1 1 0,0-1 0,-1 0 0,1 1 0,0-1-1,0 1 1,0-1 0,0 1 0,1-1 0,-1 0 0,0 1-1,0-1 1,1 1 0,-1-1 0,1 0 0,0 2 0,0-2 5,-1-1 0,1 0 0,-1 1 1,1-1-1,-1 1 0,1-1 1,0 0-1,-1 1 0,1-1 1,-1 0-1,1 0 0,0 0 1,-1 1-1,1-1 0,0 0 0,-1 0 1,1 0-1,0 0 0,-1 0 1,1 0-1,0-1 0,16-3 254,-16 4-245,34-11 32,0-2-1,-2-1 1,0-2 0,0-1 0,-2-2 0,0-1-1,-1-1 1,-1-2 0,-1-1 0,-1-1-1,34-41 1,-53 56-54,1-1 6,16-16 0,-24 26-12,-1 1 0,1-1 0,-1 1 0,1-1-1,0 1 1,-1-1 0,1 1 0,0-1 0,-1 1 0,1-1-1,0 1 1,0 0 0,0 0 0,-1-1 0,1 1 0,0 0-1,0 0 1,0 0 0,-1 0 0,1 0 0,0 0 0,1 0-1,-1 0-1,-1 1-1,1-1 1,0 1-1,-1-1 1,1 1-1,-1-1 1,1 1 0,-1-1-1,1 1 1,-1 0-1,1-1 1,-1 1-1,1 0 1,-1-1-1,0 1 1,1 0-1,-1 0 1,1 1-1,0 5-72,1 0 0,-1 1 0,0 13 0,-1-15 59,1 28-74,1 0 0,2 0 0,15 59 0,-18-90 108,0 0 0,0 0 0,0 0 0,0-1 0,1 1 0,-1 0 0,1-1 0,0 1 0,0-1 0,0 1 0,0-1 0,0 0 0,0 0 0,1 0 0,-1 0 0,1 0 0,0 0 0,-1-1 0,1 1 0,0-1 0,0 0 0,0 0 0,0 0 0,5 1 0,-2-1 48,1-1-1,0 0 1,0 0-1,0-1 1,0 0-1,0 0 1,-1-1-1,1 1 1,-1-1-1,11-5 1,18-7 32,-1-1 1,-1-2 0,0-1 0,-2-2 0,38-30 0,-38 22-82,-2-1-1,34-45 1,43-74 47,1 1-421,-110 160-92,-12 35 334,-2 0-1,-2-2 1,-2 0 0,-2-2-1,-32 48 1,-23 11 161,-12 19 3,23-15 126,-65 143 0,119-227 313,5-15-86,8-8-378,0 0 1,-1 0-1,1 0 1,0 0-1,0-1 1,-1 1-1,1 0 1,0 0-1,0 0 1,-1 0-1,1 0 1,0 0-1,0-1 1,0 1-1,-1 0 1,1 0-1,0 0 1,0 0-1,0-1 0,0 1 1,0 0-1,-1 0 1,1 0-1,0-1 1,0 1-1,0 0 1,0 0-1,0-1 1,0 1-1,0 0 1,0 0-1,0-1 1,0 1-1,0 0 1,0 0-1,0-1 1,0 1-1,0 0 1,-1-13 44,2 1 0,-1-1 0,1 1 1,1-1-1,0 1 0,1 0 0,4-12 0,-4 12-52,5-16-41,2 1 1,19-40-1,36-50-120,-37 67 126,0-1 55,83-140-80,-75 134-19,57-68-1,-87 118 68,53-59-122,-51 58 33,1 0-1,1 0 1,0 1 0,0 0-1,12-6 1,-20 12 87,0 0-1,-1 0 1,1 0 0,0 1 0,0-1 0,0 0-1,0 1 1,0-1 0,0 1 0,0 0 0,0 0 0,0 0-1,0 0 1,-1 0 0,1 0 0,0 0 0,0 1-1,0-1 1,0 0 0,0 1 0,0 0 0,0 0-1,0-1 1,-1 1 0,1 0 0,0 0 0,-1 1-1,1-1 1,-1 0 0,1 0 0,-1 1 0,3 2 0,-1 1-2,0 0 1,0 0-1,-1 0 1,1 1-1,-1-1 1,0 1-1,-1-1 1,1 1-1,-1 0 1,0 6-1,2 17 43,-2 1 1,-1-1-1,-1 1 0,-1-1 1,-2 1-1,-14 52 0,14-69 37,-1 0 0,0-1 0,-1 0 0,-1 0 0,-12 19 0,14-25-30,0 0 0,0 0 0,-1-1-1,1 1 1,-2-1 0,1 0 0,0-1-1,-1 1 1,0-1 0,-12 5 0,13-7-36,0 1 17,1 0-1,-1-1 0,1 0 1,-1-1-1,0 1 0,1-1 0,-1 0 1,0 0-1,0-1 0,0 1 1,-11-2-1,17 1-27,-1 0 0,1 0 1,0 0-1,0 0 0,0 0 0,0 0 0,0 0 0,-1 0 0,1 0 1,0 0-1,0 0 0,0 0 0,0 0 0,0-1 0,0 1 1,-1 0-1,1 0 0,0 0 0,0 0 0,0 0 0,0 0 0,0 0 1,0 0-1,0 0 0,-1 0 0,1-1 0,0 1 0,0 0 0,0 0 1,0 0-1,0 0 0,0 0 0,0 0 0,0-1 0,0 1 1,0 0-1,0 0 0,0 0 0,0 0 0,0 0 0,0 0 0,0-1 1,0 1-1,0 0 0,0 0 0,0 0 0,0 0 0,0 0 1,0-1-1,0 1 0,0 0 0,0 0 0,9-7-177,16-7-22,-24 14 183,121-51-250,-79 32 178,1 3 0,56-13 0,-28 8 200,-33 9-57,32-9 113,91-40 0,-151 55-72,0 1-1,-1-2 0,14-9 1,-24 16-92,0 0 1,0 0 0,0 0-1,1 0 1,-1 0-1,0 0 1,0-1 0,1 1-1,-1 0 1,0 0 0,0 0-1,0 0 1,0-1-1,1 1 1,-1 0 0,0 0-1,0 0 1,0-1-1,0 1 1,0 0 0,0 0-1,1-1 1,-1 1 0,0 0-1,0 0 1,0-1-1,0 1 1,0 0 0,0 0-1,0-1 1,0 1-1,0 0 1,0 0 0,0-1-1,0 1 1,-1 0 0,1 0-1,0-1 1,0 1-1,0 0 1,0 0 0,0 0-1,0-1 1,-1 1-1,1 0-13,-1-1-1,1 1 1,-1 0-1,0 0 1,1-1-1,-1 1 1,0 0-1,1 0 1,-1 0-1,1 0 1,-1 0-1,0 0 1,1 0-1,-1 0 1,0 0-1,1 0 1,-2 1-1,-4 1-55,0 1-1,0 0 1,0 0-1,0 1 1,0-1-1,1 1 1,0 1-1,-7 5 1,-36 44-213,25-26 223,1 2 1,-31 58-1,50-82 86,0-1 1,1 1-1,0 0 0,0 0 1,0 0-1,0 0 0,0 10 0,2-14-32,-1 0 0,1 0 0,1 0 0,-1 1 0,0-1 0,0 0 0,1 0 0,-1 0 0,1 0-1,0 0 1,0 0 0,0-1 0,0 1 0,0 0 0,0 0 0,0 0 0,0-1 0,1 1 0,-1-1 0,1 1-1,-1-1 1,1 0 0,-1 1 0,1-1 0,0 0 0,2 1 0,4 1 59,-1 0-1,1 0 1,-1-1 0,1 0 0,0-1-1,0 0 1,0 0 0,0 0-1,0-1 1,0 0 0,0-1 0,0 0-1,0 0 1,-1-1 0,1 0 0,0 0-1,-1-1 1,1 0 0,-1 0-1,0-1 1,0 0 0,0 0 0,0 0-1,-1-1 1,0 0 0,0 0 0,0-1-1,-1 0 1,6-7 0,2-6-8,-2-1 0,-1 0 0,0 0 0,-2-1 0,0-1 0,-1 1 0,7-41 0,-6 24-29,-5 27-239,0-1 0,-1 1 1,1-17-1,-3 53-123,-1 4 73,5 40-1,-3-60 286,1-1 1,0 1 0,0-1 0,0 0-1,1 0 1,0 0 0,1 0 0,0-1-1,7 11 1,-9-15 14,1 1 0,0-1 0,0 1 0,1-1 0,-1 0-1,1-1 1,-1 1 0,1-1 0,0 1 0,0-1 0,0 0 0,6 2 0,-3-2 17,0-1 0,-1 1 0,1-1 0,0-1 1,0 1-1,0-1 0,10-1 0,-2-1 49,0-1-1,0-1 1,0 0-1,-1-1 1,1 0-1,22-13 1,-20 8-56,-2 0 1,1-1 0,-2-1-1,1 0 1,20-23-1,56-79-60,-15 17 223,-63 82-276,1 1 0,1 1-1,19-14 1,-30 24 82,-1 1 0,1 0 0,0 0 0,0 0 0,0 0 0,0 0 0,0 1 0,6-1 0,-7 1-8,-1 1 1,0 0-1,1 0 0,-1 0 0,1 0 0,-1 0 1,1 1-1,-1-1 0,0 1 0,1-1 0,-1 1 1,0 0-1,0 0 0,0 0 0,1 0 0,-1 0 1,3 3-1,1 1-23,-1 0-1,0 0 1,0 1 0,0-1 0,0 1 0,-1 0 0,0 1-1,0-1 1,4 12 0,-3-7 18,-2 0 0,0 0-1,0 1 1,-1-1 0,2 18 0,-4 6 63,-1 0 0,-2 0 0,-7 37 0,5-44-87,3-18 26,-1 1-1,2-1 0,0 1 0,0-1 0,1 1 0,1 12 0,-1-21 6,1 0 0,-1-1 0,1 1 0,-1 0 0,1-1 0,0 1-1,-1-1 1,1 1 0,0-1 0,0 1 0,0-1 0,0 0 0,1 1 0,-1-1 0,0 0 0,0 0-1,1 0 1,-1 0 0,1 0 0,-1 0 0,1 0 0,-1-1 0,1 1 0,0-1 0,-1 1-1,1-1 1,1 1 0,6 0 25,-1 0 0,1-1-1,-1 1 1,13-3-1,-8 1-9,33-1 6,-1-3-1,61-14 1,-86 14-3,1-1-1,-1 0 1,-1-2 0,0-1-1,0 0 1,0-1 0,26-20-1,64-68 96,-7 7-26,-53 53-69,35-28-157,-77 57 92,-7 8 46,0 1 1,1 0-1,-1 0 0,0 0 1,0 0-1,0-1 0,0 1 1,0 0-1,0 0 0,0 0 1,0 0-1,0-1 0,0 1 1,0 0-1,0 0 0,0 0 1,0 0-1,0 0 0,0-1 1,0 1-1,0 0 0,-1 0 1,1 0-1,0 0 0,0-1 1,0 1-1,0 0 0,0 0 1,0 0-1,0 0 0,0 0 1,-1-1-1,0 1-8,0 0 1,0 0-1,0 0 0,0 0 1,0 0-1,0 0 0,0 0 1,0 0-1,0 0 0,1 0 1,-1 1-1,0-1 0,0 0 1,0 1-1,0-1 0,0 0 0,-1 2 1,-4 1-83,0 1 1,1 0 0,0 0-1,0 0 1,0 0-1,-8 10 1,-22 35-174,21-29 162,-201 274 327,214-293-216,-6 8-21,0 0 1,1 1-1,-8 16 1,13-24 2,0 1 1,0 0-1,0-1 1,1 1-1,-1 0 1,1-1-1,-1 1 1,1 5 0,0-6 10,1-1 1,-1 0-1,0 1 1,0-1 0,1 0-1,-1 1 1,1-1 0,0 0-1,-1 1 1,1-1 0,0 0-1,0 0 1,-1 0 0,1 0-1,0 0 1,0 0 0,0 0-1,2 1 1,-1 0 26,0-1 0,0 0 1,0 0-1,0 0 0,0 0 0,1 0 1,-1 0-1,0-1 0,1 1 0,-1-1 1,0 1-1,1-1 0,-1 0 0,1 0 1,-1 0-1,0 0 0,1-1 0,-1 1 1,0-1-1,1 1 0,-1-1 0,0 0 1,1 0-1,-1 0 0,3-2 0,1-1 53,0 1 0,0-2 0,-1 1 0,0-1 0,0 1-1,0-2 1,7-9 0,5-9-127,-2-1 1,18-39-1,17-57-213,-31 74 175,-18 40-209,-6 12-16,1 11 109,0 1 0,1 1 0,-3 32 0,6-43 173,-1-1 35,1 1 0,0-1 1,0 1-1,0-1 0,1 0 0,0 1 1,0-1-1,1 0 0,0 0 0,0 0 1,0 0-1,1 0 0,-1 0 0,2 0 0,-1-1 1,0 0-1,1 1 0,0-1 0,1-1 1,-1 1-1,1-1 0,-1 1 0,1-1 1,1 0-1,-1-1 0,0 0 0,1 0 1,0 0-1,0 0 0,0-1 0,0 0 1,10 2-1,10 2 17,1-1-1,0-2 1,0 0-1,32-2 1,-39-2 71,1-1 0,-1-1 0,0 0 0,0-1 0,-1-2 0,26-9-1,-35 11-65,-1-2-1,1 1 0,-1-1 1,0-1-1,0 1 0,0-1 1,-1-1-1,14-16 0,-1-4-2,27-45 1,-11 15 11,78-88-66,13-19-106,-62 55 124,55-128 1,-111 218 46,22-47-70,40-119 0,-70 181 17,0 1-41,-1 0 0,0 0 0,0 0 1,0 0-1,-1 0 0,1 1 0,-1-1 0,0 0 0,0 0 1,-1-5-1,1 9 39,0-1 0,0 0 1,-1 1-1,1-1 0,0 1 0,0-1 0,-1 0 1,1 1-1,0-1 0,-1 1 0,1-1 1,-1 1-1,1-1 0,-1 1 0,1-1 1,-1 1-1,1 0 0,-1-1 0,1 1 1,-1 0-1,0-1 0,1 1 0,-1 0 0,1 0 1,-2-1-1,0 1-21,0 0 1,0 0-1,0 0 1,0 0-1,1 0 1,-1 0 0,0 1-1,-3 0 1,0 1 3,-1 0 1,1 0 0,0 1 0,0-1 0,0 1 0,0 0 0,-6 6 0,-1 2 0,-19 21 0,-164 240-306,183-253 331,-17 27 76,3 1 1,2 1-1,2 1 0,-30 99 1,20-31 221,-19 135 1,50-242-253,-3 14 78,0 30 1,4-48-69,0 1 1,0-1 0,1 1-1,0-1 1,0 0 0,1 1-1,-1-1 1,1 0 0,5 9-1,-6-13-24,0-1-1,0 1 0,0-1 1,0 0-1,0 1 0,1-1 1,-1 0-1,0 0 0,1 0 1,-1 0-1,1 0 0,0 0 1,-1 0-1,1 0 1,-1-1-1,1 1 0,0-1 1,0 1-1,-1-1 0,1 0 1,0 1-1,2-1 0,3 0 68,1 0-1,0-1 1,13-2-1,-19 2-88,25-5 13,0-1 0,-1-1-1,0-2 1,44-21 0,-21 3-39,60-43 1,-55 26-4,-52 44 11,0-1 0,0 1-1,1-1 1,-1 1-1,0 0 1,0-1-1,5 0 1,-7 2 9,1 0 0,-1 0 1,1 0-1,-1 0 0,1 0 1,-1 0-1,1 0 0,-1 0 1,1 0-1,-1 0 0,1 0 0,-1 0 1,1 0-1,-1 0 0,1 1 1,-1-1-1,1 0 0,-1 0 0,0 0 1,1 1-1,-1-1 0,1 0 1,-1 1-1,0-1 0,1 0 1,-1 1-1,0-1 0,1 1 0,-1-1 1,0 1-1,0-1 0,1 1 1,-1-1-1,0 0 0,0 1 0,0-1 1,0 1-1,1-1 0,-1 1 1,0-1-1,0 1 0,0 0 1,0 0-1,0 9-30,0 1 0,0 0 0,-1-1 0,-3 17 0,3-16 84,-1 0 1,1 0 0,0 0-1,2 18 1,-1-28-37,1 1 0,-1-1-1,0 1 1,1 0 0,-1-1 0,1 1-1,-1-1 1,1 1 0,0-1 0,0 0-1,0 1 1,-1-1 0,1 0 0,1 1-1,-1-1 1,0 0 0,0 0 0,0 0 0,0 0-1,3 1 1,-2-1 15,1 0 0,-1 0-1,1 0 1,-1 0 0,1-1 0,-1 1 0,1-1 0,0 0-1,-1 0 1,1 0 0,3 0 0,4-2 24,-1 1 0,-1-2 0,1 1 0,0-1 0,-1 0-1,12-6 1,31-22-28,-2-2 0,55-47-1,-39 29 0,-8 8-123,-61 55-335,-38 59-247,9-19 680,29-45 32,-3 4-41,1 0 0,0 1 0,1 0 1,0 0-1,-4 15 0,8-25 15,1 1 0,-1-1 1,1 1-1,0-1 0,-1 0 1,1 1-1,1-1 0,-1 1 1,0-1-1,0 1 0,1-1 1,0 0-1,-1 1 0,1-1 1,0 0-1,0 0 0,0 1 1,0-1-1,1 0 0,-1 0 1,0 0-1,1 0 0,0-1 1,-1 1-1,1 0 0,0-1 1,0 1-1,0-1 0,0 1 1,0-1-1,0 0 0,0 0 1,1 0-1,3 1 0,6 1 31,0 0-1,1-1 1,-1 0-1,24 0 1,-14-1-52,-7 0 72,1-1 1,-1-1-1,1 0 0,-1-1 1,1-1-1,-1 0 0,0-1 1,0-1-1,22-9 0,-34 12-31,1 0 0,-1 0 0,1-1 0,-1 1 0,0-1 0,0 1 0,0-1 0,0 0 0,-1 0 0,1-1-1,-1 1 1,0-1 0,0 1 0,0-1 0,0 1 0,0-1 0,-1 0 0,2-7 0,-2 6-33,0-1 1,-1 0 0,0 1 0,0-1-1,0 0 1,0 1 0,-1-1 0,0 1-1,0-1 1,-1 1 0,0-1-1,-4-9 1,3 9-57,-1 0-1,1 0 1,-1 0-1,0 1 1,0 0-1,-1 0 1,0 0-1,0 0 1,0 1-1,0-1 1,-1 1-1,0 1 1,-11-7-1,8 7 7,1 0 0,0 0 0,-1 0 0,1 1 0,-1 1 0,1-1 0,-1 1 0,0 1 0,0 0 0,-11 1 0,18-1 47,-1 0 1,1 1-1,0-1 0,0 0 0,0 1 0,0-1 1,0 1-1,0 0 0,0 0 0,0 0 0,0 0 1,0 0-1,0 0 0,1 1 0,-1-1 0,-1 2 1,17-2 109,-2-1-46,1-2-1,-1 1 1,1-1 0,-1-1 0,17-6 0,60-27 28,-64 25-66,3-3-7,-13 7-5,1 0 0,-1 0 0,1 2 0,24-6 0,-36 11-1,-1-1 0,0 1 0,0 0 0,1 0 0,-1 0 0,0 1 0,1-1 0,-1 1 0,0 0 0,0 0 0,0 0 0,0 0 0,0 0 0,5 3 1,-4-1 4,0 0 0,0 0 1,-1 0-1,1 1 1,-1-1-1,0 1 1,0 0-1,0 0 1,2 5-1,0 2 34,0 0-1,0 0 1,-1 1 0,-1-1-1,0 1 1,0 0-1,0 13 1,-2-4 30,-2-1-1,0 1 1,-1-1 0,-1 0 0,-1 1 0,-8 23-1,-5 31 259,17-74-320,-1 0 0,1 0 0,0 0 0,0 0 0,0 0 0,-1 0 0,1 1 0,0-1 0,0 0 0,1 0 0,-1 0 0,0 0 0,0 0 0,0 0 0,1 0 0,-1 0 0,0 0 1,1 0-1,-1 0 0,1 0 0,0 1 0,1-1 4,-1-1 1,0 0 0,1 1-1,-1-1 1,0 1 0,1-1 0,-1 0-1,1 0 1,-1 0 0,0 0-1,1 0 1,-1 0 0,1 0-1,-1-1 1,0 1 0,1 0-1,1-1 1,71-20-102,0-3 1,80-38-1,-135 53 131,1 1-1,0 0 1,0 2-1,41-8 0,-59 14-28,0 0 0,1 0-1,-1 0 1,0 1 0,1-1-1,-1 0 1,0 1 0,0-1-1,1 1 1,-1 0 0,0 0-1,0 0 1,0 0 0,0 0-1,2 2 1,2 2 79,0 0-1,-1 0 1,7 9 0,3 1 63,8 13-101,-16-20-276,0 0 1,9 7-1,-15-13-746,2 9-8435,-3-11 8852,0 1 0,0 0 0,0-1-1,-1 1 1,0 2-1660,0-2 1754,0 0-1,-1 0 0,1 0 0,0 0 1,0 0-1,-1-1 0,1 1 1,0 0-1,-1-1 0,1 1 1,-1-1-1,1 1 0,-1-1 1,1 0-1,-1 1 0,-2-1 0,-1 0-78,0 0 0,0-1 0,-1 1-1,-4-2 1,-42-15-1574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08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1795 188 12800,'-31'-48'4735,"17"40"-3679,9 4-288,14 4-704,4 0-192,10-5 544,4 5-224,-1 0-192,6 0-32,-4 0-576,-6 5 352,-4 4-3615,0 2 2111,-4-2-5600</inkml:trace>
  <inkml:trace contextRef="#ctx0" brushRef="#br0" timeOffset="1">28 60 14112,'-27'-20'6399,"40"24"-5535,11 1-480,29-10-384,41 1 1472,19-1-800,4 2-128,40 0-352,28-6-224,-16 4 0,-6 2-3136,22 3 1728,-1 0-5407,-23-12 3839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10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18 591 5568,'-10'-4'1560,"7"9"-652,-1 4-347,3-7 527,1-2-809,0 1 0,0 0 0,0 0 0,0-1 0,1 1 0,-1 0-1,0-1 1,0 1 0,1 0 0,-1-1 0,0 1 0,1 0 0,-1-1 0,0 1 0,1-1 0,-1 1 0,1-1 0,-1 1 0,2 0-1,14 6 1862,-9-6-1664,0 0 1,0 0-1,7-1 0,-14 0-419,14-2 451,-1 0-1,0 0 1,0-1 0,0-1 0,0 0-1,17-9 1,-25 11-414,29-13 123,-1-2-1,-1-1 1,-1-1 0,0-2 0,-2-1 0,0-1 0,-2-2 0,31-35 0,129-173 1111,-181 226-1218,-2 0 1,1-1 0,3-7-1,-6 8-176,-5 6-70,-8 10-211,2 5 350,1 0 0,0 1 0,1 0 0,1 0-1,-9 30 1,10-29-4,1-3-3,0 0 1,1 1-1,1 0 1,0-1-1,1 1 1,0 0-1,1 0 1,2 16-1,-1-24 31,0-1 0,1 0 1,-1 0-1,1 1 0,0-1 0,0 0 0,1 0 0,-1-1 1,1 1-1,4 5 0,-4-7 14,0 0 1,0 0 0,0 0-1,1 0 1,-1-1-1,1 1 1,0-1-1,0 0 1,-1 0 0,1 0-1,1-1 1,-1 1-1,0-1 1,6 1-1,-3-2-5,-1 1 0,1-1-1,0 0 1,0-1-1,0 0 1,-1 0 0,1 0-1,-1-1 1,1 0-1,-1 0 1,1-1 0,10-5-1,7-6 17,39-29 0,-53 35-37,252-191 408,-72 54-350,-136 101 23,-56 47-107,0-1 0,-1 1 1,1-1-1,0 1 0,1 0 1,-1 0-1,0 0 0,0 3 1,-2 3-1,-112 196 68,90-165-35,-1-1 0,-64 68 0,64-78-17,14-14 25,-1-1 0,0 0 0,-1-1 0,-23 15-1,36-27 10,0 0-1,1 0 0,-1 0 0,0 0 0,0 0 1,0-1-1,0 1 0,0-1 0,0 0 0,0 1 0,0-1 1,0 0-1,-3 0 0,4 0-32,1-1 0,-1 1 0,0 0 0,1-1 0,-1 1 0,0 0 0,1-1 0,-1 1 0,1-1 0,-1 1 0,0-1 0,1 1 0,0-1 0,-1 0 0,1 1 0,-1-1 0,1 1 0,0-1 0,-1 0 0,1 0 0,0 1 0,0-1 0,-1 0 0,1 1 0,0-1 0,0 0 0,0 0 0,0 1 0,0-1 0,0 0 0,0 0 0,0 1 0,0-1 0,1 0 0,-1 1 0,0-1 0,1-1 0,0-1-27,0-1 0,0 1 0,0-1 0,1 1 0,0-1 0,-1 1 0,1 0 0,1 0 0,-1 0 0,0 0 0,1 0 0,-1 1 0,1-1 0,0 1 0,0-1 0,0 1 0,0 0 0,0 0 0,1 1 0,-1-1 0,7-2 0,5-1-4,-1 1 0,0 1 0,1 0 0,18-2 0,-3 3-17,1 1-1,0 2 0,0 1 0,35 6 0,29 12-1958,-4 6-4866,-74-19 5080,-15-6 966,1 1 0,0-1 0,0 0 0,0 0 0,0 0 0,0 0 1,0-1-1,0 1 0,0-1 0,0 0 0,0 0 0,0 0 0,5 0 0,2-10-2965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10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89 11296,'-48'-33'4192,"35"13"-3264,8 5-257,10 6-2206,3 1 703,10 5-288,4 3 672,10 6-2272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12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1311 4640,'0'0'87,"-1"0"0,0 0 0,1 1 0,-1-1 0,1 0 0,-1 0 0,1 0-1,-1 1 1,1-1 0,-1 0 0,1 1 0,-1-1 0,1 0 0,-1 1 0,1-1 0,-1 1 0,1-1 0,0 0 0,-1 1 0,1-1 0,0 1 0,-1 0 0,5 9 590,-3-9-421,0 0-1,-1 0 0,1 0 1,-1 0-1,1 0 1,-1 0-1,0 0 1,1 0-1,-1 0 0,0 0 1,0 3-1,3 6 1037,-1-6-1006,0-1 0,0 0 0,1 0 0,-1 1 0,1-2 0,0 1-1,0 0 1,0-1 0,0 1 0,0-1 0,1 0 0,-1 0 0,1 0 0,-1 0 0,1-1-1,0 1 1,-1-1 0,1 0 0,0 0 0,0-1 0,0 1 0,0-1 0,6 0-1,6-1 285,1-1-1,0 0 0,-1-1 0,22-8 0,-16 5-463,26-7 373,47-19-1,-72 22-358,-1 0 0,0-2 0,-1 0 0,26-20 1,9-16 25,53-58 0,-2 1 191,-50 54-195,89-87 116,-101 86-158,-2-2 0,36-61-1,56-129 125,-76 116-180,-51 107 27,-1 1 0,-1-1 0,-1 0 1,3-28-1,-7 44-64,-1-1 0,1 1 0,-1-1 1,-1 1-1,1 0 0,-3-8 1,3 11-17,-1 0 1,1 0 0,-1 0-1,0 1 1,0-1-1,0 0 1,0 1 0,0-1-1,0 1 1,0-1-1,-1 1 1,1 0 0,0-1-1,-1 1 1,1 0 0,-1 0-1,1 0 1,-1 0-1,0 0 1,0 0 0,-2 0-1,-2-1-22,0 1 0,0 0 0,0 0-1,0 1 1,0-1 0,0 1 0,0 1 0,0-1-1,0 1 1,-8 2 0,-4 2-50,0 0 0,-20 10 0,21-7 65,0 1 1,1 0-1,0 2 1,0 0-1,2 0 1,-1 2-1,1-1 1,1 2-1,0 0 1,1 1-1,-11 16 1,-7 18 96,2 0 1,-31 74-1,37-71-31,3 1 0,1 0-1,-13 75 1,23-84 56,3 0 1,1 1-1,3 0 1,5 71-1,-3-104-20,1 1 0,0-1 0,1 1 0,0-1 0,11 24 0,-12-31-33,0-1-1,1 1 1,0 0 0,0-1 0,1 0 0,-1 0-1,1 0 1,0 0 0,0-1 0,0 1-1,0-1 1,1 0 0,-1 0 0,1 0 0,0-1-1,7 3 1,-3-2-12,0-1 1,0 0-1,1-1 0,-1 0 0,0 0 0,1-1 1,-1 0-1,10-2 0,3-1 17,-1-1-1,29-9 1,-36 8-6,0-1 0,0 0 1,0-1-1,-1 0 0,0-1 0,0-1 0,-1 0 0,0-1 1,14-15-1,0-3 1,-1-2 1,30-48 0,-46 66-51,-1-1 1,0-1-1,-1 1 1,-1-1 0,0 0-1,0 0 1,-2-1-1,6-27 1,-10 40-56,0 0 1,1 0-1,-1 0 1,0 0-1,-1-1 1,1 1-1,0 0 1,-1 0-1,1 0 0,-1 0 1,1 0-1,-1 0 1,0 0-1,0 0 1,0 0-1,-2-3 1,1 4 3,1 0 0,0 0 1,0 0-1,-1 0 0,1 0 1,-1 0-1,1 0 0,-1 1 1,1-1-1,-1 0 0,1 1 0,-1 0 1,0-1-1,1 1 0,-1 0 1,1 0-1,-1 0 0,0 0 1,1 0-1,-1 0 0,-3 1 1,-5 1-10,0 1 0,0 0 0,0 1 0,0 0 1,1 0-1,-1 1 0,1 0 0,0 1 0,1 0 1,-1 1-1,1-1 0,1 2 0,-1-1 0,1 1 1,0 0-1,1 0 0,-8 14 0,6-9 73,0 1 1,1 0-1,1 0 0,1 0 1,0 0-1,0 1 0,2 0 1,0 0-1,0 0 0,2 0 1,-1 24-1,3-28 21,1-1 0,-1 1 0,2-1 0,-1 0 1,1 0-1,1 0 0,0 0 0,0-1 0,1 1 0,0-1 0,1 0 0,0-1 0,0 1 1,1-1-1,13 12 0,-14-14 30,0-1 0,0 0 1,1-1-1,-1 1 0,1-1 1,0-1-1,0 1 0,1-1 1,-1 0-1,1-1 0,-1 0 0,1 0 1,0-1-1,0 0 0,0 0 1,0 0-1,0-1 0,0-1 1,0 1-1,-1-1 0,10-3 1,-10 2-20,-1 0 0,1 0 1,-1-1-1,0 0 1,0 0-1,0-1 1,0 0-1,8-7 1,1-3 79,20-25 0,-25 26-111,84-95 116,115-104 0,-188 194-92,16-17-108,-36 35 59,-1 0 1,0 0 0,0-1-1,1 1 1,-1 0 0,0 0-1,0-1 1,1 1 0,-1 0-1,0-1 1,0 1 0,0 0-1,0-1 1,0 1 0,1 0-1,-1-1 1,0 1 0,0-1-1,0 1 1,0 0-1,0-1 1,0 1-7,-1-1 0,1 1 0,0 0-1,-1 0 1,1 0 0,0 0 0,0 0 0,-1 0 0,1 0 0,0 0-1,-1 0 1,1 0 0,0 0 0,-1 0 0,1 0 0,0 0-1,-1 0 1,1 0 0,0 0 0,0 0 0,-1 0 0,1 1-1,0-1 1,-1 0 0,1 0 0,0 0 0,-6 3-25,2 1 0,-1-1 0,0 1-1,1 0 1,0-1 0,0 2 0,0-1 0,-6 9 0,-17 26 6,1 0 0,-35 77 0,16-29 25,12-24 24,12-21 77,-2-1-1,-35 47 0,54-84-10,1 0 0,-1 1 0,0-1 0,-1-1 0,1 1 1,-1-1-1,-5 4 0,9-6-80,0-1 1,0 1 0,0 0 0,-1-1 0,1 1 0,0-1 0,0 0 0,0 1 0,-1-1 0,1 0 0,0 0 0,0 0 0,-1 0 0,1 0 0,0 0 0,0 0 0,-1 0 0,1 0 0,0-1-1,0 1 1,0 0 0,0-1 0,-1 1 0,1-1 0,0 1 0,0-1 0,0 0 0,0 1 0,0-1 0,0 0 0,0 0 0,0 0 0,1 0 0,-1 0 0,0 0 0,0 0 0,0-2-1,-3-3-11,0-1-1,1 0 1,0 0-1,1 0 1,0 0-1,0-1 1,-2-11-1,4 14-15,0 1 1,-1-1-1,1 1 0,1-1 0,-1 1 1,1-1-1,0 1 0,0-1 0,0 1 0,1-1 1,-1 1-1,1 0 0,0 0 0,3-4 0,-5 7 10,1 0 0,0 1 0,-1-1-1,1 0 1,0 1 0,0-1 0,-1 1-1,1-1 1,0 1 0,0-1-1,0 1 1,-1-1 0,1 1 0,0 0-1,0 0 1,0-1 0,0 1 0,0 0-1,0 0 1,0 0 0,0 0-1,0 0 1,0 0 0,-1 0 0,1 1-1,0-1 1,0 0 0,0 0-1,0 1 1,0-1 0,0 0 0,1 1-1,4 3-48,0-1-1,0 1 1,8 5-1,-8-4 33,4 2 22,0-2 0,1 1-1,-1-1 1,1-1 0,21 6 0,61 9-4,-91-19 14,36 6 183,68 1 0,-87-7-109,1-1 0,-1-1 0,-1-1 0,1 0 1,29-10-1,-40 9-47,0 1-1,0-2 1,0 1 0,0-1-1,-1 0 1,1-1 0,-1 1-1,-1-1 1,1-1 0,-1 1-1,0-1 1,7-11 0,3-8 4,-1-1 0,15-36 1,-24 50-31,20-47 45,32-63-102,-51 111 55,7-21 1,-9 20-442,-13 38 330,2-1-1,0 1 1,-4 35 0,2-6 76,3-26 65,-32 141 219,31-149-189,-1 1-1,-1-1 1,0 0 0,-2 0-1,-22 33 1,29-49-28,0 0 1,-1-1-1,1 1 0,-1-1 0,0 0 1,0 0-1,0 0 0,0-1 0,0 1 1,0-1-1,-1 0 0,0 0 0,1-1 0,-1 1 1,0-1-1,0 0 0,1 0 0,-1-1 1,0 1-1,0-1 0,0 0 0,0-1 1,0 1-1,0-1 0,0 0 0,1 0 1,-1 0-1,0-1 0,1 0 0,-1 0 1,1 0-1,-1 0 0,1-1 0,-7-4 0,9 5-28,-1 0 0,1 0 0,0-1-1,0 1 1,0-1 0,0 1 0,0-1-1,0 1 1,1-1 0,-1 0 0,1 0-1,0 0 1,-1 0 0,2 0-1,-1 0 1,0 0 0,1 0 0,-1-1-1,1 1 1,0 0 0,0 0 0,0 0-1,0-1 1,1 1 0,-1 0-1,1 0 1,0 0 0,0 0 0,0 0-1,0 0 1,1 0 0,-1 0 0,1 0-1,-1 1 1,1-1 0,0 1 0,0-1-1,0 1 1,1 0 0,3-4-1,0 3-16,0 0-1,0 0 0,0 1 0,0-1 0,0 1 0,0 1 0,1-1 0,-1 1 0,1 0 0,-1 1 0,1-1 0,-1 1 0,1 1 0,-1-1 0,1 1 0,9 2 0,8 4-531,1 0-1,43 21 1,-54-22-8,101 39-7903,-21-10 1517,-40-10 812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14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1435 7232,'-12'0'2366,"19"0"-608,27-4 1403,-24 1-2579,0-1 0,0 0 1,-1 0-1,1-1 0,-1 0 1,0-1-1,15-12 0,-11 6-247,-1 0-1,0-1 0,-1-1 1,11-17-1,7-12 92,48-66 519,-35 63-529,85-71-1,-82 80-219,-3-2 0,60-70 0,-63 56-33,59-109 0,9-72 172,-90 191-78,-2-1 1,-2-1-1,14-87 0,-26 124-288,-1 1 1,1 0-1,-1 0 0,-1 0 0,1 0 0,-3-10 1,3 16 10,-1-1 0,1 1 0,-1 0 0,1-1 1,-1 1-1,1 0 0,-1 0 0,0-1 0,1 1 1,-1 0-1,0 0 0,0 0 0,0 0 0,0 0 0,0 0 1,0 0-1,0 0 0,-1 0 0,1 1 0,0-1 1,0 0-1,-1 1 0,1-1 0,0 1 0,-1-1 1,1 1-1,0 0 0,-1-1 0,1 1 0,0 0 1,-1 0-1,1 0 0,-1 0 0,1 0 0,0 1 1,-1-1-1,1 0 0,-1 1 0,0 0 0,-26 8-123,1 1 0,0 1 0,1 2 1,-41 26-1,46-25 149,1 1 0,0 1 0,1 1 0,0 1 0,2 0 0,0 2 0,-19 28 0,-7 20 45,-34 72 1,73-133-49,-19 38 99,1 1-1,3 1 0,1 1 1,-13 57-1,1 74 167,25-137 32,3 0 0,3 54 0,0-82-156,1 0 1,0 0-1,0-1 1,10 27-1,-11-36-106,1 0-1,0 0 0,0 0 0,0 0 0,0-1 1,1 1-1,0-1 0,0 1 0,0-1 0,0 0 1,0 0-1,0 0 0,1 0 0,0-1 0,-1 0 1,1 1-1,0-1 0,0 0 0,5 1 1,3 0 0,0-1 1,0 0-1,0-1 1,0 0 0,0-1-1,0 0 1,0-1 0,0 0-1,0-1 1,0 0 0,0-1-1,-1 0 1,20-9 0,-10 3-14,1-2 1,-2 0-1,0-2 1,0 0-1,-2-1 1,21-19-1,42-49 194,72-94 0,-103 107-86,-46 60-402,-8 13-51,-10 15 34,2 7 278,1 0-1,2 0 0,0 1 0,2 0 0,1 1 0,1 0 0,2 0 0,-1 52 1,4-69 24,0 0 1,1 0 0,1 0 0,0 0 0,0 0 0,1-1 0,4 13 0,-5-19-3,0 0 1,0 0 0,0-1 0,0 1-1,0-1 1,1 0 0,-1 1 0,1-1 0,0 0-1,0-1 1,0 1 0,0 0 0,1-1-1,-1 0 1,1 0 0,-1 0 0,1 0-1,0-1 1,0 1 0,0-1 0,0 0-1,5 1 1,4-1 23,1 0 0,-1-1 0,0 0 0,0-2 0,0 1 1,1-2-1,18-5 0,-5 0 6,-1-2 0,42-21 0,-43 17-47,-2-1 0,0-1-1,0-2 1,32-31 0,-15 6 115,45-60 0,-21 11 33,78-151 0,-76 123-205,-32 62 39,42-77-134,-56 94 96,21-56 0,-37 86 4,-1 1 0,0-1 0,-1 1 0,1-15 0,-2 22 7,-1 0 0,0 0 1,-1 1-1,1-1 1,0 0-1,-1 0 0,0 0 1,0 0-1,-1-3 1,2 5 4,-1 0 1,0 0-1,0-1 1,0 1 0,0 0-1,0 0 1,0 0-1,0 0 1,0 0 0,0 0-1,0 0 1,0 0 0,-1 1-1,1-1 1,0 0-1,-1 1 1,1-1 0,-3 0-1,0 0-7,0 1-1,0 0 0,0-1 0,0 2 1,0-1-1,0 0 0,0 1 1,1 0-1,-1-1 0,0 2 1,0-1-1,1 0 0,-1 1 1,-4 2-1,-1 1 13,1 0 0,1 0 1,-1 1-1,1 0 0,-8 8 1,6-4 50,0 1 0,1 0 0,0 0 0,-10 22 0,-20 52 32,30-64-54,-42 98-123,-102 268 525,96-223-210,-81 219 562,135-378-717,0-1 71,0 1 0,0 0 1,0-1-1,1 1 0,0 0 0,0 0 0,0 6 0,10-20 851,-1-3-839,0-1 1,-1 0-1,-1 0 1,9-24-1,-5 11-76,9-22-52,110-247-473,-119 275 481,2 0 0,18-24 0,-25 37-55,1 0 0,0 0 0,0 1 0,1 0 0,0 0 0,0 0 0,0 1 0,16-8 0,-21 12 44,-1 0-1,1 0 1,0 1-1,0-1 1,0 1-1,0-1 1,0 1-1,0 0 1,0 0-1,0 0 1,0 0-1,0 0 1,0 0-1,0 0 1,0 1-1,0-1 1,0 1-1,-1-1 1,1 1-1,0 0 1,0 0-1,0 0 1,-1 0-1,1 0 1,0 0-1,-1 0 1,1 0-1,-1 1 1,1-1-1,-1 1 1,0-1-1,0 1 1,0-1-1,0 1 1,2 3-1,0 0 1,-1 1-1,0-1 0,0 1 1,0 0-1,-1-1 0,1 1 1,-1 0-1,-1 0 0,1 0 1,-2 12-1,-4 19-5,-2 0-1,-2 0 0,-1-1 1,-16 37-1,18-54 84,0-1 0,-21 35 0,23-45-25,1-1 0,-1 0 0,0 0 0,0 0 0,-1 0 0,0-1 0,0 0 0,-14 8-1,19-12-24,0-1-1,0 0 0,0 0 0,0 0 1,0-1-1,0 1 0,-1 0 0,1-1 0,0 1 1,0-1-1,-1 0 0,1 0 0,0 0 1,0 0-1,-1 0 0,1 0 0,0-1 0,0 1 1,-1-1-1,1 0 0,0 1 0,0-1 1,0 0-1,0 0 0,0 0 0,0-1 0,0 1 1,0 0-1,1-1 0,-1 1 0,0-1 1,1 0-1,-1 1 0,1-1 0,0 0 0,-1 0 1,1 0-1,0 0 0,0 0 0,0 0 1,1 0-1,-1 0 0,0-1 0,1 1 0,0 0 1,-1 0-1,1-4 0,0 6-15,0-1 0,0 1 0,0 0 0,0-1 0,0 1-1,0-1 1,0 1 0,0 0 0,0-1 0,0 1 0,0 0 0,0-1 0,0 1 0,0-1-1,0 1 1,0 0 0,0-1 0,1 1 0,-1 0 0,0 0 0,0-1 0,0 1 0,1 0-1,-1-1 1,0 1 0,0 0 0,1 0 0,-1-1 0,0 1 0,1 0 0,0 0-5,-1 0 1,1 0 0,0 0 0,-1 1 0,1-1 0,-1 0-1,1 0 1,0 1 0,-1-1 0,1 0 0,-1 1 0,1-1 0,-1 1-1,1-1 1,0 1 0,19 25-225,-17-22 212,5 6 14,1 1 0,0-1 0,1-1 1,0 0-1,1 0 0,-1-1 0,2-1 0,-1 0 1,17 8-1,-9-7 31,0-1 1,1 0 0,0-2-1,0 0 1,29 2 0,-7-2 50,1-2 1,0-2-1,0-1 0,50-9 1,-82 8-50,-1-2 0,1 1 0,0-1 1,-1-1-1,0 0 0,15-8 0,-19 8-22,0 0 0,0 0 0,0-1 1,-1 0-1,1 0 0,-1 0 0,-1 0 0,1-1 0,-1 0 0,8-12 0,-3-2-9,0 0-1,-1-1 0,0 1 1,-2-2-1,-1 1 0,0-1 1,-2 1-1,0-1 0,-1-42 1,-3 59-97,1 0 0,-1-1-1,0 1 1,0 0 0,0 0 0,-1 0 0,-3-9 0,4 13 68,0-1-1,0 1 1,0-1-1,0 1 1,0 0 0,0-1-1,-1 1 1,1 0 0,-1 0-1,1 0 1,-1 0-1,1 0 1,-1 0 0,1 0-1,-1 1 1,0-1 0,1 0-1,-1 1 1,0 0-1,0-1 1,1 1 0,-1 0-1,0 0 1,0 0 0,0 0-1,-1 0 1,-3 1 0,0 0 1,0 1-1,0-1 1,1 1-1,-1 1 1,1-1-1,-1 1 1,1 0-1,0 0 0,0 0 1,0 1-1,-7 7 1,-1 0 40,2 2 1,-1-1 0,-11 19-1,14-18-21,1 0-1,0 0 1,0 1-1,2 0 1,0 1-1,0-1 1,-5 26-1,10-34 42,0-1 0,0 0 0,1 1 0,0 0 0,0-1 0,0 1 0,1-1 0,-1 0 1,1 1-1,1-1 0,-1 1 0,1-1 0,0 0 0,0 0 0,0 0 0,1 0 0,0 0 0,0-1 0,0 1 0,1-1 0,-1 0 0,1 0 0,0 0 0,8 6 0,-5-5 47,0 0 0,1-1 0,0 1 1,0-2-1,0 1 0,1-1 0,-1 0 1,17 3-1,-12-4-6,0-1 0,0 0 1,0-1-1,0 0 1,20-4-1,-10 0-19,0-2 0,0 0 0,-1-1 0,0-2 1,-1 0-1,31-19 0,-6-1-26,-2-3 0,-2-1 0,-1-3 0,62-67 1,-63 55-251,-1-1 1,-2-2-1,-3-2 1,34-69-1,9-26 331,100-197-70,-170 330 7,1-1-77,8-23 0,-14 35 5,-1-1 0,0 0 0,0 1 0,0-1 0,-1 0 1,1 0-1,-1 0 0,0 1 0,-2-9 0,2 12 16,0-1 0,0 1 0,-1 0 0,1-1 0,-1 1 0,1 0 0,-1-1 0,1 1 0,-1 0 0,0 0 0,0 0 0,0 0 0,1 0 0,-1-1-1,0 2 1,0-1 0,0 0 0,-1 0 0,1 0 0,0 0 0,0 1 0,0-1 0,-1 0 0,1 1 0,0-1 0,-1 1 0,1 0 0,0-1 0,-1 1 0,1 0 0,0 0 0,-1 0 0,1 0 0,-1 0 0,-1 0 0,-2 1 11,1 0 0,0 0 0,-1 0-1,1 0 1,0 1 0,0 0 0,-1 0 0,1 0 0,1 0 0,-6 4 0,1 2 6,0 0 1,0 1-1,0 0 1,1 0 0,1 0-1,-1 1 1,1 0 0,-4 13-1,-91 208-38,50-105 184,16-40 115,-28 105 0,47-130-21,3 2-1,-7 99 1,19-146-148,1-1 0,0 1 0,1 0 0,1 0 1,6 27-1,-6-39-37,-1 1 1,1 0 0,0-1 0,0 0 0,0 1-1,1-1 1,-1 0 0,1 0 0,0 0-1,4 3 1,-5-5-11,1 0 0,-1 0 0,1-1-1,-1 1 1,1-1 0,-1 0 0,1 1 0,0-1-1,0 0 1,-1-1 0,1 1 0,0 0 0,0-1-1,0 0 1,0 0 0,0 0 0,0 0 0,3 0-1,-1-1-3,0 0 1,0 0-1,0-1 0,0 1 0,0-1 0,-1 0 0,1 0 0,0-1 0,-1 0 0,0 1 0,1-2 0,-1 1 0,-1 0 0,6-6 0,4-6-19,-1 0-1,16-26 1,-5 6 32,15-15 6,2 2 0,71-68-1,-17 29-189,-97 91 29,0 0-1,0 1 1,1-1-1,-3 5 1,-4 8 71,-21 39 170,-39 106 0,53-122 85,10-26-129,3-8-64,1 0 0,-1 0 1,1 0-1,0 0 0,1 0 0,0 0 0,0 1 0,0-1 0,0 13 0,1-18-17,0 0-1,1 0 1,-1 0-1,0 0 1,0 0-1,1 0 1,-1 0-1,0 0 1,1 0-1,-1 0 1,1 0-1,-1 0 1,1 0-1,-1 0 1,1-1-1,0 1 1,0 0-1,-1 0 1,1-1-1,0 1 1,0-1-1,0 1 1,0 0-1,0-1 1,0 0-1,-1 1 1,1-1-1,0 1 1,0-1-1,1 0 0,0 0 1,3 1 38,0-1 1,0 0-1,0-1 1,0 1-1,7-3 0,-10 3-32,17-4 39,1-2-1,-1 0 1,0-1-1,-1 0 1,24-14-1,83-60-64,-5 4-40,-115 75 39,0-2-8,1 1 0,0 0 0,-1 1 0,1-1 0,12-2 0,-17 5 13,0 0 0,0 0 0,0-1 0,0 1 0,1 1 0,-1-1 0,0 0 1,0 0-1,0 0 0,0 0 0,0 1 0,0-1 0,0 1 0,0-1 1,0 1-1,1 0 0,-1 0-1,0 0 0,0 0 0,0 1 0,0-1 0,0 0 0,0 0 0,0 1 1,-1-1-1,1 0 0,-1 1 0,1-1 0,-1 1 0,1-1 0,-1 1 0,0 1 0,1 9-20,-1 0 0,0-1 0,-1 1 1,0 0-1,-1-1 0,0 1 0,-1-1 0,0 0 0,-1 1 0,0-1 0,-8 13 0,6-14 14,0 1-1,-1-1 0,-1 1 0,-12 13 0,-42 34 2,51-48 10,-53 49-72,-64 75 0,66-58 94,9-10 23,-96 92 0,129-140-10,0-1 1,0-2-1,-2 0 0,0-1 0,0-1 0,-1-1 1,-1-1-1,0-1 0,-37 9 0,51-16 10,0-1 0,0 0 0,0-1 0,0 0 0,0-1-1,-13-1 1,20 1-36,1 0-1,-1-1 1,0 1-1,1-1 1,-1 0-1,0 0 1,1 0-1,-1 0 1,1 0-1,-1-1 1,1 1-1,0-1 0,0 1 1,-1-1-1,1 0 1,0 0-1,1 0 1,-1 0-1,0 0 1,0 0-1,1-1 1,-1 1-1,1 0 1,0-1-1,0 1 1,0-1-1,0 0 1,-1-4-1,1-3 12,0 0 0,1 0 0,0 0 0,0 0 0,1 0-1,0 0 1,1 0 0,3-12 0,1 3-5,0 0 1,2 0-1,13-26 0,-2 16-3,0 0-1,2 1 0,1 1 1,1 1-1,1 1 1,35-27-1,-45 42 5,0 0 0,0 1-1,1 0 1,0 1 0,1 1 0,0 0-1,0 1 1,0 1 0,29-5 0,5 2-101,95-2 1,-88 8 86,219 3-1828,-172 7-3673,-36-6-3225,-67-2 8448,0 0-1,0 0 1,0 0 0,0 0-1,1 0 1,-1 0 0,0-1 0,0 1-1,0 0 1,0 0 0,0-1-1,0 1 1,0-1 0,0 1 0,0-1-1,0 0 1,0 1 0,0-1-1,-1 0 1,1 1 0,0-1 0,0 0-1,-1 0 1,1 0 0,0 0 0,-1 0-1,1 0 1,-1 0 0,1 0-1,-1 0 1,0 0 0,1 0 0,-1 0-1,0 0 1,0 0 0,0 0-1,1 0 1,-1 0 0,0 0 0,-1-2-1,-4-35-2048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15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1 432 17119,'13'-68'6336,"-8"20"-4928,-2-20-384,11 33-352,1-5-576,1 0 256,-1 0-224,-1 7-544,-6 5 224,5 8-4928,-3 8 2784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393 342 6464,'-7'-24'2090,"7"23"-1965,0 1 1,0-1-1,-1 0 0,1 1 0,0-1 0,0 0 0,-1 0 0,1 1 0,0-1 0,-1 1 0,1-1 0,0 0 1,-1 1-1,1-1 0,-1 1 0,0-2 0,-6 7 2261,4-2-1688,-5 6-430,0-1-1,1 1 1,1 0 0,-1 1 0,1-1-1,1 1 1,0 1 0,-6 16-1,0-2 44,-13 31 312,-81 163 1100,47-126-842,30-49-233,-45 91-1,67-122-281,4-10 45,4-9 135,30-71 179,-3 21-671,24-68-1,67-133-309,-4 53-219,-39 46 312,-28 54 246,-48 102-87,8-13-34,-9 15 40,0 0-1,0 0 1,1 0-1,-1 0 1,0 0-1,0 0 0,0-1 1,0 1-1,0 0 1,0 0-1,1 0 1,-1 0-1,0 0 1,0 0-1,0 0 1,0 0-1,0 0 1,1 0-1,-1 0 1,0 0-1,0 0 1,0 0-1,0 0 1,0 0-1,1 0 1,-1 0-1,0 0 1,0 0-1,0 1 1,0-1-1,0 0 1,0 0-1,1 0 1,-1 0-1,0 0 1,4 10 162,3 31 202,-2 1-1,0 62 1,1 3-177,2-26-63,33 260 180,-25-226-598,-14-72-9443,-15-60-1955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29 9152,'-39'-16'5114,"50"13"4443,64-2-7397,170 1-843,-202 4-1258,61 5-4283,-90-4 198,0 4 1269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 8544,'-18'-7'3872,"23"7"-1216,3 0-1792,10-5 767,9 5-927,14-8 32,-1 1-448,5-9-32,0 7-160,-8-6-256,-1 2 64,-6-2-2975,2 7 1663,9-9-5184,4 11 3680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76 4064,'2'-5'656,"0"-1"1,0 1-1,0 0 0,0 1 0,1-1 1,-1 0-1,1 1 0,1-1 1,6-7-1,6-8 5735,-28 43-1815,-12 23-3717,-14 19-460,3 2 0,3 1 0,3 2 0,3 1 0,-19 82 0,41-138-343,1-1-1,1 1 0,0-1 0,1 1 1,1 25-1,1-35-41,0 0-1,-1 0 1,2 0-1,-1 0 1,1 0-1,-1-1 1,1 1-1,0 0 1,1-1-1,-1 1 1,1-1 0,0 0-1,0 0 1,1 0-1,-1 0 1,1-1-1,-1 1 1,1-1-1,7 4 1,-4-2-523,1-1-1,0 0 1,0 0-1,12 4 1,-16-7-260,0 0 1,0 0-1,1-1 1,-1 1-1,0-1 0,0 0 1,0 0-1,0 0 0,1-1 1,-1 0-1,4 0 1,6-4-1648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9888,'-3'0'4480,"19"-5"-3904,3 2 1887,9 3-1471,25-5 736,5 5-1024,19-4-64,-6 4-352,11-5-192,-11 2-64,10-5-128,-9 8 64,9-4-3200,-9 8 1728,-4 1-5055,-13 6 3647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1 952 8896,'2'-1'2090,"-2"1"-2010,0 0 1,0 0-1,-1-4 2654,1 4-2654,18-6 3486,13-8-736,-20 8-2452,0-2 1,0 1 0,-1-1-1,-1-1 1,1 0 0,-1 0-1,-1-1 1,11-14 0,7-20 85,-2-1 0,26-69 1,-33 71-248,2 1 0,1 1 0,39-57 0,-46 80-159,-3 4-39,0 0 0,1 0-1,17-15 1,-27 28-22,0 0 1,0 1-1,0-1 0,0 0 1,0 0-1,0 1 0,0-1 1,0 0-1,1 1 0,-1 0 1,0-1-1,1 1 0,-1 0 0,2-1 1,-2 1-9,0 0 1,0 0 0,-1 1 0,1-1-1,0 0 1,0 0 0,-1 0-1,1 1 1,0-1 0,-1 1-1,1-1 1,0 0 0,-1 1 0,1-1-1,-1 1 1,1-1 0,-1 1-1,1 0 1,0 0 0,1 2-3,0 1 1,-1-1 0,1 1-1,-1-1 1,0 1 0,0-1 0,0 1-1,0 7 1,1 24 6,-2 0 1,-1 0-1,-10 59 1,8-72 75,-3 20-13,-1-1 1,-19 55-1,18-73 9,0-1-1,-2 0 1,-1-1-1,-1 0 1,-22 30-1,28-42 83,3-5-78,1 0-1,-1-1 1,0 1 0,-1-1-1,-4 5 1,6-7-70,1 0 0,-1 0 0,1 0 1,0-1-1,-1 1 0,1-1 0,-1 1 1,1-1-1,-1 1 0,0-1 0,1 0 1,-1 0-1,1 0 0,-1 0 0,1 0 1,-1 0-1,0 0 0,1-1 0,-1 1 1,-2-2-1,-1 0-74,0 0 0,0-1 0,0 0 0,1 0-1,-1 0 1,1-1 0,0 0 0,-6-6 0,4 4 0,1 0 1,0 0-1,1-1 0,-1 0 0,-5-12 1,10 18 53,-1 1 0,1-1 0,-1 0 0,1 1 0,0-1 0,0 1 0,-1-1 0,1 0 0,0 1 0,0-1 0,0 0 0,0 0 0,0 1 0,0-1 0,0 0 0,0 1 0,0-1 0,0 0 0,0 1 0,0-1 0,0 0 0,1 1 0,-1-1 0,0 0 0,0 1 1,1-1-1,-1 0 0,1 1 0,-1-1 0,0 1 0,1-1 0,-1 1 0,1-1 0,-1 1 0,2-1 0,-1 0-24,1 0 1,0 1-1,0 0 1,0-1-1,0 1 0,-1 0 1,1 0-1,0 0 1,0 0-1,0 0 0,0 0 1,2 1-1,13 3 69,-1-2 0,1 0 0,0 0 0,-1-2 0,19-1 0,1-4 219,1-2 0,-1-2 0,61-23 0,-70 21-185,-1-1 1,-1-2 0,0-1 0,-1-1-1,32-27 1,-9 2 94,59-69 0,-96 98-66,-6 7-55,0 0-1,0 1 0,0-1 0,1 1 1,0 0-1,0 0 0,0 0 1,9-4-1,-14 8-29,1 0 1,-1 0-1,1-1 1,-1 1-1,1 0 1,-1 0-1,1 0 1,0 0-1,-1 0 0,1 0 1,-1 0-1,1 0 1,-1 0-1,1 0 1,-1 0-1,1 1 1,0-1-1,-1 0 1,1 0-1,-1 0 0,1 1 1,-1-1-1,1 0 1,-1 1-1,1-1 1,-1 0-1,0 1 1,1-1-1,-1 1 1,0-1-1,1 1 1,-1-1-1,0 1 0,1-1 1,-1 1-1,0 0 1,2 2 14,-1 0-1,0 0 1,0 0 0,0 0 0,1 7 0,0 23 98,-1 1 1,-8 61 0,6-76-83,-4 18 55,-18 65 1,8-42 130,11-33 68,4-27-280,0 0 0,0 0-1,0 0 1,0-1 0,0 1-1,0 0 1,0 0 0,0 0-1,0 0 1,0 0 0,0 0-1,0 0 1,0 0 0,0 0-1,0 0 1,0 0 0,1 0-1,-1 0 1,0-1 0,0 1-1,0 0 1,0 0-1,0 0 1,0 0 0,0 0-1,0 0 1,0 0 0,0 0-1,0 0 1,0 0 0,0 0-1,1 0 1,-1 0 0,0 0-1,0 0 1,0 0 0,0 0-1,0 0 1,0 0 0,0 0-1,0 0 1,0 0 0,0 0-1,0 0 1,1 0-1,-1 0 1,0 0 0,0 0-1,0 0 1,0 0 0,0 1-1,0-1 1,0 0 0,0 0-1,0 0 1,0 0 0,0 0-1,0 0 1,0 0 0,0 0-1,0 0 1,0 0 0,0 0-1,0 0 1,1 0 0,-1 1-1,0-1 1,0 0-1,53-81 283,-24 37-419,46-56 0,-71 95 118,1-1-1,1 1 1,-1 1-1,9-7 0,-13 10 5,-1 1 0,1-1 0,0 0 0,0 1 0,0-1 0,-1 1 0,1 0 0,0-1 0,0 1 0,0 0-1,0-1 1,0 1 0,0 0 0,0 0 0,0 0 0,0 0 0,0 0 0,0 0 0,0 0 0,0 0 0,0 0 0,0 0-1,0 0 1,0 1 0,-1-1 0,1 0 0,0 1 0,0-1 0,0 1 0,0-1 0,0 1 0,-1-1 0,1 1 0,0 0-1,0-1 1,-1 1 0,1 0 0,-1 0 0,1-1 0,0 1 0,-1 0 0,1 1 0,1 3-12,0 0 1,-1 0-1,1 0 0,-1 0 1,-1 0-1,1 1 1,-1-1-1,1 0 0,-1 0 1,-1 0-1,1 1 1,-2 5-1,-2 4 14,1 0 1,-13 28-1,6-21 45,7-17-24,0 0 1,0 1-1,1-1 0,0 1 1,0-1-1,1 1 0,-3 10 0,5-16-8,-1 1 0,0-1-1,0 0 1,0 1-1,0-1 1,0 0 0,1 1-1,-1-1 1,0 0-1,0 1 1,0-1 0,1 0-1,-1 1 1,0-1-1,0 0 1,1 0 0,-1 1-1,0-1 1,1 0-1,-1 0 1,0 0 0,1 1-1,-1-1 1,0 0 0,1 0-1,-1 0 1,1 0-1,-1 0 1,0 0 0,1 0-1,-1 0 1,0 0-1,1 0 1,-1 0 0,1 0-1,-1 0 1,0 0-1,1 0 1,-1 0 0,0 0-1,1-1 1,-1 1-1,1 0 1,21-8 303,2-4-198,-1-2-1,0 0 1,40-34 0,55-62-223,-61 54-13,-53 51 87,1 1-1,-1 0 0,1 0 0,0 0 1,0 1-1,1-1 0,-1 1 1,10-3-1,-15 5 24,1 1 0,0 0 0,0 0 0,0 0 0,0-1 0,-1 1 1,1 0-1,0 0 0,0 0 0,0 0 0,0 1 0,0-1 0,-1 0 0,1 0 0,0 0 0,0 1 1,0-1-1,-1 0 0,1 1 0,0-1 0,0 1 0,0 0 0,0 0-5,1 0 0,-2 0 0,1 1 0,0-1 0,0 0 0,0 1-1,-1-1 1,1 1 0,0-1 0,-1 1 0,1 2 0,1 5-16,-1 0 0,-1 0 0,0 15 0,0-14 76,-4 51-26,2-41 5,1 0 1,1 1-1,3 26 0,-2-44 3,-1 0 1,1 0-1,0 0 0,0 0 1,0-1-1,0 1 0,0 0 1,1-1-1,-1 1 0,4 4 1,-3-6-19,-1 0 1,0 0-1,1 0 1,-1 1 0,1-1-1,-1-1 1,1 1 0,-1 0-1,1 0 1,0-1 0,-1 1-1,1 0 1,0-1-1,0 0 1,-1 1 0,1-1-1,0 0 1,0 0 0,2 0-1,13-2 34,0-1-1,0-1 0,32-11 1,47-24-14,-81 32 19,25-12-6,-2-1 0,52-37-1,63-61 102,-94 69-182,-67 60-369,0-1 0,-10 11 1,-108 86 80,110-94 345,-28 21 27,17-14 60,0 1-1,-45 49 1,71-69-97,-22 28 74,21-27-61,1 0-1,-1 1 1,1-1-1,0 1 1,-1-1-1,1 1 1,0-1-1,1 1 1,-1 0 0,0 4-1,1-7-1,0 1 0,0-1 1,0 1-1,0-1 0,0 1 0,0-1 0,0 1 0,1-1 0,-1 1 0,0-1 1,0 1-1,1-1 0,-1 1 0,0-1 0,1 1 0,-1-1 0,0 0 0,1 1 1,-1-1-1,0 0 0,1 1 0,-1-1 0,1 0 0,-1 1 0,1-1 0,-1 0 1,1 0-1,-1 0 0,1 1 0,-1-1 0,1 0 0,-1 0 0,1 0 0,-1 0 1,1 0-1,-1 0 0,1 0 0,0 0 0,24-4 137,-19 2-103,11-2-25,0-1 0,-1-1 0,1-1 0,-1 0 0,-1-1 0,1-1 0,-2 0 0,1-2 0,-1 1 0,22-22 0,-5 0-69,-2-1 1,-1-2 0,25-40-1,-49 68 51,14-18-544,-18 25 526,0 0 1,0 0 0,0 0-1,0 0 1,0-1-1,0 1 1,0 0-1,1 0 1,-1 0-1,0 0 1,0 0-1,0 0 1,0 0-1,0 0 1,0 0 0,0 0-1,0 0 1,1-1-1,-1 1 1,0 0-1,0 0 1,0 0-1,0 0 1,0 0-1,0 0 1,1 0-1,-1 0 1,0 0 0,0 0-1,0 0 1,0 0-1,0 0 1,0 0-1,1 0 1,-1 0-1,0 0 1,0 0-1,0 1 1,0-1-1,0 0 1,0 0 0,0 0-1,1 0 1,-1 0-1,0 0 1,0 0-1,0 0 1,0 0-1,0 0 1,0 1-1,0-1 1,0 17-686,-25 81 362,14-62 330,-6 38 1,17-69 22,-1-1 1,1 0 0,0 1 0,0-1-1,0 1 1,1-1 0,0 0 0,-1 1-1,1-1 1,1 0 0,-1 0 0,1 1 0,2 3-1,-3-6 7,0 0 0,1 0 0,-1 0 0,1 0 0,0 0 0,0 0 0,-1 0 0,1-1 0,0 1 1,1-1-1,-1 1 0,0-1 0,0 0 0,1 0 0,-1 0 0,0 0 0,1 0 0,-1 0 0,1-1 0,-1 1 0,1-1 0,0 0 0,2 0 0,1 0 31,-1-1 0,0 1 0,0-1 0,0 0 0,1-1 0,-1 0 0,8-3 0,30-20 116,-26 14-122,-2-1 1,1 0-1,-2-1 0,19-21 0,-24 24-24,296-331-187,-268 296 105,-1-2 0,-2-1 1,28-56-1,-56 93 48,21-38-17,-2-2 0,22-61-1,-44 97-540,-3 15 557,0 0-1,0 0 1,0 0 0,0 0 0,0 0-1,0 0 1,0 0 0,0 0 0,0 0 0,0 0-1,0 0 1,0 0 0,0 0 0,-1 0-1,1 0 1,0 0 0,0 0 0,0 0 0,0 0-1,0 0 1,0 0 0,0 0 0,0 0 0,0 0-1,0 0 1,0 0 0,0 0 0,0 0-1,0 0 1,-1 0 0,1 0 0,0 0 0,0 0-1,0 0 1,0 0 0,0 0 0,0 0-1,0 0 1,0 0 0,0 0 0,0 0 0,0 0-1,0 0 1,0 0 0,0 0 0,0 0 0,0-1-1,0 1 1,0 0 0,0 0 0,0 0-1,0 0 1,0 0 0,0 0 0,0 0 0,0 0-1,0 0 1,0 0 0,0 0 0,0 0 0,0 0-1,0 0 1,0 0 0,0-1 0,0 1-1,0 0 1,0 0 0,-13 19-457,-48 70 115,10-19 284,10-6 62,2 1 1,-37 88-1,58-111 42,2 0-1,2 1 0,-15 77 1,27-111 32,1 1 1,1 0 0,0 0-1,0 0 1,1 0 0,3 15-1,-3-21-29,0 0-1,0 0 1,0 0-1,1-1 1,0 1-1,0 0 1,0-1-1,0 0 1,0 1-1,1-1 1,-1 0-1,1 0 1,0 0-1,0-1 1,0 1-1,0-1 1,0 1-1,5 1 0,-2-1 0,0-1 0,0 0-1,0 0 1,0 0-1,0-1 1,0 0 0,1 0-1,-1 0 1,0-1-1,0 0 1,1 0 0,-1-1-1,0 0 1,0 0-1,0 0 1,1-1-1,-1 0 1,-1 0 0,1-1-1,0 1 1,0-1-1,-1 0 1,0-1 0,0 1-1,7-7 1,5-7-45,-1-1 1,23-32 0,26-46-204,-55 81 157,12-20-5,113-166-139,-127 190 193,68-97-133,-58 79 22,27-57 0,-43 82 61,0-1 0,0-1-1,-1 1 1,1 0 0,-1 0-1,-1 0 1,1-1 0,0-9-1,-1 14 37,-1 0 0,1 1 0,0-1-1,0 0 1,0 0 0,0 1-1,-1-1 1,1 0 0,0 1 0,-1-1-1,1 0 1,0 1 0,-1-1-1,1 1 1,-1-1 0,1 1 0,-1-1-1,1 0 1,-1 1 0,1 0-1,-1-1 1,0 1 0,1-1 0,-1 1-1,0 0 1,0-1 0,-1 1-20,0 0 1,0 0 0,0 0 0,0 0-1,0 0 1,-1 1 0,1-1-1,0 1 1,0-1 0,0 1 0,1 0-1,-1 0 1,0 0 0,-2 1 0,-9 6 34,1 0 0,0 1 0,1 0 0,0 1 0,0 0 0,1 1 1,1 0-1,-16 24 0,9-10 200,0 2 0,2-1 1,-14 41-1,16-32-19,1 1 0,-7 47 1,0 73 62,16-137-172,2-1-1,0 1 1,1-1 0,5 28 0,-4-39-164,0 0 0,0 0 0,0 0 0,1 0 0,0 0 0,6 7 0,-7-10-138,0-1 1,1 0-1,0 0 0,-1 0 1,1 0-1,1 0 0,-1-1 0,0 1 1,0-1-1,1 0 0,0 0 1,4 2-1,-4-3-300,0 1 1,1-1 0,0-1-1,-1 1 1,1-1-1,-1 1 1,1-1-1,0-1 1,-1 1-1,1-1 1,-1 1-1,7-3 1,-10 3 349,43-9-3040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4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 6304,'-15'0'2032,"15"0"-1960,0 0 1,-1 0 0,1 0-1,0 0 1,0 0 0,-1 0 0,1 0-1,0 0 1,-1 0 0,1 0-1,0 0 1,-1 0 0,1 0-1,0 0 1,0 0 0,-1 0-1,1 0 1,0 0 0,0-1-1,-1 1 1,1 0 0,0 0-1,0 0 1,-1-1 0,1 1-1,0 0 1,0 0 0,0 0-1,-1-1 1,1 1 0,0 0 0,0 0-1,0-1 1,0 1 0,0 0-1,0-1 1,-1 0 965,-2 3 115,-15 0 8703,13-3-6232,16 1-3286,132 8 734,19-11-888,45 0-118,-104 5-169,176 6 110,-274-8 1,0 0-1,1 1 1,-1 0-1,0 0 1,0 0-1,0 1 1,0-1-1,0 1 1,9 5-1,-14-6-7,1 0-1,0 0 0,-1 1 1,1-1-1,-1 0 0,1 0 1,-1 0-1,0 0 1,1 1-1,-1-1 0,0 0 1,0 0-1,0 1 0,0-1 1,0 0-1,0 0 1,0 1-1,-1-1 0,1 0 1,0 0-1,-1 1 0,1-1 1,0 0-1,-1 0 1,0 0-1,-1 2 0,0 2-18,-1 0-1,0-1 1,0 1 0,0-1-1,-6 6 1,-118 95 113,18-16-44,52-38-188,-214 182 366,231-203-121,-86 49 0,-1-16-60,67-36 17,-54 35 1,36-9 148,77-53-201,0 1 1,1-1-1,-1 0 0,0 1 1,0-1-1,0 0 0,0 1 0,1-1 1,-1 0-1,0 0 0,0 0 1,0 0-1,0 0 0,-1 0 0,0 0 33,240-4 345,89-1-188,-237 6-268,126 6-22,-199-5 94,143 21-327,-159-22 224,0-1 1,0 0-1,-1 0 0,1 0 1,0 1-1,0-1 0,0 0 0,0 0 1,0 0-1,0 0 0,0-1 1,0 1-1,0 0 0,1-1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55 5632,'0'0'0,"2"-8"1509,0 0 0,7-13 0,-9 19-1111,1 1 1,0-1 0,0 1-1,0-1 1,0 1 0,0 0 0,0-1-1,0 1 1,3-2 0,-4 3-279,1-1 1,-1 1-1,1 0 1,-1 0-1,1 0 1,-1 0-1,1-1 1,-1 1-1,1 0 1,-1 0 0,1 0-1,-1 0 1,1 0-1,-1 0 1,1 0-1,-1 0 1,1 0-1,-1 1 1,1-1-1,-1 0 1,1 0-1,-1 0 1,1 1-1,-1-1 1,1 0-1,-1 0 1,1 1 0,-1-1-1,0 0 1,1 1-1,1 1 37,-1 0 0,0 0-1,0 0 1,0 0 0,0 0-1,0 1 1,0-1 0,-1 0 0,1 0-1,-1 1 1,1-1 0,-1 0 0,0 1-1,0-1 1,0 0 0,-1 4-1,1 6 263,2 17 93,-2 1 0,-1 0 0,-1-1 0,-1 1 0,-2-1 0,-13 46 0,13-59-381,-1-1-1,0 1 1,-1-1 0,-1-1-1,0 1 1,-1-1-1,0-1 1,-2 0 0,1 0-1,-1-1 1,-1 0 0,0-1-1,-21 15 1,14-13-33,-2-1 0,1-1 0,-28 10 0,38-17-473,-1-1 1,1 0-1,-1 0 0,1-1 1,-1-1-1,0 1 0,0-2 1,0 0-1,-15-1 0,3-5-2683,22 6 2767,-1-1 0,1 0-1,-1 1 1,1-1 0,0 0 0,0 0 0,-1 0 0,1 0-1,0 0 1,0 0 0,0 0 0,0 0 0,0 0 0,0-1-1,-1-1 1,1 0-610,0-1 0,0 0-1,0 1 1,1-1 0,-1 0-1,1 0 1,0-5 0,6-34-4027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795 341 2720,'16'-9'1318,"-15"8"-1103,0 1 0,0 0 0,0-1 0,-1 1 0,1 0 0,0-1 0,0 1 0,0-1 0,0 0 0,0 1 0,0-1 0,-1 0 0,1 1 0,0-1 0,-1 0 0,1 0 0,0 0 0,-1 1 0,1-1 0,-1 0 0,1 0 0,-1 0 1,0 0-1,1 0 0,-1 0 0,0 0 0,0 0 0,1 0 0,-1 0 0,0 0 0,0 0 0,0 0 0,-1-2 0,0 0 105,0 0 1,0 0-1,0 1 1,0-1-1,-1 1 0,1-1 1,-1 1-1,0-1 1,0 1-1,1 0 1,-2 0-1,1 0 0,0 0 1,0 0-1,-4-2 1,-4-2 238,0 0 0,-15-6 0,18 10-350,-10-6 112,-1 2 0,0 1-1,0 0 1,-1 1 0,1 1 0,-1 0 0,-33 1-1,25 3-225,-1 1 0,1 2 0,1 0-1,-42 13 1,50-10-50,-1 0 1,1 2-1,1 0 0,-1 0 1,-27 22-1,24-15 36,1 1 0,0 0 1,2 2-1,-31 38 0,27-28 50,3 1 1,-31 62-1,43-78-92,1 1 0,1 0 0,0-1 1,1 2-1,0-1 0,1 0 0,-1 24 0,4-32-7,0 1 1,1 0-1,0-1 1,0 1-1,0 0 0,1-1 1,0 0-1,1 1 1,-1-1-1,1 0 0,1 0 1,-1 0-1,1-1 0,1 1 1,-1-1-1,1 0 1,7 7-1,-1-2 69,1-1-1,1-1 1,-1 1 0,2-2 0,-1 0-1,1-1 1,0 0 0,16 5-1,-8-5 4,0-1-1,0-1 0,1-1 0,41 2 1,-20-5 3,73-9 1,39-16-103,-132 20 38,34-6 268,-1-2 0,75-25 0,-122 33-231,0-1 1,0 0 0,-1 0 0,0-1 0,17-12 0,-26 18-85,0-1 0,1 1 0,-1 0 0,0 0 0,1 0 0,-1 0 0,0-1 0,0 1 0,1 0-1,-1 0 1,0-1 0,0 1 0,1 0 0,-1-1 0,0 1 0,0 0 0,0 0 0,1-1 0,-1 1 0,0 0 0,0-1 0,0 1 0,0 0 0,0-1 0,0 1 0,0-1 0,0 1 0,0 0 0,0-1 0,0 1 0,0 0 0,0-1 0,0 1 0,0 0 0,0-1 0,-1 0-22,0 1 1,0-1 0,0 1 0,0-1 0,0 1 0,1 0-1,-1-1 1,0 1 0,0 0 0,0 0 0,0 0 0,-2-1 0,-33 2-404,21 1 353,-1 1 0,1 0 0,0 1 1,0 1-1,0 0 0,1 1 0,-1 0 1,2 1-1,-23 15 0,34-20 71,0-1-1,-1 1 0,1 0 1,0 0-1,0 0 0,0 1 1,0-1-1,1 0 0,-1 1 1,0 0-1,1-1 0,0 1 1,0 0-1,-2 5 0,3-6 11,-1 1-1,1-1 1,0 0-1,0 1 1,1-1-1,-1 1 1,0-1-1,1 0 1,-1 1-1,1-1 1,0 0 0,0 0-1,0 1 1,0-1-1,0 0 1,0 0-1,1 0 1,-1 0-1,3 2 1,2 2 36,0 0 1,1 0-1,-1 0 0,2-1 1,-1 0-1,0-1 1,1 0-1,0 0 1,0 0-1,0-1 1,9 2-1,-6-2 40,0 0 0,0-1 0,1 0 0,-1-1 0,0-1 0,0 0 0,1 0 0,12-2 0,-17 1-55,-1-1 1,1 1-1,0-1 0,-1 0 0,1-1 0,-1 0 0,0 0 0,0 0 1,0 0-1,0-1 0,0 0 0,-1-1 0,0 1 0,0-1 0,0 0 1,0 0-1,-1 0 0,0-1 0,0 0 0,0 0 0,-1 0 0,0 0 1,0 0-1,0-1 0,-1 1 0,0-1 0,0 1 0,-1-1 1,0 0-1,1-13 0,-3 14-20,1-1-1,-1 1 1,0 0 0,0-1 0,-3-8-1,3 12-45,0 0 1,0 0-1,-1 0 0,1 0 0,-1 0 1,0 1-1,0-1 0,0 0 0,0 1 0,0 0 1,0-1-1,-1 1 0,-3-3 0,1 2-51,0 0-1,-1 1 1,1-1 0,-1 1-1,1 0 1,-1 0 0,0 1-1,0-1 1,0 1 0,-9 0-1,12 1 64,-1 0 0,1 0 0,0 1 0,-1-1-1,1 1 1,-1 0 0,1 0 0,0 0 0,-1 0 0,1 1 0,0-1-1,0 1 1,0 0 0,0 0 0,0 0 0,1 0 0,-1 0 0,1 1-1,-5 4 1,7-7 25,-1 1 0,1 0 0,-1 0 0,1 0 0,-1-1 0,1 1 0,0 0-1,-1 0 1,1 0 0,0 0 0,0 0 0,-1 0 0,1 0 0,0 0 0,0 0 0,0 0-1,0 0 1,0-1 0,0 1 0,1 0 0,-1 0 0,1 2 0,0-1 9,0 0-1,0 0 1,0 0 0,1 0 0,-1 0 0,1 0-1,-1 0 1,1-1 0,2 3 0,2 1 56,1 0 1,0-1-1,0 0 1,12 5-1,-5-3 77,1-1 0,0-1 0,0 0 1,0-1-1,0-1 0,0 0 0,17-1 0,-1-2-67,-1-1-1,53-11 1,-22 1 58,106-24 114,-123 24-119,75-29 0,-30 5 536,-89 36-662,0 0 1,0 0-1,1 0 0,-1 0 1,0 0-1,0 0 0,0 0 1,0 0-1,0 0 0,0 0 1,0 0-1,0 0 1,0 0-1,0 0 0,0 0 1,0 0-1,0 0 0,1 0 1,-1 0-1,0 0 0,0 0 1,0 0-1,0 0 0,0 0 1,0 0-1,0 0 0,0 0 1,0 0-1,0 0 0,0 1 1,0-1-1,0 0 0,0 0 1,0 0-1,0 0 0,0 0 1,0 0-1,0 0 0,0 0 1,0 0-1,0 0 0,0 0 1,0 0-1,0 0 0,0 0 1,0 1-1,0-1 0,0 0 1,0 0-1,0 0 0,0 0 1,0 0-1,0 0 0,0 0 1,0 0-1,0 0 0,0 0 1,0 0-1,0 0 0,0 0 1,0 1-1,0-1 0,0 0 1,0 0-1,0 0 0,-3 5-99,-30 23-47,-45 28 0,52-39 172,0 2 1,2 0 0,0 1 0,-35 39 0,58-57-14,-3 3 0,0 0-1,0 0 1,1 0-1,-4 8 1,7-12-3,-1 0 0,1 0 1,-1 0-1,1 0 0,0 0 1,-1 0-1,1 0 0,0 0 1,0 0-1,0 0 1,-1 0-1,1 1 0,1-1 1,-1 0-1,0 0 0,0 0 1,0 0-1,0 0 0,1 0 1,-1 0-1,1 0 1,-1 0-1,1 0 0,-1 0 1,1 0-1,-1 0 0,1 0 1,0 0-1,-1 0 0,1 0 1,0-1-1,1 2 0,2 0 30,0-1 0,0 1-1,0-1 1,0 0-1,0 0 1,0 0 0,0-1-1,0 1 1,0-1-1,0 0 1,0 0 0,0-1-1,0 1 1,0-1-1,0 0 1,0 0 0,5-2-1,11-3 36,-1-2 1,20-9-1,13-12-90,0-1 0,-2-3 0,-2-2 0,64-60 0,-82 75-902,-49 53 694,-18 47 1,36-78 226,-3 6 3,1 1 0,0 0-1,-2 12 1,4-19 0,1 0 0,0 0-1,0 0 1,0 0 0,0 0 0,0 0 0,0 0-1,0 0 1,0 0 0,1 0 0,-1 0 0,1 0-1,0 0 1,-1 0 0,1-1 0,0 1 0,0 0-1,0-1 1,0 1 0,0 0 0,1-1 0,1 2-1,-2-2 17,0 0-1,1 0 0,0 0 0,-1-1 0,1 1 1,-1 0-1,1-1 0,0 1 0,-1-1 0,1 0 0,0 1 1,0-1-1,-1 0 0,4 0 0,29-5 280,-26 4-274,43-12 58,74-27 0,-102 33-83,-1-2-1,0 0 0,0-2 0,-1-1 0,0 0 1,-1-1-1,-1-1 0,28-27 0,12-24-243,55-78 1,-69 84 68,68-78-131,10-16 64,-84 101 104,32-60 0,-66 103 112,-2 4-67,1 0 1,-2-1 0,1 1 0,-1 0-1,0-1 1,0 0 0,2-11 0,-3 17 81,-1 0 1,0 0-1,0 0 1,0-1 0,0 1-1,0 0 1,0 0 0,0 0-1,0-1 1,0 1 0,0 0-1,0 0 1,0 0 0,0-1-1,0 1 1,0 0 0,0 0-1,0 0 1,0-1 0,0 1-1,0 0 1,0 0-1,0 0 1,0-1 0,0 1-1,0 0 1,0 0 0,0 0-1,-1 0 1,1-1 0,0 1-1,0 0 1,0 0 0,0 0-1,0 0 1,-1 0 0,1 0-1,0-1 1,0 1-1,0 0 1,0 0 0,-1 0-1,1 0 1,0 0 0,0 0-1,0 0 1,-1 0 0,1 0-1,0 0 1,0 0 0,0 0-1,-1 0 1,-7 2-95,1 1-1,-1 1 1,1-1 0,0 1-1,0 0 1,0 1 0,-8 7-1,-4 1 59,0 2 1,0 0-1,2 1 0,-23 27 0,15-9 123,1 1 0,2 1 1,-34 76-1,-29 129 425,83-237-495,-7 27 239,-7 41 0,15-63-149,0 0 1,0 0 0,1 0-1,0 0 1,1 0 0,0 0-1,0 0 1,1 0 0,4 12-1,-5-18-70,0 0 1,0 0-1,1 0 0,-1 0 0,1-1 1,0 1-1,0 0 0,0-1 0,0 0 1,0 1-1,1-1 0,-1 0 0,1 0 1,-1 0-1,1 0 0,0-1 0,0 1 1,0-1-1,0 0 0,0 0 0,0 0 1,0 0-1,0 0 0,0-1 0,0 1 1,5-1-1,10 1 3,0-1 1,0-2-1,0 1 1,-1-2-1,1 0 1,26-9-1,102-44-283,-47 3 48,-48 24 77,-36 24-33,-7 5-230,-8 0 378,0 0 0,0 0 0,0 0 0,0 0-1,0 0 1,0 0 0,1 0 0,-1 0 0,0 1 0,0-1-1,0 0 1,0 0 0,0 0 0,0 0 0,0 0-1,0 0 1,0 0 0,0 0 0,0 0 0,0 0 0,0 1-1,0-1 1,0 0 0,0 0 0,0 0 0,0 0-1,0 0 1,0 0 0,0 0 0,0 0 0,0 0 0,0 1-1,0-1 1,0 0 0,0 0 0,0 0 0,0 0-1,0 0 1,0 0 0,0 0 0,0 0 0,0 0 0,0 0-1,0 0 1,0 1 0,-1-1 0,1 0 0,0 0-1,0 0 1,0 0 0,0 0 0,0 0 0,0 0 0,0 0-1,0 0 1,-15 13-190,0 0 0,0-1 0,-33 19 0,26-18 173,4-2 95,-8 5 44,-24 20 0,44-31-50,0 0 0,0 1 0,1-1 0,-1 1 0,1 1 0,0-1-1,1 1 1,0-1 0,-5 10 0,9-14-32,-1-1 0,0 1 0,1-1 0,-1 1 0,1 0 0,0-1 0,-1 1 0,1 0 0,0-1 0,0 1 0,0 0 0,0 0 0,0-1 0,1 1 0,-1 0 0,0-1 0,1 1 0,-1 0 0,1-1 0,0 1 0,1 2 0,0-2 7,-1 0-1,1 0 1,0 0 0,0-1 0,1 1 0,-1 0 0,0-1-1,0 1 1,1-1 0,-1 0 0,1 0 0,3 1 0,3 1 67,0-1-1,0 0 1,0-1 0,1 0 0,-1-1 0,18 0-1,-14-2-65,0 0-1,1-1 0,-1 0 0,0-1 0,-1-1 0,1 0 0,-1 0 0,0-2 0,0 1 0,0-1 0,-1-1 0,13-12 1,-11 9-64,-2-1-1,1-1 1,-2 0 0,0 0 0,0-1 0,-1-1 0,-1 1 0,0-1 0,8-25 0,-12 27-70,-1-1 0,-1 1-1,1 0 1,-2-1 0,0 1-1,-1-1 1,0 1 0,-5-26-1,5 37 66,0 0 0,0 1-1,0-1 1,-1 0 0,1 0 0,-1 1-1,1-1 1,-1 0 0,0 1 0,0-1-1,0 1 1,0-1 0,0 1 0,0-1-1,0 1 1,0 0 0,0 0 0,-1-1-1,1 1 1,0 0 0,-1 0 0,1 0-1,-1 0 1,1 1 0,-1-1 0,0 0 0,1 1-1,-1-1 1,0 1 0,1-1 0,-1 1-1,0 0 1,0 0 0,1 0 0,-1 0-1,0 0 1,0 0 0,1 0 0,-1 0-1,0 1 1,0-1 0,1 1 0,-1 0-1,0-1 1,1 1 0,-3 1 0,-4 3 15,-1 0 1,1 0-1,0 0 1,1 1-1,-1 1 1,1-1-1,1 1 1,-1 0-1,1 1 1,-8 11 0,13-18 43,1 1 1,-1-1 0,0 0-1,0 1 1,1-1-1,-1 0 1,1 1 0,-1-1-1,1 1 1,0-1 0,0 1-1,-1-1 1,1 1 0,0-1-1,0 1 1,0-1 0,1 1-1,-1-1 1,0 1 0,0-1-1,1 1 1,-1-1 0,1 1-1,0-1 1,-1 0 0,1 1-1,0-1 1,0 0 0,-1 0-1,1 1 1,2 0 0,0 0 18,-1 0 1,1 0 0,0 0-1,0-1 1,-1 1 0,1-1 0,0 0-1,1 1 1,-1-2 0,0 1 0,0 0-1,0-1 1,4 1 0,5-1-4,-1 0 0,1 0 0,-1-1 0,1-1 0,11-3 0,56-20 129,-30 8-88,107-28-41,-110 35-57,71-9-1,-108 19 24,0-1 0,0 1 0,0 0-1,-1 1 1,1 0 0,0 1 0,0 0 0,-1 0-1,10 4 1,-15-5 10,1 1 0,-1 0 0,0-1 0,0 1 0,0 1 0,0-1 0,0 0 0,-1 1 0,1-1 0,-1 1 0,0 0 0,1-1 0,-1 1 0,0 1 0,-1-1 0,1 0 0,-1 0 0,1 1 0,-1-1 0,0 0 0,0 1 0,0-1 0,-1 1 0,1 6 0,-1 0 27,-1 0 0,0-1 1,0 1-1,-1 0 0,0-1 0,-1 1 0,0-1 1,0 0-1,-1 0 0,0 0 0,-1 0 0,0-1 0,0 0 1,-1 0-1,0 0 0,-7 7 0,-7 10 197,20-24-228,0-1-1,-1 0 1,1 0-1,0 1 1,0-1 0,0 0-1,-1 1 1,1-1-1,0 0 1,0 1-1,0-1 1,0 1 0,0-1-1,0 0 1,0 1-1,0-1 1,0 0 0,0 1-1,0-1 1,0 1-1,0-1 1,0 0-1,0 1 1,0-1 0,1 1-1,-1-1 10,1 0 0,0 0 0,0 1 0,-1-1-1,1 0 1,0 0 0,0 0 0,0 0 0,-1 0 0,1 0 0,0 0-1,0-1 1,-1 1 0,1 0 0,0 0 0,0-1 0,-1 1 0,2-1-1,10-4 38,-1 0-1,1-1 1,-1 0-1,0-1 1,-1 0-1,11-10 1,53-56-66,-63 60-38,0 1-1,1 0 1,1 1-1,0 0 1,20-12-1,-33 23 32,1-1 0,-1 1 0,1 0 0,0-1 0,-1 1 0,1 0 0,0-1 0,-1 1 0,1 0 0,0 0 0,-1 0 0,1 0 0,0 0 0,-1 0 0,1 0 0,0 0 0,0 0-1,-1 0 1,1 0 0,0 0 0,-1 0 0,1 1 0,0-1 0,0 1 0,0-1 5,0 1-1,-1 0 1,1 0-1,-1-1 1,1 1-1,-1 0 1,1 0-1,-1 0 1,0 0-1,1 0 1,-1 0-1,0-1 1,0 1-1,0 0 1,1 0 0,-1 1-1,0 6 2,-1 0 0,1 0-1,-4 12 1,4-16 5,-4 11-49,-8 25 0,2-11 281,10-28-215,-1 1 1,1-1-1,-1 1 0,1-1 1,0 1-1,0-1 0,0 0 0,0 1 1,0-1-1,0 3 0,1-4-11,-1 1 0,0-1 0,0 0 0,0 1 0,0-1 0,0 0-1,1 1 1,-1-1 0,0 0 0,0 1 0,1-1 0,-1 0 0,0 0 0,0 0-1,1 1 1,-1-1 0,0 0 0,1 0 0,-1 0 0,0 1 0,1-1 0,-1 0-1,0 0 1,1 0 0,-1 0 0,1 0 0,3 0 18,-1-1 1,1 1-1,-1-1 0,1 0 1,-1 0-1,0 0 1,4-2-1,-2 1 17,218-93 416,-167 69-548,-47 22 24,1 0 0,-1 0 0,1 1-1,0 0 1,16-2 0,-24 5 56,0 0 1,1-1-1,-1 1 1,0 1-1,0-1 1,1 0-1,-1 1 1,0-1-1,0 1 1,0-1-1,0 1 1,0 0-1,0 0 1,0 0-1,0 0 1,0 0-1,0 1 1,0-1-1,-1 1 1,1-1-1,0 1 1,-1-1-1,1 1 1,-1 0-1,0 0 1,0 0-1,0 0 0,0 0 1,0 0-1,0 0 1,1 2-1,3 11-61,-3-6 120,1-1-1,1 0 0,-1 0 0,6 9 0,-8-15-28,1-1-1,-1 1 0,0-1 1,0 1-1,1-1 0,-1 0 1,0 0-1,1 1 0,-1-1 0,1 0 1,0 0-1,-1 0 0,1-1 1,0 1-1,0 0 0,-1-1 1,1 1-1,0-1 0,0 1 1,0-1-1,0 0 0,0 0 1,-1 0-1,3 0 0,2-1 12,0 0 0,-1 0 0,1-1 0,-1 0 0,1 0 0,-1 0 0,0-1 0,0 1 0,0-1 0,0 0 0,0-1 0,-1 1 0,0-1 0,5-5-1,6-7 44,-2 0-1,17-27 0,-20 28-33,62-80-160,4 2 1,115-108-1,-153 161-40,-2-1-1,48-72 0,-80 104-307,-8 9 1,-13 10 62,-2 6 260,-27 27 0,31-27 124,-16 17 44,2 1 0,1 1 0,2 2 0,2 0 0,-23 48 0,7 0 83,-41 126-1,77-200-4,0 1 0,0-1 0,1 1 0,1 0 0,0 0 0,1 0 0,0 23 0,1-33-53,0-1 0,0 1 0,1 0-1,-1 0 1,1 0 0,-1-1 0,1 1-1,-1 0 1,1-1 0,0 1 0,2 2 0,-3-3-26,1-1 1,0 1 0,-1 0 0,1-1-1,0 1 1,0-1 0,-1 1 0,1-1-1,0 1 1,0-1 0,0 0 0,0 1-1,-1-1 1,1 0 0,0 0 0,0 0-1,0 0 1,0 0 0,0 0 0,0 0-1,0 0 1,0 0 0,0 0 0,0 0-1,1-1 1,7-2 15,-1 0-1,1 0 1,-1-1 0,0-1 0,0 1-1,0-1 1,10-10 0,-3 2-73,0 0 1,22-29-1,-8 3-20,46-81 0,12-54-295,-85 169 376,1-1 16,0 0 1,0 0 0,1 0-1,6-9 1,-9 15-38,0-1 1,-1 0-1,1 0 0,0 0 1,0 1-1,0-1 0,0 0 1,-1 1-1,1-1 0,0 1 1,0-1-1,0 1 0,0 0 0,0-1 1,0 1-1,0 0 0,0 0 1,1 0-1,-1-1 0,0 1 1,0 0-1,0 0 0,0 0 0,0 1 1,0-1-1,0 0 0,0 0 1,0 1-1,0-1 0,0 0 1,0 1-1,0-1 0,0 1 1,0-1-1,1 2 0,8 7-2,0 0-1,0 0 1,-1 1-1,0 0 1,11 19-1,-8-14 19,17 20-1,-17-23-63,0 0-1,2-1 1,-1-1-1,1 0 1,1-1-1,24 11 0,-19-11-1388,27 7-1,25 0-5308,-40-8 3565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1194 7136,'0'0'106,"0"0"0,-1 0 1,1-1-1,0 1 0,0 0 0,-1 0 1,1 0-1,0 0 0,-1 0 0,1 0 1,0 0-1,0 0 0,-1-1 1,1 1-1,0 0 0,0 0 0,0 0 1,-1 0-1,1-1 0,0 1 0,0 0 1,0 0-1,-1-1 0,1 1 0,0 0 1,0 0-1,0-1 0,0 1 1,0 0-1,0 0 0,0-1 0,0 1 1,0 0-1,-1-1 0,1 1 0,0 0 1,0 0-1,0-1 0,1 1 0,-1 0 1,0-1-1,0 1 0,0 0 1,0 0-1,0-1 0,0 1 0,0 0 1,0 0-1,1-1 0,-1 1 0,0 0 1,0 0-1,1-1 0,17-12 2424,-3 3-1742,5-7-384,0-1 1,-1 0-1,-1-2 1,-1 0-1,-1 0 1,16-29-1,74-144 898,-90 162-1185,60-96 351,-12 23-136,-8 5-165,147-274 770,-198 364-900,-1-1 1,0 1-1,2-12 0,-6 20-55,1-1 1,-1 1-1,0 0 0,0 0 0,0-1 0,0 1 0,0 0 0,0-1 0,0 1 0,0 0 1,-1-2-1,1 3 7,0-1 1,0 1 0,0 0-1,0 0 1,-1 0-1,1-1 1,0 1 0,0 0-1,0 0 1,0 0-1,-1 0 1,1 0 0,0-1-1,0 1 1,0 0-1,-1 0 1,1 0 0,0 0-1,0 0 1,0 0-1,-1 0 1,1 0 0,0 0-1,0 0 1,-1 0-1,1 0 1,0 0 0,-1 0-1,-11 6-257,2 3 246,0 1 0,0 0 0,1 1-1,0-1 1,-9 18 0,-126 240 726,105-177-445,-49 168-1,-11 134 665,88-304-420,10-79-366,1 1 1,0-1 0,1 0-1,0 1 1,0-1 0,4 14 0,-5-24-106,1 1 1,-1 0 0,0 0 0,0-1 0,0 1 0,1 0 0,-1 0 0,0-1 0,1 1 0,-1 0-1,1-1 1,-1 1 0,1 0 0,-1-1 0,1 1 0,-1-1 0,1 1 0,0-1 0,-1 1-1,1-1 1,0 0 0,-1 1 0,1-1 0,0 0 0,-1 1 0,1-1 0,0 0 0,0 0-1,-1 1 1,1-1 0,0 0 0,0 0 0,0 0 0,-1 0 0,1 0 0,0 0 0,0-1 0,0 1-1,-1 0 1,1 0 0,0 0 0,0-1 0,-1 1 0,1 0 0,0-1 0,-1 1 0,1-1-1,0 1 1,0-1 0,4-3 40,-1 0-1,1 0 1,-1 0-1,0 0 1,6-9 0,7-12-10,-2 0 0,-1-1 0,19-48 1,22-89-190,-42 122 125,-2-1 0,-2 0-1,4-45 1,-9-19-2121,-3 106 2107,-1 0 1,0-1 0,0 1-1,1 0 1,-1-1 0,0 1 0,0 0-1,1-1 1,-1 1 0,1 0-1,-1-1 1,0 1 0,1 0 0,-1 0-1,0 0 1,1-1 0,-1 1-1,1 0 1,-1 0 0,1 0 0,-1 0-1,1 0 1,-1 0 0,0 0-1,1 0 1,-1 0 0,1 0 0,-1 0-1,1 0 1,0 0 0,17 2 19,271 35-15,-141-35 396,191-21 1,-297 17-99,10-1 336,-40 1-360,-9 4-170,-25 7-207,5-3 9,1-1 30,0 1 1,-14 8-1,8-2 56,2 2-1,0 0 1,0 1 0,2 1-1,0 0 1,-21 26 0,10-8 98,2 1 0,1 2 0,2 1 0,-24 51 0,45-83 65,0 1 1,1 0-1,-3 14 1,4-20-116,1 0 0,0 0 1,-1 1-1,1-1 0,0 0 1,0 0-1,0 0 0,0 0 0,0 1 1,0-1-1,1 0 0,-1 0 1,0 0-1,0 0 0,1 0 1,-1 1-1,1-1 0,-1 0 1,1 0-1,-1 0 0,1 0 1,0 0-1,0 0 0,-1-1 1,1 1-1,0 0 0,0 0 1,0 0-1,0-1 0,0 1 0,1 0 1,0 0-5,-1-1 0,1 0 0,-1 1 0,1-1 0,-1 0 0,1 0 0,-1 0 0,1 0 1,-1-1-1,1 1 0,-1 0 0,1-1 0,-1 1 0,1-1 0,-1 1 0,1-1 0,-1 0 0,0 1 0,1-1 0,0-1 0,4-2-1,-1-1 0,-1 1 0,7-7 0,-6 5 21,140-165 115,-27 27-82,-91 116-78,20-24-290,-52 58-952,-10 10 944,-16 24 1,11-9 282,3 0 1,-19 43 0,26-52 58,2 1 0,1 0 1,1 0-1,-5 38 0,10-54-10,1 0 0,0-1-1,0 1 1,1 0 0,0 0-1,2 8 1,-3-11-3,1-1-1,1 0 0,-1 1 1,0-1-1,1 0 1,0 0-1,0 0 0,0 0 1,0 0-1,0 0 1,0 0-1,1-1 0,5 5 1,-2-3 18,0-1 1,0 0-1,0 0 1,0 0 0,1-1-1,-1 0 1,1-1-1,10 2 1,3 0 196,33-1 0,-39-2-210,0-1-1,1-1 0,-1 0 1,0-1-1,0-1 1,0 0-1,0-1 1,-1 0-1,0-1 1,0 0-1,0-1 0,-1-1 1,0 0-1,0 0 1,-1-2-1,0 1 1,17-21-1,-5 2-82,-1-2 0,35-62 0,21-75 83,-76 163-117,0-1 0,-1 1 0,0-1 0,0 1 0,0-1 0,0 1 0,0-9 0,-1 12 63,0 1 0,0-1 0,0 1 0,0 0 1,0-1-1,0 1 0,0-1 0,0 1 0,0 0 0,0-1 0,0 1 1,1-1-1,-1 1 0,0 0 0,0-1 0,1 1 0,-1 0 1,0-1-1,0 1 0,1 0 0,-1-1 0,0 1 0,1 0 0,-1 0 1,0-1-1,1 1 0,-1 0 0,1 0 0,14-1-254,20 13 167,-28-9 136,11 4-53,0 0 0,-1 1 1,1 1-1,-1 1 0,-1 1 0,27 22 0,-36-28 12,-1 2 0,0-1-1,-1 0 1,1 1-1,-1 0 1,-1 0 0,1 1-1,-1-1 1,-1 1-1,1 0 1,-1 0 0,-1 0-1,1 1 1,-1-1-1,-1 1 1,0-1 0,1 14-1,-3-9 5,0 0-1,0 1 1,-1-1-1,-1 0 0,-5 15 1,-27 59-36,15-41 46,19-44-2,-2 5 26,1-1 0,-1 1 1,1 0-1,1 0 0,-2 7 0,3-13-13,0 1-1,0-1 1,0 1-1,0-1 1,0 0 0,0 1-1,0-1 1,0 1-1,1-1 1,-1 1 0,1-1-1,-1 0 1,1 1-1,-1-1 1,1 0 0,0 0-1,0 1 1,0-1-1,0 0 1,-1 0 0,2 0-1,-1 0 1,0 0-1,0 0 1,0 0 0,0-1-1,0 1 1,1 0-1,-1-1 1,0 1 0,3 0-1,4 1 63,0 0 0,0 0 0,0-1 0,0-1 1,0 1-1,0-1 0,0-1 0,0 1 0,0-1 0,0-1 0,0 1 0,0-1 0,0-1 0,11-5 0,-4 1-52,0 0 1,0-2-1,-1 0 0,-1 0 0,25-23 0,-20 15-47,-2-2-1,0 0 1,17-26 0,34-65 8,-46 73 26,3-12 32,-17 34-113,0 1-1,18-26 1,-24 38 43,0 1 1,0-1 0,0 0 0,0 1-1,0-1 1,0 0 0,-1 0-1,2-3 1,-2 5-115,1 1-250,4 10 333,-1 1 1,0-1-1,0 1 0,-1 0 1,0 0-1,0 16 0,6 17 105,-7-36-39,1 7-27,1 1 0,1-1 0,1-1 0,11 24 0,-11-26 68,2 0-1,15 19 0,-19-27-7,1 0-1,0-1 1,-1 0-1,2 1 1,-1-2-1,0 1 1,1-1-1,11 5 0,-5-3-2,0-1 0,1-1 0,-1 0 0,1-1 0,0 0 0,0-1 0,0 0-1,23-2 1,-21-1 1,1 0 1,-1-1-1,1 0 0,-1-1 0,-1-1 0,1 0 0,15-9 0,-20 9-35,-1-2-1,1 0 0,-1 0 1,0 0-1,9-10 0,38-48 9,-25 28-17,25-34-141,-55 72-112,-1 5 20,-3 11-13,-1 2 130,-4 15 9,1 0 1,-4 68-1,11-97 153,0 1 1,1-1 0,0 1-1,-1-1 1,2 1 0,-1-1-1,1 0 1,0 0 0,0 1-1,3 4 1,-4-7-16,1-1 0,0 1 0,0-1 0,0 1 0,0-1 0,1 0 0,-1 0 0,1 0 0,-1 0 0,1 0 0,-1 0 0,1-1 0,0 0 0,0 1 0,0-1 0,0 0 0,0 0 0,0 0 0,5 0 0,12 0 48,0-1 1,0-1 0,0-1-1,31-7 1,-50 9-76,19-3 28,0-1 0,0-1 1,-1-1-1,1 0 0,-2-2 1,1 0-1,19-12 0,-20 7-9,0 0-1,0-1 1,-1-1-1,-1-1 1,-1-1-1,20-25 1,-19 19-138,-1 0 0,-1-2 0,-1 0 0,18-47 0,-29 68 66,-2 2 13,1 1-1,-1 0 0,1-1 1,-1 1-1,1 0 0,-1-1 1,0 1-1,1 0 0,-1-1 1,0 1-1,0-1 0,0 1 1,0-1-1,0 1 0,0 0 1,-1-1-1,1 1 0,-1-2 1,1 2 27,0 1-1,-1 0 1,1-1 0,0 1 0,0 0 0,0 0 0,-1 0-1,1-1 1,0 1 0,0 0 0,-1 0 0,1-1 0,0 1-1,0 0 1,-1 0 0,1 0 0,0 0 0,-1 0 0,1 0-1,0-1 1,0 1 0,-1 0 0,1 0 0,0 0 0,-1 0-1,1 0 1,0 0 0,-1 0 0,1 0 0,0 0 0,-1 1-1,1-1 1,0 0 0,-1 0 0,1 0 0,0 0 0,-1 1-1,-9 6-154,2 0 118,1 1-1,0 0 0,-5 9 0,2-3 31,-50 73-83,52-73 118,0 1 0,1-1 0,1 1 0,-6 23 0,11-35 14,0 0 0,1 0 0,-1 1 0,1-1 0,0 0-1,0 0 1,0 1 0,0-1 0,0 0 0,1 1-1,-1-1 1,1 0 0,0 1 0,0-1 0,0 0 0,0 0-1,1 0 1,-1 0 0,1 0 0,0-1 0,0 1-1,0 0 1,0-1 0,0 1 0,1-1 0,-1 0 0,1 0-1,0 0 1,-1 0 0,1 0 0,0 0 0,0-1-1,0 1 1,0-1 0,0 0 0,1 0 0,-1 0 0,0-1-1,0 1 1,1-1 0,-1 1 0,0-1 0,7-1-1,0 0 46,1 0 0,-1-1 0,0-1 0,17-6 0,41-20-71,-33 13-4,22-10 49,-14 6-127,78-26 0,-115 45 68,0-1 0,0 1 0,1 0 0,-1 0 0,0 1-1,0 0 1,13 1 0,-17 0-4,1-1 1,0 1-1,0 0 0,-1 0 1,1 0-1,0 0 0,-1 1 1,1-1-1,-1 1 0,0-1 1,0 1-1,1 0 0,-1 0 1,0 0-1,0 0 0,-1 0 0,1 0 1,3 6-1,2 5 27,8 26 0,1-2 121,-9-20-48,2-1 1,0 0-1,22 28 0,-25-36-235,1-1 0,0-1 0,0 1 0,1-1-1,-1-1 1,1 1 0,1-1 0,-1 0 0,12 4-1,-18-8-38,31 10-3250,-30-11 2392,0 1-1,0-1 1,0 0 0,0 0 0,6-1 0,3 1-1679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 11968,'-53'-23'5407,"16"23"-4703,19 0-160,5 0-448,-1 0 32,6 0-64,11 3-2208,16 2-2975,7-2 2847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5984,'0'0'1920,"1"0"-1649,-1 1 1,0-1 0,1 0 0,-1 0-1,1 1 1,-1-1 0,0 0 0,1 0-1,-1 0 1,1 1 0,-1-1-1,1 0 1,-1 0 0,1 0 0,-1 0-1,1 0 1,-1 0 0,1 0 0,0 0-1,14-3 1167,0-1-1,-1-1 1,1 0 0,-1 0-1,22-13 1,-16 6-655,-1-1-1,-1 0 1,20-19 0,7-13-582,68-89 0,-76 87 691,144-195 889,-163 211-2133,-16 24-128,-17 15 0,7-2 424,-1 1 1,1 0-1,1 1 1,-1 0-1,1 0 1,-8 13-1,1 0 106,-19 43 1,18-31-15,-17 58 0,28-74 34,0 0 0,1 1-1,0-1 1,2 1 0,0 29 0,1-43-18,1-1 1,-1 1 0,1-1 0,0 1 0,0-1 0,0 1 0,0-1 0,0 0 0,1 1 0,0-1 0,-1 0 0,1 0 0,1 0 0,-1 0 0,0-1 0,1 1-1,-1-1 1,6 5 0,-4-5-4,-1 0 0,0 0 0,1-1 0,0 1 0,-1-1 0,1 0 0,0 0 0,0 0 0,-1-1 0,1 1 0,0-1 0,0 0 0,0 0 0,0 0 0,0-1 0,-1 1 0,1-1-1,4-1 1,3-2-4,0 0-1,0 0 1,0-1-1,-1-1 0,1 0 1,-1 0-1,-1-1 1,1 0-1,-1 0 0,0-1 1,8-11-1,8-11 2,-1-2 1,21-36-1,-8 11-24,-7 15-42,2 2 0,1 1 0,56-50 0,-54 62-284,-30 23 139,-3 6-114,-7 10-226,1-2 478,-68 186-353,39-99 541,-48 99-1,73-181-95,4-6-3,0 0 1,-1-1 0,0 0 0,-8 11 0,12-18-51,0 0 1,0 0 0,0 0 0,0 0-1,0 0 1,0 0 0,0-1-1,0 1 1,-1 0 0,1-1-1,-2 2 1,3-2-8,-1 0-1,0 0 0,1 0 1,-1-1-1,1 1 1,-1 0-1,1 0 0,-1 0 1,1 0-1,-1 0 0,1-1 1,-1 1-1,1 0 1,-1-1-1,1 1 0,-1 0 1,1-1-1,0 1 1,-1 0-1,1-1 0,0 1 1,-1-1-1,1 1 0,0 0 1,-1-1-1,1 1 1,0-1-1,0 1 0,-1-1 1,1 1-1,0-1 1,0 0-1,0 1 0,0-1 1,0 1-1,0-2 0,-2-6-23,1 0 0,-1 0 0,2 0 0,-1 0 0,1-1 0,1 1 0,-1 0 0,3-10 0,2-4-111,14-38-1,-17 55 73,-1 0 0,1 0 0,1 0 0,-1 1 0,1-1 0,0 1 0,0 0-1,5-6 1,-7 9 24,1-1-1,0 1 1,-1 0-1,1-1 1,0 1-1,0 0 1,0 0-1,0 0 1,0 1-1,0-1 1,1 0-1,-1 1 0,0-1 1,0 1-1,0 0 1,1 0-1,-1 0 1,0 0-1,0 0 1,0 0-1,1 1 1,2 0-1,21 7-904,-1 2-1,1 0 0,31 19 1,-26-13-732,-18-10 1205,11 5-1815,-1 2 0,0 0 1,34 26-1,-53-36 1504,-1 1 0,0-1 0,0 1-1,-1-1 1,1 1 0,1 4 0,10 20-2876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0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11 569 7296,'1'-1'260,"0"0"0,0 0 0,0 1-1,0-1 1,0 0 0,0 1 0,0-1 0,0 1 0,1 0 0,-1-1 0,0 1 0,0 0 0,0 0 0,1-1 0,-1 1 0,0 0 0,0 0-1,0 1 1,1-1 0,-1 0 0,0 0 0,0 0 0,0 1 0,2 0 0,0-1-92,2 2 332,1-2-1,-1 1 1,1-1 0,0 0-1,0 0 1,-1 0-1,1-1 1,0 0 0,-1 0-1,1 0 1,-1-1-1,6-2 1,-7 3-365,-1-1 1,0 1-1,0-1 0,1 0 0,-1 0 0,0-1 1,-1 1-1,1 0 0,0-1 0,-1 0 1,1 1-1,-1-1 0,0 0 0,0 0 1,0-1-1,0 1 0,0 0 0,-1-1 1,2-3-1,-3 6-120,1-1 0,-1 1 0,0 0 0,1 0-1,-1-1 1,0 1 0,0 0 0,0 0 0,0-1 0,0 1 0,0 0 0,0 0 0,0-1 0,-1 1 0,1 0-1,0 0 1,-1-1 0,1 1 0,-1 0 0,0 0 0,1 0 0,-1 0 0,0 0 0,1 0 0,-1 0-1,0 0 1,0 0 0,0 0 0,0 0 0,0 0 0,0 1 0,0-1 0,0 0 0,0 1 0,-1-1-1,1 1 1,0-1 0,0 1 0,0 0 0,-1-1 0,-1 1 0,-1-1 12,0 1 1,1 0 0,-1 0-1,0 0 1,1 1 0,-1-1-1,1 1 1,-1 0-1,0 0 1,1 0 0,-1 0-1,1 0 1,0 1-1,-4 2 1,-1 3 109,0 0-1,0 0 1,1 1 0,1-1-1,-1 2 1,1-1 0,0 1-1,1 0 1,0 0 0,1 1-1,-1-1 1,2 1 0,0 0-1,0 0 1,-2 16 0,3-18-60,2-1 1,-1 0-1,1 1 1,0-1 0,1 1-1,0-1 1,3 14-1,-3-19-80,-1 1-1,1-1 0,0 1 0,1-1 0,-1 1 1,0-1-1,1 0 0,-1 0 0,1 0 1,-1 0-1,1 0 0,0 0 0,0 0 0,0 0 1,0-1-1,0 1 0,1-1 0,-1 1 1,0-1-1,1 0 0,-1 0 0,1 0 0,-1 0 1,1 0-1,4 0 0,25 1-1879,0-1-1,61-8 1,-60 5 1128,135-18-3266,-123 12 2861,75-22 0,-114 28 1138,15-5 108,27-13 1,-43 17 139,0 1 1,0-1-1,-1 0 1,1 0-1,-1 0 1,0-1 0,0 1-1,0-1 1,0 0-1,-1 0 1,4-6-1,-7 10-184,1 0 0,-1-1 1,0 1-1,1 0 0,-1-1 0,0 1 0,1-1 1,-1 1-1,0-1 0,0 1 0,0-1 0,0 1 0,1-1 1,-1 1-1,0-1 0,0 1 0,0-1 0,0 1 0,0-1 1,0 1-1,0-1 0,0 1 0,0-1 0,0 1 0,-1-1 1,1 1-1,0-1 0,0 1 0,0-1 0,-1 1 0,1-1 1,0 1-1,0 0 0,-1-1 0,1 1 0,0-1 1,-1 1-1,1 0 0,-1-1 0,1 1 0,0 0 0,-1 0 1,1-1-1,-2 1 0,0-1 32,0 1-1,0-1 1,-1 1 0,1 0 0,0 0 0,0 0-1,-1 0 1,1 0 0,0 1 0,-4 0-1,-9 4 204,0-1-1,1 2 1,0 0 0,-17 11-1,22-12-219,1 0 0,0 1-1,0 0 1,1 0 0,0 1-1,0 0 1,0 0 0,-6 10 0,12-15-32,-1 1 1,1-1 0,0 1-1,-1 0 1,1-1-1,0 1 1,1 0 0,-1 0-1,0-1 1,1 1-1,0 0 1,-1 0 0,1 0-1,0 0 1,1 0 0,-1 0-1,0-1 1,1 1-1,-1 0 1,1 0 0,0 0-1,0-1 1,0 1 0,3 3-1,-2-2 19,1 0 1,0-1-1,0 1 0,0-1 1,0 0-1,0 1 0,1-2 1,0 1-1,-1 0 0,1-1 0,0 1 1,0-1-1,1 0 0,-1-1 1,5 2-1,-5-1-7,1-1 0,-1 0 0,1 0 0,0 0 0,-1 0 1,1-1-1,0 0 0,-1 0 0,1 0 0,0-1 0,-1 0 0,1 1 0,0-2 0,-1 1 0,0 0 1,1-1-1,-1 0 0,0 0 0,1 0 0,-1-1 0,-1 1 0,6-5 0,-2 0-5,1 0-1,-1-1 1,-1 0-1,0 0 0,0 0 1,6-12-1,26-62-76,-14 27-76,96-182-727,-111 220 826,121-269 593,-115 250-331,-14 24-216,-5 11-11,-4 8 94,-16 23 756,-31 53 0,41-61-504,-4 8-148,2 1-1,1 1 0,1 1 1,2 0-1,-12 51 1,8-9-128,-8 107 0,23-169-38,-2 6-846,1 0 1,1 0 0,1 0 0,1 0 0,6 33-1,-7-49 75,1 1 0,1-1 0,-1 0 0,0 0 0,1 1 0,0-1 0,2 3 0,18 16-3337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51 152 9568,'-18'-68'4320,"-6"33"-3776,16 22-128,8 6-352,0-10-736,5 6 384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27 780 7968,'-27'5'13584,"45"-11"-10861,11-5-2316,-23 7-294,0 1 0,1-1 0,-1-1 1,-1 1-1,1-1 0,-1 0 0,1-1 0,-2 1 0,6-8 1,4-7 302,15-31 1,-25 44-323,119-200 1383,-102 178-1336,2 0 0,0 1-1,2 2 1,46-39 0,-48 43-120,5-3-672,-28 25 635,0 0-1,1 0 1,-1 0 0,0 0-1,0 0 1,1 0-1,-1 0 1,0 0-1,0 0 1,1 0-1,-1 0 1,0 0-1,0 0 1,1 0-1,-1 0 1,0 0-1,0 0 1,0 0-1,1 1 1,-1-1-1,0 0 1,0 0-1,0 0 1,1 0-1,-1 0 1,0 1-1,0-1 1,0 0-1,1 0 1,-1 0-1,0 1 1,0-1-1,0 0 1,0 0-1,0 0 1,0 1-1,0-1 1,1 0-1,-1 1 1,3 10-199,-1 2 207,-1 0-1,-1 1 1,0-1 0,-1 0 0,-3 18 0,-19 64 147,11-59-98,0 0 0,-3-1 0,-1-1 0,-1 0 0,-43 60 0,46-74-23,3-5 40,0 0 0,-1-1 0,-18 17 0,26-27-49,1-1 0,-1 0 0,0-1 0,0 1 0,0-1 0,0 0 0,0 0 0,0 0 0,-1 0 0,1-1 0,-1 1 0,1-1 0,-1-1 0,1 1 0,-1 0 0,0-1 0,1 0 0,-8-1 0,1-2 72,0 0 0,0 0 0,-13-8 0,5 3-336,19 8 248,0 0 1,-1 0-1,1 0 0,-1 0 0,1 0 0,0 0 0,0-1 0,-1 1 0,1 0 0,0 0 0,-1 0 0,1 0 0,0-1 0,-1 1 0,1 0 0,0 0 0,0-1 0,0 1 0,-1 0 0,1 0 0,0-1 0,0 1 0,0 0 0,-1-1 0,1 1 0,0-1 0,7-3-58,17 2-44,-13 3 76,-1-1 1,1 0-1,-1 0 1,15-3-1,-1 0 100,26-3 91,1-2 0,-2-2 0,82-28 1,-102 27-121,0-1 0,-1-1 0,-1-2 1,0 0-1,-1-2 0,-1-1 0,30-28 0,48-58-120,-35 34 468,-31 37-359,-37 33-29,1 0-1,-1 0 1,0 0 0,0 0-1,0 0 1,0 0 0,0 0-1,0 0 1,1 0 0,-1 0-1,0 0 1,0 0-1,0 0 1,0 0 0,0 0-1,0 0 1,1 0 0,-1 0-1,0 0 1,0 1 0,0-1-1,0 0 1,0 0-1,0 0 1,0 0 0,0 0-1,0 0 1,0 0 0,1 0-1,-1 1 1,0-1 0,0 0-1,0 0 1,0 0 0,0 0-1,0 0 1,0 0-1,0 1 1,0-1 0,0 0-1,0 0 1,0 0 0,0 0-1,0 0 1,0 1 0,0-1-1,0 0 1,0 0 0,0 0-1,0 0 1,-1 0-1,2 11-279,-2 24 175,-2 0 0,-1 0-1,-9 35 1,-34 100 483,38-138-275,-3 9 475,18-44 22,7-9-434,38-43-194,2 3-1,2 1 0,79-53 1,-97 76 31,-25 18-48,1 1-1,0 0 1,1 0 0,0 1-1,19-7 1,-31 14 13,0 0 1,0 0-1,0 0 0,0 1 1,1-1-1,-1 1 0,0 0 1,0 0-1,1 0 0,-1 0 1,4 0-1,-5 1 15,0-1 1,0 1-1,0-1 0,-1 1 1,1-1-1,0 1 0,0 0 0,-1 0 1,1-1-1,0 1 0,-1 0 1,1 0-1,0 0 0,-1 0 0,1-1 1,-1 1-1,0 0 0,1 0 1,-1 0-1,0 0 0,1 0 0,-1 0 1,0 0-1,0 0 0,0 1 1,0-1-1,0 0 0,0 0 0,-1 1 1,1 12-57,-2 0-1,0 0 1,-1 0 0,0 0-1,-9 21 1,-1-2 114,-19 36 0,29-65-21,0 2 50,0 0 0,0 0 0,-3 12 0,6-18-56,-1 1 0,1 0 0,0-1-1,0 1 1,-1 0 0,1 0 0,0-1-1,0 1 1,0 0 0,0 0-1,0-1 1,0 1 0,0 0 0,0-1-1,0 1 1,1 0 0,-1 0 0,0-1-1,0 1 1,1 0 0,-1-1 0,0 1-1,1 0 1,-1-1 0,1 1 0,-1-1-1,1 1 1,-1 0 0,1-1-1,-1 1 1,1-1 0,-1 0 0,1 1-1,0-1 1,-1 1 0,1-1 0,0 0-1,-1 0 1,1 1 0,0-1 0,-1 0-1,2 0 1,3 0 12,-1 0 0,1 0 1,-1 0-1,1-1 0,-1 0 0,1 0 0,-1 0 1,0-1-1,0 0 0,0 1 0,0-1 0,0-1 0,0 1 1,5-4-1,6-6 109,27-25 0,99-110-346,-137 143 199,-1 0 0,0 0-1,1 1 1,0-1 0,0 1 0,0 0 0,0 0-1,8-4 1,-12 7 5,1 0 1,-1 0-1,0 0 0,1-1 0,-1 1 0,1 0 1,-1 0-1,1 0 0,-1 0 0,1 0 0,-1 0 1,1 0-1,-1 0 0,1 0 0,-1 0 0,1 0 1,-1 1-1,0-1 0,1 0 0,-1 0 0,1 0 1,-1 1-1,1-1 0,-1 0 0,0 0 0,1 1 1,0-1-1,-1 1-19,1 0 1,0 0-1,-1 0 1,1 1-1,-1-1 0,1 0 1,-1 0-1,0 0 1,1 0-1,-1 0 1,0 2-1,1 3-68,-1 1 1,0 0-1,-2 9 0,-6 45-34,0-12 190,-1 64-1,9-110-43,0 0-1,0 0 0,0 0 0,0 0 0,1 0 1,-1-1-1,1 1 0,-1 0 0,1 0 0,0 0 1,0-1-1,1 1 0,-1 0 0,1-1 0,-1 1 1,1-1-1,0 0 0,-1 0 0,1 1 0,0-1 0,1 0 1,-1 0-1,0-1 0,1 1 0,-1 0 0,1-1 1,-1 0-1,1 1 0,-1-1 0,1 0 0,0 0 1,4 0-1,6 2 33,0-1-1,0-1 1,1 0 0,-1-1 0,26-3 0,65-16 235,-81 13-272,-1-1 0,0-1-1,-1-1 1,0-1 0,-1-1-1,1 0 1,-2-2 0,0 0-1,-1-1 1,0-1 0,-1 0-1,24-29 1,-24 25-12,-4 5-158,-1 0 0,0-1 1,-1-1-1,17-29 0,-26 36-458,-6 10 58,-9 12 130,-5 11 337,-1-1 1,-1-1-1,-24 21 0,-73 51 241,108-88-123,0 1 1,0 0 0,1 0-1,0 0 1,1 1 0,-1 1-1,-6 10 1,13-19-8,1 1 0,0-1-1,-1 1 1,1-1 0,0 1 0,0-1 0,-1 1 0,1 0 0,0-1 0,0 1 0,0-1-1,0 1 1,0-1 0,0 1 0,0 0 0,0-1 0,0 1 0,0-1 0,0 1 0,0 0-1,0-1 1,0 1 0,0-1 0,0 1 0,1-1 0,-1 2 0,1-2-1,0 1 1,0 0-1,-1-1 1,1 1-1,0-1 1,0 1 0,0-1-1,0 0 1,0 1-1,0-1 1,-1 0-1,1 0 1,0 1-1,2-1 1,3 0 31,1 0 1,-1 0-1,0-1 0,11-1 1,-4-2-5,1 1 1,-1-2 0,0 0-1,0-1 1,-1 0-1,1-1 1,-1 0-1,-1-1 1,17-13-1,-2-3-82,-1-2 0,35-44 0,-55 63-111,1 1 1,0-1-1,12-9 0,-18 16 135,0 0 0,1 0-1,-1 0 1,0 0 0,0 0-1,0 0 1,0 0-1,1 0 1,-1 0 0,0 0-1,0 0 1,0 0-1,0 0 1,1 0 0,-1 0-1,0 0 1,0 0 0,0 0-1,0 0 1,1 0-1,-1 0 1,0 0 0,0 1-1,0-1 1,0 0-1,0 0 1,1 0 0,-1 0-1,0 0 1,0 0 0,0 0-1,0 1 1,0-1-1,0 0 1,0 0 0,0 0-1,1 0 1,-1 0-1,0 1 1,0-1 0,0 0-1,0 0 1,0 0 0,0 0-1,0 1 1,0-1-1,0 0 1,0 0 0,0 0-1,0 0 1,0 1-1,0-1 1,0 0 0,0 0-1,0 0 1,-1 1 0,2 19-327,-6 25 216,-4 4 158,3-25 52,-1 25 0,7-43-42,-1 0-1,1 1 1,0-1 0,1 0-1,0 0 1,0 0 0,0 0-1,1 1 1,2 5-1,-4-11-14,1 0-1,-1 0 1,1 0-1,-1 0 1,1-1-1,-1 1 1,1 0-1,0 0 1,0 0-1,-1-1 1,1 1-1,0 0 1,0-1-1,0 1 1,0 0-1,0-1 1,0 0-1,0 1 1,0-1-1,0 1 1,0-1-1,0 0 1,0 0-1,0 0 1,0 1-1,0-1 1,0 0-1,0 0 1,1-1-1,0 1 1,4-1 65,0-1-1,0 1 1,0-1 0,7-4 0,0 1-193,3-3 101,1 1-1,30-21 1,-34 20 10,26-18-66,-2-2-1,-1-1 0,38-40 0,88-108-620,-76 80 241,-3 5-204,74-105-1,-144 174-146,-13 23 774,0 0 0,0 0 0,0 0 0,0 0 0,0 0 0,0 0 1,0 0-1,0 0 0,1 0 0,-1-1 0,0 1 0,0 0 0,0 0 0,0 0 0,0 0 0,0 0 0,0 0 0,0 0 0,0 0 0,0-1 0,0 1 0,0 0 0,0 0 0,0 0 0,0 0 0,0 0 0,0 0 0,0-1 0,0 1 0,0 0 0,0 0 0,0 0 1,0 0-1,0 0 0,0 0 0,0 0 0,0-1 0,0 1 0,0 0 0,0 0 0,0 0 0,0 0 0,0 0 0,0 0 0,0 0 0,-1 0 0,1 0 0,0-1 0,0 1 0,0 0 0,0 0 0,0 0 0,0 0 0,0 0 0,-1 0 0,1 0 0,0 0 1,-9 6-197,-15 18 157,-8 16 77,3 1-1,-31 56 0,-39 94 56,98-189-77,-67 145 163,54-114 63,2 0-1,-11 53 1,22-81-154,0 1 0,1-1 0,-1 1 1,1 0-1,0-1 0,0 1 0,1-1 0,0 1 0,2 7 1,-3-11-24,1 1 0,0-1 1,0 0-1,0 0 1,0 0-1,1 0 1,-1 0-1,1 0 0,-1-1 1,1 1-1,-1 0 1,1-1-1,0 1 1,0-1-1,0 1 0,0-1 1,0 0-1,0 0 1,0 0-1,0 0 1,0 0-1,1 0 0,3 0 1,-2 0-11,0-1 0,1 1 0,-1-1 0,0 0 0,1 0 0,-1-1 0,1 1 0,-1-1 0,0 0 0,8-3 0,-4 1-49,0-1 1,-1 0 0,1 0-1,-1-1 1,11-9-1,138-133-640,-79 71 168,-45 45 341,210-208-1217,-138 115 686,-86 99 511,-1-1 0,-2 0 0,15-33 0,-19 31-170,-7 21 233,-9 19 333,-4 3-65,-2 0-1,1 0 0,-22 21 1,-12 16 120,4 1 38,3 2 0,-56 111 0,70-115-276,-16 55 1,31-82-30,2 0 0,1 0 0,1 0 0,-1 45 0,5-61-109,0 0 1,1 0-1,0 0 1,0 0 0,1 0-1,0-1 1,0 1-1,1-1 1,0 1 0,0-1-1,5 8 1,-3-9-387,-1 1-1,1-1 1,1 0 0,-1-1 0,1 1-1,0-1 1,6 4 0,58 35-7704,-38-28 4458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637 563 3904,'2'-9'1071,"-1"-1"1,0 1-1,-1-1 1,0 1-1,-2-16 1,2 22-819,0 1 0,-1 0 0,1-1 0,-1 1 1,0-1-1,0 1 0,0 0 0,0-1 0,0 1 0,0 0 0,-1 0 0,1 0 1,-1 0-1,0 0 0,1 0 0,-1 1 0,0-1 0,0 0 0,0 1 1,0-1-1,0 1 0,0 0 0,0 0 0,-1 0 0,1 0 0,-4-1 0,3 1-178,1 1 0,-1 0 0,1 0-1,-1 0 1,1 0 0,-1 0 0,1 0-1,-1 0 1,1 1 0,-1-1-1,1 1 1,-3 1 0,-28 16 427,20-10-322,-151 106 1041,83-54-997,58-44-154,-103 80 145,110-82-156,1 0 0,0 2 0,1 0 1,1 0-1,-17 27 0,27-39-17,1 1-1,0 0 0,-1 0 1,2 0-1,-1 0 1,0 0-1,1 0 1,-1 7-1,2-10-14,0-1 0,0 0 0,0 0 0,0 1 0,0-1 0,0 0 0,1 0 0,-1 0 0,0 1 0,1-1 0,-1 0 0,0 0 0,1 0-1,0 0 1,-1 0 0,1 1 0,0-1 0,-1 0 0,1-1 0,0 1 0,0 0 0,0 0 0,0 0 0,0 0 0,0-1 0,0 1 0,0 0-1,0-1 1,0 1 0,0-1 0,0 1 0,1-1 0,-1 0 0,0 1 0,0-1 0,1 0 0,-1 0 0,0 0 0,2 0 0,3 0 71,1-1 0,0 1-1,-1-1 1,1-1 0,-1 1 0,0-1 0,1 0 0,7-4 0,-5 2-3,12-3 27,-1-2 1,-1 0 0,0-1-1,0-1 1,-1-1 0,18-15-1,-17 10-89,-2-1 0,-1 0 0,0-1-1,-1-1 1,-1-1 0,20-39 0,-12 9 63,-3-1 0,18-72 0,-30 98-155,1 1-464,-14 45 367,0-1-1,1 1 1,2 0-1,-2 22 1,-1 0 144,-3 11 166,-7 60-22,14-94-28,2-1-1,0 0 1,1 0 0,4 22 0,-5-37-46,0-1 0,1 1 1,0 0-1,-1-1 0,1 1 1,0-1-1,1 1 0,-1-1 0,0 0 1,1 1-1,-1-1 0,1 0 1,-1 0-1,3 2 0,-2-3-16,0 0-1,-1 0 1,1 0 0,0 0-1,0-1 1,0 1 0,-1-1-1,1 1 1,0-1 0,0 1-1,0-1 1,0 0 0,0 0 0,0 0-1,0 0 1,0-1 0,0 1-1,0 0 1,-1-1 0,4 0-1,22-9 77,-1-1-1,42-24 0,-52 26-143,28-16 47,-2-2 0,72-60 0,59-79 70,-166 158-88,6-5-105,26-23-1,-38 36 94,-1-1 0,1 0 0,0 1 0,0-1 1,-1 1-1,1-1 0,0 1 0,0 0 0,0-1 1,0 1-1,0 0 0,0-1 0,0 1 1,0 0-1,0 0 0,0 0 0,-1 0 0,1 0 1,0 0-1,0 0 0,0 0 0,0 0 0,0 1 1,0-1-1,0 0 0,0 1 0,1 0 1,-1 0-2,0 0 0,0 0 0,0 0 0,0 0 0,0 1 1,0-1-1,0 0 0,-1 1 0,1-1 0,-1 0 0,1 1 1,-1-1-1,1 1 0,-1-1 0,0 1 0,0-1 0,0 0 1,1 1-1,-2 2 0,1 8 50,-2 0 0,0 0-1,0 0 1,-1 0 0,-1 0 0,1 0 0,-9 15 0,-5 6 24,-24 38 1,21-41-32,12-18 24,0 0 0,1 0 0,-12 27 0,19-39-47,-1 0 1,1 1-1,0-1 0,0 0 1,0 1-1,0-1 0,-1 0 0,1 1 1,0-1-1,0 1 0,0-1 1,0 0-1,0 1 0,0-1 0,0 1 1,0-1-1,0 0 0,0 1 1,0-1-1,0 1 0,1-1 0,-1 0 1,0 1-1,0-1 0,0 0 1,0 1-1,1-1 0,-1 1 1,0-1-1,0 0 0,1 0 0,-1 1 1,0-1-1,0 0 0,1 1 1,-1-1-1,0 0 0,1 0 0,-1 0 1,1 1-1,-1-1 0,0 0 1,1 0-1,-1 0 0,0 0 0,1 0 1,-1 0-1,1 0 0,-1 0 1,0 0-1,1 0 0,-1 0 0,1 0 1,-1 0-1,0 0 0,1 0 1,-1 0-1,1 0 0,0-1 0,26-7 166,-26 7-179,15-6 24,-1-2 1,0 0 0,-1 0 0,0-1 0,0-1 0,-1-1 0,-1 1 0,22-28 0,-29 33-47,-3 3 2,1-1 1,0 0 0,0 1 0,0 0 0,1 0 0,-1 0 0,1 0-1,-1 0 1,1 1 0,0-1 0,0 1 0,0 0 0,0 0 0,6-1 0,-9 3 7,0 0 0,0 0 1,0 0-1,0 0 0,0 0 1,0 1-1,0-1 1,0 0-1,0 1 0,-1-1 1,1 0-1,0 1 0,0-1 1,0 1-1,0 0 1,-1-1-1,1 1 0,0 0 1,-1-1-1,1 1 0,0 0 1,-1 0-1,1-1 1,-1 1-1,1 0 0,-1 0 1,1 0-1,-1 0 0,0 0 1,1 0-1,-1 0 1,0 0-1,0 1 0,2 4-30,-1 1 0,0-1 0,-1 12 0,-1 15-26,0-22 58,1 0-1,0 0 1,0 0-1,1 0 1,0 0-1,5 17 1,-5-26 26,0 0 0,0 0 1,0 0-1,0 0 0,0 0 0,1 0 1,-1-1-1,0 1 0,1 0 1,0-1-1,-1 1 0,1-1 0,0 0 1,0 0-1,0 1 0,0-1 0,0 0 1,0-1-1,0 1 0,0 0 0,0-1 1,0 1-1,0-1 0,1 1 1,2-1-1,7 0 63,-1 0 1,0-1 0,22-4-1,-12 2-50,24-3-24,0-2-1,-1-2 0,66-25 0,-84 25 6,0-2 0,0-1 0,-1-1 0,-1-1 0,0-1 0,38-35 0,-52 43-283,-7 8-434,-16 16 42,-15 9 523,-2-1 1,-62 39-1,57-42 217,2 2 0,-39 35 0,69-56-59,-29 32 119,30-31-111,0 0-1,0 0 1,0 0 0,0 0-1,1 0 1,-1 0 0,1 1 0,0-1-1,0 1 1,-1 3 0,2-6-10,0 0 1,0 0 0,0-1-1,0 1 1,0 0-1,0 0 1,0-1-1,0 1 1,0 0 0,1 0-1,-1-1 1,0 1-1,0 0 1,1-1 0,-1 1-1,1 0 1,-1-1-1,0 1 1,1-1-1,0 1 1,-1 0 0,1-1-1,-1 1 1,1-1-1,-1 0 1,1 1-1,0-1 1,-1 1 0,1-1-1,0 0 1,-1 0-1,1 1 1,0-1-1,0 0 1,-1 0 0,1 0-1,1 0 1,3 1 50,-1-1 0,0 0 0,0 0 0,1 0 0,-1-1 0,6-1 1,11-4 91,-1-1 1,0-1 0,-1-1-1,33-20 1,-41 21-118,1 0 0,-1 0 0,-1-1-1,0 0 1,0-1 0,-1 0 0,0-1 0,9-14 0,-3 0-57,-1 0 0,19-47 0,79-234-716,-87 234 601,0 1 152,22-107 0,-42 141-64,-5 35 38,0-1-1,0 0 1,0 1 0,0-1-1,0 1 1,0-1 0,-1 1-1,0-1 1,1 1 0,-3-5-1,3 7 7,0 0-1,0-1 0,-1 1 1,1 0-1,0 0 1,-1-1-1,1 1 0,0 0 1,-1 0-1,1-1 0,0 1 1,-1 0-1,1 0 1,0 0-1,-1-1 0,1 1 1,-1 0-1,1 0 1,-1 0-1,1 0 0,0 0 1,-1 0-1,1 0 0,-1 0 1,1 0-1,0 0 1,-1 0-1,1 0 0,-1 1 1,1-1-1,0 0 1,-1 0-1,1 0 0,-1 0 1,1 1-1,0-1 0,-1 1 1,-1 0-7,0 1 0,0 0 0,0-1-1,0 1 1,0 0 0,-2 4 0,-7 11 43,0 0 0,2 0 0,0 1 0,-10 30 0,-20 87 106,-6 122 143,43-241-265,-3 13-316,2 0-1,1 0 1,2 0 0,1 0-1,1 0 1,1 0 0,8 33-1,-9-56-463,0 0 1,0 0-1,0 0 0,0 0 0,7 10 0,-7-13-146,0 0-1,1 0 1,-1 0-1,1 0 1,0-1-1,5 5 1,18 8-2707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93 347 4320,'-1'-1'309,"0"0"0,0 0 1,0 0-1,1-1 0,-1 1 1,0 0-1,0 0 0,1-1 1,-1 1-1,1 0 0,-1-1 0,1 1 1,0-1-1,-1 1 0,1-1 1,0 1-1,0-1 0,0 1 1,0-1-1,0 1 0,0 0 0,1-1 1,-1 1-1,0-1 0,2-2 1,-1-2 794,1-21 2367,-3 14-1321,-7 151-203,-3-10-1003,0-25-464,8-56-310,-25 251 1228,27-269-1150,1-24-4,0-1-1,0 1 0,0 0 1,-1-1-1,0 1 1,-1 4-1,0-13-18,1 1-1,-1-1 1,1 1 0,-1-1 0,1 0-1,-1-4 1,-3-30-150,1-1-1,2-44 1,4 10-114,4 1 0,15-76 0,44-137-468,-58 259 454,1 0-1,2 1 1,19-40-1,-22 54-7,0-1-1,1 1 0,0 0 0,0 0 0,1 1 0,0 0 1,1 1-1,1 0 0,11-8 0,-18 14 36,0 0 0,0 1-1,0 0 1,0 0 0,0 0-1,1 0 1,-1 1 0,1 0-1,-1-1 1,1 2 0,0-1-1,-1 0 1,1 1 0,0 0 0,0 0-1,-1 1 1,1-1 0,0 1-1,-1 0 1,1 0 0,-1 0-1,1 1 1,-1 0 0,0 0-1,1 0 1,-1 0 0,0 1 0,0-1-1,6 6 1,-1 3 81,0-1 1,0 1-1,-1 0 1,0 1-1,-1 0 1,0 0-1,-1 0 1,4 15-1,-3-8 117,-1 0 1,-1 0-1,-1 1 0,4 40 0,-8-52-114,0 0 0,-1 1 0,0-1 0,0 0 0,0 1 1,-1-1-1,-1 0 0,1 0 0,-1 0 0,-1-1 0,1 1 0,-1-1 1,-1 0-1,1 0 0,-1 0 0,0 0 0,-1-1 0,0 0 0,0 0 0,0 0 1,-8 4-1,2-1 20,-1-1 1,-1 0 0,1-1-1,-1-1 1,0 0 0,-1 0-1,0-2 1,0 0 0,0-1-1,-22 3 1,30-6-219,-1 0 0,0 0 1,1 0-1,-1-1 0,0 0 0,1-1 1,-1 0-1,1 0 0,-14-6 0,11 3-2049,0 0 0,1-1 0,-13-9-1,22 15 2010,-1-1-1,1 1 0,0 0 0,-1 0 0,1-1 0,0 1 0,-1 0 0,1 0 0,0-1 0,0 1 1,-1 0-1,1-1 0,0 1 0,0 0 0,0-1 0,-1 1 0,1 0 0,0-1 0,0 1 1,0 0-1,0-1 0,0 1 0,0-1 0,0 1 0,0 0 0,0-1 0,0 1 0,0 0 0,0-1 1,0 1-1,0-1 0,0 1 0,0 0 0,0-1 0,0 1 0,1-1 0,7-3-2469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27 2304,'4'-3'456,"-1"0"0,1 1 0,0-1 0,0 1 1,0 0-1,0 0 0,6-2 0,-8 3 124,1 0 0,0 0 0,0 0 0,0 1 0,-1-1 0,1 1 0,0 0 0,0-1 0,0 1 0,0 1 0,0-1 0,3 1 0,-5-1-331,0 1 1,0 0 0,0 0-1,0 0 1,0 0-1,0 0 1,0 0-1,-1 0 1,1 0 0,0 0-1,-1 0 1,1 0-1,0 0 1,-1 2-1,8 19 1117,-7-10-938,0-1 0,-1 1-1,0 0 1,-1 0 0,-1 0-1,0-1 1,0 1 0,-1-1 0,-8 22-1,1-10-182,-1 0 1,-2 0-1,0-1 0,-1-1 0,-1 0 0,-20 21 1,10-15-413,-1-1 1,-2-1-1,-52 37 1,76-60 140,-5 5-1036,0-1-1,0 0 1,-1-1 0,0 0-1,-15 5 1,25-10 978,0 0 1,0 0-1,0 0 0,-1 0 0,1 0 1,0 0-1,0 0 0,0 1 0,0-1 0,0 0 1,0 0-1,-1 0 0,1 0 0,0-1 1,0 1-1,0 0 0,0 0 0,0 0 1,0 0-1,-1 0 0,1 0 0,0 0 0,0 0 1,0 0-1,0 0 0,0 0 0,0 0 1,-1-1-671,1 1 670,0 0 0,0 0 0,0-1 1,0 1-1,0 0 0,0 0 0,0 0 1,0 0-1,0 0 0,0 0 0,0 0 1,0-1-1,0 1 0,0 0 0,0 0 0,0 0 1,0 0-1,0 0 0,0 0 0,0-1 1,6-7-3245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86 214 7456,'0'-20'8268,"0"20"-8195,0 15 1087,-2 1 0,0-1 0,0 0 0,-9 26 1,-26 56 670,28-76-1594,5-13-93,0 0 1,1 0-1,0 1 1,0-1-1,-1 10 1,4-15-135,-1 10 1010,10-33-381,-3 4-640,51-130-425,-8 13 222,-34 97 205,33-57 0,-45 89 8,-1 0 0,1 0 0,0 1 0,0-1 0,0 1 0,1 0-1,-1-1 1,1 2 0,0-1 0,-1 0 0,6-2 0,-8 5 0,0-1 0,0 1 0,0 0-1,0-1 1,0 1 0,0 0 0,0 0-1,0 0 1,0 0 0,1 0 0,-1 0-1,0 0 1,0 0 0,0 0 0,0 0-1,0 1 1,0-1 0,0 0-1,0 1 1,1 0 0,0 0-1,-1 1 1,1-1-1,-1 1 1,0-1-1,1 1 1,-1 0-1,0-1 1,0 1-1,0 0 0,0 0 1,0 0-1,-1-1 1,1 1-1,-1 0 1,1 2-1,4 20 174,-1 0 0,-1 0 0,-1 0 0,-1 27 0,-12 100 549,3-52-644,7-86-339,1 1 0,0 0-1,1 0 1,0-1 0,1 1 0,6 20 0,-6-28-365,0 0 0,1 0 0,0-1 0,0 1 1,0-1-1,0 0 0,5 5 0,-4-6-383,-1 0 0,1-1 1,0 0-1,0 0 0,0 0 0,0 0 0,0 0 1,1-1-1,8 3 0,14 4-3661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0 887 3712,'2'-4'10262,"11"11"-9093,4 1-355,-7-5-419,0-1 0,1 0 0,-1 0 0,1-1 0,0 0 0,10-2 1,65-7 990,-71 6-1192,9-2 197,1-1 0,-1-1-1,23-9 1,-40 12-320,-1 0-1,0 0 1,0 0 0,0-1-1,-1 1 1,1-2 0,-1 1-1,0 0 1,0-1 0,0 0-1,-1 0 1,1-1 0,-1 1-1,-1-1 1,1 0 0,-1 0-1,0 0 1,0 0 0,-1 0-1,1-1 1,-1 1 0,-1-1-1,2-10 1,-2 7-39,0-1 1,-1 1-1,0 0 1,-1 0-1,0 0 1,-4-19-1,3 24-63,1-1-1,-1 0 1,-1 1-1,1-1 1,-1 1 0,0 0-1,0 0 1,0 0-1,-1 0 1,0 1-1,0-1 1,-8-7 0,9 10-3,0 1 1,0-1-1,1 0 1,-1 1 0,0 0-1,0 0 1,0 0-1,-1 0 1,1 0 0,0 1-1,0-1 1,0 1 0,-1 0-1,1 0 1,0 0-1,0 0 1,0 0 0,-1 1-1,1 0 1,-4 1-1,-2 1-29,1 0-1,0 1 1,0 0-1,0 0 1,-13 10-1,6-3 108,0 1 0,1 0 0,1 1 0,-1 0 0,2 1 0,0 1 0,1 0 0,0 0 0,1 1 0,1 0 0,-12 30 0,19-40-8,0-1 1,1 0-1,-1 0 0,1 1 0,0-1 1,1 1-1,-1-1 0,1 1 0,0-1 1,1 1-1,-1-1 0,1 1 0,0-1 1,1 1-1,-1-1 0,1 0 1,0 0-1,0 1 0,1-2 0,-1 1 1,1 0-1,0 0 0,1-1 0,4 6 1,0-3 57,1 0 0,0-1 0,0 0 1,0 0-1,1-1 0,0 0 0,0-1 0,0 0 1,1-1-1,-1 0 0,1 0 0,-1-1 1,13 0-1,-2 0 37,0-1 1,0-2-1,0 0 1,0-1-1,0-1 1,20-5 0,1-4-41,-1-2 1,-1-2-1,0-1 1,-1-2-1,40-27 1,-61 35 1,-1-2 1,0 0 0,0-1-1,-1 0 1,-1-2 0,-1 0-1,0 0 1,21-35 0,-29 42-344,-8 13-425,-11 18 181,1-3 475,1 0 0,1 2-1,-10 29 1,18-44 35,0 0 0,0 0 1,1 0-1,0 0 0,0 0 0,0 1 0,1-1 0,0 0 0,0 0 0,1 1 0,-1-1 1,2 0-1,-1 0 0,0 0 0,1 0 0,0 0 0,4 7 0,-5-10 40,1-1-1,0 1 1,-1-1-1,1 1 1,0-1-1,0 0 0,0 0 1,0 0-1,0 0 1,1 0-1,-1 0 1,1 0-1,-1-1 1,1 0-1,0 1 1,-1-1-1,1 0 1,0 0-1,5 1 1,0-2 21,0 0 0,0-1 0,0 0 0,0 0 0,-1-1 0,1 0 1,0 0-1,10-5 0,-1 0 56,-1-2 0,25-16 0,-30 17-146,-1-1 0,0-1 1,0 1-1,-1-2 0,0 1 1,-1-1-1,0-1 0,-1 0 1,0 0-1,8-20 1,2-9-98,20-83 1,-27 81-14,7-26-266,-17 69 385,9-20-567,-9 20 551,1-1 1,-1 0-1,1 1 0,-1-1 0,1 1 0,0-1 1,0 1-1,-1-1 0,1 1 0,0-1 0,0 1 1,-1 0-1,1-1 0,0 1 0,0 0 0,0 0 0,-1-1 1,1 1-1,0 0 0,0 0 0,0 0 0,0 0 1,1 0-1,15 4-17,0-1-1,-1 2 1,16 6 0,33 9-11,57 8 112,170 16 0,-272-43 36,0-1 0,0 0 1,0-2-1,-1 0 1,35-9-1,-37 5 124,-17 6-225,1 0 0,-1 0 1,0 0-1,0 0 1,1 0-1,-1 0 1,0-1-1,0 1 1,1 0-1,-1 0 1,0 0-1,0 0 1,0 0-1,1 0 1,-1 0-1,0 0 1,0-1-1,0 1 0,1 0 1,-1 0-1,0 0 1,0 0-1,0-1 1,0 1-1,0 0 1,1 0-1,-1-1 1,0 1-1,0 0 1,0 0-1,0 0 1,0-1-1,0 1 0,0 0 1,0 0-1,0-1 1,0 1-1,0 0 1,-1 0-29,0 0 0,0 0 1,0 1-1,0-1 0,0 1 0,0-1 1,0 0-1,0 1 0,1 0 0,-1-1 1,0 1-1,-1 1 0,1-1-24,-75 66-507,-61 23 737,117-77-210,17-11 30,-19 10 28,1 2-1,0 0 1,1 1-1,1 2 1,-18 17-1,36-32 0,-1 0-1,1 0 0,0-1 1,-1 1-1,1 0 0,0 0 1,0 0-1,0 1 1,-1 3-1,2-5-9,0-1 0,0 1 0,0 0 0,0-1-1,0 1 1,0 0 0,0 0 0,0-1 0,1 1 0,-1 0 0,0-1 0,0 1 0,1 0-1,-1-1 1,0 1 0,1 0 0,-1-1 0,0 1 0,1-1 0,-1 1 0,1-1 0,-1 1-1,1-1 1,0 1 0,-1-1 0,1 1 0,-1-1 0,1 0 0,0 1 0,-1-1 0,1 0-1,0 0 1,-1 1 0,2-1 0,5 2 72,0-1-1,0 0 1,0 0-1,1-1 1,-1 0-1,0 0 1,0 0 0,0-1-1,1 0 1,11-4-1,-4 0-20,1 0 0,-1-1-1,25-13 1,-28 11-76,1 0-1,-2-1 1,1-1-1,-1 0 1,-1 0-1,1-1 1,7-12-1,55-87-136,-70 103 128,-2 5-17,0 0 0,0 0 0,0 1 0,0-1 0,1 0 0,-1 0 0,0 1 0,1-1 0,-1 1 0,1-1 0,3-2 0,-5 4 25,1 0 0,-1 0 0,0 0 0,0 0 0,1 0 0,-1 0 0,0 0-1,0 0 1,1 0 0,-1 0 0,0 0 0,0 0 0,1 0 0,-1 1 0,0-1 0,0 0 0,1 0 0,-1 0 0,0 0-1,0 0 1,0 0 0,1 0 0,-1 1 0,0-1 0,0 0 0,0 0 0,0 0 0,1 0 0,-1 1 0,0-1 0,0 0-1,0 0 1,0 1 0,0-1 0,0 0 0,0 0 0,0 0 0,0 1 0,1-1 0,-1 0 0,0 0 0,0 1 0,0-1-1,0 0 1,0 0 0,0 1 0,-1-1 0,1 0 0,0 0 0,0 1 0,0-1 0,-2 23-402,1-12 326,-5 42 9,-2 42 362,8-82-184,0 0-1,1-1 0,1 1 1,0 0-1,4 16 0,-5-28-74,-1 1 0,1 0 0,0-1-1,-1 1 1,1-1 0,0 1 0,0-1 0,0 1 0,0-1-1,0 0 1,1 1 0,-1-1 0,0 0 0,1 0-1,-1 0 1,0 0 0,1 0 0,-1 0 0,1 0-1,0-1 1,-1 1 0,1-1 0,0 1 0,-1-1 0,1 1-1,2-1 1,4 0 60,0 1-1,-1-2 0,1 1 1,13-4-1,-19 4-82,29-7 131,1-1-1,59-25 0,-74 26-125,38-18-178,-1-3-1,67-46 0,-75 45 99,-45 28 52,0 0-1,0 1 0,1-1 0,-1 0 0,0 1 0,1-1 0,-1 1 0,0-1 0,1 1 0,2 0 0,-4 0 9,1 0 0,-1 0-1,1 0 1,-1 0-1,1 0 1,-1 0 0,1 0-1,-1 0 1,1 1-1,-1-1 1,0 0-1,1 0 1,-1 1 0,1-1-1,-1 0 1,0 0-1,1 1 1,-1-1 0,0 0-1,1 1 1,-1-1-1,1 1 1,-1 1-16,1 0 0,-1 0 0,1 0 0,-1 0 0,0 0 0,0-1 0,0 1 0,0 0 0,0 0 0,0 0 0,0 0 0,-1 0 0,1 0 0,-1 0 0,1 0 0,-2 1 0,-6 16-48,-1 0 0,-21 31 0,-146 229 296,13-19 60,122-191-45,29-46 82,-1 0 0,-1-1 0,-23 26 0,34-45 24,3-4-104,6-11 10,6-9-136,51-110-216,104-163-160,-162 286 267,161-288-352,-125 213 160,-13 24-35,3 1-1,49-71 1,-75 122 174,1 0 0,0 0 1,7-5-1,-12 10 39,0 1 0,0 0-1,0 0 1,1 0 0,-1 0-1,1 0 1,-1 1 0,0-1-1,1 0 1,0 1 0,-1-1-1,1 1 1,-1-1 0,1 1-1,-1 0 1,1-1 0,0 1-1,-1 0 1,1 0 0,0 0-1,-1 1 1,1-1 0,2 1-1,-2 0-11,0 0 0,1 1-1,-1-1 1,0 1 0,0 0 0,0 0 0,0 0-1,0 0 1,0 0 0,0 0 0,-1 0-1,1 1 1,-1-1 0,1 1 0,-1-1 0,1 4-1,1 3 65,0 0 1,-1 0-1,3 15 0,-4-3 68,0 0 0,-1 0 0,-1 0-1,-1 0 1,-1 0 0,-10 39 0,8-43-14,-1-1-1,-1 0 0,0 0 1,-1-1-1,0 0 1,-14 18-1,18-29-85,1 1-1,-1-1 1,0 0 0,0 0-1,0 0 1,0 0 0,-1-1-1,0 0 1,1 0 0,-8 3-1,9-5-18,1 0-1,0 0 1,-1 0-1,1 0 0,-1-1 1,1 1-1,-1-1 1,0 0-1,1 0 1,-1 0-1,1 0 0,-1 0 1,1-1-1,-1 1 1,1-1-1,-1 1 0,1-1 1,-1 0-1,1 0 1,0 0-1,-1 0 1,1 0-1,0-1 0,-2-1 1,3 2-14,0 0 0,0 0 0,0 0 0,0 0 0,0 0 0,0-1 0,0 1 0,1 0 1,-1-1-1,0 1 0,1 0 0,-1-1 0,1 1 0,0-1 0,-1 1 0,1-1 0,0 1 0,0 0 0,0-1 0,0 1 1,0-1-1,0 1 0,0-1 0,1 1 0,-1-1 0,0 1 0,1-2 0,0 0-15,1 0-1,-1 1 0,0-1 1,1 1-1,-1-1 1,1 1-1,0 0 1,-1 0-1,1 0 1,0 0-1,1 0 1,-1 0-1,4-2 1,6-2-30,-1 0 0,1 2 0,0-1 0,0 1 0,15-2 0,65-7-116,-69 11 189,152-13 48,-1 1 35,-133 8 17,-9 2-37,41-1 1,-59 7-7,-14-2-58,1 0-1,-1 0 1,0 0 0,0 0-1,1 0 1,-1 0 0,0 0-1,1 0 1,-1 0 0,0 0-1,0 0 1,1 0-1,-1 1 1,0-1 0,0 0-1,0 0 1,1 0 0,-1 0-1,0 1 1,0-1 0,0 0-1,0 0 1,1 0-1,-1 1 1,0-1 0,0 0-1,0 0 1,0 1 0,0-1-1,0 0 1,0 0 0,1 1-1,-1-1 1,0 0-1,0 1 1,0-1 0,0 0-1,0 0 1,0 1 0,0-1-1,-1 0 1,1 0 0,0 1-1,0-1 1,0 0-1,0 0 1,0 1 0,-8 10-30,8-10 29,-12 11 47,1-1 0,-1-1 0,-1 1 0,-27 15 1,-12 11 64,32-22-111,6-5 49,-23 23 1,33-30-33,1 0 1,1 0-1,-1 1 0,0 0 1,1-1-1,0 1 0,-1 0 1,2 0-1,-1 0 1,0 0-1,1 0 0,-2 6 1,3-8-1,0-1-1,0 0 1,0 1 0,0-1 0,0 1 0,0-1-1,0 1 1,1-1 0,-1 0 0,0 1-1,1-1 1,-1 0 0,1 1 0,-1-1 0,1 0-1,0 0 1,0 1 0,0-1 0,-1 0-1,1 0 1,0 0 0,0 0 0,0 0 0,0 0-1,1 0 1,-1-1 0,0 1 0,0 0-1,1-1 1,-1 1 0,0 0 0,0-1 0,3 1-1,1 0 49,1 1 0,0-1 0,-1-1-1,1 1 1,0-1 0,9-1 0,-5 0-3,-1-1 1,0 0 0,1 0-1,-1-1 1,0 0 0,-1-1-1,1 0 1,-1-1 0,1 1-1,12-11 1,-10 6-41,0 0 0,-1-1 0,-1 0 0,1 0 0,-1-1 0,10-18-1,-12 18-14,-1 0-1,0-1 0,-1 0 0,7-20 1,-11 27-62,0 0 1,0-1 0,0 1 0,0 0 0,-1-1 0,0 1 0,0-1 0,-1 1 0,1-1 0,-1 1 0,0 0 0,-1-1 0,-1-5 0,2 9 36,0 1 0,1-1-1,-1 0 1,0 1 0,0-1-1,0 1 1,0-1 0,0 1-1,0 0 1,-1-1 0,1 1-1,0 0 1,-1 0 0,1 0-1,-1 0 1,1 0 0,-1 0-1,1 0 1,-1 1 0,0-1 0,1 1-1,-1-1 1,0 1 0,0-1-1,1 1 1,-1 0 0,0 0-1,0 0 1,1 0 0,-1 0-1,0 0 1,0 1 0,1-1-1,-1 0 1,0 1 0,0-1 0,1 1-1,-1 0 1,1 0 0,-1 0-1,1-1 1,-1 1 0,1 1-1,-1-1 1,1 0 0,0 0-1,-1 0 1,1 1 0,0-1-1,0 1 1,0-1 0,-1 3-1,2-3 20,-1-1-1,1 1 0,0-1 0,0 1 0,-1-1 0,1 1 0,0-1 0,0 1 0,0-1 0,0 1 0,0-1 0,0 1 0,0 0 0,0-1 0,0 1 0,0-1 0,0 1 0,0-1 0,0 1 0,0-1 0,0 1 0,0 0 0,1-1 1,-1 1-1,0-1 0,0 1 0,1-1 0,0 1 0,0 0 19,0 0 0,0 0 0,0-1-1,0 1 1,0-1 0,1 1 0,-1-1 0,0 1 0,1-1 0,-1 1 0,3-1 0,5 1 117,0-1 0,17-1 0,-22 1-149,41-5 4,60-15 0,10-2-26,-93 20 4,40-1-1,-54 4 28,1-1-1,0 1 0,0 1 0,0-1 0,-1 2 0,1-1 1,11 6-1,-16-6 8,-1 0 0,0 1 0,0-1-1,0 1 1,0 0 0,0 0 0,0 0 0,-1 0 0,0 0 0,1 0 0,-1 1 0,0-1 0,-1 1 0,1 0-1,-1-1 1,1 1 0,-1 0 0,0 0 0,0 4 0,2 10 11,-1 0 0,-1 34 0,-1-40-13,0-10 11,0 1 0,0-1 0,0 1 0,0-1 0,1 1-1,-1-1 1,1 1 0,-1-1 0,1 0 0,0 1 0,0-1 0,0 0 0,1 0-1,-1 0 1,0 0 0,1 0 0,-1 0 0,1 0 0,0 0 0,0 0 0,3 2-1,-1-2 19,0 0 0,0 0 0,0 0 0,1-1-1,-1 0 1,0 0 0,1 0 0,-1 0-1,1-1 1,-1 1 0,7-1 0,11-2 25,0-1-1,1-1 1,-2-1 0,43-14 0,-11 2-111,155-45 12,-144 39 50,72-36 0,-116 48 101,-14 7-138,-1 1 1,1 0-1,-1 0 0,1 0 1,0 1-1,0 0 0,9-2 1,-16 5-11,1 0 0,0-1 0,-1 1 0,1 0 0,0 0 0,-1-1 0,1 1 0,-1 0 0,1-1 0,-1 1 0,0 0 0,1-1 0,-1 1 0,0-1 0,0 1 0,-38 23-14,-2-1 0,-62 25 0,-1 0 177,84-38-104,-30 17 108,45-24-102,1 1 1,-1-1-1,0 1 1,1 0-1,0 1 0,-7 8 1,10-13-17,1 1 1,-1 0-1,1-1 0,-1 1 1,1 0-1,-1 0 0,1-1 1,0 1-1,-1 0 0,1 0 1,0 0-1,0 0 0,-1-1 1,1 1-1,0 0 1,0 0-1,0 0 0,0 0 1,0 0-1,0 0 0,1-1 1,-1 1-1,0 0 0,1 1 1,-1-1 10,1 0 1,0 0-1,0 0 1,0 0 0,0 0-1,0 0 1,0-1-1,0 1 1,0 0-1,0-1 1,0 1-1,0-1 1,0 1 0,1-1-1,0 1 1,4 0 60,-1 1 1,1-2 0,0 1 0,-1 0 0,1-1 0,9-1 0,5-3 7,0-2 0,35-13 0,-35 12-86,7-5-54,0 0 0,0-2-1,-1-1 1,-1-2-1,27-21 1,-41 28-23,-11 10 43,0 0 1,0-1-1,1 1 1,-1 0-1,0-1 1,0 1 0,1 0-1,-1-1 1,0 1-1,1 0 1,-1 0-1,0 0 1,1-1-1,-1 1 1,0 0 0,1 0-1,-1 0 1,1 0-1,-1-1 1,0 1-1,1 0 1,-1 0 0,1 0-1,-2 18-317,-4 6 334,3-16-9,0 0 0,1 0 0,0 10 0,1-15 29,0 0 0,0-1 0,0 1 1,1 0-1,-1 0 0,1-1 1,0 1-1,0 0 0,0-1 1,0 1-1,0-1 0,1 1 1,2 3-1,-2-3 27,1 0 0,0 0 1,1 0-1,-1 0 0,1 0 1,-1-1-1,1 1 0,0-1 1,-1 0-1,1 0 0,0 0 1,1-1-1,-1 1 0,0-1 1,0 0-1,1 0 0,-1-1 1,0 1-1,1-1 0,-1 0 1,1 0-1,4-1 0,10-2 36,1-1 0,-1-1 1,32-12-1,-45 15-76,32-12 32,-1-2 0,-1-2 0,48-31 0,-60 33-32,-1-1 1,-1-2-1,24-23 0,-16 8-62,35-49 0,7-22-74,107-209 0,-124 179-229,-52 127 251,-1 0-1,-1-1 1,2-9 0,-2 12-8,-1 5 110,0-12-310,-3 10 146,-5 7-2,1 4 175,0 0-1,0 0 1,0 1-1,1 0 1,0 0-1,1 0 1,-7 15-1,6-11 30,-16 30 83,2 2 0,-22 68 0,-13 124 399,43-178-440,11-52-58,-18 93 65,17-81 63,0 0-1,2 0 1,1 26-1,0-41-85,-1 0 1,1 1-1,0-1 0,0 0 0,0 0 1,1 0-1,0 0 0,-1 0 0,1-1 0,0 1 1,1 0-1,4 5 0,-5-7-19,0 0 0,1 0 1,-1 0-1,0 0 0,1-1 0,0 1 0,-1-1 0,1 1 0,0-1 0,0 0 0,-1 0 1,1-1-1,0 1 0,0-1 0,0 1 0,0-1 0,0 0 0,0 0 0,4 0 0,4-3 3,-1 0-1,1 0 1,-1-1-1,0 0 1,0-1 0,14-8-1,-8 4-33,79-35-12,-45 23-167,-49 20 160,1 0-1,-1 1 1,1-1-1,0 0 1,-1 1-1,1 0 0,0-1 1,-1 1-1,3 0 1,0 3-319,-8 6 74,-18 22 55,13-19 227,0 1 1,0 0-1,-9 22 1,17-34-9,0 1 0,1-1 0,-1 1 0,1 0-1,-1-1 1,1 1 0,0 0 0,-1 0 0,1-1 0,0 1 0,0 0 0,0 0 0,0-1 0,1 1 0,-1 0 0,1 1 0,0-1 9,-1-1 0,1 0-1,0 0 1,0 0 0,0 0 0,-1 1 0,1-1 0,0-1 0,0 1 0,1 0-1,-1 0 1,0 0 0,0 0 0,0-1 0,0 1 0,2 0 0,4 1 31,-1 0 1,1-1-1,0 0 1,-1 0-1,1 0 1,10-1-1,31-1 39,0-1 1,72-13-1,-96 10-131,0-1 0,0-1 0,-1-2 1,0 0-1,-1-1 0,37-23 0,-32 16-64,32-29 0,-51 38-206,-11 7-142,-14 11-133,9-5 619,0 1 0,1 0 0,0 1 0,1 0 0,-1 0 0,1 0-1,1 0 1,-1 1 0,1 0 0,1 0 0,-1 1 0,1 0 0,-3 12 0,6-19 1,0 1-1,1-1 1,-1 0 0,1 1 0,0-1 0,0 0 0,0 1 0,0-1-1,0 0 1,1 1 0,-1-1 0,1 0 0,-1 1 0,1-1-1,0 0 1,0 0 0,0 0 0,0 0 0,0 1 0,0-1 0,1-1-1,-1 1 1,1 0 0,-1 0 0,1-1 0,0 1 0,0 0-1,0-1 1,0 0 0,0 1 0,0-1 0,0 0 0,0 0-1,0 0 1,0-1 0,1 1 0,-1 0 0,0-1 0,1 0 0,-1 1-1,0-1 1,1 0 0,-1 0 0,0 0 0,1 0 0,-1-1-1,0 1 1,1-1 0,-1 1 0,0-1 0,1 0 0,-1 0-1,0 0 1,0 0 0,0 0 0,0-1 0,0 1 0,0 0 0,1-3-1,1 1-27,1-1 0,-2 0-1,1-1 1,0 1-1,-1-1 1,0 0 0,0 1-1,-1-1 1,1 0-1,-1-1 1,0 1-1,0 0 1,-1-1 0,1 1-1,0-7 1,-2 7-56,0 1-1,0-1 1,0 0 0,0 1 0,-1-1 0,0 1-1,0-1 1,0 1 0,-1-1 0,1 1 0,-1 0-1,0-1 1,0 1 0,0 0 0,-1 0 0,0 0 0,1 1-1,-7-7 1,6 7 30,0 0-1,0 0 0,-1 1 1,1-1-1,-1 1 1,1-1-1,-1 1 1,0 0-1,0 1 1,0-1-1,-6-1 0,3 0 11,6 3 13,0-1 0,0 0 0,0 1 0,0 0 0,0-1 1,0 1-1,0 0 0,0-1 0,0 1 0,0 0 0,0 0 1,0 0-1,0 0 0,0 0 0,0 0 0,0 0 0,0 0 1,-1 1-1,35-1 361,160 4-218,-176-3-99,1 1 0,-1 0 0,1 1 0,-1 1 0,20 7 0,-35-10-29,-1-1 0,1 1 0,-1-1 1,1 1-1,-1 0 0,1 0 0,-1 0 0,1 0 0,-1 0 1,0 0-1,1 0 0,-1 0 0,0 0 0,0 0 1,0 1-1,0-1 0,0 1 0,0-1 0,0 1 0,0 2 1,0-2 2,-1 0 0,0 0 1,0 0-1,0 0 1,-1 0-1,1 0 1,0 0-1,-1 0 0,1 0 1,-1 0-1,0 0 1,0 0-1,1 0 1,-1 0-1,0-1 0,-2 4 1,-1 0 39,0 0-1,-1-1 1,1 1 0,-1-1 0,-8 6 0,-13 13 71,26-23-123,0 0 0,0 1 0,0-1 0,0 0 0,0 0 0,0 0 0,0 0 0,-1 1 0,1-1-1,0 0 1,0 0 0,0 0 0,0 1 0,0-1 0,0 0 0,0 0 0,0 0 0,0 1 0,0-1 0,0 0 0,0 0 0,0 0 0,0 1 0,0-1 0,0 0 0,0 0 0,1 0 0,-1 0 0,0 1 0,0-1 0,0 0 0,0 0 0,0 0 0,0 0 0,1 1 0,-1-1 0,0 0 0,0 0 0,0 0 0,0 0 0,0 0 0,1 0 0,-1 1 0,0-1 0,0 0 0,0 0-1,1 0 1,-1 0 0,0 0 0,0 0 0,0 0 0,1 0 0,-1 0 0,0 0 0,15 2 66,2-1-25,0-1 0,0 0-1,0-2 1,31-6 0,67-24-141,-44 11-184,-64 19 253,0 0 0,0 1 0,0 0-1,1 0 1,-1 1 0,13 0 0,-18 0 22,0 1 1,0-1-1,-1 0 1,1 1-1,0-1 1,0 1 0,-1-1-1,1 1 1,-1 0-1,1 0 1,-1 0-1,1 0 1,-1 0 0,1 0-1,-1 0 1,0 0-1,1 1 1,-1-1-1,0 0 1,0 1 0,0-1-1,0 1 1,0-1-1,-1 1 1,1 0-1,0-1 1,-1 1-1,1 0 1,-1-1 0,1 1-1,-1 3 1,1 3-98,0 1-1,-1-1 1,0 1 0,-1-1 0,0 1 0,-2 9 0,2-14-475,-1 0 1,1 0-1,-1 0 1,0 0-1,-4 7 0,4-8-416,0 0-1,-1-1 1,1 1-1,-1 0 1,1-1-1,-1 1 0,-5 2 1,5-3 260,0-1 0,0 1 0,0-1 0,-1 0 0,1 0 0,0 0 0,-1 0-1,1-1 1,-6 1 0,3 0-309,-22 2-2374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1175 52 10400,'-10'-28'4704,"-17"28"-4096,19-3 2943,11-2-2719,7 10-544,8-5-576,-1 3 160,-2-3-1472,2 3 896,-7 2-2559,3 4 1791,-23 2-5312</inkml:trace>
  <inkml:trace contextRef="#ctx0" brushRef="#br0" timeOffset="1">50 7 9312,'-50'-6'4192,"50"9"-3616,10-3 2271,3 0-1663,40 0 1216,11 8-1408,40 1-224,-6 2-512,42 1 32,-6 5-160,19-2-64,-18 1-32,-9 4-896,-23 0 480,5 8-4768,-18 0 2849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1102 3232,'-6'-7'7623,"9"2"-3500,19-3-1667,-6 2-1005,3-4-398,-1-2 0,32-25 1,-18 13-513,-27 20-466,36-26 407,-1-1 1,-2-3 0,37-39-1,-15-1 580,-3-2-1,55-100 0,-108 169-1051,1 1 0,-1-1 1,1 1-1,0 0 0,1 0 0,-1 0 0,1 1 0,0 0 0,12-7 0,-14 10-16,-1 1-1,1 0 1,0 1-1,-1-1 0,1 1 1,0 0-1,-1 0 0,1 0 1,0 0-1,7 2 0,36 10-196,-44-11 234,-1 0-16,1 0-1,-1 0 1,1 0 0,-1 0-1,0 1 1,0-1-1,1 1 1,-1-1 0,0 1-1,0 0 1,-1 0 0,1 0-1,0 0 1,-1 0-1,1 0 1,-1 0 0,1 1-1,-1-1 1,0 0 0,0 1-1,0-1 1,0 1-1,-1-1 1,1 5 0,1 5 60,-2 0 1,1 0 0,-1-1 0,-3 16 0,2-7-10,-13 101 87,7-69-280,-2 61-1,10-106 145,-1-1 0,0 1 0,1 0 0,1-1 0,-1 1-1,1-1 1,4 12 0,-5-16 5,1 1 0,-1 0 0,1 0-1,0 0 1,0-1 0,0 1 0,0-1 0,1 1 0,-1-1-1,0 0 1,1 0 0,0 0 0,-1 0 0,1 0-1,0-1 1,0 1 0,0-1 0,5 1 0,5 2 48,1-2 1,0 0 0,25 0-1,46-4 15,-60 0-68,72-3 36,-1-5 0,152-36 1,-61-7 27,-146 39 139,0-2 0,55-31 0,-90 44-242,0-1-1,0 0 1,-1 0-1,11-9 1,-16 13 17,0 0 0,0 0 0,0 0 0,0 0 0,1 0 1,-1-1-1,0 1 0,0 0 0,0 0 0,0 0 0,0 0 0,0 0 0,0-1 0,0 1 0,0 0 0,0 0 0,1 0 0,-1 0 0,0-1 0,0 1 1,0 0-1,0 0 0,0 0 0,0-1 0,0 1 0,0 0 0,0 0 0,0 0 0,-1 0 0,1-1 0,0 1 0,0 0 0,0 0 0,0 0 1,0 0-1,0-1 0,0 1 0,0 0 0,0 0 0,-1 0 0,1 0 0,0 0 0,0 0 0,0-1 0,0 1 0,0 0 0,-1 0 0,1 0 1,-14 0-230,-7 5 47,1 0-1,-1 2 1,1 0-1,-21 12 1,-76 45 79,-67 60 209,148-96-55,33-26-36,1 1-1,-1 0 1,1-1 0,0 1 0,-1 0 0,1 0 0,1 1 0,-1-1 0,-1 5-1,2-8 1,1 1-1,0 0 0,0 0 0,-1-1 1,1 1-1,0 0 0,0 0 0,0 0 0,0-1 1,0 1-1,0 0 0,0 0 0,0 0 0,0-1 1,1 1-1,-1 0 0,0 0 0,0-1 0,1 1 1,-1 0-1,0-1 0,1 1 0,-1 0 1,1-1-1,-1 1 0,1 0 0,-1-1 0,1 1 1,-1-1-1,1 1 0,0-1 0,-1 1 0,1-1 1,0 0-1,-1 1 0,1-1 0,0 0 0,0 1 1,-1-1-1,1 0 0,0 0 0,0 0 1,1 0-1,2 1 42,0-1 0,1 0 0,-1 0 0,0 0 0,0 0 0,7-2 0,8-4 5,0 0 0,-1-1 0,0-1 0,0-1 0,-1 0-1,20-15 1,92-79 144,-83 64-236,-32 27-26,0-1-1,23-28 1,-80 77-1090,32-24 1115,1 1-1,1 0 1,0 0 0,0 1-1,-6 16 1,14-28 39,1-1 0,-1 0 1,1 1-1,-1-1 0,1 1 0,0-1 0,-1 1 0,1-1 1,0 1-1,0-1 0,0 1 0,0-1 0,1 1 0,-1-1 0,0 1 1,0-1-1,1 1 0,-1-1 0,2 3 0,-1-3 7,1 1-1,-1 0 1,1 0 0,-1-1-1,1 1 1,-1-1-1,1 1 1,0-1-1,0 0 1,0 1-1,4 0 1,2 2 21,1-1 0,0-1 0,-1 0 0,1 0 0,14 1-1,6-2 32,0 0 1,1-2-1,-2-2 0,1 0 0,0-2 0,-1-1 0,1-1 0,30-13 0,-37 10-26,0-1 0,-1 0 0,-1-2 1,34-26-1,100-99-68,-142 126 18,-5 6 9,66-66-175,85-106 0,-131 139 42,-1 0-1,32-67 1,26-93-398,-80 189 493,-1 4-56,-1-1 1,0 0-1,0 0 1,0 0-1,-1 0 0,1-10 1,-4 8-246,-4 11 101,-10 21 2,10-13 220,-74 97 80,-22 35 44,60-78 51,-44 97 0,69-124-69,2 1 0,1 1-1,2 0 1,-10 58 0,20-82 11,0 0-1,1 1 1,1-1 0,0 0 0,2 0-1,2 18 1,-3-28-51,0 0 0,0 0 0,1 0 0,0 0-1,0 0 1,0 0 0,1 0 0,-1-1 0,1 1 0,0-1-1,0 0 1,1 0 0,-1 0 0,1 0 0,0 0 0,0-1-1,0 0 1,1 0 0,-1 0 0,10 4 0,-2-3 24,0-1 0,1 0 1,-1-1-1,1 0 0,-1-1 0,1 0 1,0-1-1,-1-1 0,21-2 0,-22 1-44,1 0-1,-1 0 1,0-1-1,1 0 0,-2-1 1,1-1-1,0 1 0,-1-2 1,0 1-1,0-1 1,0-1-1,10-10 0,5-7-55,-2-2 0,0-1 0,35-57 0,-45 64-36,-2 0 0,0-1 0,-1-1-1,12-40 1,-21 58-19,-1 1-1,1-1 1,0 0-1,-1 0 1,0 0-1,0 0 1,0 0-1,-2-5 1,2 9 70,0-1 1,0 1-1,0-1 1,0 1 0,0-1-1,0 1 1,-1-1-1,1 1 1,0 0 0,0-1-1,-1 1 1,1 0-1,0-1 1,-1 1 0,1 0-1,0-1 1,-1 1-1,1 0 1,0-1-1,-1 1 1,1 0 0,0 0-1,-1 0 1,1-1-1,-1 1 1,1 0 0,-1 0-1,0 0 1,0 0-7,-1 0 1,1 1 0,0-1-1,0 1 1,-1-1 0,1 1-1,0 0 1,0-1-1,-1 1 1,1 0 0,0 0-1,0 0 1,0 0 0,0 0-1,-1 1 1,-6 7-27,1 0-1,0 1 1,0-1 0,1 2 0,-8 17 0,-22 61 100,31-74-37,4-12 5,-10 26 63,-8 35 0,17-56-24,1 1 1,0 0-1,0-1 1,0 1 0,1 0-1,0 0 1,1-1-1,0 1 1,2 9-1,-2-16-18,0 1-1,0-1 0,0 1 0,0-1 0,0 0 0,1 1 0,-1-1 0,1 0 0,-1 0 1,1 0-1,0 0 0,0 0 0,0 0 0,0-1 0,0 1 0,0-1 0,0 1 0,1-1 1,-1 0-1,0 0 0,1 0 0,-1 0 0,1 0 0,-1 0 0,1-1 0,4 1 0,2 0 66,1-1 0,-1 0-1,0-1 1,0 0 0,13-3 0,45-14 64,-59 15-161,21-7 38,-1-1 1,-1-1 0,36-22-1,-40 20-39,0-1-1,-1-2 0,21-18 1,52-64-123,-29 22 11,69-72-388,-135 149 470,0-1-1,1 1 0,-1 0 0,0 0 1,1-1-1,-1 1 0,0 0 0,1-1 1,-1 1-1,0 0 0,1 0 0,-1 0 1,1-1-1,-1 1 0,0 0 0,1 0 0,-1 0 1,1 0-1,-1 0 0,1 0 0,0 0 11,-1 1 0,0-1-1,0 1 1,0-1 0,1 1 0,-1-1-1,0 0 1,0 1 0,0-1-1,0 1 1,0-1 0,0 1-1,0-1 1,0 1 0,0-1-1,0 1 1,0-1 0,0 1-1,0-1 1,-1 2 0,-6 26-134,-1 1 0,-12 27 0,4-13 86,4-8 77,-1-1 0,-2-1 0,-1 0 0,-2-1 0,-1-1 0,-42 52 0,36-55 150,11-14 130,-22 32 0,33-37 271,9-7-223,13-5-40,-14 1-250,118-30 185,67-14-574,15 19-4390,-192 27 3203,13-2-643,-14-3-2873,-38-7-3282,-5 3 5003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12064,'-40'-25'5439,"35"22"-4735,5-2 1824,9 10-1536,19-5-64,7 8-544,46-1 64,9 6-256,31-1-256,-3 2 32,17 0-128,-6-3 64,-7 6-2112,-14-2 1184,-19 5-4895,-16 5 3263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1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3808,'-14'-12'9664,"16"14"-9206,0 0-349,0 0 0,0 0-1,0 1 1,-1-1 0,1 0-1,-1 1 1,0 0 0,0-1-1,1 1 1,-2 0 0,1 0-1,1 5 1,3 42 813,-3-30-644,1 118 851,-3-39-748,1 42 2141,0-160-2399,0 0 0,1 1-1,2-1 1,8-29 0,-3 19-223,2 1 1,18-33-1,-19 43 34,1 1-1,1 0 1,0 0-1,19-17 1,-6 8-91,48-36 1,-64 55 164,1 0 1,-1 1-1,2 0 1,-1 0-1,17-5 0,-24 9 32,0 1-1,0 0 0,0 1 1,0-1-1,1 1 0,-1-1 0,0 1 1,0 0-1,0 0 0,0 0 1,1 0-1,-1 1 0,0-1 0,0 1 1,0 0-1,0 0 0,0 0 0,0 0 1,0 1-1,0-1 0,-1 1 1,1 0-1,0 0 0,-1 0 0,4 3 1,1 3 75,-1-1 0,-1 1 0,1 1 0,-2-1 0,1 1 0,-1-1 0,0 1 0,-1 1 1,0-1-1,3 13 0,-1 11 200,4 55 0,-8-72-259,0 147 172,-2-88-1278,15-97-15157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529 238 5312,'46'-32'7488,"-44"31"-7289,-1 0 1,0 0 0,-1 0 0,1 0-1,0 0 1,0 0 0,0-1 0,-1 1 0,1 0-1,0 0 1,-1-1 0,1 1 0,-1-1-1,0 1 1,1 0 0,-1-1 0,0 1-1,0-1 1,0 1 0,0 0 0,0-1 0,0 1-1,-1-1 1,1 1 0,0 0 0,-1-1-1,1 1 1,-1-1 0,0-1 0,-1 0 22,0 0-1,1 0 1,-1 0 0,0 0 0,0 0 0,-1 1 0,1-1 0,0 1 0,-1 0 0,0-1-1,-4-1 1,-1-1-42,0 1 0,-1 0 0,0 1 0,0 0 0,0 0 0,0 1 0,-1 0-1,-14-1 1,11 3-29,-1 0-1,0 1 0,0 0 1,1 1-1,-17 5 0,-6 4 36,1 2 0,0 2-1,-41 23 1,55-27-155,-56 31 103,67-36-137,1 1 1,0 0-1,0 0 1,1 1-1,-11 11 1,17-17 13,1 0 0,0-1 0,-1 1 0,1 0 0,0 0 0,0 1 0,0-1 1,0 0-1,0 0 0,1 0 0,-1 1 0,0-1 0,1 0 0,0 1 0,0-1 0,0 3 1,0-3 18,0 0 1,1-1 0,-1 1-1,1 0 1,0 0 0,-1 0-1,1 0 1,0 0 0,0-1-1,0 1 1,1 0 0,-1-1-1,0 1 1,1-1 0,1 2-1,2 1 59,-1-1 0,1 0-1,0 0 1,0-1 0,0 1-1,1-1 1,-1 0 0,0 0-1,1-1 1,-1 0 0,12 1 0,-7-2-12,0 0 1,0-1 0,0 0 0,0-1-1,-1 0 1,1 0 0,0-1 0,-1-1-1,0 0 1,1 0 0,9-6 0,6-5 69,-1-2 1,34-29-1,-28 20-93,-2-1-1,35-43 0,-53 57-101,-10 13 24,0 0 0,0 0 0,0 0 0,0 0 0,0 0 1,0 0-1,0 0 0,-1 0 0,1 0 0,0 0 0,0 0 0,0 0 0,0 0 0,0 0 1,-17 21-344,-1 3 314,3-4 74,-20 33 1,32-47 5,0 0 0,0 0 0,1 0 0,0 0 0,0 0 0,0 0 0,1 1 1,0-1-1,0 0 0,0 1 0,1 6 0,0-10 5,0-1-1,1 0 1,-1 0 0,1 1 0,-1-1 0,1 0 0,0 0-1,0 1 1,0-1 0,0 0 0,0 0 0,0 0-1,1 0 1,-1-1 0,1 1 0,-1 0 0,1 0 0,0-1-1,-1 1 1,1-1 0,0 0 0,0 1 0,0-1-1,0 0 1,0 0 0,1 0 0,-1 0 0,0-1-1,0 1 1,1-1 0,-1 1 0,0-1 0,4 0 0,8 1 92,-1-2-1,1 1 1,-1-2 0,22-4 0,-22 3-76,16-1-21,0-2-1,-1-2 1,0 0 0,37-17-1,-38 11-28,-1-1 0,-1-1 0,32-27-1,65-67 89,-109 98-61,-4 4-6,2-3-25,0 2-1,22-17 1,-33 26-2,1 0 0,-1-1-1,0 1 1,1 0 0,-1-1 0,1 1 0,-1 0 0,1 0 0,-1 0 0,1-1 0,-1 1 0,0 0 0,1 0-1,-1 0 1,1 0 0,-1 0 0,1 0 0,-1 0 0,1 0 0,-1 0 0,1 0 0,-1 0 0,1 0-1,-1 0 1,1 0 0,-1 0 0,1 1 0,-1-1 0,1 0 0,-1 0 0,0 1 0,1-1 0,-1 0 0,1 0-1,-1 1 1,0-1 0,1 0 0,-1 1 0,0-1 0,1 1 0,-1-1 0,0 0 0,0 1 0,1-1-1,-1 1 1,0-1 0,0 1 0,0-1 0,0 1 0,0-1 0,1 1 0,-1-1 0,0 1 0,0-1 0,0 1-1,0 6-25,0-1 0,0 0 0,-1 11 0,1-11 96,-3 26-73,1-14 47,1 0 0,2 33 0,0-46-19,0 0-1,0 0 1,0 0 0,0 0-1,1 0 1,0 0-1,0 0 1,0-1 0,0 1-1,1-1 1,0 0 0,0 1-1,0-1 1,6 5-1,-2-3 47,0-1 0,0 0 0,0-1 0,0 0 0,1 0 0,0-1 0,-1 0 0,1 0 0,12 2 0,-2-1 17,0-1 0,0-1 0,25 0 0,-14-2-6,-1-1 1,31-6 0,-48 5-39,-1 0 0,1-1 0,-1 0 0,0-1 1,0 0-1,0 0 0,-1-1 0,18-12 0,-18 10-32,-1-1-1,0 0 1,0-1-1,-1 0 1,0 0 0,-1 0-1,0-1 1,0 0-1,5-12 1,-2-1-29,0-1 1,10-49 0,-17 66-54,0 0 0,-1 0 0,0 0 0,-1-1 0,0 1 0,0 0 0,-1-11 0,1 16 51,-1 0-1,1 1 1,0-1 0,-1 1 0,1-1-1,-1 1 1,0 0 0,1-1 0,-1 1-1,0-1 1,0 1 0,0 0 0,0 0 0,-2-2-1,3 2 12,-1 1 0,0-1 0,0 1 0,0-1 0,0 1 0,0 0 0,0-1 0,0 1 0,0 0 0,0 0 0,0 0 0,0-1 0,0 1 0,0 0 0,0 0 0,1 1 0,-3-1 0,-1 1 2,0 1 0,0-1 0,0 1 1,0 0-1,0 0 0,0 0 0,1 1 0,-7 4 0,-8 10 56,1 0-1,1 1 0,-27 37 1,37-47-23,0 0 0,1 0 0,1 1 0,0-1 0,0 1 0,-4 13 0,7-18-4,0 1 0,0-1 0,0 1 0,1 0 0,0-1 0,0 1 0,0 0 0,0 0 0,1-1 0,0 1 0,0 0 0,0-1 0,0 1 0,1-1 0,2 6 0,-1-5 14,1 1 0,-1-1 0,1 0 0,0-1 0,1 1 0,-1-1 0,1 0 0,-1 0 0,8 4 0,3 2 74,32 14 0,-30-17-89,1 0 0,1-2-1,-1 0 1,1-1 0,21 2-1,94 1-972,-108-7 540,130-3-3290,-123 0 574,0-1 0,51-14 0,-16-2-870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1091 10048,'-1'-1'467,"0"0"1,0 1 0,0-1 0,1 0-1,-1 0 1,0 0 0,0 0 0,1 0-1,-1 0 1,1 0 0,-1 0 0,1-1-1,-1 0 1,1 1-296,0 1-1,0-1 1,0 0-1,1 1 1,-1-1-1,0 1 1,1-1 0,-1 1-1,0-1 1,1 1-1,-1-1 1,1 1-1,-1-1 1,1 1 0,-1-1-1,1 1 1,0-1-1,8-7 1094,116-136 2432,44-45-3053,-108 130-183,129-97 1,-152 129-160,-19 13-116,0 1 0,1 0-1,41-18 1,-59 30-188,0 1 0,0-1 0,0 0 0,-1 1 0,1 0 0,0-1 0,0 1 0,0 0 0,0 0 0,2 0 0,-3 0-1,0 0-1,-1 1 1,1-1 0,0 0-1,-1 1 1,1-1-1,0 0 1,-1 1-1,1-1 1,-1 1 0,1-1-1,-1 1 1,1-1-1,-1 1 1,1 0-1,-1-1 1,1 1-1,-1-1 1,0 1 0,1 0-1,-1 0 1,0-1-1,0 1 1,1 0-1,-1-1 1,0 1 0,0 0-1,0 0 1,0-1-1,0 2 1,0 23-8,-1-1-1,-8 40 1,8-51 40,-5 23 25,-1-1 0,-1 1 1,-2-1-1,-29 67 0,32-88-28,-1 1 0,0-1-1,-2 0 1,1 0-1,-1-1 1,-1-1-1,-1 0 1,1 0-1,-2-1 1,0-1-1,0 0 1,-1 0-1,-21 10 1,26-15 62,-1-1-1,0 0 1,0-1 0,0 0 0,0 0 0,-14 1-1,20-4-77,-1 0 0,1 0 0,-1 0 0,1 0 0,-1-1 0,1 1 0,-1-1 0,1 0 0,-1-1 0,1 1 0,0-1 0,-1 0 0,1 0 0,0 0 0,0 0 0,1-1 0,-7-5 0,4 2-26,0 0-1,0-1 0,1 0 0,0 0 0,0 0 1,-4-9-1,-19-51-667,13 30 78,15 35 49,2 3 201,8 10 74,-3-4 255,-1-1 1,13 10-1,-4-7 96,2-1-1,-1 0 1,1-1 0,0-1 0,21 5 0,90 11 707,-101-18-654,1-2 0,0-1 0,0-1 0,0-1 1,0-2-1,-1 0 0,1-2 0,50-16 0,-42 7-85,-1-1 0,0-2 0,-2-1 0,0-2 0,48-37 0,-26 11 28,-2-2-1,50-60 1,-72 75-81,-13 14 21,-1 0 0,17-25 1,-29 32-256,-6 10 25,-5 8-20,-9 11 159,2 1 1,0 1-1,1 0 1,1 1 0,1 0-1,-9 26 1,13-31 149,1 1 1,1-1-1,1 1 1,0 0 0,1 0-1,1 0 1,0 0 0,1 0-1,3 26 1,-2-35-23,1 0 1,-1-1-1,1 1 0,1-1 1,-1 1-1,1-1 0,0 0 1,0 0-1,1-1 0,0 1 1,0-1-1,5 6 0,-6-8 6,1 0 0,-1 0-1,1 0 1,-1-1 0,1 0-1,0 1 1,0-1 0,0 0-1,0-1 1,0 1 0,1-1-1,-1 0 1,0 0-1,1 0 1,-1-1 0,1 1-1,-1-1 1,9-1 0,-6 0-15,1 0 0,-1-1 0,0 0 0,0 0 0,-1-1 0,10-4 0,36-24 42,-41 24-72,240-168-38,-64 42 43,-117 86-322,-70 47 310,0 0-1,0 0 1,0 0 0,1 0 0,-1 0 0,0 0 0,0 0-1,0 0 1,0 0 0,0 0 0,0 0 0,0 0-1,1 0 1,-1 0 0,0 0 0,0 0 0,0 0 0,0 0-1,0 0 1,0 0 0,1 0 0,-1 0 0,0 0 0,0 0-1,0 0 1,0 0 0,0 0 0,0 0 0,0 0-1,1 0 1,-1 0 0,0 0 0,0 0 0,0 0 0,0 0-1,0 0 1,0 1 0,0-1 0,0 0 0,0 0-1,0 0 1,1 0 0,-1 0 0,0 0 0,0 0 0,0 1-1,0-1 1,0 0 0,0 0 0,0 0 0,1 12-167,-5 16 5,-11 18 166,-1-1 0,-3 0 0,-24 42 0,4-8 299,36-69-20,5-6-105,12-9-18,-8 2-125,6-3 31,0 0 0,0-2 0,-1 1 0,0-1 0,0-1 0,12-13 0,58-69-130,-35 37-245,-37 45 244,46-49-105,-47 51 107,0 0 0,1 1 0,-1 0 0,1 0 0,13-6 0,-21 12 40,0-1 0,0 1 0,0 0-1,0-1 1,0 1 0,0 0 0,0-1 0,0 1 0,0 0 0,0 0-1,0 0 1,0 0 0,0 0 0,0 0 0,1 0 0,-1 0-1,0 0 1,1 1 0,-2-1 12,1 1-1,-1-1 1,1 1 0,-1-1-1,1 1 1,-1-1 0,1 1-1,-1-1 1,1 1 0,-1 0-1,0-1 1,1 1-1,-1-1 1,0 1 0,0 0-1,0-1 1,1 1 0,-1 0-1,0 0 1,0 0 0,0 6-24,-1 0 0,1-1 0,-1 1 0,-3 10 1,1-6 67,-11 39-80,9-34 175,-6 29 1,11-43-120,0-1 0,-1 0 1,1 0-1,0 1 0,0-1 1,0 0-1,0 1 0,0-1 1,1 0-1,-1 0 0,0 1 1,1-1-1,-1 0 0,0 0 1,1 1-1,1 1 0,-2-3 2,1 1-1,-1-1 0,1 1 1,0-1-1,-1 1 0,1-1 1,0 1-1,0-1 1,-1 0-1,1 0 0,0 1 1,0-1-1,0 0 0,-1 0 1,1 0-1,0 0 1,0 1-1,0-1 0,1-1 1,4 0 38,-1 0 0,1 0 0,0-1 0,-1 0 0,10-4 0,-10 4-11,77-38-34,-52 24-7,1 2 0,39-13 0,-69 27 2,3-2-30,0 1-1,1 0 1,-1 0-1,1 0 1,7 1-1,-11 0 23,1 0-1,-1 0 0,0 0 0,0 1 0,1-1 0,-1 0 0,0 1 0,0-1 0,0 1 0,0 0 0,0-1 1,0 1-1,0 0 0,0 0 0,0 0 0,0-1 0,0 1 0,0 0 0,-1 0 0,1 0 0,0 0 1,-1 1-1,1-1 0,0 2 0,2 6-24,0 1 1,-1 0-1,-1 0 1,1 0-1,-2 0 0,1 0 1,-1 0-1,-2 11 1,1 9 28,1-13 9,-1-9 49,1 1-1,0 0 0,1-1 1,2 13-1,-2-19-33,-1 1 0,1-1 1,0 0-1,0 0 0,0 0 0,0 0 0,0 0 1,1 0-1,-1 0 0,0 0 0,1 0 0,0-1 0,-1 1 1,1 0-1,0-1 0,0 0 0,0 1 0,0-1 1,0 0-1,0 0 0,3 1 0,1 0 20,1 0-1,-1 0 1,1-1-1,0 0 1,-1 0-1,1-1 1,0 0-1,0 0 1,0 0 0,-1-1-1,1 0 1,0-1-1,-1 1 1,1-1-1,10-5 1,-3 0 13,-1 0 1,0-1-1,0 0 0,-1-1 0,21-19 1,-21 17-89,19-19-20,2 2 1,36-25-1,-68 53 37,-1 0 0,0 0 0,1-1 0,-1 1-1,0 0 1,1 0 0,-1-1 0,0 1 0,1 0 0,-1 0-1,0 0 1,1 0 0,-1-1 0,1 1 0,-1 0 0,0 0 0,1 0-1,-1 0 1,1 0 0,-1 0 0,0 0 0,1 0 0,-1 0 0,1 0-1,-1 0 1,1 1 0,-1-1 5,0 1 0,1-1 1,-1 1-1,0-1 0,0 1 0,0-1 0,0 1 1,0-1-1,0 1 0,0-1 0,0 1 0,0-1 1,0 1-1,0 0 0,0-1 0,0 1 0,-1 0 0,-11 30-208,9-25 166,-15 33-104,9-23 205,1 1 0,1 0-1,0 0 1,2 1 0,-5 23-1,9-39-21,1 0 1,0-1-1,0 1 0,0 0 0,0 0 1,0-1-1,0 1 0,0 0 0,0-1 1,1 1-1,-1 0 0,1-1 0,0 1 1,-1 0-1,1-1 0,0 1 0,0-1 1,0 1-1,0-1 0,0 0 0,0 1 1,0-1-1,0 0 0,1 0 0,-1 1 0,0-1 1,1 0-1,-1-1 0,1 1 0,-1 0 1,1 0-1,-1-1 0,1 1 0,0 0 1,-1-1-1,4 1 0,4 0 61,0 0-1,0-1 1,0 0-1,0 0 1,16-3-1,5-2-43,-1-2-1,0-1 0,0-1 0,32-16 0,-44 17-37,0-1-1,-1 0 0,0-1 0,22-19 0,54-61-265,-82 79 230,207-204-404,-178 182 385,32-26-283,64-68 1,-29 6-436,-85 96 359,-2-2 1,29-54 0,-43 70 136,-5 11 276,0 0 0,0 0 0,0 0 1,0 0-1,0 0 0,0 0 0,0 0 0,0 0 0,0 0 0,0 0 1,0-1-1,0 1 0,-1 0 0,1 0 0,0 0 0,0 0 0,0 0 1,0 0-1,0 0 0,0 0 0,0 0 0,0 0 0,0 0 0,0 0 0,0 0 1,0 0-1,0 0 0,0 0 0,0 0 0,0 0 0,0 0 0,-1 0 1,1 0-1,0 0 0,0 0 0,0 0 0,0 0 0,0 0 0,0 0 1,0 0-1,0 0 0,0 0 0,0 0 0,0 0 0,0 0 0,0 0 0,0 0 1,-1 0-1,1 0 0,0 0 0,0 0 0,0 0 0,0 0 0,0 0 1,0 0-1,0 0 0,0 0 0,0 0 0,0 0 0,0 0 0,0 1 1,0-1-1,0 0 0,0 0 0,0 0 0,0 0 0,-19 19-175,5-5 165,-66 60 205,-22 20-26,73-63-84,2 0 1,0 2 0,2 1-1,2 2 1,-22 43 0,26-42 37,2 0 0,2 1 0,1 1 0,2 0 0,-10 57 0,21-91-68,-1 3 80,1 1 0,0 0 0,1 0 0,0-1 0,2 15-1,-2-21-103,1 0 0,-1 1 0,1-1 0,0 0 0,0 0-1,0 1 1,0-1 0,0 0 0,1 0 0,-1 0 0,0 0 0,1-1-1,0 1 1,-1 0 0,1-1 0,0 1 0,0-1 0,0 1 0,0-1-1,0 0 1,0 0 0,1 0 0,-1 0 0,0 0 0,4 0-1,8 2 13,1 0 0,0-1 0,0-1-1,0-1 1,0 0 0,0-1-1,0 0 1,22-6 0,-3-1 4,-1-1 1,53-23-1,-60 20-66,-1-1-1,0-1 1,0-1-1,-2-1 1,0-1-1,-1-1 1,-1-1-1,36-42 0,1-8-78,-57 68 75,0 1 0,-1-1 0,1 1-1,-1-1 1,1 1 0,-1-1 0,1 1 0,-1-1 0,0 0-1,1 1 1,-1-1 0,0 1 0,0-1 0,1 0 0,-1 1-1,0-1 1,0 0 0,0 0 0,0 1 0,0-1 0,0 0-1,0 1 1,0-1 0,0 0 0,0 0 0,0-1 0,-1 2 6,0 0 0,0-1 1,1 1-1,-1 0 1,0 0-1,0 0 1,0-1-1,0 1 0,1 0 1,-1 0-1,0 0 1,0 0-1,0 0 1,0 0-1,0 1 0,1-1 1,-3 1-1,-5 1 14,-1 1 0,-15 7 0,-51 29 196,3 4 1,1 3 0,-92 79-1,162-124-187,-6 5 51,0 0 0,1 1 0,0 0 1,-8 10-1,14-16-37,-1 1 0,0-1 0,0 1-1,1-1 1,-1 0 0,1 1 0,-1-1 0,1 1 0,-1-1 0,1 1 0,0 0 0,0-1 0,0 1 0,0 1 0,0-1-2,1-1-1,-1 0 1,1 0 0,-1 0 0,1 0 0,-1 0 0,1 0-1,0 0 1,-1 0 0,1 0 0,0 0 0,0-1-1,0 1 1,0 0 0,0 0 0,0-1 0,0 1 0,0 0-1,0-1 1,0 0 0,2 2 0,6 0 47,0 0 0,0-1-1,0 0 1,0 0 0,1-1 0,-1 0 0,0-1 0,17-3 0,-18 4-38,8-3-20,1 0 1,-1 0-1,1-2 0,-1 0 0,0-1 1,-1 0-1,1-1 0,-1-1 0,-1 0 1,1-2-1,-2 1 0,1-2 1,-1 1-1,20-23 0,93-119-276,-126 152 264,0-1 1,1 1-1,-1 0 1,0 0-1,0 0 0,0-1 1,0 1-1,0 0 0,0 0 1,1 0-1,-1 0 0,0 0 1,0-1-1,0 1 1,0 0-1,1 0 0,-1 0 1,0 0-1,0 0 0,0 0 1,1 0-1,-1 0 0,0 0 1,0 0-1,0 0 1,1 0-1,-1 0 0,0 0 1,0 0-1,0 0 0,1 0 1,-1 0-1,0 0 0,0 0 1,1 0-1,1 8-222,-4 16-1,-22 63 54,-13 66 487,37-152-311,-1 6 42,0-1-1,0 1 1,1 0-1,0 9 1,0-15-17,1 1 1,-1 0 0,0-1 0,1 1-1,-1-1 1,1 1 0,-1-1 0,1 1-1,0-1 1,0 1 0,-1-1-1,1 0 1,0 1 0,0-1 0,1 0-1,-1 0 1,0 0 0,0 0-1,0 0 1,1 0 0,-1 0 0,1 0-1,1 1 1,2-1 22,1 0-1,-1 0 0,0 0 1,0 0-1,1-1 0,-1 0 1,0 0-1,1 0 1,7-2-1,175-37-112,-58 9 148,-115 27-86,11-2 23,0 1 1,46-2-1,-66 6-34,1 0 1,-1 0-1,0 1 0,1 0 0,-1 0 0,0 1 1,1-1-1,-1 1 0,0 1 0,0-1 1,-1 1-1,1 0 0,0 0 0,-1 1 0,0 0 1,8 7-1,44 57-265,-23-20-4331,-32-47 4184,-1 0-1,0 1 0,0 0 0,0-1 1,0 1-1,0 0 0,0-1 0,0 1 1,-1 0-1,1 0 0,0 0 1,-1 0-1,0 0 0,1 0 0,-1 0 1,0 0-1,0 0 0,0 0 1,0 0-1,-1-1 0,1 1 0,0 0 1,-1 0-1,0 3 0,-14 10-5998,1 2 2106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1700 265 12288,'-31'-28'5567,"12"28"-4831,14 0 224,0 0-1408,10 0 224,-18 3-10239,0 5 7583</inkml:trace>
  <inkml:trace contextRef="#ctx0" brushRef="#br0" timeOffset="1">90 21 11392,'-68'-12'5151,"50"7"-4479,15 2 768,3 6-928,8-3-768,10 5 96,14-2-1696,4 6 1057,9 2-3969,3 12 2656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29 320,'-9'-12'160,"4"4"-160,0 5 32,10-2-32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17 8384,'0'-14'2704,"0"11"-832,-1 22 1617,0-7-2692,-7 23-1,0-6-177,-18 64 650,-11 2-125,-55 98 0,-59 94-298,-14-13-49,71-117 296,77-124 432,28-48-1229,11-24 0,314-523-509,-294 493 178,43-99 1,-69 127 2,-14 33 46,1 0 0,0 0 0,0 1 0,1-1 0,0 1 0,0 0 0,8-10 0,-12 16-17,0 1 1,0 0 0,0 0-1,0-1 1,1 1 0,-1 0-1,0 0 1,0-1 0,0 1 0,1 0-1,-1 0 1,0-1 0,0 1-1,1 0 1,-1 0 0,0 0-1,1 0 1,-1 0 0,0 0-1,0-1 1,1 1 0,-1 0 0,0 0-1,1 0 1,-1 0 0,0 0-1,1 0 1,-1 0 0,0 0-1,0 0 1,1 0 0,-1 0 0,0 0-1,1 1 1,-1-1 0,0 0-1,1 0 1,-1 0 0,0 0-1,0 0 1,1 1 0,-1-1 0,0 0-1,0 0 1,1 0 0,-1 1-1,0-1 1,0 0 0,5 17-104,0 56 582,-9 114 1,0-106-460,2 228-67,3-170-145,2-93-189,-1-3-5248,-23-61-6921,17 14 11656,-15-17-2261,-3-2 2183,-41-37-1,13 25 7104,-98-54 0,136 83-5385,10 5-569,0 0-1,0 0 1,-1 0 0,1 0 0,1 0-1,-1 0 1,-4-4 0,6 5-167,0 0-1,0 0 1,0 0 0,0 0 0,0 0-1,0 0 1,0-1 0,0 1-1,0 0 1,0 0 0,0 0 0,-1 0-1,1 0 1,0 0 0,0 0 0,0-1-1,0 1 1,0 0 0,0 0 0,0 0-1,0 0 1,0 0 0,0 0 0,0-1-1,0 1 1,0 0 0,0 0 0,0 0-1,1 0 1,-1 0 0,0 0 0,0 0-1,0-1 1,0 1 0,0 0 0,0 0-1,0 0 1,0 0 0,0 0-1,0 0 1,0 0 0,0 0 0,1 0-1,-1 0 1,0-1 0,0 1 0,0 0-1,0 0 1,0 0 0,0 0 0,0 0-1,1 0 1,4-2-30,1 0-1,-1 0 1,1 1-1,0 0 1,0 0 0,0 0-1,-1 1 1,1-1-1,8 2 1,13-2-58,76-11-319,-49 4 208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26 875 8736,'-22'0'2810,"22"0"-2777,-1 0-1,1-1 1,0 1-1,0 0 1,0 0-1,0 0 1,-1 0-1,1 0 1,0 0-1,0 0 1,0-1-1,0 1 1,0 0-1,0 0 0,-1 0 1,1 0-1,0 0 1,0-1-1,0 1 1,0 0-1,0 0 1,0 0-1,0-1 1,0 1-1,0 0 1,0 0-1,0 0 1,0-1-1,0 1 1,0 0-1,0 0 1,0 0-1,0 0 1,0-1-1,0 1 1,0 0-1,0 0 0,0 0 1,0 0-1,0-1 1,0 1-1,1 0 1,-1 0-1,0 0 1,0 0-1,0-1 1,0 1-1,0 0 1,1 0-1,-1 0 1,0 0-1,0 0 1,0 0-1,0 0 1,1-1 111,23-17 2912,-9 5-2123,32-30 566,-20 14-972,36-55 1,20-44 131,-6 8 219,91-95 1171,-84 112-1026,-67 82-744,43-59 786,-50 68-877,-10 12-188,0 0 0,0 0 1,0 0-1,0 0 0,0 0 0,0 0 1,0 0-1,0 0 0,0 0 1,0 1-1,0-1 0,0 0 1,0 0-1,0 0 0,0 0 1,0 0-1,0 0 0,0 0 0,0 0 1,0 0-1,0 0 0,1 0 1,-1 0-1,0 0 0,0 0 1,0 0-1,0 0 0,0 0 1,0 0-1,0 0 0,0 0 0,0 0 1,0 0-1,0 0 0,0 0 1,0 0-1,0 0 0,0 0 1,0 0-1,0 0 0,0 0 0,-6 9-8,-62 105 376,52-86-288,1 1 0,1 0 1,-9 33-1,-20 93 100,-8 192-292,49-308-770,-2 16-2080,-4-20-2618,8-35 5384,0 1-1,0-1 1,0 1-1,0 0 0,-1-1 1,1 1-1,0-1 1,0 1-1,0-1 1,-1 0-1,1 1 1,0-1-1,-1 1 1,1-1-1,0 1 0,-1-1 1,1 0-1,0 1 1,-1-1-1,1 0 1,-1 1-1,1-1 1,-1 0-1,1 0 1,-1 1-1,1-1 0,-1 0 1,1 0-1,-1 0 1,1 0-1,-1 0 1,1 0-1,-2 1 1,-2-1-2460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 9312,'-18'-23'4192,"28"10"-3616,-2 6 1632,5 7-1313,11-8 1057,2-1-1120,11-2-192,3 6-384,9-7-320,1 9 32,17-11-416,4 11 224,10 0-3264,6 3 1921,-11 6-5473,-4 11 3936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1233 5568,'-7'-3'1524,"8"5"-594,0-1-779,0-1 0,0 1 0,1-1 1,-1 1-1,0-1 0,0 1 0,1-1 0,-1 0 1,0 0-1,2 1 0,9-2 412,1 1-1,-1-1 1,0-1 0,0 0-1,0-1 1,0 0 0,-1-1-1,1 0 1,-1-1 0,0 0-1,0-1 1,0 0-1,18-15 1,49-51 437,-27 22-656,252-198 840,-254 212-1062,-2-2-1,-2-2 1,-2-2-1,54-68 1,-36 27 352,66-121 0,-91 144-14,-30 49-334,34-61 726,-35 62-687,-1 0 1,0 0 0,-1 0 0,0-1 0,3-15 0,-6 25-171,0 0-1,0-1 1,0 1 0,0 0-1,0 0 1,0 0-1,0-1 1,0 1-1,0 0 1,-1 0 0,1 0-1,0 0 1,-1 0-1,1 0 1,-1-1-1,1 1 1,-1 0 0,0 0-1,1 0 1,-1 1-1,0-1 1,0 0 0,0 0-1,0 0 1,-1-1-1,1 2-13,0 0-1,-1-1 0,1 1 0,0 0 1,-1-1-1,1 1 0,-1 0 0,1 0 1,0 0-1,-1 0 0,1 0 0,0 1 1,-1-1-1,1 0 0,0 1 0,-1-1 1,1 1-1,0-1 0,0 1 0,-1-1 1,1 1-1,0 0 0,0 0 0,-2 1 1,-6 6-4,-1 1 1,2 1 0,-1 0 0,1 0 0,-8 13-1,-21 29 44,-95 129 502,77-113-284,-85 121 285,114-147-433,2 2-1,-33 80 1,43-86-59,2 1 0,2 0 0,-11 76 0,20-106-11,0 1 0,1 0 0,0 0 0,1 0 0,3 16 0,-3-21 2,0-1 0,1 1 0,-1-1 0,1 0 0,0 1 0,1-1 0,-1 0 0,1 0 0,-1 0 0,1-1 0,0 1 0,1-1 0,5 6 0,-3-5 41,1 0 0,-1 0 0,1 0 0,0-1 0,0 0-1,0 0 1,0-1 0,0 0 0,0 0 0,10 1 0,-1-2 12,1 0 0,0-1 1,25-3-1,-22 1-34,-1-1 1,1-1 0,-1-1-1,26-11 1,74-41 59,148-98-94,-81 44 42,-6 11-44,-120 68 20,-52 29-207,-23 4 0,-20 5 237,22-3-64,-27 5-30,0 2 1,0 2 0,1 2-1,-49 24 1,56-19 42,1 1 1,1 2-1,1 0 0,0 3 1,2 0-1,2 1 0,0 2 1,-26 37-1,40-49-32,-15 30 0,23-41 38,1 0 1,0 0 0,0 0 0,0 1-1,1-1 1,0 0 0,0 1-1,0-1 1,1 1 0,0 8 0,0-13 6,0 0 0,0 0 1,1 0-1,-1 0 1,0 0-1,1 0 0,-1 0 1,0 0-1,1 0 1,-1 0-1,1 0 0,-1 0 1,1 0-1,0 0 1,-1-1-1,1 1 0,0 0 1,0-1-1,0 1 1,-1 0-1,3 0 1,-1 0 13,0 0 0,0-1 0,0 1 0,0-1 1,0 0-1,0 1 0,0-1 0,0 0 1,0 0-1,4-1 0,4-1 51,1 0 0,-1-1-1,16-7 1,-19 7-102,28-11 17,-2-2-1,1-2 1,-2 0-1,-1-3 1,32-25-1,1-9 179,65-71-1,-100 95-206,26-26-156,-55 56 178,0 1-1,0 0 1,0 0 0,1 0 0,-1 0 0,0 0 0,0 0-1,0 0 1,0 0 0,0 0 0,0 0 0,0 0 0,0 0-1,0 0 1,0 0 0,0 0 0,0-1 0,0 1 0,0 0-1,0 0 1,1 0 0,-1 0 0,0 0 0,0 0 0,0 0-1,0 0 1,0 0 0,0 0 0,0 0 0,0 0 0,0 0-1,0 0 1,0 0 0,1 0 0,-1 0 0,0 0-1,0 0 1,0 0 0,0 0 0,0 1 0,0-1 0,0 0-1,0 0 1,0 0 0,0 0 0,0 0 0,0 0 0,0 0-1,1 0 1,-1 0 0,0 0 0,0 0 0,0 0 0,0 0-1,0 7-175,-5 12 160,5-16-23,-9 33 123,-1 2-55,1 0 0,2 0 0,-3 58 0,10-90 4,1 0 0,-1 0 1,1 0-1,0-1 0,1 1 0,-1 0 1,5 9-1,-5-13-11,-1-1 0,1 1 0,0 0 0,0-1 0,0 1 0,0-1 0,0 0 0,0 1 1,1-1-1,-1 0 0,0 1 0,1-1 0,-1 0 0,1 0 0,-1 0 0,1-1 0,-1 1 0,1 0 1,0 0-1,-1-1 0,1 1 0,0-1 0,0 0 0,-1 1 0,1-1 0,0 0 0,0 0 0,0 0 0,3-1 0,-1 0 11,0 0 0,0-1 0,0 1 0,-1-1 0,1 0 0,-1-1 0,1 1 0,-1 0 0,0-1 0,1 0 0,2-4 0,95-96 48,15-14-63,-80 84-55,54-40 1,31-8-147,-121 81 188,0 0 0,1 0 0,-1 0 0,0 0-1,0 0 1,0 0 0,0 0 0,1 0 0,-1 0 0,0 0 0,0 0 0,0 0 0,1 0 0,-1 0 0,0 0 0,0 0-1,0 0 1,0 0 0,1 1 0,-1-1 0,0 0 0,0 0 0,0 0 0,0 0 0,0 0 0,1 0 0,-1 0 0,0 1 0,0-1-1,0 0 1,0 0 0,0 0 0,0 0 0,0 1 0,1-1 0,-1 0 0,0 0 0,0 0 0,0 0 0,0 1 0,0-1 0,0 0-1,0 0 1,0 0 0,0 0 0,0 1 0,0-1 0,0 0 0,0 0 0,0 1 0,-9 35-129,7-19 150,0 1 1,1-1-1,1 1 1,4 28-1,0-18 29,2 1-1,9 30 0,-12-49-39,1 0-1,0 0 0,0 0 0,1 0 0,1-1 0,-1 0 0,1 0 0,1 0 0,0-1 0,10 11 0,-12-16 7,-1 1 0,0-1 0,1 0 1,-1 0-1,1-1 0,0 1 0,0-1 0,0 0 1,0-1-1,0 1 0,0-1 0,1 0 0,-1 0 1,0 0-1,1-1 0,-1 0 0,1 0 0,-1-1 1,0 1-1,1-1 0,-1 0 0,10-4 0,13-6 17,0-2 0,-2-1 0,40-27 0,-49 30-49,76-54 162,137-122-1,-224 182-81,-1 0-70,0 1 0,0 0 0,0-1-1,-1 0 1,1 0 0,-1 0 0,-1-1-1,6-8 1,-9 13 1,0 1 0,0 0 0,0-1 0,1 1 0,-1-1 0,0 1 0,0 0 0,0-1 0,0 1 0,0-1 0,0 1 0,0-1 1,0 1-1,0 0 0,0-1 0,-1 1 0,1-1 0,0 1 0,0-1 0,0 1 0,0 0 0,-1-1 0,1 1 0,0 0 0,0-1 0,-1 1 0,1 0 0,0-1 0,-1 1 0,1 0 0,0-1 0,-1 1 0,1 0 0,0 0 0,-1 0 0,1-1 0,0 1 0,-1 0 0,1 0 0,-1 0 0,1 0 0,-1 0 0,1 0 0,0-1 0,-1 1 0,1 0 1,-1 0-1,1 1 0,-1-1 0,1 0 0,0 0 0,-2 0 0,-22 3-364,11 1 323,1 0 1,-1 1-1,1 0 0,1 1 0,-17 10 1,7-2 30,0 2 1,1 0 0,1 0-1,0 2 1,1 1 0,-16 21 0,23-25 14,1 0 0,0 0 0,1 1 1,0 0-1,2 0 0,0 1 0,0 0 1,2 0-1,-5 25 0,9-39 15,1 0 0,0 0 0,0 0-1,0 0 1,0 0 0,1 0 0,-1 0 0,1 0 0,-1 0-1,1 0 1,0 0 0,0-1 0,1 1 0,-1 0-1,0-1 1,1 1 0,0-1 0,0 1 0,-1-1 0,1 0-1,1 0 1,-1 1 0,0-2 0,0 1 0,1 0-1,-1 0 1,1-1 0,0 1 0,-1-1 0,1 0 0,0 0-1,0 0 1,0 0 0,4 0 0,0 0-10,-1-1 1,1 0-1,-1-1 0,0 0 1,1 0-1,-1 0 0,0-1 1,0 0-1,0 0 0,0 0 1,0-1-1,0 0 0,-1 0 1,1 0-1,-1-1 0,7-6 1,6-5-53,-1-2 0,-1 0 0,15-21 0,49-82 40,-15 20-234,-64 100 247,7-10-203,-12 29-187,-7 17 268,-16 35 0,-94 147 137,82-153 14,-189 374 329,220-422-368,-17 33 24,-68 131 1157,90-177-1111,1 0 7,0-1 0,-1 1 0,1-1 0,-1 1 0,0-1 0,0 0 0,-5 5-1,1-5 31,5-8-88,7-19-112,-1 8 55,-2 2 5,10-44-70,2 1 0,24-63 0,-31 102 93,2 0 0,-1 0 1,2 1-1,1 0 0,0 1 0,1 0 0,0 1 0,1 0 0,1 1 0,25-20 0,-4 10 0,2 2-1,0 2 0,42-17 1,34-9-49,26-12 304,-12-10 4,-110 57-164,-1 0-1,0-1 0,-1 0 1,0-2-1,15-17 0,-24 24 0,0-1 1,-1 0-1,0-1 0,-1 1 1,1-1-1,-2 0 0,1 0 0,-1 0 1,-1 0-1,3-18 0,-4 21-67,0 1-1,-1-1 1,0 0 0,0 1-1,0-1 1,-1 1-1,0-1 1,0 0 0,-1 1-1,1 0 1,-1-1 0,0 1-1,-1 0 1,1 0-1,-1 0 1,0 0 0,0 0-1,-8-8 1,10 11-25,-1 1 0,0-1 0,0 0 0,-1 0 0,1 1 0,0-1 0,0 1 0,-1 0 0,1 0 0,-1-1 0,1 2 0,-1-1 0,0 0 0,1 0 0,-1 1 0,1 0 0,-1-1 0,0 1 0,0 0 0,1 0 0,-1 1 0,0-1 0,1 0 0,-1 1 0,0 0 0,1-1 0,-1 1 0,1 0 0,-1 1 0,1-1 0,0 0 0,-1 1 0,1-1 0,0 1 0,-2 1 0,-2 3 51,0-1 1,1 1-1,-1 0 0,1 0 1,1 0-1,-1 1 1,1-1-1,0 1 0,1 0 1,-6 14-1,4-1-8,0 0 0,1 0 0,-3 38 1,7-48-8,0 1 0,0 0 0,1-1 0,0 1 0,1-1 0,0 1 0,1-1 0,0 0 0,6 12 0,-6-15-9,1 0-1,1-1 0,-1 1 0,1-1 0,0 0 0,0 0 0,1 0 0,0-1 0,7 6 0,-2-4-154,-1-1 0,1 0-1,0 0 1,0-1-1,15 5 1,3-3-1806,0 0 0,0-2 0,59 2 0,-79-6 866,0-1-1,0 0 0,0-1 0,0 0 1,0 0-1,0-1 0,0 0 0,-1 0 0,12-6 1,26-11-3732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88 8544,'-44'-16'4773,"36"14"713,20 3-1527,112-3-1908,127-19-1,-181 11-1845,66-8 68,140-1 1,-273 19-277,7 0 38,1 0 0,-1 0 1,0 1-1,0 0 0,15 5 0,-24-6-36,0 0 0,-1 1 0,1-1 0,0 1 0,0-1 0,-1 0 0,1 1 0,0-1 0,-1 1 0,1 0 0,-1-1 0,1 1 0,0 0 0,-1-1 0,0 1 0,1 0 0,-1-1 0,1 1 0,-1 0 0,0 0 0,1 0 0,-1-1 1,0 1-1,0 0 0,0 0 0,0 0 0,0 0 0,0 1 0,0 1 4,-1 1 1,0-1 0,1 0 0,-2 1-1,-1 4 1,0-1 13,-2 5-10,0-1-1,-1 1 1,0-2 0,-1 1 0,-14 17-1,17-22-4,-24 29 49,-2-2 0,-54 47-1,-76 48-74,59-49 126,30-22-7,-221 186 402,286-238-476,-1 1-23,0 0 1,0 0 0,1 1 0,0-1-1,0 1 1,0 1 0,-7 12-1,13-19 10,0 0-1,-1-1 0,1 1 0,0 0 1,-1-1-1,1 1 0,0 0 0,0-1 0,0 1 1,0 0-1,0-1 0,0 1 0,0 0 1,0-1-1,0 1 0,0 0 0,0 0 1,0-1-1,1 1 0,-1 0 0,0-1 0,0 1 1,1-1-1,-1 1 0,0 0 0,1-1 1,-1 1-1,1-1 0,-1 1 0,1-1 0,-1 1 1,1-1-1,-1 1 0,1-1 0,-1 1 1,1-1-1,0 0 0,1 1 0,1 0 27,1 0-1,-1 0 0,1 0 1,0 0-1,5 0 0,-6-1-8,17 1 61,0-1 0,0 0-1,26-5 1,56-14 19,209-33 87,-147 33-605,-26 3-6747,-106 15 4973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2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0 12064,'-5'14'5439,"-9"25"-4735,-4-24 2240,5 5-1760,-32 9 1088,5-1-1344,-28 3 0,10 1-576,-14 8-224,17 1-64,-8-1-864,14-5 448,-5-7-2176,14-4 1408,-1-11-5503,14-5 3711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1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7968,'-5'9'8609,"-20"43"-7517,17-30-859,0 1 0,1 0 0,2-1 0,0 2 0,1-1 1,0 27-1,4-38-139,0-1 1,1 1 0,3 20-1,-3-27-63,0 0 0,1 0 0,-1 0 0,1 0 0,0 0 0,0 0 1,0-1-1,1 1 0,0-1 0,5 7 0,-7-10 8,1 0 0,-1 1 0,1-1 0,0 0 0,0 0 0,-1 0 1,1 0-1,0-1 0,0 1 0,0 0 0,0-1 0,0 0 0,0 1 0,0-1 0,0 0 1,0 0-1,0 0 0,0 0 0,0 0 0,0 0 0,0-1 0,0 1 0,0-1 1,0 1-1,3-3 0,2 0 48,0 0 0,-1-1 0,0 1 0,0-1 0,0-1 0,7-6 0,10-13 146,-1-2 0,19-28 0,2-2-238,-24 33 4,-1 0 0,-2 0-1,0-2 1,15-32 0,-31 57-5,0 0 0,0 0 1,0-1-1,0 1 0,0 0 0,0 0 0,0 0 0,0 0 0,0 0 0,0 0 0,0-1 0,0 1 0,0 0 0,0 0 0,0 0 1,0 0-1,1 0 0,-1 0 0,0 0 0,0-1 0,0 1 0,0 0 0,0 0 0,0 0 0,0 0 0,0 0 0,0 0 1,1 0-1,-1 0 0,0 0 0,0 0 0,0 0 0,0 0 0,0 0 0,0 0 0,1 0 0,-1 0 0,0 0 0,0 0 0,0 0 1,0 0-1,0 0 0,0 0 0,1 0 0,-1 0 0,0 0 0,0 0 0,0 0 0,0 0 0,0 0 0,4 8 51,0 11 196,-1 93 576,-1-5-780,0-84-54,2 18-1407,1-14-3567,-2-21 2970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3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1005 438 6144,'-6'-55'4020,"6"43"-3152,0 1 1,-1 0-1,-1 0 0,0 0 1,0 0-1,-1 0 0,0 1 1,-1-1-1,-6-11 0,0 5-232,-1 1-1,0 0 1,-1 0 0,-22-22-1,26 31-553,0 1 1,0-1-1,0 2 0,-1-1 1,1 1-1,-1 1 0,-1-1 0,1 1 1,0 1-1,-1 0 0,-12-2 1,-9 1-76,0 1 1,-1 1-1,0 2 0,1 1 1,-1 2-1,1 1 1,0 1-1,0 2 1,-30 11-1,39-10 14,1 1-1,1 1 0,0 1 0,0 0 0,1 2 1,0 0-1,1 1 0,1 1 0,-23 25 1,10-5-20,1 1 0,2 1 1,-35 65-1,49-79 8,1 1-1,2 0 1,-12 37-1,19-50 42,0 1 0,1-1-1,0 0 1,1 1 0,1-1 0,-1 1 0,2-1-1,-1 1 1,2-1 0,3 16 0,-2-15-25,2 1 0,-1-1 0,2 0 0,0 0 1,0 0-1,11 14 0,-12-19 14,1 0-1,0 0 1,1-1 0,-1 0 0,1 0-1,0-1 1,0 0 0,1 0 0,0 0-1,13 5 1,-6-5 29,1 0 1,1-1-1,-1-1 0,1 0 0,26 0 0,87-6 206,-79-3-226,0-1 0,73-20 0,-88 16 96,0-2 0,-1-1 0,-1-1 0,34-21 0,-62 33-77,0-1 1,0 0-1,0-1 0,0 1 1,0-1-1,-1 0 0,9-11 1,-13 15-76,-1 1 0,0 0 1,1-1-1,-1 1 0,0 0 1,0-1-1,1 1 0,-1-1 1,0 1-1,0-1 0,0 1 1,0 0-1,0-1 0,0 1 1,0-1-1,1 1 0,-1-1 1,-1 1-1,1-1 1,0 1-1,0-1 0,0 1 1,0 0-1,0-1 0,0 1 1,0-1-1,-1 1 0,1-1 1,0 1-1,0 0 0,0-1 1,-1 1-1,1-1 0,0 1 1,-1 0-1,1-1 0,0 1 1,-1 0-1,1 0 1,0-1-1,-1 1 0,1 0 1,-1 0-1,1 0 0,-1-1 1,1 1-1,0 0 0,-2 0 1,0-1-75,-1 0 0,0 1-1,1 0 1,-1-1 0,0 1 0,-5 0 0,-2 2 27,1 0-1,0 1 1,0 0 0,0 0-1,0 1 1,1 0-1,-1 0 1,1 1 0,0 0-1,0 1 1,1 0-1,0 0 1,0 1 0,0-1-1,1 1 1,0 1-1,-10 14 1,14-18 61,0 1 0,0-1 0,1 1 0,-1-1 0,1 1 0,0 0 0,0 0 0,0-1 0,1 1 0,0 0 0,0 0 0,0 0 0,0-1 0,1 1 0,0 0 0,0 0 0,0-1 0,1 1 0,-1-1 0,3 6 0,-2-7 26,0 1 0,0-1 0,0 0-1,0 0 1,0 0 0,1 0 0,-1 0 0,1-1 0,-1 1 0,1-1 0,0 1-1,0-1 1,1 0 0,-1 0 0,0-1 0,1 1 0,-1-1 0,1 1 0,-1-1-1,1 0 1,-1 0 0,1-1 0,0 1 0,0-1 0,-1 0 0,6 0 0,2-1 15,-1-1 1,0-1-1,0 0 1,0 0-1,0 0 1,0-2 0,-1 1-1,0-1 1,0 0-1,0-1 1,8-7-1,-10 8-22,0-1 0,0 0 0,-1-1-1,0 0 1,0 0 0,0 0 0,-1-1-1,0 1 1,-1-1 0,0 0 0,0-1-1,-1 1 1,3-10 0,-5 14-27,-1 0 0,1-1 0,-1 1 0,0 0 0,-1-1 0,1 1 0,-1 0 0,1 0 0,-1-1 0,-1 1 0,1 0-1,0 0 1,-1 0 0,0 0 0,0 0 0,0 0 0,-1 1 0,1-1 0,-1 1 0,0 0 0,0-1 0,0 1 0,0 0 0,-5-3 0,1 1-115,-1-1 0,0 1 0,0 0 0,0 1 0,-1 0 0,1 0 0,-1 1-1,0 0 1,0 1 0,-12-3 0,19 5 107,-1 0 0,1-1 0,0 1 0,-1 0 0,1 0 0,-1 1 0,1-1 0,0 0 0,-1 1 0,1-1 0,0 1 0,0 0 0,-1 0 0,1 0 0,0 0 0,0 0 0,0 0 0,0 0 0,0 1 0,0-1 0,1 1 0,-1 0 1,0-1-1,1 1 0,-1 0 0,1 0 0,0 0 0,-1 0 0,1 0 0,0 0 0,0 0 0,0 1 0,1-1 0,-1 0 0,0 0 0,1 1 0,0-1 0,-1 0 0,1 1 0,0-1 0,0 1 0,1-1 0,-1 0 0,0 1 0,1-1 0,-1 0 0,1 1 0,0-1 0,0 0 0,0 0 0,0 0 0,0 0 0,0 0 0,2 3 0,1 0 29,0 0-1,1-1 1,-1 1 0,1-1 0,0 0-1,0 0 1,0-1 0,0 1 0,1-1 0,0 0-1,7 2 1,5 2 50,0-1 0,27 4 0,-7-3 39,1-2 0,0-2-1,1-2 1,-1-2 0,0-1 0,57-10 0,-38 0 162,0-3 0,-1-2 0,87-38 0,-137 51-240,-4 4-16,-1-1 1,1-1-1,-1 1 0,1 0 1,-1 0-1,0-1 1,0 1-1,2-3 0,0 0-25,-6 3-214,-10 7-280,1 2 485,0 1 1,0 1-1,0-1 0,1 2 0,1 0 0,0 0 1,0 0-1,1 1 0,1 1 0,0-1 0,0 1 0,1 0 1,-6 22-1,9-24 68,-10 37-138,12-43 135,1 0 0,-1 1 0,1-1 1,0 0-1,0 0 0,0 0 1,2 8-1,-2-12-33,0-1-1,1 1 1,-1 0 0,0-1 0,0 1-1,1-1 1,-1 1 0,0 0 0,1-1-1,-1 1 1,1-1 0,-1 1 0,1-1-1,-1 1 1,1-1 0,-1 1 0,1-1-1,-1 1 1,1-1 0,0 0-1,-1 1 1,1-1 0,-1 0 0,1 0-1,0 1 1,0-1 0,-1 0 0,1 0-1,0 0 1,-1 0 0,1 0 0,0 0-1,-1 0 1,1 0 0,0 0 0,-1 0-1,1 0 1,0-1 0,-1 1 0,1 0-1,0 0 1,-1-1 0,1 1 0,0 0-1,0-1 1,6-3 48,-1 1 0,1-2-1,8-6 1,-6 4-44,29-19 56,32-22-303,91-48 0,-53 42-313,-119 70-733,-27 36 1205,34-45 77,1 1 1,0 0-1,0 0 0,0 0 1,1 1-1,1-1 0,-1 0 1,1 1-1,0-1 0,1 1 1,0 0-1,1-1 0,-1 1 1,2-1-1,3 14 1,-4-17-2,0 0 0,1-1 1,0 1-1,0-1 1,0 0-1,1 0 1,-1 0-1,1 0 0,0 0 1,0 0-1,0-1 1,1 1-1,-1-1 1,1 0-1,0 0 0,0-1 1,0 1-1,0-1 1,0 1-1,1-1 1,-1-1-1,1 1 1,-1-1-1,1 1 0,-1-1 1,1-1-1,0 1 1,0-1-1,5 1 1,-3-2 3,0 1 1,0-1-1,0 0 1,0-1-1,0 0 1,0 0-1,0 0 1,-1-1-1,8-4 1,7-5-3,28-22 1,-30 21-4,126-82-171,-75 52 12,73-60 0,-120 83 108,-1-1 0,-1-1 0,26-35-1,-17 13-49,26-51 0,44-108-198,-77 147 252,29-106 0,-50 154 24,-1 3-5,1 1-1,-1-1 1,0 1-1,0-1 1,-1 0-1,1 0 1,-1 1-1,0-1 1,-1 0-1,1 0 1,-2-5-1,2 9 15,0 1 0,0-1 0,0 1 0,-1 0-1,1-1 1,0 1 0,0-1 0,0 1 0,-1 0 0,1-1-1,0 1 1,0 0 0,-1-1 0,1 1 0,0 0 0,0 0-1,-1-1 1,1 1 0,-1 0 0,1 0 0,0 0 0,-1-1-1,1 1 1,0 0 0,-1 0 0,1 0 0,-1 0 0,1 0-1,0 0 1,-1 0 0,1 0 0,-1 0 0,1 0 0,0 0-1,-1 0 1,1 0 0,-1 0 0,1 0 0,-1 0 0,1 0-1,0 0 1,-1 1 0,1-1 0,0 0 0,-1 0-1,1 0 1,0 1 0,-1-1 0,-17 20-258,17-20 269,0 1-5,-11 15-20,0 0-1,1 1 1,-10 20 0,-92 222 451,103-234-361,-35 99-70,39-105 79,1 0-1,2-1 0,0 1 1,-1 33-1,4-45-16,0 0 0,0 0 1,1 0-1,0-1 0,1 1 0,0 0 1,0-1-1,0 1 0,1-1 0,-1 1 0,2-1 1,-1 0-1,1 0 0,0-1 0,0 1 0,8 8 1,-7-10-22,0 0 0,0 0 0,0-1 0,1 1 0,-1-1 0,1 0 0,0-1 0,0 1 1,0-1-1,0-1 0,0 1 0,0-1 0,0 0 0,1 0 0,-1-1 0,0 1 0,1-2 0,7 0 1,9-3-69,-1-2 0,0 0 0,0-1 0,35-18 0,-24 11-27,156-75-96,-178 80-9,-10 9 154,-1 0 0,0 0-1,0 0 1,0 0 0,0 0 0,0 0 0,0-1-1,0 1 1,0 0 0,0 0 0,-1 0 0,1 0-1,0 0 1,0 0 0,0 0 0,0 0 0,0-1-1,0 1 1,0 0 0,0 0 0,0 0 0,0 0-1,0 0 1,0 0 0,0 0 0,0 0 0,0 0-1,-1 0 1,1 0 0,0 0 0,0 0 0,0-1-1,0 1 1,0 0 0,0 0 0,0 0 0,0 0-1,0 0 1,-1 0 0,1 0 0,0 0 0,0 0-1,0 0 1,0 0 0,0 0 0,0 0 0,0 0-1,0 0 1,-1 0 0,1 0 0,0 1 0,0-1-1,0 0 1,-3 0-70,0 0 0,-1 1 0,1 0 0,0 0 1,0 0-1,-4 1 0,-13 8 20,0 0 0,1 1 0,0 1 0,0 1 0,-25 24 1,37-31 100,1 1 1,0 0 0,0 0 0,1 0 0,0 0 0,0 1-1,0 0 1,1 0 0,1 0 0,-1 1 0,1-1-1,1 1 1,0 0 0,0 0 0,0 0 0,0 15 0,2-20-4,0-1-1,0 1 1,1-1 0,-1 1 0,1-1 0,0 1 0,0-1 0,0 0 0,0 1 0,0-1 0,1 0 0,-1 0 0,1 0 0,0 0-1,0 0 1,0 0 0,1 0 0,-1-1 0,0 1 0,1-1 0,0 0 0,0 0 0,-1 0 0,1 0 0,0 0 0,1 0 0,-1-1-1,0 0 1,0 0 0,1 1 0,-1-2 0,0 1 0,1 0 0,-1-1 0,7 1 0,0-2 44,1 0 1,0-1-1,0 0 0,0-1 1,-1 0-1,1-1 0,17-8 1,70-43-128,-82 45 76,0 0-53,-1 0-1,0-1 1,-1-1-1,17-17 0,-26 24 24,0-1-1,0 0 0,-1 0 0,0 0 0,0 0 0,0-1 0,-1 0 0,0 0 0,0 0 0,-1 0 0,0 0 0,3-14 0,-5 19-19,0-1 0,0 1 0,0 0 0,0-1 0,0 1-1,-1 0 1,1 0 0,-1-1 0,0 1 0,1 0 0,-1 0 0,0 0 0,0 0-1,0 0 1,0 0 0,-4-3 0,3 2-29,-1 0 1,0 0-1,0 1 0,-1-1 1,1 1-1,0 0 1,-1 0-1,-7-3 0,0 1-15,0 1 1,0 0-1,0 1 0,-1 0 0,-16 0 1,6 1 32,0 1 1,0 1 0,1 1-1,-1 0 1,-26 8 0,25-5-77,19-5 78,0 1 0,-1-1 0,1 1 0,0 0 0,0 1 1,0-1-1,0 1 0,0-1 0,0 1 0,1 0 0,-1 1 0,1-1 0,-4 3 1,7-4 30,0-1 1,0 0-1,-1 1 0,1-1 1,0 0-1,0 1 1,0-1-1,0 1 1,0-1-1,0 0 1,0 1-1,0-1 1,0 0-1,0 1 1,0-1-1,0 0 0,0 1 1,1-1-1,-1 1 1,0-1-1,0 0 1,0 1-1,0-1 1,1 0-1,-1 0 1,0 1-1,0-1 1,1 0-1,-1 1 0,0-1 1,0 0-1,1 0 1,-1 0-1,0 1 1,1-1-1,-1 0 1,0 0-1,1 0 1,-1 0-1,0 0 0,1 1 1,-1-1-1,1 0 1,20 6 158,14-3-119,0-1 0,47-5 0,-35 2-12,88-9 204,27 0-235,-152 11 13,-1-1-1,1 1 1,-1 1 0,1 0 0,-1 0-1,0 1 1,0 0 0,0 0-1,0 1 1,-1 0 0,1 1 0,7 5-1,-14-8 17,0 0 0,-1-1-1,1 1 1,0 0 0,-1 0 0,1 0-1,-1 1 1,0-1 0,0 0 0,1 0-1,-1 1 1,-1-1 0,1 0-1,0 1 1,-1-1 0,1 1 0,-1-1-1,0 1 1,0 0 0,0-1 0,0 5-1,-2 5 185,0 0-1,0 0 0,-6 15 1,1-1-191,6-13 119,1-13-130,1 0-1,-1 1 0,0-1 1,0 0-1,0 0 1,0 1-1,0-1 0,1 0 1,-1 0-1,0 1 1,0-1-1,0 0 0,1 0 1,-1 0-1,0 1 0,0-1 1,1 0-1,-1 0 1,0 0-1,0 0 0,1 0 1,-1 1-1,1-1 1,1 0 45,0 0 0,0-1 1,1 1-1,-1 0 0,0-1 1,0 1-1,4-2 1,10-3-61,140-35 50,31-7-50,-166 42 50,-11 2-115,0 1 0,18-2 0,-26 4 46,0 0 0,0 0 0,0 0 0,1 0 0,-1 1 0,0-1 0,0 1 0,0-1 0,0 1 0,0 0 0,0-1 1,0 1-1,0 0 0,0 1 0,0-1 0,0 0 0,0 0 0,1 3 0,-1-3 7,-1 1 0,0 0 0,-1 0 0,1 0 0,0 0-1,0 1 1,-1-1 0,1 0 0,-1 0 0,0 0 0,0 0 0,0 1 0,0-1 0,0 0 0,0 0 0,-1 4 0,-1 5 14,0-1 1,-5 12 0,3-10 28,1-1 6,-1-1 0,1 1-1,1 0 1,0 0 0,-1 14 0,3-24-28,0-1 1,0 1 0,0-1 0,0 0-1,0 1 1,0-1 0,0 1 0,0-1 0,0 1-1,0-1 1,0 1 0,0-1 0,0 1 0,0-1-1,0 1 1,1-1 0,-1 0 0,0 1 0,0-1-1,1 1 1,-1-1 0,0 0 0,0 1 0,1-1-1,-1 0 1,0 1 0,1-1 0,-1 0 0,1 1-1,-1-1 1,0 0 0,1 0 0,-1 0 0,1 1-1,-1-1 1,1 0 0,-1 0 0,1 0 0,-1 0-1,0 0 1,1 0 0,-1 0 0,1 0-1,-1 0 1,1 0 0,-1 0 0,1 0 0,-1 0-1,1 0 1,-1 0 0,1 0 0,-1-1 0,1 1-1,2-2-10,0 1 0,1-1 0,-1 0 0,-1 0 0,6-4 0,13-13-158,49-41-258,-57 50 291,1 0 0,0 1 0,24-11 0,-37 20 112,0-1-1,0 1 1,-1-1 0,1 1-1,0 0 1,0-1-1,0 1 1,0 0-1,-1 0 1,1 0 0,0 0-1,0 0 1,0 0-1,0 0 1,-1 0-1,1 0 1,0 0 0,0 0-1,0 0 1,0 1-1,-1-1 1,1 0-1,0 1 1,0-1 0,0 0-1,-1 1 1,1-1-1,0 1 1,-1-1 0,1 1-1,0 0 1,-1-1-1,2 2 1,0 2 20,-1 0 0,1 0 0,0 0-1,-1 0 1,0 0 0,1 4 0,-2-4 10,1-1 0,0 1 0,0-1 0,0 1 0,1-1 0,-1 1 0,4 5 0,-3-7 9,0 0 1,0-1 0,1 1-1,-1 0 1,0-1-1,1 0 1,-1 1-1,1-1 1,0 0-1,-1-1 1,1 1 0,0 0-1,-1-1 1,1 1-1,0-1 1,5 0-1,4 0 95,0-1 0,19-3 1,-7-2-9,-1 0 1,0-2 0,-1 0 0,0-2 0,0 0 0,38-26 0,-45 27-99,-1-1 0,0 0 0,-1-1 0,0-1 1,0 0-1,-2 0 0,1-2 0,15-23 0,11-33 8,38-98 1,-70 154-19,17-40 0,84-184-160,-97 213-196,-9 14 85,-1 11 262,-1 0 0,1 0 0,0-1 0,0 1 0,-1 0 1,1 0-1,0 0 0,0 0 0,0 0 0,-1 0 0,1 0 1,0-1-1,0 1 0,-1 0 0,1 0 0,0 0 0,0 0 1,-1 0-1,1 0 0,0 0 0,0 0 0,-1 0 0,1 1 0,0-1 1,0 0-1,-1 0 0,1 0 0,0 0 0,0 0 0,-1 0 1,1 0-1,0 0 0,0 1 0,0-1 0,-1 0 0,1 0 1,-1 1-6,0 0 1,0 0 0,0 0-1,0 1 1,0-1 0,0 0-1,0 0 1,0 1 0,1-1-1,-1 0 1,-1 3 0,-19 44 27,-22 74 1,-6 60 9,13-17 304,31-135-148,2 0 1,0 0 0,4 47 0,4-42 17,2-19 124,-7-16-302,0 1 0,1-1 0,-1 0 0,0 1 0,0-1 0,1 0 0,-1 1 0,0-1 0,1 0 0,-1 0 0,0 1 0,1-1 0,-1 0 0,1 0 0,-1 1 0,0-1 1,1 0-1,-1 0 0,1 0 0,-1 0 0,1 0 0,-1 0 0,1 0 0,-1 0 0,0 0 0,1 0 0,1 0-3,-1-1 1,0 1-1,0-1 0,0 1 1,1-1-1,-1 0 0,0 0 1,0 1-1,0-1 1,0 0-1,0 0 0,0 0 1,0 0-1,-1 0 1,1 0-1,0 0 0,0-2 1,3-3 15,55-82-514,3-4 387,-59 88 119,1 0 1,0 1 0,-1-1 0,1 1 0,1 0 0,-1 0 0,0 0 0,1 1 0,-1-1 0,1 1 0,0 0 0,0 1 0,0-1 0,0 1 0,0 0 0,0 0 0,9 0 0,6 1 111,-1 0 0,1 2 0,26 4-1,-9 0-73,29 3-1157,83 23 1,-124-27-601,10 3-2204,-32-7 3049,0 0-1,0 0 1,0 1-1,0-1 1,0 1 0,0-1-1,0 1 1,2 2-1,4 8-2424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1157 5888,'-3'-2'406,"-9"-6"2247,11 8-2554,1 0 0,0-1 0,-1 1 0,1 0 0,0-1 0,0 1 0,-1-1 0,1 1 0,0 0 0,0-1 0,0 1 0,0-1 0,0 1 0,0-1 0,0 1 0,0-1 0,0 1 0,0-1 1,0 1-1,0-1 0,0 1 0,0 0 0,0-1 0,0 1 0,0-1 0,1 0 0,6-14 1119,1 1 0,11-17 1,7-11-511,-7 8-275,2 1 0,2 1 0,38-42 1,47-25 261,-5 7-164,-72 58-286,0-1-1,-3-1 0,-1-2 0,35-64 1,20-79 833,-69 144-817,-2 0 0,-1 0 0,5-42 0,-14 74-229,-1 1-49,1 0 1,-1 0-1,0 0 1,0 0 0,0-5-1,0 8 6,-1 0 0,1 0 0,0 0 0,0 0 0,-1 1 0,1-1 0,0 0 0,-1 0 0,1 0-1,-1 1 1,1-1 0,-1 0 0,1 1 0,-1-1 0,0 0 0,1 1 0,-1-1 0,0 1 0,1-1 0,-1 1 0,0-1-1,0 1 1,1-1 0,-1 1 0,0 0 0,0-1 0,0 1 0,0 0 0,0 0 0,-1 0 0,-2-1-4,-1 1 0,0 1 0,1-1 0,-1 1 0,1 0 0,-1 0 0,1 0 0,0 0 0,-1 1 0,1 0 0,0 0 0,0 0 1,0 0-1,-4 4 0,-19 12 40,0 2 1,-33 33-1,-46 57 117,67-62-88,1 1-1,2 2 0,3 2 1,-27 57-1,9-3 203,5 3 0,4 2 0,-29 128 0,65-219-86,4-14-77,0 0-1,0 0 1,1 0-1,-1 0 1,1 0-1,1 0 1,0 0-1,0 0 1,0 0-1,1 0 0,1 9 1,-1-14-73,-1-1 1,1 1-1,-1-1 1,1 1-1,0-1 1,0 0-1,-1 1 1,1-1-1,0 0 0,0 0 1,0 0-1,0 0 1,1 0-1,-1 0 1,0 0-1,0 0 1,1 0-1,-1 0 1,0-1-1,1 1 0,-1 0 1,1-1-1,-1 1 1,1-1-1,-1 0 1,1 1-1,-1-1 1,1 0-1,0 0 0,-1 0 1,1 0-1,-1 0 1,1-1-1,-1 1 1,1 0-1,-1-1 1,3 0-1,3-1 4,-1-1 0,1 1 1,-1-1-1,1 0 0,-1-1 0,0 0 0,9-7 1,11-13 23,0-1 1,24-32 0,42-63 47,-51 65 83,143-175-83,-177 221-342,-6 7 230,-1 1-1,1 0 1,-1 0-1,1 0 1,0 0-1,-1 0 1,1 0-1,0 0 1,0 0-1,0 0 1,0 1-1,0-1 1,0 0-1,0 0 1,0 1 0,0-1-1,0 1 1,0-1-1,0 1 1,0-1-1,1 1 1,-1 0-1,0-1 1,0 1-1,0 0 1,1 0-1,-1 0 1,0 0-1,0 0 1,1 0 0,-1 0-1,2 1 1,31 8-112,112 34 5,-111-32 160,0-1 0,65 9 0,-44-13 6,63 0 0,-119-6-43,47 0 203,73-9 0,-117 9-204,30-7 254,-32 6-223,1 1 0,-1-1 0,1 1 0,-1-1 0,1 1 0,-1-1 0,0 0 0,1 0 0,-1 0 0,0 0 0,1 0 0,-1 0 0,0 0 0,0 0 0,0 0 0,1-3 0,-1 4-28,-1-1 0,0 1-1,0 0 1,0-1 0,0 1-1,0 0 1,1-1 0,-1 1-1,0-1 1,0 1 0,0 0-1,0-1 1,0 1 0,0-1-1,0 1 1,0 0 0,-1-1 0,1 1-1,0 0 1,0-1 0,0 1-1,0-1 1,0 1 0,-1 0-1,1-1 1,0 1 0,-1-1-1,0 1-5,0-1-1,0 0 1,0 1 0,0-1-1,-1 1 1,1-1-1,0 1 1,0-1-1,-1 1 1,1 0-1,0 0 1,-3 0 0,3-1 2,-7 0-7,0 1 0,0 0 0,0 0 0,0 0 0,-1 1 0,-9 2 1,-7 3-24,0 1 1,1 1 0,0 1 0,0 1 0,1 1 0,0 1 0,1 1 0,1 1 0,0 1-1,1 1 1,-25 25 0,8 3 117,2 2-1,-32 54 0,64-95-53,-3 4 39,1 0 0,-8 18 0,12-26-44,1 1 0,-1 0 0,0 0 0,1 0 1,-1-1-1,1 1 0,0 0 0,0 0 0,0 0 1,0 0-1,0 0 0,0 0 0,0 0 0,0 0 1,1 0-1,-1-1 0,1 1 0,-1 0 0,1 0 0,0 0 1,2 2-1,-3-3-2,1 0 0,0 0 0,0 0 0,-1-1 0,1 1 0,0 0 0,0-1 0,0 1 0,0-1 0,0 1 0,0-1 0,0 1 0,0-1 0,0 0 0,0 1 0,0-1 0,0 0 0,0 0 0,2 0 0,0 0 12,-1 0 1,1 0-1,-1-1 0,0 1 1,1-1-1,-1 0 0,0 0 1,4-2-1,2-1 18,0-2 0,0 1 0,11-11 0,151-152 24,-117 114-169,-39 39 79,7-6-77,32-26 0,-53 46 78,1 0 0,-1 1 0,1-1 0,0 1 0,-1-1 0,1 1 0,0 0 0,-1-1 0,1 1 0,0 0 0,0-1 0,-1 1 0,1 0 0,0 0-1,0 0 1,-1 0 0,1 0 0,0 0 0,0 0 0,0 0 0,0 0 0,0 0-3,-1 1-1,1-1 1,-1 0-1,1 1 1,-1-1 0,1 1-1,-1-1 1,0 1-1,1-1 1,-1 1 0,0-1-1,1 1 1,-1-1 0,0 1-1,0-1 1,1 1-1,-1 0 1,0-1 0,0 1-1,0 1 1,1 5-67,-1 0 0,0 0-1,-2 12 1,2-14 98,-1-4-20,-7 109-84,8-94 94,1 0 0,0 0 0,1 0 0,8 30 0,-8-40 24,0-1-1,0 1 0,1-1 1,-1 0-1,1 0 0,1 0 1,-1 0-1,1 0 0,0-1 0,0 0 1,0 1-1,0-1 0,1-1 1,-1 1-1,1-1 0,0 0 1,0 0-1,1 0 0,-1-1 1,0 1-1,8 1 0,-6-2 8,1-1-1,-1 0 0,1 0 0,-1 0 0,1-1 1,0 0-1,-1 0 0,1-1 0,-1 0 0,1 0 1,-1-1-1,0 0 0,0-1 0,1 1 0,-2-1 1,11-6-1,-2 0 11,-1-2 0,0 0 0,-1 0 0,0-2-1,15-17 1,54-77-123,-55 69 143,3-1-53,-3-1 0,38-74 0,-59 102-35,-4 8-5,0 0 1,0 0 0,0 0 0,0-1 0,-1 1 0,0 0 0,1-1-1,-2 1 1,1-1 0,-1 1 0,1-1 0,-2-8 0,1 11-13,-1-4-80,1 1 1,-1 0-1,-1 0 1,1 0-1,-1 0 1,1 0-1,-4-5 1,5 10 109,0 0 0,0 0 0,0 0 1,0 0-1,-1 0 0,1 0 0,0 0 0,0 0 1,0 0-1,0-1 0,0 1 0,0 0 0,0 0 0,0 0 1,0 0-1,0 0 0,0 0 0,0 0 0,0 0 1,0 0-1,0 0 0,0 0 0,0-1 0,0 1 1,0 0-1,0 0 0,0 0 0,0 0 0,0 0 0,0 0 1,0 0-1,0 0 0,0 0 0,0 0 0,0-1 1,0 1-1,0 0 0,0 0 0,0 0 0,0 0 1,0 0-1,0 0 0,0 0 0,0 0 0,0 0 0,0 0 1,1 0-1,-1 0 0,0 0 0,0 0 0,0-1 1,0 1-1,0 0 0,0 0 0,0 0 0,0 0 1,0 0-1,0 0 0,0 0 0,1 0 0,7 3-153,16 8 87,-19-9 39,15 9-32,0 0-1,0 1 1,-2 1-1,1 1 1,24 24-1,-34-29 63,0 1 0,-1-1 0,-1 2-1,1-1 1,-1 1 0,-1 1 0,0-1-1,-1 1 1,0 0 0,-1 0-1,4 18 1,-3-2 25,-2 0-1,0 0 0,-2 0 1,-1 0-1,-2 0 0,-6 42 1,7-66 8,-1 5 39,1 0-1,0 1 1,0 13-1,1-22-54,0 1 0,0 0 1,0-1-1,0 1 0,1 0 0,-1-1 0,0 1 0,1-1 0,-1 1 0,1-1 0,0 1 0,0-1 0,-1 1 0,1-1 0,0 0 0,0 1 0,0-1 1,0 0-1,0 0 0,1 1 0,-1-1 0,0 0 0,1 0 0,-1-1 0,0 1 0,1 0 0,1 0 0,0 0 18,0 0 0,0-1 0,0 1 1,0-1-1,0 0 0,0 0 0,0 0 0,0 0 0,0-1 0,0 1 0,0-1 0,0 0 0,0 0 1,0 0-1,0 0 0,0 0 0,-1 0 0,1-1 0,0 0 0,-1 1 0,1-1 0,-1 0 1,0 0-1,0 0 0,3-3 0,3-6 6,0 1 0,0-1-1,-1-1 1,7-14 0,-13 25-38,29-56 38,61-109 141,-72 138-229,0 0 0,2 1-1,37-38 1,-3 16-58,-48 44 60,-1 0 0,1 0 1,1 1-1,-1 0 0,0 1 0,14-5 1,-17 7 22,0 0 1,0 0 0,0 1 0,1-1 0,-1 1 0,0 0-1,0 0 1,0 1 0,0 0 0,0-1 0,0 1 0,0 0 0,0 1-1,0-1 1,0 1 0,-1 0 0,1 0 0,4 3 0,-3-2 3,0 1 0,-1 0 0,0 0 0,1 0 0,-1 1 0,-1 0 1,1 0-1,-1 0 0,0 0 0,0 0 0,4 10 0,0 5 10,0 1-1,-2 0 1,-1 0-1,0 0 0,1 30 1,-5-45-7,8 92-120,-6-83 210,1 1 1,1 0-1,10 29 0,-12-41-45,0 1 0,0-1-1,0 0 1,0 0 0,0-1-1,1 1 1,0 0 0,0-1-1,0 0 1,0 0-1,1 0 1,-1 0 0,1 0-1,-1 0 1,1-1 0,0 0-1,0 0 1,0 0 0,0 0-1,1-1 1,-1 0 0,0 1-1,1-2 1,-1 1 0,1 0-1,-1-1 1,1 0 0,-1 0-1,1 0 1,-1-1 0,8-1-1,1-2 32,0-1 0,0 0 0,0-2 0,18-11 0,49-39 79,117-112-64,-95 78-103,-99 88 37,10-7-280,-10 9 41,-7 7-17,-13 20 6,6-11 183,-16 31 0,13-15 60,-12 37-1,22-58 12,1 1 0,1-1-1,0 1 1,1 0 0,0 0 0,0-1 0,2 19 0,0-24-2,0-1-1,0 1 1,1-1 0,-1 0 0,1 1 0,0-1-1,0 0 1,0 0 0,1-1 0,0 1 0,0 0-1,0-1 1,0 0 0,0 1 0,0-1 0,1-1 0,0 1-1,-1 0 1,1-1 0,6 3 0,-2-1 34,0-1-1,0 0 1,0 0 0,0-1 0,0 0 0,1 0 0,-1-1-1,1 0 1,16 0 0,-14-2 7,0 0-1,-1 0 1,1-1-1,0 0 1,-1-1-1,0 0 1,1-1-1,-1 0 1,-1 0-1,1-1 1,0 0-1,-1-1 1,9-7-1,10-15-81,0-2 0,36-51 0,-56 71 31,50-72 88,-49 69-123,-1-1-1,-1 0 1,-1-1 0,6-16-1,-11 28-17,0-1-1,0 1 1,-1 0-1,1 0 1,-1-1-1,0 1 1,0 0-1,0 0 1,0-1-1,-1 1 0,-1-5 1,2 7 21,-1-1 1,1 1-1,-1 0 1,1 0-1,-1 0 1,1 0-1,-1 0 1,0 0-1,0 0 0,0 0 1,0 0-1,0 0 1,0 0-1,0 1 1,0-1-1,0 0 1,0 1-1,0-1 1,0 0-1,0 1 0,0 0 1,-1-1-1,1 1 1,0 0-1,0-1 1,-1 1-1,1 0 1,0 0-1,0 0 1,-1 0-1,0 0 1,-2 1 13,-1-1 0,1 1 0,1 0 0,-1 0 0,0 1 0,0-1 0,0 1 0,0-1 0,1 1 0,-1 0 0,-4 4 0,3-1 14,-1 0-1,1 0 0,0 0 0,1 0 1,-8 13-1,2-2-14,1 1 0,1 1 0,-11 33 0,14-32-17,-7 33 0,11-45 60,0 1 1,1 0-1,0 0 0,0 0 0,1 0 1,-1-1-1,3 9 0,-2-13 1,0-1 1,-1 0-1,1 0 0,0 0 0,0 0 0,0 0 1,1 0-1,-1 0 0,0-1 0,1 1 1,-1 0-1,1-1 0,0 1 0,-1-1 0,1 1 1,0-1-1,0 0 0,0 0 0,0 0 0,0 0 1,0 0-1,0 0 0,0 0 0,0-1 0,0 1 1,5-1-1,3 1 42,-1 0 1,1-2 0,0 1-1,17-4 1,11-3-78,0-2-1,67-26 1,67-41 62,-166 73-47,2-1-37,1 0 0,-1 0 0,1 1 0,0 0-1,0 1 1,10-2 0,-17 4 27,0 0-1,0 0 1,0 0-1,0 0 0,0 1 1,0-1-1,1 0 1,-1 1-1,0-1 1,0 1-1,0 0 1,0 0-1,-1 0 1,1 0-1,0 0 0,0 0 1,0 1-1,-1-1 1,1 0-1,-1 1 1,1-1-1,-1 1 1,0 0-1,1-1 1,-1 1-1,0 0 0,0 0 1,0 0-1,0 0 1,-1 0-1,1 0 1,0 2-1,17 73 78,-14-57-37,0 0 1,1-1-1,15 35 0,-15-43-37,0-1 1,1 0-1,8 11 0,-11-17-478,0-1-1,1 0 1,-1 1-1,0-2 1,1 1 0,0 0-1,-1-1 1,1 1-1,0-1 1,7 2 0,-8-3 69,5 1-6086,-8-12 773,0-3 2691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60 8320,'-63'-28'3744,"18"13"-3232,27 7-96,10 8-320,-11-9-160,11 9 0,-5 0-1504,8 9 832,13 2-5568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3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111 652 3648,'-40'-3'1173,"27"4"-703,10 0-487,-23 6 1560,5-5 3442,20-2-4889,1 0-1,0 0 0,0 0 1,-1 0-1,1 0 1,0 0-1,0 0 0,-1 0 1,1 0-1,0 0 0,0 0 1,-1 0-1,1 0 1,0 0-1,0 0 0,-1 1 1,1-1-1,0 0 1,0 0-1,-1 0 0,1 0 1,0 0-1,0 1 0,0-1 1,0 0-1,-1 0 1,1 0-1,0 1 0,0-1 1,0 0-18,0 1 0,0-1 0,0 0 0,1 0 0,-1 0 0,0 0 0,0 0 0,0 1 0,1-1 0,-1 0 0,0 0 0,0 0 0,1 0 0,-1 0 0,0 0 0,0 0 0,0 0 0,1 0 0,-1 0 0,0 0 0,0 0 0,1 0 0,-1 0 0,0 0 0,0 0 1,1 0-1,-1 0 0,0 0 0,0 0 0,0 0 0,1 0 0,-1 0 0,0-1 0,15-2 1711,23-3 0,-24 4-1385,0 0-1,26-8 1,-9-2-154,-1-2 0,0 0-1,0-2 1,-2-1 0,39-30 0,3-14 410,94-103 0,-48 43 78,-95 101-645,1-1 461,35-43-1,-56 64-554,-1 0 0,0 0 0,0-1 0,1 1 0,-1 0 0,0 0 0,0 0 0,0 0 0,1-1 0,-1 1 0,0 0 0,0 0 0,0-1 0,0 1 0,1 0 0,-1 0 0,0-1 0,0 1 0,0 0 0,0 0 1,0-1-1,0 1 0,0 0 0,0-1 0,0 1 0,0 0 0,0-1 0,0 1 0,0 0 0,0 0 0,0-1 0,0 1 0,0-1 0,-10 7-159,-14 13 1,15-11 136,0 1-1,1 1 1,1 0-1,0 0 1,0 0-1,1 1 1,0 0-1,1 0 1,0 0-1,-4 16 1,4-9 58,1 1 0,0 0 0,2 0 0,0 0 0,2 37 0,1-48 9,-1-1 0,1 1 0,1 0 0,-1 0 0,2-1 0,-1 1 0,7 12 0,-8-16-24,1-1 0,1 1 0,-1-1 1,0 0-1,1 0 0,0 0 0,-1-1 1,1 1-1,0 0 0,1-1 0,-1 0 1,0 0-1,1 0 0,-1 0 0,1 0 0,-1-1 1,1 0-1,4 2 0,3-2 16,-1 1 0,1-2 0,-1 1 0,1-1 1,-1-1-1,1 0 0,-1 0 0,0-1 0,1-1 0,9-3 0,4-2 5,0-2 0,-1 0-1,27-17 1,-7-1 86,71-58 0,31-47-72,-90 81-81,84-63-1,-132 108-291,-20 14-94,1 2 376,0 0 0,1 0 0,0 1 1,0 1-1,1 0 0,1 0 1,-12 19-1,-51 97-26,23-38 202,-5 12 158,41-80-29,10-19 1,6-13-137,5-7-132,0 1-1,1 0 1,1 0-1,18-23 0,-24 35-23,0 0 0,1 0-1,0 0 1,0 0 0,1 1-1,-1-1 1,1 1 0,0 1-1,0-1 1,0 1 0,0 0-1,0 1 1,1-1 0,0 1-1,-1 0 1,8 0-1,9 0-510,-1 1 0,1 2-1,40 5 1,-35-1-1536,0 1 1,42 15-1,-60-17 773,0 0 0,-1 0 0,1 1 0,13 10 0,-22-14 881,0 0 0,0 0 0,1 0 0,-1 0 0,0 1 0,0-1 0,-1 0 0,1 1 0,0-1 0,0 0 0,0 3 0,4 15-2933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140 157 9056,'-87'-56'4096,"47"12"-3552,32 28-224,3 4-288,13-4-1344,11 9 704,36 2-1664,3 5 1280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1368 6880,'-12'3'3779,"33"-8"-348,1-1-2211,16-3-312,-1-2 1,0-2-1,39-19 0,-41 12-367,48-36 0,32-34 173,-99 77-622,200-152 767,-112 88-544,-54 39-125,-1-2 0,49-52 0,-37 22 232,55-83 0,38-88 777,-140 218-1080,-2 0 0,18-48 0,-28 66-127,0-1 0,0 0 0,-1 0 0,0 0 0,0 0 0,0 1 0,-1-1 0,0 0 0,0 0 0,0 0 0,-2-7 0,2 11-19,-1 0 1,0-1-1,1 1 0,-1 0 1,0 0-1,0 0 0,0-1 0,-1 1 1,1 0-1,0 1 0,-1-1 0,0 0 1,1 0-1,-1 1 0,0-1 0,0 1 1,0-1-1,0 1 0,0 0 0,0 0 1,0 0-1,0 0 0,-4-1 0,2 1-15,0 0 0,0 0 0,-1 1 0,1-1 0,0 1 0,-1 0 0,1 1 0,0-1 0,0 1 0,-1-1 0,-6 4 0,2-1 29,-1 1-1,0 1 1,1 0 0,0 0 0,0 1 0,1 0 0,0 1 0,-15 14 0,11-10 13,-144 149 38,155-159-38,-120 137 113,83-91-4,-33 54-1,54-72-38,1 0 0,2 1 0,1 1 0,1 0 0,2 1 0,1 0 0,-6 42 0,12-56-13,2-1 0,0 1 0,1 0 0,5 34 0,-4-41-22,2-1 0,-1 0 0,1 0 0,1 0 0,0 0 0,0 0 0,1-1 0,0 0 0,10 13 0,-7-13 29,1 0 0,-1 0 0,2-1 0,-1 0 1,1 0-1,0-1 0,1-1 0,-1 0 0,1 0 0,19 6 0,-12-6 5,1 0 1,0-1-1,1-2 0,-1 0 0,1-1 0,22 0 0,1-3-23,-1-3 0,0-1 0,0-3-1,62-18 1,-33 3 26,117-56 1,-27-8 152,-124 63-39,-1-1 0,36-33 0,-62 49-143,0 0 0,-1 0-1,-1-1 1,1 0 0,-2 0-1,1-1 1,5-12 0,-12 22-47,-1 0 1,0 1 0,1-1-1,-1 0 1,0 1 0,0-1-1,0 0 1,1 0 0,-1 1-1,0-1 1,0 0 0,0 0-1,0 1 1,0-1 0,0 0-1,0 0 1,-1 0 0,1 1-1,0-1 1,0 0 0,-1 1-1,1-1 1,0 0 0,-1 0-1,1 0 1,-1 0-12,0 0 1,0 1 0,0-1-1,-1 0 1,1 1 0,0-1-1,0 1 1,0-1 0,0 1-1,0 0 1,-1-1 0,1 1-1,0 0 1,-2 0-1,-5-1-56,-1 2-1,1-1 0,-14 3 0,17-2 102,-39 6-53,0 2 1,0 1-1,2 3 0,-1 2 1,-44 21-1,62-23 27,-1 1 0,2 1 0,0 1-1,1 1 1,0 1 0,2 1 0,0 1 0,-35 44-1,55-63-2,-4 5 10,1-1-1,0 0 1,0 1 0,0 0-1,1 0 1,0 0-1,0 0 1,1 1 0,0-1-1,0 1 1,-2 10-1,4-16 2,0 0-1,0-1 0,0 1 0,-1 0 0,1 0 0,0-1 0,1 1 0,-1 0 0,0 0 0,0 0 0,0-1 0,0 1 0,0 0 0,1-1 0,-1 1 0,0 0 0,1 0 0,-1-1 0,1 1 0,-1 0 0,1-1 0,-1 1 0,1-1 0,-1 1 0,2 0 0,-1 0 4,1-1 0,0 0 0,-1 0-1,1 1 1,0-1 0,-1 0-1,1 0 1,0-1 0,-1 1 0,1 0-1,0 0 1,-1-1 0,1 1 0,-1-1-1,4-1 1,29-13 106,-1-2-1,38-26 0,-52 31-70,32-20 4,-2-2 1,0-3 0,68-68-1,-99 89-116,-12 11-47,-1 0 0,0-1 1,0 1-1,0-1 0,4-6 1,-19 19-519,-10 17 433,-50 88-15,61-94 247,0 1-1,1 1 0,1 0 1,-7 30-1,13-44-16,0 0 0,0-1 1,1 1-1,0 0 0,0 0 0,0 0 0,1-1 0,1 8 0,-1-10-2,0 1 0,0-1 0,1 1 0,-1-1 0,1 0 0,0 0 0,0 0 0,0 0 0,0 0 0,0 0 0,1 0 0,-1-1 0,1 1 0,3 2 0,-1-2 35,0 0-1,1 0 1,-1 0 0,1 0-1,-1-1 1,1 0 0,0 0 0,0-1-1,0 1 1,0-1 0,11 0-1,-7-1-6,1-1-1,-1 0 0,0 0 0,-1-1 0,1 0 1,15-6-1,7-6 4,0-2 0,-2 0 1,36-26-1,-28 17 13,264-157 33,-207 120-44,-52 31-179,-17 18-150,-28 15 236,0 0 1,0 0-1,0 0 0,0 0 1,0 1-1,0-1 0,1 0 1,-1 1-1,1-1 0,-2 6 1,-10 33 18,12-39 16,-8 31-17,2-1-1,-4 35 1,9-52 43,2 0 0,-1 0 0,2 0 0,0 0 0,1 0 0,7 29-1,-7-38-2,0 0-1,1 0 0,-1 0 0,1 0 1,0 0-1,1-1 0,0 0 1,-1 1-1,2-1 0,-1 0 0,0-1 1,1 1-1,0-1 0,0 0 0,10 6 1,-7-6 3,0 0 0,1-1 0,-1 0 0,1 0 0,0 0 0,0-1 0,0-1 0,0 0 0,0 0 1,0 0-1,10-2 0,23-2-3,-1-1 1,0-2-1,0-2 1,-1-2-1,0-1 1,-1-3-1,0-1 0,-1-1 1,0-2-1,58-39 1,-1-10-23,53-33-262,-139 94 255,1 1-43,-1 0-1,0-1 1,0-1-1,0 0 1,-1 0-1,12-13 1,-20 20 41,0 0 1,0 0-1,1-1 1,-1 1 0,0 0-1,0 0 1,0 0-1,0-1 1,1 1-1,-1 0 1,0 0-1,0-1 1,0 1-1,0 0 1,0 0 0,0-1-1,0 1 1,0 0-1,0 0 1,0-1-1,0 1 1,0 0-1,0 0 1,0-1-1,0 1 1,0 0 0,0 0-1,0 0 1,0-1-1,0 1 1,0 0-1,0 0 1,-1-1-1,-8 0-300,-20 8-34,14 0 264,0 0 0,0 1-1,-19 14 1,-43 38 54,31-22 50,-202 167 482,232-190-563,2 0 1,-22 27-1,34-40 71,1 0-1,0 0 1,0-1-1,-1 1 1,1 0-1,0 0 1,1 1-1,-1-1 1,0 0-1,0 0 1,1 0 0,0 0-1,-1 1 1,1-1-1,0 0 1,0 0-1,0 1 1,0-1-1,1 4 1,0-4 13,0 0-1,0-1 1,0 1 0,0-1 0,1 1 0,-1-1-1,0 1 1,1-1 0,-1 0 0,1 1-1,-1-1 1,1 0 0,0 0 0,-1 0 0,1 0-1,0-1 1,0 1 0,0 0 0,0-1-1,-1 1 1,1-1 0,4 0 0,4 2 34,1-1 0,0-1 0,0 0 0,0 0 1,0-1-1,0-1 0,0 0 0,-1 0 0,1-1 0,-1 0 0,1-1 1,-1 0-1,19-11 0,-18 6-60,1 0 0,-1-1 0,-1 0 0,1 0 0,-2-1 0,0-1 0,15-22 0,44-97-43,-55 104 36,-6 10-71,7-22 1,-7 15-405,-5 17 127,-4 8-43,-8 15-194,-10 30 143,8-16 457,-1-1 0,-1-1 0,-19 28 0,14-31-58,-1-2 1,-23 23 0,-50 39-31,44-39 129,2 2 0,-61 78 1,-51 84 705,141-188-560,-27 27 1,37-41-43,-2 0 0,1-1 0,-1 1 0,0-2 0,-15 8 0,23-13-117,0 0 8,0 0 0,0 0 0,0 0 0,0-1 0,0 1 0,0 0 0,-1-1 0,-3 1 0,6-1-32,-1 0-1,1 0 0,-1 0 0,1-1 0,-1 1 0,1 0 1,0 0-1,-1 0 0,1 0 0,-1-1 0,1 1 1,-1 0-1,1-1 0,0 1 0,-1 0 0,1 0 0,0-1 1,-1 1-1,0-1 0,1 0 3,-1-1-1,1 1 1,-1 0-1,1 0 1,0-1 0,-1 1-1,1 0 1,0-1-1,0 1 1,0-3-1,1-8-2,0 0 0,1-1-1,0 1 1,6-15 0,19-50-175,-19 58 141,1 1-1,1 0 0,0 1 0,1 0 0,1 1 0,0 0 0,18-17 0,-12 16-18,1 1 0,0 2 0,1-1 0,0 2 0,39-18 0,3 4-2,1 2 1,131-31-1,140 0-106,-316 54 143,127-22 256,-128 20-166,-1 0-1,0-2 1,0 0 0,-1 0 0,0-2 0,24-14-1,-32 16-31,0 0 0,0-1 0,-1 0 0,0 0 0,0-1 0,0 1 0,-1-1 0,0 0 0,-1 0 0,5-12 0,-8 18-40,1-3-18,0 1 1,-1-1-1,1 1 0,-1-1 0,1-5 1,-1 8-1,-1 1 1,0 0 0,0 0-1,0-1 1,0 1 0,-1 0-1,1 0 1,0-1 0,-1 1-1,1 0 1,0 0 0,-1 0-1,1-1 1,-1 1 0,0 0-1,1 0 1,-1 0 0,0 0-1,0 0 1,0 0 0,1 0-1,-1 1 1,0-1 0,0 0-1,-2-1 1,0 1-8,-1-1 1,1 1-1,-1 0 0,1 0 1,-1 0-1,0 0 0,1 0 0,-1 1 1,0 0-1,0 0 0,1 0 1,-1 0-1,0 0 0,1 1 1,-1 0-1,0-1 0,1 1 0,-1 1 1,1-1-1,-1 0 0,-4 4 1,-3 1 24,0 0 1,0 1 0,0 1 0,1 0 0,-9 9-1,9-7 31,0 0-1,0 0 0,1 1 1,0 1-1,1 0 0,1 0 1,0 0-1,0 1 0,1 0 0,-6 19 1,11-29-31,1 1 1,-1 0-1,0 0 1,1 0-1,0-1 1,0 1-1,0 0 1,1 0-1,-1 0 1,1 0-1,0-1 1,0 1-1,0 0 1,2 4-1,0-2-7,0-1 0,0 0 0,1 0 0,0 0 0,0-1 0,0 1 0,0-1 0,7 6 0,2-1-122,0-1 0,0 0 0,1-1 1,0 0-1,0-1 0,20 6 0,37 6-4376,-22-6-974,-1 4-4000,-17-5 4730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12128,'-22'23'5503,"-4"25"-4799,7-28 2240,9 0-1760,-11 3-64,2 2-672,-4-5-352,10 0-32,0-3-1696,8-3 896,5-2-4224,5 5 2785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4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1795 4224,'-28'-5'10463,"36"-9"-7162,17-31-1482,13-40 36,-22 45-1400,2 2 1,23-38 0,6-6-192,48-115 0,-4 6-88,-68 152-87,1 0 1,53-62 0,70-56 279,-34 37-79,-75 76-40,-2-2 1,40-67 0,-58 88-103,-14 21-155,-1 0 0,0-1 0,0 1 0,0-1 0,4-8 0,-1 1 154,-4 12-97,-1 9-231,-2 12 235,-1-1-1,-8 39 0,-40 129-279,42-160 234,-21 78 97,-90 292 110,98-335-94,-20 52-56,23-70 139,13-29-67,-1-1-1,-9 16 1,15-30 100,3-2-77,8-7-15,20-18-111,-14 10-11,-1-2 1,0 0 0,-1-1 0,18-29 0,41-88 73,-64 117-95,120-244-13,-111 224 67,-8 15-110,28-42-1,-33 55 21,-5 9 11,0 0 1,0 1-1,0-1 1,0 0-1,1 0 1,-1 1-1,0-1 1,1 1 0,-1-1-1,1 1 1,3-2-1,-5 3 16,0 0 0,0 0-1,1 0 1,-1 0 0,0 0 0,0 0 0,1 1-1,-1-1 1,0 0 0,0 0 0,0 0-1,1 0 1,-1 1 0,0-1 0,0 0 0,0 0-1,0 1 1,1-1 0,-1 0 0,0 0-1,0 1 1,0-1 0,0 0 0,0 0 0,0 1-1,0-1 1,0 0 0,0 0 0,0 1-1,0-1 1,0 1-9,1 14-45,0 0 0,-1 0 0,-1 1 0,-1-1 0,-4 18 0,-2 25 75,-22 250 312,8-90-284,21-205-19,0 0-1,1 0 0,0-1 1,4 22-1,-3-30 0,0-1 1,0 1-1,0-1 0,0 1 0,1-1 1,3 6-1,-5-8-20,1 0 0,0 0 1,0 0-1,-1 0 0,1 0 0,0 0 0,0 0 1,0-1-1,0 1 0,0 0 0,0 0 1,0-1-1,0 1 0,0-1 0,0 1 0,0-1 1,1 0-1,-1 1 0,0-1 0,0 0 0,0 0 1,1 0-1,-1 0 0,0 0 0,2 0 1,31-7 66,1-2 1,33-13 0,-43 13-98,22-6-10,-2 0 80,81-36-1,-114 44 1,1 0 0,-1 0 0,0-2 0,-1 1 0,0-1 0,0-1 0,-1 0 0,0 0 0,-1-1 0,14-20-1,-12 9-9,-1 1 0,0-1 0,-2-1 0,0 1 0,-2-2 0,-1 1 0,0 0 0,-2-1 0,1-37 0,-4 57-68,0-1 0,0 1-1,0 0 1,-1-1-1,1 1 1,-1 0-1,0-1 1,-1 1-1,1 0 1,-1 0 0,-3-6-1,5 9 22,0 1 1,-1-1-1,1 0 0,-1 1 0,0-1 1,1 0-1,-1 1 0,0-1 1,1 1-1,-1-1 0,0 1 0,1-1 1,-1 1-1,0 0 0,0-1 0,0 1 1,1 0-1,-1 0 0,0-1 0,0 1 1,0 0-1,0 0 0,1 0 0,-1 0 1,0 0-1,0 0 0,0 0 1,0 1-1,1-1 0,-1 0 0,0 0 1,0 1-1,0-1 0,1 0 0,-1 1 1,0-1-1,0 1 0,0 0 0,-5 2-39,0 2-1,1-1 0,-1 1 1,-4 5-1,-20 24-102,-41 61 1,56-73 101,-3 2 40,2 1 0,1 0 1,1 1-1,1 1 0,-12 34 0,22-50 15,1-1 1,-1 1-1,2-1 1,-1 1 0,2 0-1,-1 0 1,3 16-1,-1-20 13,0 1-1,1-1 0,0 1 1,1-1-1,-1 0 1,1 1-1,1-2 0,-1 1 1,1 0-1,1-1 1,7 10-1,-8-11 29,0-1-1,0 0 1,0 0-1,1 0 1,0-1-1,0 0 1,0 0-1,0 0 1,0 0 0,0-1-1,1 0 1,-1 0-1,1 0 1,0-1-1,0 1 1,-1-2-1,1 1 1,0 0-1,10-2 1,-7 0-6,0-1-1,-1 0 1,1-1 0,0 0 0,-1 0 0,9-5 0,47-29 126,153-111 104,-163 106-123,87-87 0,-80 54 11,-43 51-167,-18 23 5,1 0-1,0 0 0,-1 1 1,1-1-1,0 0 0,-1 0 1,1 1-1,0-1 1,0 1-1,0-1 0,0 0 1,1 0-1,-2 5-181,-6 6 64,-57 78 26,-14 18 100,65-87 19,0 2-1,2-1 1,-13 35-1,21-51-30,1 1-1,0 0 1,0-1-1,0 1 1,1 0-1,-1-1 1,1 1-1,1 0 1,0 8-1,-1-10 17,1-1-1,0 0 1,-1 1 0,1-1-1,0 0 1,0 0 0,0 0-1,1 1 1,-1-1 0,0 0-1,1 0 1,-1-1-1,1 1 1,0 0 0,0-1-1,-1 1 1,1 0 0,0-1-1,0 0 1,4 2-1,-1-2 17,0 0 0,0 0 0,0 0 0,0-1 0,0 1 0,0-1 0,0-1 0,0 1 0,0-1 0,7-1-1,9-4 42,-1-1 0,0-1 0,-1-1-1,30-17 1,-34 17-34,-1-1 1,0-1-1,0 0 0,-1-1 1,0-1-1,-1 0 0,0 0 1,12-20-1,-8 8-3,0-2 1,-2 1-1,21-58 1,-30 68-11,0-1-405,-4 16 141,-3 11 22,-18 65-395,10-37 628,0 1-1,-4 46 1,14-76-14,0 0 0,0 0 0,0-1 1,1 1-1,4 15 0,-4-21 8,0 0 0,0 0-1,0 0 1,1 0 0,-1 0 0,1-1 0,-1 1-1,5 4 1,-5-6 12,0 0-1,0 0 0,1 0 1,-1 0-1,0 0 1,1 0-1,-1 0 0,1-1 1,-1 1-1,1 0 1,-1-1-1,1 0 0,-1 1 1,1-1-1,0 0 1,-1 1-1,3-1 0,7-2 47,-1 1-1,1-2 0,-1 1 0,0-1 0,0-1 1,18-8-1,-24 10-36,89-45 43,-69 35-71,2-4 10,0-1-1,-1-1 0,0-1 1,-2-1-1,0-1 1,-2-1-1,0-1 1,23-34-1,0-8-19,-3-2 0,33-75 0,-32 52 11,48-160 0,-81 222 6,103-327 121,-107 340-185,-1 0 0,-1-1-1,0 1 1,0-1 0,-2 0-1,0-19 1,-1 34 37,0 0 0,0-1 0,0 1 0,0 0 0,-1 0 0,1-1 0,0 1 0,-1 0 0,1 0 0,-1 0 0,1 0-1,-1 0 1,1 0 0,-1 0 0,0 0 0,0 0 0,1 0 0,-1 0 0,-1-1 0,0 1 4,1 1 0,0 0 0,0-1 0,0 1 0,0 0 0,0 0 0,-1 0 0,1 0 0,0 0 0,0 0 0,0 0 0,0 0 0,0 1 0,-1-1 1,1 0-1,0 1 0,0-1 0,0 1 0,0-1 0,0 1 0,0-1 0,0 1 0,0 0 0,-1 1 0,-4 3-5,0 0 1,1 0-1,0 1 1,0-1-1,1 1 0,0 1 1,-1-1-1,2 0 1,-1 1-1,-3 10 1,-97 265 71,77-204 49,-55 186 149,81-261-233,-53 230 262,47-192-197,1 0 1,3 1-1,2 75 0,3-103-5,-1-1 1,2 1-1,0 0 0,1-1 0,0 0 0,0 0 0,10 18 0,-11-27-28,0 1 0,0 0 0,1-1 0,-1 1 0,1-1 0,0 0 0,0 0 0,0-1-1,6 5 1,-7-6-14,1 0 0,-1-1-1,1 1 1,-1-1 0,1 0-1,0 0 1,0 0 0,0 0-1,-1 0 1,1-1 0,0 0-1,0 0 1,0 0 0,5-1-1,3-1 11,-1 0-1,0-2 1,0 1-1,-1-1 1,1-1-1,-1 0 1,0 0-1,0-1 1,-1 0-1,1-1 1,13-13 0,1-4-14,0-1 1,30-41 0,-40 48-7,-1-2-1,-1 1 1,15-34 0,-23 45-13,-1 0 1,0-1-1,0 1 0,-1-1 1,0 0-1,-1 0 1,0 1-1,0-1 1,-1 0-1,0 0 1,0 0-1,-3-10 1,3 18-14,0 0 0,0 1 0,0-1 1,-1 0-1,1 0 0,0 0 0,0 0 1,0 0-1,0 0 0,0 1 0,1-1 1,-1 0-1,0 0 0,0 0 0,0 0 0,1 0 1,-1 1-1,0-1 0,1 0 0,-1 0 1,1 1-1,-1-1 0,1 0 0,0 1 1,-1-1-1,1 0 0,-1 1 0,1-1 0,0 1 1,0-1-1,-1 1 0,1-1 0,0 1 1,0 0-1,1-1 0,3 0-39,0-1 0,0 2 0,0-1 0,0 1 0,8 0 0,3 0 27,1 1-1,-1 0 1,0 1 0,23 6 0,-33-6 32,-1 0-1,1 0 1,-1 0-1,1 0 1,-1 1-1,0 0 1,0 0 0,0 0-1,0 1 1,0 0-1,-1 0 1,0 0-1,1 0 1,-2 1 0,7 7-1,-6-3-25,1 1 0,-1-1 0,-1 0 0,1 1 0,-2 0 0,1 0 0,1 16 0,-2 3 96,-3 38 0,1 15-58,0-67 21,0-10-40,0 0-1,0-1 1,1 1 0,1 5-1,-2-8-3,0-1 0,1 1 1,0-1-1,-1 0 0,1 1 0,0-1 0,0 0 0,-1 0 0,1 1 0,0-1 0,0 0 0,1 0 0,-1 0 0,0 0 1,0 0-1,0 0 0,2 0 0,2 2 18,-1-1 0,1-1 0,-1 1-1,1-1 1,-1 1 0,1-1 0,0-1 0,0 1 0,-1-1 0,1 1 0,0-1 0,0-1 0,6 0 0,-3-1 13,1 0 0,-1 0 0,1-1 0,-1 0 0,0-1 0,13-7 0,-4 0 29,12-5-15,-2-1 0,42-34 0,-69 50-50,1 1 0,-1 0 1,1-1-1,-1 1 0,1-1 0,-1 1 0,1 0 0,-1-1 0,0 1 0,1-1 1,-1 1-1,0-1 0,1 1 0,-1-1 0,0 0 0,0 1 0,0-1 0,1 1 1,-1-1-1,0 0 0,-1 1-17,1 0 0,-1 0-1,1 0 1,-1 1 0,0-1 0,1 0 0,-1 0 0,1 1 0,-1-1 0,1 0 0,-1 1-1,1-1 1,-1 1 0,1-1 0,-1 0 0,1 1 0,0-1 0,-1 1 0,1 0 0,-1 0-1,-13 16-86,0 0 0,1 1 0,1 0 0,-14 31 0,23-43 124,0 0 0,1 0 1,0 0-1,1 0 1,-1 0-1,1 0 0,0 0 1,1 0-1,-1 0 1,1 0-1,0 1 0,1-1 1,0 0-1,0 0 0,0 0 1,0 0-1,1 0 1,0 0-1,1 0 0,-1 0 1,5 6-1,-6-10 4,0 0 0,1 0 0,-1 0 0,1-1 0,-1 1 0,1 0 0,0-1 0,0 1 0,0-1 0,0 0 0,0 1 0,0-1 0,0 0 1,0 0-1,0 0 0,0-1 0,1 1 0,-1-1 0,0 1 0,1-1 0,-1 1 0,0-1 0,1 0 0,-1 0 0,0-1 0,1 1 0,-1 0 0,5-2 0,3-1 81,0-1 1,0 0 0,-1 0-1,19-12 1,-12 5-69,0 0 0,-1-1 0,0 0 1,0-2-1,24-29 0,-35 38-28,-1-1-1,1 1 1,-1-1 0,0 0 0,0 0-1,-1 0 1,1-1 0,-1 1-1,-1 0 1,0-1 0,1 1-1,-2-1 1,1 0 0,-1 1-1,0-1 1,0 0 0,-1 1-1,-3-13 1,2 11-8,0 1 1,0 0-1,-1 0 1,0 0-1,-1 0 0,0 1 1,0-1-1,0 1 0,-1 0 1,1 0-1,-2 0 0,1 1 1,-1 0-1,1 0 0,-1 0 1,-8-4-1,10 6-31,-1 0 0,1 1 0,0 0 0,-1 0-1,1 0 1,-1 1 0,0-1 0,1 1 0,-1 0 0,0 0 0,0 1-1,0 0 1,0 0 0,0 0 0,0 0 0,1 1 0,-1-1 0,0 1-1,0 1 1,1-1 0,-1 1 0,0-1 0,1 1 0,0 1 0,-1-1-1,1 0 1,-8 7 0,12-9 36,0 0 1,-1 0-1,1 1 0,0-1 1,-1 0-1,1 0 0,0 0 1,-1 1-1,1-1 0,0 0 1,0 1-1,-1-1 0,1 0 1,0 1-1,0-1 0,-1 0 1,1 1-1,0-1 0,0 0 1,0 1-1,0-1 0,0 0 0,0 1 1,-1-1-1,1 1 0,0-1 1,0 0-1,0 1 0,0-1 1,0 0-1,0 1 0,1-1 1,-1 1-1,0-1 0,0 0 1,0 1-1,0-1 0,0 0 1,1 1-1,-1-1 0,0 1 1,0-1-1,0 0 0,1 0 0,-1 1 1,0-1-1,0 0 0,1 1 1,1 0-13,0 0 0,0 0 0,1 0 0,-1 0 0,0 0 0,0 0 1,1-1-1,3 1 0,20 1 13,0-2-1,0 0 1,1-2 0,34-6 0,-27 3 22,8-1-36,17-2 43,62 0-1,-114 8-8,0 0 0,0 1 0,0-1 0,0 1 1,0 1-1,-1 0 0,1 0 0,0 0 0,-1 0 0,7 5 0,-10-5 27,0 0 0,0 0-1,0 0 1,0 1-1,0-1 1,0 1-1,-1 0 1,0 0-1,1 0 1,-1 0-1,0 1 1,0-1-1,-1 0 1,1 1-1,-1-1 1,0 1-1,0 0 1,0-1-1,1 7 1,-2-2 14,1-1 0,-2 1 0,1-1 0,-1 1 0,0-1-1,-4 12 1,14-27 16,-1 0-1,8-12 1,24-49-26,9-13-145,-47 79 104,1 0 0,-1 0-1,1 0 1,-1 0 0,1 0 0,0 1-1,0-1 1,0 1 0,7-4-1,-9 6 2,1-1-1,-1 1 0,1-1 0,-1 1 1,1-1-1,0 1 0,-1 0 0,1 0 0,-1 0 1,1 0-1,-1 0 0,1 0 0,-1 0 0,1 1 1,0-1-1,-1 1 0,1-1 0,-1 1 0,0-1 1,1 1-1,-1 0 0,1 0 0,-1 0 0,0-1 1,2 3-1,10 9 129,-1 1 0,0 1 0,18 27 0,-15-21 12,19 22 0,-12-21-392,0-1 0,2-1 0,1 0 0,48 26 0,-67-42-16,6 3-1833,-9-4 29,-8-2-1871,4 0 3586,0-1-1,0 1 1,0 0-1,0-1 1,0 1 0,0-1-1,0 0 1,0 1 0,0-1-1,1 0 1,-2 0 0,-1-2-789,-5-2-166,0 0 0,1-1 0,0 1 0,-10-12 0,1 1-541,-30-27-1507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4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8960,'-121'0'4064,"58"9"-3520,45-6 1824,13 2-1409,18 3-127,10-1-512,30 1 320,11 4-352,35-7-128,-1 3-96,42-13-160,-9 5 64,17-8-1440,-18 5 768,27-6-3967,-22 9 2559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8 971 8960,'0'0'135,"-1"-1"0,1 1 0,-1 0 1,1 0-1,0 0 0,-1 0 0,1-1 1,0 1-1,-1 0 0,1-1 0,0 1 1,-1 0-1,1 0 0,0-1 0,-1 1 1,1 0-1,0-1 0,0 1 0,-1-1 1,1 1-1,0 0 0,0-1 0,0 1 1,0-1-1,9-3 2951,10-3-1815,41-23 852,259-144 773,-293 159-2481,24-21-1,-42 29-237,0 0-1,0 0 0,0-1 1,-1 0-1,-1 0 0,8-12 1,-13 18-127,1 0 0,-1 0 0,0-1 0,0 1 0,0 0 0,0-1-1,-1 1 1,1-1 0,0-2 0,-1 4-36,0 0-1,-1 0 1,1 0-1,0 0 1,0 0-1,0 0 1,-1-1-1,1 1 1,-1 0-1,1 0 1,-1 1-1,1-1 1,-1 0-1,0 0 1,1 0-1,-1 0 1,0 0-1,0 1 1,1-1-1,-1 0 1,0 1-1,0-1 1,0 0-1,0 1 1,0-1-1,-1 0 1,-3 0-34,1-1 1,0 1 0,-1 0-1,0 0 1,1 0 0,-1 1-1,0-1 1,1 1 0,-1 0-1,-8 1 1,0 1-13,-1 1-1,-16 5 1,14-2 23,0 1 1,1 0-1,0 1 0,0 0 0,1 2 0,0-1 0,0 2 0,1 0 0,1 0 0,0 2 1,0-1-1,-18 28 0,13-15 42,1 2 0,1 0 1,2 1-1,0 0 0,2 1 0,-9 35 1,16-50 6,0 1 1,1-1 0,1 1-1,0-1 1,1 1 0,2 20-1,-1-31-7,1 0-1,-1 0 0,1 0 1,0 0-1,1 0 0,-1 0 1,1-1-1,-1 1 0,1 0 0,0-1 1,0 0-1,1 1 0,-1-1 1,1 0-1,0 0 0,0 0 0,0-1 1,0 1-1,0-1 0,0 1 1,1-1-1,-1 0 0,1 0 0,-1-1 1,1 1-1,0-1 0,0 0 1,6 2-1,5-1 6,-1 0-1,1 0 1,0-2 0,29-1 0,61-15 333,-85 12-310,-1-1 1,1-1 0,-1 0-1,0-2 1,0 0-1,-1-1 1,0-1-1,0-1 1,-1 0 0,15-15-1,18-18 142,71-86 0,-64 66 4,39-47-105,-79 95-366,-8 13 114,-8 3 148,-1 0 0,0 0-1,0 1 1,1-1 0,-1 0 0,0 0 0,0 1 0,1-1 0,-1 0 0,0 0-1,0 1 1,0-1 0,0 0 0,0 1 0,1-1 0,-1 0 0,0 0 0,0 1-1,0-1 1,0 0 0,0 1 0,0-1 0,0 0 0,0 1 0,0-1-1,0 0 1,0 1 0,0-1 0,0 0 0,0 1 0,-16 95 24,2-9 4,9-52 52,1-6-96,-1 41 0,5-63 22,0 0-1,1 1 1,0-1-1,0 0 0,0 0 1,1 0-1,0 0 1,0 0-1,1 0 0,6 11 1,-8-15 34,1-1 0,0 1 0,0-1 0,0 0 0,0 1 0,0-1 0,0 0 0,1 0 0,-1-1 0,1 1 0,-1 0 0,1-1 0,0 1 0,0-1 0,0 0 0,-1 0-1,1 0 1,0 0 0,0-1 0,0 1 0,0-1 0,0 0 0,0 0 0,1 0 0,-1 0 0,0 0 0,0-1 0,0 1 0,0-1 0,0 0 0,-1 0 0,6-2 0,-1-2-19,0 0-1,0 0 1,-1 0 0,0-1-1,0 0 1,-1 0 0,7-8-1,-1-3-25,0 0 0,8-19 0,28-73-91,-3 3 22,-34 87-18,1-1 1,0 1-1,16-19 0,-24 35 61,0 0-1,0 0 1,0 0 0,1 0 0,-1 0-1,1 1 1,0 0 0,0-1 0,0 2 0,0-1-1,0 0 1,0 1 0,1 0 0,-1 0-1,0 0 1,1 0 0,-1 1 0,1-1 0,-1 1-1,1 1 1,-1-1 0,5 1 0,11 2-1,0 2 1,-1 0-1,30 12 1,-25-9 3,17 6 11,260 95 54,-184-64 535,-117-45-569,0 0-1,0 0 0,0 0 0,0 0 0,1 0 0,-1 0 0,0 1 1,0-1-1,0 0 0,0 0 0,0 0 0,0 0 0,0 0 0,0 0 0,1 1 1,-1-1-1,0 0 0,0 0 0,0 0 0,0 0 0,0 0 0,0 1 0,0-1 1,0 0-1,0 0 0,0 0 0,0 0 0,0 1 0,0-1 0,0 0 0,0 0 1,0 0-1,0 0 0,0 0 0,0 1 0,-1-1 0,1 0 0,0 0 0,0 0 1,0 0-1,0 0 0,0 0 0,0 1 0,0-1 0,0 0 0,-1 0 0,1 0 1,0 0-1,0 0 0,0 0 0,0 0 0,0 0 0,0 0 0,-1 0 0,1 1 1,0-1-1,0 0 0,0 0 0,0 0 0,-1 0 0,-14 8-109,-74 41-234,18-10 212,57-31 120,-116 66 126,112-62-125,1 0 0,0 1-1,1 2 1,-29 31 0,45-46 9,-3 2-23,1 1 0,0 0 0,0 0 0,0 0 0,-3 7 0,5-10 25,0 1 0,0 0 0,-1-1 0,1 1-1,0-1 1,0 1 0,0 0 0,0-1 0,0 1 0,0 0 0,0-1 0,1 1 0,-1 0-1,0-1 1,0 1 0,0 0 0,1-1 0,-1 1 0,0-1 0,1 1 0,-1 0 0,0-1-1,1 1 1,-1-1 0,1 1 0,-1-1 0,1 0 0,-1 1 0,1-1 0,-1 1 0,1-1-1,-1 0 1,1 1 0,0-1 0,-1 0 0,2 1 0,2 0 19,-1 0 0,1 0 0,0 0 0,0-1 1,0 1-1,0-1 0,0 0 0,0 0 0,0 0 0,0-1 0,7-1 1,3 0 35,13-1-6,-1-2-1,1 0 0,-1-2 0,41-16 0,-52 16-59,0 0 0,0-2 0,-1 1-1,0-1 1,-1-1 0,0-1 0,-1 0 0,20-21 0,10-23-1,12-12 214,-54 66-205,0 1 0,1 0 0,-1-1 0,0 1 0,1 0-1,-1-1 1,0 1 0,0 0 0,1-1 0,-1 1 0,0 0 0,1 0 0,-1-1 0,1 1 0,-1 0-1,0 0 1,1 0 0,-1 0 0,1 0 0,-1-1 0,0 1 0,1 0 0,-1 0 0,1 0-1,-1 0 1,1 0 0,-1 0 0,0 0 0,1 0 0,0 1 0,0-1-6,-1 1 1,1 0-1,-1-1 0,1 1 1,-1 0-1,0 0 0,1-1 1,-1 1-1,0 0 1,1 0-1,-1-1 0,0 1 1,0 0-1,1 2 0,0 38-182,-2-33 187,1 7 11,0-4-32,0 1-1,0 0 1,5 22 0,-5-32 22,1 1 1,0-1 0,-1 0 0,1 1 0,0-1 0,0 0 0,1 1 0,-1-1-1,0 0 1,1 0 0,-1 0 0,1 0 0,0 0 0,0-1 0,-1 1 0,1 0-1,0-1 1,0 1 0,1-1 0,-1 0 0,0 0 0,0 0 0,1 0 0,2 1-1,-1-1 19,1-1 0,0 1-1,0-1 1,0 0-1,0 0 1,0-1-1,0 0 1,0 1-1,7-4 1,186-56 39,-40 11-347,-152 47 291,0 0-1,1 1 1,-1 0-1,0 0 1,11 0-1,-15 2-3,0-1-1,0 0 0,0 1 1,0-1-1,0 1 0,0-1 1,0 1-1,-1 0 0,1 0 0,0 0 1,-1 0-1,1 0 0,-1 0 1,1 1-1,-1-1 0,1 0 1,-1 1-1,0-1 0,1 1 1,1 3-1,-2-3 14,0 0 1,0 1-1,0-1 0,0 0 1,0 1-1,0-1 0,-1 1 1,1-1-1,-1 1 0,0-1 1,0 1-1,0 0 0,0-1 1,0 1-1,0-1 0,-1 1 1,1-1-1,-2 5 1,-2 3 64,-1 1 0,0-1 0,-10 16 0,-44 67-15,-49 81 0,-171 391 346,265-532-330,9-20-72,-1 0-1,0 0 1,-9 13-1,24-52 244,35-81-177,6-1-178,76-120-1,79-66 96,-170 246-4,44-65-116,45-61 60,-116 164 99,-5 5-7,1 0 1,-1 1 0,1-1-1,0 1 1,0 0 0,1 1-1,-1-1 1,7-4-1,-10 8-12,0-1 0,0 1 0,1-1 0,-1 1 0,0 0-1,0 0 1,0-1 0,0 1 0,1 0 0,-1 0 0,0 0 0,0 0-1,0 0 1,1 0 0,-1 1 0,0-1 0,0 0 0,0 1-1,0-1 1,1 0 0,-1 1 0,0-1 0,0 1 0,0 0-1,0-1 1,0 1 0,0 0 0,0 0 0,-1 0 0,1-1-1,0 1 1,0 0 0,-1 0 0,1 0 0,0 0 0,-1 0-1,2 3 1,0 1-11,0 0-1,0 0 0,-1 0 0,1 0 1,-1 0-1,0 0 0,0 8 0,-1 4 32,0-1-1,-1 0 1,-1 0-1,-1 0 1,0 0-1,-1 0 1,-1-1-1,0 0 1,-10 18-1,9-20-96,-1 0 0,0-1 0,-1 0 0,-1 0 0,0-1-1,0 0 1,-1-1 0,0 0 0,-1 0 0,-20 12-1,13-14-765,18-8 822,0 0 1,0 0 0,0 0 0,0 0-1,0 0 1,-1 0 0,1 0 0,0 0-1,0 0 1,0 0 0,0 0 0,0 0-1,0 0 1,0 0 0,-1 0 0,1 0 0,0 0-1,0 0 1,0 0 0,0 0 0,0 0-1,0 0 1,0 0 0,0 0 0,-1 0-1,1 0 1,0 0 0,0 0 0,0 0-1,0 0 1,0 0 0,0-1 0,0 1-1,0 0 1,0 0 0,0 0 0,0 0-1,0 0 1,0 0 0,-1 0 0,1 0 0,0-1-1,0 1 1,6-9-836,8-4 715,0 1 0,0 1 0,1 0-1,1 0 1,17-8 0,174-87-127,70-41 338,-89 19 212,-180 122-195,-4 3-30,0 0 0,1 0 0,-1 0 0,1 0 0,-1 1 0,1 0 1,0 0-1,7-2 0,-12 5-59,0 0 1,0 0-1,0 0 1,0 0 0,0 0-1,0 0 1,0 0-1,0 0 1,-1-1-1,1 1 1,0 0-1,-1 0 1,1 0-1,-1 0 1,0 1-1,-11 24 52,-25 36 267,-59 74-1,31-46-359,59-82 57,0 1 0,1-1 0,0 1 0,0 1 0,1-1 1,-4 16-1,7-21-3,0 0 0,0 0 0,1 1 0,0-1 0,0 0 0,0 0 0,0 1 0,0-1 0,1 0 0,0 0 0,0 1 0,0-1 0,1 0 0,-1 0 0,1 0 0,0 0 0,0-1 0,3 5 0,-3-5 8,-1-1 0,1 0 0,0 0 0,0 0 0,0 0 0,0 0 0,0 0 0,0-1 0,1 1 0,-1-1 0,1 1 0,-1-1 0,1 0 0,-1 0 0,1 0 0,0-1 0,-1 1 0,1 0 0,0-1 0,-1 0 0,1 1 0,0-1 0,0-1 0,-1 1 0,1 0 0,0 0 0,0-1 0,-1 0 0,5-1 0,-1 0-13,0-1 1,-1 0-1,1 0 0,0 0 1,-1-1-1,0 1 1,0-2-1,0 1 1,0 0-1,-1-1 1,0 0-1,5-6 1,2-7-10,0 0 0,-2-1 0,0 0 0,10-32 0,16-85 163,-32 121-207,0 0-1,-1 0 1,-1 0 0,0 0-1,-1 0 1,0 0 0,-4-22-1,4 36 27,0 1 0,0 0-1,0 0 1,0 0 0,0 0-1,0 0 1,0-1 0,0 1-1,0 0 1,0 0 0,0 0-1,0 0 1,-1 0-1,1-1 1,0 1 0,0 0-1,0 0 1,0 0 0,0 0-1,0 0 1,0 0 0,0-1-1,0 1 1,-1 0 0,1 0-1,0 0 1,0 0-1,0 0 1,0 0 0,0 0-1,-1 0 1,1 0 0,0 0-1,0 0 1,0 0 0,-1 0-1,-3 4-205,-1 11-24,3-7 202,1-1-1,1 1 1,0 0-1,0-1 1,0 1 0,1-1-1,3 12 1,-3-15 50,0 0 0,0 0 0,1 0 0,0-1 0,0 1-1,0 0 1,0-1 0,0 0 0,1 1 0,-1-1 0,1 0 0,0 0 0,0-1 0,0 1 0,1 0 0,3 2 0,2-1 52,0 0 1,0 0 0,0-1-1,0 0 1,0 0 0,1-1-1,0 0 1,-1-1-1,1 0 1,12-1 0,-8 0 41,-1-1 0,1-1 1,0 0-1,-1-1 0,1 0 1,21-9-1,-24 7-48,-1-1 1,0 0-1,0 0 1,0-1-1,-1 0 0,0-1 1,-1 0-1,0 0 1,12-16-1,4-9 41,28-50-1,-30 45-62,6-11-31,-9 16-29,24-33-1,-31 50 11,-7 9-23,0 0 1,0 0-1,1 1 1,-1 0-1,11-9 1,-13 14 30,0-1 1,-1 1 0,1-1-1,0 1 1,0 0 0,0 0-1,-1 0 1,1 0 0,0 1 0,0-1-1,1 1 1,-1 0 0,0 0-1,0 0 1,0 0 0,0 1-1,0-1 1,0 1 0,4 1-1,2 1 41,0 0-1,-1 1 0,1 0 0,-1 1 0,0 0 0,0 0 1,-1 0-1,1 1 0,10 12 0,-8-8 48,0 1 0,-1 1-1,-1 0 1,0 0 0,11 23-1,-11-16-53,-1 0-1,-1 1 0,-1-1 1,0 2-1,-2-1 0,0 0 1,0 40-1,-4-34-11,0 1 0,-2-1 0,-2 0 1,0 0-1,-15 44 0,15-56 18,2-7-33,0-1-1,1 1 0,0 0 1,0 0-1,1 0 1,-1 0-1,2 0 1,-1 0-1,1 9 1,0-15-1,0 0 0,0 0-1,1 0 1,-1-1 0,0 1 0,1 0 0,-1 0 0,0 0 0,1 0 0,-1 0-1,1-1 1,-1 1 0,1 0 0,0 0 0,-1-1 0,1 1 0,0-1 0,-1 1-1,1 0 1,0-1 0,0 1 0,0-1 0,0 0 0,1 1 0,1 0-26,1 0 0,-1 0 0,1-1 1,-1 0-1,5 0 0,1 1-40,19-1-18,-1-1 0,1-1-1,-1-1 1,0-1 0,0-2 0,41-13 0,-26 4-53,0-2 1,66-38-1,69-57-52,-66 40 221,-3 4-27,91-54 283,-188 114-110,-16 10-242,-29 15-164,-29 21 55,-59 46-1,66-37 217,2 2-1,-65 76 0,108-113-22,1 1 0,1 0 1,0 1-1,0 0 0,-11 28 0,19-39-9,0-1 0,0 1 0,0-1 1,0 1-1,1-1 0,-1 1 0,1-1 0,0 1 1,0 0-1,0-1 0,0 1 0,0 0 0,1-1 1,0 4-1,-1-5-1,1 1-1,0 0 1,0-1 0,0 1 0,0-1-1,0 0 1,0 1 0,0-1 0,0 0-1,1 1 1,-1-1 0,1 0-1,-1 0 1,0 0 0,1 0 0,0 0-1,-1-1 1,1 1 0,0 0 0,-1-1-1,4 2 1,1-1-46,1-1-1,-1 1 0,0-1 1,1 0-1,-1 0 1,0-1-1,1 0 1,-1 0-1,11-3 0,56-23-31,-63 22 66,13-5 7,-1-1 0,0-1 0,-1 0 0,-1-2 0,0-1 0,0 0 0,22-25 0,-15 12 34,-13 12 152,18-15 0,-32 31-189,1-1 1,-1 1 0,1-1 0,0 1 0,-1 0 0,1-1 0,-1 1 0,1-1 0,0 1 0,-1 0 0,1 0 0,0-1 0,-1 1 0,1 0 0,0 0 0,-1 0-1,2 0 1,-1 0-19,-1 0-1,0 1 1,0-1-1,1 1 1,-1-1-1,0 1 1,0-1-1,0 1 1,0-1-1,0 1 1,1-1-1,-1 1 1,0-1-1,0 1 0,0-1 1,0 1-1,-1-1 1,1 1-1,0-1 1,0 1-1,0-1 1,0 1-1,0-1 1,-1 1-1,1-1 1,0 1-1,-1 0 1,-23 48-62,16-36 29,2 0 0,-1 0 0,2 1 0,-7 20 0,12-31 69,-1 1-1,0-1 1,1 1-1,0-1 1,0 1-1,0-1 1,0 0-1,0 1 0,1-1 1,0 1-1,-1-1 1,1 0-1,1 1 1,-1-1-1,0 0 1,1 0-1,-1 0 1,1 0-1,0 0 0,0 0 1,0-1-1,1 1 1,4 4-1,-1-2 22,1 0 1,-1-1-1,1 0 0,0 0 0,1 0 0,-1-1 1,1 0-1,0-1 0,-1 1 0,1-2 0,0 1 1,0-1-1,0 0 0,0-1 0,1 1 1,14-3-1,2-1 47,1-2 1,-2-1-1,48-16 0,-52 14-77,-1-1-1,-1-1 0,0 0 1,0-1-1,-1-1 0,-1-1 1,16-15-1,11-10-73,-2-3-1,-2-1 1,-1-2-1,-3-1 1,34-57 0,93-193-131,-28-16 366,-124 289-85,-2-1 1,-1 1-1,8-43 1,-14 58-84,0 1 0,-1 0-1,0 0 1,0-8 0,-1 11-31,1 0 0,-1 1 0,0-1 0,0 1 0,0-1 0,0 1 0,0 0 0,0-1 1,-1 1-1,-2-3 0,4 4 22,-1 0 0,1 1 1,-1-1-1,1 0 0,-1 1 1,1-1-1,-1 1 0,0-1 1,0 1-1,1-1 0,-1 1 1,0 0-1,0-1 0,1 1 1,-1 0-1,0-1 0,0 1 1,0 0-1,0 0 0,1 0 1,-1 0-1,0 0 0,0 0 0,0 0 1,0 0-1,1 0 0,-1 0 1,0 0-1,0 1 0,-1-1 1,-1 2-1,0 0 0,0-1-1,0 1 1,0 0 0,-4 5 0,4-4-8,-14 13 17,1 0 1,1 1-1,-16 24 0,11-16 15,-124 178-31,136-192 13,-52 80 224,3 3 0,-51 116 1,82-149-75,1 1-1,-27 109 1,50-159-103,0-1-1,0 0 0,1 1 1,0 0-1,1-1 1,1 1-1,0-1 1,4 21-1,-4-27-27,0-1-1,1 0 0,0 1 1,0-1-1,0 0 0,0 0 1,1 0-1,-1 0 0,1 0 1,0 0-1,0-1 1,0 0-1,1 1 0,0-1 1,-1 0-1,1-1 0,0 1 1,0-1-1,0 0 1,0 0-1,1 0 0,-1 0 1,1-1-1,4 2 0,4-1-19,1 1-1,-1-2 1,0 0-1,1 0 1,-1-2-1,0 1 1,18-4-1,-12 0-18,0-1 1,-1 0-1,1-2 0,24-12 1,-7 0-13,-1-2 0,-1-2 1,-1-1-1,34-33 0,-60 50 28,-5 5 0,0 0-1,0 0 1,0 1-1,0-1 0,1 0 1,-1 1-1,0-1 0,4-1 1,-6 3 6,0 0 0,0 0 0,1 0 0,-1 0 1,0 0-1,0 0 0,0 0 0,0 0 0,0 0 0,1 0 0,-1 0 1,0 1-1,0-1 0,0 0 0,0 0 0,0 0 0,0 0 1,1 0-1,-1 0 0,0 0 0,0 0 0,0 0 0,0 0 0,0 1 1,0-1-1,0 0 0,0 0 0,0 0 0,0 0 0,1 0 1,-1 0-1,0 1 0,0-1 0,0 0 0,0 0 0,0 0 0,0 0 1,0 0-1,0 1 0,0-1 0,0 0 0,0 0 0,0 0 1,0 0-1,0 0 0,0 1 0,0-1 0,-1 0 0,1 0 0,0 0 1,0 0-1,0 0 0,0 0 0,0 1 0,0-1 0,0 0 0,0 0 1,-5 12-113,4-10 89,-31 54-85,24-45 132,1 1 1,1 0 0,-1 0-1,2 0 1,0 1 0,-5 17-1,10-28-1,-1 0 0,1 0 0,0 0-1,-1 0 1,1 0 0,0 0 0,0 0-1,1 0 1,-1 0 0,0 0-1,1 0 1,-1 0 0,1 0 0,-1 0-1,1-1 1,0 1 0,0 0-1,2 2 1,-2-2-14,1-1 0,-1 1 0,1-1 0,0 0 0,-1 0 0,1 0 0,0 0-1,0 0 1,0 0 0,0-1 0,-1 1 0,1 0 0,0-1 0,0 0 0,3 1 0,7-1 1,1 0 1,-1-1 0,0 0 0,24-6-1,-26 5 42,41-11-91,-1-2 1,0-1-1,-2-3 1,58-31-1,-73 31 125,0-1-1,33-28 1,-55 39-128,-16 13-281,-19 16-26,-8 4 241,14-11 107,0 1 1,1 1-1,0 0 1,-25 30-1,41-43 25,-1 1 0,0-1 0,1 1 0,0-1 0,-1 1 0,1-1 0,0 1 0,0 0 0,1 0 0,-1-1 0,0 1 0,1 4 0,0-6-5,0 1 0,0 0 0,0-1 1,1 1-1,-1 0 0,1-1 0,-1 1 1,1-1-1,0 1 0,-1-1 1,1 1-1,0-1 0,0 1 0,0-1 1,0 0-1,0 1 0,1-1 0,-1 0 1,0 0-1,1 0 0,-1 0 1,2 1-1,3 1 11,1 0 0,-1 0 0,1 0 1,-1-1-1,1 0 0,0-1 0,0 1 1,0-1-1,0-1 0,0 1 0,7-1 0,-8 0-10,1-1-1,-1 1 1,1-1-1,-1-1 1,0 1-1,0-1 0,0 0 1,0 0-1,0-1 1,0 1-1,0-2 1,5-3-1,-5 2-10,-1-1 1,0 0-1,0 0 0,0 0 0,-1-1 1,0 0-1,0 0 0,-1 0 0,0 0 0,0 0 1,-1-1-1,0 1 0,2-11 0,-3 9-44,0-1-1,0 1 0,-1-1 0,0 0 1,-1 1-1,0-1 0,0 1 1,-1-1-1,-1 1 0,1 0 0,-2 0 1,1 0-1,-1 0 0,0 1 0,-1-1 1,0 1-1,0 0 0,-1 0 0,0 1 1,0 0-1,-1 0 0,0 0 0,0 1 1,-1 0-1,-10-7 0,16 12 14,-15-11-71,11 5 12,6 7 79,0 0 0,0 0 0,0 0 1,0 0-1,0 0 0,0 0 0,0-1 0,0 1 0,0 0 0,0 0 0,0 0 1,0 0-1,0 0 0,0 0 0,0-1 0,0 1 0,0 0 0,0 0 1,0 0-1,0 0 0,0 0 0,0 0 0,0 0 0,0-1 0,0 1 0,1 0 1,-1 0-1,0 0 0,0 0 0,0 0 0,0 0 0,0 0 0,0 0 0,0 0 1,0 0-1,1 0 0,-1-1 0,0 1 0,0 0 0,0 0 0,0 0 1,0 0-1,0 0 0,1 0 0,-1 0 0,0 0 0,11-1-24,0 1-1,0-1 1,0 2-1,0-1 1,0 2-1,12 2 1,0 0 14,43 5-194,143 26 491,-203-33-290,0-1 0,-1 1 0,0 0 1,1 1-1,-1-1 0,0 1 0,0 0 1,5 5-1,-8-7 13,-1 0 0,1 1 0,-1-1 0,1 1 0,-1 0 0,0-1 0,0 1 0,0 0 0,0 0 0,0 0 1,0 0-1,0 0 0,0 0 0,-1 0 0,1 0 0,-1 0 0,0 0 0,1 0 0,-1 0 0,0 0 0,0 0 0,0 0 0,-1 1 0,0 3 0,-1 1 39,-1 0 0,1 0 0,-1-1 0,-1 1 0,1-1 0,-6 7 0,-30 37 142,19-26-92,-6 7-111,26-31 15,-1 1 0,1-1 0,0 0 0,0 0-1,-1 1 1,1-1 0,0 0 0,0 1-1,-1-1 1,1 1 0,0-1 0,0 0-1,0 1 1,0-1 0,0 0 0,-1 1-1,1-1 1,0 1 0,0-1 0,0 1 0,0-1-1,0 0 1,0 1 0,0-1 0,0 1-1,1-1 1,-1 1 0,0-1 0,1 1 0,-1-1 0,1 1 0,-1-1 0,1 0 0,-1 1 1,1-1-1,-1 0 0,1 1 0,0-1 0,-1 0 0,1 0 0,-1 0 0,1 0 0,0 1 1,-1-1-1,1 0 0,0 0 0,-1 0 0,2 0 0,27-2-4,-1 0 0,31-6 0,59-18 24,-32 6-71,-76 18 100,1 1 0,-1-1 0,1 2 0,14 0 0,-23 0-21,1 0 0,0 0 1,0 1-1,0-1 1,0 1-1,-1 0 1,1-1-1,0 2 1,0-1-1,-1 0 1,1 0-1,-1 1 0,1-1 1,-1 1-1,0 0 1,0 0-1,0 0 1,0 0-1,0 0 1,2 3-1,3 9-172,-1-1 0,0 1 0,-1 1 1,5 23-1,2 7-3845,-9-24 610,-3-21 3149,0 1 0,0 0 0,0 0-1,-1 0 1,1 0 0,0 0 0,0 0 0,-1-1 0,1 1-1,-1 0 1,1 0 0,0 0 0,-1-1 0,0 1-1,1 0 1,-1-1 0,1 1 0,-1 0 0,0-1 0,1 1-1,-1-1 1,0 1 0,-1 0 0,-25 5-5065,-5-3 1723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1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288 679 7232,'-2'-1'384,"2"1"-325,-1 1 0,1-1-1,0 0 1,0 0 0,0 0 0,0 0 0,-1 0 0,1 0-1,0 0 1,0 0 0,0 0 0,0-1 0,-1 1 0,1 0-1,0 0 1,0 0 0,0 0 0,0 0 0,-1 0 0,1 0-1,0 0 1,0 0 0,0-1 0,0 1 0,0 0 0,-1 0-1,1 0 1,0 0 0,0 0 0,0 0 0,0-1 0,0 1-1,0 0 1,0 0 0,0 0 0,0 0 0,0-1 0,0 1-1,0 0 1,0 0 0,0 0 0,0-1 0,0 1 0,0 0-1,0 0 1,0 0 0,0 0 0,0-1 0,0 1-1,0 0 1,0 0 0,0 0 0,0 0 0,0-1 0,0 1-1,0 0 1,0 0 0,1 0 0,-1 0 0,0 0 0,0-1-1,0 1 1,-8 1 6722,-32 4-5258,21 0-1172,1 0 0,-1 1 0,1 2 0,0-1 0,-30 20 0,39-22-292,3-2-1,-1 1 0,1 0 0,0 1 0,0 0 0,1 0 0,-1 0 0,1 0 0,0 1 0,0 0 0,1 0 0,-7 11 1,9-12-29,0-1 0,0 1 1,1 0-1,-1 0 1,1 0-1,0 0 1,1 0-1,-1 0 1,1 0-1,0 0 0,0 0 1,1 1-1,-1-1 1,1 0-1,0 0 1,0 0-1,1-1 1,2 7-1,1-1 23,0 0 0,0-1 1,1 0-1,0-1 0,1 1 0,0-1 0,0 0 1,13 10-1,-8-8 18,1 0 0,0-2 1,0 1-1,1-2 0,16 8 1,-24-13-53,-1 0 1,1 0-1,-1-1 1,1 1 0,0-1-1,0-1 1,0 1-1,-1-1 1,1 0 0,0 0-1,0-1 1,6-1 0,-5 1-52,-1-1 1,1-1-1,0 1 1,-1-1 0,0-1-1,1 1 1,-1-1 0,0 0-1,10-9 1,3-6-379,20-26 0,6-6-221,42-32-170,-53 55 591,-3-3-1,0-1 1,37-49 0,-37 31 261,-1-2 0,-3 0 1,-2-2-1,-3-1 0,-2 0 1,-2-2-1,16-91 0,-30 124 84,0-1 1,0-32-1,-4 56-145,0 0-1,0 0 1,0 0 0,0 0 0,0 0 0,0 0 0,0 0 0,0 0 0,0 0 0,-1 0 0,1 0-1,0 0 1,-1 0 0,1 0 0,-1 0 0,1 0 0,-1 0 0,1 1 0,-1-1 0,1 0-1,-1 0 1,0 0 0,0 1 0,1-1 0,-1 0 0,0 1 0,0-1 0,0 1 0,0-1 0,0 1-1,0-1 1,1 1 0,-1 0 0,0-1 0,0 1 0,0 0 0,0 0 0,0 0 0,-1 0-1,1 0 1,0 0 0,0 0 0,0 0 0,0 0 0,-1 1 0,-3 0-29,1 0 0,-1 0 0,1 1 0,-1 0 0,1 0 0,-1 0 0,1 1 0,-4 2 0,0 2 62,0 0 0,1 1 0,0 0-1,1 0 1,-1 0 0,-7 16 0,12-21-13,-10 18 102,0 0 0,-14 39 0,-10 52 219,27-78-222,1 1 0,1 0 0,2 0 1,-1 39-1,6-52-17,1 1 1,1-1-1,1 0 1,0 0-1,2-1 0,1 1 1,15 38-1,-2-20 170,2-1-1,49 69 0,-61-97-167,0-1-1,1 0 0,0 0 1,0-1-1,18 12 0,-26-20-77,0 0 0,0 0-1,1 0 1,-1 0 0,0 0 0,0 0-1,0-1 1,1 1 0,-1-1 0,0 1-1,0-1 1,1 0 0,-1 0 0,0 0-1,1 0 1,-1-1 0,0 1 0,1-1-1,-1 1 1,0-1 0,0 0 0,0 0-1,0 0 1,1 0 0,-1 0-1,-1 0 1,1 0 0,3-3 0,4-4 10,0-1 1,0 1-1,-1-2 1,9-10-1,-12 13 9,5-7-93,-1 0 0,0-1 0,-1 0 0,-1 0 0,0 0 0,-1-1 0,-1 0 0,6-30 0,-9 36 27,-1 0 0,0 0 0,-1 0 0,-1-18 0,0 25-2,1 0-1,-1 0 1,1 0 0,-1 1 0,0-1 0,0 0 0,-1 1-1,1-1 1,-2-3 0,2 5-4,0 0 0,0 0-1,0 0 1,0 0 0,0 0-1,0 1 1,-1-1 0,1 0 0,0 0-1,0 1 1,-1-1 0,1 1 0,0-1-1,0 1 1,-1-1 0,1 1-1,-1 0 1,1 0 0,0 0 0,-2 0-1,0 0 10,0 0 0,-1 1-1,1 0 1,0 0 0,0 0-1,0 0 1,0 0 0,0 0-1,1 1 1,-1 0-1,0-1 1,1 1 0,-1 0-1,1 0 1,-1 0 0,-2 5-1,1-3 43,0 1-1,0 0 0,0 1 0,1-1 1,0 0-1,-5 13 0,5-7 37,1-1-1,-1 2 1,2-1 0,0 0-1,0 0 1,1 0 0,0 1-1,3 14 1,2 6 185,15 49 0,-17-69-174,1-1 1,1 1-1,-1-1 0,2 0 0,8 13 0,-12-21-32,0 1 0,1-1 0,0 0 0,-1 1 0,1-1-1,0-1 1,1 1 0,-1 0 0,0-1 0,1 1 0,0-1 0,-1 0-1,1-1 1,0 1 0,0 0 0,0-1 0,0 0 0,0 0-1,7 1 1,-4-3 5,1 1 0,-1-1-1,0 0 1,0 0 0,0-1-1,0 1 1,10-6 0,47-23 79,-57 26-101,110-66 143,-61 34-139,5-3 13,87-72 0,-146 110-85,-1 0-1,1-1 0,-1 1 1,0-1-1,0 1 1,1-1-1,-1 1 0,1-3 1,-2 4 50,0-1 0,0 1 0,0 0 0,0 0 0,0 0 0,0 0 1,0 0-1,0 0 0,0 0 0,0 0 0,0 0 0,0 0 0,0 0 0,0 0 0,0 0 0,0 0 0,0-1 0,0 1 1,0 0-1,0 0 0,0 0 0,0 0 0,0 0 0,0 0 0,-1 0 0,1 0 0,0 0 0,0 0 0,0 0 0,0 0 1,0 0-1,0 0 0,0 0 0,0 0 0,0 0 0,0 0 0,0 0 0,0 0 0,0 0 0,0 0 0,-1 0 0,1 0 1,0 0-1,0 0 0,0 0 0,0 0 0,0 0 0,0 0 0,0 0 0,0 0 0,0 0 0,0 0 0,0 0 0,0 0 1,0 0-1,0 0 0,0 0 0,0 0 0,-1 0 0,1 0 0,0 1 0,0-1 0,-11 7-210,6-2 198,0-1-1,0 1 1,1 0 0,0 0 0,0 0 0,0 1 0,1-1 0,0 1 0,0 0 0,0 0 0,1 0 0,-1 0 0,2 1 0,-1-1 0,1 0-1,0 1 1,0-1 0,0 1 0,1 8 0,1-7 75,-1 0 0,1 0 0,0 0 0,1 0 0,0 0 0,0 0 0,1 0 0,-1-1-1,2 1 1,-1-1 0,1 0 0,0 0 0,1 0 0,0 0 0,7 7 0,-10-12-31,-1-1 1,1 1-1,-1-1 0,1 0 1,-1 0-1,1 0 0,0 0 1,-1 0-1,1 0 0,0-1 1,0 1-1,0 0 1,0-1-1,0 1 0,0-1 1,-1 0-1,1 0 0,0 0 1,0 0-1,0 0 0,0 0 1,0 0-1,0-1 0,0 1 1,0-1-1,0 1 0,0-1 1,-1 0-1,1 0 0,0 1 1,0-1-1,-1-1 1,4-1-1,-1-1 29,1-1-1,-1 1 1,0-1 0,0 0 0,-1 0 0,1 0-1,-1-1 1,0 1 0,4-13 0,-1 1-21,-1 0 0,5-22 1,-9 30-72,0 0 0,-1 1 1,0-1-1,0 0 0,-1 1 1,0-1-1,-4-13 0,5 20 6,-1 0 0,1 0 1,-1 0-1,0 1 0,0-1 0,0 0 0,0 1 0,0-1 0,0 0 0,0 1 1,0-1-1,0 1 0,-1 0 0,1-1 0,-1 1 0,1 0 0,-1 0 0,0 0 0,1 0 1,-1 0-1,0 0 0,0 1 0,-2-2 0,-2 1-18,-1 0 1,0 0-1,0 0 1,1 1-1,-8 0 1,4 0 35,-4-2-73,14 2 85,0 0 0,0 0-1,0 0 1,-1 0 0,1 0 0,0 0-1,0 0 1,0 0 0,0-1 0,0 1 0,0 0-1,0 0 1,0 0 0,0 0 0,0 0-1,0 0 1,0 0 0,0-1 0,0 1 0,0 0-1,0 0 1,0 0 0,0 0 0,0 0-1,0 0 1,0 0 0,0 0 0,0-1-1,0 1 1,0 0 0,1 0 0,-1 0 0,0 0-1,0 0 1,0 0 0,0 0 0,0 0-1,0 0 1,0 0 0,0-1 0,0 1-1,0 0 1,1 0 0,-1 0 0,0 0 0,0 0-1,0 0 1,0 0 0,0 0 0,0 0-1,23-10 39,23-2 52,0 1 0,59-6 0,-83 15 52,0 0 0,1 2 1,43 4-1,-63-3-121,1-1 0,0 1 0,-1 0 0,1 0 0,-1 1 0,1-1 0,-1 1 0,6 3 0,-8-4 1,1 0-1,-1 0 1,0 0 0,0 1 0,0-1-1,0 0 1,0 0 0,0 1-1,0-1 1,0 0 0,-1 1 0,1-1-1,0 1 1,-1-1 0,1 1-1,-1-1 1,0 1 0,1-1 0,-1 1-1,0-1 1,0 1 0,0 0-1,0 2 1,-4 12 114,0 0 0,-1-1-1,-1 1 1,0-1 0,-1 0-1,-9 14 1,-10 24 80,26-53-206,0 1 0,0-1 0,0 0 0,0 0 0,0 0 1,0 0-1,0 0 0,0 0 0,0 0 0,0 0 1,0 0-1,0 1 0,0-1 0,0 0 0,1 0 1,-1 0-1,0 0 0,0 0 0,0 0 0,0 0 1,0 0-1,0 0 0,0 0 0,0 0 0,0 0 1,0 0-1,0 0 0,1 0 0,-1 0 0,0 0 1,0 0-1,0 0 0,0 0 0,0 0 0,0 0 1,0 0-1,0 0 0,0 0 0,1 0 0,-1 0 1,0 0-1,0 0 0,0 0 0,0 0 0,0 0 1,0 0-1,0 0 0,0 0 0,0 0 0,0 0 1,1 0-1,-1 0 0,0 0 0,6-3 49,35-35 118,12 0-299,67-36 1,-116 72 107,5-4 10,1 1 1,0 1-1,16-7 0,-24 11 2,0-1 0,0 0-1,0 1 1,0-1 0,1 1 0,-1 0 0,0 0-1,0 0 1,0 0 0,0 0 0,0 0-1,1 0 1,-1 1 0,0-1 0,0 1 0,0 0-1,0 0 1,0-1 0,0 1 0,0 0 0,0 1-1,-1-1 1,1 0 0,0 0 0,1 3-1,2 2 66,0 0 0,-1 1-1,0 0 1,0 0-1,-1 1 1,1-1-1,-2 0 1,1 1-1,-1 0 1,0 0-1,-1 0 1,1 15-1,-1-19-140,-1 0 0,1 0 0,0 0 0,0 0 0,0 0-1,0 0 1,0-1 0,1 1 0,0 0 0,0 0 0,0-1-1,4 5 1,-6-8-272,1 0 0,-1 0 0,0 0 1,1 0-1,-1 0 0,1 0 0,-1 0 0,1 0 0,-1-1 0,0 1 0,1 0 0,15-17-12414,-13 13 10062,10-9-2113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5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395 11232,'-32'-28'5056,"9"5"-4385,14 15 1473,9 4-1312,-5-4-128,10 5-448,0-6-1312,9 9 544,-1-8-2304,0 8 1537,-3-8-4321,4 8 3136</inkml:trace>
  <inkml:trace contextRef="#ctx0" brushRef="#br0" timeOffset="1">6 17 11648,'-5'-5'5247,"45"-2"-4543,1 2 1856,9 10-1536,26-5 512,4 3-928,28 1-352,-5 9-160,28 7-320,-9 0 128,-6 0-1920,-8 0 1088,-27 3-3423,-12 5 2463,-21 0-5632,-12 1 4224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1080 5056,'4'-12'2927,"-3"12"-2787,-1-1 0,0 1 0,0 0 0,1-1 0,-1 1 0,0-1 0,1 1 0,-1-1 0,0 1-1,0 0 1,0-1 0,0 1 0,0-1 0,1 1 0,-1-1 0,0 1 0,0-1 0,0 1 0,0-1 0,0 1 0,-1-1 0,1 1 0,0-1 0,0 1 0,0-1 0,0 1 0,0-1-1,-1 1 1,1-1 0,0 1 0,0-1 0,-1 1 0,1 0 0,0-1 0,-1 1 0,1-1 0,-1 1 0,-3-3 308,0 1 0,0 0 0,0 0 0,0 0 0,0 1 0,0-1 0,0 1 0,-7-1 0,-42-3 1061,32 5-1308,0 1 1,0 0-1,0 2 1,1 1-1,-1 0 0,1 2 1,0 0-1,-31 15 0,30-11-132,0 1 0,1 1 0,1 1 0,0 0-1,1 2 1,0 0 0,-25 29 0,35-35-63,0 1-1,2 0 1,-1 1 0,1-1 0,1 1 0,-7 16 0,11-22 4,-1 0 1,1 0 0,0 0-1,0 0 1,1 1 0,-1-1-1,2 9 1,-1-11 3,0 0 1,1 0-1,0 0 0,0 0 1,-1-1-1,2 1 0,-1 0 1,0 0-1,1-1 0,-1 1 1,1-1-1,0 1 0,-1-1 1,4 3-1,-2-3 6,-1-1-1,0 1 1,0-1 0,1 1-1,-1-1 1,1 0 0,-1 0-1,1 0 1,-1-1 0,1 1-1,0-1 1,-1 1 0,1-1-1,0 0 1,0 0 0,-1 0-1,1 0 1,0 0 0,-1-1-1,1 1 1,0-1 0,-1 0-1,1 0 1,4-2 0,6-3 55,1-1 0,-2 0 1,17-12-1,-26 17-68,44-30 122,27-17 198,87-77 1,-138 104-297,-2-2 0,0-1 0,-1 0 0,-1-2 1,16-30-1,2-6-34,-3-3 0,-2 0 1,27-85-1,-33 64 72,-3-2 1,-4 0-1,12-160 0,-30 236-70,0 5-69,0-1 1,-1 0 0,0 0 0,-1 0 0,1 1 0,-2-1 0,-2-9 0,4 17 58,0 0 0,0 1 1,0-1-1,0 0 1,0 1-1,0-1 1,-1 0-1,1 1 0,0-1 1,0 0-1,-1 1 1,1-1-1,-1 1 0,1-1 1,0 1-1,-1-1 1,1 1-1,-1-1 0,1 1 1,-1-1-1,1 1 1,-1 0-1,0-1 0,1 1 1,-1 0-1,1-1 1,-1 1-1,0 0 1,1 0-1,-1 0 0,0-1 1,1 1-1,-2 0 1,0 1-10,0 0 1,0 0 0,0 0 0,1 0 0,-1 0 0,0 1 0,1-1-1,-1 0 1,1 1 0,-3 2 0,-16 21-88,-20 32-1,25-33 78,-97 154-40,85-129 98,1 1 0,3 1 0,2 1-1,-21 80 1,37-108 50,0 0-1,1 0 1,2 0 0,0 42 0,2-56-27,1 1 0,1 0 0,-1-1 0,2 0 0,0 1 0,0-1 0,0 0 0,1-1 0,1 1 1,0-1-1,0 0 0,1 0 0,9 11 0,-7-11-16,0-1 0,1 1 0,1-2 0,-1 1 0,1-1 1,0-1-1,1 0 0,0 0 0,12 4 0,-5-4 38,0 0 0,1-1 0,0-1 0,0-1 0,28 1 0,8-4-22,0-3 0,0-2-1,92-21 1,-110 17-37,0-1 1,-1-2 0,0-1-1,46-25 1,-65 28 80,1 0 1,-2-1 0,1-1-1,-2-1 1,1 0 0,-2-1-1,0 0 1,-1-1 0,23-33-1,-34 44-128,1-1 0,-1 1 1,-1 0-1,3-8 0,-4 11 27,1 1 1,-1 0 0,0-1 0,0 1-1,0 0 1,0 0 0,0-1 0,0 1-1,0 0 1,0 0 0,0-1 0,0 1-1,0 0 1,0-1 0,0 1-1,0 0 1,0 0 0,0-1 0,0 1-1,-1 0 1,1-1 0,0 1 0,0 0-1,0 0 1,0 0 0,0-1 0,-1 1-1,1 0 1,0 0 0,0-1 0,-1 1-1,1 0 1,0 0 0,-2 0-9,1 0 1,0 0 0,0 1-1,0-1 1,0 0 0,-1 1-1,1-1 1,0 1-1,0-1 1,0 1 0,0-1-1,0 1 1,0 0 0,-1 1-1,-74 60-114,-169 116 347,232-169-205,2 0-1,-1 1 1,1 0-1,1 1 1,0 0 0,0 1-1,1 0 1,-8 14 0,16-23 11,0-1 0,-1 0 1,1 1-1,0-1 1,1 1-1,-1-1 0,0 1 1,1-1-1,-1 1 0,1-1 1,0 1-1,0 0 1,0-1-1,0 1 0,0-1 1,1 1-1,-1 0 1,1-1-1,0 1 0,1 3 1,0-3 3,0 0 1,0-1-1,0 1 0,0-1 1,1 1-1,-1-1 1,1 0-1,0 0 1,-1 0-1,1 0 0,0-1 1,0 1-1,6 1 1,4 1 30,0 0 1,0-1 0,1-1 0,-1 0 0,1-1-1,18 0 1,-16-2-8,0-1 0,0 0-1,-1-1 1,1 0 0,-1-2-1,19-7 1,-24 8 2,-1 0 0,0-1 1,0 0-1,0-1 0,0 0 0,-1 0 0,0-1 1,0 0-1,-1 0 0,9-12 0,-11 12-14,-1-1 0,0 1 0,0-1 0,-1 0 0,0 0 0,0 0 0,-1 0 0,0 0 0,0-1-1,0-13 1,-1 8-67,-1 0 0,-1 1 0,0-1 0,0 0 0,-7-22-1,6 30-27,0 0 0,-1 0 0,0 0 0,1 1 0,-2-1 0,1 1 0,-1 0 0,0 0-1,0 0 1,0 0 0,-1 1 0,1-1 0,-1 1 0,0 0 0,0 1 0,-1-1-1,1 1 1,-1 0 0,0 1 0,0-1 0,0 1 0,0 0 0,0 1 0,0-1-1,0 1 1,-13-1 0,2 0-56,15 2 82,0-1-1,0 1 1,0 0-1,0-1 1,0 1-1,0 0 1,0 0-1,0 1 1,0-1 0,0 0-1,0 0 1,-3 2-1,14 3-221,19 0 316,53 5 0,16 3-129,-56-4-56,59 22-1,-84-25 204,1 1 0,-1 1-1,0 1 1,-1 0-1,0 1 1,15 12 0,-26-18-41,0-1 0,-1 1 1,1 0-1,-1 0 1,0 0-1,0 1 1,0-1-1,-1 1 1,4 8-1,-5-10-35,0 0 0,0 0 1,-1 0-1,1 0 0,-1 0 0,0 0 0,0 0 0,0 0 0,0 1 1,0-1-1,-1 0 0,1 0 0,-1 0 0,0 0 0,0 0 1,0 0-1,-2 3 0,-8 12 167,-1-1 1,0 0 0,-1 0-1,-30 27 1,-15 18 348,51-52-410,9-13 20,17-14-51,8-1-74,0 1 1,50-22-1,-3 2-5,137-75-255,-205 109 241,0 0-1,0 0 0,0 1 0,1 0 0,-1 0 0,8-1 0,-13 3 10,-1 0-1,1 0 1,0 0 0,0 0-1,0 0 1,0 0 0,0 0 0,0 1-1,0-1 1,0 0 0,0 0-1,0 1 1,0-1 0,0 1-1,0-1 1,0 1 0,-1-1-1,1 1 1,1 0 0,-1 1 5,0-1 1,-1 0-1,1 1 1,0-1-1,-1 1 1,1-1-1,-1 1 1,0-1-1,1 1 0,-1-1 1,0 1-1,0-1 1,0 1-1,0-1 1,0 1-1,-1 2 1,-2 14 61,-1 0 0,-2-1 0,1 0 0,-2 0-1,0 0 1,-10 16 0,-3 8 27,18-37-80,-44 110-127,45-111 120,0 0 0,0 0 0,1 0 0,0 0 0,-1 0 1,1 0-1,0 0 0,0 0 0,0 0 0,1 0 0,0 5 0,0-7 2,-1 0 0,1 0 0,-1 0 0,1 0 0,-1 0 1,1 0-1,0 0 0,-1 0 0,1-1 0,0 1 0,0 0 0,0-1 0,-1 1 1,1 0-1,0-1 0,0 1 0,0-1 0,0 1 0,0-1 0,0 0 0,0 1 1,0-1-1,0 0 0,0 0 0,0 0 0,0 0 0,0 0 0,1 0 0,-1 0 1,0 0-1,0 0 0,0 0 0,0 0 0,0-1 0,0 1 0,1-1 0,13-5 10,-2 0 0,1-1 0,-1-1 0,0 0 0,19-15 0,-18 12-56,84-52-19,114-56 0,-79 48 37,-101 53-20,62-33 59,-92 50-23,0 0-1,-1 0 1,1 0-1,0 1 1,0-1-1,0 1 1,-1-1-1,1 1 1,0 0-1,0-1 1,2 1-1,-4 0 5,1 1-1,-1-1 0,0 0 1,1 0-1,-1 0 1,0 0-1,1 0 0,-1 1 1,0-1-1,0 0 0,1 0 1,-1 0-1,0 1 1,0-1-1,0 0 0,1 0 1,-1 1-1,0-1 0,0 0 1,0 1-1,0-1 1,1 0-1,-1 1 0,0-1 1,0 0-1,0 1 0,0-1 1,0 0-1,0 1 1,0-1-1,0 0 0,0 1 1,0-1-1,0 0 0,0 1 1,-2 5 6,1-1 1,-1 1-1,0-1 0,-1 0 1,-3 6-1,3-5 11,-18 31 19,14-27-23,0 1 0,-8 19-1,9-14 19,0 1-1,1 0 1,0 0 0,-2 20-1,7-32-21,-1-1 0,1 1 0,0-1 0,1 1 0,-1-1 0,1 1 0,0 0 0,0-1 0,2 6 0,-1-7 2,-1-1 0,0 1-1,1-1 1,-1 1 0,1-1 0,0 0 0,0 0 0,0 0-1,0 0 1,0 0 0,0 0 0,1-1 0,-1 1 0,1-1-1,-1 1 1,5 0 0,-3 0 1,-1-1-1,1-1 1,0 1 0,0 0-1,0-1 1,0 0-1,0 0 1,0 0 0,0 0-1,0-1 1,-1 0-1,1 1 1,0-1 0,5-2-1,7-4 22,-1 0-1,16-9 1,-11 5 20,164-87 81,127-76-129,-291 163-66,-11 8-4,-10 3 64,1 0 0,0 0 0,0 0 0,0 0-1,0 0 1,0 0 0,0 0 0,0 0 0,0 0 0,0 0 0,0 0-1,0 0 1,0 0 0,0 0 0,0 0 0,0 0 0,0 1 0,0-1-1,0 0 1,0 0 0,0 0 0,0 0 0,0 0 0,0 0-1,0 0 1,0 0 0,0 0 0,0 0 0,0 0 0,0 0 0,0 0-1,0 0 1,0 0 0,0 1 0,0-1 0,0 0 0,0 0 0,0 0-1,0 0 1,0 0 0,0 0 0,0 0 0,0 0 0,0 0 0,0 0-1,0 0 1,0 0 0,0 0 0,1 0 0,-1 0 0,0 0 0,0 0-1,0 0 1,0 0 0,0 0 0,0 0 0,0 0 0,0 0 0,0 0-1,0 0 1,0 0 0,0 0 0,0 0 0,0 0 0,0 0 0,1 0-1,-2 2-12,0-1 0,-1 1-1,1-1 1,0 1 0,0-1-1,-1 0 1,1 1-1,-1-1 1,1 0 0,-1 0-1,1 0 1,-3 0 0,-8 7-34,-74 61-95,73-57 185,1 0 1,0 2-1,1-1 1,-13 21-1,19-26-33,-24 45-23,27-49 14,0 0 0,0 0 0,0 1 0,1-1 0,0 0 0,0 1 0,0 0 0,1-1 0,-1 1 0,1 5 0,0-9 5,1 1-1,-1-1 1,1 0 0,-1 1 0,1-1 0,-1 0-1,1 1 1,0-1 0,-1 0 0,1 0 0,0 1 0,0-1-1,0 0 1,0 0 0,0 0 0,0 0 0,0 0-1,1-1 1,-1 1 0,0 0 0,0 0 0,1-1 0,-1 1-1,0-1 1,1 1 0,-1-1 0,1 0 0,-1 1-1,0-1 1,1 0 0,-1 0 0,1 0 0,2 0 0,5-1 20,0 0 1,0 0 0,0 0 0,12-4 0,1-2-53,0-1-1,33-17 1,44-30-168,-39 21 109,-59 34 86,154-80-119,-125 67 100,1 1-1,0 1 1,39-7-1,-44 16 17,-26 2 4,1 0-1,-1 0 0,1 0 1,-1 0-1,1 0 0,-1 0 0,1 0 1,-1 1-1,0-1 0,1 0 1,-1 0-1,1 0 0,-1 0 0,1 1 1,-1-1-1,1 0 0,-1 0 1,0 1-1,1-1 0,-1 0 0,1 1 1,-1-1-1,0 0 0,1 1 1,-1-1-1,0 0 0,0 1 0,1-1 1,-1 1-1,0-1 0,0 1 1,0-1-1,1 1 0,-1-1 0,0 1 1,0-1-1,0 1 0,0-1 0,0 1 1,0-1-1,0 0 0,0 1 1,0-1-1,0 1 0,0-1 0,-1 2 1,-2 4 17,-1 0 1,1 0-1,-1 0 1,-1-1-1,1 1 1,-1-1-1,0 0 1,-6 5-1,-3 3 45,-3 3-18,1-1-49,1 0-1,1 1 0,0 0 0,1 1 0,-15 26 0,28-43 3,0 0 1,0 0-1,0 1 0,0-1 1,0 0-1,0 0 0,-1 0 1,1 1-1,0-1 0,0 0 1,0 0-1,0 0 0,0 1 1,0-1-1,0 0 0,0 0 0,0 0 1,0 1-1,0-1 0,0 0 1,0 0-1,0 0 0,0 1 1,0-1-1,0 0 0,1 0 1,-1 0-1,0 0 0,0 1 1,0-1-1,0 0 0,0 0 0,0 0 1,1 0-1,-1 1 0,0-1 1,0 0-1,0 0 0,0 0 1,1 0-1,-1 0 0,0 0 1,0 0-1,0 0 0,0 1 1,1-1-1,-1 0 0,0 0 1,0 0-1,0 0 0,1 0 0,-1 0 1,0 0-1,0 0 0,0 0 1,1 0-1,-1 0 0,0 0 1,0 0-1,1-1 0,17-2-162,42-20-264,-10 3 190,18-4 123,-23 7 18,1 2 0,86-16 0,-129 30 102,0 1-1,0 0 0,0 0 1,1 0-1,-1 0 0,0 0 1,0 1-1,0-1 0,0 1 1,0 0-1,0 0 0,5 2 1,-6-2 3,0 0 0,-1 1 0,1-1 0,0 0 0,-1 1 0,0-1 0,1 1 0,-1-1 0,0 1 0,0 0 0,0 0 0,0-1 0,0 1 0,0 0 0,-1 0 0,1 0 0,0 0 0,-1 0 0,0 0-1,1 2 1,1 20-94,-1-14 104,0 0 0,0 0 0,5 15 0,-5-22-21,1 0-1,-1 0 1,0 0-1,1 0 1,0 0-1,0 0 1,0 0 0,0-1-1,0 1 1,0-1-1,1 0 1,-1 1-1,1-1 1,-1 0 0,4 1-1,-2 0-31,1-1-1,-1-1 1,0 1 0,1 0-1,-1-1 1,1 0 0,0 0-1,-1 0 1,1-1 0,9 0-1,2-1-62,-1-1 0,17-4 0,-25 5 72,85-22-331,130-51-1,-156 48 657,72-41 0,-132 65-161,-5 1-181,-5 2-72,-4 1-25,-11 5 86,-31 15 1,-7 6 221,-79 51 0,111-61-171,2 1 1,0 1-1,-35 39 1,49-48 20,0 0 1,1 1-1,0 0 1,1 0 0,0 1-1,1 0 1,1 0 0,0 0-1,-6 27 1,10-39-16,1 1 1,0-1-1,-1 0 1,1 0-1,0 1 1,0-1-1,0 0 1,0 1-1,0-1 1,0 0-1,0 1 1,0-1-1,1 0 1,-1 0-1,0 1 1,1-1-1,-1 0 0,1 0 1,0 0-1,-1 0 1,1 0-1,0 0 1,0 0-1,-1 0 1,1 0-1,0 0 1,0 0-1,0 0 1,0 0-1,0-1 1,0 1-1,0 0 1,1-1-1,-1 1 1,0-1-1,0 1 1,0-1-1,1 1 1,-1-1-1,0 0 1,1 0-1,-1 0 0,3 0 1,3 0-31,1 0 0,0-1-1,0 0 1,-1-1 0,1 1 0,7-4-1,4-2-43,0-1 0,0-1-1,-1 0 1,0-2-1,-1 0 1,25-20-1,87-93-45,-30 27 206,-97 96-87,1-2 14,-1 1 0,2-1-1,-1 1 1,0-1 0,0 1 0,1 0 0,-1 0 0,5-1 0,-8 3-16,0 0 0,1 0 1,-1 0-1,0 0 1,1 0-1,-1 0 1,0 0-1,0 0 1,1 0-1,-1 0 1,0 0-1,1 0 1,-1 0-1,0 0 1,0 0-1,1 0 1,-1 0-1,0 0 0,0 0 1,1 0-1,-1 1 1,0-1-1,0 0 1,1 0-1,-1 0 1,0 0-1,0 1 1,1-1-1,-1 1 1,3 10-38,-6 19-58,1-19 101,1 16 32,1 36 0,1-52 5,0 1 0,1-1 1,0 0-1,1 0 0,7 19 1,-9-27-25,1 0 0,-1 0 0,1 0 1,0-1-1,0 1 0,0 0 1,0-1-1,0 0 0,0 1 1,1-1-1,-1 0 0,1 0 1,-1-1-1,1 1 0,0 0 1,0-1-1,-1 1 0,1-1 1,0 0-1,1 0 0,-1 0 1,0-1-1,0 1 0,0-1 1,0 0-1,4 0 0,4 0 33,0-1 0,-1-1 0,1 0 0,0-1 0,-1 0 0,12-5 0,2-2-39,-1 0 0,0-2 1,-1-1-1,24-18 0,74-66-26,-110 88 13,16-15-28,-2-1-1,0-1 1,-2-1 0,25-37-1,-46 62 27,55-77-86,137-192-554,-116 170 635,46-64 158,-91 119-95,40-81-1,-66 116-65,6-18-95,-11 28 97,-1 0 1,0 0 0,0 0 0,0-1-1,1 1 1,-1 0 0,0 0 0,0 0-1,-1 0 1,1 0 0,0 0 0,0 0-1,-1 0 1,1 0 0,0 0 0,-1-1-1,1 2 1,-1-1 0,1 0 0,-1 0-1,0 0 1,0-1 0,0 1-1,0 1 1,1-1-1,-1 1 1,0-1-1,0 1 0,1 0 1,-1-1-1,0 1 1,0 0-1,0-1 1,0 1-1,0 0 1,0 0-1,0 0 0,0 0 1,1 0-1,-1 0 1,0 0-1,0 0 1,0 0-1,0 0 1,0 1-1,-1-1 1,-13 4-30,0 1 1,0 0-1,0 1 1,1 1-1,0 0 1,0 1-1,1 0 1,0 1 0,0 1-1,-21 20 1,12-8 45,1 2 1,0 0 0,2 1 0,-24 43 0,4 4 93,3 2 0,-31 93 0,51-122-16,3 1 0,-15 84-1,25-109 2,1-1 0,1 1 0,1 0 0,1 0-1,1 0 1,0-1 0,2 1 0,11 35-1,-13-50-55,0 0 0,0 0-1,1-1 1,0 1 0,0-1-1,0 0 1,1 0-1,0 0 1,0 0 0,0-1-1,0 1 1,1-1 0,0 0-1,0 0 1,0-1-1,0 0 1,0 1 0,1-2-1,0 1 1,-1-1-1,1 0 1,0 0 0,0 0-1,0-1 1,0 0 0,1 0-1,6 0 1,-2-2-37,1 0-1,-1-1 1,1 0 0,-1 0 0,20-8-1,53-28-69,-74 34 66,108-59-189,-104 55 221,-1-1 1,-1-1-1,1 0 1,-1 0-1,-1-1 1,13-16-1,-23 26-27,1-1 0,-1 1 0,0-1 0,0 1 0,0-1 0,0 0 0,0 0 0,0 1-1,0-1 1,-1 0 0,1 0 0,0 0 0,-1 0 0,0 0 0,1 0 0,-1 0-1,0 0 1,0 0 0,-1-3 0,1 4-12,-1-1 0,0 1-1,1 0 1,-1 0 0,0 0-1,0 0 1,0 0 0,0 0 0,0 0-1,0 0 1,0 0 0,-1 0-1,1 1 1,0-1 0,0 0 0,-1 1-1,1-1 1,0 1 0,-1-1 0,-1 1-1,-8-2-60,1 1-1,-1 0 0,1 1 0,-1 0 1,-15 2-1,10 0 55,0 1 0,1 1 0,-1 0 0,1 1 0,0 0 0,0 1 0,1 1 0,-1 1 0,2 0 0,-1 0 0,-16 15 0,21-15 34,0 0 0,1 0 0,0 1 0,1 0 0,0 1-1,0 0 1,1 0 0,0 0 0,1 1 0,0-1 0,0 1 0,2 1 0,-1-1 0,1 0 0,-2 24-1,4-28 17,1-1 0,0 1 0,0-1-1,1 1 1,0-1 0,0 1-1,3 8 1,-3-11 0,1-1 0,-1 1 0,1 0 0,0-1 0,0 0 0,0 1 0,0-1 0,1 0 0,-1 0 0,1 0 0,0 0 0,0-1 0,6 5 0,-2-3 2,0-1-1,1 1 0,0-1 1,-1-1-1,1 1 0,0-1 0,0-1 1,0 0-1,12 1 0,0-2 13,-1 0 0,37-6 0,-37 2-39,1-1 0,-1 0 0,0-2 0,-1 0 0,0-1 0,34-21 0,95-77 17,-25 16-100,130-57-77,-156 93 198,-76 45 8,-20 9-50,0 0 0,0 0 0,0 0 0,0-1 0,0 1 0,0 0 0,0 0 0,0 0 0,0 0 0,1 0 0,-1 0 0,0 0 0,0 0 0,0 0 0,0 0 0,0 0 0,0-1 0,0 1 0,1 0 0,-1 0 0,0 0 0,0 0 0,0 0 0,0 0 0,0 0 0,0 0 0,1 0 0,-1 0 0,0 0 0,0 0 0,0 0 0,0 0 0,0 0 0,0 0 0,1 0 0,-1 0 0,0 1 0,0-1 0,0 0 0,0 0-1,0 0 1,0 0 0,0 0 0,0 0 0,1 0 0,-1 0 0,0 0 0,0 0 0,0 1 0,0-1 0,0 0 0,0 0 0,0 0 0,-5 8-52,-11 9-7,-12 8-3,2 1 0,1 2 0,1 0 0,-37 59 0,-2 21 117,-7 13 161,53-95-98,-1-2-1,-32 36 1,47-58-108,-1 3 53,-1 0 1,0 0-1,-1-1 0,-9 8 0,14-12-53,0 1 0,0-1 0,0 1 0,1-1-1,-1 0 1,0 1 0,0-1 0,0 0 0,0 1-1,0-1 1,0 0 0,0 0 0,0 0-1,-1 0 1,1 0-8,1-1-1,-1 1 1,0-1 0,1 1-1,-1 0 1,1-1-1,-1 1 1,1-1 0,-1 1-1,1-1 1,0 0 0,-1 1-1,1-1 1,-1 1-1,1-1 1,0 0 0,0 1-1,-1-1 1,1 0-1,0 1 1,0-1 0,0 0-1,0 1 1,0-1-1,0-1 1,0-9 40,1 1 1,1-1-1,0 0 1,0 1-1,1 0 0,6-14 1,-2 6 37,1 0 0,17-25 0,-20 35-53,1-1-1,1 1 0,0 1 0,0-1 0,1 1 0,-1 0 0,1 1 0,1 0 0,13-8 1,-2 4-3,0 0 0,0 2 1,27-8-1,0 3-95,81-11 1,50 6-1085,-12 1-5178,-163 17 5785,0 0 0,-1-1 0,1 1 1,0-1-1,-1 0 0,1 0 0,2-1 0,-4 1 409,-1 1 0,0 0-1,1 0 1,-1 0 0,0-1 0,0 1-1,1 0 1,-1-1 0,0 1 0,0 0-1,1-1 1,-1 1 0,0 0 0,0-1 0,0 1-1,0 0 1,0-1 0,0 1 0,0 0-1,1-1 1,-1 1 0,0-1 0,0 1-1,0 0 1,0-1 0,-1 1 0,1 0 0,0-1-1,0 1 1,0 0 0,0-1 0,0 1-1,0 0 1,0-1 0,-1 1 0,1 0-1,0-1 1,0 1 0,-1 0 0,1-1-1,0 1 1,0 0 0,-1 0 0,1-1 0,-1 1-1,-7-9-2892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 12800,'-53'-19'5791,"66"23"-5023,10-4 1536,9 7-1408,39 10 480,6 6-800,31 10-352,0-1-128,21 4-96,-2-1 0,-6-3-1504,-18-4 832,-22-3-3520,-23-5 2336,-31-8-4959,-9-1 3839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6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204 100 14624,'-148'-35'6623,"119"19"-5759,16 4-96,10 9-608,-7-11-1280,10 8 608,13-2-3968,14 3 2497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10 306 5824,'-1'0'121,"1"1"1,-1-1-1,0 1 1,1-1 0,-1 1-1,1-1 1,-1 1-1,0-1 1,1 1-1,0 0 1,-1-1-1,1 1 1,-1 0-1,1-1 1,0 1-1,-1 0 1,1-1 0,0 1-1,0 0 1,0 0-1,-1 0 1,1-1-1,0 1 1,0 1-1,1-1 114,-1 1 0,0-1 0,1 1 0,-1-1 0,1 0 0,0 1 0,-1-1 0,1 0 0,0 1 0,0-1 0,2 2 0,1 1 422,0 1 1,1-1-1,0-1 0,0 1 1,9 4-1,-4-3-113,0-1 0,1-1 1,-1 0-1,1 0 0,0-1 0,20 2 0,-1-3 200,39-2-1,-38-2-315,0-1 1,37-9-1,-49 8-315,0-1 0,-1 0 0,0-1 1,31-18-1,-39 18-44,0 0 0,0-1 1,-1-1-1,0 1 0,0-2 1,-1 1-1,0-1 0,-1 0 1,0-1-1,-1 1 0,0-2 1,-1 1-1,0 0 0,0-1 1,-1 0-1,-1 0 0,3-16 1,-6 22-83,1 1 0,-1-1 1,0 1-1,-1-1 1,1 1-1,-1-1 0,0 1 1,0-1-1,-1 1 1,-3-9-1,3 10-28,1 1 0,-1 0 1,0 0-1,-1 0 0,1 0 0,0 0 1,-1 0-1,0 0 0,0 1 0,1-1 0,-1 1 1,-1 0-1,1 0 0,0 0 0,0 0 0,-5-1 1,-1 0-25,0 1 0,-1 0 0,1 0 1,-1 1-1,1 0 0,-1 1 1,1 0-1,-1 0 0,0 1 0,-15 3 1,13-1 71,1 0-1,0 1 1,0 0 0,0 0 0,0 1 0,1 1-1,-1 0 1,-12 10 0,5 0 76,0 1-1,1 0 1,1 1 0,0 1-1,-14 23 1,5-1 461,-33 71 0,51-98-358,2 1 0,-7 20 0,11-30-104,0 0 0,0 1 0,1-1 0,-1 0 1,1 1-1,0-1 0,1 0 0,-1 1 0,1-1 0,2 7 0,-2-9-38,0-1 0,0 0 0,0 0-1,1 1 1,-1-1 0,1 0 0,-1 0-1,1 0 1,0-1 0,0 1 0,0 0-1,0-1 1,0 1 0,0-1 0,0 0-1,0 1 1,1-1 0,-1 0 0,0 0 0,4 0-1,2 1 26,-1 0 0,1-1 0,-1 0 0,1 0 0,13-1 1,1-1 11,1-2 0,-1 0 0,0-1 1,0-2-1,-1 0 0,1-1 0,21-12 1,-16 6-71,0-1 1,-2-2 0,0-1 0,41-35 0,-8-3-82,-22 21 38,54-41 0,-86 72 15,0 0 0,0 0-1,0 1 1,0-1-1,1 1 1,-1 0-1,1 0 1,-1 1-1,1-1 1,9-1 0,-13 3 15,-1 0 1,1 0-1,0 1 1,0-1 0,-1 0-1,1 0 1,0 0 0,0 0-1,-1 1 1,1-1 0,0 0-1,0 1 1,-1-1 0,1 1-1,0-1 1,-1 1-1,1-1 1,-1 1 0,1-1-1,-1 1 1,1 0 0,-1-1-1,1 1 1,-1 0 0,1 0-1,4 19 21,-4-10 6,-1-1 0,0 0-1,0 1 1,-1-1-1,-3 16 1,-16 48-40,11-44 5,1-6 32,-1-1-1,-12 24 1,-4 7 201,24-51-190,0 1 0,0 0-1,1-1 1,-1 1 0,0-1 0,1 6-1,11-13 187,4-7-159,17-19-1,2-1-55,97-78-66,-98 84 47,2 2 0,40-21 0,-70 43-7,-1-1 0,1 1 1,-1 0-1,1 1 0,0-1 0,0 1 0,7-1 0,-10 2 12,0 0-1,-1 0 0,1 0 1,0 0-1,0 1 0,0-1 0,-1 0 1,1 1-1,0 0 0,-1-1 1,1 1-1,0 0 0,-1 0 0,1 0 1,-1 0-1,1 0 0,-1 0 0,0 1 1,1-1-1,-1 0 0,0 1 1,1 1-1,1 2-9,0 0 1,0 0-1,-1 0 1,1 0-1,-1 1 1,-1-1-1,1 1 1,-1-1-1,0 1 1,0 6-1,1 12 30,-2 26-1,-1-24 27,1-20-17,1 0 0,-1 0 0,1 0 0,0 0 0,0-1 0,0 1 0,1 0 0,0-1 0,0 1 0,4 6 0,-4-10 0,-1 1 0,1-1-1,0 0 1,-1 0 0,1 0-1,0 0 1,0 0 0,0-1 0,1 1-1,-1-1 1,0 1 0,1-1-1,-1 0 1,1 0 0,-1 0 0,1 0-1,-1 0 1,1-1 0,0 1 0,-1-1-1,1 1 1,0-1 0,-1 0-1,5-1 1,1 1 14,0-1 0,-1-1 0,1 0 1,-1 0-1,0 0 0,1-1 0,-1 0 0,12-8 0,-8 4-17,0 0-1,-1-1 1,-1-1-1,16-16 1,-5 0-7,-1 0-1,-1-2 1,21-41 0,3-22-14,-38 78-18,0 1 0,-1-1 0,0 0 0,0 0 0,-2 0 0,1-13 0,-1 23 1,-1 0 0,0 0 0,-1 0 0,1-1 0,0 1 0,-1 0 0,1 0-1,-1 0 1,1 0 0,-1 0 0,0 0 0,0 0 0,0 1 0,0-1 0,0 0-1,-1 0 1,1 1 0,0-1 0,-1 1 0,1-1 0,-3-1 0,2 2-1,1 1 0,-1-1 0,0 1 0,1-1 1,-1 1-1,0 0 0,1-1 0,-1 1 0,0 0 1,1 0-1,-1 0 0,0 0 0,1 1 0,-1-1 1,0 0-1,1 1 0,-1-1 0,0 1 0,1-1 1,-1 1-1,1 0 0,-1 0 0,1 0 0,-1 0 1,1 0-1,0 0 0,-2 2 0,-4 3-37,1 0-1,0 0 1,0 1-1,1 0 1,-9 14 0,-19 43-37,20-37 71,-6 16 109,2 0-1,1 1 1,-17 81 0,32-120-51,0 1 0,0-1 1,1 0-1,0 0 1,0 1-1,0-1 1,0 0-1,1 0 1,0 1-1,0-1 1,1 0-1,-1 0 1,1 0-1,3 5 1,-3-7-5,0 0 1,0 0 0,0 0-1,1 0 1,-1-1 0,1 1-1,0-1 1,-1 0 0,1 0-1,0 0 1,0 0 0,1 0-1,-1-1 1,0 0 0,1 1-1,-1-1 1,0 0 0,1 0-1,-1-1 1,1 1 0,0-1-1,3 0 1,11 0 133,-1-1 0,29-5 0,-23 3-120,40-6 76,93-27-1,-125 26-120,-2 0-1,1-2 0,-1-2 1,-1 0-1,30-21 0,81-72-140,-126 98 52,-13 9 87,0 0 0,1 0 0,-1 0 0,0 0 0,0 0-1,0 0 1,0 0 0,1 0 0,-1 0 0,0 0 0,0 0-1,0 0 1,0 0 0,1 0 0,-1 0 0,0 0 0,0 0 0,0 0-1,0 0 1,0 1 0,1-1 0,-1 0 0,0 0 0,0 0-1,0 0 1,0 0 0,0 0 0,0 0 0,1 0 0,-1 1 0,0-1-1,0 0 1,0 0 0,0 0 0,0 0 0,0 0 0,0 1-1,0-1 1,0 3-40,1-1 0,-2 1-1,1 0 1,0 0 0,0-1 0,-2 5-1,0 0 59,-4 26-2,-14 84 159,20-112-157,0 0 0,0 0 0,1-1 0,-1 1 0,1 0 0,0 0 0,0-1 0,1 1 0,-1-1 0,1 1 0,0-1 0,1 0 0,-1 1 0,0-1 0,1 0 0,0-1 0,0 1 0,0 0 0,1-1 0,-1 0 0,1 0 0,0 0 0,0 0 0,0 0 0,0-1 0,0 0 0,1 0 0,-1 0 0,0 0 0,1-1 0,8 2 0,8 1 13,0-2-1,0-1 1,0 0-1,0-2 1,26-3-1,-16 1-50,11 0 139,0-2-1,0-2 0,-1-1 0,71-26 0,-78 21-168,0-3 1,0-1-1,-2-1 1,0-1-1,-1-2 1,-1-2-1,-1 0 1,44-48-1,-72 71 50,9-12 7,13-20 1,-21 30 4,0-1 0,0 0 0,-1 0 0,1 0 0,-1 0-1,0 0 1,0 0 0,0-1 0,0 1 0,0 0 0,-1-1-1,0 1 1,0-5 0,0 8-20,0-1 0,0 0 0,0 0 0,0 1 0,0-1 0,-1 0 0,1 1 0,0-1 0,-1 0 0,1 1-1,0-1 1,-1 0 0,1 1 0,-1-1 0,1 0 0,-1 1 0,0-1 0,1 1 0,-1-1 0,1 1 0,-1 0 0,0-1 0,1 1 0,-1 0 0,0-1 0,1 1-1,-1 0 1,0 0 0,0-1 0,1 1 0,-1 0 0,0 0 0,0 0 0,0 0 0,1 0 0,-1 0 0,0 0 0,0 0 0,1 1 0,-2-1 0,-3 1-39,0 1 0,0 0 0,0-1 0,-8 5 0,-6 6-19,0 1-1,1 1 0,1 0 1,0 1-1,-21 25 0,9-10 6,-86 82 77,108-105-17,0 1 1,0 1-1,1-1 0,0 1 0,1 0 0,-1 0 0,-3 12 1,7-17 19,1 0 1,0 0-1,-1 0 1,2 0-1,-1 0 0,0 0 1,1 0-1,0 0 1,0 0-1,0 0 1,0 0-1,0 0 1,1 0-1,0 0 1,0 0-1,0 0 1,0-1-1,1 1 1,0 0-1,-1-1 1,4 6-1,-4-8 1,0 0 0,0 1 0,0-1 0,0 0 0,0 0 0,1 0 0,-1 0 0,0 0 0,1 0 1,-1 0-1,0 0 0,1-1 0,-1 1 0,1 0 0,-1-1 0,1 1 0,-1-1 0,1 0 0,-1 1 0,3-1 0,-1 0 14,0-1 1,-1 1-1,1-1 1,-1 1-1,1-1 0,-1 0 1,1 0-1,-1 0 1,0 0-1,0-1 0,4-1 1,3-5 64,0 0 1,0 0-1,0-1 0,8-11 1,-17 20-95,25-31-215,-1-1 0,-1-1-1,-2 0 1,20-43-1,-63 104-685,-3 12 774,-26 45 99,7 11 24,-17 31 87,44-96-44,-1-1 1,-24 30 0,11-22 24,-2-2 1,-2-1 0,-45 35 0,22-25 117,-93 54 0,144-95-162,0 0-1,0-1 0,0 0 1,-1 0-1,1 0 0,-1-1 1,-10 2-1,15-4-25,0 1 0,1-1 0,-1 0 0,0 0 0,1-1 0,-1 1 0,1 0 0,-1-1 1,0 0-1,1 1 0,-1-1 0,1 0 0,0 0 0,-1-1 0,1 1 0,0 0 0,0-1 0,-1 0 0,1 1 0,0-1 0,1 0 0,-1 0 0,0 0 0,1 0 0,-3-3 0,2 0-23,-1 0 0,1 0 0,0 0 0,1 0 0,-1 0 0,1-1-1,0 1 1,0 0 0,1-1 0,-1 1 0,1 0 0,1-1-1,-1 1 1,1-1 0,0 1 0,2-8 0,0 3 18,0 2 0,0-1 1,1 0-1,0 1 0,0-1 1,1 1-1,0 0 0,12-13 0,-6 9-16,1 2 0,1-1 0,-1 2 0,2-1 0,-1 2-1,1 0 1,22-9 0,111-33 21,-77 28 0,561-205 1121,-592 211-1079,0-2 1,40-24-1,-58 29 22,-1-2 1,0 0-1,-1-1 0,0 0 0,16-21 0,-18 16 162,16-28 0,-11 16 103,-19 29-271,-2 3-46,-1 1 0,1-1 0,-1 1 0,1-1 0,-1 1 1,1-1-1,-1 0 0,1 1 0,-1-1 0,0 0 0,1 1 0,-1-1 0,0 0 1,0 1-1,0-1 0,1 0 0,-1 0 0,0 1 0,0-1 0,0 0 1,0-1-1,0 2-7,-1 0 0,1 0 0,0 0 0,0 0 0,0-1 0,0 1 1,0 0-1,-1 0 0,1 0 0,0 0 0,0 0 0,0 0 0,0 0 0,0 0 0,-1 0 1,1 0-1,0 0 0,0 0 0,0 0 0,0 0 0,0 0 0,0 1 0,-1-1 0,1 0 1,0 0-1,0 0 0,0 0 0,0 0 0,0 0 0,0 0 0,-1 0 0,1 0 0,0 0 1,0 1-1,0-1 0,0 0 0,0 0 0,0 0 0,0 0 0,0 0 0,0 0 1,0 1-1,0-1 0,0 0 0,-1 0 0,1 0 0,0 0 0,0 0 0,0 1 0,0-1 1,0 0-1,-3 10-119,-2 5 109,0 0 0,-15 28-1,12-26-37,-12 32-1,14-32 60,0 2 43,-5 29 0,10-43-28,0 1 1,1-1-1,-1 0 0,1 1 1,1-1-1,-1 0 0,1 1 1,0-1-1,0 0 0,3 9 1,-3-13-18,-1 1 0,1-1 0,0 1 0,0-1 0,0 0 0,0 1 0,0-1 0,0 0 0,0 0 0,0 0 0,0 0 0,0 0 0,1 0 0,-1 0 0,0 0 0,1 0 0,-1 0 0,1-1 0,-1 1 1,1-1-1,-1 1 0,1-1 0,-1 1 0,1-1 0,0 0 0,-1 0 0,1 0 0,-1 0 0,3 0 0,4-1 34,0-1 0,0 0 0,0 0 0,13-6-1,-8 3-97,124-41 41,-70 25 18,-1-3 1,74-37-1,-114 46 50,0-1 1,43-37-1,-66 51-67,-1 0 1,1-1-1,-1 1 1,0-1-1,0 0 0,0 0 1,0 0-1,0 0 0,-1 0 1,0 0-1,1 0 1,-1-1-1,0 1 0,1-6 1,-2 6-13,0 1 0,0-1 0,0 1 0,0-1-1,0 0 1,0 1 0,-1-1 0,0 1 0,1-1 0,-1 1 0,0-1 0,0 1 0,0 0 0,0 0 0,-1-1 0,1 1 0,-1 0 0,1 0 0,-3-2 0,1 2 21,1 0-1,-1 0 1,1 1 0,-1 0 0,0-1 0,0 1 0,1 0 0,-1 0-1,0 0 1,0 1 0,0-1 0,0 1 0,0 0 0,0 0-1,0 0 1,0 0 0,0 0 0,0 0 0,0 1 0,0 0-1,-5 1 1,4-1 2,0 0 0,0 1 0,0-1-1,0 1 1,1 0 0,-1 0 0,1 0-1,-1 1 1,1-1 0,0 1 0,0 0-1,0-1 1,0 1 0,0 1 0,-4 5-1,6-7-1,0 0 0,-1 0 0,1 0 0,-1 0 0,0-1 0,1 1 0,-1-1 0,0 1 0,0-1 0,-3 2 0,0 0-4,4-2-1,1-1 22,-1 1 0,1 0 0,-1-1 1,1 1-1,-1-1 0,1 1 0,0 0 0,-1 0 1,1-1-1,0 1 0,-1 0 0,1 0 1,0-1-1,0 2 0,-3 8 13,-41 53-351,39-57 325,1 1-1,0-1 0,0 1 1,1-1-1,0 1 0,-4 13 1,6-18 6,0 0 1,1 0-1,0 1 1,-1-1 0,1 0-1,0 0 1,0 1-1,0-1 1,0 0-1,1 0 1,-1 1 0,1-1-1,-1 0 1,1 0-1,0 0 1,0 0-1,0 0 1,0 0 0,0 0-1,0 0 1,0 0-1,1 0 1,-1 0-1,1-1 1,-1 1 0,4 1-1,2 3 29,1-1 0,0-1 0,1 0 0,-1 0 0,1-1 1,0 0-1,0 0 0,9 1 0,0-1 49,-1 0 0,1-2 1,25-1-1,-13-3-5,0-1-1,0-2 1,33-10-1,-21 5-72,22-6 7,-1-3 1,0-3-1,-2-2 1,-1-3-1,57-37 0,-85 42 10,-26 17-45,0 1-1,1 1 1,0-1 0,0 1 0,10-4 0,-17 7 21,1 1-1,-1 0 1,0 0 0,0 0-1,1 0 1,-1 0 0,0 0-1,0 0 1,1 0 0,-1 0-1,0 0 1,1 0 0,-1 0-1,0 0 1,0 0 0,1 0-1,-1 0 1,0 0 0,1 0-1,-1 0 1,0 0 0,0 0-1,1 0 1,-1 0 0,0 1-1,0-1 1,1 0 0,-1 0-1,0 0 1,0 1 0,0-1-1,1 0 1,0 11-49,-7 12-50,4-16 74,-1-1 1,-1 1-1,1-1 1,-1 0 0,0 0-1,0 0 1,0-1-1,-11 10 1,-3 1-83,-26 18 0,24-20 90,-49 36 78,-108 85 229,166-125-271,5-4 37,0-1 0,0-1 0,0 1 0,0-1 0,-11 6 0,17-10-51,0 0 0,-1 0 0,1 0 0,0 0 0,0 0 0,0 0 0,0 0 0,0 0-1,0 0 1,0 0 0,0 0 0,0 0 0,-1 0 0,1 0 0,0 0 0,0 0 0,0 0 0,0 0 0,0 0 0,0 0 0,0 0 0,0 0-1,0 0 1,-1 0 0,1 0 0,0 0 0,0 0 0,0 0 0,0 0 0,0 0 0,0 0 0,0-1 0,0 1 0,0 0 0,0 0 0,0 0-1,0 0 1,-1 0 0,1 0 0,0 0 0,0 0 0,0 0 0,0 0 0,0-1 0,0 1 0,0 0 0,0 0 0,0 0 0,0 0 0,0 0-1,0 0 1,0 0 0,0 0 0,0-1 0,0 1 0,0 0 0,0 0 0,0 0 0,0 0 0,0 0 0,0 0 0,0 0 0,1 0 0,-1-1 0,3-6 94,0 3-69,1 0 0,-1 0 0,1 1 0,-1 0 0,1 0 0,0 0 0,8-5 0,33-14-44,-18 12 7,0 1 1,40-9-1,61-3-184,-38 6-772,-66 11 388,45-9-3447,0 3-5913,-43 9-191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33 12640,'-54'-33'4671,"50"33"-3615,8 0-320,6 0-1792,8 0 416,4 5-735,9 3 799,6 4-3776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63 4224,'0'-1'93,"-11"-31"2432,9 9 4163,1 17-4623,-2 8-545,-2 13-689,-11 67 198,-16 73 164,22-119-735,-1 0-1,-20 42 1,-162 369 1275,180-414-1834,-23 41-1,31-69-1110,3-9-698,2-11-882,3-8 204,1 0 0,1 0 0,9-27 0,4 5-1273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62 321 9728,'-54'-45'4346,"53"45"-4235,1-1-1,-1 1 1,1 0-1,-1-1 0,1 1 1,-1-1-1,1 1 1,-1-1-1,1 1 1,0-1-1,-1 1 1,1-1-1,0 0 0,0 1 1,-1-1-1,1 1 1,0-1-1,0 0 1,0 1-1,0-1 1,0 0-1,0 1 0,0-1 1,0 1-1,0-1 1,0 0-1,0 1 1,0-1-1,0 0 1,0 1-1,1-1 0,-1 1 1,0-1-1,0 0 1,1 1-1,-1-1 1,0 1-1,1-1 1,-1 1-1,1-1 0,-1 1 1,1-1-1,-1 1 1,1-1-1,4-2 289,-1 0 0,1-1 0,-1 2 0,8-5 0,18-6 326,36-11 0,-2 1-201,23-11 102,145-39 1,-107 48-344,184-14-1,-215 38-1306,-94 3 547,-1 0 0,1-1 0,-1 1 0,0 0 0,1-1 0,-1 1 0,0-1 0,-1 3 0,-7 5-1907,0-1 0,-1 0 0,-10 8 0,-21 11-3050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25 143 9888,'-16'-2'1427,"7"0"2612,21-2-1138,95-29 2541,1-1-4452,157-26-659,-248 57-466,10-2-2242,-25 17-6351,-3-10 7878,1 1-1,0 0 1,-1-1-1,0 0 1,0 1-1,1-1 1,-4 5-1,2-3 170,-6 16-3020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 8320,'-3'-1'385,"-1"1"0,0-1 0,0 1 0,0 0 0,1 1 0,-1-1 0,0 1 0,0-1 0,1 1 0,-1 0 0,0 1 0,1-1 0,-1 1 0,1-1 0,-6 4 0,-12 9 949,10-9-969,1 2 1,0-1-1,1 1 1,-1 1 0,1 0-1,-8 9 1,8-4-212,1-1 1,0 2 0,1-1-1,0 1 1,1 0 0,1 0-1,0 0 1,1 1 0,-4 24-1,7-33-73,0 0 0,1 0-1,-1 0 1,1 0 0,0 0-1,1 0 1,0 0 0,0 0-1,0 0 1,1 0 0,0 0-1,3 9 1,-3-12-27,-1-1 0,1 1 0,0 0 0,0 0 0,0-1 0,0 1 0,0-1 0,1 1 0,-1-1 0,1 0 1,-1 0-1,1 0 0,0 0 0,0-1 0,0 1 0,0-1 0,0 0 0,0 1 0,0-2 0,0 1 0,1 0 0,-1 0 0,0-1 0,6 0 0,-2 0 7,-1-1 0,0 0-1,1 0 1,-1-1 0,0 1 0,0-2-1,0 1 1,0 0 0,-1-1 0,1 0-1,0-1 1,-1 1 0,0-1-1,0 0 1,0 0 0,-1-1 0,1 1-1,5-10 1,2-1 67,-1-1-1,-1-1 1,-1 1 0,15-37-1,-21 43-74,0 0 0,0 0-1,-1-1 1,2-17 0,-4 22-55,1-1 1,-1 1 0,-1 0 0,1-1-1,-1 1 1,0 0 0,0 0-1,-1 0 1,-3-8 0,2 10-81,1 0 1,-1 0-1,-1 0 0,1 1 1,0 0-1,-1-1 0,0 1 1,0 1-1,0-1 1,0 0-1,0 1 0,-8-3 1,31 2 134,21 3 300,-1 2 1,1 1-1,63 15 0,-99-17-308,1 0 0,-1 1 0,0 0 0,0-1 0,-1 1 0,1 1 0,0-1-1,-1 0 1,1 1 0,-1 0 0,0 0 0,1 0 0,-2 0 0,1 0 0,0 1 0,-1-1 0,1 1-1,-1 0 1,0 0 0,0 0 0,-1 0 0,3 7 0,0 6 41,-1 0 1,0 0-1,-2 0 0,1 25 0,-1-1-152,1-4 287,-1-17-123,0 0-1,5 21 1,-5-35-67,1 0 0,-1-1 1,1 1-1,1 0 1,-1-1-1,1 0 0,0 1 1,0-1-1,0 0 0,1 0 1,5 5-1,-4-4 53,-5-5-84,1 1 1,0-1-1,0 0 0,-1 0 0,1 0 1,0 0-1,0 0 0,0 0 0,1 0 1,-1 0-1,0-1 0,0 1 1,0 0-1,0-1 0,1 1 0,-1 0 1,0-1-1,1 0 0,-1 1 0,0-1 1,1 0-1,-1 0 0,1 0 1,1 0-1,-2 0 48,5 2 168,2 1-2917,-8-6 1680,0 1 0,1 0 1,-1 0-1,0 0 1,1 0-1,0 0 0,0 0 1,1-4-1,12-15-3668,-7 11 3529,14-24-4290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2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56 3648,'9'8'8701,"-10"-8"-8493,-9 8 5421,1-4-6093,1-1 689,-1 0 0,2 0 0,-1 1 0,0 0 0,1 0 1,-1 1-1,1 0 0,1 0 0,-11 11 0,8-7-149,1 1 0,0 0 0,1 0 1,0 1-1,1 0 0,-6 13 0,5-7-67,0 0 0,2 1 0,0-1 0,1 1 0,1 0 0,0 0 1,2 0-1,0 0 0,2 24 0,0-32 45,0-1 0,1 1 0,0 0 0,5 11 0,-6-17-2,0-1 0,1 0 1,-1 1-1,1-1 1,0 0-1,0 0 0,1 0 1,-1 0-1,0-1 1,1 1-1,0-1 0,0 1 1,-1-1-1,5 2 1,-6-3-25,1 0 0,-1-1 0,1 1 0,-1-1 0,0 1 0,1-1 0,-1 0 0,1 1 0,-1-1 0,1 0 0,-1 0 0,1 0 0,-1 0 1,1 0-1,-1-1 0,1 1 0,-1 0 0,1-1 0,-1 1 0,1-1 0,-1 1 0,0-1 0,1 0 0,-1 1 0,0-1 0,0 0 0,1 0 0,0-1 1,3-3 84,0 0 0,-1-1 1,1 1-1,6-12 1,0-3-16,0-1 0,-1-1 0,-1 1 0,-1-2-1,0 1 1,-2-1 0,-1 0 0,-1 0 0,-1-1 0,-1 1 0,-1-1 0,-1 0 0,-3-27 0,1 43-68,0 0 0,0 1 0,0-1 0,-1 0 1,-5-9-1,8 16-38,0 1 0,0 0 0,-1-1 0,1 1 0,0-1 0,0 1 0,0 0 0,0-1 0,-1 1 1,1 0-1,0-1 0,0 1 0,-1 0 0,1-1 0,0 1 0,-1 0 0,1 0 0,0-1 0,-1 1 0,1 0 0,0 0 0,-1 0 0,1 0 0,0-1 0,-1 1 1,1 0-1,-1 0 0,1 0 0,0 0 0,-1 0 0,1 0 0,-1 0 0,0 0-6,0 1 1,1-1-1,-1 1 0,0 0 0,1-1 1,-1 1-1,1-1 0,-1 1 0,1 0 1,-1 0-1,1-1 0,-1 1 0,1 0 1,-1 1-1,-9 29 39,7-14 71,1 0 1,1-1-1,0 22 0,1-1-1,-1 86 178,-11 159 388,1-182-117,-39 158 0,48-251-472,0-1 0,0 1 0,-1-1 1,-5 9-1,8-13-49,-1-1 0,0 0 1,0 0-1,0 1 0,0-1 1,0 0-1,0 0 0,0 0 1,0 0-1,0 0 0,0 0 1,0 0-1,-1-1 0,1 1 0,0 0 1,-1-1-1,1 1 0,0-1 1,-1 1-1,1-1 0,-1 0 1,1 1-1,-1-1 0,-2 0 0,2-1-20,-1 1-1,1-1 1,0 0-1,-1 0 0,1 0 1,0 0-1,0 0 0,-1-1 1,1 1-1,0-1 0,0 1 1,0-1-1,-3-4 1,-19-27-235,19 25 164,-6-8-42,2 4-25,0-1 0,1 0 0,1 0 1,-9-22-1,14 31 97,1 0 0,0 0 0,0 0 0,1 0 0,-1 0 0,1 0 0,0 0 0,0 0-1,0 0 1,0 0 0,1 0 0,0 0 0,-1 0 0,2 0 0,-1 0 0,0 0 0,1 0 0,0 1 0,-1-1 0,2 1 0,-1-1 0,3-3 0,3-2-23,1 0-1,0 0 0,1 1 1,0 0-1,16-9 0,57-28-133,90-27 259,-62 28-101,-109 42 35,111-49 24,-87 37 40,-1-1 1,29-22 0,64-59 378,-63 49-359,2 2 0,73-43 1,26 2 951,-153 85-985,0-1 0,-1 0 0,1 0 0,-1 0 0,1 0 0,-1 0 0,4-4 0,-6 5-40,0 1-1,0 0 0,0 0 1,0-1-1,1 1 0,-1 0 1,0 0-1,0-1 0,0 1 1,0 0-1,0-1 0,0 1 0,0 0 1,0-1-1,1 1 0,-1 0 1,0-1-1,0 1 0,-1 0 1,1 0-1,0-1 0,0 1 1,0 0-1,0-1 0,0 1 1,0 0-1,0-1 0,0 1 1,-1-1-1,0 1-2,0-1 0,0 1 1,1-1-1,-1 1 0,0 0 1,0-1-1,0 1 0,0 0 0,0 0 1,0-1-1,0 1 0,0 0 1,0 0-1,-2 0 0,-9 1 32,1 0 0,0 1-1,0 0 1,0 1 0,0 0-1,-11 5 1,5-1-12,0 1 0,-30 19-1,35-18-23,1 0 0,-1 0 0,2 1-1,-1 1 1,2 0 0,-1 0-1,1 1 1,1 0 0,0 0-1,1 1 1,1 0 0,-1 0-1,2 1 1,0 0 0,1 0-1,0 0 1,1 0 0,-2 24-1,5-33 6,0 0-1,0-1 0,0 1 0,0 0 1,1 0-1,2 7 0,-3-11 2,0-1 0,0 1 0,0 0 0,1 0 0,-1-1 0,0 1 0,1 0 0,-1 0 0,0-1 0,1 1 1,-1 0-1,1-1 0,-1 1 0,1-1 0,0 1 0,-1-1 0,1 1 0,-1-1 0,1 1 0,0-1 0,-1 0 0,1 1 0,0-1 0,0 0 0,-1 1 0,1-1 0,0 0 0,0 0 0,-1 0 0,1 0 0,0 0 0,0 0 0,0 0 0,-1 0 0,1 0 0,0 0 1,0 0-1,0 0 0,-1-1 0,1 1 0,0 0 0,-1-1 0,1 1 0,1-1 0,3-3 38,0 1 0,0-2 0,-1 1 0,1-1 0,-1 1 0,0-1 0,7-11-1,-8 11-34,57-75-5,94-98-1,-151 174 5,1 1-91,-1-1-1,1 1 1,0-1-1,0 1 1,0 0 0,5-2-1,-8 4 74,-1 1-1,1 0 1,-1 0-1,1 0 0,-1 0 1,1 0-1,-1 0 1,1 0-1,-1 0 1,1 0-1,-1 0 1,1 0-1,-1 0 1,1 1-1,-1-1 1,1 0-1,-1 0 1,1 0-1,-1 1 1,1-1-1,-1 0 1,0 1-1,1-1 0,-1 0 1,1 1-1,-1-1 1,0 1-1,1-1 1,-1 0-1,0 1 1,0-1-1,1 1 1,-1-1-1,0 1 1,0 0-1,7 20 142,-6-17-140,15 69 212,8 30 18,-18-85-117,-1-1 1,2 0-1,15 28 0,-20-42-73,0 0 1,1 0-1,-1 1 0,1-1 1,-1-1-1,1 1 0,0 0 1,0-1-1,5 4 0,-6-5-20,-1 0 0,1 0 0,-1-1 0,0 1 0,1-1 0,-1 1 0,1-1 0,0 0 0,-1 0 1,1 0-1,-1 0 0,1 0 0,-1 0 0,1 0 0,0 0 0,-1 0 0,1-1 0,-1 1 0,1-1 0,-1 1 0,1-1 0,-1 1 0,0-1 0,1 0 0,1-1 0,3-3 20,0 0 0,0-1-1,-1 1 1,0-1 0,0 0 0,5-7-1,24-45-112,-24 40 59,26-51 68,35-55 23,-50 90-118,-15 23 5,0 1-1,1 0 1,1 0-1,-1 0 1,17-15-1,-19 21 1,2 0-248,-5 15 103,-1-9 193,0 9 45,-1-1 0,0 1 0,0-1 0,-1 1 0,0-1 1,-1 0-1,0 0 0,-1 1 0,-6 14 0,-8 27 92,-7 18 69,20-61-200,0-1-1,-1 1 1,0-1-1,-1 0 1,-9 12-1,-4-3-10,18-17 0,0 1 0,1-1 0,-1 1 0,0-1 0,0 1 0,0-1 0,0 0 0,0 0 0,0 1 0,0-1 0,0 0 0,0 0 0,0 0 0,0 0 0,0 0 0,0 0 0,0 0 0,0 0 0,0-1 0,0 1 0,0 0 0,0 0 0,-1-2 0,-1 0 12,-1-1-1,1 1 1,0-1-1,0 0 1,1 0-1,-5-5 0,7 7-12,-1 0-1,0 0 1,0 0-1,0 0 0,1-1 1,-1 1-1,0 0 0,1 0 1,-1 0-1,1-1 0,0 1 1,-1 0-1,1-1 0,0 1 1,0 0-1,0-1 0,0 1 1,0 0-1,0-1 0,0 1 1,0 0-1,0 0 0,1-1 1,-1 1-1,1-2 0,0 2 2,-1 1-1,1-1 1,0 0-1,0 1 0,-1-1 1,1 1-1,0-1 1,0 1-1,0-1 0,-1 1 1,1 0-1,0-1 0,0 1 1,0 0-1,0 0 1,0-1-1,0 1 0,0 0 1,0 0-1,-1 0 1,1 0-1,0 0 0,0 0 1,2 1-1,26 9 56,-24-8-63,34 13-237,54 14 0,-71-25-763,25 3 1,-31-6-851,0 0 0,22-3 0,3-2-1268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24 253 2912,'-8'-4'-504,"-6"-6"5292,14 10-4596,0-1-1,0 1 1,-1-1-1,1 1 0,0-1 1,0 1-1,0-1 1,0 1-1,0-1 1,0 1-1,0-1 1,0 1-1,0-1 1,0 1-1,0-1 0,0 1 1,0-1-1,0 1 1,0-1-1,0 1 1,1-1-1,-1 1 1,0-1-1,0 1 1,1 0-1,-1-1 1,0 1-1,0-1 0,1 1 1,-1 0-1,1-1 1,-1 1-1,9-10 852,0 1-1,0 1 0,21-15 1,-26 20-949,1-1 0,0 1 0,0 1 0,1-1 0,-1 1 1,0 0-1,1 0 0,-1 1 0,1-1 0,10 0 0,-15 3-79,0-1-1,0 1 1,0 0-1,0 0 0,0-1 1,0 1-1,0 0 1,0 0-1,0 0 0,-1 0 1,1 0-1,0 0 1,-1 0-1,1 1 0,-1-1 1,1 0-1,-1 0 1,0 0-1,1 2 0,2 10 143,0 0-1,-1 0 0,-1 1 0,0-1 0,-1 13 1,0-5 38,3 25 0,3 1 211,5 33-45,-9-71-194,0 0 1,1 0 0,0 0 0,1 0 0,0 0 0,6 10 0,-9-18-116,0 0 0,0 1 1,0-1-1,0 0 0,0 1 0,0-1 1,1 0-1,-1 0 0,0 0 1,1 0-1,-1 0 0,0 0 0,1 0 1,-1-1-1,1 1 0,-1 0 1,1-1-1,0 1 0,2-1 0,-2 0 4,1 0-1,-1 0 1,0 0-1,1-1 0,-1 1 1,0-1-1,0 1 1,1-1-1,-1 0 0,0 0 1,0 0-1,3-2 0,4-4 65,-1 0-1,1 0 1,-1-1-1,11-13 0,114-158 347,-128 170-446,10-14-36,-1 0 0,-1-1 0,17-48 0,-29 70 20,3-10-31,0-1 1,2 1 0,7-14-1,-12 24 17,0 1 0,0 0 0,0 0 0,0 0 0,1 0-1,-1 0 1,0 0 0,1 0 0,-1 0 0,0 1 0,1-1 0,-1 0-1,1 1 1,-1-1 0,1 1 0,0 0 0,-1-1 0,1 1 0,-1 0-1,1 0 1,0 0 0,-1 0 0,1 0 0,2 1 0,5 1-26,-1 0 0,1 0 1,10 5-1,-8-3 48,45 14 160,92 16 1,60-7-96,-159-23 165,92-4 1,-138 0-243,2 0 24,0-1 0,-1 0 1,1 1-1,7-3 0,-11 2 0,0 1 0,1-1 0,-1 0 0,0 1 0,0-1 0,0 0 0,0 0 0,0 0 0,0 1 0,0-1 0,0 0 0,0 0-1,0-1 1,0 1 0,0 0 0,-1 0 0,1 0 0,-1-1 0,1 1 0,0-2 0,2-7 11,-1 1 0,1-1 0,0-13 0,-3 19-36,0 0 0,0 0 0,-1 0 0,1 0 0,-1 0 0,0 0 0,0 0 0,0 0 0,-1 0 0,1 0 0,-3-3 0,2 2-40,-1 1 0,1 0 0,-1 0 1,0 0-1,-1 0 0,1 0 0,-5-4 0,6 7 15,0 0-1,0-1 0,0 1 0,0 0 0,0 0 0,0 0 0,0 1 0,0-1 0,0 0 1,0 1-1,0-1 0,-1 1 0,1 0 0,0 0 0,0 0 0,-1 0 0,1 0 0,-4 1 1,-3 1-31,0 1 0,0 1 0,0-1 0,0 1 0,0 1 1,-13 8-1,0 3 8,-23 21 0,36-29 50,0 1 1,0 0 0,1 0 0,0 1-1,0 0 1,1 0 0,1 1 0,0 0 0,-6 14-1,10-20 7,0 1-1,1-1 0,0 1 1,0-1-1,0 1 0,0 0 1,1-1-1,0 1 0,0 0 1,0-1-1,1 1 0,0 0 1,0-1-1,1 1 0,-1-1 1,1 0-1,0 1 1,1-1-1,-1 0 0,1 0 1,0 0-1,5 6 0,-2-4 59,0 0-1,0 1 0,1-2 0,0 1 1,1-1-1,-1 0 0,1-1 1,11 6-1,-13-8-9,-1 0 0,1-1 0,0 0 0,0-1 1,0 1-1,0-1 0,0 0 0,1-1 0,-1 1 0,0-1 0,0 0 0,0-1 0,1 0 0,5-1 1,2-2 16,-1 0 1,0-1-1,0-1 1,-1 0-1,19-12 1,55-46 173,22-36-279,-99 92 25,0-1 0,-1 0 1,12-16-1,-20 24 1,0 1 0,1 0 0,-1-1 0,0 1 0,0 0 0,0-1 0,1 1 0,-1 0 0,0-1 0,1 1 0,-1 0 0,0-1 0,1 1 0,-1 0 0,0 0 0,1-1 0,-1 1 0,0 0 0,1 0 0,-1 0 0,1 0 0,-1 0 0,0-1 0,1 1 0,-1 0 0,1 0 0,-1 0 0,0 0 0,1 0 0,-1 0 0,1 0 0,-1 0 0,0 1 0,1-1 0,-1 0 0,1 0 0,-1 0 0,0 0 0,1 0 0,0 1 0,10 14-710,-5-6 729,-3-5 0,11 14-8,0 0-1,1-2 1,28 25 0,-17-19 191,-12-10-173,23 17-1,-33-27-4,0 1 0,1-1-1,-1 0 1,1 0 0,-1 0 0,1-1 0,-1 1-1,1-1 1,0 0 0,9 0 0,-3-1 34,0 0 1,0-1-1,0-1 1,0 1-1,0-2 1,-1 0-1,1 0 1,-1-1-1,0 0 1,0 0-1,0-1 1,11-8 0,-3-1 13,-1 0 1,-1-2-1,-1 1 1,0-2 0,16-22-1,6-9-295,-37 47 224,0 1 0,0 0-1,0-1 1,0 1 0,0 0-1,0-1 1,0 1 0,1 0-1,-1 0 1,0-1 0,0 1-1,0 0 1,1-1 0,-1 1-1,0 0 1,0 0 0,1 0 0,-1-1-1,0 1 1,0 0 0,1 0-1,-1 0 1,0-1 0,1 1-1,-1 0 1,0 0 0,1 0-1,-1 0 1,0 0 0,1 0-1,-1 0 1,0 0 0,1 0 0,-1 0-1,0 0 1,1 0 0,-1 0-1,1 0 1,-1 1-19,1 0 0,-1 0-1,0 0 1,1 0 0,-1 0 0,0 0-1,0 0 1,0-1 0,0 1 0,0 0-1,0 0 1,0 0 0,0 0 0,0 2 0,-5 27-264,2-13 258,-2 30 1,2-15 123,2-26-58,0-1-1,1 1 0,0-1 1,-1 1-1,2-1 0,-1 1 1,1-1-1,-1 0 1,4 10-1,-4-14-18,1 0 0,-1-1 1,0 1-1,0-1 0,1 1 0,-1-1 0,1 1 1,-1-1-1,0 1 0,1-1 0,-1 1 1,1-1-1,-1 1 0,1-1 0,-1 0 0,1 1 1,-1-1-1,1 0 0,0 1 0,-1-1 1,1 0-1,0 0 0,-1 0 0,1 1 1,-1-1-1,1 0 0,0 0 0,-1 0 0,1 0 1,0 0-1,-1 0 0,1 0 0,0-1 1,-1 1-1,1 0 0,-1 0 0,2-1 0,3-1 70,0 0-1,-1 0 0,1-1 0,4-3 0,2-1 61,43-27 29,64-51 1,40-50-232,-155 133 38,-1-1 0,1 1-1,0 0 1,0 0-1,-1 0 1,1 1-1,5-3 1,-8 4 11,1 0 0,0 0 0,-1 0 0,1 0-1,0 0 1,-1 0 0,1 0 0,0 0 0,-1 0 0,1 0 0,0 0 0,-1 1 0,1-1-1,0 0 1,-1 0 0,1 1 0,-1-1 0,1 0 0,0 1 0,-1-1 0,1 1 0,-1-1-1,1 1 1,-1-1 0,0 1 0,1-1 0,-1 1 0,1-1 0,-1 1 0,0-1-1,1 1 1,-1 0 0,0-1 0,0 1 0,0-1 0,1 1 0,-1 0 0,0-1 0,0 2-1,1 3-28,0 0-1,0 0 0,0 0 1,-1 0-1,0 0 0,0 0 0,0 0 1,-1 8-1,-3 4-42,-8 22 0,6-17 22,-19 59-22,-111 324 71,-24 38 332,115-308-90,44-133-233,-1 6 46,-1 1 1,0-1-1,0 0 0,-1 0 1,0-1-1,0 1 0,-1-1 1,-8 10-1,12-16-38,0 0 0,1 0 0,-1 0 1,0 0-1,0-1 0,0 1 0,0 0 0,1-1 0,-1 1 0,0-1 0,0 1 0,0-1 1,0 1-1,0-1 0,-1 0 0,1 0 0,0 1 0,0-1 0,0 0 0,0 0 0,0 0 1,0 0-1,0 0 0,0 0 0,0 0 0,0-1 0,-1 1 0,1 0 0,0-1 0,0 1 1,0 0-1,0-1 0,0 0 0,0 1 0,1-1 0,-1 1 0,0-1 0,0 0 0,0 0 1,0 1-1,1-1 0,-1 0 0,0 0 0,1 0 0,-1 0 0,1 0 0,-1-1 0,-5-11 57,0 1 0,1-1 0,1 0 0,-6-27 0,5 17 9,-2-2-21,-18-74-80,-19-148 0,41 216-6,-1 5 57,2 0 1,0 1 0,2-1-1,6-45 1,-5 66-55,0 1 1,0-1-1,1 1 1,-1-1-1,1 1 1,0 0-1,1 0 1,-1 0-1,5-7 1,-5 10 20,0-1 1,-1 0-1,1 0 1,0 1-1,0-1 1,0 1-1,1-1 1,-1 1 0,0 0-1,0 0 1,1 0-1,-1 0 1,0 1-1,1-1 1,-1 0-1,1 1 1,-1 0-1,1 0 1,-1-1 0,5 2-1,12 1-20,0 2 0,0 0 0,21 7 0,57 26-34,-55-21-85,75 30-1875,-31-11-3968,-25-6-2368,-37-19 1600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90 6816,'0'0'35,"-1"-5"477,1-1 0,0 1 0,0-1 0,1 1 0,-1 0 1,1-1-1,0 1 0,1 0 0,-1 0 0,1-1 0,0 1 1,1 1-1,3-8 0,0 3 3320,-4 20-2774,-2 4-723,0 1 0,0-1 0,-2 0 0,0 1-1,-7 27 1,-32 77 752,11-31-679,5-7-28,-58 177 654,-2-74-293,57-120 427,66-112 283,-27 34-1302,43-43-168,-48 50 1,1 0-1,0 0 0,1 1 1,-1 0-1,1 1 0,13-6 1,-20 9-7,0 1 1,0 0 0,0 0-1,1-1 1,-1 1 0,0 0-1,0 0 1,1 0 0,-1 0-1,0 0 1,0 0 0,1 1-1,-1-1 1,0 0 0,0 1-1,1-1 1,-1 1 0,0-1-1,0 1 1,0 0 0,0-1-1,0 1 1,0 0 0,0 0 0,0-1-1,0 1 1,0 0 0,-1 0-1,1 0 1,0 0 0,0 2-1,3 3-28,0 1-1,-1 0 1,0-1 0,2 10-1,-1-5 33,0-2 8,1 7 49,2-1 0,0 1 0,0-1-1,16 22 1,-20-34 19,0 1-1,0-1 0,0 0 0,1 1 1,-1-1-1,1-1 0,0 1 0,-1 0 1,1-1-1,0 0 0,0 0 0,1 0 1,-1-1-1,0 1 0,1-1 0,-1 0 1,1 0-1,-1 0 0,1-1 0,-1 0 1,10 0-1,-8-1-2,0 0 0,-1 0 0,1-1 1,0 0-1,-1 0 0,1 0 0,-1-1 0,1 1 0,-1-1 1,0-1-1,0 1 0,-1-1 0,1 0 0,-1 0 1,1 0-1,5-8 0,4-7-1,0-1 0,19-39-1,-18 32-119,61-108-133,-76 154-86,-14 59 134,9-57 179,0 0 0,2 1 0,-1 22 0,4-33-9,0 0 0,1-1 0,0 1 0,1 0 0,2 10 0,-3-19-10,0 1 0,0-1 0,0 1-1,0-1 1,0 1 0,1-1 0,-1 1 0,1-1-1,0 0 1,0 0 0,-1 0 0,1 0-1,1 0 1,-1 0 0,0-1 0,0 1-1,1-1 1,-1 1 0,0-1 0,1 0-1,-1 0 1,1 0 0,0 0 0,5 0-1,5 0 60,0 0 1,0-2-1,0 1 0,0-2 0,22-5 0,-10 3-34,30-7-6,0-3 0,-1-2 1,86-38-1,-106 38-8,-1-3 0,0 0 0,-2-3 0,-1 0 0,46-43-1,-67 56-60,0-1 0,14-19-1,-23 29 41,0 0 1,0 0-1,0 0 0,0 0 0,-1 0 0,1 0 1,0 0-1,0 0 0,0 0 0,0 0 1,0 0-1,0 0 0,0 0 0,0 0 0,0 0 1,0 0-1,0 0 0,-1 0 0,1 0 1,0 0-1,0 0 0,0 0 0,0 0 0,0 0 1,0 0-1,0 0 0,0 0 0,0 0 0,0 0 1,0 0-1,0-1 0,0 1 0,0 0 1,0 0-1,0 0 0,0 0 0,0 0 0,0 0 1,0 0-1,0 0 0,0 0 0,0 0 1,0 0-1,0-1 0,0 1 0,0 0 0,0 0 1,0 0-1,0 0 0,0 0 0,0 0 1,0 0-1,0 0 0,0 0 0,0 0 0,0 0 1,0 0-1,0-1 0,0 1 0,0 0 0,-7 3-106,2 1 43,1 0-1,-1 1 1,1-1 0,0 1 0,0 0-1,1 0 1,-1 0 0,-3 7 0,-6 10-80,-89 130 8,98-146 157,0 0-1,0 0 1,1 1 0,0 0-1,0-1 1,1 1 0,-1 0-1,1 0 1,1 0 0,0 0-1,0 1 1,0 6-1,2-13-2,-1-1 0,1 0-1,0 0 1,0 0 0,-1 0-1,1 0 1,0 1 0,0-1-1,0 0 1,-1-1 0,1 1-1,0 0 1,0 0 0,-1 0-1,2-1 1,1 0 23,0 0-1,0-1 1,-1 1-1,1-1 1,-1 0-1,1 0 1,-1 0-1,0 0 1,4-4-1,18-26 156,-19 26-164,71-109-93,-71 111-457,-4 11 195,-7 17 64,6-22 251,-34 173-76,19-90 116,0-1-5,-27 119-74,36-181 114,-2-1 0,0 0 0,-1-1-1,-1 1 1,-1-2 0,-1 0 0,-15 20 0,24-36-38,0 1 0,0-1-1,0 0 1,0 0 0,-1 0-1,0 0 1,1-1 0,-1 1-1,0-1 1,0 0 0,0 0-1,-1-1 1,-5 3 0,8-4-6,-1 0-1,1 1 1,-1-1 0,0 0 0,1 0 0,-1 0 0,0-1 0,1 1 0,-1-1 0,1 1 0,-1-1 0,1 0-1,-1 0 1,1 0 0,-1 0 0,1-1 0,0 1 0,0-1 0,0 1 0,-1-1 0,1 0 0,1 1 0,-4-5-1,1 2-35,1-1-1,0 0 1,0 0-1,1 0 0,-1 0 1,1 0-1,0-1 1,0 1-1,1-1 0,0 1 1,0-1-1,0 1 1,0-1-1,1 0 0,0 0 1,0 1-1,1-1 1,-1 0-1,1 1 0,1-1 1,1-6-1,2-2-24,0 0-1,1 0 1,0 1-1,1 0 1,1 0-1,17-23 0,-8 17-62,0 1-1,0 1 0,2 0 0,30-20 0,90-48-85,155-56 630,-261 127-438,-13 4 5,0 0 0,-1-1 0,32-23 0,-40 25 15,-1 0-1,0-1 1,-1-1 0,0 1 0,0-1 0,-1-1 0,9-16 0,48-111 126,-4 6-93,56-71-50,-74 131 6,44-79 186,-76 135-237,-8 13-29,-5 10-105,-2 1 103,0 0 0,-9 11 0,-6 8-68,-2 13 158,2 0 0,2 1 0,-23 77-1,27-75 3,-140 419 545,149-450-497,1 0 0,-3 22 1,6-25 233,2-7-68,5-10 47,2-3-217,10-9 53,0-1-163,0 1-1,2 2 1,38-30-1,-54 46 42,0 0 0,0 1 1,0 0-1,0 0 0,0 0 0,0 0 0,1 1 0,-1 0 0,1 0 1,-1 0-1,1 1 0,0 0 0,-1 0 0,1 0 0,-1 1 0,1-1 1,-1 1-1,1 1 0,-1-1 0,0 1 0,1 0 0,8 5 0,0 1-18,0 0 0,0 1-1,-1 1 1,0 0 0,-1 1-1,18 20 1,-24-24-107,-1 0 0,0 1 1,0-1-1,-1 1 0,0 0 1,-1 0-1,1 1 0,-2-1 0,1 1 1,-1-1-1,0 1 0,-1 0 1,0 0-1,-1-1 0,0 12 1,0-5-799,-2 0 1,1-1 0,-2 1 0,0-1 0,-1 0 0,0 0 0,-1 0 0,-10 19-1,10-25 35,1 0 0,-1 0-1,0-1 1,-1 0 0,-11 11-1,14-15 444,-1 1 1,0-2-1,0 1 0,0 0 0,0-1 0,0 0 0,-1 0 1,1 0-1,-1 0 0,1-1 0,-1 1 0,-6 0 0,1-2-615,1 0 0,-1 0 0,-10-2 0,20 2 1054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72 11808,'-50'-52'4352,"18"44"-3361,-8-4-287,22 12-672,0 0-160,4 0-672,6 0 480,3 4-1567,10 4 1055,8 4-3168,11 8 2272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45 423 5216,'-45'-5'5061,"60"18"-1237,-4-9-3259,0-1 0,0 0 1,-1 0-1,2-1 0,-1-1 0,0 0 0,0-1 1,20-1-1,-12-1-103,0 0 0,0-2 0,-1 0 0,25-9 0,-32 8-347,-2 1 1,1-2-1,0 1 1,-1-1-1,0-1 1,-1 0-1,1 0 0,-1 0 1,-1-1-1,1-1 1,-1 1-1,-1-1 1,0 0-1,8-15 1,-6 8-25,0-1 1,-2 0-1,1 0 1,-2-1-1,-1 1 1,0-1-1,3-34 1,-7 43-119,0 1 0,0 0 0,0-1 0,-1 1 1,0 0-1,-1-1 0,0 1 0,-5-15 0,5 21 0,1-1 0,0 1 0,0 0 0,-1-1 0,0 1-1,1 0 1,-1 0 0,0 0 0,0 0 0,0 0 0,0 0 0,-1 1 0,1-1-1,0 1 1,-1-1 0,1 1 0,-1 0 0,1 0 0,-1 0 0,1 0 0,-1 1-1,0-1 1,0 1 0,1 0 0,-1-1 0,0 1 0,0 0 0,1 1 0,-1-1-1,-3 1 1,-3 1 15,0 1-1,1 0 1,0 0-1,-1 0 1,1 1-1,1 1 1,-1-1-1,1 1 1,0 0-1,0 1 0,0 0 1,0 0-1,-5 8 1,-10 12 77,1 1 1,-18 31 0,15-20 170,-21 46 0,35-63-131,2 1-1,0 1 1,-10 43-1,17-59-42,0 0 0,0 1 0,1-1 0,0 0 0,0 0 0,1 0 0,0 0 0,0 0 0,0 0 0,1 0 0,0 0-1,0-1 1,1 1 0,0-1 0,0 1 0,1-1 0,-1 0 0,1 0 0,1-1 0,-1 1 0,1-1 0,0 0 0,0 0 0,1 0 0,-1-1 0,1 0-1,0 0 1,0 0 0,0-1 0,7 3 0,-3-2 19,1-1 0,-1 0 0,1 0 0,-1-1 0,1 0-1,0-1 1,-1 0 0,1-1 0,0 0 0,0-1 0,0 0-1,-1-1 1,20-5 0,5-4 47,-1-1-1,57-29 1,204-120 11,-160 76-369,-132 83 222,2-1-7,0 0 0,0 0-1,0 1 1,7-3 0,-11 5 10,1 0 0,-1-1 1,1 1-1,-1 0 0,0 0 1,1 0-1,-1 0 0,1 0 1,-1 0-1,0 0 0,1 0 1,-1 1-1,1-1 0,-1 1 1,0-1-1,1 1 0,-1-1 1,0 1-1,0 0 0,1-1 1,-1 1-1,1 1 0,5 6 14,0 0 0,-1 1 0,0 0 0,0 0 0,6 13 1,4 8 111,-2-7 53,1-1-1,1 0 1,19 19-1,-28-34-106,1 0 0,-1 0 0,1-1 0,0 0 0,0-1 0,1 0 0,-1 0 1,1 0-1,0-1 0,1-1 0,13 4 0,1-1-284,1-2 0,0-1 1,0-1-1,0-1 0,0-2 1,0 0-1,47-9 1,-71 10-37,0 0 1,1 0 0,-1-1 0,0 1 0,0-1 0,1 1 0,-1-1-1,0 1 1,0-1 0,0 1 0,0-1 0,0 0 0,0 0 0,0 0-1,0 0 1,0 1 0,2-3 0,2-8-1807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984 16 9216,'-2'-2'249,"1"1"0,0 0 0,0-1 0,-1 1 0,1 0 0,-1 0 0,1 0 0,-1 0 0,1 0 1,-1 0-1,0 1 0,1-1 0,-5-1 0,3 2-64,0 0-1,0 0 1,0 0 0,0 1 0,0-1-1,0 1 1,-5 2 0,-13 3 689,1 2-1,0 1 1,0 0 0,1 1 0,0 1-1,-27 22 1,-91 92 1574,99-86-1746,-86 65 0,57-62-590,-1-4 1,-73 30-1,24-12-423,94-43-572,16-9-359,0 0 0,0-1 0,0 1 0,0-2 0,-8 3 0,42-7-11014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24 8736,'6'-13'2100,"-1"2"2939,-8 11-2828,-5 5-970,-5 6-758,1 0 0,1 1 0,0 0-1,1 1 1,-15 24 0,4-7 39,-20 19 506,31-38-870,0 0 0,1 0 0,0 1 0,1 0 1,0 0-1,1 1 0,-7 17 0,14-29-131,-1 1 0,1 0 0,-1 0 0,1 0 0,-1 0 0,1 1 0,0-1 0,0 0 0,0 0 1,1 0-1,-1 0 0,0 0 0,1 0 0,-1 0 0,1 0 0,0 0 0,-1 0 0,1-1 0,0 1 0,0 0 0,0 0 0,1-1 0,-1 1 0,0 0 0,1-1 0,-1 1 0,4 1 0,-3-1-19,1 0 1,0 0-1,0-1 0,0 1 1,0-1-1,0 0 0,0 0 1,0 0-1,1 0 0,-1-1 1,0 1-1,0-1 0,1 0 1,-1 0-1,0 0 0,0 0 1,5-2-1,11-3-1688,-1-1 1,0-1-1,0 0 0,21-13 1,24-10-4061,61-15-534,-45 17 4583,1-4 3608,-77 31-1800,37-15 3202,-35 14-2189,1 0 1,-1 1-1,1-1 1,-1 1-1,9 0 0,-13 1-1005,0 0 0,-1 0 1,1 0-1,0 0 0,0 0 0,0 0 0,0 1 0,0-1 0,-1 0 0,1 0 0,0 1 1,0-1-1,-1 1 0,1-1 0,0 0 0,0 1 0,-1 0 0,1-1 0,0 1 0,-1-1 1,1 1-1,-1 0 0,1-1 0,-1 1 0,1 0 0,-1-1 0,1 1 0,-1 0 1,0 0-1,0 0 0,1-1 0,-1 1 0,0 0 0,0 0 0,0 0 0,0 0 0,0 0 1,0-1-1,0 3 0,0 3 159,-1 1 0,0-1 1,-1 1-1,-2 8 0,1-4 31,-3 13-428,-7 35 591,9-20-4832,22-44-4883,1-5 4064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7 8480,'1'-7'2804,"4"10"-1807,2 13-153,-5-4-101,0 1 1,-1-1-1,0 1 0,-1-1 1,-3 21-1,-14 62 1153,17-94-1874,-15 54 1643,-40 95 0,17-54-835,-113 325 792,101-285-1692,41-103-814,8-27 420,0 0-1,-1 0 1,0-1 0,0 1 0,-4 8 0,6-14 307,0 0 1,0 0-1,0 1 1,0-1-1,0 0 1,-1 0-1,1 1 0,0-1 1,0 0-1,0 0 1,-1 1-1,1-1 1,0 0-1,0 0 1,-1 0-1,1 1 0,0-1 1,0 0-1,-1 0 1,1 0-1,0 0 1,-1 0-1,1 0 0,0 0 1,0 0-1,-1 0 1,1 0-1,0 0 1,-1 0-1,1 0 0,0 0 1,-1 0-1,1 0 1,0 0-1,0 0 1,-1 0-1,1 0 0,0 0 1,-1 0-1,1 0 1,0-1-1,0 1 1,-1 0-1,1 0 0,0 0 1,0-1-1,-1 1 1,1 0-1,0 0 1,0 0-1,0-1 1,-1 1-1,-8-17-4835,5-1 384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28 831 7232,'-7'-16'1123,"5"11"-634,0 0 1,0 1-1,-1-1 0,0 0 0,-5-6 0,8 10-197,0 0 0,0 0 0,0 1-1,-1-1 1,1 0 0,0 0-1,0 1 1,0-1 0,1 0 0,-1 1-1,0-1 1,0 0 0,0 0-1,0 1 1,1-1 0,-1 0 0,0 1-1,1-1 1,-1 0 0,0 1 0,1-1-1,-1 1 1,1-1 0,-1 1-1,1-1 1,-1 1 0,1-1 0,0 1-1,0-1 1,0 1-194,-1-1 0,1 1 1,0 0-1,0 0 0,0 0 0,-1-1 0,1 1 0,0 0 1,0 0-1,0 0 0,-1 1 0,1-1 0,0 0 1,0 0-1,1 0 0,0 1 118,227 30 616,61 20-630,-101-12-521,-121-26 638,-66-13-255,0 1-1,0-1 0,0 1 1,1-1-1,-1 1 1,0 0-1,-1 0 0,1 0 1,0 0-1,0 0 1,2 2-1,-3-2-34,-1 0 1,1 0-1,-1-1 1,1 1-1,-1 0 0,0 0 1,1 0-1,-1 0 1,0 0-1,0 0 0,0 0 1,0-1-1,1 1 1,-1 0-1,-1 0 0,1 0 1,0 0-1,0 0 1,0 0-1,0 0 0,-1 0 1,1 0-1,0 0 1,-1-1-1,1 1 0,-1 0 1,0 1-1,-6 10 188,-1 0 0,0-1 0,-19 20 0,2-1 30,-82 108 1145,104-135-1354,-16 24 103,18-25-115,0 0-1,1 0 1,-1 0 0,0 0-1,1 0 1,-1 0 0,1 0-1,0 0 1,0 0 0,-1 0-1,1 0 1,1 0 0,-1 3-1,0-5-8,0 1-1,0-1 0,0 1 0,1-1 0,-1 1 0,0 0 0,0-1 0,0 1 0,1-1 0,-1 1 0,0-1 0,0 1 0,1-1 0,-1 1 0,1-1 0,-1 0 0,0 1 0,1-1 0,-1 1 0,1-1 0,-1 0 0,1 1 0,-1-1 0,1 0 0,-1 0 0,2 1 0,-1-1 10,0 0 0,0 0 0,1 0 0,-1 0 0,0 0 0,0 0 0,1 0 0,-1-1 0,0 1 0,0 0 0,3-1 0,0-2 39,1 1 1,0-1-1,-1 1 1,9-8-1,1-4-97,-1 0 0,0-1 0,18-29 0,5-6-170,4-1 68,-40 51 125,0 0-1,0-1 1,0 1-1,0 0 1,1 0-1,-1 0 1,0-1-1,0 1 1,0 0-1,0 0 1,0 0-1,1 0 1,-1 0-1,0 0 1,0-1-1,0 1 1,1 0-1,-1 0 1,0 0-1,0 0 1,0 0-1,1 0 1,-1 0-1,0 0 0,0 0 1,0 0-1,1 0 1,-1 0-1,0 0 1,0 0-1,0 0 1,1 0-1,-1 0 1,4 7-199,0 18 1,-3-19 162,-1 0 66,1 0 1,1 0 0,-1 0-1,1 0 1,0 0 0,0 0-1,1 0 1,-1-1 0,2 1-1,-1-1 1,0 1-1,1-1 1,0 0 0,0-1-1,0 1 1,1-1 0,0 0-1,0 0 1,0 0 0,0-1-1,0 1 1,1-1 0,0-1-1,-1 1 1,1-1 0,0 0-1,0 0 1,0-1 0,0 1-1,1-1 1,7 0 0,1 0 30,0-1 1,1-1-1,-1 0 1,0-1 0,0 0-1,0-1 1,23-9-1,-27 8-33,1-1 0,-1 0 0,-1-1 0,1 0 0,-1-1 0,0 0 0,0-1 0,-1 0 0,0 0 0,9-12 0,5-11-8,-1-2-1,30-61 1,-9 14 21,81-100 184,-7 9-288,86-233-40,-194 385 11,9-31-1,-17 49 79,-1 0 0,0-1 0,1 1-1,-1 0 1,0-1 0,0 1-1,0 0 1,0-1 0,0 1 0,0 0-1,0-1 1,0 1 0,-1 0-1,1-1 1,0 1 0,-2-2-1,2 2 11,0 1 0,0 0-1,-1 0 1,1-1 0,0 1-1,-1 0 1,1 0-1,0-1 1,-1 1 0,1 0-1,0 0 1,-1 0-1,1 0 1,0 0 0,-1 0-1,1-1 1,-1 1-1,1 0 1,0 0 0,-1 0-1,1 0 1,-1 0 0,-15 7-158,6 1 139,1 1-1,0 0 1,0 0 0,0 1-1,2 0 1,-9 12 0,6-8 28,-49 70 76,-78 146 0,117-186 28,2 0-1,1 1 1,-11 52-1,-15 145 149,41-228-226,0-1 40,1-1-1,0 1 0,0-1 0,1 1 0,3 22 0,-3-34-50,1 0-1,-1 0 1,0 0-1,0 0 1,1 0-1,-1 0 1,0-1-1,1 1 1,-1 0-1,1 0 1,-1 0-1,1-1 1,-1 1-1,1 0 1,-1 0-1,1-1 0,0 1 1,0-1-1,-1 1 1,1-1-1,0 1 1,0-1-1,0 1 1,-1-1-1,1 0 1,0 1-1,0-1 1,0 0-1,0 0 1,0 1-1,0-1 1,0 0-1,1 0 1,1-1 6,0 1 0,1-1 1,-1 0-1,0 0 0,0 0 0,0 0 1,0-1-1,4-2 0,10-7 21,-2 0 1,28-28-1,-28 26-62,39-38-245,-5 3 286,92-67 0,-140 114-34,-1 1 0,1-1 0,-1 1 0,1 0-1,0-1 1,-1 1 0,1 0 0,0-1 0,-1 1 0,1 0 0,0 0-1,-1 0 1,1 0 0,0-1 0,-1 1 0,1 0 0,1 0 0,-2 1 6,1-1 1,-1 0-1,0 0 1,0 0 0,1 1-1,-1-1 1,0 0-1,0 0 1,1 1-1,-1-1 1,0 0 0,0 1-1,0-1 1,1 0-1,-1 1 1,0-1 0,0 0-1,0 1 1,0-1-1,0 0 1,0 1 0,0-1-1,0 0 1,0 1-1,0 4-56,0 0-1,-1-1 1,1 1-1,-3 6 0,-24 82-90,17-63 232,1 0 0,1 1 1,-3 33-1,10-61-69,1-1 0,0 1 0,0 0 1,0-1-1,1 1 0,-1-1 0,0 1 0,1 0 0,0-1 0,0 1 0,-1-1 0,2 0 1,-1 1-1,0-1 0,0 0 0,1 1 0,-1-1 0,3 2 0,-1-1 7,-1-1 0,1 0 1,0 0-1,0 0 0,0 0 0,1 0 0,-1-1 0,0 1 1,1-1-1,-1 0 0,8 2 0,-4-2 2,0 0 0,0-1 0,1 0 0,-1 0 0,0 0-1,0-1 1,1 0 0,-1 0 0,0-1 0,0 0 0,0 0 0,0-1 0,6-3-1,-4 0 11,1 0 0,-1-1 0,-1-1 0,1 1-1,-1-1 1,13-18 0,37-62-220,-42 62-9,-16 26 198,0 0 0,0 0 1,0 0-1,0 0 0,0 0 1,0 1-1,0-1 0,0 0 1,0 0-1,1 0 0,-1 0 1,0 0-1,0 0 0,0 0 1,0 0-1,0 0 0,0 0 1,0 0-1,0 0 0,0 0 1,0 0-1,0 0 0,0 0 1,0 0-1,0 0 0,0 0 1,0 0-1,0 0 0,0 0 1,0 0-1,0 0 0,1 0 1,-1 0-1,0 0 0,0 0 1,0 0-1,0 0 0,0 0 1,0 0-1,0 0 0,0 0 1,0 0-1,0 0 1,0 0-1,0 0 0,0 0 1,0 0-1,0 0 0,0 0 1,0 0-1,0 0 0,0 0 1,1 0-1,-1 0 0,0 0 1,0 0-1,0 0 0,0-1 0,0 11-286,-4 12 14,-26 69 157,3-10 170,25-76-27,1 0 1,0 0-1,0 0 0,1 0 1,-1 0-1,1 0 0,0 0 1,1 0-1,-1 0 0,1 0 1,1 5-1,9-8 235,-9-1-250,1-1 0,-1 0 0,0 0 1,0 0-1,1 0 0,-1 0 0,0 0 0,0-1 1,1 1-1,-1-1 0,0 1 0,0-1 1,0 0-1,0 0 0,3-1 0,-1-1 13,-1 1 1,1-1-1,0 0 0,-1 0 1,0-1-1,6-7 0,-1 0 16,-1-1-1,0 0 0,-1 0 0,6-15 0,-7 12-114,0 0 0,-1 0 0,0-1 0,-1 1 0,-1-1 0,0-23 0,-2 27 21,0 0 0,-2 0 0,1 0-1,-2 0 1,1 0 0,-2 1 0,1-1 0,-2 1-1,-5-13 1,-16-26-21,26 50 80,0-1 0,0 1-1,0-1 1,0 1 0,0-1 0,0 1-1,0-1 1,0 1 0,1-1-1,-1 1 1,0-1 0,0 1 0,0-1-1,1 1 1,-1-1 0,0 1-1,1-1 1,-1 1 0,1 0 0,-1-1-1,0 1 1,1 0 0,-1-1 0,1 1-1,-1 0 1,1-1 0,-1 1-1,1 0 1,-1 0 0,1 0 0,-1-1-1,2 1 1,19-6 78,4 0 15,41-4 0,-58 9-96,0 1 0,0 0 0,0 0 0,0 1 0,0 0 0,0 0-1,0 1 1,0 0 0,11 5 0,-15-5 19,1 1 0,-1-1 1,0 1-1,-1 1 0,1-1 0,0 0 0,-1 1 0,0 0 1,0 0-1,0 0 0,0 0 0,-1 0 0,1 1 0,-1-1 1,0 1-1,-1-1 0,1 1 0,-1 0 0,2 9 0,-1-1 35,-1 0 0,0 0-1,-1 0 1,0 0-1,-1 0 1,-3 16-1,-19 61 98,7-32 259,15-58-401,1 1 0,0-1 0,0 0 0,0 0 0,0 1 0,0-1 0,0 0-1,0 0 1,0 1 0,0-1 0,0 0 0,0 1 0,0-1 0,0 0 0,0 0 0,0 1 0,0-1 0,0 0 0,0 0-1,0 1 1,0-1 0,1 0 0,-1 0 0,0 1 0,0-1 0,0 0 0,0 0 0,1 0 0,-1 1 0,0-1 0,0 0-1,0 0 1,1 0 0,-1 0 0,0 1 0,0-1 0,1 0 0,-1 0 0,0 0 0,0 0 0,1 0 0,-1 0 0,0 0-1,0 0 1,1 0 0,-1 0 0,0 0 0,0 0 0,1 0 0,-1 0 0,18-5 129,3-9-150,-1-1-1,-1 0 1,0-1-1,29-32 0,-7 6-23,-29 30 80,-1 2-8,18-15 0,-27 23-44,0 0-1,0 1 0,0-1 0,1 1 1,-1 0-1,1 0 0,-1 0 1,1 0-1,-1 0 0,1 0 1,-1 1-1,1-1 0,-1 1 1,1 0-1,4 0 0,-6 0 12,0 0 0,0 0 0,0 1 0,-1-1 0,1 1 0,0-1 0,0 0-1,0 1 1,0 0 0,-1-1 0,1 1 0,0-1 0,-1 1 0,1 0 0,0-1 0,-1 1 0,1 0 0,-1 0 0,1 0-1,-1-1 1,1 1 0,-1 0 0,0 0 0,1 1 0,4 26 23,-4-18-23,4 43-472,-1 62 0,-4-111-129,0 0-1,0 0 0,0 0 1,-1 0-1,0 0 0,0 0 1,0 0-1,-1 0 0,-2 7 0,3-9 132,0-1 1,-1 1-1,1-1 0,0 1 0,0-1 0,-1 1 0,1-1 0,-1 0 0,0 1 0,1-1 0,-1 0 0,0 0 0,1 0 0,-1-1 0,0 1 0,0 0 1,0-1-1,0 1 0,0-1 0,0 0 0,0 1 0,0-1 0,-3 0 0,0 0-203,0-1 0,-1 0 0,1 1 0,-8-4 0,-31-13-3423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27 11456,'-27'-23'4256,"17"23"-3297,7-4 385,11 4-1184,6 0 1056,4 0-672,4 0-384,9 7-128,-3 1-416,-1-3 224,0 2-2560,-9 1 1505,-5 1-4001,-8 2 2944,-10 6-2496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4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1263 153 13536,'5'-12'5023,"40"12"-3903,39 0-320,-29 0 1248,3 0-1280,9 0-96,27-5-416,24 5-256,-10 0-32,-18 0-1440,-13 5 768,-19-1-3424,-22 4 2305,-19 0-5473</inkml:trace>
  <inkml:trace contextRef="#ctx0" brushRef="#br0" timeOffset="1">45 28 12064,'-45'-20'4447,"58"20"-3455,27-3-288,-13 3-1632,4-5 352,1 5-2719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3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225 716 3072,'0'0'121,"0"0"1,0-1-1,0 1 1,0 0-1,0-1 1,0 1-1,0-1 0,0 1 1,0 0-1,0-1 1,0 1-1,0 0 1,0-1-1,1 1 0,-1 0 1,0 0-1,0-1 1,0 1-1,0 0 1,1-1-1,-1 1 0,0 0 1,0 0-1,1-1 1,-1 1-1,0 0 1,4-4 3303,-7-5-1335,3 8-1909,-1 0-1,1 0 1,-1 0-1,0 0 1,0 0-1,1 0 1,-1 0-1,0 0 1,0 0-1,0 1 1,0-1-1,0 0 1,0 1-1,0-1 0,0 0 1,-1 1-1,1-1 1,0 1-1,0 0 1,0-1-1,-1 1 1,1 0-1,0 0 1,0 0-1,-1 0 1,1 0-1,0 0 1,-2 0-1,-5 1 125,0 1 0,0 0 0,-13 4 0,12-3-60,1 0-218,0 1 1,0 0-1,0 0 0,1 0 1,-1 1-1,1 0 1,0 1-1,1-1 0,-1 1 1,1 1-1,0-1 1,1 1-1,0 0 0,0 0 1,0 1-1,1-1 1,0 1-1,0 0 0,-2 11 1,1-6 23,1 1 0,1 0 0,0-1 1,1 1-1,1 0 0,0 1 0,1-1 1,0 0-1,1 0 0,1 0 0,4 17 0,-6-26 0,1-1-1,1 1 0,-1-1 0,1 1 0,-1-1 1,1 0-1,1 1 0,-1-1 0,0 0 0,1-1 1,0 1-1,0 0 0,0-1 0,0 1 0,1-1 0,7 5 1,-10-7-27,0 0 1,1-1 0,-1 1 0,1 0-1,-1-1 1,1 1 0,-1-1 0,1 1-1,-1-1 1,1 0 0,-1 0-1,1 0 1,-1 0 0,1 0 0,0 0-1,-1 0 1,1 0 0,-1-1 0,1 1-1,-1 0 1,1-1 0,-1 0-1,1 1 1,-1-1 0,0 0 0,1 0-1,-1 1 1,0-1 0,1 0 0,-1-1-1,1 0 1,3-3 21,0-1 0,-1 1 0,1-1 0,-1 0-1,6-12 1,5-17 29,-1-1-1,16-62 1,-18 55 59,-8 28-212,-1 0 0,0 0 0,-1 0 0,1-27 0,-5 34-64,-1 12-42,-3 15-7,6-1 278,0 1-1,0-1 1,2 0 0,0 0-1,2 0 1,-1 0 0,14 34-1,-16-49-64,-1 0 0,1-1 0,0 1-1,1 0 1,-1-1 0,0 1 0,1-1-1,0 1 1,-1-1 0,1 0 0,0 0-1,0 0 1,0 0 0,0 0 0,1 0-1,-1-1 1,0 1 0,1 0 0,-1-1 0,1 0-1,0 0 1,-1 0 0,1 0 0,3 1-1,-1-2 13,-1 0-1,1 0 0,-1 0 1,1-1-1,-1 1 1,0-1-1,1 0 0,-1 0 1,7-3-1,35-20 207,-31 15-147,218-139 115,-215 136-217,-1 0 1,0-2-1,-1 0 0,0-1 1,-1 0-1,-1-1 0,16-23 1,-8 2-34,-2-1 1,-2-1 0,22-64-1,-11 15 29,25-137 0,-52 214-33,-1 0 1,0-1 0,0 1-1,-1-1 1,-2-15 0,2 26 13,0 1 0,0-1 1,0 0-1,0 0 0,0 0 1,-1 1-1,1-1 0,0 0 1,0 0-1,-1 1 0,1-1 1,0 0-1,-1 1 0,1-1 1,0 0-1,-1 1 0,1-1 1,-1 1-1,0-1 0,1 0 1,-1 1-1,1-1 0,-1 1 1,0 0-1,1-1 0,-2 0 1,1 1 7,0 0 0,0 0 0,0 1 0,0-1 0,0 0 1,0 0-1,0 1 0,0-1 0,0 1 0,0-1 0,0 1 1,0-1-1,0 1 0,0-1 0,0 1 0,-1 1 0,-3 3 17,1 0-1,-1 1 0,1-1 0,0 1 1,-3 6-1,-12 29 327,3 1 0,-19 75 0,13-40-156,15-53-44,-56 215 569,58-210-578,1 0 1,1 0-1,1 1 0,2-1 0,1 0 0,7 41 1,-5-57-59,16 76-19,-16-78 34,1 0 0,0 0-1,0-1 1,1 0-1,11 17 1,-15-25-33,1 1-1,0-1 1,0 0-1,-1 0 1,1 0 0,0 0-1,1-1 1,-1 1-1,0 0 1,1-1 0,-1 0-1,5 3 1,-6-4-26,1 0 0,0 1 0,-1-1-1,1 0 1,-1 0 0,1 0 0,0 0 0,-1 0 0,1-1 0,0 1 0,-1 0 0,1-1 0,-1 1-1,1-1 1,-1 0 0,1 1 0,-1-1 0,1 0 0,-1 0 0,1 0 0,-1 0 0,2-2 0,7-7 93,-1 0 0,0-1 0,-1 0 0,0-1 0,9-16 0,-7 9-116,22-26 0,-10 18 12,1 2 1,28-25-1,-36 38-27,0 1-1,0 0 0,1 1 0,0 1 0,26-11 1,-22 11-79,-8 4 65,0 0 1,20-5 0,-29 9 40,1 0 1,-1 1-1,0-1 0,0 1 0,0 0 1,0 0-1,0 0 0,1 0 0,-1 1 0,0-1 1,0 1-1,0 0 0,0 0 0,0 0 1,5 3-1,-6-3 9,-1 0-1,0 0 1,0 1 0,0-1 0,1 0-1,-1 0 1,0 1 0,-1-1 0,1 0-1,0 1 1,0-1 0,-1 1 0,1 0-1,0-1 1,-1 1 0,0-1-1,1 1 1,-1 0 0,0-1 0,0 1-1,0 0 1,0-1 0,0 4 0,-2 4 50,1 1 1,-1-1 0,-4 11-1,2-3-68,-10 34-84,8-35 133,1 1 1,2 0-1,-1 0 0,0 27 1,4-44-23,0 1 0,0-1 0,0 0 0,0 0 1,1 0-1,-1 0 0,0 0 0,0 0 0,0 0 1,1 1-1,-1-1 0,0 0 0,0 0 0,1 0 1,-1 0-1,0 0 0,0 0 0,1 0 0,-1 0 1,0 0-1,0 0 0,0 0 0,1 0 0,-1 0 1,0 0-1,0-1 0,1 1 0,-1 0 0,0 0 1,0 0-1,0 0 0,1 0 0,-1 0 0,0 0 1,0-1-1,0 1 0,0 0 0,1 0 0,-1-1 1,9-10 236,16-21 0,4-7-207,-21 30-44,9-11-5,1 0 0,23-18 0,-32 31-52,0 1-1,12-7 1,-17 11 21,0 0 0,0 1 0,0-1 0,0 1-1,1-1 1,-1 1 0,0 0 0,6 0 0,-9 1 32,-1 0 0,1 1 1,-1-1-1,1 0 0,-1 0 0,0 0 0,1 1 1,-1-1-1,1 0 0,-1 0 0,0 1 0,1-1 1,-1 0-1,0 1 0,1-1 0,-1 1 1,0-1-1,0 0 0,1 1 0,-1-1 0,0 1 1,0-1-1,0 1 0,1-1 0,-1 1 1,0-1-1,0 1 0,0-1 0,0 1 0,0-1 1,0 0-1,0 2 0,0 21-87,-1-14 69,-7 111 309,10-106-59,-2-13-224,0-1 0,0 0 0,0 0 0,0 0 0,0 0-1,0 0 1,0 0 0,0 0 0,1 0 0,-1 0 0,0 1 0,0-1 0,0 0 0,0 0 0,0 0 0,0 0 0,0 0-1,0 0 1,0 0 0,1 0 0,-1 0 0,0 0 0,0 0 0,0 0 0,0 0 0,0 0 0,0 0 0,0 0 0,1 0 0,-1 0-1,0 0 1,0 0 0,0 0 0,0 0 0,0 0 0,0 0 0,0 0 0,0 0 0,1 0 0,-1 0 0,0 0 0,0 0-1,0 0 1,0 0 0,0-1 0,0 1 0,0 0 0,0 0 0,0 0 0,13-20 306,-8 11-334,18-33 70,-16 28-101,0 0 0,1 0 0,0 1 0,2 0 0,17-19 0,-26 30 32,1 1 1,0-1-1,0 1 0,0-1 1,0 1-1,0 0 1,0 0-1,0 0 1,0 0-1,1 1 1,-1-1-1,0 0 1,0 1-1,5-1 1,-6 1 10,0 0 1,1 0 0,-1 1-1,0-1 1,0 0-1,0 0 1,0 1 0,0-1-1,1 1 1,-1-1-1,0 1 1,0 0 0,0-1-1,0 1 1,0 0-1,-1-1 1,1 1 0,0 0-1,0 0 1,0 0-1,-1 0 1,1 0-1,0 0 1,-1 0 0,1 0-1,-1 0 1,1 0-1,-1 0 1,0 1 0,1 0-1,1 10-28,0-1 0,-1 1 0,-1 20 0,0-18 63,0-1-1,4 19 1,-3-24-5,0-1 9,1 1 0,-1 0 0,1-1 0,1 1 0,0-1 1,4 10-1,-5-16-16,-1 1 0,0 0-1,1-1 1,-1 1 0,1-1 0,-1 1 0,1-1 0,0 0 0,-1 0-1,1 1 1,0-1 0,0-1 0,0 1 0,0 0 0,0 0 0,0-1-1,0 1 1,0-1 0,0 1 0,0-1 0,0 0 0,0 0 0,1 0 0,-1 0-1,0 0 1,0-1 0,0 1 0,3-2 0,6-1 4,0 0 1,0-1-1,-1 0 1,0-1-1,16-9 1,48-38 2,-48 33 23,119-92-101,-131 100-473,-10 10 146,-6 9 168,-10 14 100,8-16 157,0 2 0,0-1 1,1 0-1,0 1 0,-3 10 1,2 0-21,1-1 0,1 1 0,1-1 0,0 23 0,2-28 35,0 0 1,1 0 0,0 0 0,1 0 0,0 0-1,1-1 1,6 15 0,-8-23-39,0 0 0,0 1 1,0-1-1,0 0 0,1 0 0,-1 0 1,1-1-1,0 1 0,4 2 0,-7-4-1,1 0-1,0 0 1,0-1 0,1 1-1,-1-1 1,0 1-1,0-1 1,0 1-1,0-1 1,0 0-1,0 0 1,1 1-1,-1-1 1,0 0-1,0 0 1,0 0-1,1 0 1,-1 0-1,0 0 1,0-1-1,0 1 1,0 0-1,1-1 1,-1 1-1,0-1 1,0 1-1,0-1 1,0 1-1,0-1 1,0 0-1,0 1 1,0-1-1,1-2 1,2-1 42,0-1 1,-1 0 0,0 0-1,0 0 1,0 0 0,-1-1-1,0 1 1,0-1-1,0 1 1,1-9 0,0-8-33,2-31 1,-4 32-29,0 8-67,-1 1-1,0 0 1,0-1-1,-2 1 0,-4-22 1,5 30 29,0 1 0,0-1 1,0 1-1,0 0 0,-1-1 1,0 1-1,1 0 1,-1 0-1,0 0 0,-1 0 1,1 1-1,0-1 0,-1 0 1,1 1-1,-1 0 0,0 0 1,0 0-1,0 0 0,0 0 1,0 0-1,0 1 0,-1-1 1,1 1-1,-7-1 1,9 1 40,0 1 1,0 0 0,0 0-1,0 0 1,0-1 0,0 1 0,0 0-1,0 1 1,0-1 0,-1 0-1,1 0 1,0 0 0,0 1 0,0-1-1,0 0 1,-1 1 0,2 0-4,-1-1 0,1 1 1,0-1-1,-1 0 0,1 1 0,0-1 1,-1 1-1,1-1 0,0 1 0,0-1 1,0 1-1,-1-1 0,1 1 1,0-1-1,0 1 0,0-1 0,0 1 1,0-1-1,0 1 0,0-1 1,0 1-1,0-1 0,0 2 0,1 0-6,0 0 0,-1 1-1,1-1 1,0 1 0,1-1-1,-1 0 1,0 0 0,1 1-1,-1-1 1,1 0 0,3 3-1,-2-2 36,0 0 0,0 0 0,1-1 0,0 1 0,-1-1 0,1 0 0,0 0 0,0 0 0,7 2 0,-8-3 15,1-1 0,-1 1-1,1-1 1,-1 0 0,1 0 0,-1-1-1,1 1 1,-1-1 0,1 1-1,-1-1 1,0 0 0,4-2 0,4-2 41,0 0 0,0 0 1,0-1-1,13-11 1,38-35 234,-22 18-284,-5 7-92,1 2 1,51-27-1,-83 50 15,-1 0 0,1 0 0,0 1 0,0 0 0,-1-1 0,1 2 0,4-2 0,-7 2 44,0 0 0,1 0 0,-1 0 0,0 0 0,0 0 1,0 0-1,0 0 0,0 0 0,0 0 0,0 1 1,0-1-1,0 0 0,0 1 0,0-1 0,0 1 1,0-1-1,0 1 0,-1 0 0,1-1 0,0 1 1,0 0-1,0-1 0,-1 1 0,1 0 0,0 0 1,-1 0-1,1 0 0,-1 0 0,1 0 0,0 1 1,0 3 19,0 1 0,0-1 1,0 0-1,0 1 1,-1-1-1,0 1 0,0-1 1,-1 8-1,-10 42 251,10-50-277,-6 25 62,-1 0 1,-1 0-1,-2-1 1,-17 35-1,28-64-51,-14 20 119,14-20-114,-1 1 0,0 0 0,0-1 0,1 1 0,-1-1 0,0 1 0,0-1 0,0 1 0,0-1 0,0 0 0,0 1 0,0-1 0,0 0 0,0 0 0,0 0 0,0 1-1,0-1 1,0 0 0,1 0 0,-1-1 0,0 1 0,0 0 0,-2-1 0,-1 0 7,1-1 0,0 1 1,0-1-1,0 0 0,0 0 0,1 0 0,-1-1 0,0 1 0,1-1 1,-1 1-1,-2-5 0,-23-37-451,19 29 278,1 0-4,0-1 1,-7-19-1,4 8-113,10 21-99,6 6 154,12 10 96,-9-6 146,-6-2-22,28 14 58,0 0 0,63 21 0,-76-32 33,-1-1 0,1-1 1,0 0-1,33 0 0,-42-3-34,1-1-1,0 0 1,0-1-1,0 1 0,-1-2 1,1 1-1,-1-1 1,1 0-1,-1-1 1,0 0-1,10-7 0,-1-1-2,-1 0 0,0-2 0,0 0 0,-1-1-1,-1 0 1,-1-1 0,0-1 0,-1 0-1,-1-1 1,17-35 0,47-159-36,-68 192 29,72-227-294,-67 199-150,-11 45 319,0-1-1,-1 1 0,0-1 1,1 1-1,-1 0 1,-1-1-1,1 1 0,0 0 1,-1-1-1,-1-4 1,1 9 69,0 0 0,0-1 1,0 1-1,0 0 0,1 0 1,-1 0-1,0 0 0,0 0 1,1 0-1,-1 0 0,0 1 1,-5 11 91,2-1 1,-1 1 0,2 0 0,0 0 0,-2 19 0,-1-1 1,-30 365 388,36-281-521,1-52-20,-1-60 41,2 58-617,-1-54-86,0-1 0,0 0 0,1 1 0,-1-1 0,2 0 0,-1 0 0,4 7 0,-5-11 92,4 6-662,2-7-3285,1-4 1821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57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561 294 3712,'0'-2'184,"1"1"0,-1-1 0,1 1 0,-1-1 1,1 1-1,-1 0 0,1-1 0,0 1 0,-1 0 0,1-1 1,0 1-1,0 0 0,0 0 0,0 0 0,0 0 0,1 0 0,1-2 1,-1 1 150,0 1 1,0-1 0,0 0-1,0-1 1,0 1-1,-1 0 1,2-3 0,8-17 1417,1-2 64,-2 0 1,9-30-1,-6 15-306,-6 17 69,5-28 1,-10 36-942,-4 17-352,-6 25-99,-1 7 17,-1 0 0,-1 0 0,-2-1 0,-1-1 0,-2 0 0,-37 56 0,-52 55 534,0 0-518,80-107-199,3-4 81,0-1 0,-49 53 0,67-81-73,0 0 0,-1 0 0,0 0 0,0-1 0,0 1 0,0-1 0,-7 3 1,10-6-20,0 1 1,0 0 0,0-1-1,0 0 1,0 1 0,0-1-1,0 0 1,0 0 0,0 0 0,0 0-1,0 0 1,0-1 0,0 1-1,0-1 1,0 1 0,1-1-1,-1 0 1,0 1 0,0-1-1,0 0 1,1 0 0,-1 0-1,0-1 1,-2-1 0,0-2 33,0 1 0,0-1 1,0 1-1,1-1 0,-1 0 1,-3-10-1,-14-36-23,14 31-73,-1 0 22,0-1 1,2 0-1,1 0 0,0 0 1,2-1-1,0 0 0,1-29 1,3 47-10,-1-1 1,1 0 0,0 0 0,0 0-1,0 1 1,1-1 0,-1 0 0,1 1 0,0 0-1,1-1 1,2-4 0,-3 8 30,-1-1 1,0 1-1,0-1 0,1 1 1,-1 0-1,1-1 1,0 1-1,-1 0 0,1 0 1,0 0-1,-1 0 0,1 0 1,0 1-1,0-1 1,0 1-1,0-1 0,0 1 1,0-1-1,0 1 0,-1 0 1,1 0-1,0 0 1,0 0-1,0 0 0,0 1 1,0-1-1,0 1 0,0-1 1,3 2-1,4 2 65,1 1-1,-1 0 1,0 0-1,14 11 1,32 31 406,-34-28-320,262 260 1501,-209-201-1589,-7-2 46,-65-75-502,-2-21-17018,-5-5 11770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5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 9216,'2'-10'3799,"1"12"-1647,-2 0-1631,0 0 1,-1 0-1,1 0 1,0 0-1,-1 0 0,0 0 1,1 4-1,-2 17 969,-1-1-1,-7 26 1,5-26-1415,1 1-1,-1 27 1,-1 13-632,2-36-2011,2 21-8050,1-39 4938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7:5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 9152,'-15'5'4073,"-7"3"93,-12 10-1056,-2 1-2056,34-18-973,0 1 1,0-1-1,0 1 1,0 0-1,0-1 1,0 1-1,0 0 1,0 0-1,1 0 1,-1 1-1,-1 2 1,3-3-62,0 0 1,0 0-1,0-1 1,0 1 0,0 0-1,0 0 1,0 0-1,1 0 1,-1-1 0,1 1-1,-1 0 1,1 0-1,0-1 1,0 1 0,0 0-1,0-1 1,0 1-1,0-1 1,0 1 0,2 0-1,3 7 86,11 17 504,38 44 0,-35-47-225,-1 1-1,16 27 1,-33-48-306,-1-1 0,0 1 0,1 0 1,-1-1-1,0 1 0,0 0 1,-1 0-1,1 0 0,0 0 1,-1 0-1,0 0 0,0 0 0,0 0 1,0 5-1,-1-6-51,0 1 1,0-1-1,1 0 1,-1 0-1,-1 0 1,1 0-1,0 0 1,0 0-1,-1-1 0,1 1 1,-1 0-1,1-1 1,-1 1-1,0-1 1,0 1-1,1-1 0,-1 0 1,0 0-1,0 0 1,-3 1-1,-2 1-39,0-1 0,0 0 0,0 0-1,0-1 1,0 0 0,0 0 0,-1-1 0,1 0-1,0 0 1,0-1 0,0 0 0,-9-2 0,-11-4-905,-47-19 1,47 16 65,-22-7-855,-30-11-2946,65 22 213,-20-13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0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383 512 3808,'5'-10'454,"-4"9"202,-1-1 0,1 1-1,0-1 1,0 1 0,-1-1 0,1 0 0,-1 1 0,1-4 0,-1 5-408,0-1 1,-1 0-1,1 0 1,0 0 0,0 1-1,-1-1 1,1 0-1,0 0 1,-1 1-1,1-1 1,-1 0 0,1 1-1,-1-1 1,1 0-1,-1 1 1,1-1 0,-1 1-1,0-1 1,1 1-1,-1-1 1,0 1 0,0-1-1,-4-2 162,0 1 0,0 0 0,1 0 0,-1 0 0,0 1 0,-1 0 0,1 0 0,0 0 0,0 0 0,-11 1 0,-2 1-24,-31 5 0,47-5-340,-10 1 49,0 0-1,0 1 1,0 1-1,1 0 1,-1 0-1,1 1 1,0 1-1,1 0 1,-1 0-1,1 1 1,0 0 0,1 1-1,0 0 1,0 1-1,1 0 1,0 0-1,0 1 1,1 0-1,0 0 1,1 0-1,-8 18 1,8-13 6,1 1 1,0-1-1,-4 27 1,8-33 38,-1 1 0,2-1 0,-1 1-1,2 0 1,-1 0 0,1-1 0,3 14 0,-3-21-107,-1 0 0,0-1-1,1 1 1,0-1-1,-1 1 1,1 0 0,0-1-1,0 1 1,-1-1 0,1 1-1,1-1 1,-1 0 0,0 1-1,0-1 1,0 0 0,1 0-1,-1 0 1,0 0-1,1 0 1,-1 0 0,1 0-1,2 0 1,-2 0-6,0-1 0,0 0 0,1 0 0,-1 0 0,0 0 0,0-1 0,0 1 0,1 0 0,-1-1 0,0 0 0,0 1 0,0-1 0,0 0 0,0 0 0,0 0 0,0-1 0,3-1 1,18-16-81,-1 0 1,-1-2 0,37-45 0,-30 34-49,23-24 9,-22 26 127,26-36 1,-39 44-36,-9 16-23,-6 6 5,-2 5-5,-4 13 83,0 1 1,2 1-1,0-1 1,1 0-1,2 31 1,0-46-39,0 11 173,3 28-1,-2-39-133,-1-1-1,1 1 1,0 0 0,0-1-1,1 1 1,-1 0 0,1-1-1,0 0 1,-1 1 0,2-1-1,-1 0 1,5 6-1,-6-8-34,0-1 0,0 1-1,0 0 1,1 0-1,-1-1 1,0 1-1,0 0 1,1-1-1,-1 1 1,0-1-1,1 0 1,-1 1-1,1-1 1,-1 0-1,0 0 1,1 0 0,2 0-1,-1-1 8,0 1-1,1-1 1,-1 0-1,0 0 1,0 0-1,0-1 1,4-1-1,1-3 4,0 1-1,0-1 0,0 0 0,8-10 0,13-14-22,3-4 2,54-44 0,-79 72-13,-4 3 6,0 1-1,-1 0 0,1-1 1,0 2-1,6-4 0,-8 5-4,-1-1 0,0 1-1,1 0 1,-1 0 0,1 0-1,-1 0 1,1 0 0,-1 0-1,0 0 1,1 0 0,-1 0 0,1 0-1,-1 0 1,1 0 0,-1 0-1,0 0 1,1 1 0,-1-1-1,1 0 1,0 1 0,-1-1 3,1 1 0,-1-1 0,1 1 0,-1 0 0,1 0 0,-1-1-1,1 1 1,-1 0 0,0 0 0,1-1 0,-1 1 0,0 0 0,0 0 0,1 1 0,-1 4 77,0 0-1,0 0 0,0-1 1,-1 1-1,1 0 0,-4 9 1,0 8 23,-3 22-67,3-19 99,-2 41-1,6-70-97,1 0 0,0 0 0,0 0 0,-1 1-1,1-1 1,1 0 0,1-4 0,2-2 9,1-6-59,1 1-1,1 0 0,0 0 1,1 1-1,0 0 0,1 0 1,0 1-1,1 0 0,13-10 1,-22 20-5,0 1-1,0-1 1,0 1 0,1-1 0,-1 1 0,0 0 0,1 0 0,-1 0 0,1 0-1,-1 1 1,0-1 0,1 1 0,0-1 0,4 1 0,-5 0 15,0 0 0,-1 1 1,1-1-1,0 1 1,-1 0-1,1 0 0,-1-1 1,1 1-1,-1 0 0,1 0 1,-1 1-1,1-1 0,-1 0 1,0 0-1,0 1 1,0-1-1,1 0 0,-1 1 1,-1-1-1,1 1 0,0-1 1,1 4-1,13 33 41,14 53-1,-23-73 39,-5-13-73,1 0 1,0 0-1,0 0 0,0 0 1,1 0-1,0 0 0,5 6 1,-6-8-3,0-1 1,0 0 0,0-1 0,0 1 0,1 0 0,-1 0 0,1-1 0,-1 0-1,1 1 1,-1-1 0,1 0 0,0 0 0,-1 0 0,1-1 0,0 1 0,4 0-1,0-1-1,1 0 0,-1-1-1,0 1 1,1-2-1,-1 1 1,14-5-1,39-19-142,-58 25 134,29-17-100,0-1 0,-2-1 0,51-44 0,-44 34 4,50-32-1,-73 54 106,-5 2-10,0 1 0,0-1 1,-1-1-1,0 0 0,9-8 1,-15 10-193,-6 5 80,-8 3-22,4 2 130,0-1 1,1 2-1,0-1 0,0 1 0,0 1 0,1-1 1,0 1-1,1 0 0,-8 13 0,0 3-1,0 1 0,-12 32 0,19-40 54,1-1 1,-4 20-1,9-29-17,-1 0 1,1 0 0,1 0-1,0 0 1,0 0 0,0 0-1,1 1 1,1 6-1,-2-13-15,0 0-1,0 0 1,1 0-1,-1 0 1,0 1-1,1-1 1,-1 0-1,0 0 1,1 0-1,-1 0 1,1 0-1,0 0 1,-1 0-1,1-1 1,0 1-1,0 0 1,-1 0-1,1 0 1,0-1-1,0 1 1,0 0-1,0-1 1,0 1-1,0-1 1,0 1-1,0-1 1,0 0-1,0 1 1,0-1-1,0 0 1,0 0-1,1 1 1,-1-1-1,0 0 1,0 0-1,0 0 1,0-1-1,2 1 1,1-1 4,0 0 1,-1-1-1,1 1 0,-1-1 0,1 0 1,-1 0-1,0 0 0,0-1 1,0 1-1,4-5 0,11-13 63,0-1 0,15-26 0,15-19-62,41-30-173,-4 5-131,-69 71 216,0 0-1,24-44 1,-18 19 30,-2-2 1,-3 0-1,-1 0 0,-2-2 1,10-67-1,-24 113 63,1-1 22,0 0 1,0 0-1,-1 0 0,0 0 1,1-1-1,-1 1 0,-1 0 1,1 0-1,-1 0 0,1 0 1,-3-7-1,2 11-37,1-1 0,0 1 1,0-1-1,-1 1 0,1-1 0,0 1 0,-1 0 0,1-1 1,0 1-1,-1-1 0,1 1 0,-1 0 0,1 0 0,-1-1 0,1 1 1,0 0-1,-1 0 0,1-1 0,-1 1 0,1 0 0,-1 0 1,1 0-1,-1 0 0,0 0 0,1 0 0,-1 0 0,1 0 0,-1 0 1,1 0-1,-1 0 0,1 0 0,-1 0 0,1 0 0,-1 0 1,1 1-1,-1-1 0,-1 1-1,-1 1-1,1-1 1,0 1 0,1-1-1,-1 1 1,0 0 0,0-1-1,-1 3 1,-15 22-1,2 1-1,0 0 1,-21 56 0,25-55 62,2 1 0,0 0 1,2 0-1,2 1 0,-4 33 1,8-41-125,2 0 1,0 0 0,1 0-1,1 0 1,1 0 0,1 0-1,12 36 1,-5-27-2179,23 48 1,-28-66 770,1-1 1,1 0 0,0-1 0,0 0-1,1 0 1,14 13 0,-21-22 1033,-1-1 0,1 1 1,0-1-1,0 1 0,0-1 0,-1 0 0,1 0 1,0 0-1,0 0 0,1 0 0,-1 0 1,0-1-1,0 1 0,0-1 0,1 1 0,-1-1 1,0 0-1,0 0 0,1 0 0,-1 0 0,0 0 1,0 0-1,1-1 0,-1 1 0,3-2 1,29-12-1964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0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1091 3968,'-3'-2'2353,"20"0"1779,-10-1-3664,-1-1 0,0 0 0,0 0-1,0 0 1,0-1 0,0 0 0,-1 0 0,0-1 0,0 1-1,7-11 1,10-11 482,-3 7-460,1 1-1,0 1 1,36-24 0,74-37 569,7-5-419,-115 68-472,0 0 0,-2-2 0,37-39 0,-24 13 115,-1-1 0,-3-1-1,30-63 1,-39 67 124,17-50 1,-29 69-59,-1-1 1,-2 0 0,6-47-1,-11 62-259,0-1-1,0 0 1,-3-15-1,3 22-94,-1-1 0,0 0-1,0 0 1,0 0-1,-1 0 1,0 1 0,1-1-1,-1 1 1,0-1-1,-6-5 1,7 8-15,0 0-1,0 0 1,0 0 0,0 0 0,-1 1 0,1-1-1,0 0 1,0 1 0,-1-1 0,1 1-1,-1 0 1,1-1 0,0 1 0,-1 0-1,1 0 1,-1 0 0,1 0 0,0 0-1,-1 0 1,1 0 0,-1 1 0,1-1-1,0 0 1,-1 1 0,1-1 0,0 1 0,-1-1-1,-1 2 1,-5 3-34,1-1-1,-1 1 1,-9 8-1,16-11 49,-9 6-15,1 1 0,0 0 1,1 1-1,0 0 0,0 0 0,-6 13 0,-32 70-42,38-74 48,-15 29-11,-58 139 416,61-134-92,-22 89 0,37-116-239,1 0-1,1 0 1,1 52-1,2-64-14,1-1 1,1 0-1,0 0 0,1 0 1,0 0-1,1 0 1,1-1-1,0 1 0,12 20 1,-14-28 8,0-1 0,0 1 0,1 0 0,0-1 0,0 0 0,0 0 1,0 0-1,1 0 0,0-1 0,-1 1 0,1-1 0,1 0 0,-1-1 1,0 1-1,1-1 0,-1 0 0,1-1 0,-1 1 0,1-1 0,0 0 1,0-1-1,-1 1 0,1-1 0,0 0 0,0 0 0,0-1 0,8-2 1,3-3 32,-1-1-1,0-1 1,-1-1 0,1 0 0,21-18 0,-15 12-52,33-23 30,1 3 0,71-32 0,-84 47 1,0-1 0,-2-3 1,52-38-1,-90 59-76,0 1 1,0-1-1,0 0 0,0 0 1,0 0-1,2-5 0,-4 8-3,-1-1 0,0 1 1,1-1-1,-1 1 0,0-1 0,0 0 0,0 1 0,1-1 1,-1 1-1,0-1 0,0 0 0,0 1 0,0-1 0,0 0 1,0 1-1,0-1 0,0 0 0,0 1 0,0-1 0,0 0 1,-1 1-1,1-1 0,0 1 0,0-1 0,-1 0 0,1 1 1,0-1-1,-1 1 0,1-1 0,-1 1 0,1-1 0,0 1 1,-1-1-1,1 1 0,-1-1 0,0 1 0,1 0 0,-1-1 0,1 1 1,-1 0-1,1-1 0,-1 1 0,0 0 0,1 0 0,-1 0 1,-1-1-1,-3 0-32,-1 0 0,1 0 0,-1 0 0,1 1 0,-1-1 0,0 1 0,1 1 0,-1-1 0,-10 3 0,-53 15-10,57-14 49,-2 0 27,1 1 0,0 0 0,0 0 0,0 2-1,1 0 1,0 0 0,0 1 0,1 0 0,0 1 0,0 1 0,1-1-1,0 2 1,1-1 0,0 1 0,1 1 0,0 0 0,-8 15 0,5-2 21,1-1 0,2 1 1,0 1-1,2-1 0,0 1 1,2 0-1,-1 36 0,5-57 25,0 0-1,0 1 1,0-1 0,1 0-1,0 0 1,3 10 0,-4-14-49,0-1 0,1 1 0,-1 0 0,0 0 0,1 0 0,-1 0 0,0 0 0,1-1 0,0 1 0,-1 0 0,1 0 0,-1-1 0,1 1 0,0 0 0,-1-1 1,1 1-1,0-1 0,0 1 0,-1-1 0,1 1 0,0-1 0,0 0 0,0 1 0,0-1 0,0 0 0,0 0 0,-1 1 0,1-1 0,0 0 0,0 0 0,0 0 0,0 0 0,0 0 0,0 0 0,0-1 0,0 1 0,0 0 1,0 0-1,-1-1 0,1 1 0,0 0 0,0-1 0,0 1 0,1-2 0,9-5 2,0-2-1,-1 0 1,0 0 0,-1 0 0,0-1 0,14-20 0,-12 16-23,15-20-44,150-175-43,-171 204 46,-1-1 0,1 1 0,-1-1 0,0 1 0,0-1 0,4-9 0,-8 14 39,0 1-1,0 0 0,1 0 0,-1 0 0,0 0 0,0 0 0,0 0 0,0-1 0,0 1 1,0 0-1,1 0 0,-1 0 0,0 0 0,0 0 0,0-1 0,0 1 0,0 0 0,0 0 0,0 0 1,0-1-1,0 1 0,0 0 0,0 0 0,0 0 0,0 0 0,0-1 0,0 1 0,0 0 1,0 0-1,0 0 0,0 0 0,0-1 0,0 1 0,0 0 0,-1 0 0,1 0 0,0 0 0,0-1 1,0 1-1,0 0 0,0 0 0,0 0 0,0 0 0,-1 0 0,1 0 0,0-1 0,0 1 1,-1 1-10,1-1 1,-1 0-1,1 0 1,-1 1 0,1-1-1,-1 1 1,1-1 0,0 0-1,-1 1 1,1-1 0,0 1-1,-1-1 1,1 1 0,0-1-1,0 1 1,-1 0 0,-1 7 20,0-1 1,0 1-1,1-1 1,0 1-1,0 0 1,1-1-1,0 1 1,0 0-1,1 0 1,0-1-1,0 1 1,1-1-1,3 9 1,-2-5 31,1 0 1,0-1 0,1 1-1,1-1 1,-1-1 0,1 1-1,1-1 1,11 12-1,-16-18-3,1 0-1,1 0 1,-1 0-1,0 0 1,1-1-1,-1 0 1,1 0-1,0 0 0,0 0 1,0 0-1,0-1 1,4 2-1,-4-3-8,-1 1 0,1-1 0,0 0 0,0 0 0,-1-1 0,1 1 0,0-1 0,-1 1 0,1-1 0,0 0 0,-1-1 0,0 1-1,7-4 1,6-5 9,0 0-1,-2-1 0,1-1 0,24-26 1,23-20 146,125-68-591,-186 142 369,-2-9 29,0 0 1,0 1 0,1-1-1,-1 0 1,2 1-1,-1-1 1,1 0-1,0 0 1,1 1-1,2 6 1,2 4-2,1-1 0,0-1 1,10 17-1,-12-24 54,1 0 0,0 0 1,1 0-1,0-1 0,0 0 1,1 0-1,0-1 0,0 0 1,1-1-1,0 1 0,0-2 0,0 1 1,1-1-1,15 6 0,-16-9-20,-1 1-1,1-1 0,0 0 0,0-1 0,0 0 0,0-1 0,0 1 1,0-2-1,0 1 0,0-1 0,-1-1 0,1 1 0,0-2 1,0 1-1,-1-1 0,0 0 0,16-9 0,0-3-35,34-29 1,-1 2-2,128-61 4,-125 73-66,74-50 0,-131 78 29,0 0 0,0 0-1,0 0 1,0-1 0,0 1-1,0-1 1,-1 0-1,4-4 1,-6 6 44,0 1 0,0 0 0,0 0 0,0 0 0,0 0 0,1-1 0,-1 1-1,0 0 1,0 0 0,0 0 0,0-1 0,0 1 0,0 0 0,0 0 0,0 0 0,0-1 0,0 1 0,0 0-1,0 0 1,0 0 0,0-1 0,0 1 0,0 0 0,0 0 0,0 0 0,0-1 0,0 1 0,0 0 0,0 0 0,0 0-1,-1-1 1,1 1 0,0 0 0,0 0 0,0 0 0,0 0 0,0 0 0,0-1 0,-1 1 0,1 0 0,0 0-1,0 0 1,0 0 0,-1 0 0,1-1 0,-13 2-119,-14 5 43,1 2 1,0 0 0,-26 13-1,38-14 79,1 0-1,0 1 1,1 1-1,0 0 1,0 0-1,1 1 1,0 1-1,1 0 1,0 0-1,1 1 1,-10 15-1,4-1 9,1 0 1,1 1-1,1 0 0,-13 46 0,17-46 70,2 0 0,-6 41 0,11-60-42,0-1 0,1 1-1,0-1 1,0 1 0,1-1-1,0 1 1,0-1 0,1 1-1,0-1 1,0 0 0,1 0-1,0 0 1,0 0-1,5 8 1,-7-14-13,0 1 0,1-1 0,-1 1 0,0-1-1,0 1 1,1-1 0,-1 0 0,1 0 0,-1 0 0,1 0 0,-1 0 0,3 1-1,-3-2-10,1 0 0,-1 1-1,0-1 1,0 0-1,1 0 1,-1 0-1,0-1 1,0 1-1,0 0 1,1 0-1,-1-1 1,0 1-1,0-1 1,0 1-1,0-1 1,1 1-1,-1-1 1,0 0-1,0 1 1,1-2-1,3-3-7,0 1-1,0-1 0,0 0 0,-1 0 0,0-1 0,0 1 0,6-12 0,17-47-112,-20 46 101,29-76-104,53-130-154,-76 188 87,-13 29 22,-3 6 78,-9 11 116,6-1-24,0 0-1,0 0 0,1 0 1,0 1-1,1 0 0,0 0 1,-4 14-1,-108 343 107,10-33 712,104-329-804,-19 50 176,18-49-175,0 0-1,0 0 0,-1 0 1,1-1-1,-2 0 0,-6 8 1,10-12-23,0 0 1,0 0-1,0 0 1,0 0 0,0-1-1,0 1 1,0 0-1,-1-1 1,1 1-1,0 0 1,0-1-1,-1 0 1,1 1 0,0-1-1,-1 0 1,1 0-1,0 1 1,-1-1-1,1 0 1,-2-1-1,1 1-13,0-1-1,0 1 0,0-1 0,0 0 1,0 0-1,0 0 0,1 0 0,-1 0 1,0-1-1,1 1 0,-1 0 0,-1-2 0,-4-5-68,1-1-1,0 1 0,0-1 0,-5-11 1,9 16 65,-8-16-30,-12-34 0,18 43-19,1 1 0,0-1 0,1 0 0,0 0 0,0-15 0,3 22 38,-1 0-1,1-1 1,0 1 0,0 0 0,0 0 0,1 0-1,-1 0 1,1 0 0,0 1 0,0-1 0,1 0 0,-1 1-1,6-6 1,1-1-67,1 0 0,20-15 0,-14 14 78,0 0 0,1 1 0,19-8 0,57-20-68,-50 21 77,129-59 166,-138 57-101,-1-1-1,57-45 1,68-76 310,-139 122-282,-1-2 0,-1 0 0,-1 0 0,-1-2 0,22-42 0,-32 53-75,0 0 0,5-20 0,-9 26-41,0 1 0,0 0 0,-1-1 0,1 1 0,-1-1 0,0 1 1,0 0-1,-3-11 0,3 16 24,0-1 1,0 0-1,0 0 1,-1 0 0,1 0-1,0 0 1,-1 1-1,1-1 1,-1 0-1,1 0 1,-1 1 0,1-1-1,-1 0 1,1 0-1,-1 1 1,0-1-1,-1 0 1,2 1 4,-1-1 0,1 1 1,-1 0-1,1 0 0,-1 0 0,0 0 0,1 0 1,-1 0-1,1 0 0,-1 0 0,1 0 0,-1 0 1,0 0-1,1 1 0,-1-1 0,1 0 0,-1 0 1,1 0-1,-1 1 0,0 0 0,-2 1-3,0 0 0,1 0 0,-1 1-1,0 0 1,1-1 0,0 1 0,-3 4-1,-3 6-8,1 1 0,0 0 0,1 0-1,1 1 1,0 0 0,1-1 0,1 2-1,0-1 1,-2 27 0,5-27 108,0-1 1,0 1-1,1 0 1,1-1-1,0 0 1,1 1-1,1-1 1,0 0-1,1 0 1,10 19-1,-14-32-77,0 1-1,-1-1 1,1 1-1,0-1 1,1 1-1,-1-1 1,0 0-1,0 0 1,0 0-1,1 1 1,-1-1-1,1-1 1,-1 1-1,1 0 1,-1 0-1,1 0 1,-1-1-1,1 1 1,0-1-1,-1 1 1,1-1-1,0 0 1,0 0-1,-1 1 1,1-1-1,0 0 1,-1-1-1,1 1 1,0 0-1,0 0 1,2-2-1,5-1 28,-1 0 1,1-1-1,-1 0 1,15-10-1,-10 6-27,62-38 56,46-25 10,-79 49-60,90-44 110,-120 60-157,1 1 1,1 0 0,-1 1-1,15-2 1,-24 5 39,1 0 1,-1 1-1,0 0 0,1 0 1,-1 0-1,0 0 1,0 1-1,1 0 0,-1-1 1,0 2-1,0-1 0,0 0 1,0 1-1,0 0 1,0 0-1,0 0 0,4 3 1,32 31-11,-29-24 36,1-1-1,21 14 0,-18-16-64,0-1-1,1 0 0,0-2 0,0 1 1,0-2-1,1 0 0,0-1 0,25 2 0,14-1-3155,72-4-1,-64-2-2228,39-3-6593,-46-3 7631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0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557 262 2720,'-4'7'891,"3"-6"-91,2 1-296,0 0 0,0-1-1,0 0 1,0 1 0,0-1 0,0 0 0,0 1 0,1-1 0,-1 0 0,1 0 0,-1 0 0,1 0 0,-1 0 0,1-1 0,2 2 0,21 9 3992,-25-11-4400,1 1-1,-1-1 1,0-1-1,0 1 1,0 0 0,1 0-1,-1 0 1,0 0-1,0 0 1,1 0 0,-1 0-1,0 0 1,0 0-1,0 0 1,0 0 0,1 0-1,-1-1 1,0 1-1,0 0 1,0 0-1,0 0 1,1 0 0,-1 0-1,0-1 1,0 1-1,0 0 1,0 0 0,0 0-1,0-1 1,0 1-1,0 0 1,0 0-1,1 0 1,-1-1 0,0 1-1,0 0 1,0 0-1,0 0 1,0-1 0,0 1-1,0 0 1,0 0-1,-1-1 1,1 1 0,0-9 887,-2 4-819,1 0 0,-1 0 0,0 1 0,0-1 0,-1 1 0,0-1 0,-4-6 0,-28-28 479,15 18-374,1-2-236,-1 1 0,-1 1 0,-1 1-1,-1 2 1,-1 0 0,-38-22 0,56 37-37,0 0 1,1 0 0,-1 1 0,0 0 0,0 0 0,0 1 0,0 0 0,-1 0-1,1 0 1,0 1 0,0-1 0,-1 2 0,1-1 0,0 1 0,0 0 0,-1 0-1,1 0 1,0 1 0,0 0 0,1 1 0,-1-1 0,0 1 0,1 0 0,-1 0-1,1 1 1,0-1 0,0 1 0,-6 7 0,-9 11 143,0 2-1,2 0 1,0 1 0,-23 45 0,34-55-47,0-1 0,0 1 0,2 0 0,-7 23 0,11-29-43,-1-1 1,1 1-1,0-1 0,1 1 1,0 0-1,0-1 0,1 1 0,0-1 1,1 1-1,2 8 0,3 5 225,17 33-1,-20-47-176,1 1 1,-1-2-1,2 1 0,-1 0 1,1-1-1,13 13 0,-15-18-56,0 1-1,-1-1 1,1 0-1,0 0 1,0 0-1,1 0 1,-1-1-1,0 0 0,1 0 1,-1 0-1,0 0 1,1-1-1,-1 1 1,1-1-1,-1 0 0,8-1 1,6-2 16,0-1 1,31-10-1,-23 6 17,175-55 311,-150 43-451,90-48 0,-10-12-191,-124 77 223,-1-1 0,1 1 0,-1 0 0,1 1 0,9-3 0,-12 4 17,0 1 1,1 0 0,-1 0-1,0 0 1,0 0-1,0 0 1,0 1-1,0 0 1,0 0 0,6 2-1,46 16-40,116 37-11,-146-48 86,-19-6 37,1 1 1,-1-1-1,1-1 1,0 1-1,9-1 1,-16-1-53,-1 1 0,0-1 0,0 0 0,1 0 0,-1 0 1,0 0-1,0 0 0,1 0 0,-1 0 0,0 0 0,1 0 0,-1 0 0,0 0 1,0 0-1,1 0 0,-1-1 0,0 1 0,0 0 0,1 0 0,-1 0 0,0 0 1,0 0-1,0 0 0,1-1 0,-1 1 0,0 0 0,0 0 0,0 0 0,0-1 1,1 1-1,-1 0 0,0 0 0,0 0 0,0-1 0,0 1 0,0 0 0,0 0 1,0-1-1,1 1 0,-1 0 0,0 0 0,0-1 0,-8-12 66,-16-9-72,8 10-115,-1 1 1,-1 1-1,0 1 0,-29-12 0,39 18 89,0 1 0,0 0-1,-1 0 1,1 0-1,-1 1 1,0 1 0,1-1-1,-1 1 1,1 1-1,-1 0 1,0 0 0,1 0-1,-13 5 1,9-2 45,1 1 1,0 1-1,0-1 1,0 2-1,0 0 1,1 0-1,1 0 1,-1 2 0,1-1-1,0 1 1,1 0-1,0 1 1,-13 20-1,19-25 18,0-1 0,0 1-1,0 0 1,1 0 0,0 0 0,0 0-1,0 0 1,1 0 0,-1 1 0,1-1-1,0 0 1,1 0 0,-1 0 0,1 0 0,0 0-1,0 0 1,1 0 0,0 0 0,0 0-1,0 0 1,0-1 0,0 1 0,1-1-1,0 0 1,0 1 0,0-1 0,1 0-1,4 4 1,-6-7-7,1 0 0,-1 0 0,0 0 0,0 0 0,0-1 0,1 1 0,-1 0 0,0-1 1,1 0-1,-1 0 0,0 0 0,1 0 0,-1 0 0,0 0 0,1 0 0,-1-1 0,0 1 0,1-1 0,3-1 0,5-2 68,0-1-1,15-8 1,104-55 143,13-7-558,-99 51-28,-43 37 75,-3 9 65,0-8 195,0-1 1,1 1-1,1 0 1,0 0-1,1 0 1,4 23-1,-2-26 67,1 1 0,0-1 0,0 0 0,1 0-1,1 0 1,0-1 0,10 14 0,-13-20-24,-1-1 1,1 0-1,0-1 1,0 1-1,0 0 0,1-1 1,-1 0-1,0 0 1,1 0-1,0 0 1,4 2-1,-5-4-7,0 1-1,0-1 1,0 1-1,0-1 1,0 0-1,0 0 1,0 0-1,0 0 1,0-1 0,0 1-1,0-1 1,0 0-1,0 0 1,0 0-1,0 0 1,4-3-1,5-3 15,-1-1 1,-1-1-1,1 0 0,-1 0 0,-1-1 0,11-13 0,11-12-6,-11 15-52,0 1-1,2 1 1,0 1 0,1 1-1,1 1 1,0 1 0,1 0-1,1 3 1,0 0-1,41-11 1,-62 21-3,0 0-1,0 0 0,0 1 1,0-1-1,-1 1 1,1 0-1,0 1 1,7 1-1,-11-2 20,0 0 0,1 0 0,-1 1 0,0-1 0,0 1 0,1-1 0,-1 1 0,0-1 0,0 1 0,0 0 0,0 0 0,0 0 0,0-1 0,0 1-1,0 0 1,0 0 0,0 0 0,0 1 0,-1-1 0,1 0 0,0 0 0,-1 0 0,1 0 0,-1 1 0,1-1 0,-1 0 0,1 1 0,-1-1 0,0 0 0,0 1 0,0-1 0,0 0 0,0 1 0,0-1 0,0 2 0,-4 14 65,0-1-1,-2 0 1,1 0 0,-9 16-1,7-16-81,7-16 34,1 0-1,-1 0 0,0 1 1,1-1-1,-1 0 0,1 0 0,-1 0 1,1 0-1,-1 0 0,0 0 1,1 0-1,-1 0 0,1 0 0,-1 0 1,1 0-1,-1 0 0,1 0 1,-1 0-1,0 0 0,1 0 0,-1 0 1,1-1-1,14-4 34,0-2 1,-1 0-1,1-1 1,-2 0-1,18-14 0,26-15 33,-50 33-85,4-2-45,1 0 0,20-8-1,-29 13 46,-1 0-1,1 1 0,-1-1 1,1 0-1,-1 1 0,1 0 1,0-1-1,-1 1 0,1 0 1,-1 0-1,1 1 0,0-1 1,-1 1-1,1-1 0,-1 1 1,1 0-1,-1 0 0,1 0 1,3 2-1,0 2 18,0 0 0,-1 0 0,1 1 0,-2-1 0,1 1 0,8 13 0,19 45 39,-10-18 68,-16-35-115,0 0-1,1 0 0,0-1 0,13 14 0,-18-22-269,1 1 0,-1-1 0,1 0 0,0 0-1,0 0 1,0 0 0,0 0 0,0-1 0,0 1 0,1-1-1,-1 0 1,0 0 0,1 0 0,-1 0 0,1-1-1,-1 1 1,1-1 0,-1 0 0,1 0 0,6-1 0,2-2-2069,1 0 0,17-8 0,-22 8 1296,39-15-2389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0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1105 6144,'-1'0'186,"1"1"1,0 0-1,-1-1 1,1 1-1,0 0 1,0 0 0,0-1-1,-1 1 1,1 0-1,0 0 1,0-1-1,0 1 1,0 0-1,0 0 1,0-1-1,0 1 1,1 0-1,-1 0 1,0-1-1,0 1 1,1 0 0,-1 0-1,0-1 1,1 1-1,-1 0 1,0-1-1,1 1 1,-1-1-1,1 1 1,-1 0-1,1-1 1,0 1-1,-1-1 1,1 1-1,-1-1 1,1 0 0,0 1-1,-1-1 1,1 0-1,0 1 1,0-1-1,-1 0 1,2 0-1,2 2 394,-1-1 1,0 0-1,1 0 0,-1-1 0,1 1 0,-1-1 0,1 0 1,5 0-1,-1-2-274,0 0 0,0 0 0,0-1 0,-1 0 0,1 0 0,-1-1 0,0 0 0,0 0 0,0 0 0,0-1 1,-1 0-1,0-1 0,0 0 0,9-11 0,4-7-120,-2-1 1,23-44-1,-36 62-104,12-22 4,32-58 28,61-85 0,-94 153-119,30-42 55,-2-1 0,36-73-1,-45 61 533,-3-1-1,31-121 0,-61 193-562,0-1 0,0 1-1,-1 0 1,1-1 0,-1-5-1,0 8-19,0 1-1,0 0 0,0 0 1,0 0-1,0-1 0,0 1 1,0 0-1,0 0 0,0 0 1,0-1-1,0 1 0,-1 0 1,1 0-1,0 0 0,0 0 1,0-1-1,0 1 0,0 0 1,0 0-1,-1 0 0,1 0 1,0 0-1,0-1 0,0 1 1,0 0-1,-1 0 1,1 0-1,0 0 0,0 0 1,0 0-1,-1 0 0,1 0 1,0 0-1,0 0 0,0 0 1,-1 0-1,1 0 0,0 0 1,0 0-1,0 0 0,-1 0 1,1 0-1,0 0 0,0 0 1,0 0-1,-1 0 0,1 0 1,0 0-1,0 0 0,0 0 1,0 0-1,-1 1 0,1-1 1,0 0-1,0 0 1,0 0-1,-1 1 0,-17 23-110,-114 176-154,105-155 310,3 1 0,1 2 1,3 0-1,-16 55 0,-41 207 662,74-293-689,-5 19 144,1 1 1,-1 42 0,7-75-108,1 1 1,0 0 0,1 0-1,-1-1 1,1 1-1,0 0 1,0-1 0,2 7-1,-2-9-37,0-1 0,0 1 0,0-1 0,0 1 0,0-1 0,0 0 0,0 1 0,0-1 0,0 0 0,1 0 0,-1 0 0,0 0 0,1 0 0,-1 0 0,1 0 0,-1 0 0,1-1-1,0 1 1,-1-1 0,1 1 0,-1-1 0,1 1 0,0-1 0,0 0 0,-1 0 0,3 0 0,6-1-55,-1 0-1,0 0 1,1-1-1,-1 0 1,0-1 0,0 0-1,-1 0 1,1-1-1,-1 0 1,1-1-1,13-10 1,-1 0-68,-2-2 0,0 0 0,17-21 0,3-8 26,54-86 0,-93 132 71,0 1 1,0-1-1,0 0 1,0 0 0,0 0-1,0 0 1,0 0-1,0 0 1,0 0-1,0 0 1,0 0-1,1 0 1,-1 0 0,0 0-1,0 0 1,0 0-1,0 0 1,0 0-1,0 1 1,0-1-1,0 0 1,0 0-1,0 0 1,0 0 0,0 0-1,0 0 1,0 0-1,1 0 1,-1 0-1,0 0 1,0 0-1,0 0 1,0 0 0,0 0-1,0 0 1,0 0-1,0 0 1,0 0-1,0 0 1,0 0-1,0 0 1,1 0 0,-1-1-1,0 1 1,0 0-1,0 0 1,0 0-1,0 0 1,0 0-1,0 0 1,0 0-1,0 0 1,0 0 0,0 0-1,0 0 1,0 0-1,0 0 1,0 13-176,-5 26 198,4-30-42,-1 3 68,1 1 0,0 0 0,1-1 0,1 1-1,0-1 1,1 1 0,0-1 0,1 1 0,6 17 0,-7-25 4,0 0 0,1 0 1,-1 0-1,1 0 0,0-1 0,0 1 0,0-1 1,1 0-1,0 1 0,0-2 0,0 1 0,0 0 0,0-1 1,1 0-1,0 0 0,-1 0 0,1 0 0,0-1 1,0 0-1,1 0 0,-1 0 0,0-1 0,1 0 1,6 1-1,-5-2-16,0 0 1,0 0-1,0-1 1,1 0 0,-1 0-1,0-1 1,0 0-1,-1 0 1,1-1-1,9-4 1,-3 0 8,0-1 1,0 0-1,-1-1 1,13-11-1,-8 5-28,-2-2 1,0 0-1,-1-1 0,23-36 1,-15 13-108,26-60 0,-45 94 44,0-1 0,0 0 0,-1 0 1,0 0-1,2-11 0,-4 17 50,0 1 0,0-1 0,0 1 0,0-1-1,0 0 1,0 1 0,-1-1 0,1 1 0,0-1 0,-1 1-1,1-1 1,-1 1 0,0-1 0,1 1 0,-1-1 0,0 1-1,0 0 1,0-1 0,0 1 0,0 0 0,0 0 0,0 0 0,-1 0-1,1 0 1,0 0 0,-1 0 0,1 0 0,0 0 0,-1 1-1,1-1 1,-1 0 0,1 1 0,-3-1 0,1 1 10,0-1 1,0 1 0,0 0 0,0 0-1,-1 0 1,1 0 0,0 1-1,0-1 1,0 1 0,0 0-1,0 0 1,0 0 0,0 0-1,0 1 1,1-1 0,-1 1-1,0 0 1,1-1 0,-1 1-1,1 0 1,0 1 0,-4 3-1,-3 4 32,1 0-1,0 1 1,0 0 0,-6 13-1,-1 5 173,-21 50 1,32-70-146,1 0 1,0 1-1,1 0 1,0 0-1,1-1 1,0 1-1,0 0 1,1 0-1,0 0 1,3 11-1,-3-17-38,2 0-1,-1 0 0,0 0 1,1 0-1,0 0 0,0 0 1,0-1-1,0 1 0,1-1 1,-1 1-1,1-1 0,0 0 1,0 0-1,0 0 0,0 0 1,5 2-1,3 2 24,0-1 0,0 0 1,1-1-1,15 5 0,12 2 20,1-1 0,-1-2 1,43 3-1,-19-7-1168,85-2 0,-108-5-999,0-1 0,51-12-1,-75 12 735,0-1 0,-1-1 0,1-1 0,-1 0 0,0-1 0,-1-1 0,0 0 0,19-14 0,-17 8-416,-1 0-1,22-28 1,23-35-1704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1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20 702 3808,'-7'-7'8750,"9"10"-6487,17 0 1097,-17-2-3216,0-1-1,1 0 1,-1 0 0,0 0 0,0 0 0,1 0-1,-1 0 1,0-1 0,0 1 0,1-1-1,-1 1 1,0-1 0,0 0 0,0 0 0,4-2-1,-1-2 96,1 1-1,-1-1 1,9-9-1,-2 1 70,-6 6-260,-1 0 1,0 0-1,0 0 0,-1-1 0,0 0 0,0 0 0,-1 0 0,0 0 0,0-1 0,1-8 0,2-14 197,3-42 0,-7 48-153,-1 0-1,-1 1 1,-1-1-1,-1 0 1,-6-27-1,6 47-45,1 0-1,-1 0 0,1 1 0,-1-1 0,-1 1 1,1-1-1,-1 1 0,-3-5 0,5 8-56,0 0-1,0 0 0,1 0 0,-1 0 0,0 0 0,0 0 0,0 1 0,0-1 0,0 0 0,0 1 0,0-1 1,0 1-1,0-1 0,-1 1 0,1-1 0,0 1 0,0 0 0,0 0 0,-1-1 0,1 1 0,0 0 0,0 0 0,0 0 1,-1 0-1,1 0 0,0 1 0,0-1 0,0 0 0,-1 1 0,1-1 0,0 0 0,0 1 0,0 0 0,0-1 1,0 1-1,0-1 0,0 1 0,0 0 0,-1 1 0,-2 2 4,0 0 0,0 0 1,1 1-1,-1-1 0,1 1 0,0 0 0,-3 8 0,-13 39 248,14-38-220,-8 24 170,2 1 1,-7 46-1,16-70-99,0 0 0,1 0 0,1 0 1,0 0-1,1 0 0,1 0 0,0 0 0,1 0 1,5 15-1,-6-24 21,1 0 0,-1 0 0,1-1 0,0 1 0,1-1 0,0 1 0,5 5 0,-8-9-59,1 0 0,0 0 0,0-1 0,0 1 0,1-1 0,-1 1 0,0-1 0,0 0 1,1 1-1,-1-1 0,1 0 0,-1-1 0,1 1 0,0 0 0,-1-1 0,1 0 0,-1 1 0,1-1 0,4 0 0,7-2 36,0-1 1,-1 0-1,1-1 0,-1-1 0,22-10 1,59-38 302,-57 27-417,-2 0-1,-1-3 1,52-56 0,-85 85 12,-1 0 1,0 0-1,0-1 1,0 1-1,0 0 1,0 0-1,0 0 0,1-1 1,-1 1-1,0 0 1,0 0-1,0 0 1,0 0-1,1 0 1,-1-1-1,0 1 0,0 0 1,0 0-1,1 0 1,-1 0-1,0 0 1,0 0-1,0 0 1,1 0-1,-1 0 0,0 0 1,0 0-1,1 0 1,-1 0-1,0 0 1,0 0-1,1 0 1,-1 0-1,0 0 0,0 0 1,0 0-1,1 0 1,0 11-215,-6 26 130,2-23 29,1 0 6,1 1 1,0 0 0,2 22 0,0-31 119,0 0 0,0-1 0,1 1 0,-1 0 1,1-1-1,0 1 0,1-1 0,0 0 0,-1 0 0,2 0 1,5 9-1,-7-12-20,1 1 0,-1-1 0,0 0 0,1 0 0,-1 0 0,1 0 0,0 0 0,-1 0 0,1-1 1,0 1-1,0-1 0,0 0 0,1 1 0,-1-2 0,0 1 0,0 0 0,0-1 0,1 1 0,-1-1 0,0 0 0,0 0 0,1 0 0,-1-1 1,0 1-1,1-1 0,-1 0 0,0 0 0,0 0 0,4-1 0,-2-1-18,1 0 0,0-1 0,-1 1-1,1-1 1,-1 0 0,0 0 0,0-1 0,-1 0 0,1 0 0,-1 0-1,0 0 1,0 0 0,-1-1 0,3-6 0,5-15-33,-1-1 0,-2 0-1,7-39 1,0 3 7,11-61-21,-25 123 19,0-6-44,1 0 1,0 0 0,3-8-1,-5 15 38,1-1 0,-1 1-1,1-1 1,0 1 0,0 0-1,-1-1 1,1 1 0,0 0-1,0 0 1,0-1 0,0 1-1,1 0 1,-1 0 0,0 0-1,0 0 1,1 0 0,-1 1-1,0-1 1,1 0-1,-1 1 1,1-1 0,2 0-1,4 1-7,1 0-1,-1 0 0,0 1 1,1 0-1,-1 1 0,12 3 1,1 0 4,425 115 306,-435-116-248,13 4 22,1 0-1,41 8 0,-66-16-57,0 0-1,0 0 0,0 0 0,0 0 0,1 0 0,-1 0 0,0 0 0,0 0 0,0 0 0,0 0 0,0 0 0,1 0 0,-1 0 0,0 1 0,0-1 0,0 0 0,0 0 0,0 0 0,0 0 0,1 0 0,-1 0 1,0 0-1,0 1 0,0-1 0,0 0 0,0 0 0,0 0 0,0 0 0,0 0 0,0 1 0,0-1 0,0 0 0,0 0 0,0 0 0,0 0 0,0 0 0,0 1 0,0-1 0,0 0 0,0 0 0,0 0 1,0 0-1,0 1 0,0-1 0,0 0 0,0 0 0,0 0 0,0 0 0,0 0 0,0 1 0,-9 11 31,-22 16-120,23-21 68,-102 84-97,6-5 256,93-76-94,1-1 0,0 2 0,1-1 0,-13 19 0,21-28-35,1 0 0,-1 0-1,1-1 1,-1 1 0,1 0-1,-1 0 1,1 0 0,0 0-1,-1 0 1,1 0 0,0 0-1,0 0 1,0 0 0,0 0 0,0 0-1,0 0 1,0 0 0,0 0-1,0 0 1,1 0 0,-1 0-1,0 0 1,1 0 0,-1 0-1,0 0 1,1 0 0,0 0 0,-1 0-1,1-1 1,-1 1 0,1 0-1,0 0 1,-1-1 0,1 1-1,0 0 1,0-1 0,0 1 0,0-1-1,-1 1 1,1-1 0,0 1-1,0-1 1,0 1 0,1-1-1,3 2 54,0-1-1,-1 1 0,1-1 0,0-1 0,0 1 1,0 0-1,0-1 0,5 0 0,-1-1-60,1-1 0,-1 1 0,0-1-1,0-1 1,0 0 0,0 0 0,-1-1 0,1 0-1,-1 0 1,0-1 0,8-6 0,-6 3-28,0 0 0,-1-1 1,0 0-1,-1-1 0,0 0 1,0 0-1,9-18 0,51-88-195,-63 108-48,-2 8-56,-2 15 25,-1-13 317,-3 63-138,1-43 181,0-1 0,2 1-1,4 33 1,-4-53-38,1 1 1,0 0-1,-1 0 0,1 0 0,1 0 1,-1 0-1,0-1 0,1 1 0,-1 0 1,1-1-1,0 0 0,0 1 0,0-1 1,0 0-1,0 0 0,0 0 0,1 0 1,-1 0-1,1-1 0,-1 1 0,1-1 1,0 1-1,0-1 0,0 0 0,-1 0 1,1 0-1,6 0 0,3 1 57,0-1-1,0-1 1,0 0 0,0 0-1,19-4 1,4-2 22,-17 2-196,0 1 0,1 1-1,-1 1 1,34 2 0,-51-1 84,0 0 1,-1 0-1,1 0 1,0 0-1,0 0 1,-1 0-1,1 1 0,0-1 1,0 0-1,-1 1 1,1-1-1,0 0 0,-1 1 1,1-1-1,0 1 1,-1-1-1,1 1 0,-1 0 1,1-1-1,-1 1 1,1-1-1,-1 1 0,1 0 1,-1-1-1,0 1 1,1 0-1,-1-1 0,0 1 1,0 0-1,0 0 1,1 0-1,-1-1 0,0 1 1,0 0-1,0 0 1,0-1-1,0 1 0,0 0 1,0 0-1,-1-1 1,1 1-1,-1 1 0,-1 5-20,0 0 1,-1 0-1,0 0 0,-4 6 0,0 1 26,-71 157 69,-90 184 246,136-299-253,16-31 144,-17 38-1,22-46 134,11-17-330,0 0 1,0 0-1,0 0 0,0 0 1,0 1-1,0-1 1,-1 0-1,1 0 1,0 0-1,0 0 1,0 0-1,0 0 1,0 0-1,-1 0 1,1 0-1,0 1 1,0-1-1,0 0 1,0 0-1,-1 0 1,1 0-1,0 0 1,0 0-1,0 0 1,0 0-1,-1 0 1,1 0-1,0 0 0,0 0 1,0 0-1,0 0 1,0-1-1,-1 1 1,1 0-1,-1-11 190,4-7-156,9-37 0,0 8-62,-9 30 25,45-183-43,-36 160 15,2 1-1,2 0 1,21-37 0,-14 36 4,3 1 0,57-68 0,75-53-178,-149 151 161,2 0 0,0 0 0,0 1 0,0 1 0,1 0 0,0 0-1,21-8 1,-29 14 28,0 0 0,-1 0 1,1 0-1,0 0 0,0 0 0,0 1 0,0 0 0,0 0 0,0 0 0,0 0 0,0 1 0,0-1 0,0 1 0,0 0 1,-1 0-1,1 0 0,0 1 0,0 0 0,-1-1 0,1 1 0,-1 0 0,0 1 0,0-1 0,1 0 0,-1 1 0,-1 0 1,1 0-1,0 0 0,3 5 0,-3-3 34,0 0 0,0 0 0,-1 0 0,0 0 0,0 1 0,0-1 0,-1 0 0,0 1 0,0-1 0,0 1 0,0-1 0,-1 1 0,0 0 0,0-1 0,-1 1 0,1 0 0,-1-1 0,-1 1 0,1-1 0,-1 0 0,0 1 0,0-1 0,0 0 0,-1 0 0,1 0 0,-1 0 0,-7 7 0,-4 4 10,-25 20 1,35-33-42,5-2-11,3-2-37,-4 1 50,23-7-181,30-15 0,-3 0 190,9 3-92,85-16 1,-138 33 118,23-6 59,-22 6-107,-1 0 0,1 0 1,0 0-1,0 1 1,0 0-1,0 0 1,11 1-1,-18 0 11,0 0-1,0 0 0,1 0 1,-1 0-1,0 0 1,0 0-1,0 0 0,0 0 1,1 0-1,-1 0 1,0 0-1,0 0 1,0 0-1,0 0 0,1 0 1,-1 0-1,0 1 1,0-1-1,0 0 1,0 0-1,0 0 0,0 0 1,1 0-1,-1 0 1,0 1-1,0-1 1,0 0-1,0 0 0,0 0 1,0 0-1,0 0 1,0 1-1,0-1 1,0 0-1,0 0 0,0 1 1,-4 5-130,-16 10 41,13-11 68,-28 21 22,-18 14 228,47-34-204,0-1 0,1 1 0,-1 0 1,1 1-1,1-1 0,-5 8 0,7-12-21,1 0 1,0 1 0,0-1-1,0 0 1,1 0-1,-1 1 1,1-1 0,-1 1-1,1-1 1,0 0-1,-1 1 1,1-1 0,0 1-1,1-1 1,-1 1-1,0-1 1,1 0 0,-1 1-1,1-1 1,0 0 0,0 1-1,1 1 1,-1-2 14,0-1 0,1 1 0,-1-1 1,1 1-1,-1-1 0,1 1 0,-1-1 1,1 0-1,0 0 0,0 0 0,0 0 1,-1 0-1,1 0 0,0-1 0,0 1 1,0-1-1,0 1 0,0-1 0,0 1 0,0-1 1,1 0-1,-1 0 0,0 0 0,0-1 1,0 1-1,2-1 0,11-3 47,0 0 0,-1-2 1,0 0-1,0 0 0,-1-1 0,17-12 0,-23 15-58,-1-1 0,0 1 0,0-1-1,0 0 1,-1-1 0,0 1-1,0-1 1,0 0 0,-1 0 0,0-1-1,0 1 1,0-1 0,-1 0-1,0 0 1,0 0 0,-1-1 0,0 1-1,0-1 1,-1 1 0,0-1 0,0 1-1,-1-1 1,0 0 0,0 1-1,-1-1 1,0 1 0,0-1 0,-1 1-1,0-1 1,-4-10 0,-47-103-376,53 119 377,-1 1-1,1-1 1,0 1-1,-1 0 1,1-1-1,0 1 1,0-1-1,0 1 1,0-1-1,0 1 1,0-1-1,0 1 1,1 0-1,-1-1 1,1 1-1,-1-1 1,1 1-1,-1 0 1,1-1-1,0 1 1,-1 0-1,1 0 0,0 0 1,0-1-1,0 1 1,0 0-1,0 0 1,0 0-1,2-1 1,4-3-9,1 0 0,0 0 0,14-6 0,-11 6 35,120-52 289,-111 49-406,-11 5 97,4-3-13,0 1 1,1 0-1,0 1 0,0 0 1,1 1-1,18-2 1,-30 5 0,-1 0 1,1 1 0,-1-1 0,1 0-1,-1 1 1,0-1 0,1 1 0,-1 0-1,0 0 1,0 0 0,1 0-1,-1 0 1,0 0 0,0 1 0,0-1-1,2 3 1,-1-1-11,-1-1 1,0 1-1,0 0 0,0 1 0,0-1 0,0 0 1,-1 0-1,1 1 0,1 6 0,-1 2-1,0 1 0,0 0 0,-1-1 0,-1 1 0,-1 14 0,-7 67 57,3-53-6,2 0 0,3 60 1,0-95-20,1 0 1,0-1 0,0 1-1,0-1 1,1 1 0,0-1-1,0 0 1,0 1 0,4 4-1,-4-7 0,0 0 0,0-1 0,0 1-1,0-1 1,1 0 0,-1 0 0,1 0-1,-1 0 1,1 0 0,0 0 0,-1-1 0,1 1-1,0-1 1,0 0 0,0 0 0,1 0 0,2 1-1,12 0 28,0 0-1,1-1 0,26-2 0,54-9 192,-84 8-185,24-4-51,-1-2-1,1-2 1,55-21-1,104-58 122,-184 83-112,19-9-63,-15 7-124,25-14 0,-43 22 159,0 0 1,0 0-1,0 0 1,0 0-1,0 0 1,0 0-1,0 0 1,0 0-1,0 0 1,0 0-1,0 0 1,0 0-1,0-1 1,-9 6-77,-13 7 59,20-11 31,-86 58-44,75-49 141,1 0 0,0 2 0,0-1 0,-14 21 0,13-13-18,13-18-65,1-1 1,-1 1-1,0-1 0,0 0 0,1 0 0,-1 1 0,0-1 0,1 0 0,-1 1 0,1-1 1,-1 0-1,0 0 0,1 0 0,-1 0 0,1 1 0,-1-1 0,0 0 0,1 0 0,0 0 0,0 0 12,1 1-7,1-1 1,-1 1-1,1-1 1,-1 0-1,1 0 0,-1 0 1,1 0-1,-1-1 1,1 1-1,-1-1 0,1 1 1,-1-1-1,3-1 1,34-18-16,-8 4-77,-24 13 84,3-1-34,0 0-1,1 1 1,-1 0 0,12-2-1,-19 5 10,-1-1-1,0 1 0,1 0 0,-1 0 1,0 0-1,1 0 0,-1 0 0,1 1 1,-1-1-1,0 1 0,0 0 0,1-1 1,-1 1-1,0 0 0,0 0 0,0 1 0,0-1 1,0 0-1,0 1 0,0-1 0,0 1 1,0 0-1,-1-1 0,3 4 0,18 31 61,-17-26-32,1-1 0,0 1 1,0-1-1,1-1 0,8 9 0,-11-13 4,1-1-1,-1 0 0,1 1 0,0-2 0,0 1 0,0 0 1,0-1-1,1 0 0,-1 0 0,1-1 0,-1 0 0,1 0 1,-1 0-1,1 0 0,0-1 0,-1 0 0,1 0 1,0-1-1,9-1 0,2-2 14,0 0 0,0-2 0,0 1 0,-1-2 0,18-9 0,-19 7-26,-1 0 0,0-1-1,-1 0 1,0-1-1,-1 0 1,0-1 0,-1-1-1,0 0 1,-1 0 0,0-1-1,-1 0 1,0-1-1,6-16 1,17-41-16,27-57 59,-14 52-65,65-82 0,-53 79 7,-24 37-36,-22 30 30,-1 0 0,0-1 1,-1 0-1,-1 0 0,10-23 0,-18 36 23,1 1 1,-1-1-1,0 1 0,0-1 0,0 1 1,0-1-1,1 0 0,-1 1 0,0-1 1,0 1-1,0-1 0,0 1 0,0-1 1,0 0-1,-1 1 0,1-1 0,0 1 1,0-1-1,0 1 0,0-1 0,-1 0 1,0 0-4,1 1 0,0 0 0,-1 0 0,1-1 0,-1 1 0,1 0 0,-1 0 0,1 0 0,-1-1 0,1 1 0,-1 0 1,1 0-1,-1 0 0,1 0 0,-1 0 0,1 0 0,-1 0 0,1 0 0,-2 1 0,-26 9-102,26-9 95,-13 7-17,1 0 0,0 1 0,1 0-1,0 1 1,0 0 0,1 1 0,1 1 0,0 0 0,0 1 0,1-1-1,1 2 1,0 0 0,-8 17 0,-5 14 157,-25 72 1,-5 53 125,-17 79-493,65-236 84,-10 36-1034,10-17-6129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1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84 128 9376,'-7'-5'460,"-5"-4"494,0 0 1,1 0-1,0-1 0,-15-18 1,26 27-737,-1 0 1,1 1 0,-1-1 0,1 0 0,-1 0-1,1 1 1,0-1 0,-1 0 0,1 0 0,0 0 0,0 1-1,-1-1 1,1 0 0,0 0 0,0 0 0,0 0-1,0 1 1,0-1 0,0 0 0,0 0 0,1 0-1,-1 0 1,0 0 0,1 0 0,-1-1 18,1 1 0,0 0 0,0 0 0,0 0 0,0-1 0,0 1 1,0 0-1,1 0 0,-1 1 0,0-1 0,0 0 0,3-1 0,3-1 200,0 1-1,0-1 1,0 1 0,11-1-1,18-1 247,0 1-1,1 2 1,0 1-1,59 9 1,145 37-1163,-211-39-1149,1 2 0,33 13-1,-54-17 258,1 0-1,0 0 0,-1 1 1,0 1-1,-1-1 0,1 2 1,-1-1-1,15 18 0,-22-24 1042,-1 1 1,0 0-1,1-1 0,-1 1 0,0 0 0,0 0 0,0 0 0,0 0 1,-1 0-1,1 0 0,0 0 0,-1 0 0,1 0 0,-1 0 0,0 0 1,0 1-1,0-1 0,0 0 0,0 0 0,0 0 0,0 0 0,-1 0 1,1 0-1,-1 0 0,-1 3 0,-7 17-1429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1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127 683 6720,'-2'0'655,"-13"0"791,15 0-1330,0 0-1,-1 0 1,1 0-1,-1 0 1,1 0-1,0 0 1,-1 0-1,1 0 1,0 0-1,-1 1 1,1-1-1,-1 0 1,1 0-1,0 0 1,-1 0-1,1 0 1,0 1-1,-1-1 1,1 0-1,0 0 0,0 1 1,-1-1-1,1 0 1,0 1-1,-1-1 1,1 0-1,0 1 1,0-1-1,20 8 5298,-13-6-4799,1 0 0,0-1-1,0 0 1,0-1-1,12 0 1,40-6 1006,-48 4-1325,0-1 0,0 0 1,0-1-1,0 0 0,-1-1 1,12-5-1,-19 7-188,1 0 0,0 0-1,-1-1 1,0 1 0,0-1-1,8-8 1,-11 10-50,1-1-1,0 0 1,-1 1-1,1-1 1,-1 0-1,0 0 0,0 0 1,0 1-1,0-1 1,0 0-1,-1 0 1,1-1-1,-1-3 1,0 6-33,0-1 0,0 0 1,0 1-1,-1-1 0,1 1 0,0-1 1,-1 1-1,1-1 0,-1 1 0,1-1 0,-1 1 1,0-1-1,0 1 0,0 0 0,0-1 1,0 1-1,0 0 0,-1-2 0,0 2-13,-1-1-1,1 1 0,0 0 0,0-1 0,-1 1 0,1 0 1,-1 0-1,1 1 0,-1-1 0,-3 0 0,-2 0-12,0 0-1,1 1 1,-1 0-1,0 0 1,0 1-1,-11 2 1,-14 5 137,1 1 0,0 1 0,1 1 0,0 2 0,-45 26 0,73-37-124,-1 1 1,1-1-1,-1 1 0,1 0 0,0 0 1,0 0-1,1 0 0,-1 0 0,0 0 0,1 1 1,0 0-1,-2 4 0,3-5-10,0-1 1,0 0-1,1 1 0,-1-1 1,1 0-1,0 1 0,0-1 1,0 1-1,0-1 0,0 1 1,0-1-1,1 0 0,-1 1 0,1-1 1,0 1-1,0-1 0,0 0 1,0 0-1,0 0 0,0 1 1,0-1-1,3 2 0,3 5 35,0-2 0,1 1 0,0-1 0,0 0 1,0-1-1,1 0 0,0 0 0,0-1 0,17 7 0,3-1 141,59 15 0,-70-22-215,1-1 0,0 0 0,-1-2 1,1 0-1,0-1 0,-1-1 0,1-1 1,0 0-1,-1-1 0,0-1 0,20-8 0,95-33-156,156-75-1,-272 112 190,-6 4-6,-1-1 1,0-1-1,0 0 0,18-13 0,-28 19 6,1 0-1,-1 0 0,0 0 0,0 0 0,0-1 1,0 1-1,0 0 0,0 0 0,0 0 0,1 0 0,-1 0 1,0 0-1,0 0 0,0 0 0,0 0 0,0 0 1,0-1-1,0 1 0,0 0 0,0 0 0,0 0 0,0 0 1,0 0-1,0 0 0,0 0 0,0-1 0,0 1 1,1 0-1,-1 0 0,0 0 0,0 0 0,0 0 0,-1 0 1,1-1-1,0 1 0,0 0 0,0 0 0,0 0 1,0 0-1,0 0 0,0 0 0,0-1 0,0 1 0,0 0 1,0 0-1,0 0 0,0 0 0,0 0 0,0 0 1,-1 0-1,1 0 0,0 0 0,0 0 0,0-1 0,0 1 1,0 0-1,0 0 0,-1 0 0,-11-1-76,-17 4 145,-7 3-68,0 2 0,-36 12 1,55-14 7,0 0 1,0 2-1,1 0 1,-1 1-1,2 0 1,-17 14 0,27-18 9,0 0 1,0 0 0,1 0-1,-1 1 1,1-1 0,1 1 0,-1 0-1,1 0 1,0 1 0,1-1 0,-1 1-1,1-1 1,0 1 0,1 0-1,0 0 1,-1 13 0,2-16 10,0 0-1,0 0 1,0 0-1,0 0 1,1 0 0,0 0-1,0 0 1,0 0-1,0 0 1,1 0 0,-1-1-1,1 1 1,0-1-1,0 1 1,0-1 0,1 0-1,-1 1 1,1-1 0,0 0-1,0-1 1,0 1-1,0 0 1,0-1 0,0 0-1,1 0 1,-1 0-1,1 0 1,0 0 0,-1-1-1,5 2 1,0-2 15,0 0 1,-1 0-1,1 0 1,0-1-1,-1 0 1,1 0-1,0-1 0,-1 0 1,1-1-1,-1 1 1,1-1-1,10-5 1,5-3-19,-1 0 0,32-22 0,-33 19-29,-2-1 0,1-1 0,-2 0 0,0-2 0,-1 0 0,-1-1 0,0 0 0,-2-1 0,0-1 0,-1 0 0,13-28 0,51-133-490,-9 20 265,33-56 73,-97 209 219,-1 4 4,-1-1 0,0 0 0,0 1 0,0-1 0,0 0 0,-1 0 0,0 0 0,0-1 0,0 1 0,-1-7 0,0 12-57,0-1 1,0 1-1,0-1 0,0 1 1,0-1-1,0 1 0,0-1 1,0 1-1,0-1 0,0 1 1,-1-1-1,1 1 0,0-1 0,0 1 1,-1-1-1,1 1 0,0-1 1,-1 1-1,1 0 0,0-1 1,-1 1-1,1-1 0,-1 1 1,1 0-1,0 0 0,-1-1 1,1 1-1,-1 0 0,1 0 0,-1-1 1,1 1-1,-1 0 0,1 0 1,-1 0-1,1 0 0,-1 0 1,1 0-1,-1 0 0,0 0 1,1 0-1,-1 0 0,1 0 0,-1 0 1,1 0-1,-1 0 0,1 0 1,-1 1-1,1-1 0,-1 0 1,1 0-1,-1 1 0,-3 1 10,1 0-1,0 0 1,-1 0 0,1 1-1,0 0 1,-5 5-1,1 0 5,0 2-1,0-1 1,1 0-1,1 1 1,-1 1-1,-4 14 1,-19 69 90,21-62-95,-12 48-348,3 0 0,4 2 0,4-1 1,2 150-1,7-182-958,0-23-1056,0 0 1,2 0-1,6 30 1,-5-44-569,1-1 1,5 12-1,-9-23 2886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3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11712,'0'-19'5311,"26"7"-4607,-8 4 2080,4 8-1664,20-9 320,6 9-864,33-8-160,0 5-256,4-9-320,-3 7 96,-14-7-2880,-15 9 1600,-3-5-6815,-10 8 4543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17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710 21 6144,'0'-20'10511,"-1"21"-10322,1 0 0,0 0-1,-1 0 1,1-1-1,-1 1 1,1 0-1,-1 0 1,0 0 0,1 0-1,-1-1 1,0 1-1,0 0 1,-1 0-1,-3 4 346,-21 33 814,18-25-989,0 0 1,-19 19-1,2-10 87,-1 0 0,-1-2 0,-58 33 0,29-19-144,10-5 177,-76 64 0,105-78-320,1 2 0,0 0-1,1 0 1,1 2 0,0 0-1,-21 40 1,12-8 149,2 0 0,2 2 1,2 0-1,-10 61 0,25-103-216,1 0-1,0 1 0,1-1 1,0 0-1,1 1 1,0-1-1,1 0 0,4 18 1,2-5 181,1-1 0,20 39 1,-21-49-289,0 0-1,1 0 1,1 0 0,0-2 0,0 1-1,20 15 1,-29-25-614,5-14-8928,-6 10 8862,1 1 0,-1-1-1,1 0 1,-1 1-1,0-1 1,1 0 0,-1-2-1,0 2 331,-1 1 0,2 0 0,-1 0 0,0-1 0,0 1 0,0 0 0,0 0 0,1 0 0,-1-1-1,2-1 1,13-13-5101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18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87 7296,'-2'-3'336,"2"0"-1,-1 0 1,0 0 0,0 0-1,1 0 1,0 0 0,0-1 0,-1 1-1,2 0 1,-1 0 0,0 0-1,1 0 1,-1 0 0,1 0 0,0 0-1,0 0 1,0 0 0,1 0 0,1-2-1,-3 3 137,1 1-1,0-1 0,-1 1 1,1-1-1,-1 1 0,1-1 1,-1 0-1,0 1 1,1-1-1,-1 1 0,0-1 1,0-2-1,-2 4-287,1 0-1,0 1 1,0-1 0,0 0-1,0 1 1,0-1-1,0 1 1,0-1 0,0 1-1,1-1 1,-1 1-1,0 0 1,-1 0 0,-6 6 106,1 1 1,0 0-1,0 0 1,-10 17-1,-19 41 213,15-25-325,-114 195 601,130-228-737,1 1 1,0-1 0,0 1 0,1 0-1,-4 13 1,7-20-24,-1-1 1,1 1-1,0 0 0,0-1 1,0 1-1,0 0 0,0-1 1,0 1-1,1 0 0,-1-1 1,0 1-1,1-1 0,-1 1 1,1 0-1,0-1 0,0 2 1,1-1 8,-1-1 0,0 0 0,0 0 0,1 0 0,-1 0 0,1 0 0,-1 0 0,0-1 0,1 1 1,0 0-1,-1-1 0,1 1 0,-1-1 0,1 0 0,0 1 0,-1-1 0,1 0 0,0 0 0,3 0 0,-1 0 27,1-1-1,0 1 1,0-1-1,-1 0 0,1 0 1,0 0-1,-1-1 1,1 1-1,-1-1 1,0 0-1,7-5 1,-5 3-33,0-1-1,0 0 1,-1 0 0,0 0 0,0 0 0,7-12-1,0-3-70,-2 0-1,0 0 1,12-39-1,47-169-223,-67 219 269,1-7-112,-1 5-9,-1 15-151,-5 81 161,3 59 181,2-130 45,0 0 0,1 0-1,1 1 1,1-2 0,0 1-1,1 0 1,11 23 0,-14-34-60,0 0 1,0 0-1,0 0 1,0 0 0,1 0-1,-1 0 1,1-1-1,-1 0 1,1 1-1,0-1 1,0 0-1,0 0 1,1-1-1,3 3 1,-2-3-4,0 1 0,0-1 0,0 0 0,1 0 0,-1-1-1,0 1 1,0-1 0,0 0 0,6-1 0,1-1 6,0-1-1,-1 0 1,1 0-1,-1-1 0,0-1 1,0 0-1,20-13 1,-12 5-10,-1-2 1,0 0-1,-1-1 1,0-1 0,19-26-1,63-101 25,-67 93-69,43-65-544,-75 116 541,0 0 0,0 0 1,0 0-1,0 0 0,0 0 1,0 0-1,0 0 0,0 0 1,0 0-1,0 0 0,0 0 1,0 0-1,0 0 0,0 0 1,0 0-1,0 0 0,0 0 1,0 1-1,1-1 0,-1 0 1,0 0-1,0 0 0,0 0 1,0 0-1,0 0 0,0 0 1,0 0-1,0 0 0,0 0 1,0 0-1,0 0 0,0 0 1,0 0-1,0 0 0,0 0 1,0 0-1,0 0 0,1 0 1,-1 0-1,0 0 0,0 0 1,0 0-1,0 0 0,0 0 1,0 0-1,0 0 0,0 0 1,0 0-1,0 0 0,0 0 1,0-1-1,3 17-22,-1-1 0,-1 0-1,0 1 1,-1-1 0,-1 0 0,-3 18 0,2-1 52,-3 16-27,-1 0 0,-19 71 0,22-109 25,-1 0-1,1 0 1,-2-1 0,1 1 0,-1-1-1,-12 17 1,14-22-7,-1 0 0,1 0 0,0-1 0,-1 1 0,0-1 0,0 0 0,0 0 1,0 0-1,0 0 0,-1-1 0,1 0 0,-1 0 0,0 0 0,1-1 0,-1 1 0,-7 0 0,4-1-15,0-1 0,0 0 1,0-1-1,0 1 0,0-2 0,0 1 0,0-1 1,0 0-1,1-1 0,-1 0 0,1 0 1,0 0-1,0-1 0,0 0 0,0-1 1,0 0-1,1 0 0,0 0 0,0 0 1,1-1-1,-1 0 0,-4-8 0,9 13-10,0-1 0,0 1 0,0 0 0,0-1 0,0 1 0,1-1 0,-1 1 0,1-1 0,-1 1 0,1-1-1,0 1 1,-1-1 0,1 1 0,0-1 0,0 0 0,0 1 0,0-1 0,1-2 0,-1 3 3,1 0 0,-1-1 0,1 1 1,0 0-1,-1 0 0,1 0 0,0 0 0,0 0 1,0 0-1,0 0 0,0 0 0,0 1 1,0-1-1,0 0 0,0 0 0,0 1 0,0-1 1,0 1-1,0-1 0,1 1 0,-1-1 0,0 1 1,1 0-1,1 0 0,9-2 6,0 2 1,0-1-1,-1 2 0,1-1 1,0 2-1,19 4 0,69 23 37,-93-27-35,59 24 152,6 1-2004,-24-15-8375,-30-13 6202,9-6-3045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20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17 9888,'-6'-16'4980,"6"43"-345,-10 48-3292,-3 0 0,-4-1-1,-51 139 1,-57 173 294,67-190-922,52-182-340,4-16-2,2-8-183,3-12-164,1 1 0,1-1-1,1 1 1,0 0-1,2 1 1,1 0 0,0 0-1,1 1 1,19-27-1,-18 32-78,0 0-1,1 1 0,0 0 1,28-22-1,-30 28 19,0 0 1,0 1-1,0 1 0,0-1 0,1 2 0,0-1 1,0 1-1,18-3 0,-25 6 25,0 1 0,-1-1 0,1 1 0,0 0 0,0 0-1,0 0 1,0 1 0,0-1 0,0 1 0,-1 0 0,8 3 0,-8-3 2,-1 0 1,1 1-1,-1 0 1,1-1-1,-1 1 1,0 0-1,0 0 1,0 0-1,0 1 1,0-1 0,0 0-1,-1 1 1,1-1-1,-1 1 1,0-1-1,0 1 1,2 4-1,0 3 28,-1 1 0,0-1 0,0 1 1,0 19-1,-5 45 231,2-66-235,0 9 68,-1-1 0,-1 0 0,0 0 0,-2 0 0,0 0-1,-9 19 1,9-24-43,-1-1 0,0 0 0,-1 0 0,0-1 0,-1 0 0,0 0 0,-1-1 0,0 0 0,-12 9 0,4-5-16,0-2-1,0 0 1,-1-1-1,0-1 0,-24 9 1,31-14 0,0-1 1,-1 0-1,1 0 1,0-1-1,-1-1 1,0 0-1,1 0 1,-1-1-1,1-1 1,-19-3-1,24 3-39,0-1 0,0-1 0,0 1 0,0-1-1,1 0 1,-1 0 0,1-1 0,0 0 0,-8-6 0,10 7-7,0 0-1,-1-1 1,1 1 0,1 0 0,-1-1 0,0 0 0,1 0 0,0 0-1,0 0 1,0 0 0,0 0 0,1 0 0,-2-7 0,3 9 10,-1 0 0,1 0 0,0 0 0,0 0 0,0 0 0,0 0 0,0 0 0,0 0 0,1 0 1,-1 0-1,1 0 0,0 0 0,-1 0 0,1 0 0,0 1 0,0-1 0,0 0 0,0 0 0,0 1 0,0-1 0,1 1 1,-1-1-1,0 1 0,1 0 0,0-1 0,-1 1 0,1 0 0,-1 0 0,1 0 0,0 0 0,0 0 0,0 1 0,0-1 0,3 0 1,1-1-16,0 2 0,0-1 0,0 0 0,0 1 1,0 1-1,0-1 0,1 1 0,-1 0 1,11 3-1,54 16-14,112 18 0,-170-36 71,-1-1 1,0-1-1,0 0 0,0-1 1,1 0-1,-1-1 0,0-1 1,0 1-1,-1-2 1,1 0-1,-1 0 0,0-1 1,0 0-1,0-1 1,0 0-1,-1-1 0,0 0 1,-1-1-1,0 0 0,0 0 1,0-1-1,-1 0 1,0-1-1,-1 0 0,6-10 1,99-150 325,-104 160-396,-8 10 38,0 0-1,0 0 1,0 0-1,0 0 0,0 0 1,0-1-1,0 1 1,0 0-1,0 0 1,0 0-1,0 0 1,0 0-1,0 0 0,0 0 1,0 0-1,1 0 1,-1 0-1,0 0 1,0 0-1,0 0 1,0 0-1,0 0 1,0 0-1,0 0 0,0 0 1,0 0-1,0 0 1,0 0-1,0 0 1,0 0-1,0 0 1,0 0-1,0 0 1,1 0-1,-1 0 0,0 0 1,0 0-1,0 0 1,0 0-1,0 0 1,0 0-1,0 0 1,0 0-1,0 0 0,0 0 1,0 0-1,0 0 1,0 0-1,0 0 1,0 0-1,1 0 1,-1 0-1,0 0 1,0 0-1,0 0 0,0 0 1,0 0-1,0 0 1,0 0-1,0 0 1,0 0-1,0 0 1,0 1-1,0-1 1,-4 20-165,2-12 172,-12 46-31,-39 163 237,51-207-147,0-1 0,1 1 0,0 12 0,1-20-57,0 1 0,0-1 0,1 0 0,-1 0 0,1 0 0,-1 0 0,1 0 1,0 1-1,1 1 0,-2-3 3,1 0 1,-1-1 0,1 1-1,-1 0 1,1-1-1,0 1 1,-1-1 0,1 1-1,0 0 1,0-1 0,-1 1-1,1-1 1,0 0-1,0 1 1,0-1 0,-1 0-1,1 1 1,0-1 0,0 0-1,0 0 1,0 0-1,2 0 1,3 0 26,0-1 0,0 0 0,0-1 0,0 1 0,0-1-1,-1 0 1,1 0 0,0-1 0,-1 0 0,9-5 0,7-7 116,22-19 0,-41 32-154,101-98-5,-15 15-38,-86 82 22,1 1-1,0 0 0,0-1 1,0 1-1,0 0 0,4-1 1,-6 2 16,-1 1 1,0 0-1,1 0 1,-1 0-1,1 0 1,-1 0-1,1 0 1,-1 0-1,1 0 1,-1 0-1,1 0 1,-1 0-1,1 0 1,-1 0-1,0 0 1,1 0 0,-1 1-1,1-1 1,-1 0-1,1 1 1,0-1-3,0 1 0,-1 0 0,1 0 1,-1-1-1,1 1 0,-1 0 1,1 0-1,-1 0 0,1 0 0,-1 0 1,0-1-1,0 1 0,1 0 0,-1 1 1,1 5-11,-1-1-1,1 1 1,-1-1 0,0 1 0,-1 0 0,0-1-1,0 1 1,-4 10 0,1-2-13,-2 0 0,-11 22-1,0-8 46,-1-2 0,-27 32-1,-20 29 22,-55 140-33,45-79-48,53-108 144,-45 59-1,58-89-48,0-1-1,-1 1 1,0-2-1,-1 1 1,0-1 0,-16 9-1,21-14-18,0 0-1,0-1 1,0 0-1,0 0 1,-1-1 0,1 0-1,-1 0 1,0 0-1,0-1 1,0 0-1,0-1 1,0 1-1,1-1 1,-12-1-1,16 0-23,-1 1 0,1-1-1,0 0 1,0 0 0,-1 0-1,1 0 1,0 0 0,0 0-1,0-1 1,0 1 0,0-1-1,1 1 1,-1-1-1,0 0 1,1 1 0,-1-1-1,1 0 1,0 0 0,-1 0-1,1 0 1,0-1 0,0 1-1,0 0 1,1 0 0,-2-3-1,0-5-2,1 0 0,-1-1 0,1 1-1,1-14 1,0 23-4,1-27 4,0 0-1,2 0 1,1 0-1,2 0 0,0 1 1,2 0-1,1 0 1,1 1-1,1 0 0,19-32 1,-24 50-6,0-1 1,0 2 0,1-1-1,0 1 1,1 0 0,-1 0-1,1 1 1,1 0 0,-1 0-1,1 1 1,0 0 0,0 1-1,1 0 1,-1 0 0,1 1-1,0 0 1,-1 1 0,1 0-1,16-1 1,15 1-149,-1 1 0,63 6 0,81 26-2445,-172-28 1797,64 16-3667,-65-15 2906,0 0 1,0 1-1,0 0 1,16 12-1,18 18-2963,0-4-1462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23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49 4640,'0'-2'166,"1"1"1,0 0-1,0 0 0,0 0 1,-1 0-1,1 0 1,0 0-1,1 0 0,-1 0 1,0 0-1,0 1 1,0-1-1,0 0 0,1 1 1,1-1-1,-2 0 190,0 1-1,0-1 1,0 1-1,0-1 0,0 0 1,1 1-1,-1-1 1,0 0-1,-1 0 1,1 0-1,0 1 1,0-1-1,0 0 1,1-2-1,-2 2-178,0 0 0,0 1 1,0-1-1,0 1 0,0-1 0,-1 0 0,1 1 0,0-1 0,0 1 0,0-1 0,-1 1 0,1-1 0,0 1 1,-1-1-1,1 1 0,0-1 0,-1 1 0,1-1 0,-1 1 0,1-1 0,-1 1 0,1 0 0,0-1 1,-1 1-1,0 0 0,1 0 0,-1-1 0,1 1 0,-1 0 0,1 0 0,-1 0 0,1 0 0,-2-1 0,-19-4 1349,17 5-1300,0-1 0,0 1 0,0 0 0,0 1 0,0-1 0,0 1 1,-7 2-1,-10 1 253,13-3-367,-1 1 0,1 0 0,-1 1 0,1 0 0,0 0 0,0 1 0,0 0 0,1 0 0,-1 1 0,1 0 0,0 0 0,1 1 0,-1 0 0,1 0 0,0 0 0,0 1 0,1 0 0,0 0 0,-7 13 0,0 3 59,1 1 0,1 1 1,2 0-1,0 0 0,1 0 1,2 1-1,-4 41 0,8-56-30,0 1 0,1 0 0,1-1 0,-1 1 0,6 20 0,-5-28-80,0 0 0,0-1 0,1 1 0,-1 0 0,1-1 0,0 1 1,0-1-1,5 6 0,-5-7-32,0 0 1,0 0-1,0-1 1,0 1-1,0-1 0,0 0 1,0 1-1,1-1 1,-1 0-1,0 0 1,1-1-1,-1 1 0,1 0 1,-1-1-1,4 1 1,4-1 3,1 0 0,-1-1 0,0 0 1,1-1-1,-1 0 0,0 0 0,0-1 1,9-4-1,76-38-12,-52 21-11,-1-3-1,-1-1 1,-2-2 0,-1-2 0,50-53-1,-78 72-53,-7 6-6,-3 7 48,0 0 0,0-1-1,0 1 1,0 0 0,0 0 0,0 0 0,0 0 0,0 0-1,0 0 1,0 0 0,0 0 0,0-1 0,0 1 0,0 0-1,0 0 1,0 0 0,0 0 0,0 0 0,0 0 0,0 0-1,0 0 1,-1 0 0,1-1 0,0 1 0,0 0 0,0 0-1,0 0 1,0 0 0,0 0 0,0 0 0,0 0 0,0 0-1,0 0 1,-1 0 0,1 0 0,0 0 0,0 0 0,0 0-1,0 0 1,0 0 0,0 0 0,0 0 0,0 0 0,-1 0-1,-4 5-173,-5 6 109,1 1-1,0 0 1,1 1-1,-8 18 1,-22 57 253,35-82-173,-3 9 34,0 1 0,1-1-1,-6 30 1,11-40-25,-1 0-1,1 0 0,0 0 0,0 0 1,1 0-1,-1 0 0,1 0 1,0-1-1,0 1 0,1 0 0,-1-1 1,1 1-1,0-1 0,1 1 1,-1-1-1,1 0 0,3 5 0,1 0 82,1-1-1,0 0 0,0 0 1,1-1-1,0 0 0,15 9 0,-19-13-56,0-1 0,0 1 0,0-1 0,0 0 0,0 0 0,1-1 0,-1 1 0,0-1 0,1-1 0,-1 1-1,1-1 1,-1 0 0,1 0 0,-1 0 0,7-2 0,-10 1-44,1 0-1,-1 0 0,1 0 1,-1 0-1,1-1 1,-1 1-1,0-1 0,0 0 1,0 0-1,0 1 1,0-1-1,0-1 0,0 1 1,2-4-1,0-1 13,0 0-1,0 0 0,4-13 1,-5 9-10,-1 0 0,0 0 0,0 0 1,-1-1-1,-1 1 0,0 0 0,-3-22 1,1 1-2,1-1-150,-10-54 1,8 75 97,0 0 0,0 0 1,-2 0-1,1 1 0,-1 0 1,-1 0-1,-12-19 0,17 28 40,-1 0-1,1 0 0,-1 0 1,0 1-1,0-1 0,1 0 0,-1 1 1,0-1-1,0 1 0,-1-1 1,1 1-1,0 0 0,0 0 0,-1 0 1,1 0-1,-1 0 0,1 1 1,0-1-1,-1 1 0,1 0 0,-1 0 1,1-1-1,-1 2 0,1-1 1,-1 0-1,1 0 0,-4 2 0,3-1 3,0 0-1,0 0 0,0 1 1,1-1-1,-1 1 1,0 0-1,1-1 0,0 1 1,-1 0-1,1 1 0,0-1 1,0 0-1,0 1 0,0-1 1,0 1-1,1 0 0,-1-1 1,1 1-1,0 0 0,0 0 1,0 0-1,-1 3 0,1 3 39,-1 1 0,2-1 0,-1 1-1,1-1 1,1 0 0,0 1 0,0-1 0,1 0-1,0 1 1,0-1 0,1 0 0,0-1-1,8 15 1,-7-14 3,1-1-1,0 0 1,0 0 0,0-1-1,1 0 1,1 0-1,-1 0 1,1-1 0,0 0-1,0 0 1,1 0 0,0-1-1,16 8 1,-20-12-17,0 1 1,0-1 0,0 0 0,0-1-1,0 1 1,0-1 0,0 0-1,0 0 1,1 0 0,-1 0 0,0-1-1,0 0 1,0 0 0,0 0-1,0 0 1,-1 0 0,1-1 0,0 0-1,0 0 1,-1 0 0,1 0-1,5-5 1,5-5 37,0 0 0,-1-2-1,20-25 1,-24 27-41,22-26 81,70-82-210,-71 86 117,51-42 0,4 3-8,-84 72-11,-1 1 1,1-1-1,-1 0 0,1 1 0,0-1 0,-1 0 0,1 1 0,0-1 0,0 1 0,0-1 0,-1 1 0,1 0 0,0-1 0,0 1 0,0 0 0,0 0 0,0-1 1,0 1-1,0 0 0,0 0 0,0 0 0,-1 0 0,3 0 0,-2 1 1,0-1 0,-1 1-1,1 0 1,0-1 0,-1 1 0,1 0 0,0 0 0,-1-1 0,1 1-1,-1 0 1,0 0 0,1 0 0,-1 0 0,1-1 0,-1 1-1,0 0 1,0 0 0,1 2 0,0 7-19,-1-1-1,1 1 1,-2 14 0,1-22 52,-1 10-5,-13 155-146,9-130 89,-2 0 1,-16 53-1,18-77 85,0-1 0,0 0-1,-1-1 1,-1 1 0,0-1 0,0-1 0,-1 1-1,0-1 1,-16 14 0,19-20-26,0 0 0,0 0 0,0 0 0,-1-1 0,0 0 0,0 0 0,0 0 0,0-1 0,-7 2 0,8-3-45,0 0 1,1-1 0,-1 1-1,0-1 1,0 0-1,0 0 1,1-1 0,-1 0-1,0 1 1,1-2-1,-1 1 1,0 0 0,-6-4-1,6 2-51,1 1-1,-1-1 1,1 0-1,0 0 1,0-1 0,0 1-1,1-1 1,-1 0-1,1 0 1,0 0 0,0 0-1,0-1 1,-3-7-1,-2-5-114,2 0 0,-7-27 0,9 30 129,-2-4 45,2-1 1,0 1 0,2-1-1,-1-19 1,2 36 14,1 1 0,0 0 0,0 0 0,0 0 0,0 0 0,1 0 0,-1-1 0,0 1 0,0 0 0,1 0 0,-1 0 0,0 0 1,1 0-1,-1 0 0,1 0 0,0 0 0,-1 0 0,1 0 0,0 0 0,0 0 0,0 0-1,0 1 0,0 0 0,1-1 0,-1 1 0,0 0 0,0 0 0,0 0 0,0 0 0,0 0 0,0 0 0,0 0 0,0 0 0,0 1 0,0-1 0,0 0 0,0 0 0,0 1 0,0-1 0,0 1 0,0-1 0,0 1 0,1 0 1,20 13 46,34 29 1,11 6 246,78 34 125,-125-74-260,0 0 0,0-1 1,1-2-1,0 0 1,36 5-1,-51-10-101,0-1-1,0 1 1,0-2-1,0 1 1,0-1-1,0 1 1,0-2-1,-1 1 1,1-1-1,0 0 1,-1 0-1,10-4 1,-8 1-17,0 0 0,0-1-1,0 1 1,-1-1 0,1 0 0,-1-1 0,-1 1 0,6-10-1,41-63-17,9-14-97,-50 78 101,54-67 44,-65 82-69,1-1 0,-1 0 0,1 1 0,0-1 0,-1 0 0,1 1 0,0-1-1,0 1 1,-1-1 0,1 1 0,0-1 0,0 1 0,0-1 0,0 1 0,-1 0 0,1 0 0,0-1 0,0 1 0,0 0 0,0 0-1,0 0 1,1 0 0,-1 0 7,0 1 0,0-1 0,0 1 0,-1-1 0,1 1-1,0-1 1,0 1 0,-1 0 0,1-1 0,0 1 0,-1 0 0,1-1-1,0 1 1,-1 0 0,1 0 0,-1 0 0,1 1 0,2 5 8,0 0 1,-1 0-1,0 0 1,1 10-1,0 11 38,-1-1 0,-2 1 0,0 0-1,-2 0 1,-1-1 0,-10 40-1,7-46 43,-14 34-1,4-12-27,9-26 35,6-14-37,-1 0 0,1-1 0,0 1 1,0 0-1,0 0 0,0 0 0,0 5 0,10-13 289,22-21-472,-1-2-1,-2-1 1,44-58 0,14-17-105,-80 98 235,26-27 80,-28 30-80,-1 0-1,0 1 1,1-1 0,-1 1 0,1 0 0,0 0 0,0 0 0,4-1-1,-7 3-5,0 0-1,-1 0 1,1-1-1,-1 1 1,1 0-1,-1 0 1,1 0-1,-1 0 1,1 0-1,0 0 1,-1 1-1,1-1 1,-1 0-1,1 0 1,-1 0-1,1 0 1,-1 1-1,1-1 1,-1 0-1,1 0 1,-1 1-1,1-1 1,-1 0-1,0 1 1,1-1-1,-1 1 1,1 0-1,7 15-18,-8-14 18,3 7 1,-1 0 0,0 0 0,-1 0 0,1 0 0,-2 0 0,1 0-1,-2 12 1,-13 65 22,5-39 79,9-18 274,10-34-198,-6 1-156,0 1 1,0-1-1,0 0 1,0 0-1,-1-1 0,0 1 1,4-6-1,17-37-57,-18 33-9,17-36 4,-7 14 90,20-33-1,-27 54-68,5-9-54,-14 24 70,0 0-1,1-1 1,-1 1 0,0 0-1,0 0 1,1-1 0,-1 1-1,0 0 1,1 0-1,-1-1 1,0 1 0,1 0-1,-1 0 1,0 0 0,1 0-1,-1 0 1,0-1 0,1 1-1,-1 0 1,0 0 0,1 0-1,-1 0 1,1 0-1,-1 0 1,0 0 0,1 0-1,-1 0 1,1 0 0,-1 1-1,0-1 1,1 0 0,-1 0-1,0 0 1,1 0 0,-1 0-1,0 1 1,1-1-1,-1 0 1,0 0 0,0 1-1,1-1 1,-1 0 0,0 0-1,0 1 1,1-1 0,-1 0-1,0 1 1,0-1 0,0 0-1,1 1 1,-1-1-1,0 1 1,7 20-207,1 67-28,1 2 624,-9-87-345,1 0-1,-1 0 1,1 0 0,0 0-1,0 0 1,0 0 0,1 0-1,-1-1 1,1 1 0,-1 0-1,1-1 1,0 1 0,0-1 0,0 0-1,4 4 1,-4-5-23,0 0-1,1 0 1,-1 0 0,0 0-1,1 0 1,-1 0 0,1-1 0,-1 1-1,1-1 1,-1 0 0,1 0 0,-1 0-1,1 0 1,-1 0 0,1 0-1,-1-1 1,1 1 0,-1-1 0,5-1-1,8-4 3,1 0 0,-1-1 0,-1 0 0,1-2 0,-1 1 0,-1-2 0,15-12 0,81-86 42,-84 81-93,-13 16-95,-12 11 125,0 0-1,0 0 1,0 0 0,0-1-1,0 1 1,0 0 0,0 0-1,1 0 1,-1 0 0,0 0-1,0 0 1,0 0 0,0 0-1,0 0 1,0 0 0,1-1-1,-1 1 1,0 0 0,0 0-1,0 0 1,0 0 0,0 0-1,1 0 1,-1 0 0,0 0-1,0 0 1,0 0 0,0 0-1,0 0 1,1 0 0,-1 0-1,0 0 1,0 1 0,0-1-1,0 0 1,0 0 0,0 0-1,1 0 1,-1 0 0,0 0 0,0 0-1,0 0 1,0 0 0,0 0-1,0 1 1,0-1 0,0 0-1,0 0 1,1 0 0,-1 0-1,0 0 1,0 0 0,0 1-1,0-1 1,0 0 0,0 0-1,0 0 1,0 0 0,0 0-1,0 1 1,-1 10-48,1-11 44,-4 22-10,-1-1 0,-9 25 0,-6 24 24,18-61 13,1 1-1,-1 0 1,2 0 0,-1-1 0,2 13-1,-1-18 10,1-1 1,-1 0-1,1 1 0,0-1 0,0 0 0,0 1 0,0-1 0,1 0 0,-1 0 0,1 0 0,-1 0 0,1 0 0,0 0 0,1-1 0,2 4 0,-2-3-4,0-1-1,0 0 0,0-1 0,1 1 0,-1 0 0,0-1 0,1 0 0,-1 0 0,1 0 1,-1 0-1,1 0 0,0-1 0,-1 0 0,7 0 0,0 1-2,-1-2 0,1 1 0,0-1 1,-1-1-1,1 0 0,-1 0 0,0-1 0,0 0 0,0 0 1,0-1-1,0-1 0,9-5 0,-4 0-36,-1 0 0,0-1 0,0 0 0,-1-1-1,13-17 1,46-72 19,-70 100-9,0-1-1,0 0 1,0 1-1,0-1 1,0 0-1,-1 1 1,1-1-1,0-3 1,-1 5 2,0 0 0,0 0 0,0 0 0,0 0 0,0 0-1,0 0 1,0 0 0,0 0 0,0-1 0,0 1 0,0 0 0,0 0 0,0 0 0,0 0 0,0 0 0,-1 0-1,1 0 1,0 0 0,0 0 0,0 0 0,0-1 0,0 1 0,0 0 0,0 0 0,0 0 0,0 0-1,0 0 1,0 0 0,0 0 0,0 0 0,-1 0 0,1 0 0,0 0 0,0 0 0,0 0 0,0 0 0,0 0-1,0 0 1,0 0 0,0 0 0,0 0 0,-1 0 0,1 0 0,0 0 0,0 0 0,0 0 0,-9 6-68,-5 8 97,1 1 0,0 0 0,1 1 0,-16 29 0,28-44-23,-2 2 1,-29 51 114,27-46-108,0-1 1,1 1-1,0 0 0,1 1 0,-3 9 1,5-16-12,0 1 0,0-1 1,0 0-1,0 0 0,0 0 0,0 0 1,0 1-1,1-1 0,-1 0 0,1 0 1,0 0-1,-1 0 0,1 0 1,0 0-1,0 0 0,0 0 0,2 1 1,-1 0-1,0-1 0,1 1 0,-1-1 0,1 0 0,0 0 0,0 0 0,-1-1 0,1 1 0,0-1 0,4 2 0,4 1 0,1-1 0,0-1 0,0 0 0,0 0 0,12 0 0,13-2-869,68-9-1,-97 8-38,-1-1-1,0 1 0,1-1 0,-1 0 0,0-1 0,12-5 0,-16 6 257,0 0-1,-1 1 0,1-2 0,0 1 0,0 0 0,-1 0 0,0-1 0,1 0 0,-1 1 0,0-1 0,0 0 0,0 0 0,-1 0 1,1 0-1,-1 0 0,0-1 0,1 1 0,-1-4 0,2-7-1379,-1-28 0,-1-27-2613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23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97 11712,'-45'-43'4352,"37"23"-3393,3 0-255,5 15-480,0 1-256,0-1 1152,5 14-2112,8 2 512,9 14-3135,4 7 1983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25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0 637 5888,'19'14'3264,"-14"-9"-2650,1-1 1,-1 0-1,1-1 1,0 1-1,0-1 1,0 0-1,8 2 1,0 1 261,-6-3-376,0-1 0,0 0 0,0 0 0,1 0 0,-1-1 1,1-1-1,-1 1 0,1-1 0,-1-1 0,1 1 1,-1-2-1,1 1 0,13-5 0,7-4 412,-1 0 0,40-22 0,-48 21-699,-1-1 0,0-1 0,0-1 1,-1 0-1,-1-1 0,0-1 0,-2-1 0,0-1 0,20-28 1,-5-2 152,-2-1 1,37-87 0,-22 23 108,-22 57-33,-16 40-424,-4 11-50,1 0 0,-1 1 0,1-1 0,3-6 0,-4 10 27,-1 0 0,1 0-1,0 0 1,0 0-1,0 0 1,-1 0-1,1 0 1,0 1 0,0-1-1,0 0 1,0 0-1,0 1 1,0-1-1,1 1 1,-1-1 0,0 1-1,0 0 1,0-1-1,0 1 1,1 0-1,-1 0 1,2 0-1,1 0 6,5-1-48,1 2 0,14 1 0,-20-1 33,-1 0 0,1 0 0,0 1 1,0-1-1,0 1 0,-1 0 1,1 0-1,5 4 0,-6-3 23,0-1-1,0 1 1,0 0 0,0 0-1,0 0 1,-1 0 0,1 0-1,-1 1 1,0-1 0,0 1-1,2 6 1,-2-4 11,-1-1-1,1 1 1,-1 0-1,-1 0 1,1 0-1,-1 0 1,-1 10-1,0 3 28,-20 180 287,5-126-204,9-46-28,-4 33-1,10-57-99,1 0-1,0 0 1,0 0-1,0 0 1,0 0-1,1 0 1,-1 0-1,1 0 1,0 0-1,0 0 1,0 0-1,0-1 1,0 1-1,0 0 1,1-1-1,0 1 0,-1-1 1,1 1-1,0-1 1,0 0-1,3 3 1,-1-2 23,-1-1 0,1 0 0,-1 0 0,1 0 0,0 0 0,-1-1 0,1 1 0,0-1 0,0 0 0,0 0 0,0 0 0,0-1 0,1 0 0,-1 0 0,4 0 0,41-3-1,-1-3-1,-1-2 1,56-15 0,-73 13 19,0 0 1,0-2 0,-1-1-1,-1-1 1,48-33 0,27-34-1,-99 76-96,-5 3-21,0 2 66,1 0 1,-1 0-1,0 0 1,0 1 0,1-1-1,-1 0 1,0 0-1,1 1 1,-1-1 0,0 1-1,1-1 1,-1 1-1,1-1 1,-2 1-1,-22 20-34,-1-2-1,0 0 0,-2-2 1,-42 21-1,-117 63 81,184-100-32,-37 24 45,37-23-44,0-1-1,0 1 1,0 0-1,1-1 1,-1 1 0,0 0-1,1 0 1,-1 0-1,1 0 1,0 0-1,0 1 1,0-1 0,0 0-1,-1 4 1,1-5 2,1-1-1,0 1 1,0-1 0,0 1 0,0-1 0,1 1 0,-1-1-1,0 1 1,0-1 0,0 0 0,0 1 0,0-1-1,1 1 1,-1-1 0,0 1 0,0-1 0,1 0 0,-1 1-1,0-1 1,1 1 0,-1-1 0,0 0 0,1 0-1,0 1 1,13 5 87,22-4-23,-33-2-61,11-1-28,0 0-1,0-1 0,0 0 1,-1-1-1,24-9 1,-13 3-32,0-2 1,27-15-1,-39 17 62,1-1 0,-1 0 0,0-1 0,-1 0 0,-1-1 0,11-13 0,5-6 3,-22 25-49,1 2-143,-5 14 28,-3-1 151,2 1 0,-1-1-1,1 1 1,1 0 0,0-1 0,0 1 0,1 0 0,0-1 0,1 1 0,2 8 0,-2-11 21,0-1 1,1 0-1,0 0 0,0-1 1,0 1-1,0 0 1,9 8-1,-11-12-6,1-1 0,-1 1 0,1-1 0,-1 0 0,1 1 0,0-1-1,0 0 1,0 0 0,-1 0 0,1-1 0,0 1 0,0 0 0,0-1 0,0 1 0,0-1 0,0 1-1,1-1 1,-1 0 0,0 0 0,0 0 0,0 0 0,0-1 0,0 1 0,0 0 0,0-1 0,0 0 0,0 1-1,3-3 1,25-13-11,-1-1 0,0-2 0,46-40-1,-45 34-59,15-16 122,-142 132-80,78-74 131,-18 24 0,31-32-52,0-1 1,0 1-1,0 0 1,1 0-1,-6 15 1,9-11 128,2-13-192,0 0-1,0 0 1,0 1 0,0-1 0,0 0-1,0 0 1,0 0 0,0 1 0,1-1-1,-1 0 1,0 0 0,0 0 0,0 1-1,0-1 1,0 0 0,0 0 0,1 0 0,-1 0-1,0 0 1,0 1 0,0-1 0,1 0-1,-1 0 1,0 0 0,0 0 0,0 0-1,1 0 1,-1 0 0,2 0 7,0 0 1,0 0-1,0 0 0,0-1 1,-1 1-1,1-1 1,0 1-1,2-2 0,3 0-21,25-9 77,-15 4-92,1 2-1,0-1 0,0 2 1,0 1-1,22-2 0,-40 5 16,1 0 1,-1 0-1,0 0 0,1 0 0,-1 0 0,1 0 0,-1 0 0,1 0 0,-1 0 0,1 0 0,-1 1 0,1-1 0,-1 0 0,1 0 0,-1 0 0,0 1 0,1-1 1,-1 0-1,1 1 0,-1-1 0,0 0 0,1 1 0,-1-1 0,0 0 0,0 1 0,1-1 0,-1 1 0,0-1 0,0 0 0,1 1 0,-1-1 0,0 1 1,0-1-1,0 1 0,0-1 0,0 1 0,0-1 0,0 1 0,0-1 0,0 1 0,0-1 0,0 1 0,0-1 0,0 1 0,0-1 0,0 1 0,-1 0 0,0 4 39,-1 1 0,0-1-1,-5 8 1,3-4-34,-50 125 297,-37 77-67,78-186-209,-1-1 1,-1-1-1,-2 0 0,0-2 0,-1 1 0,-28 24 1,-35 19 59,-126 77 0,203-140-69,-80 48 158,73-44-159,-1 0-1,0-1 1,0-1-1,0 0 1,-17 3 0,27-6-31,0-1-1,0 0 1,-1 1 0,1-1 0,0 0 0,0 0 0,-1 0-1,1-1 1,0 1 0,0 0 0,0-1 0,-1 0 0,1 1 0,0-1-1,0 0 1,0 0 0,0 0 0,0 0 0,0 0 0,-2-3-1,3 3 4,0-1 0,0 0 0,0 0 0,0 1 0,0-1 0,0 0 0,0 0 0,1 0 0,-1 0 0,1 0 0,0 0 0,-1 0 0,1 0 0,0 0-1,0 0 1,0 0 0,0 0 0,1 0 0,-1 0 0,1 0 0,0-3 0,1-2 14,1-1 0,1 0 1,-1 1-1,1 0 0,1 0 0,-1 0 1,1 1-1,0-1 0,1 1 0,-1 0 1,1 0-1,0 1 0,1 0 0,10-7 0,8-3-49,0 0-1,45-17 0,50-15-167,42-18 171,162-104 149,-269 135-34,-1-3 1,-2-2 0,48-47-1,-68 55-81,-2-3-1,-1 0 0,-1-2 0,-2-1 0,-2-1 1,26-55-1,73-157 532,-98 208-526,-17 30 8,0 0 0,9-22 0,-20 42 21,1 0 0,1 0 0,-2 14 0,-2 13-49,-98 290 126,37-133 152,60-174-219,-22 64 91,25-73-91,-1-1 1,-1 1 0,0-1-1,0 0 1,0 0 0,-11 12-1,15-19-24,0 0-1,0 0 0,0 0 1,0 0-1,-1 0 1,1 0-1,0 0 0,0 0 1,-1-1-1,1 1 0,0 0 1,-1-1-1,1 1 1,-1-1-1,1 0 0,0 1 1,-1-1-1,1 0 0,-1 0 1,1 0-1,-4 0 0,3-1-11,0 0 0,1 0 0,-1 1 0,0-1 0,0 0 0,1-1 0,-1 1 0,0 0 0,1 0 0,-1-1-1,1 1 1,0-1 0,-1 1 0,0-3 0,-3-3-67,1-1-1,-1 0 1,2 0-1,-1-1 1,-4-15-1,5 10 7,1 0 0,0-1 1,1 1-1,0 0 0,1 0 0,1-1 0,0 1 0,1 0 1,1 0-1,0 0 0,1 0 0,0 0 0,1 1 1,8-16-1,-12 27 89,0 1 0,0-1 0,0 0 0,1 1 0,-1-1 0,0 1 0,1 0 0,-1-1 0,1 1 1,-1 0-1,1 0 0,-1 0 0,1 0 0,0 0 0,0 0 0,-1 1 0,1-1 0,0 1 0,0-1 0,0 1 0,0-1 1,0 1-1,0 0 0,0 0 0,0 0 0,0 0 0,-1 0 0,1 1 0,0-1 0,0 1 0,3 0 0,4 2-12,1 1 0,-1 1 0,0-1 0,15 11 0,-15-9 26,6 5-170,0 0 0,24 22 0,3 11-3966,-41-43 3722,0 0 0,0 0 0,0 0 0,-1 0 0,1 0 0,0 0 0,-1 0 0,1 0 0,-1 1-1,1-1 1,-1 0 0,0 0 0,1 1 0,-1-1 0,0 0 0,0 1 0,0-1 0,0 0 0,0 0 0,0 1 0,-1 1 0,1-3 230,0 0 0,0 0 0,0 1 0,0-1-1,0 0 1,-1 0 0,1 0 0,0 1 0,0-1 0,-1 1-919,1-1 919,-1 0 0,1 0 0,0 0-1,0 0 1,0 0 0,-1 1 0,1-1 0,0 0 0,0 0 0,-1 0 0,1 0-1,0 0 1,0 0 0,-1 0 0,1 0 0,0 0 0,0 0 0,-1-1 0,1 1-1,-1 0-210,-1-1-1,1 0 0,0 0 1,0 0-1,0 0 0,0 0 1,0 0-1,0 0 0,0 0 0,1 0 1,-2-2-1,-8-18-2253,2-16-353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25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738 68 8384,'13'-53'2704,"-13"52"-2670,0 0 0,0 1 1,0-1-1,0 0 1,0 1-1,1-1 1,-1 1-1,0-1 0,0 0 1,1 1-1,-1-1 1,1 1-1,-1-1 0,0 1 1,1-1-1,-1 1 1,1-1-1,-1 1 0,1 0 1,-1-1-1,1 1 1,-1 0-1,1-1 0,0 1 1,-1 0-1,1 0 1,-1-1-1,1 1 0,0 0 1,0 0-1,4-1 166,0 1 0,0 0 0,0 0-1,0 1 1,0 0 0,0-1 0,-1 1-1,1 1 1,0-1 0,0 1 0,-1 0 0,1 0-1,-1 0 1,0 1 0,1-1 0,-1 1-1,0 0 1,5 5 0,2 4 249,0 0 1,0 1-1,-1 0 0,13 23 1,93 181 2691,-94-170-2493,17 51 0,-7 9 2,-5 0-1,-4 2 1,-5 1-1,6 174 1,-23-241-436,-3 0 0,-1 0 0,-13 61 0,10-80-128,-1 0 0,-1-1 1,0 0-1,-2-1 0,-1 0 1,-1 0-1,-22 31 1,-11 2-309,-2-2 1,-2-2 0,-93 72-1,105-94-575,-1-2 0,-77 40-1,-90 20-2900,159-71 1290,-1-2 0,-1-2 0,-96 11 0,-1-14-3645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3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857 359 2496,'0'0'157,"0"0"1,0 0 0,0-1-1,-1 1 1,1 0-1,0-1 1,0 1-1,0 0 1,0 0 0,0-1-1,0 1 1,0 0-1,0-1 1,0 1-1,0 0 1,0-1-1,0 1 1,0 0 0,0-1-1,0 1 1,0 0-1,0-1 1,0 1-1,0 0 1,0-1-1,0 1 1,1 0 0,-1 0-1,0-1 1,0 1-1,0 0 1,0 0-1,1-1 1,-1 1 0,0 0-1,0 0 1,1-1-1,-1 1 1,0 0-1,1 0 1,-1 0-1,1-1-19,-1 1-1,1-1 0,0 0 0,-1 1 0,1-1 0,-1 0 0,1 1 1,-1-1-1,0 0 0,1 0 0,-1 0 0,0 1 0,1-1 1,-1 0-1,0 0 0,0-1 0,1-30 3285,-3-49 1146,1 72-4213,0 0 0,-1 0 0,0 0 0,-1 1 0,0-1-1,-8-16 1,6 15-201,-2-1-1,1 1 0,-1 0 0,-1 1 0,-10-11 1,11 14-146,1 0 0,-1 1 0,-1 0 0,1 0 0,-1 1 0,0 0 0,0 0 0,-9-2 0,-5-1-67,-1 1 1,1 1-1,-2 1 0,-39-1 0,30 5 1,0 1-1,-58 9 1,75-7 83,1 0 1,0 2-1,0-1 1,1 2-1,-1 0 1,1 0-1,0 2 1,1 0-1,0 0 1,0 1-1,1 1 1,0 0-1,0 0 1,2 1-1,-1 1 1,1 0-1,-15 24 1,17-21 59,0 1 1,1 1 0,1 0 0,0 0 0,1 0 0,1 0-1,1 1 1,0 0 0,2-1 0,0 29 0,1-38-23,1 0 0,0-1-1,1 1 1,-1-1 0,1 0 0,1 0 0,0 0 0,0 0 0,0 0 0,7 11 0,-3-10-18,-1 0 0,1 0-1,0 0 1,1-1 0,0 0 0,17 11 0,4-2-38,1 0 1,1-2-1,57 17 1,-76-27-15,24 9 2,82 29 46,-97-33-14,1 1 0,-2 1 0,26 18 0,-37-23-11,-1 2 1,0-1-1,-1 1 1,0 0-1,0 1 1,0-1-1,-1 1 1,-1 1-1,1-1 1,-2 1-1,1 0 1,-1 0-1,2 11 1,-3-10 41,0 0 1,-1 0 0,0 0-1,-1 0 1,-1 0-1,0 0 1,0 0-1,-1 0 1,0 0-1,-1 0 1,0 0-1,-7 18 1,7-23-13,-1 0 0,0 0 0,-1-1 0,1 0 0,-1 1 0,0-1 1,-1 0-1,1-1 0,-1 1 0,0-1 0,0 0 0,0 0 0,-1 0 0,0-1 0,1 0 0,-10 4 0,-5 0 104,0-1-1,0 0 1,-37 5-1,32-8-41,-1-1-1,1 0 1,-1-2 0,-44-6-1,29-1-89,0-2 0,-47-16 0,-77-27-3340,160 51 2291,0-2 1,0 1-1,0 0 1,-6-5 0,38-3-9893,-25 10 10619,31-2-4362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4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85 6048,'2'-6'560,"0"-1"1,0 1 0,0 0-1,1 0 1,0 0-1,0 0 1,5-6-1,2-6 2886,-9 17-3268,-1 1-1,1-1 1,-1 0-1,1 0 1,-1 1 0,1-1-1,-1 0 1,1 1-1,-1-1 1,1 1-1,0-1 1,-1 1-1,1-1 1,0 1-1,0-1 1,-1 1 0,1 0-1,0-1 1,0 1-1,0 0 1,-1 0-1,1-1 1,1 1-1,-2 1-81,1-1 0,-1 0 0,0 1 0,0-1 0,0 1 0,0-1 0,1 0 0,-1 1-1,0-1 1,0 1 0,0-1 0,0 0 0,0 1 0,0-1 0,0 1 0,0-1 0,0 1-1,0 0 1,-1 0 168,1 26 375,-1-1 0,-2 0 0,0 0 0,-2 0 0,-15 46 0,-43 166 319,6-18-396,40-172-396,-1-1-1,-3-1 0,-31 53 1,38-74 58,-16 38 0,29-61-206,0 0 1,0 0 0,1 0 0,-1 0 0,1 0 0,-1 0 0,1 1 0,0-1 0,0 0 0,0 0 0,0 0 0,0 0 0,1 0 0,-1 1 0,0-1 0,1 0 0,0 0 0,0 2 0,1-1 23,0 0 0,0-1 0,0 1 0,0 0 0,0-1 0,0 0 0,0 1 0,1-1 0,0 0 0,4 3 0,3 0 83,0 0 0,-1-1-1,2 0 1,-1-1 0,0 0 0,14 2-1,7-2 12,0-1 0,1-2 0,46-5-1,18 0-390,-71 6-189,16 0-857,-18-6-2351,-61-4-18283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5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16 137 7296,'-2'-4'742,"-9"-16"959,11 20-1556,0-1 1,-1 1-1,1-1 1,0 1 0,-1-1-1,1 0 1,0 1 0,0-1-1,0 0 1,0 1 0,0-1-1,0 1 1,0-1-1,0 0 1,0 1 0,0-1-1,0 0 1,0 1 0,0-1-1,0 1 1,0-1-1,1 0 1,-1 1 0,0-1-1,1 0 1,1-1 637,1 1 0,-1-1 0,1 0-1,-1 1 1,1 0 0,0 0 0,2-1 0,4 0 42,0 0 0,14-1-1,-4 1-84,67-10 1069,356-35 1624,-285 40-3195,42-1-149,-66 6-4218,-156 39-10687,8-17 9542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2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611 144 3904,'-3'-2'484,"3"2"-413,-1 0-1,1-1 0,-1 1 1,1 0-1,0 0 1,-1-1-1,1 1 1,0 0-1,-1-1 1,1 1-1,0 0 0,-1-1 1,1 1-1,0-1 1,-1 1-1,1-1 1,0 1-1,0 0 0,0-1 1,0 1-1,-1-1 1,1 1-1,0-1 1,1-2 2538,0 2-2408,0 0 1,-1 0-1,1 0 0,-1 0 1,0 0-1,1 0 1,-1 0-1,0 0 1,1 0-1,-1 0 0,0 0 1,0 0-1,0 0 1,0 0-1,0 0 0,0 0 1,0 0-1,0-1 1,0 1-1,-1 0 0,1 0 1,0 0-1,-1 0 1,1 0-1,-1 0 1,1 0-1,-1 0 0,1 1 1,-2-3-1,-10-10 1725,-16-15 0,21 22-1469,1 1-231,0 0-1,-1 1 0,1 0 0,-1 0 1,0 0-1,0 1 0,-1 0 0,1 1 0,-16-4 1,1 2 71,-48-3 1,37 7-282,0 1-1,0 2 0,1 1 1,-1 1-1,1 2 0,0 1 1,-50 21-1,76-27-25,0 1 0,0 0 1,0 0-1,0 1 0,1 0 0,-1 0 1,-5 6-1,10-9 7,-1 0 0,1 1 0,0-1-1,0 1 1,-1-1 0,1 1 0,0-1 0,0 1 0,1 0 0,-1-1 0,0 1 0,1 0 0,-1 0 0,1 0 0,-1 0-1,1 0 1,0-1 0,-1 1 0,1 0 0,0 0 0,1 0 0,-1 0 0,0 0 0,0 0 0,1 0 0,-1-1 0,1 1-1,0 0 1,1 2 0,3 4 20,1-1 0,1 0 0,-1 0 0,1 0 0,0-1 1,1 0-1,10 6 0,-7-4 86,43 32-35,-1 3-1,80 82 1,-73-52 246,52 82 0,-95-130-238,-13-19-45,1 1 228,0 0 1,-1 1-1,1-1 0,-1 1 0,3 10 1,-7-17-201,1 0 0,-1 1 1,0-1-1,1 0 1,-1 1-1,0-1 0,0 0 1,0 0-1,0 1 0,0-1 1,-1 0-1,1 1 1,0-1-1,0 0 0,-1 0 1,1 1-1,-1-1 0,1 0 1,-1 0-1,0 0 1,1 0-1,-1 0 0,0 0 1,0 0-1,0 0 0,0 0 1,0 0-1,0 0 1,0 0-1,0-1 0,0 1 1,0 0-1,0-1 0,0 1 1,-1-1-1,1 1 1,0-1-1,0 0 0,-1 1 1,-1-1-1,-8 2 55,0-1 0,0 0 0,-13 0 0,-1-1-90,-35 5-501,-1-4 0,0-2-1,-70-11 1,99 7-1703,19 6-4920,19-2 4626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390 897 5408,'-1'-1'413,"0"0"1,0 0-1,0 0 0,0 0 1,0 0-1,0 0 0,0 0 1,1 0-1,-1 0 1,1 0-1,-1 0 0,0-2 1,0 2-201,1 0 0,0 0 0,-1 0 1,1 0-1,-1 0 0,1 0 0,-1 0 0,1 1 1,-1-1-1,0 0 0,1 0 0,-1 1 0,0-1 1,0 0-1,1 1 0,-1-1 0,0 1 0,0-1 1,0 1-1,0-1 0,0 1 0,0 0 1,0-1-1,0 1 0,0 0 0,0 0 0,1 0 1,-3-1-1,-10 0 201,-1 1-1,1 0 1,-1 1 0,0 0 0,-16 4-1,-68 21 77,92-25-438,-14 5 82,1 1 0,-27 13 1,41-17-97,0-1-1,0 1 1,0 0 0,0 0 0,1 1 0,-1 0 0,1-1-1,0 1 1,0 1 0,1-1 0,-1 0 0,1 1 0,0 0 0,-3 6-1,5-9-15,0 0-1,1 0 1,-1 1-1,1-1 1,-1 0-1,1 0 1,0 0-1,0 1 1,0-1-1,0 0 1,1 0-1,-1 0 1,0 0-1,1 1 1,-1-1-1,1 0 1,0 0-1,0 0 1,0 0-1,0 0 1,0 0-1,0-1 1,1 1-1,-1 0 1,0-1-1,3 3 1,3 2 80,0-1 1,-1 0-1,2 0 0,-1-1 1,12 6-1,-1-3-60,0 0-1,0-1 1,1-1 0,0 0-1,0-2 1,0 0 0,0-1-1,0-1 1,0-1 0,1-1-1,-1 0 1,0-2 0,0 0-1,0-1 1,29-10 0,258-110-480,-291 117 551,-1 0 0,0 0 1,0-1-1,23-19 0,-36 26-105,-1 1 0,1 0 0,-1 0 0,0-1 0,1 1 1,-1 0-1,1-1 0,-1 1 0,0-1 0,1 1 0,-1 0 0,0-1 1,0 1-1,1-1 0,-1 1 0,0-1 0,0 1 0,0-1 0,0 1 1,0-1-1,1 0 0,-2 1-6,1-1 0,0 1 0,-1 0 1,1 0-1,0 0 0,-1 0 0,1-1 0,0 1 0,-1 0 0,1 0 1,0 0-1,-1 0 0,1 0 0,-1 0 0,1 0 0,0 0 1,-1 0-1,1 0 0,-1 0 0,1 0 0,-1 0 0,-26 7-111,18-3 56,0 0 1,0 1-1,0-1 1,0 2-1,-13 10 1,20-14 64,0-1 1,0 1 0,0 0-1,0 0 1,0 1-1,0-1 1,1 0-1,-1 1 1,1-1-1,0 1 1,-1-1-1,1 1 1,0-1-1,0 1 1,1 0-1,-1 0 1,1-1-1,-1 1 1,1 0-1,0 0 1,0 0 0,0 0-1,0-1 1,1 1-1,1 5 1,0-2 32,1 0 1,0 1 0,0-1 0,0 0 0,1-1 0,0 1 0,1-1 0,-1 0-1,1 0 1,0 0 0,0 0 0,0-1 0,1 0 0,-1 0 0,1-1-1,0 1 1,0-1 0,1 0 0,-1-1 0,0 0 0,1 0 0,0 0 0,-1-1-1,1 0 1,0 0 0,0 0 0,0-1 0,-1 0 0,10-2 0,-3 1-27,1-2 0,-1 0 0,0-1-1,0 0 1,0-1 0,0-1 0,17-10 0,-23 13-6,-1-1-1,0 0 0,0-1 0,-1 0 0,1 1 0,-1-2 1,0 1-1,0-1 0,-1 1 0,1-1 0,-1 0 1,-1-1-1,1 1 0,-1-1 0,3-10 0,-5 13-6,0 0 0,-1-1 0,1 1 0,-1 0 0,-1-7 0,1 9-7,0 0-1,0 1 0,0-1 0,-1 0 0,1 1 1,-1-1-1,1 0 0,-1 1 0,0-1 0,1 0 0,-1 1 1,0-1-1,0 1 0,0-1 0,0 1 0,-2-2 1,-2 0-14,1 1 0,-1 0 1,1 0-1,-1 1 1,0-1-1,1 1 1,-1 0-1,0 0 1,0 1-1,0-1 0,0 1 1,0 0-1,0 0 1,-7 2-1,-10 2 2,-40 11 0,52-12 23,7-2 1,-110 35 266,119-34 144,6-2-213,35-6-80,84-24 0,49-25 214,-170 52-355,1 1 0,0 0 0,-1 1 0,1 0 0,0 0 1,13 2-1,-19 0 43,0-1 0,-1 1 0,1 0 0,0 1 0,-1-1 0,1 1 0,-1 0 0,1 0 0,-1 0 0,0 1 1,0-1-1,0 1 0,0 0 0,0 0 0,-1 0 0,6 7 0,-7-7-8,-1 0 0,1 0-1,-1 0 1,0 0 0,1 0 0,-2 0 0,1 0-1,0 1 1,0-1 0,-1 0 0,0 0 0,0 1 0,0-1-1,0 0 1,0 1 0,-1-1 0,1 0 0,-3 6 0,0 4 83,-2-1 1,0 0 0,-6 13-1,46-43 844,7 0-1119,87-27-1,-94 34 214,-12 3-19,61-16-347,-83 23 311,0 1 0,0 0 1,0-1-1,1 1 0,-1 0 0,0 0 0,0 0 0,0 0 0,0 0 1,1 0-1,-1 0 0,0 0 0,0 0 0,0 0 0,0 1 0,1-1 1,-1 0-1,0 1 0,0-1 0,0 1 0,0-1 0,0 1 0,0 0 1,0-1-1,0 1 0,0 0 0,-1 0 0,2 1 0,-1-1 22,-1 1-1,1-1 0,-1 1 1,0-1-1,0 0 0,0 1 1,0-1-1,0 1 0,0-1 1,0 1-1,0-1 0,0 1 1,-1-1-1,1 1 0,0-1 1,-1 1-1,0-1 0,1 0 0,-1 1 1,0-1-1,-1 2 0,-7 10 130,-1 1 0,-1-2 1,-18 19-1,27-30-109,11-4 132,0-1 0,12-6-1,-17 7-208,17-12-128,1 1 0,0 1 0,1 2 0,29-12 0,-51 23 160,-1-1 0,1 1 0,0 0 0,0 0 0,0-1 0,0 1 1,0 0-1,0 0 0,0 0 0,0 0 0,0 0 0,0 0 0,0 1 0,0-1 0,0 0 1,0 0-1,0 1 0,0-1 0,0 0 0,0 1 0,0-1 0,-1 1 0,1-1 0,0 1 1,1 1-1,0 0 17,-1 0 0,0 0-1,0 0 1,0 0 0,0 1 0,0-1 0,0 0 0,0 1 0,0 4 0,1 11 110,-2-15-94,0-1-1,0 1 1,1 0-1,-1 0 1,1-1 0,-1 1-1,1 0 1,0-1-1,2 4 1,3 6 63,-6-10-60,1 0 0,0 0-1,0 0 1,0-1 0,0 1 0,0-1 0,0 1 0,0-1 0,0 1 0,2 1 0,-2-3-7,0 0 0,-1 1 1,1-1-1,0 0 0,0 0 0,0 0 0,0 0 1,0 0-1,0 0 0,0 0 0,-1 0 1,1 0-1,0 0 0,0 0 0,0 0 0,0-1 1,0 1-1,-1 0 0,1-1 0,0 1 1,0-1-1,0 1 0,-1-1 0,1 1 0,0-1 1,-1 1-1,2-2 0,42-27 31,0 2-1,60-26 0,-96 49-82,28-12-220,-33 15 223,0 0 1,-1 0-1,1 1 0,0-1 1,0 1-1,0-1 1,0 1-1,0 0 0,0 0 1,4 1-1,-6-1 39,-1 0 1,1 1-1,0-1 0,-1 1 0,1-1 1,0 1-1,-1-1 0,1 1 0,0-1 1,-1 1-1,1-1 0,-1 1 1,1 0-1,-1-1 0,1 1 0,-1 0 1,0 0-1,1-1 0,-1 1 0,0 0 1,1 0-1,-1 0 0,0-1 0,0 1 1,0 0-1,0 0 0,0 0 0,0 0 1,0-1-1,0 1 0,0 0 0,0 0 1,0 0-1,-1 0 0,1 0 1,-2 7 17,0 0 0,-5 12 1,5-13-63,-84 306 14,67-236 100,-7 18 22,-16 81 214,40-160-73,2-16-236,0 1 0,0-1 1,0 0-1,0 0 1,0 0-1,0 0 0,0 0 1,0 0-1,0 0 0,0 0 1,0 1-1,0-1 1,0 0-1,0 0 0,0 0 1,0 0-1,0 0 0,0 0 1,0 0-1,0 1 1,0-1-1,0 0 0,0 0 1,0 0-1,0 0 0,0 0 1,1 0-1,-1 0 1,0 0-1,0 0 0,0 1 1,0-1-1,0 0 0,0 0 1,0 0-1,0 0 1,0 0-1,0 0 0,1 0 1,-1 0-1,0 0 1,0 0-1,0 0 0,0 0 1,0 0-1,0 0 0,1 0 1,12-19-74,-6 9 70,3-5-37,19-33-55,31-82-120,-26 52 134,38-68-110,-51 108 155,42-57-1,-49 77 61,2-4-107,0 1 1,2 1-1,1 0 0,28-24 0,-46 43 87,0 0-1,1 0 1,-1 0-1,0 1 0,0-1 1,0 0-1,1 1 1,-1-1-1,0 1 1,1-1-1,-1 1 1,1 0-1,-1-1 0,0 1 1,1 0-1,-1 0 1,1 0-1,-1 0 1,0 0-1,1 1 1,-1-1-1,1 0 0,-1 1 1,0-1-1,1 0 1,-1 1-1,0 0 1,0-1-1,1 1 1,-1 0-1,0 0 0,0-1 1,0 1-1,0 0 1,0 0-1,0 0 1,0 1-1,0-1 1,0 0-1,0 2 1,2 1 38,-1 0 1,1 0-1,-2 1 1,1-1-1,0 1 1,-1 0-1,0 0 1,0-1-1,0 1 1,0 8-1,-1 0-19,-2-1-1,1 1 0,-2 0 1,0-1-1,0 0 0,-1 0 1,-11 23-1,15-34-42,0 0 1,-1 0-1,1 0 0,0 0 1,-1 0-1,1-1 0,-1 1 1,1 0-1,-1 0 0,1-1 1,-1 1-1,1 0 0,-1-1 1,0 1-1,0 0 0,1-1 1,-1 1-1,0-1 0,0 1 1,0-1-1,1 0 0,-1 1 1,0-1-1,0 0 0,0 0 1,0 1-1,0-1 0,0 0 1,0 0-1,1 0 0,-1 0 1,0 0-1,0 0 0,0 0 1,0-1-1,0 1 0,0 0 1,0 0-1,0-1 0,1 1 1,-1 0-1,0-1 0,0 1 1,0-1-1,1 1 0,-1-1 1,0 0-1,0 1 0,1-1 1,-2-1-1,-3-4-212,-1 0 0,1 0 0,1-1 0,-8-13 1,7 12 20,1 0 0,-1-1 0,2 0 0,-1 0 0,1 0 0,0 0 0,-2-19 0,5 27 210,0 1 0,0-1 0,0 1 0,0-1 0,1 1 0,-1-1 1,0 0-1,0 1 0,1-1 0,-1 1 0,0 0 0,0-1 0,1 1 1,-1-1-1,1 1 0,-1-1 0,0 1 0,1 0 0,-1-1 0,1 1 1,-1 0-1,1 0 0,-1-1 0,1 1 0,-1 0 0,1 0 0,-1 0 1,1-1-1,-1 1 0,1 0 0,0 0 0,-1 0 0,1 0 0,-1 0 1,1 0-1,-1 0 0,1 0 0,-1 0 0,1 1 0,0-1 0,32 7 0,-22-4 181,-2-1-33,0 0 0,0-1-1,1 0 1,-1 0 0,0-1 0,0-1-1,1 1 1,-1-2 0,17-3 0,130-54 637,-101 37-637,-36 14-146,0 0-1,-1-1 1,0-1 0,0-1 0,-1-1 0,-1 0-1,0-1 1,22-23 0,-1-7-111,-2-1 1,53-89 0,-52 69-190,-2-2 0,-4-1 0,-2-2 0,-4 0 1,19-88-1,-42 155 290,2-12-165,0 1 0,0-1 1,-1-19-1,-3 30-498,-3 9 384,-2 10 152,-43 123 1055,28-84-542,2 1-1,-16 79 1,2 181 342,31-296-616,2 0-1,0-1 1,1 1 0,1 0-1,1-1 1,6 23 0,-9-40-81,1 0 0,0 1 0,0-1 0,-1 0 0,1 0 0,1 0 1,-1 0-1,0 0 0,0 0 0,1 0 0,-1-1 0,1 1 1,0 0-1,-1-1 0,1 1 0,0-1 0,0 0 0,0 0 1,0 1-1,0-1 0,0-1 0,0 1 0,1 0 0,-1 0 0,0-1 1,0 1-1,1-1 0,-1 0 0,0 1 0,0-1 0,1 0 1,-1-1-1,0 1 0,1 0 0,-1-1 0,4 0 0,0-1-78,0 0 0,0-1 0,-1 0-1,1 1 1,-1-2 0,1 1 0,-1-1-1,0 1 1,0-1 0,-1-1 0,1 1-1,5-9 1,0-1 1,-1-1-1,-1 0 1,0 0 0,-1-1-1,-1 0 1,0 0-1,-1-1 1,-1 0 0,3-19-1,-7 32 0,0 0 0,0-1-1,0 1 1,-1 0 0,0-5 0,1 9 41,0-1 1,0 1-1,0-1 1,0 1-1,-1-1 1,1 1-1,0-1 1,0 1-1,0-1 1,0 1-1,-1-1 1,1 1-1,0-1 1,0 1-1,-1 0 1,1-1-1,0 1 0,0 0 1,-1-1-1,1 1 1,-1-1-1,1 1 1,0 0-1,-1 0 1,1-1-1,-1 1 1,1 0-1,-1 0 1,1 0-1,0-1 1,-1 1-1,1 0 1,-1 0-1,1 0 1,-1 0-1,1 0 1,-1 0-1,1 0 1,-1 0-1,1 0 1,-1 0-1,1 0 1,-1 0-1,1 1 1,-1-1-1,1 0 0,-1 0 1,1 0-1,-1 1 1,1-1-1,0 0 1,-1 0-1,0 1 1,-3 3 50,0 0 1,1-1 0,-1 2-1,1-1 1,0 0-1,0 1 1,0-1-1,0 1 1,-1 6 0,-18 48 567,17-38-420,0 0-1,1 1 1,1 0-1,1 33 1,2-51-145,0 1 0,0-1 0,1 0 0,0 0 0,-1 0 0,2 0 0,-1-1 0,0 1 0,1 0 0,0 0 0,2 3 0,-3-5-16,1 0-1,-1 0 1,1 0 0,-1-1 0,1 1-1,0 0 1,-1-1 0,1 0 0,0 1-1,0-1 1,0 0 0,0 0 0,0 0-1,0 0 1,1 0 0,-1-1 0,0 1-1,0-1 1,1 1 0,-1-1 0,4 0-1,19-2 7,0-1-1,0-1 0,-1-1 1,1-1-1,43-17 0,-49 15-62,0-1 0,-1 0 0,0-1 0,0-1 0,-1-1 0,-1 0 0,0-1 0,0-1 0,-1-1 0,-1 0 0,-1-1 0,0 0 0,-1-1 0,-1 0 0,10-20 0,44-90-622,67-179-1,-125 282 489,0 0 0,-2 0 1,4-41-1,-8 60 105,-1 2-22,0 1 0,1 0 0,-1 0 0,0 0 0,0 0 0,0 0 0,-1 0 0,1 0 0,-1-3 1,1 5 69,0 0 1,0 0-1,0 0 0,0 0 1,-1 0-1,1-1 1,0 1-1,0 0 1,0 0-1,0 0 1,0 0-1,0 0 1,-1 0-1,1 0 1,0 0-1,0 0 1,0 0-1,0 0 0,0 0 1,-1 0-1,1 0 1,0 0-1,0 0 1,0 0-1,0 0 1,-1 0-1,1 0 1,0 0-1,0 0 1,0 0-1,0 0 1,0 0-1,-1 0 0,1 0 1,0 0-1,0 0 1,0 0-1,0 1 1,0-1-1,0 0 1,0 0-1,-1 0 1,1 0-1,0 0 1,0 0-1,0 0 1,0 1-1,0-1 0,0 0 1,0 0-1,0 0 1,0 0-1,0 0 1,0 1-1,-10 12-175,6-7 125,-12 18 104,2 0-1,0 1 1,2 1-1,-11 29 1,-31 114 513,42-128-461,-26 108 310,31-116-196,3 1-1,-2 50 1,6-75-100,0 1 1,1-1-1,1 0 1,-1 0-1,1 0 1,1 0-1,0 0 1,6 14-1,-8-20-76,1-1 0,-1 1 0,1 0 0,0 0 0,0-1 0,0 1 0,0-1 0,0 0 0,1 1 0,-1-1 0,1 0 0,-1-1 0,1 1 0,0 0-1,0-1 1,0 1 0,0-1 0,0 0 0,0 0 0,0 0 0,0 0 0,0-1 0,0 1 0,1-1 0,-1 0 0,0 0 0,6-1 0,-1 0-62,0-1 1,0-1 0,-1 1-1,1-1 1,0-1-1,-1 1 1,0-1 0,8-6-1,1-2-73,0 0 0,19-19 0,-25 21 83,0-1-1,-1 0 1,0 0-1,-1-1 0,0 0 1,0 0-1,7-19 0,-15 31-5,1-1-1,-1 0 1,0 0-1,0 0 0,1 0 1,-1 1-1,0-1 1,0 0-1,0 0 1,0 0-1,0 0 1,0 0-1,0 1 0,0-1 1,0 0-1,-1 0 1,1 0-1,0 0 1,-1 1-1,1-1 1,-1-1-1,1 1 8,-1 1 0,1 0 1,-1 0-1,1-1 0,-1 1 0,1 0 1,-1 0-1,1 0 0,0 0 0,-1 0 0,1-1 1,-1 1-1,1 0 0,-1 0 0,1 0 0,-1 0 1,1 0-1,-1 1 0,1-1 0,-1 0 1,1 0-1,-1 0 0,1 0 0,-1 0 0,1 1 1,-1-1-1,1 0 0,0 0 0,-1 1 0,1-1 1,-1 0-1,1 1 0,0-1 0,-1 0 0,1 1 1,-1 0-1,-10 10 128,1 1 0,0 0 0,1 1 1,0 0-1,1 1 0,0-1 0,1 2 0,0-1 1,-7 29-1,13-41-78,0 1 1,0 0-1,0 0 0,1 0 1,0 0-1,-1 0 0,1 0 1,0 0-1,1 0 0,-1 0 1,0 0-1,1 0 0,0 0 1,0 0-1,0 0 0,0 0 1,0 0-1,0-1 0,1 1 1,-1 0-1,1-1 0,0 0 1,0 1-1,0-1 0,0 0 1,0 0-1,0 0 0,0 0 1,1 0-1,-1 0 0,1-1 1,0 1-1,-1-1 0,1 0 1,0 0-1,0 0 0,0 0 1,0 0-1,4 0 0,11 0 34,0-1 1,-1-1-1,31-5 0,53-17-15,-61 14-93,-4-1 37,44-16 0,-77 25 101,7-1-629,-3 2 755,-6 0-187,1-1 0,0 1-1,0-1 1,-1 1 0,1-1-1,0 0 1,-1 0 0,1 0-1,-1 0 1,1 0 0,-1 0-1,0 0 1,1 0 0,-1-1-1,2-2 1,3-2 48,2-2-98,0-1 1,0 0-1,-1 0 1,-1-1-1,0 0 1,0 0-1,-1-1 1,6-13-1,25-94-191,-30 97 218,57-215-142,-29 111-155,-23 77 328,-10 44-121,-1 1 1,1 0-1,-1 0 0,0-1 1,0 1-1,0 0 1,0-1-1,-1 1 1,0 0-1,1 0 0,-1-1 1,-2-3-1,3 7 64,-1 0 0,1 0 0,-1 0 0,1 0 0,-1 0 0,1 0 0,0 0 0,-1 0 0,1 0 0,-1 0 0,1 0 0,-1 0 0,1 1 0,-1-1 0,1 0 0,0 0 0,-1 0 0,1 1 0,-1-1 0,1 0 0,0 0 0,-1 1 0,1-1-2,-5 4 8,1 0 1,-1 0-1,1 1 1,0-1 0,1 1-1,-1 0 1,1 0 0,-5 10-1,1-2 147,-4 5-41,2 1 0,0 0 0,2 1 0,-10 35 0,-10 83 192,14-60 82,-12 87 0,22-138-277,2 0 1,1 0 0,1 0-1,6 32 1,-7-58-55,1 1 0,-1 0 0,0-1 0,1 1 0,-1-1 1,1 1-1,0-1 0,-1 1 0,1-1 0,0 0 0,0 1 0,0-1 1,0 0-1,0 1 0,0-1 0,0 0 0,0 0 0,1 0 0,2 2 1,-2-3-5,0 1 0,0 0 0,0-1 0,0 1 0,0-1 1,0 1-1,0-1 0,1 0 0,-1 0 0,0 0 1,0 0-1,0-1 0,3 0 0,2 0-56,0-2-1,0 1 1,-1-1 0,1 0-1,-1 0 1,1-1 0,-1 1-1,6-6 1,64-48-282,-75 56 306,4-3-29,-1 0 1,1 0-1,0 1 0,0 0 0,0-1 0,0 2 0,0-1 0,8-2 0,-12 5 23,-1 0 1,1 0-1,-1 0 1,1 0 0,-1 0-1,1 0 1,-1 0-1,1 0 1,-1 0-1,0 0 1,1 0 0,-1 0-1,1 0 1,-1 1-1,0-1 1,1 0-1,-1 0 1,1 1 0,-1-1-1,0 0 1,1 0-1,-1 1 1,0-1-1,1 0 1,-1 1-1,0-1 1,0 1 0,1-1-1,-1 0 1,0 1-1,0-1 1,0 1-1,0-1 1,1 0 0,-1 1-1,0-1 1,0 1-1,0-1 1,0 1-1,0-1 1,0 1-1,0-1 1,0 1 0,0-1-1,-1 1 1,-3 26 213,3-21-97,-11 34 266,9-32-286,0 1-1,0-1 0,1 1 1,1-1-1,-2 14 0,3-22-75,1 1-1,-1-1 0,0 0 1,0 1-1,1-1 0,-1 0 0,0 1 1,1-1-1,-1 0 0,1 1 0,-1-1 1,0 0-1,1 0 0,-1 1 1,1-1-1,-1 0 0,0 0 0,1 0 1,-1 0-1,1 1 0,-1-1 0,1 0 1,-1 0-1,1 0 0,-1 0 1,1 0-1,-1 0 0,0 0 0,1 0 1,-1-1-1,1 1 0,-1 0 1,1 0-1,0 0 0,25-6 149,-18 4-148,31-8 132,70-27-1,-52 15-237,-28 11 70,-20 7-27,-1 0 0,1 1 0,-1 0 0,1 1 0,0 0 0,13-1 0,-14 5 46,-9 3 24,-10 7 40,8-10-51,-71 64-38,-7 8-67,29-17 60,-81 115 0,121-154 24,2-2 64,-1-1 0,-1 0 0,0 0 0,-19 17 0,24-26-47,4-3-11,1 0 0,-1 0 0,0-1 0,0 1 0,-1-1 0,1 0 0,0 0 1,-1 0-1,1-1 0,-1 1 0,0-1 0,-6 2 0,9-3 1,0 0 0,0 0 0,0-1 0,0 1 1,0 0-1,0-1 0,0 1 0,0-1 0,0 1 0,0-1 0,0 1 0,0-1 0,0 0 0,1 1 0,-1-1 0,0 0 1,1 0-1,-1 1 0,0-1 0,1 0 0,-1 0 0,1 0 0,-1 0 0,1 0 0,0 0 0,-1 0 0,1 0 0,0 0 1,0 0-1,-1 0 0,1-2 0,-1-3 5,1 0 1,-1 0 0,2-11-1,1 2 42,1 0-1,1 0 0,0 0 1,1 0-1,0 1 0,2 0 1,12-22-1,-14 28-48,1 0 0,0 0 0,0 1 0,0 0 0,1 0-1,1 0 1,-1 1 0,1 0 0,0 0 0,0 1 0,13-6 0,1 0-64,0 1 1,1 1-1,32-8 0,77-12-1938,-60 14-1840,-32 3-1835,-27 11 3306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6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57 6400,'2'-5'1253,"-1"3"-850,-1 0 0,1 0 0,0 1 0,0-1 0,0 0 0,0 0 0,0 1 0,3-4 0,-3 5-205,-1-1 1,1 1 0,-1-1-1,1 1 1,-1 0-1,0-1 1,1 1 0,-1-1-1,0 1 1,1-1 0,-1 0-1,0 1 1,0-1 0,1 1-1,-1-1 1,0 1-1,0-1 1,0 0 0,0 1-1,0-1 1,0 1 0,0-1-1,0 0 1,0 1-1,0-1 1,0 1 0,0-1-1,0 0 1,-1 1 0,1-1-1,0 1 1,0-1 0,-1 1-1,1-1 1,0 1-1,-1-1 1,1 1 0,0-1-1,-1 1 1,1-1 0,-1 1-1,1-1 1,-1 1-1,0-1 1,-1 0 30,0 0 0,0 0 0,0 0 0,0 0 0,0 0-1,0 0 1,-1 1 0,1-1 0,0 1 0,0-1 0,-4 1 0,-2 1-123,-1 0-1,0 0 1,0 1 0,1 0 0,-1 1 0,1 0 0,0 0 0,0 1 0,0 0 0,0 0 0,0 1-1,-7 6 1,-4 4 69,1 0-1,1 1 1,-22 27-1,25-26-88,-20 31 0,29-39-38,1-1 0,0 1 0,0 0 0,0 0-1,1 0 1,-2 12 0,3-9 39,-1 1 126,1-1 0,0 14 1,2-23-169,0 0 0,0 0 0,0-1-1,0 1 1,1 0 0,0 0 0,-1-1 0,1 1 0,0 0 0,0-1 0,0 1 0,0-1-1,1 1 1,-1-1 0,3 3 0,-3-4-49,0 0 0,0-1 0,0 1 0,0 0 0,0-1 1,0 1-1,0-1 0,0 1 0,1-1 0,-1 0 0,0 1 0,0-1 0,1 0 0,-1 0 0,0 0 0,0 0 0,1 0 0,-1 0 0,0 0 0,0 0 0,1 0 0,-1-1 0,0 1 1,0-1-1,1 1 0,-1-1 0,0 1 0,0-1 0,2-1 0,5-2-81,-1-1 1,1-1 0,6-6-1,-7 6 35,82-73-910,-83 74 937,154-114 344,-133 99 111,-26 40 6,-1 4-260,1 0 0,2-1 0,0 1 1,10 35-1,-9-47-110,0 0-1,0-1 1,1 0 0,1 0 0,0 0 0,0-1 0,1 1-1,0-1 1,1-1 0,14 15 0,-20-22-45,1 0 0,-1 0 0,1 0 0,-1 0 0,1 0-1,-1 0 1,1-1 0,0 1 0,0-1 0,0 0 0,0 0 0,0 0 0,0 0 0,0-1 0,0 1 0,0-1 0,1 0 0,-1 0 0,0 0 0,0 0 0,0 0 0,0-1 0,0 1 0,1-1 0,-1 0-1,0 0 1,0 0 0,-1 0 0,1-1 0,0 1 0,0-1 0,3-3 0,10-8 6,0-2-1,-1 0 1,-1 0 0,24-34-1,-19 23-182,29-31 0,-18 31 134,1 1 0,1 2 0,45-26-1,-41 26 208,-34 22-199,0 0-1,0 0 0,-1 0 0,1 0 1,0 0-1,0 0 0,0 1 0,0-1 1,0 1-1,3-1 0,-4 1 13,0 0-1,-1 1 1,1-1-1,0 0 1,0 0-1,-1 0 1,1 1 0,0-1-1,-1 0 1,1 1-1,0-1 1,-1 0-1,1 1 1,-1-1-1,1 1 1,0-1 0,-1 1-1,1-1 1,-1 1-1,0 0 1,1-1-1,-1 1 1,1 0-1,-1-1 1,0 1-1,0 0 1,1-1 0,-1 1-1,0 0 1,0-1-1,0 3 1,6 49 464,0-25-507,2 1 0,1-2 1,14 32-1,-21-52 34,11 21 176,20 31 0,-28-51-118,0 0 1,0 0-1,1 0 0,0-1 0,0 1 0,0-2 1,1 1-1,15 9 0,-19-13-41,0-1 0,0 1 0,1-1-1,-1 0 1,1 0 0,-1 0 0,1 0 0,-1 0-1,1-1 1,0 0 0,-1 1 0,1-2 0,0 1-1,-1 0 1,6-2 0,-3 1-6,-1-1 0,0 0 0,0 0 0,0-1 0,0 0 0,0 0 0,0 0 0,-1 0 0,5-5 0,5-6 10,0-1-1,-2 0 1,0-1-1,15-26 1,50-90 285,24-38-610,-99 168 286,0-1 0,-1 1 1,1 0-1,0-1 0,0 1 1,5-4-1,-7 7 22,1-1-1,0 1 0,-1-1 1,1 0-1,0 1 1,-1-1-1,1 1 1,-1 0-1,1-1 1,-1 1-1,1-1 1,-1 1-1,0 0 1,1-1-1,-1 1 0,0 0 1,1 0-1,-1 0 1,0-1 3,3 7 2,-1 0-1,-1 0 0,1-1 0,-1 1 0,0 0 0,-1 0 1,0 10-1,-6 52 7,3-40 10,-9 76 248,-26 107 0,36-203-233,1-3-13,0 1 0,-1-1 0,0 0 0,0 0 0,0 0 0,-1 0 0,0 0-1,-6 8 1,9-13-20,0-1-1,-1 1 1,1-1-1,-1 0 1,1 1-1,-1-1 0,1 0 1,-1 1-1,1-1 1,-1 0-1,1 0 1,-1 1-1,0-1 0,1 0 1,-1 0-1,1 0 1,-1 0-1,0 0 1,1 0-1,-1 0 1,1 0-1,-1 0 0,0 0 1,1 0-1,-1 0 1,1 0-1,-1 0 1,0-1-1,1 1 0,-1 0 1,1 0-1,-1-1 1,1 1-1,-1 0 1,0-1-1,-1-1-12,1 1 0,-1 0-1,0-1 1,1 0 0,-1 1 0,1-1-1,0 0 1,-2-2 0,-1-6-17,1 1 0,0 0 0,0-1 0,1 0 0,1 1 0,-1-1 0,1-13 0,-3-19 123,2 29-10,0 1 0,1-2 1,1 1-1,0 0 0,0 0 1,1 0-1,5-18 0,-6 30-64,1-1 0,0 1 0,-1-1 0,1 1-1,0-1 1,0 1 0,0 0 0,0-1-1,1 1 1,-1 0 0,0 0 0,0 0 0,1 0-1,-1 0 1,1 0 0,-1 0 0,1 0-1,-1 1 1,1-1 0,-1 1 0,1-1 0,0 1-1,-1-1 1,1 1 0,0 0 0,3 0 0,5 0-26,0 0 0,0 0 0,14 4 0,-14-3 18,249 41-173,-156-24-4605,-99-18 3861,0 1 0,0 0 0,-1 0 0,1 0 0,-1 0 0,1 1 0,-1-1 0,1 1 0,3 3 0,-6-5 604,0 1 0,-1 0 0,1 0 0,0-1 0,-1 1 0,1 0 0,-1 0 0,1 0 0,-1 0 0,1 0 0,-1 0 0,1 0 0,-1 0-1,0 0 1,0 0 0,1 0 0,-1 0 0,0 0 0,0 0 0,0 0 0,0 0 0,0 0 0,-1 0 0,1 0 0,0 0 0,0 0 0,-1 0-1,1 0 1,0 0 0,-1 0 0,1 0 0,-1 0 0,1 0 0,-1-1 0,0 1 0,1 0 0,-2 1 0,-15 15-3392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8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19 5216,'0'-19'9612,"-1"27"-8526,-1 1 18,0-1 1,-1 0-1,-7 14 0,0-1-321,-74 218 1745,74-208-2544,-4 12-560,7-13-4229,7-22 373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9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14 9728,'9'-13'6916,"-17"21"-3529,-44 33-807,-8 9-1933,46-37-614,1 1-1,0 0 1,1 1 0,1 0-1,0 1 1,-11 24-1,18-33-173,1 1-1,1 0 0,-1-1 0,1 1 0,1 0 0,-1 0 0,0 13 0,2-15-165,1 0-1,-1 0 0,1-1 1,0 1-1,0 0 1,1-1-1,0 1 1,0-1-1,0 0 1,0 1-1,6 7 1,-3-7-602,-1 0 0,0 0 0,1-1 1,9 8-1,29 17-2232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49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9312,'4'-28'2981,"-3"27"-2874,-1 0 0,0 1 1,0-1-1,0 0 0,1 1 0,-1-1 1,0 0-1,1 1 0,-1-1 0,1 1 1,-1-1-1,0 1 0,1-1 0,-1 1 0,1-1 1,-1 1-1,1-1 0,0 1 0,-1 0 1,1-1-1,-1 1 0,1 0 0,0-1 1,-1 1-1,1 0 0,0 0 0,0 0 0,-1-1 1,1 1-1,0 0 0,-1 0 0,1 0 1,0 0-1,-1 0 0,1 1 0,0-1 1,1 0-1,0 1 293,1-1 0,-1 1 0,1-1 0,-1 1 0,1 0-1,-1 0 1,5 3 0,0 2 205,1 0-1,-2 1 1,1 0-1,-1 0 1,8 12-1,23 44 686,-6-11-351,-23-38-857,0 0-1,-1 1 0,7 17 1,-14-30-83,1-1 1,0 1 0,0 0 0,0-1 0,0 1 0,0-1 0,3 3 0,-3-3-76,-1-1 1,1 1-1,0 0 1,-1 0-1,1 0 0,0-1 1,-1 1-1,1 0 1,-1 0-1,0 0 1,1 0-1,-1 0 1,0 0-1,1 0 0,-1 0 1,0 1-1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0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24 11232,'-9'-24'4625,"10"26"-3380,3 16 463,0-4-364,-2 0 0,2 18 1,-4 60 502,-1-45-1514,4 66 156,-1-93-1658,0 0 0,2 0 0,9 31 1,-5-32-3467,2-2 1393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1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482 80 2400,'-2'-25'8858,"1"21"-8050,0 0 1,0 1-1,-1-1 1,1 1-1,-3-4 1,3 5-595,-1 0 0,1 0 1,-1 0-1,1 0 0,-1 0 0,0 0 0,0 0 1,0 1-1,0-1 0,0 1 0,0-1 0,0 1 1,-1 0-1,1 0 0,0 0 0,-1 0 1,1 0-1,-1 1 0,1-1 0,-5 0 0,3 1-107,0 0-1,0 0 1,1 1-1,-1-1 1,0 1-1,0 0 1,1 0-1,-1 0 1,1 0-1,-1 1 1,1-1-1,-1 1 1,-5 4-1,-3 3 71,1 0 0,-14 15 0,2-3 127,-180 146 938,192-157-1208,0 0-1,1 1 0,1 0 0,0 1 1,-9 14-1,14-20 7,1-1 1,0 1-1,1 0 0,-1 0 1,1 0-1,0 0 1,1 0-1,0 1 0,0-1 1,0 1-1,1-1 0,-1 0 1,2 1-1,0 7 1,-1-11-7,1 0 0,-1-1 0,1 1 0,0 0 1,0-1-1,0 1 0,0-1 0,1 1 0,-1-1 1,1 1-1,-1-1 0,1 0 0,0 0 0,0 0 1,0 0-1,0 0 0,0 0 0,1-1 1,-1 1-1,0 0 0,1-1 0,-1 0 0,1 0 1,-1 0-1,1 0 0,0 0 0,0 0 0,-1-1 1,5 1-1,0 0-5,0-1 0,-1 0 0,1-1 0,0 1 1,0-1-1,-1 0 0,1-1 0,0 0 0,-1 0 0,1 0 0,7-5 1,1-1-90,1 0 0,-2-1 0,1 0 0,-1-2 0,0 0 0,-1 0 0,-1-1 0,0 0 0,0-1 0,-1-1 0,16-27 0,-14 19 178,-1 0 0,-1-1 1,-2-1-1,9-27 1,-17 44-275,-4 13 130,-4 19 0,2-3 101,2 0 1,1 0-1,0 0 1,1 1-1,5 41 1,-1-42 80,5 22 218,-7-41-312,0 0-1,0 0 0,0 0 0,1 0 0,-1 0 0,1-1 0,-1 1 0,1 0 0,0-1 1,0 1-1,3 2 0,-3-4-47,0 0 0,-1 0 1,1 0-1,-1-1 0,1 1 1,0 0-1,0-1 0,-1 0 1,1 1-1,0-1 0,0 0 1,0 0-1,-1 0 0,1 0 1,0 0-1,0 0 0,0 0 1,-1-1-1,1 1 0,2-2 1,7-1 15,-1-1 1,13-7-1,-10 5 36,280-141 409,-273 134-475,-1-1 0,-1-1 0,22-22 0,-2 2 0,-37 34-10,-1 1 1,0 0-1,0 0 0,1-1 0,-1 1 0,0 0 1,0 0-1,1 0 0,-1-1 0,0 1 0,1 0 1,-1 0-1,0 0 0,1 0 0,-1 0 0,0 0 1,1 0-1,-1 0 0,0 0 0,1 0 0,-1 0 1,0 0-1,1 0 0,-1 0 0,0 0 0,1 0 1,-1 0-1,0 0 0,1 0 0,-1 0 1,1 1-1,6 10-119,2 26 136,-7-29-4,3 13 40,1-1-1,1 0 1,1 0 0,1-1-1,1 0 1,17 27 0,-24-42-23,0 0 1,0 0 0,0 1-1,1-2 1,0 1-1,-1 0 1,1-1-1,0 0 1,1 1 0,-1-2-1,0 1 1,1 0-1,0-1 1,-1 0-1,1 0 1,0-1 0,0 1-1,0-1 1,0 0-1,1 0 1,-1-1-1,0 1 1,0-1 0,0 0-1,1-1 1,-1 1-1,5-2 1,34-8 41,-1-2 0,50-20 0,-64 21-34,-1-1 0,35-20 1,-54 27-40,-1 0 0,0 0 0,-1-1-1,1-1 1,-1 1 0,0-1 0,-1 0 0,0-1 0,0 1 0,0-1 0,6-13 0,-7 10-36,-1 1-1,0-1 0,-1 0 0,0-1 0,1-18 0,-3 24-12,-1-1-1,0 1 1,0 0-1,0 0 1,-1-1-1,0 1 1,0 0-1,-1 0 1,1 0-1,-1 0 1,-6-11-1,7 15 50,0 0 0,0 0 0,-1 0 0,1 0 0,-1 1 0,1-1 0,-1 0 0,0 1 0,0-1-1,0 1 1,1-1 0,-1 1 0,-1 0 0,1 0 0,0 0 0,0 0 0,0 0 0,0 1 0,-3-2 0,1 2 8,0 0 0,1 0-1,-1 0 1,1 1 0,-1-1 0,1 1 0,-1 0 0,1-1 0,-1 2 0,1-1 0,-5 3 0,-3 1 27,1 2 0,0-1 0,1 1 0,-1 1 0,1 0 0,-11 12-1,14-13 24,1-1 0,0 1 0,0 0 0,0 0 0,1 0 0,0 0-1,0 1 1,-3 11 0,6-16-20,1 1 1,-1-1-1,0 1 0,1 0 1,0-1-1,0 1 0,0-1 1,0 1-1,1 0 1,-1-1-1,1 1 0,0-1 1,0 1-1,0-1 0,1 1 1,-1-1-1,1 0 0,0 0 1,0 1-1,0-1 0,0-1 1,3 4-1,7 7 56,1-1-1,0 0 1,1-1-1,26 16 1,-16-13 23,1-2 0,34 14 0,-43-21-464,1 0 1,0 0 0,0-2-1,1 0 1,-1-1-1,24-1 1,0-2-5016,65-13 0,-50 6-2445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5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77 876 3136,'-1'0'77,"1"0"0,0-1 1,0 1-1,0 0 0,-1-1 1,1 1-1,0-1 0,0 1 0,0-1 1,0 1-1,0 0 0,0-1 1,0 1-1,0-1 0,0 1 0,0 0 1,0-1-1,0 1 0,0-1 1,0 1-1,0-1 0,0 1 0,0 0 1,0-1-1,1 1 0,-1-1 1,0 1-1,0 0 0,1-1 0,-1 1 1,0 0-1,0-1 0,1 1 1,-1 0-1,0 0 0,1-1 0,-1 1 1,0 0-1,1-1 0,19-16 3513,-16 14-2874,-4 3-456,1-1 1,0 0-1,0 0 0,0 1 0,-1-1 1,1 0-1,0 0 0,-1 0 0,1 0 1,-1 0-1,1 0 0,-1 0 0,0 0 1,1 0-1,-1 0 0,0 0 0,0 0 1,1 0-1,-1 0 0,0 0 0,0 0 1,0 0-1,0 0 0,-1-1 0,1 1-133,0 1-1,0 0 0,-1-1 0,1 1 0,0 0 0,0-1 1,-1 1-1,1 0 0,0 0 0,0 0 0,-1-1 0,1 1 1,0 0-1,-1 0 0,1 0 0,0 0 0,-1 0 0,1-1 1,-1 1-1,1 0 0,0 0 0,-1 0 0,1 0 0,0 0 1,-1 0-1,1 0 0,-1 0 0,1 0 0,0 1 0,-1-1 1,1 0-1,0 0 0,-1 0 0,-15 4 848,13-2-832,-1 1 1,0-1-1,1 1 0,0-1 0,-1 1 0,1 0 0,0 1 0,0-1 1,1 0-1,-1 1 0,-2 3 0,-2 6 194,-13 27 1,17-31-238,-1 1-1,1 0 1,0 0 0,1 0-1,1 0 1,-1 0 0,2 1-1,-1-1 1,1 0 0,1 1 0,0-1-1,3 13 1,-3-16-21,1-1-1,0 1 1,1-1 0,0 1-1,0-1 1,0 0 0,1 0 0,-1-1-1,2 1 1,-1-1 0,0 0-1,1 0 1,0 0 0,0 0 0,1-1-1,-1 0 1,1 0 0,0-1-1,10 5 1,-9-4-46,1-2 0,-1 1 0,1-1 0,0 0 1,0-1-1,-1 0 0,1 0 0,0-1 0,0 0 0,0 0 0,0-1 0,0 0 0,0 0 0,0-1 0,0 0 0,-1 0 0,1-1 1,10-5-1,-7 2-14,0 0 0,-1-1 0,0 0 0,-1-1 0,1 0 0,-2 0 0,1-1 0,-1 0 0,0-1 1,-1 1-1,10-19 0,-15 24-37,0 0 0,0 0 0,0 0 0,-1-1 0,0 1 0,0 0 0,0-1 0,0 1 0,-1-1 0,0 1 0,0-1 0,0 1 0,0 0 0,-1-1 0,0 1 0,0-1 0,0 1 0,0 0 0,-1-1 0,1 1 0,-1 0 0,0 0 0,0 0 0,-1 0 0,-2-3 0,-3-3-81,0 0 0,-1 1-1,0 0 1,0 1 0,-1 0-1,0 0 1,-20-11 0,-19-1 57,47 19 35,1 1-1,-1-1 1,1 0-1,-1 1 1,1 0-1,-1-1 1,1 1-1,-1 0 1,0 0-1,1 0 1,-1 0-1,-1 0 1,-2 0-26,22 16 178,-14-13-112,1-1 0,0 0-1,0 0 1,0 0 0,0 0 0,0-1 0,0 0-1,0 0 1,6 1 0,40 3 185,-46-5-192,24 1 147,0-1 0,0-2-1,44-7 1,-56 6-163,0-1 0,0-1-1,-1 0 1,1-1 0,-1-1 0,-1 0 0,22-14-1,-25 12 45,0 0-1,-1-1 0,0 0 0,0-1 0,-1 0 0,-1 0 0,0-1 0,7-13 0,4-13 61,20-55-1,-34 80-87,6-14-48,9-41-1,-16 56-72,-3 10 67,0 0 0,0 0 1,-1 1-1,1-1 1,-1 0-1,1-1 1,-1-2-1,0 3 26,1 0 1,-1 0-1,1 0 0,0 0 1,0 0-1,-1 1 0,1-1 0,0 0 1,0 0-1,1 1 0,-1-1 1,0 1-1,0-1 0,1 1 0,-1 0 1,1 0-1,2-2 0,2-3 31,21-20 97,-7 7-39,-1-1 0,-1 0 0,19-27 0,-27 31-112,-1 0 1,0-1-1,-1 0 0,-1 0 0,-1-1 0,0 0 1,-2 0-1,0-1 0,0 1 0,-2-1 1,0-19-1,-2 37 9,1 0 1,-1-1-1,0 1 1,-1 0-1,1 0 1,0 0 0,0-1-1,0 1 1,-1 0-1,1 0 1,-1 0-1,0-1 1,1 1 7,0 1 1,0 0-1,-1 0 1,1 0-1,0 0 1,0 0-1,0-1 1,-1 1-1,1 0 1,0 0-1,0 0 0,0 0 1,-1 0-1,1 0 1,0 0-1,0 0 1,-1 0-1,1 0 1,0 0-1,0 0 1,-1 0-1,1 0 1,0 0-1,0 0 1,-1 0-1,1 0 1,0 1-1,0-1 0,0 0 1,-1 0-1,1 0 1,0 0-1,0 0 1,0 1-1,-1-1 1,-3 3-35,1 1 0,-1 0 0,1 0 0,-5 7 0,-21 33 24,1 2 0,3 1 1,1 0-1,3 2 0,-20 63 1,-46 275 506,75-329-320,6-25-73,2 0 0,1 1 0,1-1 0,4 35-1,-2-65-63,0 0-1,0-1 0,1 1 0,-1 0 1,1-1-1,0 1 0,0-1 0,0 1 1,0-1-1,0 0 0,2 3 0,-3-4-19,1 0 0,0-1-1,0 1 1,-1-1 0,1 1-1,0-1 1,0 1 0,0-1-1,0 1 1,-1-1 0,1 0-1,0 1 1,0-1 0,0 0-1,0 0 1,0 0 0,0 1-1,0-1 1,0 0 0,0-1-1,0 1 1,0 0 0,0 0-1,0 0 1,0 0-1,0-1 1,-1 1 0,1 0-1,0-1 1,0 1 0,0-1-1,1 0 1,19-11-45,-1-1-1,-1-1 0,27-23 1,50-57-461,-57 54 275,-32 31 146,-7 9 75,0-1 0,0 1 0,1-1 0,-1 1 0,0-1 1,0 1-1,1-1 0,-1 1 0,0-1 0,1 1 0,-1-1 0,1 1 0,-1 0 0,1-1 0,-1 1 0,1 0 1,-1-1-1,1 1 0,-1 0 0,1-1 0,-1 1 0,1 0 0,-1 0 0,1 0 0,-1 0 0,1 0 1,0-1-1,-1 1 0,1 0 0,-1 0 0,1 0 0,-1 1 0,1-1 0,0 0 0,-1 0 0,1 0 1,-1 0-1,1 0 0,-1 1 0,1-1 0,-1 0 0,2 1 0,11 8-214,22 21 0,-24-19 307,0-2 0,24 16 0,-25-19-1,1-1 1,0 0-1,0 0 0,0-1 1,19 4-1,-26-7-58,0 0 1,0 0-1,0-1 0,1 0 0,-1 1 1,0-2-1,0 1 0,0 0 1,0-1-1,0 0 0,0 0 1,0 0-1,0 0 0,0-1 1,-1 1-1,1-1 0,0 0 0,-1 0 1,1-1-1,3-2 0,4-7-1,-1 0 0,0 0 0,0-1 0,-2 0-1,1-1 1,-2 0 0,0 0 0,11-30-1,0-7-41,35-104-245,-44 116-78,-6 33 256,-2 10-7,0 18-106,-1-16 112,-18 233 157,14-198-98,-19 82 24,18-102 7,4-18 7,0 0 1,0 0-1,0 0 0,0 0 0,-1 0 0,1 0 0,-1 0 0,-4 5 0,6-7-11,-1-1-1,1 1 1,-1-1-1,1 1 1,-1-1 0,0 1-1,1-1 1,-1 1-1,0-1 1,1 1 0,-1-1-1,0 0 1,1 0-1,-1 1 1,0-1 0,0 0-1,1 0 1,-1 0-1,0 0 1,0 0 0,1 0-1,-1 0 1,0 0 0,0 0-1,1 0 1,-1 0-1,0 0 1,0 0 0,1-1-1,-1 1 1,0 0-1,1-1 1,-1 1 0,0 0-1,1-1 1,-1 1-1,0-1 1,1 1 0,-1-1-1,1 1 1,-1-1 0,0-1-1,-3-2-11,1 0 0,-1 0 0,1 0 0,0-1-1,0 1 1,0-1 0,1 0 0,0 0 0,-2-6 0,0 2-141,1 0 0,-2 0 0,1 0 0,-7-9 0,10 16 111,1 1-5,2 3-7,8 7-45,5 5 19,-7-9 82,-1-1 0,1 0-1,0 0 1,0-1 0,1 0 0,-1-1-1,0 1 1,1-2 0,14 2-1,25 1 82,1-3 0,0-2 0,0-1 0,52-11-1,-87 10-122,0 0-1,1-1 1,-1 0-1,0-1 0,-1-1 1,0 0-1,25-16 0,-34 19 29,1-1 0,0 0 0,-1 0 0,0 0 0,0-1 0,0 1 0,-1-1 0,0 0 0,5-9 0,-6 10 16,0 0-1,-1-1 0,0 1 0,0-1 1,0 1-1,0-1 0,-1 0 0,0 1 0,0-1 1,0 1-1,0-1 0,-1 0 0,-1-7 0,1 10-43,1 1-1,0-1 0,-1 1 1,1-1-1,-1 1 0,1-1 1,-1 1-1,0 0 0,1-1 1,-1 1-1,0 0 0,0 0 1,0-1-1,0 1 0,0 0 1,0 0-1,0 0 0,-1 0 1,-1-1-1,1 2 6,0-1 1,0 1-1,1 0 0,-1 0 1,0-1-1,0 2 0,0-1 1,0 0-1,0 0 0,0 0 1,1 1-1,-1-1 0,0 1 1,0 0-1,-3 1 0,-8 4 32,0 1 0,1 0-1,0 0 1,0 2-1,0-1 1,1 1-1,0 1 1,1 0 0,0 1-1,1 0 1,0 0-1,-7 14 1,14-22 0,0 1 0,0 0-1,0 0 1,1 0 0,0 0 0,0 1 0,0-1 0,0 0 0,1 0 0,-1 1 0,1-1-1,0 0 1,1 1 0,-1-1 0,1 0 0,0 0 0,0 1 0,0-1 0,0 0 0,1 0-1,-1 0 1,1 0 0,0-1 0,5 8 0,-4-7 28,0-1 1,0 1-1,1-1 0,-1 1 1,1-1-1,0 0 0,0 0 1,0-1-1,0 1 0,0-1 1,0 0-1,1 0 0,-1 0 1,1-1-1,0 1 0,-1-1 1,1 0-1,0 0 0,0-1 0,0 0 1,8 0-1,-1-2-17,0 1-1,-1-2 1,1 0 0,-1 0-1,0-1 1,0-1 0,0 0-1,0 0 1,-1-1 0,0 0-1,13-11 1,-11 7-26,0-1 0,-1-1 0,0 1 1,-1-2-1,-1 0 0,1 0 0,13-27 0,-22 37 21,1-1 1,-1 1-1,0-1 0,0 1 0,0-1 0,-1 1 0,1-1 0,-1-4 0,0 7-125,11-5-86,-7 5 195,0 0-1,1 1 1,-1 0-1,0 0 1,1 0-1,-1 1 0,1-1 1,-1 1-1,0 0 1,0 0-1,1 0 0,-1 1 1,0 0-1,0 0 1,5 3-1,0 1-34,0 0-1,0 0 1,-1 1-1,0 0 1,9 10-1,-10-8 38,-1 1 0,0 0-1,-1 0 1,0 0-1,0 1 1,-1-1-1,3 13 1,12 27-110,-18-48 138,0-1 1,0 1-1,0 0 1,0-1-1,0 0 1,1 1-1,-1-1 0,0 1 1,1-1-1,-1 0 1,1 0-1,-1 0 1,1 0-1,0 0 1,-1 0-1,1 0 1,0-1-1,0 1 0,-1-1 1,1 1-1,0-1 1,0 0-1,0 1 1,0-1-1,0 0 1,-1 0-1,1 0 1,0-1-1,0 1 1,3-1-1,5-1 60,-1-1 0,1 0 0,-1-1 0,12-6 0,-19 9-104,21-12 14,0-2 0,0 0 0,-2-2 0,38-35 0,-26 21 39,-27 26-81,-1 0 0,1 1-1,0-1 1,0 1 0,10-5-1,-15 10 33,-1 0 0,0-1 0,0 1 0,0 0 0,1 0-1,-1-1 1,0 1 0,0 0 0,0 0 0,0-1 0,0 1 0,0 0-1,-1 0 1,1 0 0,-3 17-257,-2 6 308,0 25-1,4-41-10,1 0 0,1 0 0,-1 0 0,1 0 0,1 0 0,-1 0 0,4 8 0,3 12 384,-8-28-396,1 0 1,0 1-1,-1-1 1,1 0-1,-1 0 0,1 0 1,0 0-1,-1 0 0,1 0 1,0 1-1,-1-1 1,1-1-1,0 1 0,-1 0 1,1 0-1,0 0 1,-1 0-1,2-1 0,-2 1 2,4-2 0,0 0-1,0 0 1,-1 0-1,1-1 0,-1 0 1,1 1-1,-1-1 1,0 0-1,0-1 0,0 1 1,3-5-1,-4 5-26,10-15-162,0 0 0,18-36-1,-4 4 130,-24 47 39,0-1 0,0 1 0,-1-1 1,1 0-1,-1 1 0,0-1 0,0 0 0,0 0 0,-1 0 0,1-6 0,-1 9-2,0 1 1,0 0-1,0 0 0,0-1 0,0 1 0,0 0 0,0 0 0,0-1 0,0 1 0,0 0 0,0 0 0,0-1 0,0 1 0,1 0 0,-1 0 0,0 0 0,0-1 0,0 1 0,0 0 1,0 0-1,1-1 0,-1 1 0,0 0 0,0 0 0,0 0 0,0 0 0,1 0 0,-1-1 0,0 1 0,0 0 0,1 0 0,-1 0 0,0 0 0,0 0 0,1 0 0,-1 0 1,0 0-1,0 0 0,1 0 0,-1 0 0,0 0 0,0 0 0,1 0 0,-1 0 0,0 0 0,0 0 0,1 0 0,-1 0 0,0 0 0,0 0 0,0 0 0,1 0 0,-1 1 0,0-1 1,0 0-1,1 0 0,-1 0 0,0 1 0,14 8-92,-6-2 110,0 0 0,1-1 0,0 0 0,0 0 0,0-1 0,1 0 0,13 4 0,6 1 87,1-2-1,0-1 0,47 4 0,-54-9-44,-1-1 0,1-2-1,0 0 1,0-1-1,32-8 1,-49 9-45,0-1 0,-1 0 0,1 0 0,0 0 0,-1-1-1,0 1 1,1-1 0,-1-1 0,0 1 0,0-1 0,-1 1 0,1-2 0,-1 1-1,0 0 1,0-1 0,-1 0 0,1 1 0,-1-2 0,0 1 0,3-6 0,-6 10-16,1 0 0,-1 0 0,1 0 0,-1 1 0,1-1 0,-1 0 0,0 0 0,0 0 0,1 0 0,-1 0 0,0 0 1,0 0-1,0 0 0,0 0 0,0 1 0,0-1 0,0 0 0,-1 0 0,1 0 0,0 0 0,0 0 0,-1 0 0,1 0 0,0 0 0,-1 1 1,1-1-1,-1 0 0,1 0 0,-1 1 0,-1-2 0,1 1 0,0 0-1,-1 0 1,1 1 0,0-1 0,-1 1 0,1-1-1,0 1 1,-1 0 0,1 0 0,-1-1-1,1 1 1,0 0 0,-1 0 0,1 0 0,-1 1-1,1-1 1,-1 0 0,-1 1 0,-19 6 12,1 2 0,0 0 1,1 1-1,0 1 0,1 1 1,-32 25-1,48-35-5,1 0 0,-1 0-1,1 1 1,0-1 0,-1 1-1,1-1 1,0 1 0,1 0 0,-1-1-1,-1 4 1,2-4 5,1-1 0,0 0 0,0 0 0,0 1 0,-1-1 0,1 0 0,0 1 1,1-1-1,-1 0 0,0 0 0,0 1 0,0-1 0,1 0 0,-1 0 0,1 1 0,-1-1 0,1 0 0,-1 0 0,1 0 0,0 0 0,-1 0 0,1 0 0,0 0 0,0 0 1,0 0-1,0 0 0,2 1 0,3 3 5,1 0 1,1-1 0,-1 1 0,0-2-1,1 1 1,0-1 0,0 0 0,8 2-1,-1-2 43,-1 0 1,1-1-1,27 1 0,-13-5 10,0-1 0,0-2 0,0-1 0,44-15-1,-34 10-109,-25 7-53,0-1 1,20-10-1,-46 20-145,0 0-1,-16 10 1,19-9 229,1 1 0,0 1 0,0 0 1,1 0-1,-1 0 0,2 1 0,-1 0 0,2 0 0,-1 1 0,-6 14 1,10-17 51,0-1 1,0 0-1,0 1 1,1-1-1,0 1 1,0 0-1,0-1 1,1 9 0,1-11-18,-1 1 0,1-1 0,0 1 1,0-1-1,0 1 0,1-1 1,0 0-1,0 1 0,0-1 1,0 0-1,0 0 0,6 5 0,-7-7-21,0-1-1,0 0 0,1 1 1,-1-1-1,1 0 1,-1 0-1,1 0 0,-1 0 1,1 0-1,0 0 0,-1-1 1,1 1-1,0-1 0,0 1 1,-1-1-1,1 1 0,0-1 1,0 0-1,0 0 0,0 0 1,-1 0-1,1 0 0,0 0 1,0-1-1,0 1 1,-1-1-1,4 0 0,3-3-4,1 1-1,-1-2 1,0 1-1,10-8 1,-10 7-36,129-99-257,-108 80 221,51-46-91,-68 58 130,-2 0-1,1-1 0,-2 0 0,15-25 1,-5 0-133,23-68 0,3-45-27,-22 69 111,23-116 158,-45 171 22,-1 27-88,0-1 1,0 1-1,0-1 1,0 0 0,0 1-1,0-1 1,0 1-1,0-1 1,0 0-1,0 1 1,-1-1 0,1 1-1,0-1 1,0 1-1,-1-1 1,1 1-1,0-1 1,-1 1-1,1-1 1,0 1 0,-1-1-1,1 1 1,-1 0-1,1-1 1,-1 1-1,1 0 1,-1-1 0,1 1-1,-1 0 1,1-1-1,-1 1 1,1 0-1,-1 0 1,0 0 0,1 0-1,-1 0 1,1 0-1,-1-1 1,0 1-1,1 0 1,-2 1-1,-3 1 2,1 0-1,-1 0 1,0 1-1,1 0 0,0 0 1,0 0-1,0 0 0,0 1 1,0 0-1,-5 7 0,-6 10 27,1 1-1,1 1 0,-19 47 1,22-48-9,-10 22 11,-57 145-81,70-167 77,1 1 1,1-1 0,1 1-1,1 0 1,1 0 0,2 44-1,4-38-56,0 1 0,2-1-1,1 0 1,2-1-1,15 36 1,-9-31-943,20 32 1,25 24-4357,-52-78 4213,1-1 0,0 0-1,13 11 1,-8-11-1736,0-1 1,17 9-1,-30-17 2681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6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12 3488,'5'-1'2512,"-6"-8"3836,-10 7-1462,8 2-5384,-149 5 4563,-76 22-4707,192-24-3155,30-2 1205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7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12 625 7040,'-10'6'2524,"10"-6"-2399,0 0 1,0 0 0,-1 1 0,1-1-1,0 0 1,0 0 0,0 1 0,0-1-1,0 0 1,0 0 0,0 1 0,0-1-1,0 0 1,0 0 0,0 1 0,0-1-1,0 0 1,0 1 0,0-1 0,0 0-1,0 0 1,0 1 0,0-1 0,0 0-1,1 1 1,-1 0 94,1-1 0,0 1-1,0 0 1,0 0 0,0-1-1,-1 1 1,1 0 0,0-1 0,0 1-1,0-1 1,0 1 0,1-1-1,-1 1 1,0-1 0,0 0-1,0 0 1,0 1 0,1-1-1,3 0 139,0 0 0,0 0 0,0 0 0,-1-1 0,1 0-1,0 0 1,0 0 0,-1 0 0,9-5 0,3-2 273,21-13 1,-22 12-274,213-137 1945,-145 91-1960,-23 16 253,95-82 0,-137 105-403,0-1 0,-2-2 0,1 1-1,-2-2 1,-1 0 0,0-1 0,-2 0 0,17-39-1,-28 59-185,-1 0-1,0 1 0,1-1 0,-1 0 0,1 0 0,-1 0 0,0 0 0,0 0 0,0 0 0,0 0 0,1 0 0,-1 0 0,0 0 0,-1 0 0,1 0 0,0 0 0,0 0 0,0 0 0,-1 0 0,1 0 0,0 1 0,-1-1 0,1 0 0,-1-2 0,0 3-6,1 0 0,0 0 0,-1 0-1,1 0 1,0 0 0,-1-1 0,1 1-1,0 0 1,-1 0 0,1 0 0,-1 0-1,1 0 1,0 0 0,-1 0 0,1 0-1,0 0 1,-1 0 0,1 0 0,0 0-1,-1 1 1,1-1 0,0 0 0,-1 0-1,-11 10 38,-9 20-48,2 0 0,-31 65 1,42-78 78,1 2 0,0-1 0,1 1 0,1 0 0,1 0 0,-3 26 0,6-34-1,0 0 1,1 0 0,1 0-1,0 1 1,0-1-1,1 0 1,0 0-1,1 0 1,0-1 0,1 1-1,0-1 1,9 16-1,-11-23-42,0 0 0,0-1 0,0 1 0,0-1 0,0 0-1,0 1 1,1-1 0,-1 0 0,1-1 0,0 1 0,-1 0-1,1-1 1,0 1 0,0-1 0,0 0 0,0 0 0,0 0-1,0 0 1,0-1 0,0 1 0,0-1 0,1 0-1,-1 0 1,0 0 0,0 0 0,6-2 0,5-1 41,0 0-1,0-2 1,-1 0 0,21-11 0,-31 15-63,393-219 38,-395 219-39,80-52 83,-76 52-141,-6 6 35,-7 14 16,5-13-9,-69 171 254,71-175-217,1 0 0,-1-1 0,1 1 0,-1 0 0,1 0 0,0-1 0,0 1 0,0 0 0,0 0 1,0-1-1,0 1 0,0 0 0,1 2 0,-1-4-19,0 0 1,0 0-1,1 1 1,-1-1-1,0 0 1,0 0-1,0 0 1,0 1-1,1-1 1,-1 0-1,0 0 1,0 0-1,1 1 1,-1-1-1,0 0 1,0 0 0,1 0-1,-1 0 1,0 0-1,0 0 1,1 0-1,-1 1 1,0-1-1,0 0 1,1 0-1,-1 0 1,1 0-1,0-1 3,0 1 1,0 0-1,0-1 0,0 1 0,0-1 0,0 1 0,0-1 1,0 1-1,0-1 0,2-1 0,44-41 208,5-4-163,-41 39-71,0 0 1,0 1 0,1 1-1,-1 0 1,2 0-1,-1 1 1,22-5-1,-28 8-4,0 1-1,0 0 1,0 0-1,0 1 1,0 0-1,0 0 0,0 0 1,0 1-1,0 0 1,0 0-1,0 0 1,-1 1-1,1 0 0,0 0 1,-1 0-1,0 1 1,1 0-1,-1 0 1,7 5-1,-5-1 25,1 1 0,-1 0 0,0 0 1,-1 0-1,0 1 0,0 0 0,-1 0 0,0 0 0,4 13 0,1 7-169,13 56 0,-21-74-380,0 0 0,0 16 0,-1-24-144,-1 1-1,0-1 0,-1 0 0,1 0 0,0 0 0,-1 1 0,0-1 1,0 0-1,0 0 0,0 0 0,0 0 0,-3 5 0,3-7 423,0-1 1,0 1-1,1-1 0,-1 0 0,0 1 0,0-1 0,0 0 0,0 1 0,0-1 0,1 0 0,-1 0 0,0 0 0,0 0 0,0 0 0,0 0 1,0 0-1,0 0 0,0 0 0,1 0 0,-1-1 0,0 1 0,0 0 0,0 0 0,0-1 0,1 1 0,-1-1 0,0 1 0,0-1 1,1 1-1,-2-2 0,-4-3-678,1 0-1,0-1 1,0 1 0,1-1 0,0 0 0,0-1 0,0 1 0,-4-10 0,-15-31-1015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8:58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49 10464,'-58'-29'3872,"32"21"-3008,-6-4-224,24 12-864,3 0 0,0 0-608,28 4-2624,17 9 2080,10 7-4128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3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122 112 8960,'-85'-24'4064,"53"19"-3520,28 2 2016,4 6-1505,18-6 2049,5 3-1760,35-5 384,9 5-1024,32-7 128,-9 2-480,36-6-256,-9-1-96,9-4-864,-18 7 480,-13-2-3648,-19 7 2240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9:02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32 841 4736,'-32'4'5642,"46"5"-2388,-5-4-2444,8 6 566,0-1 0,0 0 0,34 12 0,-39-18-1013,0 0-1,0-1 1,0 0 0,1-1-1,-1-1 1,1 0 0,0-1-1,-1 0 1,1-1 0,-1 0-1,1-1 1,-1 0 0,0-1-1,18-6 1,-11 1-198,-1 0 1,0-1-1,-1-1 0,0 0 1,17-15-1,-25 18-61,0-1 0,-1 1 1,0-2-1,0 1 0,-1-1 0,0 0 1,-1 0-1,0-1 0,0 0 0,6-16 0,-11 23-79,0 0 0,-1-1 0,1 1-1,-1 0 1,0-1 0,0 1-1,0-1 1,0 1 0,-1 0-1,1-1 1,-1 1 0,0 0-1,0-1 1,0 1 0,0 0-1,-1 0 1,1 0 0,-1 0-1,0 0 1,0 0 0,0 1-1,0-1 1,-3-2 0,2 1-30,0 1 0,-1 0-1,0 0 1,1 0 0,-1 0 0,0 0 0,0 1 0,-1 0 0,1 0 0,0 0 0,-1 0 0,1 1 0,-1 0 0,0 0 0,1 0 0,-7 0 0,4 1-2,0 1 0,0-1 0,1 1 0,-1 1 0,0-1 0,0 1-1,1 0 1,-1 1 0,1 0 0,-1 0 0,1 0 0,0 1 0,0 0 0,1 0 0,-1 0 0,1 1-1,0 0 1,0 0 0,0 0 0,-5 9 0,2-1 50,0-1-1,2 1 1,-1 0 0,2 1-1,0 0 1,0-1 0,1 2-1,-3 26 1,4-15 99,1 0 0,1 0 1,3 33-1,0-41-62,1-1 0,0 0 1,1 0-1,1 0 0,12 30 0,-15-43-34,0-1 0,0 1-1,0 0 1,0-1-1,1 0 1,-1 1-1,1-1 1,0 0 0,0 0-1,0-1 1,0 1-1,0-1 1,1 1-1,-1-1 1,1 0-1,6 2 1,-6-3-13,-1 0 0,1 0 0,0 0 1,0-1-1,0 0 0,0 0 0,0 0 0,0 0 0,0-1 0,0 1 0,0-1 0,-1 0 0,1 0 1,0-1-1,0 1 0,-1-1 0,6-3 0,12-8-50,0-1 1,27-24-1,37-40 47,-42 37 11,34-29-46,2 4 0,102-66-1,-179 131-29,0 0 0,0-1-1,0 1 1,0 0 0,0 1-1,0-1 1,0 0 0,0 0-1,4 0 1,-6 1 25,1 0 1,-1 0-1,0 0 1,1 1-1,-1-1 1,1 0-1,-1 0 0,0 0 1,1 0-1,-1 0 1,1 0-1,-1 1 0,0-1 1,1 0-1,-1 0 1,0 1-1,1-1 0,-1 0 1,0 0-1,0 1 1,1 0-1,0 0 7,-1 0-1,0 0 0,1 0 1,-1 0-1,0 0 0,1 0 1,-1 0-1,0 0 0,0 0 1,0 0-1,0 2 0,-1 24 73,-10 45-1,6-40 30,-8 40-3,-6 34 311,19-101-326,0 1 107,7-13-96,0-4-91,-1 1 1,0-1-1,8-20 1,2-4 39,-8 19-35,1 0-1,1 1 0,0 0 0,1 0 0,1 2 1,0-1-1,1 2 0,0-1 0,1 2 0,1 0 0,0 0 1,0 2-1,29-15 0,-43 24-3,24-12-98,0 1 1,1 0 0,50-11 0,-74 21 90,-1 1 0,1 0-1,0-1 1,-1 1 0,1 0-1,-1 0 1,1 0 0,0 0 0,-1 0-1,1 1 1,-1-1 0,1 0 0,-1 1-1,1-1 1,-1 1 0,1-1 0,-1 1-1,1 0 1,-1 0 0,0 0-1,1 0 1,-1 0 0,0 0 0,0 0-1,1 0 1,-1 0 0,0 0 0,0 1-1,1 1 1,-1 0-1,0 0 0,0 0-1,-1 0 1,1 0 0,-1 0 0,0 0-1,1 0 1,-1 0 0,-1 0 0,1 0-1,0 0 1,-1 0 0,1 0 0,-1 0-1,-1 3 1,-65 158 36,37-95 27,25-54 160,5-15-211,1 0 0,-1 0-1,0 1 1,0-1 0,0 0 0,0 0 0,0 0 0,0 0 0,0 0 0,0 0 0,0 0 0,0 0 0,0 0 0,0 0 0,0 0-1,1 0 1,-1 0 0,0 0 0,0 1 0,0-1 0,0 0 0,0 0 0,0 0 0,0 0 0,0 0 0,1 0 0,-1 0 0,0 0 0,0 0-1,0 0 1,0 0 0,0 0 0,0 0 0,0 0 0,0 0 0,0-1 0,1 1 0,-1 0 0,0 0 0,0 0 0,0 0 0,0 0-1,0 0 1,0 0 0,0 0 0,0 0 0,0 0 0,0 0 0,0 0 0,1 0 0,-1-1 0,0 1 0,0 0 0,0 0 0,0 0 0,0 0-1,0 0 1,0 0 0,20-23 386,-16 19-402,128-139-77,-101 114 62,1 2 0,58-39 0,-71 53-9,14-8-30,-31 20 45,0-1-1,0 2 1,0-1-1,0 0 0,0 0 1,1 1-1,-1-1 0,0 1 1,1 0-1,-1-1 1,0 1-1,5 1 0,-6-1 11,0 1 0,0-1 0,0 1 0,0-1 0,0 1 0,0 0 0,0 0 0,0 0 0,0-1 0,0 1 0,0 0 0,0 0 0,-1 0-1,1 0 1,0 0 0,-1 1 0,1-1 0,-1 0 0,1 0 0,-1 0 0,0 0 0,1 1 0,-1-1 0,0 0 0,0 0 0,0 3 0,1 5 35,-1 0 1,-1 13-1,1-22-22,-1 22 46,-9 94 228,6-85-228,2-1 0,1 0 1,6 59-1,-5-87-8,1 1 0,-1-1 0,1 1 1,0-1-1,-1 1 0,1-1 0,0 1 0,0-1 0,2 3 1,-3-5-31,1 1 0,-1-1 0,1 1 1,-1-1-1,1 0 0,-1 1 1,1-1-1,-1 1 0,1-1 1,-1 0-1,1 0 0,0 1 1,-1-1-1,1 0 0,-1 0 1,1 0-1,0 1 0,-1-1 0,1 0 1,0 0-1,-1 0 0,1 0 1,0 0-1,-1 0 0,1 0 1,0-1-1,-1 1 0,1 0 1,-1 0-1,1 0 0,0-1 0,-1 1 1,1 0-1,-1-1 0,1 1 1,-1 0-1,1-1 0,-1 1 1,2-1-1,4-6-11,1 1 0,-1-1-1,1 0 1,-2-1 0,1 0 0,6-12 0,3-4-4,16-18 10,2 2 0,1 1 1,2 2-1,70-56 1,-91 81-37,-6 5-84,0-1 0,0 0 0,15-17 0,-25 24-234,-5 5 254,-9 6 99,4 3-33,0 0-1,1 0 1,0 1 0,1 1 0,-10 22-1,-29 82-14,41-97 86,-7 30 0,13-45-15,0 1 1,0-1-1,1 0 0,0 0 1,0 0-1,1 0 0,0 0 1,2 10-1,-2-14-12,-1-1-1,1 0 1,0 0 0,0 0 0,0 0-1,0 0 1,1-1 0,-1 1 0,1 0-1,-1 0 1,1-1 0,-1 1-1,1-1 1,0 1 0,0-1 0,-1 0-1,1 0 1,0 0 0,0 0 0,0 0-1,0 0 1,1 0 0,-1-1-1,0 1 1,0-1 0,0 1 0,1-1-1,-1 0 1,0 0 0,0 0-1,4 0 1,2-1 1,0 0 0,0-1 1,0 0-1,-1 0 0,1 0 0,0-1 0,10-6 0,-4 1-23,0-1 0,-1 0 0,0-1 0,0 0 0,-1-1 0,20-24 0,54-85-52,-28 36-562,-58 92 220,-16 67 146,7-39 280,2 0 1,1 0-1,0 41 0,5-60 18,1-7-2,0 0 0,0 0 1,3 18-1,-2-26-26,-1 0-1,1 0 1,-1 0 0,1 0 0,0 0-1,0 0 1,0 0 0,0 0 0,0-1 0,0 1-1,0 0 1,1-1 0,-1 1 0,0-1 0,1 1-1,0-1 1,-1 0 0,1 1 0,0-1 0,-1 0-1,1 0 1,0 0 0,3 0 0,-4 0-12,1-1 1,0 0-1,-1 0 0,1 0 1,-1 0-1,1 0 1,0 0-1,-1 0 1,1 0-1,0-1 0,-1 1 1,1-1-1,-1 1 1,1-1-1,-1 0 1,1 0-1,0 0 0,24-19 103,-10 4-99,-1 0 0,-1-1 0,18-27 0,1-2-50,5 1-114,79-72 1,-18 21-63,-76 71 151,-1 0-1,21-33 1,-10 3-26,36-78 0,17-67-54,-58 131 91,26-78-328,-54 146 363,1 1 0,-1-1 0,0 0 0,0 0 0,0 0 0,1 1 0,-1-1 0,0 0 0,0 0 0,0 0 0,-1 1 0,1-1 0,0 0 0,0 0 0,0 0 0,0 0 1,-1 1-1,0-2 0,1 2 15,0 0 1,-1-1-1,1 1 1,0 0 0,-1 0-1,1 0 1,-1 0 0,1 0-1,-1 0 1,1 0-1,0 0 1,-1 0 0,1 0-1,-1 0 1,1 0 0,0 0-1,-1 0 1,1 1-1,0-1 1,-1 0 0,1 0-1,-1 0 1,1 1-1,0-1 1,-1 0 0,1 0-1,0 1 1,0-1 0,-1 0-1,1 0 1,0 1-1,0-1 1,-1 0 0,1 1-1,0-1 1,0 1 0,0-1-1,-1 1 1,-5 7-4,1 1 1,0-1-1,0 1 1,-6 17-1,-38 110 7,15-35 36,-16 22 213,-17 52-6,54-135-205,1 1 1,-8 60-1,18-87-16,-2 11 7,1 0 0,1-1 0,2 1 0,2 34 0,1-41 54,0-1 0,1 1 0,1-1 0,8 21 0,-11-33-53,0 0 0,0-1 0,1 0 0,-1 0 0,1 1-1,0-1 1,0-1 0,0 1 0,1 0 0,-1-1 0,1 0 0,0 0 0,0 0 0,0 0 0,0-1 0,1 1 0,-1-1 0,1 0 0,-1 0 0,7 1 0,-7-3-14,0 1-1,1-1 1,-1 0 0,0 0 0,0 0-1,1-1 1,-1 1 0,0-1-1,0 0 1,0 0 0,0-1-1,0 1 1,0-1 0,0 0-1,0 0 1,-1 0 0,1 0 0,-1-1-1,0 1 1,1-1 0,-1 0-1,0 0 1,5-7 0,3-5-19,-1 0 1,0-1 0,14-34-1,-22 48-7,24-54-27,2 2-1,47-67 1,-41 75 21,58-61-1,-92 107 17,0-1 1,1 1-1,-1 0 1,0-1-1,1 1 1,-1-1-1,0 1 0,1 0 1,-1-1-1,1 1 1,-1 0-1,1-1 1,-1 1-1,1 0 0,-1 0 1,1-1-1,-1 1 1,1 0-1,-1 0 1,1 0-1,0 0 0,-1 0 1,1 0-1,-1 0 1,1 0-1,0 0 1,0 1-5,-1-1 1,1 1-1,-1-1 1,1 1-1,-1-1 1,0 1-1,1 0 1,-1-1-1,0 1 1,0 0-1,1-1 1,-1 1-1,0 0 1,0-1-1,0 1 1,0 0-1,0 1 1,0 7-59,0 0 1,-3 13-1,3-19 55,-19 106 64,-5 0 0,-38 105 0,61-209-42,-3 8 15,-1 1-1,0-1 0,0 0 0,-2 0 0,-10 17 0,16-29-20,1 0 1,-1 0-1,0 0 0,1 0 1,-1 0-1,0-1 0,0 1 0,0 0 1,0 0-1,0-1 0,0 1 1,1 0-1,-2-1 0,1 1 1,0-1-1,0 1 0,0-1 1,0 0-1,0 1 0,0-1 0,0 0 1,-2 0-1,1 0 3,0-1 0,1 0 0,-1 0 1,1 0-1,-1 0 0,1 0 0,-1 0 0,1 0 0,0 0 0,-1 0 1,1-1-1,0 1 0,0 0 0,-2-4 0,-1 0-21,1-1 0,0 0 1,0 0-1,0-1 0,0 1 0,1-1 0,0 1 1,-1-11-1,0-8 21,-1-26 0,-1-17-242,4 40 136,9 33-11,29 33-144,-28-28 256,-1 0-1,2-1 0,-1 0 0,19 13 1,-14-15 26,0 1 1,1-2-1,0 0 1,0 0-1,0-2 1,0 0-1,30 4 1,-25-6-26,0-1 0,0 0 0,0-2 0,1 0 0,34-7 0,-45 5 24,1 1 0,-1-1 0,0-1 0,0 1-1,0-2 1,-1 1 0,1-2 0,-1 1 0,0-1 0,-1 0 0,1-1 0,6-8 0,11-14-53,-2-2 0,-1-1-1,35-65 1,4-7-12,-49 80-181,-10 16 54,-5 14 60,-7 14 55,2 0 1,0 1-1,-4 23 0,-8 66-57,15-86 64,1-1 167,1 0 0,0-1 0,2 1 0,2 23 0,-1-44-113,-1 0 1,0 0-1,0-1 0,1 1 1,-1 0-1,1 0 0,-1-1 1,1 1-1,0-1 0,0 1 1,0-1-1,-1 1 0,2-1 1,-1 1-1,0-1 0,0 0 1,3 3-1,-2-3-7,-1 0 0,1 0 0,0-1-1,0 1 1,0 0 0,0-1 0,0 1 0,0-1 0,0 0 0,0 0 0,1 0 0,-1 0-1,0 0 1,0 0 0,3-1 0,5-1-25,0-1 0,-1 0 0,1 0 0,-1-1 0,0 0 0,1-1 0,13-9 0,57-48 60,-71 55-41,83-71-247,106-115 1,-224 242-43,12-26 263,1 0-1,2 1 1,0 1-1,2 0 1,0 0-1,2 1 1,1-1-1,-4 36 1,10-55 48,0 0 0,0-1 1,1 1-1,-1 0 0,1-1 1,0 1-1,1-1 0,0 1 1,0-1-1,0 0 0,0 1 1,1-1-1,-1 0 0,7 8 1,-7-11-12,0 0 0,0 1 0,1-1 0,-1 0 0,0 0 0,1 0 0,-1-1 0,1 1 0,0-1 0,-1 1 0,1-1 0,0 0 0,0 0 0,0 0 0,0 0 0,0 0 0,0-1 0,0 0 0,0 1 0,0-1 0,0 0 0,0 0 0,1-1 0,-1 1 0,0-1 0,0 0 0,0 1 0,4-3 0,-4 1-21,0 1 0,0-1-1,1 0 1,-1 0-1,-1 0 1,1-1 0,0 1-1,0-1 1,-1 0-1,0 1 1,1-1 0,-1 0-1,0 0 1,1-4-1,3-4-14,-1-1 0,6-21 0,-4 11-63,-1 0-1,-1 0 1,-2 0-1,0-1 1,-1 1-1,-1-1 1,-1 1-1,-1-1 1,-7-37-1,6 54 82,0 1-1,0-1 0,-1 1 1,1 0-1,-1 0 0,-1 0 0,1 0 1,0 0-1,-1 1 0,0 0 1,0 0-1,0 0 0,-1 0 1,0 0-1,1 1 0,-1 0 0,0 0 1,0 0-1,-1 1 0,1 0 1,-1 0-1,1 0 0,-1 0 0,1 1 1,-1 0-1,0 0 0,0 1 1,1 0-1,-1 0 0,0 0 1,0 0-1,0 1 0,1 0 0,-11 3 1,15-4 3,1 0 0,-1 1 0,1-1 0,-1 0 0,0 0 0,1 1 1,-1-1-1,0 0 0,1 1 0,-1-1 0,1 0 0,-1 1 0,1-1 0,-1 1 1,1-1-1,-1 1 0,1 0 0,-1-1 0,1 1 0,0-1 0,-1 2 0,1-2 9,0 1-1,0-1 1,0 1-1,0-1 1,0 1-1,1-1 1,-1 1-1,0-1 1,0 1-1,0-1 1,1 1-1,-1-1 1,0 1-1,1-1 1,-1 1-1,0-1 1,1 1-1,-1-1 1,0 0-1,2 1 1,1 2 42,1-1 0,0 1 0,0-1 1,0 0-1,6 2 0,4 1-17,0-1 0,0-1 0,0 0 1,25 1-1,60-4-336,-37-2 731,-56 2-442,1 0-1,-1 1 0,0 0 0,1 0 0,-1 0 0,0 1 0,0 0 0,0 0 0,11 5 1,-13-4 3,-1-1 0,1 1 0,0-1 0,-1 1 1,0 1-1,0-1 0,0 0 0,0 1 1,0-1-1,-1 1 0,1 0 0,-1 0 0,0 0 1,0 0-1,1 5 0,1 8 12,-1-1-1,-1 1 1,0-1-1,-1 1 0,-1 0 1,-4 29-1,1-20-37,1-19 109,1-1-1,1 1 1,-1 0 0,1-1-1,1 12 1,-1-18-63,0 0 0,0 0 1,0 1-1,0-1 0,0 0 0,0 0 0,0 1 1,0-1-1,0 0 0,0 0 0,0 1 0,0-1 1,1 0-1,-1 0 0,0 0 0,0 1 0,0-1 1,0 0-1,1 0 0,-1 0 0,0 0 0,0 1 1,0-1-1,1 0 0,-1 0 0,0 0 0,0 0 1,1 0-1,-1 0 0,0 0 0,0 1 1,1-1-1,-1 0 0,0 0 0,0 0 0,1 0 1,-1 0-1,0 0 0,0 0 0,1 0 0,12-8 133,12-15-127,92-95-236,-93 96 206,1 1-1,1 2 0,30-19 1,-54 37 7,0 0 0,0 0 0,0 0 0,0 0 0,0 0 0,0 0 0,0 0 0,1 1 0,-1-1 0,0 1 0,0-1 0,1 1 1,-1 0-1,0 0 0,0 0 0,1 0 0,3 1 0,-4 0-3,-1 1 1,1-1 0,0 0-1,0 0 1,-1 1 0,1-1-1,-1 1 1,1-1-1,-1 1 1,0 0 0,1-1-1,-1 1 1,0 0-1,0 0 1,0 0 0,-1 0-1,1 0 1,0 0-1,0 4 1,8 31 66,6 62-1,-1-4 432,-12-85-364,0 1 0,6 12 0,-8-22-91,1 1-1,0 0 1,-1 0-1,1 0 1,0 0 0,0-1-1,0 1 1,1 0-1,-1-1 1,0 1 0,1-1-1,-1 1 1,1-1-1,-1 0 1,1 0-1,0 0 1,-1 1 0,1-2-1,2 2 1,-2-2-20,-1 0 1,1 0 0,0 0-1,-1 0 1,1 0-1,-1-1 1,1 1 0,0-1-1,-1 1 1,0-1 0,1 0-1,-1 1 1,1-1-1,-1 0 1,0 0 0,1 0-1,-1 0 1,0 0 0,0 0-1,0-1 1,0 1-1,0 0 1,0-1 0,0 1-1,1-2 1,3-6-34,0 0 0,7-16 1,26-83 173,3-6-131,-32 94-29,0 1-1,1 0 1,22-30-1,-19 30-138,-10 15 162,0-1 1,0 1 0,0 0-1,0 0 1,1 0 0,-1 0 0,1 0-1,6-4 1,-10 8-19,0 0-1,0 0 1,0 0-1,0 0 1,0 0 0,0 0-1,0 0 1,0 1-1,0-1 1,0 0-1,0 0 1,0 0 0,0 0-1,0 0 1,0 0-1,0 0 1,0 0 0,0 0-1,0 0 1,0 0-1,0 0 1,0 0-1,0 0 1,0 1 0,0-1-1,0 0 1,0 0-1,0 0 1,0 0 0,0 0-1,0 0 1,0 0-1,0 0 1,0 0-1,0 0 1,0 0 0,0 0-1,0 0 1,0 0-1,0 0 1,0 0 0,0 0-1,0 1 1,1-1-1,-1 0 1,0 0-1,0 0 1,0 0 0,0 0-1,0 0 1,0 0-1,0 0 1,0 0 0,0 0-1,0 0 1,0 0-1,0 0 1,0 0-1,0 0 1,1 0 0,-1 0-1,0 0 1,0 0-1,-1 13-68,-1 1 0,0-1 0,-1 0-1,-6 17 1,2-4 55,-77 261 173,77-267-24,-1-1 0,0 0 1,-1 0-1,-17 23 0,39-65 178,-10 19-298,1 0-1,0 0 1,0 0 0,0 1-1,0 0 1,1 0-1,-1 0 1,1 0-1,0 1 1,5-3-1,9-2 4,25-6 0,-36 11-8,27-6 116,0 1 0,60-3 0,-11 7-2124,0 2-8037,-58 1 4125,-35-1-386,-5-7 4314,7 4 827,-23-14-2233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1:59:02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72 12960,'-73'-60'4799,"70"57"-3711,3-2-320,13 5-3104,18-4 1121,14 4-929,18 4 1280,9 4-4384,-1 20 2912,11 4-960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3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499 682 3232,'-7'-7'9899,"5"3"-9553,1 2-149,-1 1 0,1 0 0,-1 0 0,0 0-1,1-1 1,-1 2 0,0-1 0,0 0 0,0 0 0,0 1 0,1-1 0,-1 1 0,0-1 0,0 1-1,-3 0 1,-31 0 852,28 1-726,-5 0-115,0 1-1,0 0 0,1 1 0,-1 1 0,1-1 0,-17 9 1,5 0 77,-44 29 1,48-27-223,0 1 0,0 1 0,2 1 0,0 1 0,1 0 0,0 2 0,2 0 0,0 0 0,2 1 0,-21 42 0,32-58-13,0-1 1,1 1-1,-1 0 0,-1 9 1,3-12-27,0-1 1,-1 0 0,1 1 0,0-1-1,1 0 1,-1 1 0,0-1 0,0 0 0,1 1-1,-1-1 1,0 0 0,1 1 0,-1-1-1,1 0 1,0 0 0,-1 0 0,1 1-1,0-1 1,0 0 0,0 0 0,0 0 0,1 1-1,1 0 32,-1-1 0,0 1 0,1-1-1,0 1 1,-1-1 0,1 0 0,0 0 0,0 0-1,0-1 1,-1 1 0,1-1 0,0 1-1,5-1 1,1-1 66,0 1-1,16-5 1,-15 3-30,6-1-80,-1-1 0,0 0 0,0-2 0,-1 1 0,0-2 0,0 0 0,0 0 1,-1-1-1,0-1 0,15-13 0,-4 1-64,-1-2 1,0-1-1,-2-1 1,-2 0-1,28-45 1,-38 53 53,21-35 61,34-85 0,-43 80-31,-3-1 0,-2-1 0,14-102 0,-27 128 67,12-146 404,-19 155-563,4 24 55,0 0 1,0 0-1,0 1 1,0-1 0,0 0-1,0 0 1,0 1 0,-1-1-1,1 0 1,0 0 0,0 1-1,0-1 1,-1 0 0,1 0-1,0 0 1,0 1-1,0-1 1,-1 0 0,1 0-1,0 0 1,-1 0 0,1 0-1,0 1 1,0-1 0,-1 0-1,1 0 1,0 0-1,0 0 1,-1 0 0,1 0-1,0 0 1,-1 0 0,1 0-1,0 0 1,-1 0 0,1 0-1,0 0 1,0-1-1,-1 1 1,1 0 0,0 0-1,0 0 1,-1 0 0,1 0-1,0 0 1,0-1 0,-1 1-1,1 0 1,0 0 0,0 0-1,0-1 1,-1 1-1,1 0 1,0 0 0,0-1-1,0 1 1,0 0 0,0 0-1,0-1 1,-1 1 0,1 0-1,0-1 1,0 1-1,0 0 1,0 0 0,0-1-1,0 1 1,-3 5 3,1 0-1,-1 1 1,1-1 0,0 1 0,0-1-1,1 1 1,-2 11 0,0-1 32,-61 444 865,61-419-775,2 1 0,1-1 0,3 0 0,1 1 0,12 52 0,-13-84-70,-1 0 0,2 0 0,0 0 0,0-1 0,7 12 0,-11-20-24,1 1 0,0 0 0,1-1-1,-1 1 1,0-1 0,0 1 0,1-1-1,-1 0 1,1 1 0,-1-1 0,1 0-1,-1 0 1,1 0 0,0 0-1,0 0 1,-1-1 0,1 1 0,0 0-1,0-1 1,0 1 0,0-1 0,0 0-1,0 0 1,0 0 0,0 0 0,-1 0-1,1 0 1,0 0 0,0 0-1,0-1 1,0 1 0,0-1 0,0 0-1,-1 1 1,5-3 0,1-2 25,1 0 0,0 0 0,-1-1 0,11-10-1,26-32-94,-29 31-24,32-38-26,68-104 0,-113 156 96,0 0 0,0 0 0,0 0 0,0 0 0,-1-1 0,1 1 0,-1-1 1,0 1-1,0-1 0,-1 0 0,1 1 0,-1-1 0,1 0 0,-1 1 1,0-1-1,-1-5 0,0 7-10,0 1-1,1 0 1,-1 0 0,0 0-1,0 0 1,0 0 0,0 0-1,0 0 1,0 0-1,0 0 1,0 0 0,0 0-1,0 0 1,0 1 0,-1-1-1,1 1 1,0-1 0,0 1-1,-1-1 1,1 1 0,0 0-1,-1-1 1,1 1 0,-1 0-1,-1 0 1,-2 0-36,1 0 0,-1 0 1,1 1-1,-1 0 0,1 0 0,-5 1 0,2 1 30,1 0 0,0 0 0,0 1 1,0-1-1,1 1 0,-1 1 0,-5 5 0,10-9 15,-7 7 4,0 1 1,0 0 0,1 0-1,0 1 1,1 0-1,0 0 1,1 1-1,0-1 1,-5 16 0,2-1 17,1 0 1,1 0 0,-2 30 0,6-38 45,1-1 1,0 1-1,4 32 0,-2-42-49,1 0-1,-1 0 1,1 1-1,1-1 1,-1-1 0,1 1-1,0 0 1,1-1-1,0 1 1,0-1 0,6 7-1,-2-4 39,1-2 0,0 1-1,0-1 1,0-1 0,1 1-1,0-2 1,0 1 0,1-1-1,-1-1 1,20 5 0,-8-3-43,1-1 0,-1-1 0,1-1 0,32-1 0,-43-2-44,-1 0 0,1-1 0,0 0 0,-1-1 0,1-1 0,-1 0 0,0 0 0,0-1 0,0 0 0,0-1 0,19-12 0,-7 1-26,0-1-1,-2-1 1,35-37 0,49-69 31,-44 43 70,-53 68-19,0 0 0,-1 0 0,-1 0-1,8-22 1,-13 32-46,0 1 0,-1-1 0,1 0 0,0 1 0,-1-1 0,1 0 0,-1 0 0,0 0 0,0 1 0,0-1 0,-1 0 0,1 0 0,0 1 0,-1-1 0,-1-4 0,1 5-9,1 1 0,-1 0-1,0-1 1,1 1 0,-1 0-1,0-1 1,0 1 0,0 0 0,0 0-1,0 0 1,0 0 0,0 0-1,0 0 1,0 0 0,0 0 0,0 0-1,-1 1 1,1-1 0,0 0-1,-1 1 1,1-1 0,-1 1-1,1-1 1,0 1 0,-1 0 0,1 0-1,-3-1 1,1 2-17,0-1 0,-1 0 0,1 1 0,0-1 0,-1 1 0,1 0 0,0 0 0,0 0 0,0 1 0,-4 2 0,-1 1 35,1 0 0,0 1 0,0 0 0,0 1 0,1 0 0,0 0 0,0 0 0,1 1 0,0-1 0,0 1 0,-5 13 0,0 2 75,1 0 1,-10 47-1,13-43-42,-1-1 24,1 2 1,1-1-1,0 32 1,4-52 4,1 0 1,1-1 0,-1 1-1,1 0 1,0 0 0,1-1-1,-1 1 1,1-1 0,1 1-1,-1-1 1,1 0 0,0 0-1,1 0 1,-1 0 0,1-1-1,0 1 1,0-1 0,6 5-1,-8-8-32,0 0 0,0-1-1,0 1 1,0-1 0,1 0-1,-1 0 1,0 0 0,1 0 0,-1 0-1,0 0 1,1-1 0,-1 1-1,1-1 1,-1 1 0,1-1 0,-1 0-1,1 0 1,0 0 0,-1 0-1,1-1 1,-1 1 0,1-1 0,-1 1-1,0-1 1,1 0 0,-1 0-1,0 0 1,1 0 0,-1-1 0,0 1-1,0-1 1,2-1 0,3-3-13,0 0 1,-1 0-1,0 0 1,0-1 0,0 0-1,-1 0 1,8-14-1,-3-2 50,-1 0 1,0 0-1,-2-1 0,6-31 0,-3 16-210,-7 17 61,-3 16-51,-2 14-9,-7 68 168,4-18-13,-48 229 447,31-178-214,8-42 96,-41 117 1,53-180-320,1-1 1,-1 1-1,0-1 0,0 1 1,0-1-1,0 0 1,-1 0-1,-2 3 1,4-5-37,0 0 0,0 0 1,0-1-1,0 1 0,0 0 1,0-1-1,0 1 1,0 0-1,0-1 0,-1 1 1,1-1-1,0 0 1,0 1-1,0-1 0,-1 0 1,1 0-1,0 0 1,0 0-1,-1 0 0,1 0 1,0 0-1,0 0 1,-1 0-1,1 0 0,-2-1 1,1 0-24,1 0 1,-1 0-1,1-1 1,-1 1-1,1 0 1,0-1-1,-1 1 1,1 0-1,0-1 0,0 0 1,0 1-1,0-1 1,0 1-1,0-1 1,0 0-1,1 0 1,-1 0-1,0-2 1,0 0-65,-8-27-455,-9-47 0,10 36 455,3 20-91,-3-44 1,7 58 160,1 0 1,1 0-1,-1 0 0,1 0 1,0 0-1,1 0 1,0 0-1,5-12 0,-5 15 9,1 1 1,0 0-1,0 0 0,0 0 1,0 0-1,1 0 0,-1 1 0,1-1 1,0 1-1,0 0 0,0 0 0,1 1 1,-1-1-1,9-3 0,6-1-60,0 1 0,28-5 0,-26 6 188,39-9-30,181-50 232,-223 57-241,-1-1 1,0 0-1,0-1 1,-1 0-1,29-24 1,-35 25 16,-1-1 1,-1 0-1,1-1 0,-2 0 1,1 0-1,-1-1 1,-1 0-1,0 0 0,0 0 1,7-23-1,-7 12 115,0 1-1,-2 0 1,0-1 0,-2 0-1,1-30 1,-6 11-104,3 39-115,0 0 0,-1-1 1,1 1-1,-1 0 1,0 0-1,0 0 1,0 0-1,0-1 1,0 1-1,0 1 1,-1-1-1,1 0 1,-3-2-1,4 4 15,-1-1-1,0 1 1,1 0-1,-1 0 1,1 0-1,-1 0 1,0 0-1,1 0 1,-1 0 0,0 0-1,1 0 1,-1 1-1,0-1 1,1 0-1,-1 0 1,1 0-1,-1 1 1,1-1-1,-1 0 1,1 1-1,-1-1 1,0 0 0,1 1-1,0-1 1,-1 1-1,1-1 1,-1 1-1,1-1 1,-1 1-1,1 0-3,-2 1 1,0 1 1,0 0 0,0-1-1,1 1 1,-1 0 0,1 0-1,-1 0 1,0 6-1,-1 0 6,-4 12 60,1 0 0,2 1 0,0-1 1,1 1-1,1 0 0,1 43 1,2-54-18,0 1 1,1-1-1,1 0 1,3 11-1,-4-16 20,0-1 0,0 0 0,1 0 0,-1 0 1,1 0-1,1 0 0,-1-1 0,1 1 0,7 7 0,-9-10-27,0-1-1,1 1 1,-1-1-1,0 0 1,0 0 0,0 0-1,1 0 1,-1 0-1,1 0 1,-1 0 0,1-1-1,-1 0 1,1 1-1,-1-1 1,1 0-1,-1 0 1,1 0 0,-1 0-1,1-1 1,-1 1-1,1-1 1,-1 1-1,1-1 1,3-2 0,5-2-7,-1-1 1,0 0-1,0 0 1,10-9-1,-14 10-47,81-66-65,46-32 122,-130 101-42,0 0 0,1 0 0,-1 0 0,1 0 0,-1 1 0,1-1 0,-1 1-1,1 0 1,0 0 0,5 0 0,-8 1 13,0 0 0,-1 0 0,1 0 1,0 0-1,0 0 0,0 0 0,0 1 0,0-1 0,0 0 0,0 1 1,0-1-1,0 1 0,-1-1 0,1 1 0,0-1 0,0 1 0,0 1 0,1-1 14,-1 1-1,0-1 1,-1 1-1,1-1 0,0 1 1,0 0-1,-1 0 1,1-1-1,-1 1 0,1 0 1,-1 0-1,0 2 0,1 4 18,-2 1-1,1-1 1,-1 1-1,-1-1 0,0 1 1,0-1-1,0 0 0,-1 0 1,-6 13-1,3-7-10,0 0-1,-3 17 1,9-31-16,0 1-1,0-1 1,0 0-1,0 0 1,0 0-1,0 1 1,0-1-1,0 0 1,0 0 0,0 1-1,0-1 1,0 0-1,0 0 1,0 0-1,0 1 1,0-1-1,0 0 1,0 0-1,0 1 1,0-1-1,0 0 1,0 0-1,0 0 1,1 1 0,-1-1-1,0 0 1,0 0-1,0 0 1,0 0-1,0 1 1,1-1-1,-1 0 1,0 0-1,0 0 1,0 0-1,1 0 1,-1 0 0,0 0-1,0 1 1,0-1-1,1 0 1,-1 0-1,0 0 1,0 0-1,0 0 1,1 0-1,15-5-129,18-15-245,23-30-44,-44 38 353,0 0 0,1 0 0,0 1 0,29-17 0,-42 28 51,0-1 0,1 1 1,-1-1-1,0 1 0,0 0 0,1 0 0,-1-1 0,0 1 0,0 0 1,1 0-1,-1 0 0,0 0 0,0 0 0,1 1 0,-1-1 0,0 0 0,0 0 1,1 1-1,-1-1 0,2 2 0,-1-1 9,0 1 0,1-1 0,-1 1 0,0 0-1,0 0 1,0 0 0,-1 0 0,1 0 0,1 3 0,2 4 61,0 0 1,-1 0-1,0 0 1,3 11-1,-1 5 212,-5-18-256,1 0 0,0 1 0,0-1 0,4 8 1,-4-13 12,-1 0 1,0 0 0,0 0 0,1 0-1,-1-1 1,1 1 0,-1 0 0,1-1-1,0 1 1,0-1 0,0 0 0,0 1-1,0-1 1,0 0 0,0 0 0,0 0-1,4 1 1,-4-2-9,-1 0 0,1 0 0,0 0 0,0-1 0,-1 1-1,1 0 1,0-1 0,-1 1 0,1-1 0,-1 1 0,1-1 0,0 0 0,-1 1-1,0-1 1,1 0 0,-1 0 0,1 0 0,-1 0 0,0-1 0,0 1 0,2-3-1,3-2-9,-1-1-1,0 1 0,7-13 1,0-6-99,-2 0 1,0 0 0,-2-1-1,0 0 1,-2 0 0,4-37-1,-9 59 57,0-13-125,-1 16 149,0 1 1,0-1-1,0 1 0,0 0 0,0-1 0,0 1 0,0-1 0,0 1 1,0 0-1,0-1 0,-1 1 0,1 0 0,0-1 0,0 1 0,0 0 0,0-1 1,-1 1-1,1 0 0,0-1 0,0 1 0,-1 0 0,1 0 0,0-1 0,-1 1 1,1 0-1,0 0 0,-1-1 0,1 1 0,0 0 0,-1 0 0,1 0 0,-1 0 1,1 0-1,0 0 0,-1 0 0,1-1 0,-1 2-4,0-1-1,0 1 0,0-1 1,0 0-1,0 1 1,0-1-1,1 1 0,-1 0 1,0-1-1,1 1 1,-1 0-1,0-1 0,1 1 1,-1 0-1,1 0 1,-1-1-1,1 1 0,-1 0 1,0 2-1,-9 19 25,9-19-12,-6 17 42,1-1 0,-6 34 0,11-43-11,-1 0-1,2 0 0,-1 0 0,1 0 1,1 0-1,0 0 0,3 15 0,-3-22 2,0 0-1,0 0 0,0-1 1,1 1-1,-1 0 1,1 0-1,-1-1 0,1 1 1,0-1-1,0 1 1,0-1-1,0 0 0,1 0 1,-1 0-1,4 2 1,-3-1 7,2-1 0,-1 0 1,0-1-1,0 1 0,1-1 0,-1 0 1,0 0-1,1 0 0,6 0 1,3-1 23,0 0 0,1-1 0,-1-1 0,-1-1 1,26-7-1,-14 2-85,0-1 0,-1-2 1,-1 0-1,0-2 0,26-18 1,-13 4 30,0-2 1,36-38-1,-64 59-73,0 1 0,1-1 0,13-8 0,-22 16 58,0 0 0,1 0 0,-1 0 0,0 0 0,0 0 0,1 0 0,-1 0-1,0 0 1,0 0 0,1 0 0,-1 0 0,0-1 0,0 2 0,1-1 0,-1 0 0,0 0-1,1 0 1,-1 0 0,0 0 0,0 0 0,1 0 0,-1 0 0,0 0 0,0 0-1,0 0 1,1 1 0,-1-1 0,0 0 0,0 0 0,1 0 0,-1 1 0,0-1-1,0 0 1,0 0 0,0 0 0,1 1 0,-1-1 0,0 1 0,6 15 70,0 21 180,-3-1-94,5 47-56,-6-70-45,0 0-1,1 0 0,1-1 0,6 16 0,-9-26-27,0 0 1,0 1-1,1-1 0,-1 0 1,0 0-1,1 0 0,-1 0 1,1-1-1,0 1 0,0 0 1,-1-1-1,1 1 0,0-1 0,0 0 1,1 1-1,-1-1 0,0 0 1,0 0-1,0 0 0,1-1 1,-1 1-1,1 0 0,-1-1 1,4 1-1,3-2-2,0 1 1,0-1-1,0 0 1,-1-1-1,12-3 1,-16 4-41,35-10-46,1-2-1,-2-1 0,0-2 0,0-2 0,-2-1 1,35-25-1,-44 23-31,27-27 0,-20 17 62,-63 46-464,-12 14 431,-43 42 0,34-28 130,-16 17-108,61-53 45,7-2-37,0-5 23,0 0 0,-1 1 0,1-1 1,0 0-1,0 0 0,-1 0 0,1 0 1,3-1-1,40-9-243,23-17 165,-46 17 20,31-10 0,-51 19 61,0 1 1,0-1-1,0 1 0,1 0 0,-1 0 1,0-1-1,0 2 0,1-1 1,-1 0-1,0 0 0,0 1 0,1-1 1,-1 1-1,0-1 0,0 1 0,0 0 1,0 0-1,0 0 0,0 0 0,0 0 1,2 2-1,2 3 9,0-1 1,-1 1-1,0 1 0,8 10 0,-9-10 92,1-1-1,0 0 1,0 0-1,10 9 1,-12-13-42,0 0 0,0 0 0,0 0 0,0 0 1,0-1-1,0 1 0,1-1 0,-1 0 0,0 0 0,1 0 0,-1-1 0,1 1 1,-1-1-1,1 0 0,4 0 0,-3-1-12,-1 1 1,1-2-1,-1 1 0,1 0 1,-1-1-1,0 0 0,1 0 1,-1 0-1,0 0 0,4-4 1,6-6 38,-1 0 0,0-1 0,-1-1 0,18-24 0,-23 29-12,93-130 319,86-161-1,-179 287-383,10-22 0,-16 31 1,0 1 1,0 0-1,0-1 1,0 1-1,-1-1 0,1 1 1,-1-1-1,0 1 1,0-1-1,0 1 1,-1-7-1,1 10 6,0 0 0,0 0-1,-1-1 1,1 1 0,0 0-1,0 0 1,0 0 0,0-1 0,0 1-1,0 0 1,0 0 0,0-1 0,-1 1-1,1 0 1,0 0 0,0 0-1,0 0 1,-1-1 0,1 1 0,0 0-1,0 0 1,0 0 0,-1 0 0,1 0-1,0 0 1,0 0 0,0 0-1,-1-1 1,1 1 0,0 0 0,0 0-1,-1 0 1,1 0 0,0 0 0,0 0-1,-1 0 1,1 0 0,0 1-1,0-1 1,-1 0 0,1 0 0,0 0-1,0 0 1,0 0 0,-1 0 0,-13 9 76,12-7-81,-7 5-7,1 0 1,0 0 0,1 1 0,0 0-1,0 0 1,-10 17 0,8-10 31,1 2 1,0-1-1,-7 25 0,3 3 43,2 0 0,-7 63-1,13-68 59,1 57 0,3-79-269,2-1 1,0 1-1,0-1 1,2 0-1,0 0 1,7 20-1,-8-29-76,-2-5-164,-1 0 0,1 0 0,0 0 0,-1 0 0,1-1 0,0 1 0,0 0 0,2 2 0,-13-9-6547,-1-3 6690,0 0 1,0-1-1,1-1 0,0 1 1,-16-23-1,7 5 1680,0 0 0,2-2-1,1 0 1,-14-38 0,26 59-1166,1 0 0,1 0 0,-1 0 1,1-1-1,1 1 0,0-1 0,0 1 0,0-1 1,2-13-1,-1 19-218,1-1 0,-1 1 1,1-1-1,0 1 0,1 0 0,-1-1 0,0 1 1,1 0-1,0 0 0,0 0 0,0 0 1,0 0-1,0 0 0,0 1 0,1-1 1,-1 1-1,1 0 0,0-1 0,0 1 0,0 0 1,0 1-1,0-1 0,0 0 0,0 1 1,5-1-1,7-3-11,1 1 1,0 1-1,0 0 1,27 0-1,68 5-294,-72-1 89,-17 0-897,-1 0 0,1 2 0,24 5 0,-40-7 337,0 1 1,0 0-1,-1 0 0,1 0 0,-1 1 0,1-1 1,-1 1-1,0 1 0,0-1 0,0 1 0,-1 0 1,1 0-1,-1 0 0,0 0 0,0 1 0,3 5 1,1 3-995,-2 2 0,1-1 1,-2 1-1,0 0 0,4 17 1,1 24 1959,-4-1 7515,-5-52-7142,0 1 0,-1-1 0,1 1 0,0-1 0,1 0 0,-1 1-1,1-1 1,-1 0 0,1 0 0,0 0 0,0 0 0,0 0 0,1-1 0,-1 1 0,4 2 0,-5-4-447,1 0-1,-1 1 1,1-1 0,-1-1 0,1 1 0,0 0-1,-1 0 1,1 0 0,0-1 0,0 1 0,-1-1-1,1 0 1,0 1 0,0-1 0,0 0 0,0 0-1,-1 0 1,1 0 0,0 0 0,0-1 0,0 1-1,0 0 1,-1-1 0,1 0 0,0 1 0,0-1-1,-1 0 1,1 0 0,-1 0 0,3-2 0,1 0 3,-1-1 1,0 1-1,0-1 1,0 0 0,0 0-1,-1-1 1,0 1-1,0-1 1,0 1 0,4-10-1,-5 7-94,0 0-1,0 0 1,-1 0 0,0 0-1,0 0 1,0 0 0,-1 0-1,-1-9 1,1 10-53,-1 0 0,0 1 0,0-1 1,0 1-1,0-1 0,-1 1 0,0 0 1,0 0-1,-1 0 0,-3-7 0,5 12-11,1-1 0,-1 0-1,0 0 1,0 0 0,1 1-1,-1-1 1,0 1 0,0-1-1,0 0 1,0 1 0,0 0-1,0-1 1,0 1 0,0-1-1,0 1 1,0 0 0,0 0-1,0 0 1,0 0 0,0-1 0,0 1-1,0 1 1,0-1 0,0 0-1,0 0 1,0 0 0,0 0-1,0 1 1,0-1 0,0 0-1,-2 2 1,0-1 61,1 1-1,-1-1 1,1 1-1,-1 0 1,1 0 0,0 0-1,0 0 1,0 0 0,-3 4-1,2 0 77,0 0 1,0 0-1,0 1 0,1-1 0,-1 1 1,2 0-1,-2 9 0,0 1 407,0 31-1,4-40-535,-1 0-1,1-1 1,0 1-1,0 0 1,1-1-1,0 1 1,1-1-1,0 1 1,0-1-1,0 0 1,1 0-1,0-1 1,0 1-1,1-1 1,0 1-1,0-2 1,0 1-1,1 0 1,-1-1-1,2 0 1,-1-1 0,0 1-1,1-1 1,0 0-1,0-1 1,0 0-1,0 0 1,1 0-1,-1-1 1,11 2-1,11 0-1211,0-2 0,1-1 0,51-5 0,-65 3 233,52-2-1214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0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2080,'-5'-5'12592,"7"8"-12417,0-1 0,-1 1 1,1-1-1,0 1 1,-1 0-1,0 0 1,0 0-1,1-1 1,-2 1-1,1 0 0,1 6 1,2 39 424,-3-21-511,1 134 934,-3-87-329,1-70-688,0-4 26,0 0-1,0 0 1,0 1 0,1-1-1,-1 0 1,0 0 0,0 1-1,0-1 1,0 0 0,0 0-1,0 1 1,0-1 0,0 0-1,0 0 1,0 1 0,0-1-1,-1 0 1,1 0 0,0 0-1,0 1 1,0-1 0,0 0-1,0 0 1,0 1 0,0-1-1,-1 0 1,1 0 0,0 0-1,0 0 1,0 1 0,0-1-1,-1 0 1,1 0 0,0 0-1,0 0 1,-1 0 0,1 1-1,0-1 1,0 0 0,0 0-1,-1 0 1,1 0 0,0 0-1,0 0 1,-1 0 0,1 0-1,0 0 1,-1 0 0,1-3 373,6-3-296,12-7-159,14-10 346,-22 15-281,22-13-1,-10 9 22,2 2 0,-1 0 1,26-6-1,78-15-151,-73 19 90,210-42 308,-41 28-102,0 18-74,238-11 314,-59 32-398,-143 1-35,13 2 316,-209-10-260,76 8-141,-13-1 150,184 27 32,-242-32 219,80 19 0,-106-19-129,81 4-1,43-10 39,-94-3-87,-71 1 29,4-7 218,-3 4-334,-1 0 1,1 0-1,-1 0 0,0 0 0,0-1 0,0 1 1,1-7-1,1-4 10,12-35 80,-5 13-67,1 1 0,23-48 0,-30 75-306,15-32-69,-18 36-415,1 1-1,-2 0 1,1-1-1,0 1 0,0-7 1,-4 1-6104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0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21 2976,'0'0'120,"0"0"0,-1 0 0,1 0 0,0 0 0,0-1 0,0 1 0,-1 0-1,1 0 1,0 0 0,0-1 0,0 1 0,-1 0 0,1 0 0,0-1 0,0 1 0,0 0 0,0-1 0,0 1 0,-1 0 0,1 0 0,0-1 0,0 1 0,0 0 0,0-1 0,0 1-1,0 0 1,0-1 0,0 1 0,0 0 0,0 0 0,1-1 0,-1 1 0,0 0 0,0-1 0,0 1 0,0 0 0,0 0 0,0-1 0,1 1 0,1-10 2666,0 49 3740,0 30-5895,-29 136 1170,7-79-1144,6-30 106,13-80-665,1-11-61,0 0 0,-1 0 0,1 0 0,-3 8 0,-3-5 211,6-8-245,0 0 1,0 0-1,0 0 0,0 0 0,0 0 0,0 0 0,0 0 0,0 0 0,0 0 0,0 0 0,-1 0 0,1 0 0,0 0 0,0 0 1,0 1-1,0-1 0,0 0 0,0 0 0,0 0 0,0 0 0,0 0 0,0 0 0,0 0 0,0 0 0,0 0 0,0 0 0,0 0 1,0 0-1,0 0 0,0 0 0,-1 0 0,1 0 0,0 0 0,0 0 0,0 0 0,0 0 0,0 1 0,0-1 0,0 0 0,0 0 1,0 0-1,0 0 0,0 0 0,0 0 0,0 0 0,0 0 0,0 0 0,0 0 0,0 0 0,0 0 0,0 0 0,0 0 0,0 1 0,1-1 1,-1 0-1,0 0 0,0 0 0,0 0 0,0 0 0,0 0 0,0 0 0,0 0 0,0 0 0,0 0 0,0 0 0,0 0 0,0 0 1,0 0-1,0 0 0,1 0 695,5 2-527,-1 1-113,1 0 0,0-1 0,-1 0 0,1 0 0,0 0 0,1 0 0,-1-1 0,9 1 0,54-1 162,-40-1-215,251 6-17,-193 0 44,106 21 1,-98 0 175,-81-28-144,-13 1-14,0 0 1,1 0-1,-1 0 0,0 0 1,0 0-1,1 0 1,-1 0-1,0 0 1,1 0-1,1 1 1,-3-1-25,-1 0 1,1 0 0,0-1 0,0 1 0,0 0-1,0-1 1,0 1 0,0 0 0,0 0-1,-1-1 1,1 1 0,0 0 0,0-1 0,0 1-1,0 0 1,0 0 0,0-1 0,0 1 0,1 0-1,-1-1 1,0 1 0,0 0 0,0-1-1,0-7 46,-6-5-101,-1 1 0,-1 0 0,0 0 0,0 1 0,-1 0 0,-1 0 0,0 1 0,0 1-1,-1-1 1,-22-13 0,-12-6 205,29 16-501,16 13 317,0 0 0,0 0 1,0 0-1,0 0 0,0 0 1,-1 0-1,1 0 0,0-1 0,0 1 1,0 0-1,0 0 0,0 0 0,0 0 1,0 0-1,0 0 0,0 0 0,0 0 1,0 0-1,-1 0 0,1 0 1,0 0-1,0 0 0,0-1 0,0 1 1,0 0-1,0 0 0,0 0 0,0 0 1,0 0-1,0 0 0,0 0 0,0 0 1,0-1-1,0 1 0,0 0 0,0 0 1,0 0-1,0 0 0,0 0 1,0 0-1,0 0 0,0 0 0,0 0 1,0-1-1,0 1 0,0 0 0,0 0 1,0 0-1,0 0 0,1 0 0,-1 0 1,0 0-1,0 0 0,0 0 1,0 0-1,0 0 0,0-1 0,0 1 1,0 0-1,0 0 0,0 0 0,1 0 1,-1 0-1,0 0 0,0 0 0,0 0 1,0 0-1,12 1-196,12 6 107,21 6 153,-37-12-61,0 1-1,0 0 1,-1 0-1,1 1 0,-1 0 1,1 0-1,-1 1 1,0-1-1,11 10 0,-6-4 63,-11-8-56,1 0 0,-1 0 1,1 0-1,-1 1 1,1-1-1,-1 0 0,0 1 1,0-1-1,1 1 1,-1-1-1,0 1 0,-1 0 1,1-1-1,0 1 1,0 0-1,0 3 0,0-1 19,0 1-1,-1-1 1,1 1 0,-1-1-1,0 1 1,0 0-1,-1-1 1,1 1-1,-3 6 1,-1 2 130,-10 23 0,3-10-96,2-4-7,-1 0 0,-1-1 0,0 0 0,-18 22 0,20-31-19,0 0 1,-2-1 0,1 0-1,-1 0 1,-1-1-1,0-1 1,-20 13 0,25-19 17,1 1-1,-1-2 1,0 1 0,0-1 0,0 0 0,-9 1 0,13-2-7,0 0 0,-1-1 0,1 0 0,0 0 0,0 0 0,-1 0-1,1-1 1,0 1 0,0-1 0,0 0 0,0 0 0,0 0 0,0 0 0,0 0 0,-6-4 0,8 4-24,0 0 0,0 0 0,1 0 0,-1-1 0,0 1 0,0 0 0,1 0 0,-1-1 0,1 1 0,-1 0 0,1-1 0,0 1 0,-1-1 0,1 1 0,0 0 0,0-1 0,0 1 0,0-1 0,0 1 0,0-1 0,0 1 0,1 0 0,-1-1 0,1 1 0,-1-1 0,1 0 0,2-7-21,1 1 0,7-14 0,-9 20 3,10-21-214,20-24 1,-23 36-1304,18-18 1,-25 28 984,-1-1 0,1 1 1,0-1-1,-1 1 0,1 0 0,0 0 1,3-1-1,-5 1 151,1 1-1,0 0 1,0 0-1,0 0 1,0 0-1,0 0 1,0 0-1,0 0 1,-1 0 0,1 0-1,0 0 1,0 0-1,0 1 1,0-1-1,0 0 1,-1 1-1,1-1 1,0 0-1,0 1 1,0-1-1,0 2 1,8 5-3349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0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72 2400,'3'3'10886,"-3"0"-9826,-12 21-164,5-12-410,4-8 2708,-5 1-3370,8-3 190,-1 0 0,0 0 0,0 0 0,0 0 0,0-1-1,0 1 1,0 0 0,0-1 0,0 1 0,-1-1 0,1 1 0,-3 1 0,-25 25 296,19-18-225,0 0 1,1 0-1,0 1 1,1 0-1,0 1 1,-8 16-1,-31 80 131,37-83-97,-35 100 488,39-105-533,1 1 0,1-1-1,1 1 1,-1 30 0,4-45-31,0 1 0,1-1 0,-1 0 0,1 0 0,1 1 1,-1-1-1,1 0 0,0 0 0,1 0 0,4 8 0,-6-12-1,1 1 0,0-1 0,-1 0 0,1 0 0,0 0 0,0 0 0,1 0 1,-1 0-1,0-1 0,0 1 0,1-1 0,-1 1 0,1-1 0,-1 0 0,1 0 0,0 0 0,0 0 0,-1-1 0,1 1 0,0-1 1,0 0-1,-1 0 0,1 0 0,0 0 0,5-1 0,1 0 22,0-1 0,0 0 0,0-1-1,0 0 1,0 0 0,0-1 0,-1 0 0,0 0 0,0-1-1,0-1 1,0 1 0,-1-1 0,0 0 0,0-1 0,-1 1 0,8-10-1,4-11-71,0 0 0,-2-1 1,18-41-1,-4 8 223,28-71-264,-12 26 248,-16 34-113,-26 63-177,-1-1 0,-1 0 0,0 0 1,0 0-1,0-16 0,-4 17-232,-4 8-145,5 2 433,0 0 0,0-1 0,0 1 0,0 0 0,0 0 0,0 0 0,0 0 0,1 0 0,-1 1 0,0-1 0,0 2 0,-24 60-98,14-39 215,2 1 1,1-1-1,1 1 1,-6 38-1,-2 103 205,15-17 257,2-82-240,-1-64-280,-1 1 1,1-1 0,0 1 0,0-1 0,1 1 0,-1-1 0,1 0 0,-1 0 0,1 1-1,0-1 1,0 0 0,0-1 0,1 1 0,-1 0 0,1-1 0,-1 1 0,1-1 0,0 0-1,0 0 1,0 0 0,0 0 0,1 0 0,4 1 0,-3-2 20,0 0 1,0-1-1,0 1 1,0-1-1,0 0 1,0-1-1,0 1 0,0-1 1,0 0-1,-1 0 1,1-1-1,0 1 1,0-1-1,-1 0 1,1 0-1,-1-1 0,5-2 1,7-7 69,0 0 0,27-27 0,-29 24-53,0 0 1,-1-1 0,17-28 0,26-57-375,-31 53 319,-18 36-60,-6 8 41,1 1 0,-1-1 1,1 0-1,0 1 0,1-1 0,-1 1 1,1 0-1,-1 0 0,5-4 1,-7 7-1,0 0 1,1 0 0,-1 0 0,0 0 0,0 0-1,1 0 1,-1-1 0,0 1 0,0 0-1,1 0 1,-1 0 0,0 0 0,1 0 0,-1 0-1,0 0 1,0 0 0,1 0 0,-1 1 0,0-1-1,0 0 1,1 0 0,-1 0 0,0 0 0,0 0-1,1 0 1,-1 0 0,0 1 0,0-1 0,1 0-1,-1 0 1,0 0 0,0 1 0,0-1-1,0 0 1,1 0 0,-1 0 0,0 1 0,0-1-1,4 11-74,-3-8 71,16 79 74,-7-31 79,11 65-271,-19-101 171,-1 0 0,-1 1 0,0-1 0,-1 0 0,-1 0 0,-6 27 1,8-40-25,-1 0 0,1 0 1,-1 0-1,1 0 1,-1 0-1,0 0 1,0 0-1,0 0 1,0 0-1,0-1 1,0 1-1,0 0 0,-1-1 1,1 1-1,-1-1 1,1 1-1,-1-1 1,0 0-1,1 1 1,-1-1-1,0 0 0,0 0 1,0 0-1,0-1 1,0 1-1,0 0 1,0-1-1,0 1 1,0-1-1,-3 0 1,-3 0 106,-1-1 1,1 0 0,0 0 0,0-1 0,1 0 0,-16-6-1,-44-26-304,15 6-289,33 20 77,19 8 388,0 0 1,0 0-1,-1 1 0,1-1 0,0 0 0,0 0 0,0 0 1,0 0-1,0 0 0,0 1 0,0-1 0,0 0 0,0 0 1,0 0-1,0 0 0,0 1 0,0-1 0,0 0 0,0 0 1,0 0-1,0 0 0,0 0 0,0 1 0,0-1 0,0 0 1,0 0-1,0 0 0,0 0 0,0 1 0,0-1 0,0 0 1,0 0-1,0 0 0,0 0 0,0 0 0,1 1 0,-1-1 1,0 0-1,0 0 0,0 0 0,0 0 0,0 0 0,0 0 1,1 0-1,-1 0 0,0 0 0,0 1 0,0-1 0,9 8-207,5-3 293,0 1 0,0-2 0,0 0 0,0-1 0,1 0 0,-1-1 0,1-1 0,0 0 0,-1-1 0,1-1 0,18-3 0,-20 2-28,0-1 1,0 0-1,-1-1 0,1 0 1,-1-1-1,0-1 1,0 0-1,-1 0 0,0-1 1,0-1-1,0 0 0,16-16 1,-16 10-37,0 0 1,-1-1-1,-1 0 1,14-31-1,-6 13 31,-13 27-76,0-1 1,-1 0 0,0 0-1,0-1 1,0 1 0,-1-1-1,0 1 1,-1-1 0,2-14-1,-9 42-199,4-4 148,1 23 1,-2 16-58,1-37 127,-1-2-13,2 0 0,-1-1 0,3 31 1,0-21 200,-2-21-113,1-1-1,0 1 1,0 0-1,1 0 0,-1-1 1,1 1-1,0 0 1,0-1-1,0 1 0,0-1 1,3 5-1,-4-8-47,0 0-1,1 1 0,-1-1 0,0 0 1,1 0-1,-1 0 0,0 0 1,1 1-1,-1-1 0,0 0 1,1 0-1,-1 0 0,0 0 1,1 0-1,-1 0 0,1 0 1,-1 0-1,0 0 0,1 0 1,-1 0-1,0 0 0,1-1 1,-1 1-1,0 0 0,1 0 0,-1 0 1,0 0-1,1-1 0,-1 1 1,1 0-1,13-9 240,-9 5-174,1 0-73,0-1-1,0 0 1,-1-1-1,0 1 1,0-1 0,0 0-1,-1 0 1,7-13 0,0 3 35,10-20-136,-1-2 0,21-54 0,-40 89 73,1-1-40,-1 0-75,-1 6 8,-4 16-15,-2 30 79,2-25 20,2 1 0,0 36 0,2-54 62,1 1 0,-1 0-1,1 0 1,0-1 0,1 1-1,0-1 1,0 1 0,0-1-1,1 0 1,0 0 0,0 0-1,0 0 1,1 0 0,0-1-1,5 6 1,-8-10 8,1 0 0,0 0 0,-1 0 0,1 0 0,0 0 0,0 0 0,0 0 0,0-1 1,0 1-1,0-1 0,0 1 0,0-1 0,0 0 0,0 0 0,0 0 0,0 0 0,0 0 0,0 0 0,0 0 0,0-1 1,0 1-1,0-1 0,2-1 0,4 0 35,0-2 0,0 1 0,0-1 0,7-5 0,6-7-52,-1 0 1,-1-1-1,0-1 1,22-29 0,12-11-80,-44 48-41,-4 5 70,-1 0 0,1 0 1,7-5-1,-11 9 26,0 1 1,0-1-1,0 0 1,0 1-1,0-1 1,0 0-1,0 1 0,0 0 1,0-1-1,0 1 1,1 0-1,-1-1 1,0 1-1,0 0 0,0 0 1,1 0-1,-1 0 1,0 0-1,0 0 1,0 1-1,0-1 1,1 0-1,-1 0 0,2 2 1,2 0 5,-1 1 1,1 1-1,-1-1 1,1 1-1,-1 0 1,0 0-1,-1 0 1,1 0-1,-1 1 1,1-1-1,-1 1 0,-1 0 1,1 0-1,-1 0 1,0 0-1,2 7 1,1 0 31,-3-10 272,-4-8-30,0-3-176,0 1-102,-1 0 0,1 1 0,-1-1-1,-1 0 1,-5-10 0,8 17-5,0 0 0,0 0 0,0-1 0,0 1 0,0 0-1,0 0 1,0 0 0,0 0 0,-1 0 0,1 0 0,0 1 0,0-1 0,-1 0 0,1 1-1,-1-1 1,1 1 0,0-1 0,-1 1 0,1 0 0,-1-1 0,1 1 0,-1 0 0,1 0-1,-1 0 1,1 0 0,-1 0 0,1 1 0,-1-1 0,1 0 0,-1 1 0,1-1 0,-1 1-1,1-1 1,0 1 0,-1 0 0,1 0 0,0-1 0,-2 3 0,-6 3-22,-1 1 1,1 0 0,1 1-1,-1 0 1,2 0-1,-9 10 1,13-13 44,0-1 0,0 0 0,0 1 1,0 0-1,1-1 0,0 1 0,0 0 0,0 0 0,1 0 0,-1 1 1,1-1-1,0 0 0,1 1 0,0-1 0,0 9 0,0-11 21,1 0 1,0 0-1,-1 0 0,1 0 1,1-1-1,-1 1 0,0 0 0,1 0 1,-1-1-1,1 1 0,0-1 0,0 1 1,0-1-1,0 0 0,0 1 1,1-1-1,-1-1 0,1 1 0,-1 0 1,1 0-1,0-1 0,-1 0 0,1 1 1,0-1-1,0 0 0,0 0 1,0-1-1,0 1 0,0-1 0,0 1 1,0-1-1,0 0 0,0 0 0,1 0 1,-1-1-1,0 1 0,0-1 1,0 0-1,0 0 0,0 0 0,-1 0 1,1 0-1,4-2 0,-1-3 0,1 0 0,-1 0 0,0 0 0,-1-1 0,10-12 0,-5 5-24,2-4-7,0 0 0,0-1 0,13-32 0,-22 38-243,-2 5-56,0 14 53,-1 5 244,1 0 0,0-1 0,0 1 0,1-1 0,0 1 0,1-1-1,0 0 1,1 1 0,0-2 0,0 1 0,1 0 0,7 9 0,-11-18 25,0 0 0,0 0 1,0 0-1,0 0 1,0 0-1,0 0 0,0 0 1,0 0-1,1-1 1,-1 1-1,0 0 0,0-1 1,1 1-1,-1-1 1,0 1-1,1-1 0,-1 0 1,1 0-1,-1 1 1,0-1-1,1 0 0,-1 0 1,1 0-1,-1-1 1,1 1-1,-1 0 0,0-1 1,1 1-1,-1 0 1,0-1-1,2 0 0,4-3 34,0 1 0,0-1 0,0 0 0,8-7 0,6-7-37,-1-1 0,0 0 0,-2-2 0,-1 0 0,26-40 0,1-4-10,55-87-40,-76 114 24,-3-1-1,17-45 1,-32 72-27,-1 0-1,0 0 1,-1 0 0,0-1-1,-1 1 1,0-1 0,-1 0-1,-1 1 1,0-1 0,0 0-1,-4-19 1,3 31 12,1-1 1,0 1-1,0 0 0,-1 0 1,1 0-1,-1-1 0,1 1 1,-1 0-1,1 0 0,-1 0 1,0 0-1,1 0 0,-1 0 1,0 0-1,0 0 0,0 0 1,0 1-1,0-1 0,0 0 1,0 0-1,0 1 0,0-1 1,-2 0-1,2 1-1,-1 0 1,1 0 0,-1 0-1,0 0 1,1 0 0,-1 0-1,0 0 1,1 1-1,-1-1 1,1 1 0,-1-1-1,0 1 1,1-1 0,-1 1-1,0 1 1,-7 3-30,1 1-1,0 1 1,1-1 0,-10 10 0,1 1 112,0 1 1,-18 28 0,26-34-32,1 1 0,1-1 0,0 1 1,1 0-1,-6 22 0,2 0 73,3 0 1,0 0-1,3 1 0,0 0 0,3 0 0,1 0 1,1-1-1,2 1 0,16 63 0,-17-90-77,-1 0 0,2-1 0,-1 1 1,1-1-1,0 0 0,1 0 0,0-1 0,0 1 0,1-1 0,0 0 0,0-1 0,1 1 0,0-1 0,0-1 1,0 1-1,0-1 0,1 0 0,0-1 0,0 0 0,15 5 0,-16-7-2998,-13-2-1093,-30 16-7040,12-1 6288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1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1058 3072,'-5'-3'5370,"4"3"-5173,1 0-1,-1-1 1,1 1 0,-1 0-1,1 0 1,0-1-1,-1 1 1,1 0-1,-1-1 1,1 1-1,0 0 1,-1-1-1,1 1 1,0-1-1,0 1 1,-1 0 0,1-1-1,0 1 1,0-1-1,0 1 1,-1-2-1,-3-9 1502,8-28 504,-2 31-2103,0 0 0,0 0-1,1 0 1,0 0 0,0 1 0,1-1-1,6-9 1,36-45 388,-41 56-425,27-31 216,1 2 1,2 1 0,39-30-1,29-8 581,-98 69-851,-1 1-3,-1-1 1,1 1-1,0 0 0,5-2 0,-8 4 2,-1 0 0,1-1 1,-1 1-1,1 0 0,-1 0 0,1 0 1,-1 0-1,1 0 0,-1 0 0,1 0 0,-1 0 1,1 0-1,0 0 0,-1 0 0,1 0 1,-1 0-1,1 0 0,-1 1 0,1-1 1,-1 0-1,1 0 0,-1 0 0,0 1 0,1-1 1,-1 0-1,1 1 0,-1-1 0,0 0 1,1 1-1,-1-1 0,1 1 0,-1-1 1,0 1-1,0-1 0,1 0 0,-1 1 0,0-1 1,0 1-1,0-1 0,1 1 0,-1-1 1,0 1-1,0 0 0,2 14 85,0 1 0,0-1 0,-2 1 0,0-1 0,-1 1 0,0-1 0,-5 16 0,-2 12 194,2 0 0,-1 50 1,7-92-260,0 1 0,0-1 0,0 1 0,1-1 0,-1 1 0,0 0 0,0-1 0,1 1 0,-1-1 0,1 1 0,-1-1 0,1 0 0,0 1 0,0-1 0,0 0 0,-1 1 0,1-1 0,0 0 0,0 0 0,2 2 0,-2-3-5,1 1 0,-1-1 1,0 1-1,0-1 0,1 0 1,-1 1-1,0-1 0,0 0 0,1 0 1,-1 0-1,0 0 0,1 0 1,-1 0-1,0 0 0,0-1 0,1 1 1,-1 0-1,0-1 0,0 1 1,1-1-1,-1 1 0,0-1 0,0 0 1,0 1-1,1-2 0,7-4 12,-1-1 0,0 1 0,0-2-1,-1 1 1,0-1 0,0 0 0,0-1-1,5-10 1,40-81-28,-31 56-65,-9 20 145,15-31-135,-25 51-10,-1 6-78,-1 10-8,-4 21 295,2 1-1,3 36 1,0-19 41,-1-37-4,1 0-1,0 0 1,2-1 0,-1 1-1,9 22 1,-11-35-174,0-1 1,0 1 0,0 0-1,1 0 1,-1-1-1,0 1 1,1 0-1,-1-1 1,0 1-1,1-1 1,-1 1 0,1-1-1,-1 1 1,1 0-1,-1-1 1,1 0-1,-1 1 1,1-1-1,0 1 1,-1-1-1,1 0 1,-1 1 0,1-1-1,0 0 1,-1 0-1,2 1 1,-1-1 4,1 0 1,-1-1-1,0 1 1,0 0-1,1 0 0,-1-1 1,0 1-1,0-1 1,0 1-1,0-1 1,1 0-1,-1 1 1,1-3-1,5-3 75,0 0 0,-1 0 0,8-11 0,-12 14-44,28-37 67,29-54 0,5-7-326,-16 23 232,-33 53-695,-16 57 337,-5 12 475,2-13-34,0 51 0,4-72-2,1-1-1,0 1 1,1 0 0,0-1-1,0 0 1,1 1 0,0-1 0,0 0-1,9 14 1,-11-21-72,0 0 1,0 0-1,1 0 1,-1-1-1,1 1 1,-1 0-1,1-1 1,0 1-1,0-1 1,0 1-1,0-1 1,0 0-1,0 0 1,0 0-1,0 0 1,0 0-1,0 0 1,1 0-1,-1-1 1,0 1-1,0-1 1,1 0-1,3 0 1,-2 0 11,0-1 0,0 0 0,0 1 0,0-2 1,0 1-1,0 0 0,0-1 0,0 0 0,-1 0 0,1 0 0,-1 0 1,1-1-1,4-4 0,9-11-57,-1-1 0,0 0-1,-2-1 1,13-24 0,-14 24-11,36-60-492,-49 80 513,0 0 1,0 0 0,0 0 0,1 0 0,-1 0 0,0 0 0,0 0 0,0 0 0,0 0 0,1 0 0,-1 0 0,0 0 0,0 0 0,0 0 0,0 0 0,0 0 0,1 1 0,-1-1 0,0 0 0,0 0 0,0 0-1,0 0 1,0 0 0,1 0 0,-1 0 0,0 0 0,0 1 0,0-1 0,0 0 0,0 0 0,0 0 0,0 0 0,0 0 0,0 1 0,1-1 0,-1 0 0,0 0 0,0 0 0,0 0 0,0 1 0,0-1 0,1 4-31,-1 1 1,1-1 0,-1 1 0,-1 8 0,1 8 92,3 13-46,-2-14-4,1 0 0,0-1 0,2 1 0,6 21 1,-8-37 21,-1 0 1,1-1 0,0 1 0,-1-1 0,6 6 0,-7-8-19,1 0 1,0-1 0,-1 1-1,1 0 1,0-1-1,-1 1 1,1 0 0,0-1-1,-1 1 1,1-1-1,0 0 1,0 1 0,0-1-1,-1 0 1,1 1 0,0-1-1,0 0 1,0 0-1,0 0 1,0 1 0,0-1-1,0 0 1,-1 0 0,1-1-1,0 1 1,0 0-1,0 0 1,0 0 0,0 0-1,1-1 1,5-4-15,-1 1 1,-1-1-1,1 0 1,0-1-1,-1 1 1,0-1-1,8-12 1,-3 3-17,13-15 4,-5 5-28,2 1-1,0 0 1,1 2 0,38-32 0,-47 45 22,0-1 2,0 1-1,1 1 0,0 0 1,19-8-1,-25 12-49,-7 5 64,0-1 0,0 0 0,0 0 0,0 0 0,0 0 0,0 0 0,0 0 0,0 0 1,0 0-1,0 0 0,1 0 0,-1 0 0,0 0 0,0 0 0,0 0 0,0 0 0,0 0 1,0 0-1,0 0 0,0 0 0,0 0 0,0 0 0,0 0 0,0 0 0,0 0 0,0 0 0,0 0 1,0 0-1,0 0 0,0 0 0,0 0 0,0 0 0,0 0 0,0 0 0,0 0 0,0 0 1,-2 6-85,0-1 81,-1 0 1,0 0 0,0 0-1,0 0 1,-1-1-1,-5 6 1,-5 7-16,-3 7 2,-27 49 0,39-63 15,0 0 1,1 0-1,1 0 1,0 1-1,0-1 1,1 1 0,0 0-1,-1 15 1,3-24 21,1 0 0,-1 0 0,0 0 1,0 0-1,1 0 0,-1 0 0,1 0 0,0 0 0,-1 0 1,1 0-1,0-1 0,0 1 0,0 0 0,0-1 0,1 1 1,-1-1-1,0 1 0,1-1 0,-1 1 0,1-1 0,-1 0 1,4 2-1,-1-1 21,-1-1 0,0 1 0,1-1 0,-1 0-1,0 0 1,1 0 0,0-1 0,-1 1 0,1-1 0,-1 0 0,8 0 0,3-2 6,1 0 1,-1-1-1,0-1 0,0 0 0,0-1 0,25-13 1,-21 8-15,-1-1 1,0-1 0,-1 0 0,19-19 0,4-10-36,-2-2 0,50-75 0,-67 87-9,-1-1 0,-1 0 0,-2-2 0,18-56 0,-11 16-146,13-86-1,-33 141 3,0 0 0,-1 1-1,-1-1 1,-1 0 0,-2-29-1,2 47 148,0 1-1,0 0 1,0 0-1,0 0 1,0 0-1,0-1 1,0 1-1,0 0 1,0 0-1,0 0 1,0 0-1,0-1 1,-1 1-1,1 0 0,0 0 1,0 0-1,0 0 1,0 0-1,0-1 1,0 1-1,0 0 1,0 0-1,0 0 1,-1 0-1,1 0 1,0 0-1,0 0 1,0-1-1,0 1 1,0 0-1,-1 0 1,1 0-1,0 0 1,0 0-1,0 0 1,0 0-1,0 0 1,-1 0-1,1 0 1,0 0-1,0 0 1,0 0-1,0 0 1,-1 0-1,1 0 1,0 0-1,0 0 1,0 0-1,0 0 1,-1 0-1,1 0 0,0 0 1,0 0-1,0 0 1,0 1-1,0-1 1,-1 0-1,1 0 1,0 0-1,0 0 1,0 0-1,0 1 1,-9 10-368,1 7 358,0 1 1,2 0-1,0 0 0,-5 34 1,3-16-91,-25 143 308,29-137-57,1 1 0,4 49 1,0-26 47,4 21 62,-4-78-195,1-1 1,-1 1 0,1 0 0,1-1 0,6 16 0,-8-21-37,1 1-1,0-1 1,1 1 0,-1-1 0,1 0 0,0 0-1,-1 0 1,2 0 0,-1-1 0,0 1-1,1-1 1,0 0 0,0 0 0,0 0 0,0 0-1,0-1 1,0 0 0,1 0 0,-1 0-1,1 0 1,0-1 0,-1 1 0,7 0 0,2-1 32,1 0 1,-1-1-1,0-1 1,0 0 0,0-1-1,0 0 1,0-1-1,-1 0 1,1-1 0,-1 0-1,1-1 1,-1-1 0,-1 0-1,22-15 1,-31 20-52,6-4-41,-1-1 0,1 1 0,-2-2 0,1 1 1,-1-1-1,0 1 0,0-2 0,6-9 0,5-7 312,-14 20-281,0 0-1,0-1 1,0 1 0,0-1 0,-1 1-1,1-1 1,1-6 0,2-10 43,-4 18-40,-1 0 0,0 0 0,0 0 0,0 0 0,0 0 0,-1 0 0,1-1 0,-1 1 0,0 0 0,0 0 0,0-1 0,0 1 0,-1 0 0,1 0 0,-1 0 0,0 0 0,0-1 0,-3-5 0,3 8-16,0-1 1,0 0-1,0 1 0,0-1 1,-1 1-1,1-1 1,0 1-1,-1-1 1,0 1-1,1 0 0,-1 0 1,0 0-1,1 0 1,-1 0-1,-3-1 0,1 0-7,-1 1-1,1 0 0,-1 1 1,1-1-1,0 1 0,-9 0 0,2 1 17,0 0-1,0 1 1,1 0-1,-1 1 1,-12 5-1,13-4 10,0 1-1,0-1 1,1 2-1,-1 0 1,1 0-1,1 0 1,-12 12 0,15-13 7,0 0 1,1 1 0,-1 0 0,1 0 0,1 0 0,-1 0 0,1 1 0,0-1 0,0 1 0,1 0 0,0 0 0,-1 8 0,1-5 31,0 0-1,2 1 1,-1-1-1,1 0 1,1 0-1,-1 0 1,2 0-1,0 0 1,0 0 0,0 0-1,2 0 1,-1 0-1,1-1 1,0 0-1,1 0 1,0 0-1,1 0 1,-1-1-1,2 0 1,10 11-1,-14-16-38,2 3 27,1 0 1,0-1-1,13 9 0,-17-13 1,0 0 0,1 0 0,0 0 0,-1 0 0,1 0 0,0 0 0,-1-1 0,1 1 0,0-1 0,0 0 0,0 0 0,-1 0 0,1 0 0,4-1-1,1 0 17,0 0 0,1-1 0,-1 1 0,0-2 0,0 1 0,0-1 0,-1-1 0,1 1 0,10-8 0,1-3-75,1-2 0,-2 0 0,0-1-1,19-23 1,56-85 53,-83 112-25,0-2-41,1 0 0,1 1 0,22-20 0,-30 30 32,1 0-1,0 1 1,0 0-1,0 0 1,0 0-1,0 1 1,6-2-1,-8 3 13,0 0 0,1 0-1,-1 1 1,0-1 0,0 1-1,1 0 1,-1 0 0,0 0 0,1 0-1,-1 1 1,0-1 0,0 1-1,5 2 1,2 2 73,3 2 61,-11-6-86,-6-4-36,-2-3-116,5 5 105,0 0 0,0 0 0,1 1 0,-1-1 0,0 0 0,0 1 0,0-1 0,0 1-1,0-1 1,0 1 0,0-1 0,0 1 0,0 0 0,0-1 0,0 1 0,-2 0 0,0-1-27,-1 1 1,0-1-1,1 1 0,-1 0 1,0 1-1,1-1 0,-1 0 1,0 1-1,1 0 0,-1 0 1,1 0-1,-1 1 0,1-1 1,0 1-1,-4 1 0,2 1 35,0 0-1,-1 0 1,2 0-1,-1 1 1,0 0-1,1 0 1,-7 11-1,2-2-19,1 1 0,1 1 1,0 0-1,1 0 0,-7 32 0,10-40 64,2 0 0,-1 0 0,1 0 0,1 1 0,-1-1 0,1 0 0,1 1 0,0-1 0,0 0 0,4 14-1,-3-14 35,-1-4-3,0-1 0,0 0-1,0 0 1,0 0 0,3 4 0,-3-6-61,-1 0 0,1-1-1,-1 1 1,1 0 0,0-1-1,-1 1 1,1-1 0,0 1-1,-1-1 1,1 0 0,0 1 0,0-1-1,-1 0 1,1 1 0,0-1-1,0 0 1,0 0 0,-1 0-1,1 1 1,0-1 0,0 0 0,0 0-1,0 0 1,-1-1 0,1 1-1,1 0 1,1-1 12,-1 0 0,1 0 0,0 0-1,-1 0 1,1-1 0,-1 1 0,1-1 0,-1 1 0,0-1 0,1 0-1,-1 0 1,3-4 0,2-3-37,0 0 1,6-11-1,44-90-11,-6 8-9,-42 81-223,-5 13-120,-8 20 187,-2 13 183,0-1 0,1 1 0,2 0 0,1 0-1,0 0 1,3 26 0,-1-47 24,0 0 1,1 0-1,0 0 1,-1 0-1,1 0 0,1 0 1,-1 0-1,1 0 1,-1 0-1,1 0 1,0-1-1,5 7 0,-5-8-1,0 0 0,-1-1-1,1 0 1,0 1-1,0-1 1,0 0 0,0 0-1,0 0 1,0 0-1,0 0 1,0-1 0,0 1-1,1-1 1,-1 1-1,0-1 1,0 0-1,1 0 1,-1 0 0,0 0-1,0 0 1,1 0-1,-1-1 1,0 1 0,0-1-1,5-1 1,4-2 34,1-1 0,-1-1 0,1 1 0,15-13 0,42-35 100,9-17-120,28-22-290,-103 90 223,18-11-247,-21 13 271,1 0 1,-1-1-1,1 1 1,-1 0 0,1 0-1,-1 0 1,1 0 0,-1 0-1,1 0 1,-1 0-1,1 0 1,-1 0 0,1 0-1,-1 0 1,1 0 0,-1 0-1,1 0 1,-1 0-1,1 0 1,-1 1 0,1-1-1,-1 0 1,1 0 0,-1 1-1,1-1 1,-1 0-1,1 0 1,-1 1 0,0-1-1,1 1 1,-1-1-1,0 0 1,1 1 0,-1-1-1,0 1 1,0-1 0,1 1-1,-1-1 1,0 1-1,1 0 1,3 12 127,1 0 0,0 0 0,1-1 1,0 0-1,11 14 0,-14-21-80,0-2 1,0 1 0,1 0 0,-1 0-1,1-1 1,0 0 0,0 0-1,0 0 1,1 0 0,-1-1-1,1 1 1,-1-1 0,1-1 0,0 1-1,0 0 1,-1-1 0,10 1-1,-7-1-129,1-1 1,-1 0-1,1-1 0,0 0 0,-1 0 0,14-4 0,42-19-3808,-32 11-2221,0 3-4341,-20 8 5870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1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41 312 2976,'-19'-5'11210,"37"2"-8202,-14 3-2763,0-2 0,0 1 0,-1 0 0,1-1 0,-1 1 0,1-1 0,-1 0 0,0-1 0,1 1 0,3-4 0,26-30 445,-23 24-480,1-1-87,-2 0 0,1 0 0,-2-1 1,0 0-1,0-1 0,-1 1 0,-1-2 1,8-28-1,-14 42-92,1-1 1,-1 0-1,0 0 1,1 1-1,-1-1 0,0 0 1,-1 0-1,1 1 1,0-1-1,-1 0 0,0 1 1,0-1-1,1 1 1,-1-1-1,-1 0 0,1 1 1,0 0-1,-1-1 0,1 1 1,-1 0-1,0 0 1,1 0-1,-1 0 0,0 0 1,0 0-1,-1 0 1,1 1-1,0-1 0,0 1 1,-1 0-1,1 0 1,-1-1-1,1 2 0,-1-1 1,0 0-1,1 0 1,-1 1-1,0-1 0,0 1 1,1 0-1,-1 0 1,0 0-1,-3 1 0,2-1-6,0 1-1,0 0 0,0 0 1,0 1-1,0-1 1,0 1-1,0 0 0,0 0 1,0 0-1,1 0 0,-1 1 1,-4 4-1,3-2 53,0 0 1,0 1-1,1-1 0,0 1 0,1 0 0,-1 0 1,-2 7-1,-2 8 109,1 0 1,1 0-1,1 0 0,-2 24 1,-4 48 294,11-79-303,0 0 0,1 0 0,0 0 0,6 24 0,-7-36-135,1 1 1,0 0 0,0-1 0,0 1 0,0-1 0,0 1 0,1-1 0,-1 0 0,1 1 0,0-1-1,-1 0 1,1 0 0,0 0 0,0 0 0,0-1 0,1 1 0,-1-1 0,0 1 0,4 1 0,-3-2-14,0 0 1,0 0-1,0 0 1,1-1 0,-1 1-1,0-1 1,0 0 0,1 0-1,-1 0 1,0 0-1,1-1 1,-1 1 0,0-1-1,0 0 1,0 0 0,0 0-1,5-3 1,18-9 94,48-33-1,25-27-140,-77 56 12,26-20 37,104-76 14,-130 96-129,12-8-61,-32 24 134,0 0 0,0-1 0,1 1 0,-1 0 0,1 1 0,-1-1 0,0 0 0,1 1-1,-1-1 1,1 1 0,0 0 0,-1 0 0,4 0 0,-5 1 12,0-1 0,1 0 0,-1 1 0,0-1 0,0 1 0,0 0 0,0-1 0,0 1 0,0 0 0,0 0 0,0 0 0,0 0 0,0-1 0,0 1 0,0 0 0,-1 1 0,1-1 0,0 0 0,-1 0 0,2 2 0,8 30 85,-6-22-58,13 49 40,17 52 438,-27-95-375,0 0 0,1 0 0,1-1 0,14 20 0,-18-30-76,0 1 0,0-1 0,1-1-1,0 1 1,7 5 0,-10-9-123,1 0-1,-1 1 1,1-1-1,0-1 1,-1 1-1,1 0 1,0-1 0,0 0-1,0 0 1,0 0-1,0 0 1,5-1-1,-8 0-369,1 0 0,-1 0 0,0-1 0,0 1 0,0 0 0,0-1 0,0 1 0,0-1 1,0 1-1,0-1 0,0 0 0,0 1 0,0-1 0,0 0 0,0 0 0,1-1 0,13-18-7548,-9 11 5700,7-6-681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1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713 3 7232,'-1'-1'458,"0"1"1,-1-1 0,1 1-1,-1 0 1,1 0-1,-1-1 1,1 1-1,-1 0 1,1 1 0,-3-1-1,-22 10 2629,12-5-2130,-28 10 815,18-7-637,-38 18 0,29-9-298,0 2 1,1 1-1,-41 35 0,-121 126 621,190-177-1454,-112 109-164,104-101-22,8-8-369,1 0-1,-2 0 1,1 0-1,-6 4 1,7-7-2279,19-13-7038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1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214 717 5216,'-1'0'92,"1"0"-1,0 0 1,0 0 0,-1 0-1,1 0 1,0 0 0,-1 0-1,1 0 1,0 0 0,-1 0 0,1 0-1,0 0 1,-1 0 0,1 0-1,0 0 1,0-1 0,-1 1 0,1 0-1,0 0 1,0 0 0,-1 0-1,1-1 1,0 1 0,0 0-1,-1 0 1,1-1 0,0 1 0,0 0-1,0 0 1,0-1 0,-1 1-1,1 0 1,0 0 0,0-1 0,0 1-1,0 0 1,0-1 0,0 1-1,0 0 1,0-1 0,0 1-1,0 0 1,0-1 0,-1-1 1288,-2 5 922,-20 16 3423,-10 10-3856,16-13-1254,6-5-206,1 1 0,-1 0 1,2 0-1,-15 24 1,14-18-204,1 1 1,0 0-1,2 0 1,0 0-1,1 1 0,-5 38 1,9-37-20,1-1 0,2 21 0,-1-36-118,1 0 0,-1 0 1,1 0-1,0 0 0,0 0 0,1 0 1,0 0-1,0-1 0,0 1 0,0 0 1,1-1-1,-1 0 0,6 7 1,-5-9-52,0 1 0,0-1 0,0 0 1,0 0-1,0-1 0,1 1 1,-1-1-1,0 1 0,1-1 1,-1 0-1,1 0 0,-1 0 1,8 0-1,-3-1 20,-1 0 0,1 0 0,0-1 1,0 0-1,9-2 0,0 0 114,-10 2-138,-1 0 0,0-1-1,0 1 1,0-1 0,9-5 0,93-58 180,-95 57-175,15-9-74,-2-2 1,0 0 0,-1-2-1,41-43 1,50-82 70,-98 125-5,-15 19-25,-1 0 0,0 0 0,1 0 1,-1-1-1,0 0 0,0 1 0,-1-1 0,1 0 1,-1 0-1,1 0 0,0-3 0,6-11-268,-11 19 268,1 0 0,0 0 0,-1 0 1,1 1-1,0-1 0,-4 5 1,-7 10 86,1 1 0,-17 32 0,24-39-55,0-1-1,1 0 1,0 1 0,1 0 0,1 0 0,0 0 0,-1 13 0,2-10 73,-1 3-29,2 0-1,0 0 1,2 18-1,-1-30-25,-1-1 0,1 1 0,1-1-1,-1 1 1,1-1 0,-1 1-1,1-1 1,0 0 0,1 0-1,-1 0 1,1 0 0,0-1-1,0 1 1,0-1 0,0 1-1,5 3 1,-6-6-17,0 0 0,0 0 0,0 0 0,0 0 0,0-1 0,0 1 0,0 0 0,0-1 0,0 0 0,1 1 0,-1-1 0,0 0 0,0 0 0,0 0 0,1 0 0,-1-1 0,0 1 0,0 0 0,0-1 0,0 0 0,1 1 0,-1-1 0,0 0 0,0 0 0,0 0 0,2-2 0,4-3-1,0 0 0,-1 0 0,1 0 0,10-13 0,-4 1-28,-1 0-1,21-37 1,0 0-18,61-73-121,26-47-22,-90 125 89,31-65-1,14-57-13,-43 69-183,-29 86 254,-4 17 28,2-4-57,-1 0 0,0 0-1,0 0 1,-1 0 0,1-7 0,-1 11 40,0-1 0,0 0-1,-1 0 1,1 1 0,0-1 0,0 0 0,0 1 0,-1-1 0,1 0 0,0 1-1,0-1 1,-1 0 0,1 1 0,-1-1 0,1 0 0,-1 1 0,1-1 0,-1 1 0,1-1-1,-1 1 1,1 0 0,-1-1 0,0 1 0,1-1 0,-1 1 0,0 0 0,1-1-1,-1 1 1,0 0 0,1 0 0,-1 0 0,0 0 0,1 0 0,-1-1 0,0 1-1,0 0 1,-1 1 0,0-1 5,-1 0 1,1 1-1,-1 0 0,1-1 1,-1 1-1,1 0 0,0 0 0,-1 0 1,1 1-1,0-1 0,0 0 1,0 1-1,-4 3 0,3-2-2,-5 4-16,0 1 1,0-1-1,1 2 1,0-1-1,0 1 0,-5 11 1,-28 60 77,30-59 47,-10 22 62,2 0 1,1 1 0,3 1 0,2 1 0,-12 82 0,22-112-78,1 1 0,1-1 0,0 1 0,1-1 0,1 1 0,7 31 0,-7-44-38,-1-1 0,1 1 0,0 0 0,0 0 0,0-1 0,0 1-1,1-1 1,2 3 0,-4-4-17,1-1 1,-1 1-1,1-1 0,0 0 0,-1 0 0,1 0 0,0 0 0,-1 0 0,1 0 1,0 0-1,0 0 0,0-1 0,0 1 0,0-1 0,0 0 0,0 1 1,0-1-1,4 0 0,7-3 12,0 0 1,0 0-1,0-2 0,0 1 1,21-13-1,1 2-21,12-5-92,103-44-275,-141 60 316,0 1 0,0 0 0,1 0 0,16-2 0,-20 5 20,-1-1 1,1 1-1,0 0 1,-1 1-1,1-1 1,-1 1-1,1 0 1,-1 0-1,1 1 1,-1 0-1,0 0 1,6 2-1,-7 0 44,-3-3 22,-8-1 84,-8 1-125,1 1 0,-1 1-1,0 1 1,1 0-1,-26 11 1,23-8-25,-43 18 183,54-21-111,-1-1-1,1 1 1,0 0-1,0 0 0,0 1 1,-10 10-1,15-14-46,0 0 0,0 0-1,0 0 1,1 0 0,-1 0-1,0 0 1,1 0 0,-1 0-1,1 0 1,-1 0 0,1 1 0,0-1-1,-1 0 1,1 0 0,0 1-1,0-1 1,0 0 0,0 0 0,0 1-1,0-1 1,0 0 0,0 0-1,0 1 1,1-1 0,-1 0 0,1 0-1,-1 0 1,1 1 0,-1-1-1,1 0 1,0 0 0,-1 0-1,1 0 1,0 0 0,0 0 0,0 0-1,-1 0 1,1-1 0,0 1-1,0 0 1,1 0 0,-1-1 0,0 1-1,0-1 1,0 1 0,2 0-1,1-1 10,1 1-1,-1-1 1,0 0-1,0-1 0,0 1 1,0-1-1,0 0 1,0 0-1,0 0 0,5-2 1,4-4 19,21-11 1,-2 0-19,-13 6-11,-15 10-54,-1-1 0,1 1 0,-1 0 1,1 0-1,0 0 0,0 1 1,0-1-1,0 1 0,7-1 0,-9 3 28,-1 0-1,1 0 0,-1 0 0,1 0 0,-1 1 0,0-1 1,1 0-1,-1 1 0,0-1 0,0 1 0,0-1 1,0 1-1,0 0 0,1 3 0,5 6 67,-5-8-29,0 0 0,1-1 0,-1 1 0,1-1 0,-1 0 0,1 1 1,0-1-1,0 0 0,0-1 0,0 1 0,0 0 0,0-1 0,0 0 0,0 0 0,4 1 1,-2-1 5,1 0 1,-1-1 0,0 0-1,0 0 1,1-1 0,-1 1-1,0-1 1,0 0 0,9-3-1,174-66 451,-174 65-502,0-1-1,0-1 1,0 0-1,-1-1 1,0-1-1,-1 0 1,0 0-1,16-17 1,-13 9-90,-1-1-1,-1 0 1,13-26 0,28-65-421,54-192-75,-97 267 582,-1-1-1,9-60 0,-19 94 26,1-3-50,0 0 0,-1 1 0,0-1 1,0 1-1,0-1 0,-2-6 0,2 10 46,0 0 0,0 0 0,0 0 0,0-1 0,0 1 0,0 0 0,0 0-1,0 0 1,0-1 0,0 1 0,0 0 0,0 0 0,-1 0 0,1 0 0,0-1 0,0 1 0,0 0 0,0 0-1,0 0 1,-1 0 0,1 0 0,0 0 0,0 0 0,0-1 0,0 1 0,-1 0 0,1 0 0,0 0 0,0 0-1,0 0 1,-1 0 0,1 0 0,0 0 0,0 0 0,0 0 0,-1 0 0,1 0 0,0 0 0,0 0 0,0 0 0,0 0-1,-1 0 1,1 0 0,0 0 0,0 1 0,0-1 0,-1 0 0,1 0 0,0 0 0,0 0 0,0 0 0,0 0-1,0 1 1,-1-1 0,1 0 0,0 0 0,0 0 0,0 1 0,-11 11-55,10-11 57,-4 6 15,1 1 0,0-1-1,0 1 1,1 0-1,-4 11 1,-82 251 236,37-105-6,19-47-21,30-99-122,0 1 0,1-1-1,1 0 1,2 26 0,0-40-57,-1 0 0,1 0-1,0 0 1,1 0 0,-1 0-1,1-1 1,0 1 0,5 8-1,-6-12-15,0 1-1,0 0 0,0-1 0,1 1 0,-1-1 0,1 1 0,-1-1 0,1 1 0,-1-1 0,1 0 0,0 0 1,0 0-1,-1 0 0,1 0 0,0-1 0,0 1 0,0 0 0,0-1 0,0 1 0,0-1 0,0 0 0,0 0 1,0 0-1,4 0 0,4-2-28,0 1-1,-1-2 1,1 0 0,-1 0 0,17-9-1,42-28-447,-28 15 250,-34 21 122,5-2-234,-8 8 176,-4 6 74,-4 14 216,0 1 0,2 0 1,-1 28-1,4-45-104,0-1 0,0 1 0,1-1-1,0 1 1,0 0 0,0-1 0,1 0 0,1 6-1,-2-9-36,0-1 0,0 1 0,0-1 1,0 1-1,0-1 0,0 0 0,0 1 0,1-1 0,-1 0 0,0 0 0,1 0 0,-1 0 0,1 0 0,-1 0 0,1 0 0,-1 0 0,1-1 0,0 1 0,-1-1 0,1 1 0,0-1 0,-1 0 0,1 1 0,0-1 0,0 0 0,-1 0 0,1 0 0,0-1 0,3 0 0,8-2 25,-1 0 0,0-1 0,0-1 0,18-9 0,2-1-14,-13 8-57,60-26-442,132-75-1,-194 94 274,-17 14 198,0 0 1,0 0-1,0 0 0,0 0 1,0 0-1,0 0 1,0 0-1,0 0 1,0 0-1,0 0 0,0 0 1,-1 0-1,1 0 1,0 0-1,0 0 1,0 0-1,0 0 0,0 0 1,0 0-1,0 0 1,0 0-1,0 0 1,0 0-1,0 0 0,0 0 1,0 0-1,0 0 1,0 0-1,0 0 1,0 0-1,0 0 0,0 0 1,0 0-1,0 0 1,0 0-1,0-1 1,0 1-1,0 0 0,0 0 1,0 0-1,0 0 1,0 0-1,0 0 1,0 0-1,0 0 0,0 0 1,0 0-1,-12 6-89,0 0 145,1 1 1,-1 0-1,2 1 0,-1 0 0,-15 16 0,24-21-25,-1 0-1,1 0 0,-1 1 1,1-1-1,0 1 1,0 0-1,0-1 0,1 1 1,-1 0-1,1 0 0,0 0 1,0 0-1,0 0 0,1 0 1,-1 0-1,1 0 1,0 0-1,0 0 0,1 0 1,-1 1-1,1-1 0,2 7 1,-2-9-7,-1 0-1,1-1 1,-1 1 0,1 0 0,0-1 0,0 1 0,0-1 0,0 1 0,0-1-1,0 0 1,0 1 0,1-1 0,-1 0 0,0 0 0,1 0 0,-1 0-1,1 0 1,-1 0 0,3 1 0,-1-1 1,0 0 1,0-1-1,-1 1 1,1-1-1,0 0 0,0 0 1,-1 0-1,1 0 0,0 0 1,0-1-1,4 0 1,-1-1-8,1-1 0,0 1 0,-1-1 0,0 0 0,0-1 0,0 1 0,0-1 0,0 0 0,6-6 0,-7 4-45,0 0 1,-1 0-1,1 0 1,-1-1 0,-1 1-1,1-1 1,2-7-1,-4 9-32,0 0-1,0 0 0,-1-1 0,0 1 0,0 0 0,0 0 1,-1 0-1,0-1 0,0 1 0,0 0 0,-1-7 0,0 9 43,-1 0 0,1-1-1,0 1 1,-1 0-1,0 0 1,0 0-1,0 0 1,0 1-1,0-1 1,0 1 0,-1-1-1,1 1 1,-1 0-1,0 0 1,0 0-1,0 0 1,0 0-1,0 1 1,0-1 0,0 1-1,0 0 1,-7-2-1,-7-1 39,0 1 0,0 0-1,-22 0 1,33 3-27,-6-1 40,1 1 0,-1 0 0,0 1 0,-16 4-1,92-5 379,-16 0-174,130 0 103,-167 1-285,-1-1 0,0 1 0,0 1 0,0 0 0,0 0 0,0 1 0,-1 1 0,1-1 0,-1 1-1,17 11 1,-24-14-36,-1 0-1,0 0 1,1 0-1,-1 0 1,0 1-1,0-1 1,0 0-1,0 1 1,0-1-1,0 1 1,0-1-1,0 1 1,0 0-1,-1-1 1,1 1-1,-1 0 0,1-1 1,-1 1-1,0 0 1,0 0-1,0 3 1,0-1 8,0 1 0,-1-1 0,0 1 0,0-1 0,0 1 0,-3 5 0,47-28 527,-23 10-630,76-27 104,-85 32-48,0 0-1,0 1 0,1 0 0,-1 1 0,1 0 0,18 2 0,-28-1 26,-1 0-1,1 0 1,-1 1-1,0-1 1,1 1-1,-1 0 1,0-1-1,0 1 1,0 0-1,1-1 1,-1 1-1,0 0 1,0 0-1,0 0 1,0 0-1,0 0 1,-1 0-1,1 1 1,0-1-1,0 0 1,-1 0-1,1 1 0,-1-1 1,1 0-1,-1 1 1,1-1-1,-1 2 1,2 5 89,-1 0 0,0 0 0,-1 13 0,0-18-69,0 13-9,1-1 0,0 1 0,7 29 0,-3-23-1995,-5-18 680,1 0 0,-1 0 0,0 0 1,0 0-1,-1 8 0,1-11 893,0 0 0,0 0 0,-1 0 0,1 0 0,0-1 0,-1 1 0,1 0 0,-1 0 0,1 0 0,-1 0 0,1 0 0,-1-1 0,0 1 0,1 0 0,-1 0 0,0-1 0,-1 2 0,0-1 115,1-1 1,0 1 0,-1-1 0,1 0 0,-1 1-1,1-1 1,-1 0 0,1 0 0,-1 0 0,1 0 0,0 0-1,-1 0 1,1-1 0,-1 1 0,-2-1 0,-10-4-3066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1517 3232,'-8'0'5637,"17"-3"-2032,13-21-831,-13 12-2526,0 0 0,0-1 1,-2 0-1,11-22 1,-11 20-142,55-117 619,-31 61-111,64-104 1,-10 59-221,-70 98-301,1 1 0,0 1 0,2 1-1,20-15 1,-33 26-72,0 1 1,0 0-1,1 1 0,-1-1 0,11-2 1,-15 4-20,0 1 1,1-1 0,-1 1-1,0 0 1,0 0-1,0-1 1,0 1-1,0 0 1,0 0 0,0 0-1,0 1 1,1-1-1,-1 0 1,0 0 0,0 0-1,0 1 1,0-1-1,0 1 1,0-1 0,0 1-1,0-1 1,0 1-1,0-1 1,0 1 0,0 0-1,-1-1 1,1 1-1,0 0 1,0 0 0,-1 0-1,1 0 1,0 0-1,-1 0 1,1 0 0,-1 0-1,1 1 1,0 1 9,-1 1 1,1-1 0,-1 0-1,0 0 1,0 0-1,0 0 1,0 0 0,-1 1-1,1-1 1,-2 5 0,-1 4 38,-14 61 69,-33 89-1,5-23 578,55-156-429,21-26 1,11-12-161,-7 7-204,1 2 0,70-67 0,-101 108 87,0 1 0,1 0 1,-1 0-1,1 0 0,0 1 0,0 0 1,0 0-1,8-3 0,-13 6 8,-1 0 1,1 0-1,0 0 0,0 0 0,0 0 0,-1 0 0,1 0 0,0 0 1,0 0-1,0 0 0,-1 0 0,1 1 0,0-1 0,0 0 0,-1 0 1,1 1-1,0-1 0,0 1 0,-1-1 0,1 1 0,0-1 0,-1 1 0,1-1 1,-1 1-1,1-1 0,-1 1 0,1 0 0,-1-1 0,1 1 0,-1 0 1,0-1-1,1 1 0,-1 1 0,2 2 11,0 1 0,-1-1-1,1 0 1,0 10 0,0 8 58,-1-1 0,-2 1 0,-4 34 0,0 21-105,8-60 85,-1-9 189,-2-8-231,0 0 0,0 0-1,0 0 1,0 0 0,0 0-1,0 0 1,0 0-1,0 0 1,0 0 0,0 1-1,0-1 1,0 0 0,0 0-1,0 0 1,1 0-1,-1 0 1,0 0 0,0 0-1,0 0 1,0 0 0,0 0-1,0 0 1,0 0-1,0 0 1,0 0 0,0 0-1,0 0 1,0 0 0,0 0-1,0 0 1,0 0 0,0 0-1,1 1 1,-1-1-1,0 0 1,0 0 0,0 0-1,0 0 1,0 0 0,0 0-1,0 0 1,0 0-1,0-1 1,0 1 0,0 0-1,0 0 1,0 0 0,1 0-1,-1 0 1,0 0 0,0 0-1,0 0 1,0 0-1,0 0 1,0 0 0,0 0-1,0 0 1,7-12 94,0-1 0,-1 1 0,7-23 0,3-4-73,-3 10-47,24-39 0,-30 58-10,0-1 0,1 1 0,0 0 1,1 0-1,0 1 0,15-12 0,-22 19 20,1 1 0,-1-1 0,1 0 0,-1 1 0,1 0 0,0 0 0,0 0 0,0 0 0,3-1 0,-5 2-2,0 0 0,0 0 0,1 0 0,-1 0 0,0 0 0,0 0 0,0 0 0,0 1 0,0-1 0,0 0 0,0 1 0,0-1 0,0 0 0,0 1 0,0-1-1,0 1 1,0 0 0,-1-1 0,1 1 0,0 0 0,0-1 0,-1 1 0,1 0 0,0 0 0,-1 0 0,1 0 0,-1 0 0,1 0 0,0 1 0,3 11 8,0-1 1,-1 1-1,0 0 1,-1 0-1,-1 1 1,0 24-1,0-12 10,-1 35 3,2 14 181,-2-66-174,2 0 0,-1 0 0,1 0 0,1 0 0,-1-1 0,5 10 0,-6-16 0,1 0-1,-1 1 1,0-1 0,1 0 0,-1 0-1,1 0 1,0 0 0,0-1-1,-1 1 1,1 0 0,1-1 0,-1 1-1,0-1 1,0 0 0,0 1-1,1-1 1,-1 0 0,1 0-1,-1-1 1,0 1 0,1-1 0,0 1-1,-1-1 1,1 0 0,-1 0-1,1 0 1,-1 0 0,1 0 0,-1 0-1,4-2 1,4 0 37,-1 0 0,0-1 0,0 0 0,-1-1 0,1 0-1,-1-1 1,10-6 0,8-8-83,-1 0 0,43-46 0,39-56 130,-61 66-152,0-2-13,-45 63-41,-4 9 114,-23 122-54,24-110-25,0 0 0,1 0 0,4 32 0,-2-50 93,0-1 0,1 0 0,0 0 1,0-1-1,1 1 0,0 0 1,1-1-1,-1 1 0,10 12 0,-12-18-6,1 0-1,-1-1 1,1 1-1,-1 0 1,1 0-1,0-1 1,0 1-1,0-1 1,0 1-1,0-1 1,0 0-1,0 0 1,0 0-1,1 0 1,-1 0-1,0-1 1,1 1-1,-1-1 1,0 1-1,1-1 1,-1 0-1,1 0 0,-1 0 1,1 0-1,-1 0 1,0-1-1,1 1 1,-1-1-1,0 1 1,1-1-1,-1 0 1,0 0-1,0 0 1,1 0-1,-1-1 1,2-1-1,1 0 34,0-2-1,0 1 1,-1 0-1,1-1 0,-1 0 1,0 0-1,-1 0 1,1-1-1,-1 1 1,0-1-1,0 0 1,3-9-1,1-8 35,9-43-1,-16 64-82,3-12 15,-2-1 0,1 1 0,-2-1 0,0 0 0,0 1 0,-2-1 0,1 1 0,-2 0 0,-8-27 0,9 36-14,0-1 0,-1 1 1,0 0-1,0 0 0,0 1 0,-1-1 0,0 1 0,0-1 1,0 1-1,0 0 0,0 1 0,-1-1 0,0 1 1,0 0-1,0 0 0,-8-4 0,1 2-30,10 4 12,0 0 0,0 0 1,-1 0-1,1 0 0,0 0 0,-1 0 0,1 1 0,0-1 0,-1 1 0,1 0 0,-1-1 0,1 1 0,0 0 0,-1 1 1,-2-1-1,-4 1-289,8-1 89,7 0 134,3-1 66,1 0-1,15-3 1,0-1-31,386-43 116,-191 24-26,-207 23-59,-11 0 7,0 1 0,0-1 0,0 1 1,1 0-1,-1 0 0,0 0 1,0 0-1,1 0 0,-1 1 1,4 0-1,-5 0 142,-2-1-15,-2 2-92,0 0 1,1 0 0,-1 1 0,1-1-1,-1 1 1,1-1 0,0 1 0,-2 3 0,-1 1 4,-35 45-91,2 1 0,3 2 0,-46 99 0,74-139 44,1 0 1,0 1-1,2-1 0,-1 1 1,-1 20-1,5-32 20,1 0-1,0 0 0,0 0 1,0 0-1,1 0 0,-1 0 1,1 0-1,0 0 0,0 0 1,1 0-1,2 5 1,-3-6 7,1-1 1,0 0-1,-1 0 1,1 0-1,0 0 1,0 0-1,0 0 0,1 0 1,-1-1-1,0 1 1,1-1-1,-1 1 1,1-1-1,-1 0 1,1 0-1,-1 0 1,1-1-1,5 2 1,-5-2 7,-1 0 1,1 1-1,0-1 1,0-1-1,0 1 0,-1 0 1,1-1-1,0 1 1,0-1-1,-1 0 0,1 0 1,-1 0-1,1 0 1,-1 0-1,1-1 1,-1 1-1,0-1 0,1 1 1,-1-1-1,3-4 1,2-1 10,0-1 1,0-1-1,-1 1 0,5-11 1,68-137 157,-42 78-173,-31 67-10,96-214 38,0-96 95,-66 144-115,-30 137-13,-2-1 0,-2-55 1,-2 87-57,-1 1 1,0 0-1,0 0 1,-3-8-1,4 15 25,-1 0 0,1-1 0,0 1 0,-1 0 0,1-1 0,-1 1 0,1 0 0,-1-1 0,0 1 0,0 0 0,0 0 0,1 0 0,-1 0 0,0 0 0,0 0-1,0 0 1,-1 0 0,1 0 0,0 0 0,0 1 0,0-1 0,-1 0 0,1 1 0,0-1 0,-1 1 0,1-1 0,0 1 0,-1 0 0,1 0 0,-3-1 0,0 2-11,1 0-1,-1 0 1,1 0 0,0 1 0,-1-1 0,1 1 0,0 0 0,0-1 0,0 1 0,0 1 0,0-1-1,1 0 1,-1 1 0,1 0 0,-1-1 0,-1 4 0,-3 4-18,0 0 0,1 0 1,1 0-1,-6 13 0,0 8 23,0 0 1,3 1-1,0 0 1,3 0-1,-3 37 1,5-8 57,9 115 1,-3-145-45,3 0 1,0 0-1,2-1 1,1 0-1,17 37 0,-4-21 40,2 0 0,42 60 0,-58-94-8,1-1 1,0 0-1,0 0 0,1-1 0,1 0 0,-1-1 1,2 0-1,-1-1 0,26 14 0,-34-21 10,1 1-1,-1-1 0,1 1 1,0-1-1,0 0 0,0-1 1,0 1-1,-1-1 0,1 1 0,0-1 1,0 0-1,0-1 0,0 1 1,0-1-1,6-1 0,-5 0 21,0 0 0,0 0 0,0-1 0,0 0 0,0 0 0,-1 0 0,1 0 0,-1-1 0,0 0 0,6-6 0,5-9-13,-1 0 0,-1 0 0,-1-1 0,-1-1 0,-1 0 0,-1-1 0,8-26 0,-15 44-30,-1-1-1,0 1 1,0-1 0,0 1-1,0-1 1,-1 0-1,0 0 1,0-5 0,0 9-9,-1 0 0,1 0 0,0 0 0,0 0 0,-1 0 0,1 0 1,-1 0-1,1 0 0,-1 0 0,1 0 0,-1 0 0,1 0 0,-1 0 1,0 0-1,0 1 0,1-1 0,-1 0 0,0 1 0,0-1 0,0 0 1,0 1-1,0-1 0,0 1 0,0-1 0,0 1 0,0 0 0,0-1 1,0 1-1,0 0 0,0 0 0,0 0 0,0-1 0,0 1 0,0 0 1,-1 1-1,1-1 0,0 0 0,0 0 0,-1 1 0,-2 0-21,1-1-1,-1 1 0,1 1 1,-1-1-1,1 0 1,0 1-1,-1 0 0,1 0 1,0 0-1,0 0 1,1 0-1,-1 1 0,0-1 1,1 1-1,-1 0 0,1-1 1,0 1-1,0 0 1,0 0-1,0 1 0,-1 3 1,0-1-3,1 0-1,0-1 1,1 1 0,-1 0-1,1 0 1,0 0 0,1 0 0,-1 0-1,1 0 1,1 0 0,-1 0 0,2 8-1,1-3 18,0 0 0,0 0 0,1 0 0,1-1 0,0 0 0,0 0 0,1 0 1,0 0-1,8 8 0,-11-14 24,0-1 1,0 0-1,0 0 1,0 0 0,0-1-1,1 1 1,-1-1-1,1 0 1,0 0 0,-1 0-1,1 0 1,0 0-1,0-1 1,0 0 0,1 0-1,-1 0 1,0 0 0,0-1-1,0 0 1,1 0-1,-1 0 1,0 0 0,0 0-1,1-1 1,-1 0-1,0 0 1,6-2 0,24-12 183,56-34 1,-63 32-164,153-97 7,-154 95-42,-2-1 0,0-1 0,-2-1 0,30-37 0,-39 41 31,-1 0-1,0-1 0,12-29 1,18-63 130,21-112-60,-56 199-102,-2 1 1,0-1-1,-2 0 0,0 0 0,-2 0 1,-2-33-1,-3 36-58,4 21 54,0-1 0,0 1 0,0-1 0,0 0 0,0 1 0,0-1 0,-1 1 0,1-1 0,0 1 0,0-1 0,-1 1 0,1-1 0,0 1 0,-1-1 0,1 1 0,-1-1 0,1 1 0,0 0 0,-1-1 0,1 1 0,-1 0 1,1-1-1,-1 1 0,1 0 0,-1-1 0,1 1 0,-1 0 0,0 0 0,1 0 0,-1 0 0,1 0 0,-1-1 0,1 1 0,-1 0 0,0 0 0,1 0 0,-1 1 0,1-1 0,-1 0 0,0 0 0,1 0 0,-1 0 0,1 0 0,-1 1 0,1-1 0,-1 0 0,1 1 0,-2 0 0,-1 1-10,0 1 1,-1-1 0,1 1-1,-5 6 1,7-8 16,-13 18-48,0 0 0,1 0 0,1 1 0,0 1 0,2 0 0,-11 31 0,-32 139-267,53-190 313,-28 158-11,24-127 17,3 1-1,0 0 0,5 32 1,1-23 52,2 0 1,1-1 0,20 54-1,-24-85 5,0 0-1,0 0 1,11 15-1,-14-23-42,0 0 0,0 0 0,1 0-1,-1 0 1,1-1 0,-1 1-1,1 0 1,0-1 0,0 1 0,-1-1-1,1 0 1,0 1 0,0-1 0,1 0-1,-1 0 1,0 0 0,0 0 0,0-1-1,1 1 1,-1-1 0,0 1 0,3-1-1,-3 0 3,0-1-1,0 1 0,0-1 1,-1 1-1,1-1 1,0 0-1,-1 0 0,1 0 1,0 0-1,-1 0 0,1 0 1,-1 0-1,0 0 1,1-1-1,1-1 0,18-27 173,-11 14-143,24-34-45,-13 17 122,46-53-1,-42 58-190,97-98 116,-118 122-98,0 1 1,0 0-1,0-1 1,0 2-1,1-1 1,8-3-1,-11 5 33,0 0 1,0 1-1,0-1 0,0 1 1,1 0-1,-1 0 0,0 0 1,0 0-1,0 0 0,0 0 1,1 1-1,-1-1 0,0 1 1,0-1-1,0 1 0,0 0 1,0 0-1,4 2 0,-2 0 4,0 0 0,1 1 0,-1-1 0,-1 1 0,1 0-1,0 0 1,-1 0 0,0 1 0,0-1 0,0 1 0,-1 0 0,1 0-1,-1 0 1,0 0 0,-1 0 0,1 0 0,-1 1 0,1 6 0,0 10 28,0 0 1,-1 0-1,-3 23 1,2-42-29,0 7 5,-12 122-19,10-117 81,-1 0 0,-1 0 0,0-1 1,-1 0-1,-1 1 0,-11 20 1,16-34-41,1 1 0,-1-1 1,0 0-1,0 1 0,0-1 1,0 0-1,0 0 1,0 0-1,0 0 0,0 1 1,0-1-1,0-1 0,-1 1 1,1 0-1,-1 0 0,1 0 1,0-1-1,-1 1 1,1-1-1,-1 1 0,1-1 1,-1 1-1,1-1 0,-1 0 1,0 0-1,1 0 1,-1 0-1,1 0 0,-1 0 1,1 0-1,-1-1 0,0 1 1,1-1-1,-1 1 0,1-1 1,0 1-1,-3-2 1,1 0 14,-1-1 1,0 1 0,1-1 0,-1 0-1,1 0 1,0 0 0,-5-7 0,-18-28 147,23 33-157,-7-10-70,1-1-1,1 0 1,0 0 0,1-1-1,1 0 1,1-1 0,-5-26-1,10 44 37,-1 0 1,1-1-1,0 1 0,0-1 0,0 1 0,0-1 1,0 1-1,0-1 0,0 1 0,0-1 0,0 1 1,0-1-1,0 1 0,1-1 0,-1 1 1,0 0-1,0-1 0,0 1 0,1-1 0,-1 1 1,0 0-1,0-1 0,1 1 0,-1-1 0,0 1 1,1 0-1,-1-1 0,0 1 0,1 0 0,-1 0 1,1-1-1,-1 1 0,0 0 0,1 0 0,-1 0 1,1-1-1,0 1 0,1 0-9,0 0 0,0-1-1,1 1 1,-1 0 0,0 1 0,0-1-1,3 1 1,28 6 17,0 3-1,-1 1 1,49 23 0,7 3 172,-39-17-91,-26-11 76,25 8-1,-38-14-132,-1-1-1,1 0 1,0-1-1,-1 0 1,1-1-1,11 0 1,1-3-1319,1-2 309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2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162 182 6720,'-5'-12'5594,"6"17"-2698,0 0-2604,0-1-1,0 0 0,0 1 0,0-1 1,-1 1-1,1-1 0,-1 1 1,-1 6-1,0 9 175,0 69 1859,-21 150 1,-15-4-987,-33 174 356,51-348-1285,6-23 412,20-49-716,3-5-228,-1 0-1,9-22 1,8-37 45,18-49-127,-37 109 164,0 0-1,1 0 1,1 1 0,0 1-1,21-25 1,-29 37 41,-1 0-1,1 0 0,0 0 1,0 0-1,0 0 0,0 1 0,0-1 1,0 0-1,0 0 0,0 1 1,0-1-1,0 1 0,0-1 1,0 1-1,0-1 0,1 1 1,-1 0-1,0-1 0,0 1 1,1 0-1,-1 0 0,0 0 1,0 0-1,1 0 0,-1 0 1,0 0-1,0 1 0,0-1 1,1 0-1,-1 1 0,0-1 1,0 1-1,0-1 0,0 1 1,0-1-1,0 1 0,0 0 1,0 0-1,0-1 0,0 1 1,0 0-1,0 0 0,0 0 1,-1 0-1,2 2 0,3 4 54,-1 1-1,0-1 1,0 1-1,-1 0 1,4 12-1,14 81 280,-18-77-261,2 1 0,0-1 0,2-1 0,12 30 1,-15-44-31,0 0 0,1 0 0,1-1 1,0 1-1,0-1 0,13 13 1,-15-18-25,0 1 1,0-1 0,1 0-1,-1 0 1,1 0 0,0-1-1,0 0 1,0 0 0,0 0-1,0 0 1,0-1 0,1 0-1,-1 0 1,8 0-1,0-1 51,0 0-1,0-1 0,0 0 0,0-1 0,0 0 0,0-1 0,-1-1 1,1 0-1,20-10 0,-25 10-74,1-1 1,-1 0-1,0-1 0,0 0 1,-1 0-1,1-1 0,-1 0 1,-1 0-1,1 0 1,-1-1-1,-1 0 0,0 0 1,9-18-1,-3-1-130,-1-1 0,-2 0 0,0 0 0,-2-1 0,-1 0 0,-1 0 0,-1-33 0,-2 51-67,-1 8 149,0 1 1,1-1-1,-1 0 0,0 0 1,-1 1-1,1-1 0,0 0 0,-1 1 1,1-1-1,-1 0 0,0 1 1,-2-5-1,3 7 52,0 0 1,-1-1-1,1 1 0,0 0 1,0 0-1,-1 0 1,1 0-1,0 0 0,-1-1 1,1 1-1,0 0 0,-1 0 1,1 0-1,0 0 1,-1 0-1,1 0 0,0 0 1,0 0-1,-1 0 1,1 0-1,0 0 0,-1 0 1,1 1-1,0-1 0,-1 0 1,1 0-1,0 0 1,0 0-1,-1 0 0,1 1 1,-1-1-1,-6 6 102,5-3-87,0 1 1,0 0 0,0 0-1,0 0 1,0 0-1,1 0 1,0 0-1,0 1 1,0-1-1,0 0 1,0 5 0,-1 6-1,-1 5 23,1 0 1,0 0-1,2 1 1,0-1-1,1 0 1,1 0-1,1 0 0,1 0 1,1 0-1,0-1 1,14 32-1,-17-46 13,0-1 1,1 0-1,-1 0 0,1 0 1,0 0-1,0 0 0,0-1 0,1 1 1,-1-1-1,1 0 0,7 5 1,-8-6-13,0-1 0,1 1 0,-1-1 0,1 0 0,-1 0 0,1 0 0,0 0 0,-1-1 0,1 1 0,0-1 0,0 0 0,-1 0 0,1 0 0,0-1 0,-1 0 0,8-1 0,4-3-6,-1 1 0,-1-2 0,1 0 0,20-12 0,-11 2 11,-1-1-1,35-35 1,34-47-220,-52 53-84,45-75 1,-60 83-21,37-83 0,-2-46-263,72-309-116,-117 402 543,-14 71 101,2-11-46,-2 14 58,0-1 0,0 1 0,0 0 0,0 0 0,0 0 0,0-1 0,0 1 0,0 0 0,0 0 0,0-1 0,0 1 0,0 0 0,0 0 0,-1 0 0,1-1 0,0 1 0,0 0 0,0 0 0,0 0 0,0-1 0,0 1 0,0 0 0,-1 0 0,1 0 0,0 0 0,0-1 0,0 1 0,0 0 0,-1 0 0,1 0 0,0 0 0,0 0 1,0 0-1,-1 0 0,1 0 0,0-1 0,0 1 0,0 0 0,-1 0 0,1 0 0,0 0 0,0 0 0,-1 0 0,1 0 0,0 0 0,-1 1-2,0-1-1,1 1 1,-1-1 0,1 1-1,-1-1 1,1 1 0,-1-1-1,1 1 1,-1 0 0,1-1-1,-1 1 1,1 0 0,0-1-1,-1 1 1,1 0 0,-8 15-5,2 0 0,0 0 0,-5 19 0,-61 292 618,59-236-349,-4 156 0,19-195 79,1 0 0,19 93-1,-20-138-231,0 2 28,0 0 1,5 13-1,-7-20-96,1 0-1,0-1 1,0 1-1,0 0 1,0 0-1,0-1 1,0 1-1,1-1 1,-1 1-1,0-1 1,1 1-1,-1-1 1,1 0-1,0 0 0,-1 0 1,4 2-1,-3-2-24,-1-1 0,0 0 0,0 0 0,1 0 0,-1 0 0,0 1 0,0-2 0,1 1 0,-1 0 0,0 0 0,0 0 0,1-1 0,-1 1 0,0 0 0,0-1 0,0 1 0,0-1 0,1 1 0,-1-1 0,0 0 0,0 0 0,0 1 0,1-3 0,4-3 4,-1 0 0,10-13 0,-6 7 2,179-200-359,-175 200 299,14-16-119,48-62-1,-46 42 71,-2 0 0,-2-2 0,23-66 0,-25 53-43,-3 0 0,18-103 0,-38 164 120,1 0 0,-1 0 0,0 0 0,1 0 0,-1 0-1,-1 0 1,1 0 0,0 0 0,0 0 0,-1 0 0,1 0 0,-1 0 0,1 0-1,-2-2 1,1 3 14,1 1 0,0 0 0,0 0 0,-1-1 0,1 1 0,0 0 0,-1 0 0,1 0 0,0-1 0,-1 1 0,1 0 1,-1 0-1,1 0 0,0 0 0,-1 0 0,1 0 0,0 0 0,-1 0 0,1 0 0,-1 0 0,1 0 0,0 0 0,-1 0 0,1 0 0,-1 0 0,1 0 0,0 0 0,-1 0 0,0 1 0,-1 0 5,0 0 0,0 1 0,-1-1 0,1 1 0,0 0 0,0 0 0,-3 3 0,-20 26 67,2 0-1,1 2 1,-19 36-1,-47 116 949,76-155-866,1 1-1,1 0 0,2 0 1,1 1-1,2 1 0,1-1 1,0 42-1,5-46-90,0 0 0,2-1 0,1 1 0,2-1 0,0 0 0,2 0 0,1 0-1,20 42 1,22 22-13,-45-80-121,1-1-1,1-1 1,-1 1-1,2-1 1,-1 0-1,12 8 1,-18-15-159,0-1 0,-1 1 0,1-1 0,0 1 0,1-1 0,-1 0 0,0 0 0,0 0 0,0 0 0,1-1 0,-1 1 0,0 0 0,1-1 0,-1 0 0,1 0 0,-1 1 0,0-1 0,1-1 0,-1 1-1,1 0 1,-1-1 0,0 1 0,1-1 0,-1 1 0,0-1 0,1 0 0,-1 0 0,0 0 0,0-1 0,0 1 0,0 0 0,0-1 0,0 1 0,0-1 0,-1 0 0,3-2 0,3-6-1569,0 0 0,0 0 0,-1 0 0,-1-1 0,7-18-1,-11 29 1710,25-62-5151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1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10208,'-26'4'7551,"34"1"-6623,10-2 128,4 2-640,14-2-576,1 1 96,3-4-2336,-4 5 1312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2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1174 154 10720,'-18'-7'3456,"18"7"-3411,-1 0-1,1-1 1,0 1 0,0 0 0,0 0 0,0 0 0,-1 0 0,1-1 0,0 1 0,0 0 0,0 0 0,0 0 0,0 0 0,0-1 0,0 1 0,0 0 0,-1 0 0,1 0 0,0-1 0,0 1 0,0 0-1,0 0 1,0-1 0,0 1 0,0 0 0,0 0 0,0 0 0,1-1 0,-1 1 0,0 0 0,0 0 0,0 0 0,0-1 0,0 1 0,0 0 0,0 0 0,0 0 0,1-1 0,-1 1 0,0 0 0,0 0-1,0 0 1,0 0 0,1 0 0,-1-1 0,0 1 0,0 0 0,1 0 0,2-1 282,0-1 0,0 1 0,0 0-1,0 0 1,0 1 0,0-1 0,1 0 0,-1 1 0,6 0-1,4-1 529,89-11 803,72-11-2003,-60-1-8376,-109 23 7467,1 0-505,-17-1-6017</inkml:trace>
  <inkml:trace contextRef="#ctx0" brushRef="#br0" timeOffset="1">14 89 10464,'-13'0'4736,"13"-3"-4096,5-2 1759,8 5-1439,9-7 576,6 2-896,25-7-64,10 4-384,19-4-96,-3 4-64,-2-3-384,-4 7 192,-25-4-3200,-6 8 1856,-11-5-3999,-4 5 3071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2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36 11040,'-50'-23'5024,"45"19"-4385,5-1-1246,8 5 191,16-3-1536,7 6 1120,22 2-4352,7 7 2880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2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25 207 3232,'-3'1'252,"3"-1"-225,0 1 0,0-1 0,0 0-1,0 0 1,0 0 0,0 0 0,-1 0 0,1 1-1,0-1 1,0 0 0,0 0 0,0 0 0,0 0 0,0 0-1,-1 0 1,1 0 0,0 1 0,0-1 0,0 0-1,0 0 1,0 0 0,-1 0 0,1 0 0,0 0-1,0 0 1,0 0 0,0 0 0,-1 0 0,1 0-1,0 0 1,0 0 0,0 0 0,0 0 0,-1 0 0,1 0-1,0 0 1,0 0 0,0 0 0,0-1 0,0 1-1,-1 0 1,1 0 0,0 0 0,0 0 0,0 0-1,0 0 1,0 0 0,0 0 0,-1-1 0,1 1-1,0 0 1,0 0 0,0 0 0,0 0 0,0 0 0,0-1-1,0 1 1,0 0 0,0 0 0,0 0 0,0 0-1,0-1 1,9 1 7192,19 0-4837,-20 0-1444,3-1-647,0 0 1,0 0 0,0-2 0,0 1 0,-1-1 0,1-1-1,-1 0 1,1 0 0,-1-1 0,-1 0 0,1-1 0,9-6-1,-14 7-238,1 1 0,0 0 0,-1-1-1,0 0 1,0-1 0,0 1-1,-1-1 1,0 0 0,0 0-1,0 0 1,-1 0 0,1-1-1,-2 1 1,1-1 0,-1 0 0,0 0-1,0 0 1,-1 0 0,1-10-1,-2 16-39,0 0 0,0 0-1,0 0 1,0 0-1,0 0 1,0 0 0,0 0-1,0 0 1,-1 0-1,1 0 1,0 0 0,-1 0-1,1 1 1,-1-1-1,1 0 1,-1 0 0,1 0-1,-1 0 1,0 0-1,1 1 1,-1-1 0,0 0-1,0 1 1,1-1-1,-1 0 1,0 1 0,0-1-1,0 1 1,0-1-1,0 1 1,0 0 0,0-1-1,0 1 1,0 0-1,0 0 1,-1-1 0,-2 1 43,1 0 0,-1 1 0,0-1 0,0 1 0,1-1 0,-1 1 0,1 0 0,-7 3 0,-11 5 222,1 0 0,0 2 0,1 0-1,0 1 1,1 1 0,0 1 0,1 1 0,0 0 0,-19 24 0,34-37-225,1 0 0,-1 0 0,1 0 0,0 0 0,0 0 0,0 1 0,0-1 0,0 0 0,1 1 0,-1-1 1,1 0-1,-1 1 0,1-1 0,0 5 0,0-5-17,0-1 1,1 0-1,-1 1 0,0-1 1,1 0-1,-1 0 0,1 1 1,0-1-1,-1 0 0,1 0 1,0 0-1,0 0 1,0 0-1,0 0 0,-1 0 1,1 0-1,1 0 0,-1 0 1,0 0-1,0-1 0,0 1 1,0 0-1,0-1 0,1 1 1,-1-1-1,0 1 0,1-1 1,1 1-1,10 1 66,0 0 1,1-1-1,-1 0 0,0-1 1,23-3-1,-9-1-62,47-13 0,130-57 211,-52 16-38,-125 51-241,-26 7 30,0 0 0,0-1 1,0 1-1,0 0 0,0 0 0,0 0 1,0-1-1,0 1 0,0 0 0,0 0 0,1 1 1,-1-1-1,0 0 0,0 0 0,0 0 1,0 1-1,0-1 0,0 1 0,0-1 0,-1 1 1,3 0-1,-3 0 9,0 0 0,0 0 0,0 0 0,0 0 0,0 0 0,0-1 0,0 1 0,-1 0 0,1 0 0,0 0 0,0 0 0,-1 0 0,1-1 0,-1 1 0,1 0 0,-1 0 1,1-1-1,-1 1 0,1 0 0,-1-1 0,0 1 0,0 0 0,-22 21 96,9-11-127,-73 66 431,77-65-274,10-11-133,0-1 0,0 0 0,0 0 0,0 0 0,0 0-1,0 0 1,0 1 0,0-1 0,0 0 0,0 0 0,0 0 0,1 0 0,-1 0 0,0 0-1,0 0 1,0 1 0,0-1 0,0 0 0,0 0 0,0 0 0,0 0 0,1 0 0,-1 0-1,0 0 1,0 0 0,0 0 0,0 0 0,0 0 0,0 0 0,1 0 0,-1 0-1,0 0 1,0 0 0,0 0 0,0 0 0,0 0 0,1 0 0,-1 0 0,0 0 0,0 0-1,0 0 1,0 0 0,0 0 0,0 0 0,1 0 0,-1 0 0,0 0 0,32-10 165,-20 5-321,91-30-325,90-28 170,-181 60 265,-5 1 30,0 0 1,0 0-1,0 1 1,13-1-1,-18 2 3,0 0-1,-1 1 1,1-1-1,0 0 1,-1 1-1,1-1 1,-1 1-1,1-1 1,0 1-1,-1 0 1,1-1-1,-1 1 1,0 0-1,1 0 1,-1 0-1,0 0 1,1 1-1,-1-1 1,0 0-1,0 0 1,0 1-1,0-1 1,0 0-1,0 1 1,0 1-1,2 4 0,-1 1 0,0-1-1,3 12 1,-5-13 68,1 0 1,1 0-1,-1 0 1,1 0-1,0 0 1,1-1 0,2 6-1,-3-10-41,-1 1 0,0-1 0,1 0-1,-1 0 1,1 0 0,-1 0 0,1 0-1,-1 0 1,1-1 0,-1 1 0,1 0 0,0-1-1,0 1 1,-1-1 0,1 0 0,0 0 0,0 1-1,-1-1 1,1 0 0,0 0 0,0-1 0,-1 1-1,1 0 1,3-2 0,7 0 38,0-2 0,17-7 0,-21 8-27,21-8-111,-1-2 0,0-2 0,0 0 0,-2-2 0,0 0 0,32-30 0,-57 47 68,0-1 1,0 1-1,-1-1 0,1 1 0,-1-1 1,1 0-1,0 1 0,-1-1 0,1 0 1,-1 1-1,1-1 0,-1 0 0,0 0 1,1 0-1,-1 1 0,0-1 0,1 0 1,-1 0-1,0 0 0,0-1 0,0 2 2,-1-1-1,0 1 0,1 0 0,-1-1 1,0 1-1,1 0 0,-1 0 0,0 0 1,1-1-1,-1 1 0,0 0 1,1 0-1,-1 0 0,0 0 0,0 0 1,1 0-1,-1 1 0,0-1 1,1 0-1,-1 0 0,0 0 0,1 1 1,-1-1-1,0 0 0,0 1 1,-10 3 13,0 1 0,1-1 1,-1 2-1,1 0 1,1 0-1,-1 0 1,-11 11-1,17-13 34,0 0-1,0 0 0,0 0 0,1 0 1,-1 1-1,1-1 0,0 1 0,0 0 1,1 0-1,0 0 0,-1 0 1,2 1-1,-1-1 0,1 0 0,-1 1 1,2 0-1,-2 5 0,3-9-10,-1 1-1,0-1 1,0 0-1,1 0 1,-1 1-1,1-1 1,0 0-1,0 0 1,-1 0-1,2 0 1,-1 0-1,0 0 1,0 0-1,0 0 1,1 0-1,-1-1 1,1 1-1,0-1 1,-1 1-1,1-1 1,0 1-1,0-1 1,0 0 0,0 0-1,0 0 1,0 0-1,0 0 1,4 1-1,3 0 38,0 0 0,0 0 0,1-1 0,-1 0 0,17-1 0,39-7 93,-1-2 0,75-20 0,-104 19-140,-1-2 0,50-23-1,-62 25 89,-2-3-216,-18 12 99,0-1 0,0 0 1,1 1-1,-1-1 0,1 1 0,-1 0 1,1 0-1,-1 0 0,1 0 1,2 0-1,-4 3-30,-1 0 1,1 0 0,-1 0-1,0 0 1,0 0-1,0 0 1,0 2 0,0-2 8,0-1 31,0 10 6,0-1 1,0 0 0,1 0-1,1 0 1,2 12-1,-3-19 4,0 0 0,1 0 0,-1 0-1,0-1 1,1 1 0,0 0 0,0-1 0,-1 1 0,1-1-1,1 0 1,-1 0 0,0 0 0,0 0 0,1 0 0,-1 0-1,1-1 1,0 1 0,0-1 0,-1 1 0,1-1-1,0 0 1,4 1 0,13 2 23,-1-1 1,1-1-1,0 0 0,21-2 0,79-10 61,20-17-75,-117 21-21,0-2-1,0 0 0,38-22 1,-56 27-54,1 1 1,-1-2-1,-1 1 0,1-1 1,0 1-1,-1-1 1,0 0-1,0-1 1,0 1-1,5-8 0,-9 12 55,0-1-1,0 1 0,0 0 0,0 0 1,1 0-1,-1-1 0,0 1 0,0 0 1,0 0-1,0-1 0,0 1 0,1 0 0,-1 0 1,0-1-1,0 1 0,0 0 0,0 0 1,0-1-1,0 1 0,0 0 0,0 0 0,0-1 1,0 1-1,0 0 0,0 0 0,0-1 1,0 1-1,0 0 0,0 0 0,-1-1 1,1 1-1,0-1 0,-8 4-206,-2 1 124,-13 4-42,-5 0 84,1 2 0,1 0-1,0 2 1,-30 18 0,50-26 103,-1 1 0,1 0 0,1-1 0,-1 2 1,1-1-1,-9 12 0,13-15-42,0-1 1,0 0-1,0 0 1,1 1-1,-1-1 1,0 1 0,1-1-1,-1 0 1,1 1-1,0-1 1,-1 1-1,1-1 1,0 1-1,0-1 1,0 1-1,0 0 1,0-1 0,0 1-1,1-1 1,-1 1-1,0-1 1,1 0-1,-1 1 1,1-1-1,0 1 1,-1-1 0,1 0-1,0 1 1,0-1-1,0 0 1,0 0-1,0 0 1,0 0-1,0 0 1,0 0 0,0 0-1,1 0 1,-1 0-1,0 0 1,1-1-1,1 2 1,1 0-1,-1-1 1,0 1-1,1-1 1,-1 0-1,1 0 1,-1 0-1,1 0 1,-1-1-1,1 0 1,0 1-1,-1-1 1,5-1-1,-2 0 26,1 0 0,-1 0-1,0-1 1,1 0 0,-1 0 0,7-4-1,2-2 34,-1 0 0,0-2 0,0 0-1,15-14 1,-26 21-72,14-11-9,-1-2 0,28-32 0,-37 36-99,-3 6-238,-5 13 16,-38 115 331,17-61 14,5-9 224,-36 73 0,44-106-175,-2 0 1,0-1-1,-2-1 0,0 0 1,0 0-1,-29 25 0,37-37-79,-4 3 84,-1 0 0,-19 13-1,26-20-70,1 1-1,0-1 1,0 0-1,-1 0 1,1 0-1,0 0 1,-1-1-1,1 1 1,-1-1 0,1 1-1,-1-1 1,0 0-1,1 0 1,-1 0-1,1 0 1,-1 0-1,1-1 1,-1 1-1,1-1 1,-5-1-1,6 1-60,-1-1-1,0 1 1,1-1 0,-1 1-1,1-1 1,0 0 0,-1 1-1,1-1 1,0 0-1,0 0 1,0 0 0,1 0-1,-1 0 1,0 0 0,1 0-1,-1 0 1,1 0 0,-1 0-1,1-2 1,-1-3-41,1 0 0,0-1 0,0 1 0,2-11 1,-1 11 90,1-1 0,0 0 1,1 1-1,0 0 0,0 0 1,0 0-1,1 0 1,0 0-1,1 0 0,-1 1 1,1 0-1,0 0 1,1 1-1,0-1 0,-1 1 1,2 0-1,11-7 1,1 1 162,1 1-1,0 1 1,1 1 0,41-11 0,-22 6 172,-1-3 1,61-32-1,-45 21-244,140-59 303,-68 32-20,-121 52-350,-1-1 0,1 1 1,-1-1-1,0-1 0,0 1 1,0 0-1,4-5 0,-19 17-144,1-1 221,0 1-1,0 0 0,1 0 1,-10 16-1,13-17-26,0 1-1,1 1 1,1-1-1,-1 1 0,2-1 1,-1 1-1,1 0 1,1 0-1,-1 14 1,2-18-21,0 0 0,0 0 0,1 0 0,0 0 1,0 0-1,0 0 0,1 0 0,0-1 0,0 1 1,1 0-1,-1-1 0,1 1 0,0-1 1,1 0-1,-1 0 0,1 0 0,5 4 0,-7-6-9,1-1 1,0 1-1,0-1 0,1 0 0,-1 0 0,0 0 0,1 0 0,-1-1 0,1 1 0,0-1 0,-1 0 0,1 0 0,0 0 1,4 0-1,-2-1-16,-1 0 0,1 0 0,-1-1 0,1 0 0,-1 0 0,1 0 1,-1-1-1,11-3 0,-2-3-39,0 1 1,0-2-1,-1 0 0,0-1 1,-1 0-1,13-13 1,117-127-249,-140 147 246,3-3-59,0 0 1,0 0-1,5-11 1,-10 17 66,1-1 1,-1 0 0,1 0-1,-1 0 1,1 0 0,-1 0-1,1 0 1,-1 0-1,0-1 1,0 1 0,0 0-1,0 0 1,1 0 0,-1 0-1,0 0 1,-1 0-1,1 0 1,0 0 0,0 0-1,0 0 1,-1-1 0,1 1-1,-1 0 1,1 0-1,0 0 1,-1 0 0,0 1-1,1-1 1,-1 0 0,0 0-1,1 0 1,-1 0-1,-1 0 1,1 0 3,-1 1-1,1-1 1,0 1 0,-1-1-1,1 1 1,-1 0 0,1 0-1,-1 0 1,1-1 0,-1 1 0,1 1-1,-1-1 1,1 0 0,0 0-1,-1 0 1,-2 2 0,-27 11-143,25-9 177,-1 0 0,1 1 0,0-1 0,1 1 0,-1 1 0,1-1 0,0 1 1,1 0-1,-1 0 0,1 0 0,0 1 0,1-1 0,-1 1 0,1 0 0,1 0 0,-1 0 0,1 1 0,-1 7 0,1-6 29,1 1-1,0-1 1,1 0-1,0 1 1,0-1-1,1 1 1,0-1 0,0 0-1,1 1 1,1-1-1,-1 0 1,2 0-1,-1-1 1,6 11-1,-7-16-14,0 0-1,0 0 1,0 0-1,0 0 1,0 0-1,1 0 1,-1-1-1,1 1 1,0-1-1,-1 0 1,1 0-1,0 0 1,0 0-1,1-1 1,-1 1-1,0-1 1,1 1-1,-1-1 1,1 0-1,-1-1 1,1 1-1,-1-1 1,1 1-1,-1-1 1,1 0-1,-1 0 1,1-1-1,0 1 1,-1-1-1,1 0 1,3-1-1,27-11-70,0-1 0,61-36-1,-23 7 81,-2-2 0,65-57-1,-28-4-529,-100 99 388,0 2-85,-7 9-5,-5 13 26,4-15 197,-5 13-63,-2 0 0,0-1-1,-17 24 1,10-16 13,8-12 18,-72 105 240,63-94-180,-1-2 0,0 0-1,-28 22 1,43-39-63,1-1-1,-1 0 1,0 0 0,0 0 0,0 0 0,0-1 0,0 1 0,0 0 0,0-1 0,0 0-1,0 1 1,0-1 0,0 0 0,0 0 0,0 0 0,0 0 0,0 0 0,-3-1-1,4 0-9,0 1-1,0 0 1,0-1-1,0 1 1,0 0-1,0-1 1,1 1-1,-1-1 0,0 1 1,0-1-1,1 1 1,-1-1-1,0 0 1,1 1-1,-1-1 1,1 0-1,-1 0 0,1 0 1,-1 1-1,1-1 1,-1 0-1,1 0 1,0 0-1,-1 0 1,1 0-1,0 0 0,0 1 1,0-1-1,0 0 1,0 0-1,0 0 1,0 0-1,0 0 1,0 0-1,0 0 0,0 0 1,1 0-1,-1 0 1,0 1-1,1-1 1,-1-1-1,2-2 31,0 1 0,0 0 0,0-1 0,1 1-1,-1 0 1,1 0 0,-1 0 0,1 0 0,0 1 0,0-1 0,1 1 0,-1 0 0,0 0-1,1 0 1,-1 0 0,1 0 0,0 1 0,4-2 0,9-2 54,1 1 1,28-4-1,-38 7-55,66-9-1514,91 0 0,-151 10-1283,29 4-1,-36-2 1101,0-1-1,0 1 1,9 4-1,11 8-2159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4:2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13056,'-3'0'5887,"-2"8"-5087,0-8 2016,10 4-1696,-10-4-544,5 3-384,-4-3-1888,8 0 928,1-12-9055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1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705 110 2400,'0'0'179,"1"0"0,-1 0 0,1 0 0,-1 0 0,1 0 0,-1 0 0,0 0 0,1-1 0,-1 1 1,1 0-1,-1 0 0,0 0 0,1-1 0,-1 1 0,1 0 0,-1 0 0,0-1 0,1 1 0,-1 0 0,0-1 0,0 1 0,1 0 0,-1-1 0,0 1 0,0-1 0,1 1 1,-1 0-1,0-1 0,0 1 0,0-1 0,0 1 0,0-1 0,0 1 0,0-1 0,0 1 0,0 0 0,0-1 0,0 1 0,0-1 0,0 1 0,0-1 0,0 1 1,0-1-1,0 1 0,-1 0 0,1-1 0,-7-15 4720,0 6-5196,2 4 592,0 1-1,-1 0 0,0 0 1,0 1-1,-1-1 1,1 1-1,-1 1 1,-9-5-1,3 4-31,1-1 1,-1 2-1,0 0 0,-17-2 0,-3 3 134,0 0 0,-66 8 0,77-4-268,1 1 0,0 1-1,-1 1 1,2 1 0,-1 1-1,-21 10 1,30-11-78,0 1 1,0 0-1,0 1 1,1 0-1,1 1 1,-1 0-1,1 0 1,1 2-1,0-1 1,-13 19-1,9-8 69,0 2 1,1 0-1,1 0 0,-15 46 1,22-54-96,1-1 1,0 1 0,1 0-1,0 0 1,1 0 0,1 0 0,0 0-1,1 0 1,6 27 0,-2-22 89,2 0 1,0-1 0,1 1 0,1-2-1,0 1 1,2-1 0,0-1-1,1 0 1,16 18 0,-21-29-47,-1 1 1,1-1-1,0-1 1,0 1-1,0-1 1,1 0-1,0-1 1,0 0-1,0 0 1,1-1-1,-1 0 1,1 0-1,-1-1 1,1 0-1,0-1 1,0 0-1,0 0 1,0-1-1,12-1 1,-2 0-61,1-2 1,-1-1-1,0 0 1,0-1 0,0-1-1,-1-1 1,32-17 0,-49 24-19,6-4-11,-1 1 0,1-1 0,-1-1 0,8-6 0,-13 10 12,0 0 0,0 0 0,0 0 0,0 0 0,0 0 0,0 0 0,0 0 0,-1-1 0,1 1 0,0 0 0,0-1 0,-1 1 0,1 0 0,-1-1 0,0 1 0,1-1 0,-1 1 0,0-1 0,0 1 0,0-1 0,0 1-1,0-1 1,0 1 0,0 0 0,0-1 0,-1 1 0,1-1 0,-1 1 0,1-1 0,-2-1 0,-1-2 11,0 1-1,-1-1 1,0 1-1,0 0 1,0 0-1,0 0 0,-1 0 1,1 1-1,-1 0 1,0 0-1,-9-4 1,-3-1-6,-1 1 0,-25-7 1,-35-1-163,49 10 127,21 3 187,9 0-43,13 0 39,-7 1-76,67-6 330,-12 2-142,174-28 122,-165 20-342,69-22 1,-23 6-118,-99 20 254,-6 1-114,-6 4 146,-18 6-140,-23 8-348,22-3 262,1 0 0,-1 0 0,1 1 0,1 1 0,-21 19 0,26-23-31,-13 13 62,2 0-1,0 1 1,2 1 0,-16 24-1,27-36 2,0-1-1,0 1 1,1 0-1,0 0 0,0 0 1,1 0-1,0 0 1,0 0-1,1 1 1,0 8-1,1-13 23,-1 0 0,1 1 0,0-1 0,1 0 0,-1 0 0,1 0 0,0 0 0,0 0 0,0 0 0,0 0 0,1 0 1,0 0-1,-1-1 0,2 1 0,-1-1 0,0 1 0,1-1 0,-1 0 0,1 0 0,0 0 0,6 5 0,-7-7-26,-1 0-1,1-1 1,0 1 0,-1-1 0,1 1-1,0-1 1,-1 0 0,1 1 0,0-1-1,0 0 1,-1 0 0,1-1 0,0 1-1,-1 0 1,1 0 0,0-1 0,-1 1-1,1-1 1,0 0 0,-1 1 0,1-1-1,-1 0 1,1 0 0,-1 0 0,3-2-1,1-1 0,0 0 0,0-1 0,0 0 0,-1 0 0,0 0 0,4-6 0,16-28-123,-2-2 0,-2 0 0,-2-1-1,15-52 1,-33 92 89,0 1 0,1 0 0,-1-1 0,1 1-1,-1 0 1,1-1 0,-1 1 0,1 0 0,0 0 0,-1 0 0,1-1-1,0 1 1,0 0 0,2-1 0,-3 2 8,1 0-1,0 0 1,0 0 0,0 0-1,0 1 1,0-1 0,0 0 0,0 1-1,-1-1 1,1 1 0,0-1-1,0 1 1,0-1 0,-1 1-1,1 0 1,0-1 0,-1 1-1,1 0 1,0-1 0,-1 1 0,1 1-1,38 41 119,-17-16 81,28 23 0,-40-41-105,-1-1 1,1 0-1,1 0 0,-1-1 1,1-1-1,15 7 1,-22-12-13,1 1 1,0-1 0,0 0 0,-1 0-1,1 0 1,0-1 0,0 1 0,0-1-1,0-1 1,0 1 0,0-1-1,0 1 1,0-1 0,-1-1 0,1 1-1,0-1 1,-1 0 0,1 0 0,5-3-1,-2 0-24,0 0-1,0-1 0,-1 0 0,0 0 0,0 0 0,0-1 1,-1 0-1,0-1 0,0 1 0,-1-1 0,0 0 0,6-14 0,34-103-39,-6 13-152,-38 111 139,13-28-137,-5 19 40,-9 9 107,0 1 0,1 0 1,-1 0-1,0 0 0,0 0 0,0 0 0,1 0 1,-1 0-1,0 0 0,0-1 0,1 1 1,-1 0-1,0 0 0,0 0 0,1 0 1,-1 0-1,0 0 0,0 0 0,1 1 0,-1-1 1,0 0-1,0 0 0,0 0 0,1 0 1,-1 0-1,0 0 0,0 0 0,0 0 1,1 1-1,-1-1 0,0 0 0,0 0 1,0 0-1,1 0 0,-1 1 0,0-1 0,0 0 1,0 0-1,0 1 0,3 4 32,0 1 0,0-1-1,-1 1 1,0 0 0,-1 0-1,2 6 1,5 40 150,-7-48-171,2 21 31,-1 0 0,-1 1 0,-1-1 1,-1 0-1,-7 37 0,7-58-38,0 0-1,0 0 1,-1 0-1,1 0 1,-1 0-1,0 0 1,0-1-1,0 1 0,-4 4 1,5-6-20,0-1 1,-1 0 0,1 1-1,-1-1 1,1 0-1,-1 0 1,0 0-1,0 0 1,1 0-1,-1 0 1,0 0-1,0-1 1,0 1-1,0 0 1,0-1-1,0 0 1,0 1-1,0-1 1,0 0-1,0 0 1,0 0-1,-2-1 1,-12-1-144,-27-4-181,49 7 608,0 0 0,0 1 1,10 3-1,-6-2-115,0 0 0,12 2 0,45-1 379,-58-4-1442,0-1-1,-1 1 0,1-2 1,-1 1-1,14-6 0,1 3-6567,-10 4 4149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1305 2656,'-9'0'1673,"6"0"-777,7 0 1207,-4-18 3091,1 4-4500,2 0 1,0 0-1,1 1 0,0-1 0,1 1 1,7-14-1,-9 18-589,12-22 480,1 0 0,33-49 0,49-48 466,-81 109-787,29-27 0,-45 45-228,0 0 0,1 0 1,-1 0-1,0 0 0,0 0 0,1 0 1,-1 0-1,0 1 0,1-1 0,-1 0 1,1 1-1,-1-1 0,1 1 0,-1 0 1,1 0-1,-1-1 0,1 1 1,-1 0-1,1 0 0,0 0 0,-1 1 1,1-1-1,-1 0 0,1 0 0,-1 1 1,1-1-1,-1 1 0,1 0 1,-1-1-1,0 1 0,1 0 0,-1 0 1,0 0-1,0 0 0,1 0 0,-1 0 1,0 0-1,1 2 0,2 2 78,0 0 1,0 0-1,-1 1 0,1-1 0,-2 1 1,1 0-1,0 0 0,1 6 0,-2-1-45,0-1 0,0 1-1,-1 0 1,0 0 0,-1 0-1,0 1 1,-1-1 0,0 0-1,-4 15 1,-4 10 135,-21 51 1,1-1 6,16-50-174,13-36-30,0 0 0,0 0 0,0 0 0,0 0 0,0 0 0,0 0 0,0-1 0,0 1 0,0 0 0,0 0 0,0 0 0,1 0 0,-1 0 0,0 0 0,0 0-1,0 0 1,0 0 0,0 0 0,0 0 0,0 0 0,0 0 0,0 0 0,0 0 0,0 1 0,0-1 0,0 0 0,0 0 0,0 0 0,0 0 0,0 0 0,0 0 0,0 0 0,0 0 0,1 0 0,-1 0 0,0 0 0,0 0-1,0 0 1,0 0 0,0 0 0,0 0 0,0 0 0,0 0 0,0 0 0,8-7 167,16-15-37,71-65-196,40-40-42,-105 95 38,-14 13 83,1 2-1,29-25 0,-45 42-9,0-1 1,0 0 0,0 0-1,-1 1 1,1-1-1,0 1 1,1-1-1,-1 1 1,0-1-1,0 1 1,0-1-1,0 1 1,0 0 0,0 0-1,1 0 1,-1 0-1,0 0 1,0 0-1,0 0 1,0 0-1,2 0 1,-2 1 12,0-1 0,-1 1 0,1-1 0,0 1 0,0 0 0,0-1 0,-1 1 0,1 0 0,0 0 0,-1 0 0,1 0 0,-1-1 0,1 1 0,-1 0 0,1 0 0,-1 0 0,0 0-1,1 2 1,0 3 48,0 1 0,0 0 0,0-1 0,-1 1-1,-1 13 1,-7 24 323,5-29-411,1-1-1,-1 19 1,6-14 187,1-22 4,3-11-133,10-24-37,53-139-260,-55 151 44,-5 15-8,-9 11 212,-1 0 1,0 0 0,1-1-1,-1 1 1,0 0 0,1 0 0,-1 0-1,0 0 1,1-1 0,-1 1-1,0 0 1,1 0 0,-1 0-1,1 0 1,-1 0 0,0 0 0,1 0-1,-1 0 1,1 0 0,-1 0-1,0 0 1,1 0 0,-1 1-1,0-1 1,1 0 0,0 0 0,0 3 3,1 0 0,0-1 0,-1 1 0,0 0 0,1 0 1,-1 0-1,0 0 0,-1 0 0,2 4 0,-1-3 16,3 17 93,-1 0 1,-1 0-1,0 29 0,0 8-14,-2-57-83,0 1 1,0 0 0,0 0-1,0-1 1,1 1-1,-1 0 1,1-1-1,-1 1 1,1 0-1,0-1 1,-1 1 0,1-1-1,0 1 1,0-1-1,0 1 1,0-1-1,0 1 1,0-1 0,1 0-1,-1 0 1,0 0-1,1 0 1,-1 0-1,1 0 1,-1 0-1,1 0 1,-1 0 0,1-1-1,0 1 1,-1-1-1,1 1 1,0-1-1,-1 0 1,1 1-1,0-1 1,0 0 0,1 0-1,5-1 39,-1 0 1,0 0-1,0 0 0,0-1 0,0 0 0,0 0 1,7-4-1,48-27-6,-49 26-33,29-20-58,0-1 1,40-39-1,-51 42-52,-20 15-83,1 1 0,22-13 1,-34 22 174,0 0 0,1 0 1,-1 0-1,0 0 1,1 0-1,-1 0 1,0 0-1,0 0 1,1 0-1,-1 0 1,0 0-1,1 0 1,-1 0-1,0 0 1,1 0-1,-1 0 1,0 0-1,0 0 1,1 0-1,-1 0 0,0 0 1,1 1-1,-1-1 1,0 0-1,0 0 1,1 0-1,-1 1 1,0-1-1,0 0 1,0 0-1,1 1 1,-1-1-1,0 1 1,4 7-94,-2 2 101,0 0 0,-1 0 0,-1 1 0,1-1-1,-2 0 1,1 0 0,-1 0 0,-4 17 0,2-10 100,0 0 0,1 20 0,2-32-90,1 1-1,-1-1 0,1 1 0,0-1 1,0 0-1,1 0 0,-1 0 0,1 0 1,1 0-1,-1 0 0,3 5 1,-3-8 23,0 1 1,-1-1-1,1 1 1,0-1 0,0 0-1,1 0 1,-1 0-1,0 0 1,1 0 0,-1-1-1,1 1 1,4 2-1,-5-4-1,-1 1 0,1-1 0,0 0 0,-1 1 0,1-1 0,0 0 0,0 0 0,-1 0-1,1 0 1,0-1 0,-1 1 0,1 0 0,0-1 0,-1 1 0,1-1 0,0 1 0,-1-1 0,1 0 0,-1 0-1,1 0 1,-1 0 0,3-2 0,-2 1 0,-1-1 0,1 1-1,-1-1 1,1 0 0,-1 1 0,0-1-1,0 0 1,-1 0 0,1 0 0,0 0 0,-1 0-1,0 0 1,1 0 0,-2-4 0,2 0-77,-1-4-16,0-1 0,-1 1 0,-1 0 0,0 0 1,0-1-1,-1 1 0,-5-11 0,-2-11-31,8 26 78,0-1 0,-1 1 0,0-1 0,0 1 0,-8-13 0,8 17 1,1-1 1,-1 1 0,0 0-1,0 0 1,0 0 0,0 0-1,0 1 1,-1-1 0,1 1-1,-1 0 1,0 0 0,-5-2-1,9 3 9,-1 1-1,1 0 1,-1 0-1,0-1 1,1 1 0,-1 0-1,1 0 1,-1 0-1,0-1 1,1 1-1,-1 0 1,1 0-1,-1 0 1,0 0 0,1 0-1,-1 0 1,1 0-1,-1 1 1,0-1-1,1 0 1,-1 0-1,1 0 1,-1 1-1,0-1 1,1 0 0,-1 0-1,1 1 1,-1-1-1,1 1 1,-1-1-1,1 0 1,0 1-1,-1-1 1,1 1 0,-1-1-1,1 1 1,0-1-1,-1 1 1,1-1-1,0 2 1,-1-1-1,1 0 0,0 0 0,0 0-1,0 1 1,0-1 0,0 0 0,0 0 0,1 0 0,-1 0 0,0 0-1,0 0 1,1 0 0,-1 0 0,1 0 0,-1 0 0,1 0 0,-1 0-1,1 0 1,0 0 0,-1 0 0,2 1 0,4 2 23,1 1 0,-1-1 1,1 0-1,0-1 0,-1 1 0,2-1 1,-1-1-1,0 1 0,0-1 0,1-1 1,0 1-1,13 0 0,11-1-22,54-4-1,-67 1 49,70-4 61,0-5 0,92-24 0,-129 21 76,17-5 69,-62 18-30,-7 1-81,-8 6-71,-28 24-152,-2-2-1,-60 34 1,3-2 30,91-57 56,0 0-1,0 0 0,0 1 1,0-1-1,1 1 0,-1-1 1,1 1-1,0 0 0,-2 5 1,4-8 0,0 1 0,1-1 0,-1 1 0,0-1 0,1 1 0,0 0 0,-1-1 0,1 1 0,0 0 0,0-1 0,0 1 0,0 0 0,0-1 0,1 1 0,-1 0 0,0-1 1,1 1-1,-1-1 0,1 1 0,0-1 0,-1 1 0,1-1 0,0 1 0,0-1 0,0 1 0,0-1 0,0 0 0,0 0 0,0 0 0,0 1 0,2 0 0,2 1 10,-1 0-1,1 1 1,0-2 0,0 1-1,0-1 1,0 1 0,0-1-1,0-1 1,1 1 0,-1-1-1,1 0 1,-1 0 0,1 0-1,-1-1 1,10-1 0,-2 1 21,0-2 0,-1 0 0,1-1 0,0 0 0,20-8 0,-27 8-28,0 0 0,0 0 0,0-1 0,0 0-1,-1 0 1,1-1 0,-1 1 0,0-1 0,0 0-1,-1-1 1,0 1 0,6-9 0,0-3-38,-1-1 1,-1 0 0,7-20-1,12-37-93,22-104 0,-8-76-107,-40 247 235,18-170 7,-16 135-59,-3 0 0,-4-45 0,1 76-25,3 12 74,0 0-1,0 0 1,0 0 0,0-1-1,0 1 1,0 0-1,0 0 1,0 0 0,0 0-1,-1 0 1,1 0-1,0 0 1,0 0 0,0-1-1,0 1 1,0 0-1,0 0 1,0 0-1,0 0 1,0 0 0,0 0-1,0 0 1,-1 0-1,1 0 1,0 0 0,0 0-1,0 0 1,0 0-1,0 0 1,0 0 0,0 0-1,-1 0 1,1 0-1,0 0 1,0 0 0,0 0-1,0 0 1,0 0-1,0 0 1,0 0 0,-1 0-1,1 0 1,0 0-1,-1 1-17,0 1 0,0-1 0,0 1 0,0 0 0,1-1 0,-1 1 0,1 0 0,-1 0 0,1-1 0,-1 4 0,-11 59 40,3 1 1,-1 123-1,11-110 193,11 82 0,-6-119-113,2-1 1,1-1-1,28 74 0,-32-102-53,0 0-1,0-1 1,1 0-1,1 0 1,-1 0-1,1-1 1,1 0-1,0 0 1,10 8-1,-13-13-4,0 0 0,0-1 0,0 0 0,0 0 0,0 0 0,0-1 0,1 0 0,-1 0 0,1 0 0,0-1 0,0 1 0,0-1 0,-1-1 0,1 1 0,0-1 0,0 0 0,0 0 0,0-1 0,11-2 0,-10 1-25,0-1 0,-1 1 0,1-1-1,-1-1 1,1 1 0,-1-1 0,0 0 0,0 0-1,-1-1 1,1 0 0,-1 0 0,0 0 0,-1-1-1,1 1 1,-1-1 0,4-7 0,0-2-75,0 0 0,-1-1 0,0 0 0,-2-1 0,7-27 0,-9 31 23,-1-1 0,0 1 0,-1-1 1,-1 1-1,0-1 0,-2-14 0,2 26 25,0 0 0,0 1-1,-1-1 1,1 0 0,0 0 0,-1 1-1,0-1 1,1 0 0,-1 1-1,0-1 1,0 1 0,0-1 0,0 1-1,0-1 1,0 1 0,0 0 0,-1-1-1,1 1 1,0 0 0,-1 0 0,1 0-1,-1 0 1,1 0 0,-1 0-1,1 0 1,-1 1 0,0-1 0,-2 0-1,1 1 4,0 0 0,0 0 0,0 0 0,1 0-1,-1 1 1,0-1 0,0 1 0,1 0-1,-1 0 1,0 0 0,1 0 0,-1 1 0,1-1-1,-1 0 1,1 1 0,0 0 0,-4 3-1,-3 4-8,0 0 0,0 1-1,1 0 1,1 0 0,-1 1-1,2 0 1,0 0 0,0 0-1,1 1 1,0 0 0,-4 18-1,8-25 29,-3 9 32,0 1-1,-1 16 1,5-26-23,-1 0 0,1 0 1,1 0-1,-1 0 0,1 0 1,0 1-1,0-1 0,0-1 1,4 10-1,0-4-5,0-1 0,1 0 0,0 0 0,0 0 0,1-1 0,0 0 0,0 0 0,1-1 0,0 0 0,14 10 0,-10-10 68,1 1 1,-1-1-1,2-1 0,-1-1 1,0 0-1,1 0 0,18 3 1,-23-6-37,0-1 0,0 0 0,0 0 0,0-1 0,0 0 0,0 0 1,0-1-1,0-1 0,0 1 0,-1-1 0,13-5 0,-12 3-33,1-1 1,-1 0-1,-1-1 0,1 0 0,-1 0 1,0-1-1,0 0 0,11-14 0,3-7-1,25-42 1,96-170-270,-120 203 176,87-155 21,-93 154 85,-2 0 0,-2-1 0,-1-1 0,-2 0 0,-2-1 0,6-74-1,-14 112-25,0-4-43,1-1 1,-1 0-1,-1 0 1,1 0-1,-1 0 0,-4-14 1,5 21 27,-1 0-1,1 0 1,0-1 0,-1 1 0,1 0-1,-1 0 1,1 0 0,-1 0-1,1 0 1,-1 0 0,0 0 0,0 0-1,1 0 1,-1 0 0,0 0 0,0 1-1,0-1 1,0 0 0,0 0 0,0 1-1,0-1 1,0 1 0,0-1 0,0 1-1,0-1 1,-1 1 0,1 0 0,0 0-1,0-1 1,0 1 0,-1 0 0,1 0-1,0 0 1,0 0 0,0 0 0,-1 1-1,1-1 1,0 0 0,0 0 0,0 1-1,0-1 1,-1 1 0,1-1 0,0 1-1,0 0 1,0-1 0,-1 2 0,-6 4-2,0 0 0,1 0 1,0 1-1,-10 11 1,16-16 31,-21 25 116,0 2 0,3 1 0,0 0-1,2 2 1,1 0 0,2 0 0,1 2 0,1-1 0,2 2 0,-9 58 0,16-66-69,1-1 1,1 0-1,1 1 0,2-1 1,0 0-1,2 0 1,0 0-1,2 0 0,14 36 1,-13-43-71,2 1 1,0-2 0,2 1-1,0-1 1,0-1-1,2 0 1,0-1 0,1 0-1,1-1 1,0-1 0,1 0-1,22 15 1,32 13-1346,-60-37 183,0-1 0,0 0 0,0 0 0,1-1 0,15 3 0,1-2-1700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522 279 4800,'-1'0'52,"1"0"0,0-1-1,0 1 1,0 0 0,-1 0 0,1 0 0,0 0 0,0 0 0,0 0-1,0 0 1,-1-1 0,1 1 0,0 0 0,0 0 0,0 0 0,0 0-1,0-1 1,0 1 0,-1 0 0,1 0 0,0 0 0,0-1 0,0 1-1,0 0 1,0 0 0,0 0 0,0-1 0,0 1 0,0 0 0,0 0-1,0 0 1,0-1 0,0 1 0,0 0 0,0 0 0,0 0 0,0-1-1,1 1 1,-1 0 0,0 0 0,0 0 0,0-1 0,0 1 0,0 0-1,3-7 1813,-4 7-1648,1-1 0,0 0 1,0 0-1,0 1 0,0-1 0,-1 0 0,1 1 1,0-1-1,-1 0 0,1 1 0,0-1 0,-1 0 0,1 1 1,-1-1-1,1 1 0,-1-1 0,1 1 0,-1-1 1,1 1-1,-1-1 0,0 1 0,1-1 0,-1 1 1,0 0-1,1-1 0,-1 1 0,0 0 0,0 0 1,-22-4 1688,20 3-1488,-5 1-158,1 0 0,-1 1 1,1-1-1,0 2 0,-1-1 0,1 1 1,-14 5-1,1 1 162,-26 15 1,28-13-305,0 0 0,0 2 0,2 0-1,-1 1 1,1 0 0,1 2 0,1-1 0,0 2 0,1 0-1,-17 28 1,26-38-49,1 0 0,0 0 0,1 0 0,-1 1 0,1-1 0,1 1 0,-1 0 0,1-1 0,0 1 0,1 0 0,0 12 0,0-16-17,0 1-1,1 0 0,0-1 1,0 1-1,0-1 1,0 1-1,0-1 1,1 1-1,0-1 1,-1 0-1,1 0 0,0 0 1,1 0-1,-1 0 1,0 0-1,1-1 1,0 1-1,0-1 1,-1 0-1,1 1 1,1-1-1,-1-1 0,3 3 1,-1-2 9,1 0-1,-1 0 1,0 0 0,0 0-1,1-1 1,-1 0-1,1 0 1,-1-1 0,1 1-1,-1-1 1,1-1 0,0 1-1,-1-1 1,1 1 0,-1-2-1,0 1 1,1-1 0,-1 1-1,0-1 1,9-5-1,-8 3-47,-1 0-1,0 0 0,0 0 1,0-1-1,0 0 0,-1 0 1,0 0-1,0 0 0,0-1 0,-1 1 1,1-1-1,-1 0 0,-1 0 1,1 0-1,-1-1 0,0 1 1,1-10-1,6-42 83,2-62 0,-8-53-447,-3 194 213,-5 206 263,2-177 42,-3-1 1,-19 76 0,-50 118 186,56-199-208,-3-1 1,-29 45 0,48-83-115,-7 12 71,-1 0 1,-16 17-1,23-29-166,-1 0-1,0 0 0,0-1 1,0 1-1,-1-1 0,1 0 1,-1-1-1,0 0 0,-12 6 1,16-9 8,0 1 1,0 0 0,0-1-1,0 0 1,0 1 0,0-1 0,0 0-1,0 0 1,-1 0 0,1 0 0,0 0-1,0-1 1,0 1 0,0-1-1,0 1 1,0-1 0,0 0 0,1 0-1,-1 1 1,0-1 0,0-1 0,0 1-1,1 0 1,-1 0 0,1-1-1,-1 1 1,1-1 0,-1 1 0,-1-4-1,1 2 1,0-1 0,0 1-1,0-1 1,1 0 0,0 0-1,-1 1 1,1-1 0,1 0-1,-1 0 1,0 0 0,1 0-1,0 0 1,0 0 0,1-4-1,2-7-10,1 0-1,0 1 1,1-1 0,1 1-1,0 1 1,10-18-1,-11 23 66,5-11-4,2 1 1,0 1 0,1 0 0,0 0 0,2 1-1,0 1 1,0 1 0,24-17 0,10-3 210,86-43 1,-79 48 1,76-53 0,-101 57 109,-1-1 0,42-46 0,43-67 400,-87 104-525,28-38 184,-45 59-327,-5 5 57,0 1 0,0-1 1,8-18-1,-12 23 163,-2 9-143,-2 12-41,2-15-54,-8 53-35,-1 4-38,-1 84 0,10-135 64,0 0-1,1 0 1,0 0 0,1-1-1,0 1 1,0 0 0,0-1 0,1 0-1,5 11 1,-6-15 4,-1-1-1,1 1 1,0 0 0,0-1-1,0 1 1,0-1 0,0 0-1,1 0 1,-1 0-1,0 0 1,1 0 0,0 0-1,-1 0 1,1-1 0,0 0-1,0 1 1,0-1 0,0 0-1,0 0 1,0-1 0,0 1-1,1-1 1,-1 1 0,0-1-1,6 0 1,-1-2 18,1 0-1,-1 0 1,0 0 0,0-1-1,0 0 1,0-1 0,-1 0-1,1 0 1,-1-1 0,0 1-1,0-2 1,0 1 0,-1-1-1,0 0 1,0 0 0,6-8-1,8-13-29,-2-1-1,28-54 0,-10-2-109,-17 34-3,-19 50 97,0 0 0,0 0 0,0 0 0,0 0 0,1 0 0,-1 0 0,0 0 0,0 1 0,0-1 0,0 0 0,0 0 0,0 0 0,0 0 0,0 0 0,0 0 0,0 0 0,0 0 0,0 0 0,0 0 0,0 0 0,0 0 0,0 0 0,0 0 0,0 0 0,0 0 0,0 0 0,0 0 0,1 0 0,-1 0 0,0 0 0,0 0 0,0 0 0,0 0 0,0 0 0,0 0 0,0 0 0,0 0 0,0 0 0,0 0 0,0 0 0,0 0 0,0 0 0,1 0 0,-1 0 0,0 0 0,0 0 0,0 0 0,0 0 0,0 0 0,0 0 0,0 0 0,0 0 0,0 0 0,2 13-75,-2 21 19,-5 130 315,5-149-224,0 1 0,1 0 0,0 0 0,1 0 0,1 0 0,7 26 0,-10-42-31,6 12 262,-5-11-253,-1-1-1,0 0 1,1 0-1,-1 0 1,1 0 0,-1 1-1,0-1 1,1 0-1,-1 0 1,0 0-1,1 0 1,-1 0-1,1 0 1,-1 0 0,1 0-1,-1 0 1,0 0-1,1 0 1,-1 0-1,1 0 1,-1 0-1,0-1 1,1 1 0,-1 0-1,0 0 1,1 0-1,-1-1 1,0 1-1,1 0 1,0-1-1,2-1-10,0-1-1,1 0 1,-1 0-1,0 0 1,-1 0-1,1 0 1,0-1-1,-1 1 1,0-1-1,0 0 0,3-6 1,0-5-161,8-27-1,-11 32 165,24-88-263,45-109-1,-42 129 65,-28 79 199,0-1 0,0 1 0,1 0 0,-1 0 0,0 0 0,0 0 0,0 0 0,-1 0 0,1 0 0,1 2-1,4 6 44,-1 1 0,0 0 0,0 0 0,-1 1-1,-1-1 1,4 20 0,4 10-23,-2-13 43,1 1-1,24 45 0,-30-66-41,0 1-1,1-1 0,0 0 1,0-1-1,1 1 0,0-1 1,0 0-1,0 0 0,1-1 1,0 0-1,0 0 0,0-1 1,1 0-1,8 4 0,-10-6-9,0 0 0,0-1-1,0 0 1,0 0 0,0 0-1,0-1 1,1 0 0,-1 0-1,0 0 1,0-1-1,0 0 1,0 0 0,0 0-1,0-1 1,0 0 0,10-5-1,-8 3-10,0-1-1,-1 0 0,1 0 1,-1 0-1,0-1 0,-1 0 1,0-1-1,1 0 0,-2 1 0,10-16 1,0-5-32,-1 0 1,-1-1 0,-1-1-1,-2 0 1,-1 0 0,-2-1-1,8-57 1,-15 82-18,0 1-1,0-1 1,0 0 0,0 1-1,-1-1 1,-2-8 0,3 12 40,-1 0 0,1 0 0,0 0 1,0 0-1,-1 0 0,1 1 1,0-1-1,-1 0 0,1 0 1,-1 1-1,0-1 0,1 0 0,-1 1 1,1-1-1,-1 0 0,0 1 1,1-1-1,-1 1 0,0-1 0,0 1 1,1-1-1,-1 1 0,0 0 1,0-1-1,0 1 0,0 0 1,0 0-1,0-1 0,1 1 0,-1 0 1,0 0-1,0 0 0,0 0 1,0 0-1,0 0 0,0 1 0,0-1 1,1 0-1,-1 0 0,0 1 1,0-1-1,0 0 0,0 1 1,1-1-1,-2 1 0,-2 2-5,0 0 0,0 0 0,0 1 0,0-1 0,1 1 0,0 0 0,0 0 0,0 0 0,0 0 0,0 0 0,1 1 0,0-1 0,0 1 0,-2 6 0,-3 9 107,-7 41 1,14-60-91,-4 24 77,0 1 1,2 0-1,1 0 0,3 39 0,-1-52-43,0 0-1,2-1 1,-1 0 0,2 0-1,0 1 1,0-2 0,1 1-1,0 0 1,1-1 0,0 0-1,10 12 1,-12-19 27,-1 0 1,0 0 0,1-1 0,0 1-1,0-1 1,0 0 0,0 0-1,6 2 1,-8-4-28,1 0-1,-1 0 0,1 0 1,-1 0-1,1-1 0,-1 1 1,1-1-1,0 0 0,-1 1 1,1-1-1,0-1 0,-1 1 1,1 0-1,0-1 0,-1 1 1,1-1-1,4-1 0,-2-1-20,0 0 0,0 0-1,0 0 1,-1 0-1,1-1 1,-1 0-1,0 0 1,0 0-1,0 0 1,3-6 0,6-9 54,13-26 1,-23 40-60,52-100 152,60-102-532,-110 200 400,1-4-45,2 1-1,12-15 1,-18 23-8,-1 0 0,1 0 0,0 1 0,-1-1 0,1 1 0,0-1 0,0 1 0,0 0 0,0 0 0,0 0 1,0 0-1,1 0 0,-1 0 0,0 1 0,0-1 0,1 1 0,-1-1 0,0 1 0,1 0 0,-1 0 0,3 0 0,-3 1 12,0 0 1,1 0-1,-1 0 1,0 0-1,0 1 0,0-1 1,0 1-1,0-1 1,-1 1-1,1 0 0,0 0 1,-1 0-1,1 0 1,-1 0-1,1 0 0,-1 0 1,0 0-1,0 0 1,0 1-1,1 3 0,2 8 35,0 0-1,3 18 0,-6-22 23,4 17 11,-2 0 0,0 0 0,-2 0 0,-1 0 0,-2 0 0,0 0 0,-7 31 0,7-50-36,0 0-1,-1 0 1,0-1-1,0 1 1,-1 0-1,0-1 1,0 0 0,0 0-1,-8 8 1,9-12-49,0 1 0,-1-1 0,0 1 0,0-1 0,0 0 1,0 0-1,0-1 0,-1 1 0,1-1 0,-1 0 0,1 0 1,-1-1-1,0 1 0,0-1 0,0 0 0,-8 0 0,3-1-46,1 0-1,-1 0 0,0-2 0,1 1 0,-1-1 1,1 0-1,0-1 0,0 0 0,-14-6 0,18 6 69,-1 0-1,1 0 1,0 0-1,0-1 1,0 0-1,0 0 0,1 0 1,0 0-1,0-1 1,0 1-1,0-1 1,0 0-1,1 0 0,0-1 1,0 1-1,-2-7 1,5 12 7,0 0 0,0 0-1,0 0 1,0-1 0,0 1 0,0 0 0,0 0 0,0 0 0,0 0 0,0 0 0,0 0 0,0-1 0,0 1 0,0 0-1,0 0 1,0 0 0,0 0 0,0 0 0,1 0 0,-1 0 0,0-1 0,0 1 0,0 0 0,0 0 0,0 0-1,0 0 1,0 0 0,0 0 0,0 0 0,1 0 0,-1 0 0,0 0 0,0 0 0,0-1 0,0 1 0,0 0-1,0 0 1,1 0 0,-1 0 0,0 0 0,0 0 0,0 0 0,10 0 96,11 4 5,73 16 121,133 26-223,-71-28-290,-52-15-3692,-92-3 1424,-1 1 0,24 4 0,2 5-8670,-23-6 7753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97 11712,'-45'-32'5311,"13"24"-4607,24 3-1184,3 5 128,5-7-767,5-1 639,8-12-1664,6 4 1184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135 685 3968,'0'-2'2464,"12"-5"6958,-12 7-9367,-3 6 573,0 1 0,1-1 0,-3 9 0,-5 14 65,-4 9 164,-15 72 0,14-49-566,14-58-276,-49 213 834,38-169 101,12-47-950,0 0 1,0 0 0,0 0-1,0 0 1,0 0 0,0 0-1,0 0 1,0 0 0,0 0-1,-1 0 1,1 0-1,0 0 1,0 0 0,0 0-1,0 0 1,0 0 0,0 0-1,0 0 1,0 0 0,0 0-1,0 0 1,0 0 0,0 0-1,0 0 1,0 0 0,0 0-1,0 0 1,0 0 0,0 0-1,0 0 1,0 0 0,-1 0-1,1 0 1,0 0-1,0 0 1,0 0 0,0 0-1,0 1 1,0-1 0,0 0-1,0 0 1,0 0 0,0 0-1,0 0 1,0 0 0,0 0-1,0 0 1,0 0 0,0 0-1,0 0 1,0 0 0,0 0-1,0 0 1,0 0 0,0 0-1,0 0 1,0 0-1,-1-7-64,2-4-43,0 0 1,6-20-1,1-6 53,2 0-1,2 1 1,31-66-1,-32 82 8,0 1 1,1 0-1,1 0 0,1 1 0,1 1 0,0 1 0,1 0 0,20-15 0,-19 16 45,2 2 0,0 0 1,1 0-1,0 2 0,29-11 0,-48 21 30,1 1 0,-1-1-1,1 1 1,-1-1 0,1 1-1,-1 0 1,1 0 0,0 0-1,-1 0 1,1 0-1,-1 0 1,1 0 0,-1 0-1,1 1 1,0-1 0,-1 0-1,1 1 1,-1 0 0,3 1-1,-2-1 12,-1 0 0,0 0-1,0 1 1,0-1-1,0 1 1,0-1 0,0 1-1,0-1 1,0 1-1,0-1 1,-1 1 0,1 0-1,-1-1 1,1 1-1,-1 0 1,0 0 0,1 3-1,0 24 229,-4 48 1,1 16-83,3 30 175,-1-72-277,0-44-30,0 0 1,0 0-1,1 0 0,0 0 1,0-1-1,0 1 0,1 0 1,0 0-1,1-1 0,0 1 1,0-1-1,0 0 0,0 0 1,1 0-1,9 10 0,-12-15-40,1 1-1,-1-1 1,1 0 0,0 0-1,-1 0 1,1 0-1,0-1 1,0 1-1,0 0 1,0-1 0,-1 1-1,1-1 1,0 1-1,0-1 1,0 0-1,0 0 1,0 0 0,0 0-1,0-1 1,0 1-1,0 0 1,0-1 0,0 1-1,0-1 1,3-1-1,-1 0 37,0 0 0,0 0 0,-1 0 0,1-1-1,0 1 1,-1-1 0,0 0 0,1 0 0,-1 0-1,4-7 1,6-12-71,-2-1 1,0 0-1,-1-1 0,10-44 0,5-9 227,-17 56-232,33-103-410,-41 109 132,-2 14-83,-1 11 228,-8 52 229,2 2 1,-2 111-1,12-160-41,0 0 0,4 24 1,-4-32 53,1-1 1,-1 1-1,2-1 0,-1 0 1,1 1-1,0-1 1,0 0-1,5 6 1,-7-10-40,0-1 1,1 1-1,-1-1 1,1 1-1,-1-1 1,1 0-1,0 0 1,0 0-1,-1 1 1,1-2-1,0 1 1,0 0-1,0 0 1,0-1-1,0 1 1,3 0-1,-1-1-8,-1 0 0,1 0-1,0 0 1,0 0 0,-1-1-1,1 1 1,0-1-1,4-2 1,4-1-19,0-2 0,-1 1 0,0-1-1,12-9 1,-5 2-36,-1-1-1,-1 0 1,0-1 0,24-31-1,47-76-13,-40 53 26,3-11-221,-49 79 222,-1 0 0,1 0 1,-1 1-1,1-1 0,-1 0 1,1 0-1,-1 0 0,1 0 0,-1 0 1,0 0-1,1 0 0,-1 0 0,0 0 1,0 0-1,0 0 0,0 0 1,0 0-1,0 0 0,0 0 0,0 0 1,0 0-1,-1-2 0,-4 25-281,1 7 411,-2 13-32,1 0-1,2 70 1,4-93-92,0 2 56,5 30 0,-4-45-19,-1 1 1,1-1-1,0 0 1,1 0-1,0 0 1,0 0-1,0 0 1,7 9-1,-9-14-21,-1 0 0,1 0-1,0 0 1,0 0 0,-1 0 0,1 0-1,0-1 1,0 1 0,0 0-1,0-1 1,0 1 0,0 0 0,0-1-1,0 0 1,1 1 0,-1-1 0,0 1-1,0-1 1,0 0 0,0 0 0,1 0-1,-1 0 1,0 0 0,0 0-1,0 0 1,1 0 0,-1 0 0,0 0-1,0-1 1,0 1 0,0 0 0,1-1-1,-1 1 1,0-1 0,0 0-1,0 1 1,0-1 0,0 0 0,0 1-1,-1-1 1,1 0 0,0 0 0,1-1-1,4-5-6,-1 1-1,0 0 1,-1-1-1,0 0 1,5-10 0,33-83-266,-31 69 116,2 0 0,1 0-1,28-43 1,-38 69 130,0 0-1,0 0 1,0 1 0,1-1-1,0 1 1,0 0 0,0 0-1,0 1 1,1-1 0,0 1-1,-1 1 1,1-1 0,0 1-1,0 0 1,11-2 0,-6 2-21,0 1 0,0 0 1,0 0-1,0 2 1,0-1-1,0 1 0,0 1 1,15 3-1,-20-3 70,0 0 23,1-1 0,-1 1 0,13 0 1,-17-2 205,-4-1-122,-5-2-236,-1 1 0,0 0 0,0 0 0,-12-1 0,3 1 30,10 1 45,-1 0 1,1 0 0,0 1-1,-1 0 1,1 1 0,0-1-1,0 2 1,-14 2 0,16-2 22,0 0 0,0 0 1,0 0-1,1 0 1,-1 1-1,0 0 0,1 0 1,0 0-1,0 0 0,0 1 1,0 0-1,-5 6 1,0 4 23,0-1 1,1 1 0,1 1 0,0 0 0,1 0 0,0 0 0,2 0 0,0 1 0,-4 24 0,7-29 25,0-1 0,1 1 1,0 0-1,0 0 0,1 0 1,1-1-1,-1 1 0,2-1 1,0 1-1,0-1 0,1 0 1,0 0-1,0 0 0,1 0 1,8 11-1,-9-17-16,0 1 1,0-1-1,1 0 0,-1 0 0,1-1 1,0 1-1,0-1 0,0 0 0,0 0 0,1-1 1,-1 1-1,1-1 0,-1 0 0,1-1 1,0 0-1,0 1 0,0-2 0,0 1 1,5-1-1,11 0-1,-1-1-1,1-1 1,37-9 0,-36 6-42,1 0 0,-2-2 0,35-15 0,-45 16-16,0-1-1,-1 0 0,0 0 0,0-1 0,-1-1 0,0 0 0,17-19 0,7-18-406,40-71-1,-65 102 267,55-89-315,-16 28 68,42-91-1,-39 50-86,55-189 1,-100 286 509,-1 0 0,0 0 0,-2 0 0,0 0 0,0-33 0,-3 51-27,0 0 0,-1-1 0,1 1 0,0 0 0,-1 0 0,1 0 0,-1 0 0,0 0 0,0 0 0,0 0 0,0 0 1,-2-3-1,2 4-1,0 0 0,0 0 0,0 1 1,0-1-1,0 0 0,0 1 1,0-1-1,0 1 0,-1-1 0,1 1 1,0-1-1,0 1 0,0 0 1,-1 0-1,1 0 0,0-1 0,0 1 1,-1 0-1,1 1 0,0-1 1,-2 0-1,-4 1 17,0 1 1,0 0-1,1 0 0,-1 0 1,0 1-1,1 0 0,0 0 1,-1 1-1,1 0 0,1 0 0,-1 0 1,0 1-1,1 0 0,0 0 1,0 0-1,1 0 0,-1 1 1,-6 12-1,-1 5 88,0 0 1,2 0-1,-14 48 1,-20 116 83,20-73-61,7-36 207,4 0 0,2 0 0,5 1 1,3 114-1,4-181-243,0 9 60,0 0 1,9 39-1,-8-55-111,-1 0 0,0 0-1,1-1 1,0 1 0,0-1 0,1 1-1,-1-1 1,1 0 0,0 1 0,0-2-1,0 1 1,0 0 0,1 0 0,0-1-1,-1 0 1,1 0 0,8 5-1,-7-6 0,0-1-1,-1 1 0,1-1 1,0 0-1,1 0 0,-1 0 1,0 0-1,0-1 0,0 0 0,6-1 1,8-1 22,25-7-1,-39 8-59,13-2 1,1-2 0,-1 0 0,-1-1 0,1-1 0,31-18 0,-33 16-44,-1-1-1,0-1 0,0 0 0,-2-1 0,1-1 1,-1 0-1,-1 0 0,-1-2 0,0 1 0,11-20 0,27-61-398,-42 79 369,-1 0 1,0-1 0,-1 0 0,3-19 0,-7 30 35,0-1 0,-1 0 0,0 0 0,-1-13 0,1 18 44,-1 0 0,1 1 0,-1-1 0,1 0 1,-1 0-1,0 1 0,0-1 0,0 0 0,0 1 0,0-1 0,0 1 1,0-1-1,0 1 0,0-1 0,-1 1 0,1 0 0,-1 0 1,1 0-1,-1 0 0,1 0 0,-1 0 0,0 0 0,0 0 0,1 0 1,-1 1-1,0-1 0,0 1 0,0 0 0,1-1 0,-1 1 0,-3 0 1,-2 0-8,1 0 1,0 0-1,-1 1 1,1 0 0,0 0-1,0 0 1,0 1-1,-10 4 1,10-3 31,0 0 0,0 1 0,0-1 0,0 1 0,1 0 1,0 1-1,0-1 0,0 1 0,0 0 0,1 1 0,-6 8 0,5-5 10,0 0-1,1 0 1,0 0-1,0 1 1,1-1-1,1 1 1,-3 14-1,3-8 39,1 0 0,1 0-1,0 0 1,1 0 0,1 0 0,0 0 0,1 0 0,1-1-1,0 1 1,7 14 0,-5-17 38,0 1-1,1-1 0,1-1 1,18 22-1,-20-26-34,0-2 0,1 1-1,-1-1 1,2 0 0,-1 0-1,1-1 1,0 0 0,0 0-1,8 3 1,-12-7-67,0 1 1,0-1-1,1 0 1,-1 0-1,0 0 0,0-1 1,0 0-1,1 1 0,-1-2 1,0 1-1,0 0 0,0-1 1,6-1-1,-4 0-20,0 0 0,-1 0 0,1-1-1,-1 0 1,0 0 0,0-1 0,0 1 0,6-6-1,4-6-54,-2-1-1,0 0 0,0 0 1,12-23-1,-24 38 68,31-50-199,3 2-1,57-62 1,-72 90 138,0 1 0,1 2 0,1 0-1,1 1 1,1 1 0,0 1 0,36-16-1,-53 28 35,0 1-1,0-1 0,0 1 0,0 1 1,0-1-1,0 1 0,8 0 0,-12 1 27,0 0 0,0 1 0,0-1 0,0 0 0,0 1 0,0 0 0,0 0 0,0 0 0,0 0 0,0 0 0,-1 0 0,1 1 0,0-1 0,-1 1 0,0 0 0,1 0 0,-1 0 0,0 0 0,3 3 0,-2-2 92,7 12 336,-10-14-417,0-1 1,0 1 0,0-1-1,0 1 1,0 0 0,0-1-1,0 1 1,0-1 0,0 1-1,0-1 1,0 1 0,0-1-1,0 1 1,0-1-1,0 1 1,0-1 0,-1 1-1,1-1 1,0 1 0,0-1-1,-1 1 1,1-1 0,0 1-1,-1-1 1,1 1 0,0-1-1,-1 0 1,1 1 0,-1-1-1,-1 1 10,0-1-1,0 1 1,0-1 0,0 0-1,0 0 1,-1 0 0,1 0-1,0 0 1,0-1 0,0 1-1,-2-1 1,-10-1-22,-60-9-279,51 10 222,-1 0-1,0 1 0,1 2 0,-26 4 0,40-4 70,0 0-1,1 1 1,0 0-1,-1 0 1,1 1-1,0 0 0,1 0 1,-1 1-1,1 0 1,0 0-1,0 1 1,0 0-1,1 0 1,-8 9-1,7-5 43,0 0 0,1 0-1,0 0 1,1 1 0,0 0 0,0 0 0,1 0-1,1 1 1,0-1 0,0 1 0,1 0-1,1 0 1,0 0 0,0 0 0,1 0 0,1 0-1,0 0 1,1-1 0,0 1 0,1 0-1,0-1 1,1 1 0,6 14 0,-8-22-30,0-1 0,0 1 0,1-1 0,-1 0 0,1 0 0,-1 0 0,1 0 0,0 0 0,0 0 0,0-1 0,1 1 0,-1-1 1,5 2-1,-6-3-14,1 0 1,0 0-1,0 0 1,0 0-1,0 0 1,0-1-1,0 0 1,0 1-1,0-1 0,0 0 1,0-1-1,0 1 1,0 0-1,0-1 1,0 0-1,0 1 1,0-1-1,0 0 1,2-2-1,8-4-30,-1 0 1,0-2-1,0 1 0,0-1 0,-2-1 0,1 0 0,-1 0 0,13-18 0,5-11-40,27-51-1,-41 66 20,-8 13 24,5-6-6,-1-1 1,0-1-1,-2 1 0,9-28 0,-15 36-30,-8 21-63,-6 24 68,10-11 88,1 0 1,1 0-1,1 0 0,5 23 0,-4-34 11,0-1 0,1 1-1,0-1 1,1 0 0,1 0-1,0-1 1,11 20 0,-15-30-30,-1 0 0,1 0 0,0 1-1,0-1 1,0 0 0,-1 0 0,1 0 0,0 0 0,0 0 0,0 0 0,1 0 0,-1-1 0,0 1 0,0 0-1,0 0 1,1-1 0,-1 1 0,0-1 0,1 1 0,-1-1 0,0 0 0,1 1 0,-1-1 0,0 0 0,1 0 0,-1 0-1,1 0 1,-1 0 0,0 0 0,1-1 0,-1 1 0,0 0 0,1-1 0,-1 1 0,0-1 0,1 1 0,-1-1-1,0 0 1,0 1 0,0-1 0,1 0 0,-1 0 0,0 0 0,1-2 0,5-3-10,-1-1 1,0-1-1,0 1 0,-1-1 1,6-11-1,75-138-151,-74 136 130,2 0 1,1 2-1,0 0 0,1 1 1,1 0-1,31-24 0,-47 41 37,0 0-1,0 0 1,0 0 0,0 0-1,0 0 1,1 1 0,-1-1-1,0 1 1,0-1-1,1 1 1,-1-1 0,0 1-1,1-1 1,-1 1 0,0 0-1,1 0 1,-1 0 0,1 0-1,1 0 1,-2 1 9,1 0 1,-1-1 0,0 1-1,1 0 1,-1 0 0,0 0-1,0 0 1,0 1 0,0-1-1,0 0 1,0 0 0,0 1-1,0-1 1,0 1 0,0-1-1,0 3 1,28 62 280,-12-26 85,27 46 0,-37-74-336,1 0 0,1 0 0,0-1 0,0 0 0,1-1 0,1 0 0,20 15 0,-22-19-54,0 0 0,1 0-1,-1-1 1,1-1 0,1 1 0,19 4-1,-24-8-14,-1 0 0,0 0 1,1 0-1,-1-1 0,1 0 0,-1-1 0,1 1 0,-1-1 0,0 0 0,1 0 0,-1 0 0,0-1 0,0 0 0,0 0 0,0 0 0,6-4 0,-2 0-256,0-1-1,-1 0 1,0 0-1,-1 0 1,1-1-1,9-14 1,-5 4-2050,-1 0 0,12-26 0,-8 18-221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1428 5568,'-5'1'512,"1"0"1,-1 0 0,1 0-1,-7 3 1,2 2 6187,14-7-6002,0-1 0,1 0 0,-1 0-1,0 0 1,7-5 0,-7 3-437,0 0-1,-1 0 1,0 0-1,1 0 1,-2-1-1,8-9 1,12-29 981,30-74 0,-36 74-737,2 1 1,35-56-1,-27 59-176,3 1 0,1 2 0,1 0-1,2 3 1,71-55 0,-101 86-285,0-2 20,1 1 0,0 0-1,0 0 1,7-3-1,-11 5-42,0 1 0,0 0 0,0-1-1,0 1 1,0 0 0,0 0 0,0-1-1,1 1 1,-1 0 0,0 0 0,0 0-1,0 1 1,0-1 0,1 0 0,-1 0-1,0 1 1,0-1 0,0 0 0,0 1 0,0-1-1,0 1 1,0 0 0,0-1 0,0 1-1,0 0 1,1 0 0,-1 1-10,1 1-1,-1-1 1,0 0 0,0 0 0,0 0-1,0 1 1,0-1 0,-1 1 0,1-1-1,-1 1 1,1-1 0,-1 0 0,0 1 0,0-1-1,0 1 1,0-1 0,0 1 0,-1 2-1,-2 10 66,-8 26-1,9-34-9,-21 72 150,-47 176 11,69-252-227,-1 7 45,0-1 0,0 1 0,0 19 0,2-28-37,0 0 0,0-1 0,0 1 0,0 0 0,0-1 0,0 1-1,0 0 1,1-1 0,-1 1 0,0 0 0,0-1 0,0 1 0,1 0-1,-1-1 1,0 1 0,1-1 0,-1 1 0,1 0 0,-1-1 0,1 1-1,-1-1 1,1 1 0,-1-1 0,1 0 0,-1 1 0,1-1 0,0 1-1,1-1 12,0-1-1,-1 1 1,1 0-1,0-1 1,0 1-1,-1-1 1,1 1-1,-1-1 1,1 0-1,-1 0 1,1 0-1,-1 1 1,1-2-1,-1 1 0,0 0 1,3-3-1,44-41 136,47-60-1,1-1-28,-42 53-215,71-55-1,-124 107 86,1 0 0,-1 0-1,0 0 1,1 0 0,-1 1 0,1-1-1,-1 0 1,1 1 0,-1-1 0,1 0-1,0 1 1,-1 0 0,1-1 0,0 1-1,-1 0 1,3 0 0,-3 0 7,0 1 1,0-1-1,0 1 0,0-1 1,0 1-1,0-1 0,0 1 1,-1 0-1,1-1 0,0 1 1,-1 0-1,1 0 0,0-1 1,-1 1-1,1 0 0,-1 0 1,1 0-1,-1 0 0,1 0 1,-1 0-1,0 0 0,1 0 1,-1 0-1,0 0 0,0 0 1,0 0-1,0 0 0,0 2 1,0 19 61,0 0 0,-7 36 0,4-30 5,-6 38 27,2-10 51,-1 57-1,11-98-11,-3-15-132,0 0-1,0 0 1,0 0-1,0 0 1,0 0-1,1 0 1,-1 0-1,0 0 1,0 0-1,0 1 1,0-1-1,1 0 0,-1 0 1,0 0-1,0 0 1,0 0-1,0 0 1,1 0-1,-1 0 1,0 0-1,0 0 1,0 0-1,0 0 1,1-1-1,-1 1 1,0 0-1,0 0 0,0 0 1,0 0-1,0 0 1,1 0-1,-1 0 1,0 0-1,0 0 1,0-1-1,0 1 1,0 0-1,1 0 1,13-20 123,-13 17-110,21-31-22,1 1 1,1 0 0,1 2-1,2 1 1,2 1 0,0 2-1,2 1 1,1 1 0,61-37-1,-88 59-40,0 1-1,0-1 1,1 1-1,11-4 0,-17 6 46,1 0-1,0 0 0,0 0 0,-1 0 0,1 0 0,0 0 0,0 0 1,-1 0-1,1 0 0,0 0 0,0 0 0,-1 0 0,1 0 0,0 1 1,-1-1-1,1 0 0,0 0 0,0 1 0,-1-1 0,1 1 0,-1-1 1,1 1-1,0-1 0,-1 1 0,1-1 0,-1 1 0,1-1 0,-1 1 1,1 0-1,-1-1 0,0 1 0,1 0 0,-1-1 0,0 1 0,0 0 1,1-1-1,-1 1 0,0 0 0,0 0 0,0-1 0,0 1 0,0 0 1,0 1-1,1 18-11,-2 0 0,0 1 1,-1-1-1,-8 31 0,5-23 74,-3 39 0,7-60-46,1 1-6,0 1-1,1 13 0,-1-21-6,0 0 0,0 1-1,0-1 1,1 0 0,-1 0-1,0 1 1,1-1 0,-1 0-1,1 0 1,-1 1 0,1-1-1,0 0 1,-1 0 0,1 0-1,0 0 1,0 0 0,0 0-1,0 0 1,0 0 0,0 0-1,0-1 1,0 1 0,2 1-1,0-2 4,0 1-1,-1-1 1,1 0 0,0 0-1,0 0 1,-1 0-1,1 0 1,0 0-1,-1-1 1,1 0-1,0 1 1,-1-1-1,1 0 1,-1 0-1,4-2 1,3-2-19,0 0 1,12-10-1,2-5-58,-2-1 0,0 0-1,27-37 1,23-24-124,-60 71 148,1-1-125,15-18-1,-27 38-184,-3 8 236,-5 32 224,2 1-1,1 0 0,5 90 1,0-133-74,1 1 0,0-1 1,1 1-1,-1-1 0,1 0 1,0 0-1,1 0 1,-1 0-1,6 8 0,-7-13-9,0 1-1,0 0 1,0-1-1,0 0 1,0 1 0,1-1-1,-1 0 1,0 1-1,1-1 1,-1 0-1,1 0 1,0 0 0,-1 0-1,1-1 1,0 1-1,-1 0 1,1-1-1,0 1 1,0-1 0,0 1-1,-1-1 1,1 0-1,0 0 1,0 0-1,0 0 1,0 0 0,0 0-1,-1-1 1,1 1-1,0-1 1,0 1-1,-1-1 1,1 1 0,3-3-1,1-1 19,1 0-1,-2 0 1,1 0-1,0-1 1,-1 0-1,0-1 1,0 1-1,0-1 1,-1 0-1,0 0 1,0 0-1,6-13 1,0-5 4,0-1 0,6-29-1,-12 42-42,-1 0 1,-1-1-1,0 0 0,-1 1 0,0-1 0,0 0 0,-3-20 0,1 28-24,0 0-1,0 0 1,0 1-1,-1-1 1,0 0-1,0 0 1,0 1 0,0-1-1,-1 1 1,0 0-1,0 0 1,0 0-1,0 0 1,0 0-1,-1 0 1,0 1-1,0 0 1,0 0-1,0 0 1,0 0 0,-6-2-1,2 1-21,3 1 21,1 1 1,0 0 0,-1 0 0,1 0-1,-1 0 1,1 1 0,-1 0 0,0 0-1,1 0 1,-1 0 0,0 1 0,0 0-1,-5 0 1,-15 1-230,24-1 171,8 2-49,76-7 81,-9-1 5,-26 4 58,318-22 161,-356 23-156,1 0-1,-1 1 0,1 0 0,-1 1 1,20 3-1,-30-4-13,1 0 1,-1 0-1,0 0 1,0 0-1,1 0 1,-1 0-1,0 1 1,0-1-1,1 0 1,-1 0-1,0 0 1,0 0-1,0 1 1,1-1-1,-1 0 1,0 0-1,0 0 1,0 1-1,0-1 1,1 0-1,-1 0 1,0 1-1,0-1 1,0 0-1,0 1 1,0-1-1,0 0 1,0 0-1,0 1 1,0-1-1,0 0 1,0 0-1,0 1 1,0-1-1,0 0 1,0 1-1,0-1 1,0 0-1,0 0 1,0 1-1,0-1 1,-1 0-1,-9 18 109,-19 14 41,13-14-156,2 0-1,0 2 1,0-1 0,2 2-1,1-1 1,0 2 0,1 0-1,-8 30 1,14-41 23,1 1 0,1-1 0,-3 21 0,5-26-15,0-1 0,0 0 0,0 0 0,1 1 1,0-1-1,0 0 0,0 0 0,0 0 0,1 0 1,4 9-1,-5-13 6,-1 0 0,1 1 0,0-1 0,0 0 0,0 1 0,0-1 0,0 0 0,0 0 0,0 0 0,0 0 0,1 0 0,-1 0 0,0 0 0,0-1 0,1 1 0,-1 0 0,1-1 0,-1 1 0,1-1 0,-1 1 0,1-1 0,-1 0 0,1 0 0,-1 1 0,1-1 0,-1 0 0,1 0 0,-1-1 0,1 1 1,0 0-1,-1 0 0,1-1 0,-1 1 0,0-1 0,1 1 0,-1-1 0,1 0 0,1-1 0,1-1-1,0-1 0,0 0 0,0-1 1,0 1-1,-1-1 0,6-9 0,18-38 30,-14 27-32,104-231-27,-19-42-214,-96 293 232,21-75-124,23-145 1,-43 178 60,-3 43 31,0 0 0,-1 1 1,1-1-1,-1 0 0,0 1 1,0-1-1,0 0 0,0 1 1,0 0-1,-3-5 0,4 8 24,-1-1 0,0 0 0,1 1 0,-1-1 0,1 1 0,-1-1 0,0 1 0,1-1 0,-1 1 0,0 0 0,1-1 0,-1 1 0,0 0 0,0-1 0,0 1 0,1 0-1,-1 0 1,0 0 0,0 0 0,0 0 0,1 0 0,-1 0 0,0 0 0,0 0 0,0 0 0,1 0 0,-1 0 0,0 1 0,0-1 0,0 0 0,1 0 0,-1 1 0,0-1 0,1 1 0,-2 0 0,-1 0-3,0 1 1,1 0-1,-1 0 0,1 1 1,-1-1-1,1 0 1,-1 1-1,1 0 0,-2 3 1,-5 10 5,1 0 1,1 1-1,0 0 1,-6 27-1,-12 78 3,15-67 61,4 1 0,2 0 0,4 95 0,3-121-24,1 0 0,1 0 0,1-1 0,2 0 0,1-1 0,1 1 0,1-2 0,24 42 0,-27-56 13,0 0 1,0-1-1,2 0 0,-1 0 1,2-1-1,-1-1 0,2 1 1,-1-2-1,1 0 0,1 0 1,21 11-1,-29-18-22,-1 0 0,1 0-1,0 0 1,0-1 0,0 0 0,0 0-1,0 0 1,0-1 0,0 1 0,0-1 0,1-1-1,-1 1 1,0-1 0,0 1 0,0-2-1,0 1 1,0 0 0,0-1 0,-1 0-1,1 0 1,0 0 0,-1-1 0,0 0 0,1 1-1,4-6 1,9-8-10,-1 0 1,0-1-1,-2-1 0,0-1 1,-1 0-1,-1 0 0,-1-2 1,0 0-1,-2 0 0,0 0 1,8-31-1,-11 30-120,-2 10 74,-1 0 1,3-17-1,-7 26 31,1 0 1,-1 1-1,0-1 0,0 1 0,0-1 1,0 0-1,0 1 0,-1-1 0,1 0 1,-1 1-1,1-1 0,-1 1 0,0-1 1,0 1-1,0-1 0,-3-3 0,3 5-5,1 0 0,-1 1 0,0-1 0,1 0 0,-1 1 0,0-1 0,0 1 0,0-1 0,1 1 0,-1-1 0,0 1 0,0-1 0,0 1 0,0 0 0,0 0 0,0-1 0,0 1 0,0 0 0,0 0 0,0 0 0,0 0 0,0 0 0,0 0 0,0 0 0,1 1 0,-1-1 0,0 0 0,0 0 0,-1 1 0,-2 1-40,-1 0 0,1 1 1,0-1-1,-6 5 0,7-4 38,-4 1 17,0 2 1,1-1-1,0 0 0,0 1 0,1 0 1,0 1-1,0-1 0,0 1 0,1 0 1,-5 10-1,5-6 9,0 0 1,0 0-1,1 1 1,1-1-1,0 1 1,-1 19-1,3-15 9,0 0-1,2 0 1,-1 0-1,2 0 1,6 23-1,-6-26 10,2-1-1,-1 0 0,1 0 0,1-1 0,0 0 1,1 1-1,10 12 0,-14-20-12,0-1 0,0 0 0,0 1 1,1-1-1,-1 0 0,1 0 0,0-1 0,-1 1 0,1-1 0,0 0 0,1 0 1,-1 0-1,0-1 0,0 1 0,1-1 0,-1 0 0,1 0 0,-1-1 0,1 1 1,0-1-1,-1 0 0,1 0 0,-1 0 0,1-1 0,-1 0 0,9-2 0,13-8 2,0-1 0,38-25 0,-38 21-21,77-42-3,89-56 0,-155 93 133,-34 18-270,18-9 322,-15 7-152,1 1 1,0-1-1,-1-1 0,0 1 0,0-1 0,8-11 0,-8 10-9,-1 1-24,0 0 0,-1 0-1,0-1 1,0 0 0,4-9-1,-2 4-13,2-5 37,-1 0 0,-1-1-1,0 0 1,5-28 0,-8 29 2,58-291-244,-51 245 27,-3 0 0,-2-1 0,-8-126 0,3 189 191,-1-4-26,1 0-1,-1 0 1,0 1-1,0-1 0,-3-5 1,4 9 22,0 1 1,0-1-1,-1 1 1,1-1-1,0 1 1,-1-1-1,1 1 1,0-1-1,-1 1 1,1-1-1,-1 1 1,1-1-1,-1 1 1,1 0-1,-1-1 1,1 1-1,-1 0 1,1 0-1,-1-1 1,0 1-1,0 0 0,0 0-1,0 0 0,0 0 1,0 0-1,0 1 0,0-1 1,0 0-1,0 1 1,0-1-1,1 0 0,-1 1 1,0-1-1,0 1 0,0 0 1,1-1-1,-1 1 1,0-1-1,0 2 0,-5 5-23,1 0 0,-1 0 0,1 0 0,1 1 0,0 0 0,0-1 0,0 2 0,-3 11 0,-24 67 266,-24 120 1,43-149-112,3 1 1,3 0 0,1 80-1,21 66-23,-8-157-247,1 0-1,20 56 1,-28-99-70,1 1 1,0 0 0,0 0-1,1-1 1,0 1 0,-1-1-1,2 0 1,-1 0 0,1 0-1,0 0 1,7 7 0,-9-11-8,-1 0 1,1 0 0,0 0-1,0 0 1,0 0 0,-1 0-1,1-1 1,0 1-1,0-1 1,0 1 0,0-1-1,0 0 1,0 0 0,0 0-1,0 0 1,0 0-1,0 0 1,0-1 0,0 1-1,0 0 1,3-2 0,4-2-1169,0 0 1,0 0 0,12-9-1,-17 10 922,48-32-6722,5-1 2357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1 910 3552,'3'1'5245,"9"5"-2810,4 3-1433,-12-8-779,0-1-1,0 1 1,0-1-1,0 1 1,0-1-1,0 0 0,0 0 1,0-1-1,0 1 1,-1-1-1,1 0 1,0 0-1,0 0 1,0-1-1,-1 1 1,1-1-1,-1 0 0,4-3 1,7-4 115,-1-1 1,0-1 0,12-13-1,0 1 60,33-28 471,-88 122 683,9-3-1447,-16 96 1,0 3 312,-16 53 553,36-147-75,17-74-887,0 1 1,0 0 0,0 0-1,0-1 1,0 1-1,0 0 1,-1-1-1,1 1 1,0 0-1,0 0 1,0-1-1,0 1 1,-1 0-1,1 0 1,0-1-1,0 1 1,-1 0-1,1 0 1,0 0-1,0 0 1,-1-1-1,1 1 1,0 0-1,0 0 1,-1 0-1,1 0 1,0 0-1,-1 0 1,1 0-1,0 0 1,0 0 0,-1 0-1,1 0 1,0 0-1,-1 0 1,1 0-1,0 0 1,-1 0-1,1 0 1,0 0-1,0 0 1,-1 0-1,1 0 1,0 1-1,-1-1 1,1 0-1,0 0 1,0 0-1,0 0 1,-1 1-1,1-1 1,0 0-1,0 0 1,0 1-1,-1-1 1,1 0-1,0 0 1,0 1-1,0-1 1,0 0 0,0 1-1,-1-1 1,1 0-1,0 1 1,4-48 38,-3 35 8,0 0 1,6-20 0,-2 7-115,10-61 91,3-21 73,34-108 0,-46 196-46,1 1 0,1-1 0,1 1 0,0 0 0,1 1 1,1 0-1,25-29 0,-26 35-13,1 1 0,0 0 0,1 0 0,0 1 0,1 0 0,0 1 0,0 1 0,0 0 0,1 1 0,0 0 0,15-3 0,-18 6 12,1 0-1,-1 1 0,1 1 0,0 0 1,0 0-1,-1 1 0,1 1 1,14 2-1,-20-2-3,1 1-1,-1-1 1,0 1 0,0 0 0,0 1 0,0 0-1,0 0 1,0 0 0,-1 0 0,1 1 0,-1 0-1,0 0 1,0 0 0,-1 1 0,1 0-1,5 8 1,-9-11-16,1 1-1,-1 0 1,0 0 0,0 0-1,0-1 1,-1 1-1,1 0 1,-1 0-1,1 0 1,-1 0 0,0 0-1,0 0 1,-1 0-1,0 6 1,-1 0 36,0 1 1,-1 0-1,-5 11 0,1-5-48,-1-1-1,-1 1 1,-1-1 0,0-1-1,0 0 1,-2-1 0,-16 16-1,22-23-31,-1 0-1,0 0 0,-1-1 1,1 0-1,-1-1 0,0 0 1,0 0-1,0-1 0,-1 0 0,1 0 1,-1-1-1,-15 3 0,11-4-38,-1 0-1,0-1 0,1 0 0,-1-1 1,0-1-1,1 0 0,-21-7 0,30 8 12,1 0 0,-1 0-1,0-1 1,1 0 0,-1 1 0,1-1-1,0-1 1,-1 1 0,1 0-1,0-1 1,-5-5 0,8 8 25,0 0 0,0-1 0,0 1 0,0 0 0,0 0 0,-1-1 0,1 1 0,0 0 0,0-1-1,0 1 1,0 0 0,0-1 0,0 1 0,0 0 0,0 0 0,0-1 0,0 1 0,0 0 0,0-1 0,0 1 0,1 0 0,-1-1 0,0 1 0,0 0 0,0 0 0,0-1 0,0 1 0,1 0 0,-1 0 0,0-1 0,0 1 0,0 0 0,1 0 0,-1 0 0,0-1 0,0 1 0,1 0 0,-1 0 0,0 0 0,0 0 0,1-1 0,14-4-60,-14 5 62,101-24-5,-44 11 11,101-26 45,-118 26-70,72-31 0,-51 17-60,-29 13 120,33-19-1,-52 23-144,-11 7-17,-8 5-15,0 1 147,0 0 1,0 1-1,0-1 0,1 1 1,-1 0-1,1 0 0,0 0 0,0 1 1,0-1-1,1 1 0,0 0 0,0 0 1,0 0-1,0 0 0,1 1 1,0-1-1,0 1 0,-1 8 0,1-5 65,0 1-1,1 0 1,1 0-1,-1-1 1,2 1-1,-1 0 0,1 0 1,1 0-1,0-1 1,4 13-1,-6-19-41,1-1-1,0 1 1,0-1-1,1 0 1,-1 0-1,0 0 1,1 0-1,-1 0 1,1 0-1,0 0 1,0 0-1,3 2 1,-4-3-17,0 0 1,1-1-1,-1 1 1,0 0-1,1-1 1,-1 1-1,1-1 1,-1 0-1,1 1 1,-1-1-1,1 0 1,-1 0-1,1 0 1,-1 0-1,1 0 1,-1 0-1,1-1 1,-1 1-1,1 0 1,-1-1-1,1 1 1,-1-1-1,0 0 1,2 0 0,3-3-47,0-1 1,0 1 0,0-1 0,-1 0 0,1-1 0,-1 1 0,-1-1 0,1 0 0,-1 0 0,0-1 0,0 1 0,-1-1 0,0 0 0,0 0 0,-1 0 0,1 0 0,-2 0 0,1 0 0,-1-1 0,1-7 0,-3 10 3,1 1 0,-1-1 0,0 1 0,0-1 0,-1 1 0,1-1 0,-1 1 0,0 0 0,0-1 0,0 1 0,-1 0 0,0 1 0,1-1 0,-1 0 0,-5-4-1,0 0-82,-1 0-1,0 1 1,-1 0-1,1 0 0,-13-5 1,-13-3 189,54 19 26,0-2 1,32 0-1,-36-1-43,28 0 137,0-1 0,57-9 0,-81 7-105,0-2-1,0-1 1,-1 0-1,0-1 1,0-1-1,0-1 1,26-15 0,-35 17-60,0-1 1,-1 0-1,0-1 1,0 0-1,0 0 1,-1 0-1,-1-1 1,11-17 0,-1-5 12,18-44 0,-33 72-47,123-272-23,-94 218 48,21-62 1,-40 83-259,-11 34 213,1 1-1,-1 0 1,0-1-1,1 1 1,-1-1-1,0 1 1,0 0 0,0-1-1,0 1 1,-1-1-1,1 1 1,0-1-1,-1 1 1,1 0 0,0-1-1,-1 1 1,0 0-1,1-1 1,-2-1 0,1 3 18,1-1 0,-1 1 0,1 0 1,0 0-1,-1-1 0,1 1 0,-1 0 1,1 0-1,-1-1 0,0 1 0,1 0 1,-1 0-1,1 0 0,-1 0 0,1 0 1,-1 0-1,1 0 0,-1 0 0,1 0 1,-1 0-1,0 0 0,1 0 0,-1 0 1,1 1-1,-1-1 0,0 0 0,-13 10 34,9-5-44,-3 3 8,0 0 1,0 0 0,1 1-1,1 0 1,-1 0 0,1 1-1,1 0 1,0 0 0,0 0 0,-5 18-1,-4 17 51,-9 52 1,20-80-82,-50 252 503,30-143-274,17-94-90,2 0 0,1 0 0,1 0 1,2 1-1,2-1 0,10 63 1,-12-91-71,1 0 0,0 0 0,0-1 1,1 1-1,-1 0 0,1-1 0,0 1 0,0-1 0,0 0 1,0 1-1,1-1 0,5 5 0,-6-6-18,0 0 1,0-1-1,0 1 0,1-1 1,-1 0-1,1 0 0,-1 1 1,1-2-1,-1 1 0,1 0 1,-1 0-1,1-1 0,0 0 1,-1 1-1,1-1 0,0 0 1,-1 0-1,1-1 0,4 0 1,7-3 11,0-1 0,0 0 0,-1 0 1,0-2-1,13-8 0,11-5-80,-5 4-119,33-24 0,-52 31 34,-1 0 1,0-1 0,0 0-1,-1-1 1,11-15 0,-19 24 104,-1-1 0,0 0 0,-1 0 0,1-1 0,0 1 0,-1 0 0,0 0 0,1-1 0,-2 1 0,1-1 0,0 1 0,0-7 0,-1 8 26,0 0 0,0 1 0,-1-1 0,1 1 0,-1-1-1,1 1 1,-1-1 0,1 1 0,-1-1 0,0 1 0,0-1 0,0 1 0,1 0-1,-1-1 1,-1 1 0,1 0 0,0 0 0,0 0 0,0 0 0,-1 0 0,1 0-1,0 0 1,-1 0 0,1 1 0,-1-1 0,1 0 0,-1 1 0,1-1 0,-1 1-1,1 0 1,-3-1 0,-4 0 5,-1 0 0,1 0 0,-1 0 0,1 1 0,-1 1 0,1-1 0,-1 1 0,1 1 0,-1-1 0,1 2 0,-15 5 0,18-6 28,-1 0 0,1 1-1,0 0 1,1 0 0,-1 0 0,0 0-1,1 1 1,0 0 0,0-1-1,0 2 1,0-1 0,1 0 0,-1 1-1,1 0 1,0 0 0,1 0 0,-1 0-1,1 0 1,-2 7 0,2-2 29,0 1-1,1-1 1,0 1 0,1-1-1,0 1 1,1-1 0,0 1-1,0-1 1,5 15 0,-4-17 14,0 0 0,1 0 1,0 0-1,1-1 1,-1 1-1,2-1 0,-1 0 1,1 0-1,0 0 0,0-1 1,1 0-1,7 7 0,-10-10-44,1-1 0,-1 0 0,1 1 0,-1-2-1,1 1 1,0 0 0,0-1 0,0 1 0,0-1-1,0 0 1,0-1 0,7 2 0,-5-2-13,0-1 1,1 1-1,-1-1 0,0 0 1,0-1-1,0 1 0,10-5 1,0-1-32,1-2 1,-1 0 0,0-1-1,23-20 1,-18 14-27,34-27-12,89-91-1,-98 91-425,-46 43 486,0 0 1,0-1-1,1 1 0,-1 0 1,0 0-1,0 0 0,0 0 0,0 0 1,0 0-1,0 0 0,0 0 1,0 0-1,0 0 0,0 0 0,0 0 1,0 0-1,0 0 0,0 0 1,0 0-1,0 0 0,0 0 0,0 0 1,0 0-1,0 0 0,1 0 0,-1 0 1,0 0-1,0 0 0,0-1 1,0 1-1,0 1 0,0-1 0,0 0 1,0 0-1,0 0 0,0 0 1,0 0-1,0 0 0,0 0 0,0 0 1,1 0-1,-1 0 0,0 0 1,0 0-1,0 0 0,0 0 0,0 0 1,0 0-1,0 0 0,0 0 1,0 0-1,0 0 0,0 0 0,0 0 1,0 0-1,0 0 0,0 0 1,0 0-1,0 1 0,0-1 0,0 6 79,-2 11 72,1-16-126,-19 134 390,21-103-208,32-69-304,-27 29 15,3-4-57,-1 2-1,2-1 1,16-13-1,-6 8 61,2 2-1,0 1 0,0 0 0,34-12 0,-49 22 130,4 0-130,-11 3 80,0 1 0,1-1 0,-1 0 0,0 1 0,0-1 0,1 0 0,-1 1 0,0-1 0,0 0 0,0 1 0,0-1 0,0 0 0,0 1 0,0-1 0,0 1 0,1-1 0,-1 0 0,0 1 0,-1-1 0,1 1 0,0-1 0,0 0 0,0 1 0,0-1 0,0 0 0,0 1 0,-1 0 0,-1 8 91,-1 0 0,0 0 1,-7 15-1,-5 15 131,11-25-225,1 1 0,-2 21 0,4-32 7,1 0-1,0 0 0,0 1 0,0-1 0,1 0 1,-1 0-1,1 0 0,0 0 0,0 0 0,0-1 1,1 1-1,0 0 0,3 6 0,-4-9 9,0 0 1,0 0-1,0 0 0,0 0 0,1 0 0,-1 0 1,0-1-1,0 1 0,1 0 0,-1-1 0,0 1 0,1-1 1,-1 1-1,1-1 0,-1 0 0,1 1 0,-1-1 1,1 0-1,-1 0 0,1 0 0,-1 0 0,0 0 1,3-1-1,3-1 2,0 1 1,0-1-1,11-5 1,-1-1-27,-1-1-1,0-1 1,18-14 0,44-40-174,-66 55 148,6-8-32,-1 0-1,0-1 1,-1-1 0,-1 0-1,-1-1 1,-1-1 0,-1 0-1,11-24 1,89-254-725,-58 141 793,-41 123 37,-3 9 162,12-47 0,-21 71-200,-1 0-1,0 0 0,1 0 0,-1 0 0,0-1 0,0 1 1,0 0-1,0 0 0,-1 0 0,0-3 0,1 5 0,0 0-1,0-1 0,0 1 0,0 0 1,0 0-1,-1-1 0,1 1 0,0 0 1,0 0-1,0 0 0,-1-1 0,1 1 1,0 0-1,0 0 0,0 0 0,-1 0 1,1-1-1,0 1 0,0 0 0,-1 0 1,1 0-1,0 0 0,-1 0 0,1 0 1,0 0-1,0 0 0,-1 0 1,0 0 1,-1 0 1,1 1 0,0-1 0,0 0-1,0 1 1,0-1 0,0 1 0,0 0 0,0-1-1,-2 2 1,-1 2 1,0 0-1,0-1 1,0 2 0,1-1-1,-1 0 1,1 1 0,-5 8-1,1 3 19,-10 25-1,-1 21 132,-16 98-1,18-75-93,-25 126 398,36-183-307,0 2 0,-1 57 0,7-75-24,0 0-1,1-1 1,0 1 0,1-1 0,7 19-1,-10-29-110,0 1 0,0-1 0,1 0 0,-1 0-1,0 0 1,1 0 0,-1 0 0,1 0 0,-1 0 0,1 0-1,0 0 1,-1 0 0,1 0 0,0-1 0,0 1-1,0 0 1,0 0 0,0-1 0,-1 1 0,1-1-1,0 1 1,0 0 0,0-1 0,1 0 0,-1 1-1,0-1 1,0 0 0,0 1 0,0-1 0,0 0-1,0 0 1,0 0 0,1 0 0,-1 0 0,0 0 0,0 0-1,0-1 1,0 1 0,0 0 0,0-1 0,0 1-1,0-1 1,1 1 0,0-1 0,4-3-4,0 0 1,0 0-1,0-1 1,-1 1-1,7-8 1,-11 11-12,39-37-61,3 1-1,55-37 0,-50 40-371,-54 39 414,0 0 0,1 1 0,-1-1 1,1 2-1,-5 8 0,1-2 67,1 0 0,-9 20-1,15-27-33,-10 25 91,11-29-89,1 0 1,-1 1-1,1-1 1,0 0 0,0 0-1,0 1 1,0-1-1,0 0 1,0 1 0,0-1-1,1 3 1,0-4 13,-1 0-23,0-1 0,0 0 0,0 1 0,0-1-1,0 1 1,0-1 0,0 0 0,0 1 0,0-1 0,1 0 0,-1 1 0,0-1-1,0 0 1,0 1 0,1-1 0,-1 0 0,0 1 0,0-1 0,0 0 0,1 0-1,-1 1 1,0-1 0,1 0 0,-1 0 0,0 0 0,1 1 0,-1-1 0,0 0-1,1 0 1,-1 0 0,0 0 0,1 0 0,-1 0 0,1 1 0,-1-1 0,0 0 0,1 0-1,-1 0 1,0 0 0,1-1 0,-1 1 0,1 0 0,-1 0 0,0 0 0,1 0-1,-1 0 1,0 0 0,1 0 0,-1-1 0,0 1 0,1 0 0,79-24-68,-26 7-4,-8 2 69,24-6-26,-17 9-50,-20 4-11,44-5-1,-54 9 88,28-6 0,-26 4 21,-12 0 104,-9 1-244,-9 4 17,3 2 30,0 4 64,-1-2-30,-1 0 0,1 1 0,0-1 0,-1 0 0,-3 2 0,3-3 58,1 1-1,0-1 1,0 1 0,0-1-1,1 1 1,-1 0-1,1 0 1,-1 0 0,-1 4-1,1-1 51,-10 17-5,13-22-52,-1-1-1,1 1 0,-1 0 1,1 0-1,0 0 1,-1-1-1,1 1 1,0 0-1,0 0 1,0 0-1,0 0 1,-1 0-1,1-1 1,0 1-1,0 0 1,1 0-1,-1 0 0,0 0 1,1 1-1,-1-1 74,2-1-92,-1-1 0,0 1 0,1-1 0,-1 1 0,1-1 0,-1 0 0,0 1 0,1-1 0,-1 0 0,0 0 0,0 0 0,2-1 0,17-18-432,-10 9 260,-3 5 64,-1-2-1,9-12 0,-12 16 43,2-2 87,-2 8-57,-2 14-85,1 4 164,0-12 76,0 0 0,1 0 0,4 9 0,-6-15-101,0 0 0,0 0-1,1 0 1,-1 0 0,0 0-1,1 0 1,-1-1 0,1 1-1,0 0 1,-1-1 0,1 1-1,0-1 1,0 0 0,0 1-1,0-1 1,4 1 0,1 0 4,1-1 1,0 0 0,0-1 0,0 1-1,0-2 1,0 1 0,0-1-1,0 0 1,8-3 0,13-4 35,30-13 1,-40 14 16,-4 2-22,4-2-66,0 0 0,-1-1 0,0-1 0,18-12 0,5-14-178,-31 26 172,0 0 1,0-1 0,-1 0-1,14-21 1,-10 10 29,-2 0 0,9-24 0,43-134-79,-13-8 197,-44 167-92,-6 17-42,6-25-1,-6 27 10,0 1-1,0-1 1,0 1 0,0-1-1,0 0 1,1 1-1,-1-1 1,0 1-1,0-1 1,-1 1 0,1-1-1,0 0 1,0 1-1,0-1 1,0 1-1,0-1 1,-1 1 0,1-1-1,0 1 1,0-1-1,-1 1 1,1-1 0,0 1-1,-1-1 1,1 1-1,-1 0 1,1-1-1,0 1 1,-1-1 0,1 1-1,-1 0 1,1-1-1,-1 1 1,1 0-1,-1 0 1,1 0 0,-1-1-1,0 1 1,-1 1 2,1-1 1,0 1 0,0 0-1,0-1 1,0 1 0,0 0-1,0 0 1,0 0 0,0 0-1,0 0 1,0 0 0,0 0-1,0 0 1,1 1 0,-1-1-1,0 2 1,-1-1 4,-5 12 50,0 0 1,1 1 0,1-1-1,-4 19 1,-4 10 28,-52 161 306,25-90-218,-5 20 22,35-100-734,-10 69-1,20-101-640,-1 11 1309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9568,'-18'-8'4320,"14"5"-3776,-1-1 928,10 8 511,4-4-1343,-1 0-416,2 0-160,-2 0-1536,6 3 768,-9-3-1791,0 5 1407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8736,'-44'-4'2810,"43"4"-2729,1 0 0,-1 0 0,1-1-1,-1 1 1,1 0 0,-1 0 0,1 0 0,-1 0-1,0 0 1,1 0 0,-1 0 0,1 0-1,-1 0 1,1 0 0,-1 1 0,1-1 0,-1 0-1,0 0 1,1 0 0,-1 1 0,1-1-1,-1 1 1,6 1 1512,194 9 5158,-12 1-6073,-140-11-628,275-6-404,-287 3-499,-3-1-1512,37-7-1,-64 10 2001,-4 0 212,0 0 0,0 0 0,0 0 0,0-1 0,0 1 0,0 0 0,0 0-1,0 0 1,-1-1 0,1 1 0,0 0 0,0-1 0,0 1 0,0-1 0,0 1-1,-1-1 1,1 0 0,0 1 0,0-1 0,-1 0 0,1 1 0,-1-1 0,1 0 0,0 0-1,-1 0 1,1 1 0,-1-1 0,1-1 0,-1-3-1596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4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22 142 10976,'-22'-5'4960,"62"5"-4321,5-4 1089,5 4-1088,26-8 1280,6 3-1088,39-7-128,0 1-448,27-9-384,-14 3 64,11-6-3008,-15 3 1664,9 8-4991,-13 7 3615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89 655 2656,'1'-2'326,"0"0"-1,1 0 1,0 0 0,-1 1-1,1-1 1,0 1 0,2-2 0,-3 2 28,0 0 1,0 0 0,0 0 0,1 0-1,-1 0 1,0 0 0,0 0 0,-1 0-1,1 0 1,0 0 0,0-1 0,0 1-1,-1 0 1,1-1 0,-1 1 0,1 0-1,-1-1 1,1 1 0,-1-1 0,0 1-1,0-1 1,0 1 0,0-2 0,0 2-229,0 1 1,1 0-1,-1-1 1,0 1-1,0 0 1,0-1-1,0 1 1,0 0 0,0-1-1,-1 1 1,1 0-1,0-1 1,0 1-1,0 0 1,0 0-1,0-1 1,0 1 0,0 0-1,-1-1 1,1 1-1,0 0 1,0-1-1,-1 1 1,1 0-1,0 0 1,0 0-1,-1-1 1,1 1 0,0 0-1,-1 0 1,-8 4 1686,-8 14-755,-1 8-124,2-2-158,-16 29-1,28-46-597,1 1 0,-1-1 0,2 1-1,-1 0 1,1 0 0,0 0 0,1 0-1,-1 15 1,2-22-149,0 1 0,0 0 0,0-1 0,0 1 0,0-1 0,0 1 0,1-1 0,-1 1 0,1-1 0,-1 1 0,1-1 0,0 0 0,-1 1 0,1-1 0,0 0 0,0 1 0,0-1 0,0 0 0,0 0 0,0 0 0,1 0 0,-1 0 0,0 0 0,0 0 0,1 0 0,-1-1 0,0 1 0,1 0 0,-1-1 0,1 1 0,-1-1 0,1 0 0,-1 1 0,1-1 0,-1 0 0,1 0 1,0 0-1,2 0 0,1 0-49,1-1 0,0 1 0,-1-1 0,1-1 1,0 1-1,-1-1 0,1 0 0,-1 0 0,6-3 1,-1-1-39,-1-1 1,0 0-1,0 0 1,-1 0 0,9-10-1,33-46 162,-48 60-82,7-5-82,-9 15 286,-8 19 154,8-23-446,-2 4 109,1 0 1,0 0-1,0 0 0,1 0 1,0 0-1,0 0 1,0 0-1,1 0 0,0 0 1,1-1-1,0 1 0,0 0 1,0 0-1,5 10 1,-6-16-9,0 1 0,0-1 1,1 1-1,-1-1 1,0 0-1,0 1 1,1-1-1,-1 0 0,1 0 1,-1 0-1,1 0 1,-1 0-1,1 0 1,-1 0-1,1-1 0,3 2 1,-1-1-9,0-1 1,0 1 0,0-1-1,-1 0 1,1 0-1,0 0 1,6-2-1,2-1-134,-1 0 0,0-1 0,0 0 0,14-8 1,-9 3-9,0-1 1,-1-1 0,-1-1-1,0 0 1,0-1 0,18-23 0,-27 30 101,-1 1 0,0-1 1,-1 0-1,0 0 0,4-9 1,-4 7-27,1 1 1,-1 0 0,7-8-1,-9 14 70,-1 1 0,1 0 0,0 0-1,0 0 1,0 0 0,-1 0 0,1 0 0,0 0-1,0 0 1,0 0 0,0 1 0,-1-1 0,1 0-1,0 0 1,0 1 0,-1-1 0,2 1 0,21 9 41,-16-6 21,23 9-66,-11-3 232,1-2 1,38 11-1,-52-18-226,-1 0 0,1 0 0,0 0 0,0-1 0,0 0 0,-1 0 0,1 0 0,0-1 0,0 0 0,0 0 0,-1 0 0,1-1 0,-1 0 0,1 0 0,5-3 0,-6 2-11,0 0-1,-1 0 0,1 0 1,-1 0-1,0-1 0,1 1 1,-2-1-1,1 0 0,0-1 1,-1 1-1,0 0 0,0-1 1,0 0-1,0 0 0,2-6 1,0-9-111,0 0 1,-2 0-1,0 0 1,0-32-1,-3 50 47,0 0 0,0 0 0,0 0-1,0 0 1,0 1 0,-1-1 0,1 0 0,-1 0 0,-1-3-1,2 5 36,0-1-1,0 1 0,0 0 0,-1 0 1,1 0-1,0 0 0,0-1 1,0 1-1,0 0 0,-1 0 1,1 0-1,0 0 0,0 0 0,0 0 1,-1 0-1,1-1 0,0 1 1,0 0-1,-1 0 0,1 0 0,0 0 1,0 0-1,0 0 0,-1 0 1,1 0-1,0 0 0,-1 0 0,-7 7-111,2 0 100,1 1 0,0-1 0,1 1 0,-1 0 0,-3 11 0,-13 45 291,20-61-259,-3 13 19,0 1 1,0 0 0,2 0-1,-2 33 1,4-45 34,0 1-1,1-1 1,-1 1 0,1-1 0,0 0-1,1 1 1,-1-1 0,1 0 0,0 0-1,0 0 1,0 0 0,1 0 0,0-1 0,0 1-1,0-1 1,1 1 0,-1-1 0,1 0-1,6 4 1,-7-6-39,1 0 0,-1 0 0,1-1 0,0 1 0,0-1 1,-1 0-1,1 0 0,0 0 0,0-1 0,0 1 0,0-1 0,0 0 0,5 0 0,9-2-78,29-6 0,-28 5-14,20-4-21,54-18-1,-72 18-8,-1-1-1,1-1 0,-2-1 0,20-13 0,-25 13 6,0-1 1,-1 0-1,0-1 0,-1-1 0,0 0 1,-1 0-1,16-27 0,-1-6-71,24-56 1,-45 92 159,94-230-357,-99 238 348,17-48 12,-16 45-34,0 1-1,0 0 1,0-1-1,-1 1 1,0-1 0,0 1-1,0 0 1,-1-9 0,1 13 28,-1 0 1,1 0-1,0-1 1,0 1-1,0 0 1,0 0-1,0-1 1,0 1-1,0 0 1,0 0-1,-1 0 1,1-1-1,0 1 1,0 0-1,0 0 1,0 0-1,-1 0 1,1-1-1,0 1 1,0 0-1,0 0 1,-1 0-1,1 0 1,0 0 0,0 0-1,-1 0 1,1 0-1,0-1 1,0 1-1,-1 0 1,1 0-1,0 0 1,0 0-1,-1 0 1,1 0-1,0 0 1,0 1-1,0-1 1,-1 0-1,1 0 1,0 0-1,0 0 1,-1 0-1,1 0 1,0 0-1,0 0 1,0 1-1,-1-1 1,1 0 0,0 0-1,0 0 1,0 0-1,0 1 1,-1-1-1,1 0 1,0 0-1,0 0 1,0 1-1,0-1 1,-13 16 41,12-15-52,-16 24 6,2 1 0,0 0 0,2 1 1,1 1-1,-8 29 0,-35 146 368,54-196-348,-22 108 91,22-101-54,-1 1 1,2 0 0,0 0 0,0-1-1,6 28 1,-5-36 19,0-1 1,1 1-1,0-1 0,0 0 1,0 1-1,1-1 0,0 0 1,0 0-1,0-1 0,6 7 0,-7-9-82,0 0-1,0 0 1,0 0-1,1-1 0,-1 1 1,0 0-1,1-1 1,0 0-1,-1 0 0,1 0 1,0 0-1,0 0 1,-1 0-1,1-1 0,0 1 1,0-1-1,0 0 1,0 0-1,0 0 0,0 0 1,4-1-1,2-1-101,0-1 0,0 0-1,-1 0 1,0 0 0,1-1-1,-2-1 1,1 1 0,12-10-1,-1-2-64,32-34 1,-11 3-39,64-100 1,-41 53 265,-54 82-64,126-187 300,-114 163-154,-1-1 0,-2-1 0,22-65 0,-40 103-127,1-2 1,0 0 0,-1 1 0,1-1 0,0 0 0,-1 0 1,0 0-1,1 1 0,-1-1 0,0 0 0,0 0 0,0 0 1,0 0-1,0 0 0,0 1 0,-1-1 0,1 0 0,-1 0 1,1 0-1,-2-3 0,2 5-5,-1 0 0,1 0 0,0-1 0,0 1 0,0 0 0,-1-1 0,1 1 0,0 0 0,0 0 0,-1-1 0,1 1 0,0 0 0,-1 0 0,1 0 0,0 0 0,0-1 0,-1 1 0,1 0 0,0 0 0,-1 0 0,1 0 0,-1 0 0,1 0 0,0 0 0,-1 0 0,1 0 0,0 0 0,-1 0 0,1 0 0,-5 1 17,1 1-1,0-1 1,-1 1 0,1 0-1,0 0 1,0 0 0,1 1 0,-1-1-1,-3 4 1,1-2 3,1 0 0,-8 5 29,1 0 1,0 1-1,0 0 0,-13 16 0,3 3 101,1 0 0,1 1-1,2 1 1,1 1 0,-18 46 0,12-16 224,4 1 0,-14 72 0,27-107-313,2 1 0,-2 55-1,6-72-68,1 1 0,0-1 0,1 0 0,0 0 0,1 0 0,0 0 0,1 0 0,0-1 0,9 16 0,-9-21-198,-1-1 1,1 1 0,0-1-1,1 0 1,-1-1-1,1 1 1,0-1 0,0 0-1,1 0 1,-1 0-1,7 3 1,-2-2-731,0-1-1,-1 0 1,1-1 0,0 0 0,1-1 0,11 2-1,31 2-2119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4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289 688 5472,'-2'-4'701,"0"1"211,1 0 1,-1 1 0,1-1 0,-1 1 0,0 0-1,0-1 1,-4-2 0,4 4-734,1 0 0,0 1 0,0-1 1,-1 1-1,1 0 0,0-1 0,-1 1 0,1 0 0,0 0 0,-1 0 0,1 0 1,-1 0-1,1 0 0,0 0 0,-1 0 0,1 1 0,0-1 0,-1 0 1,1 1-1,-2 0 0,-8 4 304,0 1 0,1 0 0,0 0 0,-11 9-1,-2 2 5,18-14-370,-77 57 988,75-54-982,1 0-1,-1 0 1,1 1 0,1 0-1,-1 0 1,1 0-1,0 1 1,1 0-1,-4 8 1,6-13-74,1 0 0,0 0 0,1 1 0,-1-1 0,0 0 0,1 1 0,0-1 0,0 0 0,0 1 0,0-1 0,0 0 0,1 1 0,0-1 0,-1 0 0,1 1 0,0-1 0,1 0 0,-1 0 0,1 0 0,1 3 0,-1-4-62,0 1 0,0-1 0,0 0 0,0 0 0,0 0 0,0 0 0,1 0 0,-1-1-1,1 1 1,-1-1 0,1 0 0,-1 1 0,1-1 0,0 0 0,0-1 0,0 1-1,-1 0 1,1-1 0,0 0 0,0 1 0,0-1 0,0 0 0,4-1 0,-1 0-67,0 0 1,0 0 0,1-1 0,-1 0 0,0 0 0,-1 0 0,1-1 0,0 0 0,-1 0-1,6-4 1,-3 1-56,0-1 0,-1 0 0,0 0 0,0 0-1,10-15 1,-2-2-36,-1 0-1,-1-2 0,15-40 1,29-91 19,19-45 448,-71 189-249,54-149 949,-53 141-773,-1 1-1,-1-1 1,-1 0 0,-1 0 0,-1 0-1,-1-22 1,0 41-204,0 0 0,-1 1 0,1-1 0,0 0 0,-1 1 0,1-1 0,-1 0 0,1 1 1,-1-1-1,0 0 0,0 1 0,-1-3 0,1 4-12,0-1-1,1 1 1,-1-1 0,1 1 0,-1-1 0,0 1 0,0-1 0,1 1 0,-1 0 0,0-1 0,0 1 0,1 0 0,-1 0-1,0 0 1,0 0 0,1 0 0,-1 0 0,0 0 0,0 0 0,0 0 0,1 0 0,-1 0 0,0 0 0,0 0 0,1 0 0,-1 1-1,0-1 1,-1 1 0,-3 2 19,0 0-1,1 0 0,-1 0 1,1 1-1,-1-1 1,1 1-1,0 0 0,1 1 1,-7 7-1,-25 45 207,23-33-147,1 1 1,1 0-1,1 0 1,-10 45 0,-8 107 374,24-150-394,-4 25 250,3 0 0,2 1 0,6 72 0,-3-116-248,0 1-1,1-1 1,0 1 0,0-1-1,1 0 1,5 10-1,-6-15-22,0 0-1,0-1 1,1 0 0,-1 1-1,1-1 1,-1 0-1,1 0 1,0-1-1,0 1 1,0-1-1,1 1 1,-1-1-1,1 0 1,-1 0-1,1 0 1,0-1-1,4 2 1,2-1-40,0 0-1,1 0 1,-1-1 0,0-1 0,1 0-1,-1 0 1,1-1 0,9-2 0,4-1-93,-1-2 1,33-11 0,-38 10 55,-1 0 0,0-1 0,25-16 0,-33 18 0,0-1 0,-1 0 0,0-1 0,0 0 0,0 0 0,-1-1 0,8-11 0,4-15 115,-18 33-87,0-1 1,0 1-1,-1-1 1,1 0-1,-1 1 1,1-1-1,-1 1 1,0-1-1,0 0 1,0 1-1,0-1 1,-1-3-1,1 5-1,0 1 0,0-1-1,0 1 1,0-1-1,0 1 1,-1-1-1,1 1 1,0-1 0,0 1-1,0 0 1,-1-1-1,1 1 1,0-1-1,-1 1 1,1 0 0,0-1-1,-1 1 1,1-1-1,0 1 1,-1 0-1,1 0 1,-1-1 0,1 1-1,0 0 1,-1 0-1,1-1 1,-1 1-1,1 0 1,-1 0 0,1 0-1,-1 0 1,1 0-1,-1 0 1,1 0-1,-1 0 1,1 0 0,-1 0-1,1 0 1,-1 0-1,1 0 1,-1 0-1,1 0 1,-1 0 0,1 1-1,-1-1 1,1 0-1,-1 0 1,0 1-1,-3 2-7,1-1-1,-1 1 0,0 0 1,-4 4-1,5-3-14,-2 0 27,-54 54 39,53-50 20,0-1 0,1 1 0,0-1 0,0 2 0,0-1 0,-5 17-1,9-24-35,0 1-1,1 0 1,-1 0-1,1 0 1,0 0-1,-1 0 1,1 0-1,0 0 1,0 0-1,1 0 1,-1 0-1,0 0 1,1 0-1,-1 0 1,1 0-1,-1 0 1,1-1-1,0 1 1,0 0-1,0 0 1,0-1-1,0 1 1,0 0-1,0-1 1,1 1-1,-1-1 1,0 0-1,1 1 1,-1-1-1,1 0 1,0 0-1,2 1 1,0 1 33,1-1 1,0 0-1,1 0 1,-1 0-1,0-1 1,0 0 0,1 0-1,-1 0 1,0-1-1,1 0 1,5 0-1,12-3-31,0 0-1,0-2 0,-1 0 0,0-1 0,34-15 0,-51 18-44,0 1 0,0 1 0,1-1 0,-1 1 0,1-1 0,-1 2-1,7-1 1,-11 0 10,1 1-1,-1 0 0,0 1 0,0-1 1,0 0-1,1 0 0,-1 0 1,0 1-1,0-1 0,0 1 0,1-1 1,-1 1-1,0-1 0,0 1 0,0 0 1,0-1-1,0 1 0,0 0 1,0 0-1,0 0 0,-1 0 0,1 0 1,0 0-1,0 0 0,-1 0 0,1 0 1,-1 0-1,1 0 0,-1 0 1,1 0-1,-1 1 0,0-1 0,1 0 1,-1 0-1,0 1 0,0 1 0,0 11-18,0 1-1,-1 0 1,0-1 0,-6 21-1,3-9 2,-62 287 141,48-259 0,-1-1 0,-34 65 0,49-110-47,1-3-9,1 1 1,-1-1-1,0-1 0,-5 8 1,4-9-50,4-6-53,5-10 10,26-46 127,-16 20-43,19-81 0,-16 48-86,-12 52 35,41-141-262,-33 122 141,36-75-1,-43 103 117,0 0 0,0 0 0,1 0 0,0 1 0,0 0 0,1 1 0,1 0 0,0 0 0,19-13 0,-26 21 8,0-1 0,1 0 0,-1 1 1,0 0-1,1 0 0,-1 0 0,1 0 0,-1 1 0,1-1 0,-1 1 0,5 0 0,-6 0 3,-1 0 0,0 0 0,0 0 0,1 1 0,-1-1-1,0 0 1,0 1 0,0-1 0,0 0 0,1 1 0,-1-1-1,0 1 1,0 0 0,0-1 0,0 1 0,0 0 0,0 0 0,0 0-1,-1 0 1,1-1 0,0 1 0,0 0 0,-1 0 0,1 1 0,0-1-1,-1 0 1,1 0 0,-1 0 0,0 0 0,1 0 0,-1 1 0,0-1-1,1 0 1,-1 0 0,0 0 0,0 3 0,-1-2 9,1 0 1,0 0-1,-1 0 1,0-1 0,1 1-1,-1 0 1,0 0-1,0 0 1,0 0-1,0-1 1,0 1 0,0 0-1,-1-1 1,1 1-1,-3 1 1,-24 20-20,25-21-17,-29 23-99,23-17 117,-1 0-1,0-1 1,-14 9-1,23-16-31,1 1-1,-1-1 1,0 1-1,0-1 1,0 1-1,0-1 1,0 0-1,0 1 1,0-1-1,0 0 1,0 0-1,0 0 1,0 0-1,0 0 1,0 0-1,0 0 1,0 0-1,0 0 1,0-1-1,0 1 1,0 0-1,0-1 1,0 1-1,0 0 1,0-1-1,0 1 1,0-1-1,0 0 1,0 1-1,1-1 1,-2-1-1,2 1-131,1 0 160,0 1 1,0-1 0,0 1-1,0-1 1,0 1 0,0-1 0,0 1-1,0 0 1,0-1 0,0 1-1,0 0 1,2 0 0,4-1-41,7-4 77,1 2 0,26-4 0,2 1 89,-26 3-85,117-27 144,-100 21-145,62-25 1,-83 27-31,0 0 1,-1 0-1,0-1 1,0 0 0,-1-1-1,0-1 1,-1 0-1,0 0 1,-1-1-1,0 0 1,14-22-1,-2-5 0,-1-1 0,20-60-1,-23 55 1,55-147 0,-49 111 37,-23 73-100,-4 8-37,-6 9 7,3 0 97,1 0-1,1 0 1,0 1-1,0 0 1,-4 15-1,-13 61 117,20-76-122,-48 255 82,34-153 204,9-58-296,5-37-18,1 1-1,2 22 1,1-4-3553,-6-47-3857,-12-17 8404,0 1 1,-2 2-1,-1-1 0,-1 2 1,-40-37-1,30 33 471,30 26-1424,-1 1-1,1 0 1,0 0-1,0 0 1,0 0-1,0-1 1,-1 1 0,1 0-1,0 0 1,0 0-1,0-1 1,0 1 0,0 0-1,0 0 1,-1 0-1,1-1 1,0 1-1,0 0 1,0 0 0,0-1-1,0 1 1,0 0-1,0 0 1,0-1 0,0 1-1,0 0 1,0 0-1,0-1 1,0 1-1,1 0 1,-1 0 0,0 0-1,0-1 1,0 1-1,0 0 1,0 0 0,0 0-1,0-1 1,1 1-1,-1 0 1,0 0-1,0 0 1,0 0 0,1-1-1,-1 1 1,0 0-1,0 0 1,1 0 0,11-5-13,24 1-618,-22 3-450,0-1 0,-1 0 0,1-1 0,-1 0 0,21-8 0,-24 6-277,0 0-1,0-1 1,-1 0-1,0 0 1,0-1-1,-1-1 1,1 1-1,10-15 1,19-22-1757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24 8064,'1'-2'289,"0"0"1,0 0-1,0 0 1,0 1-1,0-1 1,0 1-1,0-1 1,0 1-1,1-1 1,-1 1-1,2-2 1,-2 3-160,-1 0 0,1-1-1,-1 1 1,1 0 0,-1-1 0,1 1 0,-1 0-1,1 0 1,-1 0 0,1-1 0,0 1 0,-1 0-1,1 0 1,-1 0 0,1 0 0,0 0 0,-1 0-1,1 0 1,-1 0 0,1 1 0,0-1 0,-1 0-1,1 0 1,-1 0 0,1 1 0,-1-1 0,1 0-1,-1 1 1,1-1 0,-1 0 0,1 1 0,-1-1-1,1 0 1,-1 1 0,1-1 0,-1 1 0,0-1-1,1 1 1,-1-1 0,0 1 0,0-1 0,1 2-1,0 0 93,0 0-1,0 0 1,-1 0-1,1 0 0,0 1 1,-1-1-1,0 0 0,1 0 1,-1 1-1,0-1 0,0 0 1,0 0-1,-1 1 0,0 3 1,-12 35 1278,8-26-1019,-142 365 3369,43-181-2607,101-193-1175,1-3-18,0-1 1,1 1-1,-1 0 0,1 0 0,0 0 1,0 0-1,0 0 0,0 0 0,0 5 0,1-8-49,0 1-1,0-1 0,0 0 0,0 1 0,0-1 1,0 0-1,0 1 0,0-1 0,0 0 0,0 1 1,0-1-1,0 0 0,1 1 0,-1-1 0,0 0 0,0 1 1,0-1-1,0 0 0,1 0 0,-1 1 0,0-1 1,1 0-1,-1 0 0,0 0 0,0 1 0,1-1 0,-1 0 1,0 0-1,1 0 0,-1 0 0,0 1 0,1-1 1,-1 0-1,1 0 0,14-1-72,-14 1 68,27-6-151,0-2-1,50-20 1,-13 4 99,-41 15-67,-10 3 192,0 2-1,29-7 1,-40 10-3,0 0 0,0 1 0,0 0 0,1 0 0,-1 0 0,0 0 0,0 0 0,0 1 0,0-1 0,0 1-1,0 0 1,0 0 0,0 0 0,0 0 0,0 1 0,0-1 0,0 1 0,-1 0 0,4 2 0,-1 1 8,0 0-1,0 0 1,-1 1-1,0-1 1,0 1-1,0 0 0,-1 0 1,4 8-1,0 5 89,-4-14-150,-1 1 0,0 0 1,0 0-1,0-1 0,1 12 0,-1 4-651,1 32-7122,-3-22 4929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5408,'-1'-1'415,"-25"-6"1222,15 6 7015,36 1-5621,61 0 2104,-50-2-4826,58-9-1,-80 8-1104,0-1-1,-1 0 1,0-1 0,16-8-1,25-16-5284,12-11 1681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1141 4064,'-7'-1'581,"1"0"1,0 0-1,-10-4 0,4 4 3617,3 2-1164,26 0 1010,-8 1-3795,-1-1 0,1-1 0,8 0 0,-6-1-104,-1-1 1,0 0 0,1 0-1,-1-1 1,0 0-1,-1-1 1,1 0 0,0-1-1,15-10 1,-21 12-95,-1 0-1,0-1 1,1 0 0,-1 1 0,-1-1 0,1-1 0,0 1 0,-1 0-1,0 0 1,0-1 0,0 0 0,-1 1 0,2-8 0,-1 0 46,0 0 1,0 0-1,-1 0 1,-2-17 0,1 22-44,-1 0 0,-1 0 1,1 0-1,-1 0 0,0 0 1,-1 1-1,0-1 1,0 0-1,0 1 0,-1 0 1,0 0-1,0 0 0,0 0 1,-1 1-1,0 0 0,-11-10 1,12 12-36,0 0 1,0 0 0,-1 0 0,1 0-1,-1 1 1,0 0 0,1 0-1,-1 0 1,0 0 0,0 1 0,0 0-1,-1 0 1,1 0 0,0 1-1,0 0 1,0 0 0,-1 0 0,1 0-1,0 1 1,0 0 0,0 0 0,0 0-1,-10 4 1,10-1-6,-1-1 0,0 1 0,1-1 0,0 1 0,0 1 0,0-1 0,0 1 0,1 0 0,0 0 0,0 0 0,0 1 0,0-1 0,-3 9 0,-3 8 83,1 0 0,-7 29 1,15-46-85,-5 13 105,2 1 0,0 1 0,-1 22 0,4-33-25,1 0-1,0-1 1,1 1 0,0 0-1,0-1 1,0 1-1,1-1 1,1 0-1,5 15 1,-4-17-55,-1-1 0,1 1 1,0-1-1,0 0 0,1 0 1,-1-1-1,1 1 1,0-1-1,0 0 0,1 0 1,-1-1-1,1 1 0,0-1 1,0-1-1,0 1 1,11 2-1,7 1 107,-1-1 0,1-1 0,29 1 0,-38-4-57,1 0 1,-1-1 0,1-1-1,0 0 1,-1-1 0,0-1-1,29-8 1,-33 7-58,1 0 0,-1-2 1,0 1-1,-1-1 0,1-1 1,-1 1-1,0-2 0,-1 0 0,1 0 1,-2 0-1,1-1 0,-1-1 1,-1 1-1,13-21 0,-1-7 58,15-44 1,-14 33-61,52-148-141,-65 181-132,-7 15 239,0 0-1,0 0 0,0-1 1,0 1-1,0 0 0,0 0 1,0 0-1,0 0 0,0 0 1,0 0-1,0 0 1,1 0-1,-1 0 0,0 0 1,0 0-1,0 0 0,0 0 1,0 0-1,0 0 0,0 0 1,1 0-1,-1 0 0,0 0 1,0 0-1,0 0 0,0 0 1,0 0-1,0 0 0,0 0 1,1 0-1,-1 0 0,0 0 1,0 0-1,0 0 0,0 0 1,0 0-1,0 0 0,0 0 1,0 0-1,0 0 1,1 0-1,-1 0 0,0 1 1,0-1-1,0 0 0,0 0 1,0 0-1,0 0 0,0 0 1,0 0-1,0 0 0,0 0 1,0 1-1,6 26-271,0 23 381,-2 1 0,-2 0 0,-3 0 0,-2 0 0,-14 74 0,17-124-104,-2 12 83,-1 1 0,-6 15 0,8-25-50,-1-1 0,1 0 0,-1 0 1,1 0-1,-1 0 0,0 0 0,0-1 0,0 1 0,0 0 0,-1-1 1,1 0-1,-1 1 0,0-1 0,-3 2 0,5-3-49,-1-1 1,1 0-1,0 1 0,0-1 1,0 0-1,-1 0 0,1 1 0,0-1 1,0 0-1,-1 0 0,1-1 1,0 1-1,0 0 0,0 0 0,-1 0 1,1-1-1,0 1 0,0-1 0,0 1 1,0-1-1,-1 1 0,1-1 1,0 0-1,-1-1 0,-2-1-80,1 0 0,-1 0-1,1-1 1,-5-5 0,-4-8-159,1 0 0,1 0 0,0-2 0,-7-18 0,21 43 238,0 0 1,1 0-1,0-1 1,0 1-1,0-1 0,1 0 1,-1 0-1,1-1 1,0 0-1,1 0 0,-1 0 1,1-1-1,0 0 1,0 0-1,0-1 0,0 1 1,8 0-1,-1-2 147,0 0 0,1-1 0,-1-1-1,1 0 1,-1-1 0,15-4 0,-6 0-1,-1 0 0,42-20 0,-45 16-85,0-1 0,-1-1 0,0-1 0,-1-1 1,0 0-1,-1-1 0,23-27 0,-4-2 22,49-82 1,-66 95-31,0-1 0,-2-1 0,13-41 0,-10 17 81,16-93 0,-31 130-100,8-46-24,-2 1-1,0-81 1,-10 144 2,1-2-55,-1 0 1,0 0 0,0 1 0,-1-1-1,1 0 1,-1 0 0,0 0-1,-2-6 1,0 9-99,0 8-14,-39 206 41,20-82 427,10-67-120,3 0 0,3 0 0,2 0 0,9 103 0,-4-155-98,0 0 0,1-1 0,1 1 1,0-1-1,0 1 0,1-1 0,1 0 1,7 13-1,-12-23-67,0-1 0,0 1 0,1-1 0,-1 1 0,1 0 1,-1-1-1,0 1 0,1-1 0,-1 0 0,1 1 0,-1-1 0,1 1 1,-1-1-1,1 0 0,0 1 0,-1-1 0,1 0 0,-1 1 0,1-1 0,0 0 1,-1 0-1,1 0 0,0 0 0,-1 0 0,1 1 0,0-1 0,-1 0 0,1 0 1,0-1-1,-1 1 0,1 0 0,-1 0 0,1 0 0,0 0 0,-1-1 1,1 1-1,0 0 0,-1 0 0,1-1 0,-1 1 0,1 0 0,-1-1 0,1 1 1,-1-1-1,1 1 0,0-1 0,3-3 49,-1-1-1,1 1 1,-1-1-1,4-7 1,-4 8-60,86-171-131,-75 145 118,-12 26-24,5-9-349,-5 12 163,-1 7 69,-1 45 0,1 50 228,0-85-1,2 14-75,11 55-1,-12-77 36,0 0 0,1-1 0,0 1 0,0 0 0,0-1 0,1 0 0,0 0 0,1 0 0,0 0 0,0-1 0,11 11 0,-14-15-1,1 0 0,-1 0-1,1 0 1,0 0 0,0-1-1,0 0 1,0 1 0,0-1-1,0 0 1,0 0 0,0 0-1,0-1 1,1 1 0,-1-1 0,5 0-1,-3 0 1,0-1 0,0 0-1,1 0 1,-1 0 0,0-1 0,0 1-1,-1-1 1,10-5 0,0-2 5,-1-1-1,0 0 1,0 0 0,-1-2 0,14-15-1,3-9-18,28-44 0,5-8 48,-41 59-66,-12 17-46,-1 1 1,2-1 0,0 1-1,0 1 1,17-14 0,-27 24 50,0 0 0,1-1 0,-1 1 0,1 0 0,-1 0 0,0-1-1,1 1 1,-1 0 0,1 0 0,-1 0 0,0-1 0,1 1 0,-1 0 0,1 0 0,-1 0 0,1 0 0,-1 0 0,0 0 0,1 0 0,-1 0 0,1 0 0,-1 0 0,1 0 0,-1 0 0,1 0 0,-1 1 0,0-1 0,1 0 0,-1 0 0,1 0 0,-1 0 0,0 1-1,1-1 1,-1 0 0,0 1 0,1-1 0,-1 0 0,0 1 0,1-1 0,-1 0 0,0 1 0,0-1 0,1 0 0,-1 1 0,0-1 0,0 1 0,0-1 0,1 1 0,-1-1 0,0 0 0,0 2 0,4 28 179,-4-21-109,5 135 177,-6-111-307,25-78 189,-13 20-179,-4 9 6,0 1 0,1-1 0,1 1 0,15-21 0,-13 24 13,-1 1 0,24-20 0,-28 26 20,-1 2 0,1-1 0,0 1 0,-1 0 0,2 0 0,-1 0-1,0 1 1,1 0 0,10-2 0,-16 3 10,1 1 0,-1 0 0,1 0-1,0 0 1,-1 0 0,1 0 0,-1 0 0,1 0 0,-1 0-1,1 1 1,0-1 0,-1 1 0,1-1 0,-1 1-1,1 0 1,-1-1 0,0 1 0,1 0 0,1 2 0,-1-2 9,-1 1 0,1 0 0,-1 0 0,0 0 0,0 0 0,0 0 0,0 0 0,0 0 0,0 0 0,-1 0 0,1 0 0,0 4 0,0 4 39,0 0 0,-1 1 0,-1-1 0,-1 17 0,1-26-51,-5 36 63,8-38-46,0 0-1,1 0 1,-1 0 0,0 0 0,0 0-1,0 0 1,0-1 0,2-2 0,10-8-14,83-66-277,-78 65 164,0 1 0,0 1 0,33-14 1,-49 24 85,1-1 1,-1 1 0,1 0-1,0 0 1,-1 1 0,1-1-1,5 1 1,-8 0 16,1 0 0,-1 0 0,0 0 0,1 0-1,-1 1 1,0-1 0,1 1 0,-1-1 0,0 1 0,0-1 0,1 1 0,-1-1 0,0 1 0,0 0-1,0 0 1,0 0 0,0 0 0,0 0 0,0 0 0,0 0 0,0 0 0,-1 0 0,2 2-1,3 8 85,-1 1 0,0 1 0,0-1 0,2 21 0,-1-8-62,1 17-96,-6-34 105,1 1 1,0-1 0,0 0-1,1 0 1,0 0-1,0 0 1,1 0 0,0 0-1,8 13 1,-10-20-27,0 0 1,0 1 0,0-1 0,-1 0-1,1 0 1,0-1 0,0 1-1,1 0 1,-1 0 0,0 0-1,0-1 1,0 1 0,0 0 0,1-1-1,-1 1 1,0-1 0,0 0-1,1 1 1,-1-1 0,0 0 0,1 0-1,-1 0 1,1 0 0,-1 0-1,0 0 1,1 0 0,-1 0-1,0-1 1,1 1 0,-1 0 0,0-1-1,0 1 1,1-1 0,-1 1-1,2-3 1,22-13 111,36-32 0,11-8-178,-20 25 44,1 2 0,2 3 1,61-21-1,-69 32-318,-39 15 207,-7 0 138,-1 1 0,0-1 0,1 1-1,-1-1 1,0 1 0,1-1 0,-1 1 0,0-1-1,0 1 1,1-1 0,-1 1 0,0 0-1,0-1 1,0 1 0,0-1 0,0 1-1,0-1 1,0 1 0,0 0 0,0-1-1,0 1 1,0-1 0,0 1 0,0-1-1,-1 1 1,1 0 0,0-1 0,0 1 0,-1-1-1,1 1 1,0-1 0,-1 1 0,1-1-1,0 0 1,-1 1 0,0 0 0,-15 18 27,-10 2 21,0-1-1,-34 20 1,4-12-294,42-22 85,0 1 0,1 0-1,-13 10 1,21-14 153,1 1-1,0-1 0,0 1 0,1 0 0,-1 0 0,1 1 1,0-1-1,0 1 0,0-1 0,1 1 0,0 0 0,-3 8 0,4-11 27,-7 25 21,-6 28 1,12-47-3,1-1 0,0 1-1,1 0 1,0 0-1,0 0 1,1 0 0,0 0-1,3 12 1,-4-18-23,1 1-1,0-1 1,-1 0-1,1 1 1,0-1-1,1 0 1,-1 0-1,0 0 1,1 0-1,-1 0 1,1 0-1,-1 0 1,1 0-1,0-1 1,0 1-1,0-1 1,0 1-1,0-1 1,0 0-1,0 0 1,1 0-1,-1 0 1,0 0-1,1 0 1,-1-1-1,0 1 1,1-1-1,-1 1 1,1-1-1,-1 0 1,1 0-1,-1 0 1,1 0-1,-1-1 1,1 1-1,-1-1 1,0 0-1,4 0 1,-2-2-8,0 1-1,0-1 1,-1 0 0,1 0 0,0 0 0,-1 0-1,0-1 1,4-4 0,19-34 3,-21 35-13,73-150-147,-4 7-154,-57 126-51,-15 40 539,4 28-46,17 86-66,-17-109-33,0-1 0,0 1 0,2-2 0,12 24 0,-17-39-17,-1 1-1,1-1 0,0 1 1,1-1-1,-1 0 0,7 5 1,-9-8-14,0 0 0,0 0 0,1 0 0,-1 0 0,0 0 0,1 0 0,-1-1 0,1 1 0,-1-1 1,1 1-1,-1-1 0,1 0 0,-1 1 0,1-1 0,-1 0 0,1 0 0,0 0 0,-1 0 0,1 0 0,-1 0 0,1-1 0,-1 1 0,1-1 1,-1 1-1,1-1 0,1 0 0,4-3 3,1-1 1,-1 0 0,0 0-1,0-1 1,-1 1 0,11-14-1,33-47-27,-42 54 9,125-159 68,-97 127-108,-2-3-1,54-97 1,23-84-176,-16-15 45,-94 241 170,3-9-1,0 0 1,0 0 0,-1-1-1,0 1 1,-1-1 0,0-12-1,-2 23 5,0 0 0,0 0-1,0-1 1,0 1 0,0 0 0,0-1-1,-1 1 1,1 0 0,0 0-1,-1-1 1,1 1 0,-1 0-1,0-1 1,0 1-5,1 1-1,0 0 1,-1-1 0,1 1-1,-1 0 1,1-1-1,0 1 1,-1 0 0,1 0-1,-1-1 1,1 1-1,-1 0 1,1 0 0,-1 0-1,1 0 1,-1 0 0,1-1-1,-1 1 1,1 0-1,-1 0 1,1 0 0,-1 1-1,0-1 1,-1 1-8,-1-1 0,0 2-1,1-1 1,0 0 0,-1 0 0,1 1 0,0-1 0,0 1 0,-1 0-1,1 0 1,-3 3 0,-6 9 33,0 0 0,1 1 0,0 0 1,2 1-1,-1-1 0,-6 22 0,-1 7 90,-11 54 0,-8 82 217,32-165-311,-1 11 39,1 1 0,1-1 0,1 0 0,1 0 0,2 1 0,0-1 0,2 0 0,11 41 0,-9-49-43,1 6 43,1 0 0,16 29 1,-21-47-28,0 0-1,1 0 1,0 0 0,1 0 0,-1-1 0,1 1 0,0-1-1,0 0 1,1-1 0,-1 0 0,1 1 0,12 5-1,-15-9-25,1 1-1,-1-1 0,0-1 1,1 1-1,-1 0 0,1-1 1,0 0-1,-1 0 0,1 0 1,-1 0-1,1 0 0,-1-1 1,1 1-1,-1-1 0,1 0 0,-1 0 1,0-1-1,1 1 0,-1-1 1,0 1-1,4-4 0,2-1-52,-1 0-1,0-1 0,0 0 0,-1 0 1,12-15-1,21-35-81,-17 24 97,-14 20-48,-2 5 61,-1 0 1,-1-1-1,1 1 0,-1-1 1,-1-1-1,5-10 1,-9 7-20,0 13 43,0 0-1,0 0 1,0 0 0,0 0-1,0-1 1,-1 1 0,1 0-1,0 0 1,0 0-1,0 0 1,0 0 0,0-1-1,-1 1 1,1 0 0,0 0-1,0 0 1,0 0 0,0 0-1,-1 0 1,1 0-1,0 0 1,0 0 0,0 0-1,0 0 1,-1 0 0,1 0-1,0-1 1,0 1 0,0 1-1,-1-1 1,1 0-1,0 0 1,-1 0-1,0 0-1,0 1 1,0 0-1,0-1 1,0 1 0,0-1-1,0 1 1,0 0-1,1 0 1,-1-1 0,0 1-1,0 0 1,1 0-1,-1 0 1,1 0 0,-1 0-1,0 1 1,-6 12 77,1 0 1,1 0 0,0 1-1,1 0 1,0 0-1,1 0 1,1 0 0,0 0-1,1 0 1,1 17-1,1-19-2,1 0-1,0 0 1,0 0-1,1-1 0,1 1 1,0-1-1,7 14 0,-8-20-80,0-1-1,0 0 0,1 0 1,-1 0-1,1 0 0,0 0 0,1-1 1,-1 0-1,1 0 0,0 0 0,0 0 1,0-1-1,0 0 0,0 0 1,1 0-1,0-1 0,8 3 0,-4-3-171,0 0-1,0-1 1,0 0 0,0 0-1,0-1 1,0 0-1,1-1 1,-1 0 0,14-4-1,8-4-3181,48-20 1,-31 10-5303,-38 18 5869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10976,'-29'-5'4960,"26"2"-4321,-2-1 1153,10 8-1120,8-4 1120,6 8-992,21 0 288,9-1-640,23 1-256,4 0-128,6-4-224,-6 1 96,-13-5-2656,-15 0 1504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33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1843 9 3072,'-1'-1'225,"-1"0"0,1 0 0,-1 0 0,1 0 0,-1 1 1,1-1-1,-1 1 0,0-1 0,1 1 0,-1-1 0,0 1 0,1 0 0,-1 0 0,0 0 0,0 0 1,1 0-1,-1 0 0,0 1 0,1-1 0,-1 0 0,0 1 0,1-1 0,-3 2 0,2-1-111,0 1-1,0-1 1,0 0-1,0 1 0,0 0 1,0-1-1,0 1 1,1 0-1,-1 0 0,1 0 1,-1 0-1,1 0 1,0 0-1,0 0 0,0 0 1,0 1-1,0-1 1,0 0-1,1 1 0,-1-1 1,1 0-1,0 1 0,0-1 1,0 5-1,0 6 218,1-1 0,0 1-1,5 19 1,-5-28-206,1 3 14,0 0 0,1 0 1,0 0-1,0-1 0,0 1 0,1-1 1,7 10-1,35 38 599,-43-51-675,22 21 530,52 38 1,-12-11-27,-14-4-243,-1 2 1,-3 3-1,-3 1 0,65 100 0,-87-116 107,-1 0-1,30 77 0,-45-94-308,0 1 0,-2-1 0,0 1 1,2 40-1,-5-21 146,-9 65 0,6-88-195,0 1 1,-1-1-1,-1 0 1,-1 0-1,-1-1 1,0 0-1,-1 0 1,-10 19-1,4-16 8,0 0 0,0 0-1,-2-2 1,0 0 0,-2 0 0,-30 24-1,29-28-45,-121 95 397,105-77-180,-59 65 0,-66 104 255,124-158-338,-2-1-1,-48 41 1,72-71-112,-171 165 250,167-157-298,0 2 0,1 1 1,1 0-1,1 0 0,1 2 0,1-1 0,-12 37 1,16-35 129,1 1 0,1 0-1,1 0 1,-1 32 0,6-47-94,-1-1-1,2 1 1,-1-1-1,2 1 1,-1-1-1,1 0 1,1 0-1,0 0 1,0 0-1,1 0 0,0 0 1,1-1-1,10 16 1,-4-12 99,1 0 1,0 0-1,1-1 0,16 11 1,62 39 131,-23-17-58,-44-28-225,-1 2 1,-1 0-1,-1 1 0,-1 1 1,0 1-1,-2 1 0,18 28 1,-30-40 42,-1 0 1,0 0 0,0 0-1,-1 1 1,0 0 0,-1 0-1,2 19 1,-3-26-26,-1 1 0,0 0 0,-1 0 0,0 0 0,0 0 0,0 0-1,0 0 1,-1 0 0,0 0 0,0 0 0,-1-1 0,1 1 0,-1 0 0,-1-1 0,1 1 0,-1-1 0,0 0 0,-6 9 0,-3-1 11,0-1 0,-1-1 0,0 0-1,-20 13 1,-64 36 60,85-53-70,-48 30 83,0 3 1,-83 74 0,23-2 97,-3 1-60,-67 41 46,120-99-220,54-43 32,2 0-1,-1 2 0,-19 24 1,29-32 9,0 1 0,1-1 0,0 1 0,0 0 0,1 0 0,0 1 1,0-1-1,0 1 0,1 0 0,1-1 0,-2 16 0,2 8-2,1-1 0,2 1 0,8 37 0,28 91-102,-25-124 101,0 0 1,2 0-1,2-1 0,1-1 1,23 31-1,-8-13 67,-3 1 0,34 80 0,33 119 128,-74-185-51,-3 1-1,14 84 0,-31-124-16,0 0-1,-2 0 1,-1 0-1,-2 0 1,0 0-1,-11 46 0,11-64-83,-1 0 0,0 0-1,-1 0 1,0-1-1,-1 1 1,1-1-1,-2 0 1,1-1 0,-1 1-1,0-1 1,0 0-1,-14 11 1,4-5 1,-1-2 0,-1 0 0,1 0 0,-32 12 0,-5-2-126,0-1 0,-111 22-1,-119-1-1940,108-32-572,134-9 586,1-2 0,-45-9-1,25 0-435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45 9792,'-45'-13'4448,"27"13"-3872,13 0 1951,5-3-831,10 3-992,-2-4-640,5 4-64,6-5-1408,-1 5 768,0-3-2207,-1-2 1631,-2-2-3136,-2 2 2464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2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47 225 7456,'-41'-9'3392,"36"9"-2944,19 0 1536,3 0-1184,33-8 1280,5 5-1185,25-17 321,1 3-704,45-14-32,0 2-288,12-6-512,-6 11 128,-6-5-3711,-18 9 2143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5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190 623 4224,'0'-1'336,"-1"0"0,1 0 0,0 0 0,0 0 0,0 0 1,-1 0-1,1 0 0,-1 0 0,1 0 0,-1 0 0,1 0 0,-1 0 0,1 0 0,-1 0 1,0 0-1,0 0 0,1 1 0,-1-1 0,0 0 0,0 1 0,0-1 0,0 0 0,0 1 1,0-1-1,0 1 0,0 0 0,0-1 0,0 1 0,0 0 0,0 0 0,0-1 0,-2 1 1,-1 0 175,0-1 0,0 1 0,-1 0 0,1 0 0,0 1 0,0-1 1,-7 3-1,4-1-252,1 1 0,-1 0 0,1 1 0,0-1 0,0 1 0,0 0 0,1 1 0,-1 0 0,-8 9 0,8-7-128,0 0 0,0 1 1,1 0-1,0 0 0,0 0 1,1 0-1,-4 12 0,5-12-52,1 0 0,0 0 0,1 1 0,0-1 0,0 1 0,1-1 0,0 1 0,0 0 0,1-1 0,0 1 0,1-1 0,0 0 0,0 0 0,0 1 0,1-1 0,1 0 0,-1-1 0,1 1 0,1-1 0,-1 0 0,1 0 0,0 0 0,1 0 0,0-1 0,0 0 0,10 8 0,-14-13-47,0 0 1,0 1-1,0-1 0,0 0 0,0 0 0,1 0 0,-1 0 1,0-1-1,0 1 0,1-1 0,-1 1 0,1-1 1,-1 0-1,0 0 0,1 0 0,-1 0 0,1 0 0,-1 0 1,0-1-1,1 1 0,-1-1 0,0 0 0,4-1 1,-3 0 8,0 0 1,0 0-1,0 0 1,0 0-1,-1-1 1,1 1 0,-1-1-1,0 1 1,1-1-1,-1 0 1,-1 0-1,1 0 1,0 0-1,-1 0 1,1 0 0,0-4-1,1-7-4,-1-1 1,0 0-1,-1-1 0,-1 1 0,-1-17 1,-1 9-65,-1-1 1,-1 0 0,-10-29-1,13 47-47,-1 0 0,0 1-1,-1-1 1,1 1 0,-1-1 0,0 1-1,0 0 1,-1 0 0,1 1 0,-1-1-1,0 1 1,0-1 0,-1 1 0,1 1-1,-1-1 1,0 1 0,0-1-1,-9-3 1,13 7 65,0-1 0,0 1 0,0 0 0,0 0 0,0-1 0,0 1 0,0 0 0,0 0 0,0 0 0,0 0 0,-2 1 0,4-1 12,-1 0 0,0 0-1,0 0 1,0 0 0,0 0 0,0 0 0,0 0 0,0 0 0,0 0 0,0 0-1,1 0 1,-1 0 0,0 0 0,0 0 0,0 0 0,0 1 0,0-1 0,0 0-1,0 0 1,0 0 0,0 0 0,0 0 0,0 0 0,0 0 0,0 0 0,0 1-1,0-1 1,0 0 0,0 0 0,0 0 0,0 0 0,0 0 0,0 0 0,0 0-1,0 0 1,0 1 0,0-1 0,0 0 0,0 0 0,0 0 0,0 0 0,0 0-1,0 0 1,0 0 0,0 0 0,-1 0 0,1 0 0,0 1 0,0-1 0,0 0 0,4 1 67,-1-1 1,1 1-1,-1-1 1,1 0-1,0 0 1,-1 0 0,1 0-1,-1 0 1,1-1-1,0 0 1,-1 1-1,1-1 1,3-2-1,8-3 297,24-14 0,-14 7-127,125-69 580,-123 64-730,0-1 0,-2-1-1,29-29 1,-27 21-23,-2-1 0,-1-1 0,39-65 0,16-51 1,-68 131-138,-4 11-112,-6 16 79,-1 22 124,-2 0-1,-2 0 0,-1 0 1,-2 0-1,-13 39 0,4-31 49,-29 55-1,-28 36 83,69-127-144,-242 419 195,67-71 191,151-292-228,16-37 26,12-25-185,0 1-1,0-1 1,0 0 0,-1 0 0,1 0 0,0 1 0,0-1-1,0 0 1,0 0 0,0 0 0,-1 0 0,1 0 0,0 0 0,0 1-1,0-1 1,-1 0 0,1 0 0,0 0 0,0 0 0,0 0-1,-1 0 1,1 0 0,0 0 0,0 0 0,0 0 0,-1 0-1,1 0 1,0 0 0,0 0 0,0 0 0,-1 0 0,1 0 0,0 0-1,0 0 1,0 0 0,-1 0 0,1 0 0,0 0 0,0-1-1,0 1 1,-1 0 0,1 0 0,0 0 0,-1-1 2,1 1 0,0-1 0,-1 0 0,1 1 0,0-1 0,0 0 0,-1 1 0,1-1 0,0 1 0,0-1 0,0 0 0,0 0 0,0 1 1,0-1-1,0 0 0,0 1 0,0-2 0,2-7-1,0-1 1,1 0 0,0 1-1,0 0 1,1 0-1,0 0 1,1 0 0,0 1-1,0 0 1,13-15-1,-4 7 0,0 1 0,1 1 0,1 0-1,23-15 1,103-61-243,-69 46-370,77-61 0,-51 20-3643,-39 24-2501,-37 38 1256,0 9 1829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1071 3328,'15'-3'6968,"38"-14"-4704,-36 9-1972,0 0 0,0-1 1,-1-1-1,-1 0 1,19-17-1,-17 13-173,0-1 0,-2-1 0,0-1 0,21-30-1,42-81 325,-22 35-226,97-134 854,-136 202-858,-2-1-1,0-1 1,-2 0-1,14-42 0,-21 49-194,-1 0-1,-1 0 0,-1 0 0,0 0 1,-2-1-1,0 1 0,-4-32 0,3 49-39,0 0 0,-1-1 0,0 1 0,0 0 0,0 0 0,0-1-1,-1 1 1,1 0 0,-1 0 0,0 0 0,0 0 0,-2-2 0,3 4 9,0 0 0,0 0 1,0 0-1,-1 0 1,1 0-1,0 0 1,0 1-1,0-1 1,-1 1-1,1-1 0,0 1 1,-1-1-1,1 1 1,0 0-1,-1-1 1,1 1-1,0 0 1,-1 0-1,1 0 1,-1 0-1,1 0 0,0 0 1,-1 1-1,1-1 1,-1 0-1,1 1 1,0-1-1,0 1 1,-1-1-1,1 1 0,0 0 1,0-1-1,-2 3 1,-6 4-2,1-1 1,0 2 0,0-1-1,1 1 1,-10 13 0,-29 49 236,34-51-110,-13 23 195,1 1 1,-21 51-1,36-70-243,1 1-1,1-1 1,1 1-1,1 0 0,-3 50 1,7-47-48,1 0 0,1 1-1,1-1 1,2 0 0,9 38 0,-11-61 12,1 8 166,1-1-1,11 22 1,-14-30-175,1-1 1,0 0 0,0 0 0,0 0-1,0-1 1,1 1 0,-1 0-1,1-1 1,0 0 0,-1 1 0,1-1-1,0 0 1,0 0 0,1-1-1,4 3 1,4-1 36,-1 0 0,1-1 0,-1-1 0,1 0 0,-1 0-1,1-1 1,0-1 0,-1 0 0,1 0 0,0-1 0,-1-1 0,13-4 0,-1-1-6,0-1 1,-1-1-1,-1-1 1,39-26-1,-44 26 35,-2-2-1,0 0 0,0 0 1,-1-1-1,-1-1 0,0 0 1,-1-1-1,-1 0 0,13-28 1,-20 38-96,-1 0 1,0 0-1,0-1 1,0 1 0,-1 0-1,0-1 1,0 1-1,-1-1 1,0-12 0,0 17-20,0 1 0,-1-1 0,1 0 0,0 1 0,-1-1 0,1 0 0,-1 1 0,1-1 0,-1 1 0,0-1 0,0 1 0,0-1 0,0 1 0,0-1 0,0 1 1,0 0-1,0 0 0,0-1 0,-1 1 0,1 0 0,0 0 0,-1 0 0,1 0 0,-1 1 0,1-1 0,-1 0 0,1 1 0,-1-1 0,0 1 0,1-1 0,-1 1 0,0 0 0,1 0 1,-1 0-1,0 0 0,1 0 0,-1 0 0,0 0 0,0 0 0,1 1 0,-1-1 0,-1 1 0,-6 1-7,1 1 1,-1 0-1,1 1 1,0-1-1,0 2 0,0-1 1,0 1-1,1 0 0,0 1 1,0-1-1,0 1 1,1 1-1,0-1 0,-6 9 1,-1 2 5,2 1 0,-1 0 1,2 1-1,-15 36 0,23-49 17,0 0-1,0 0 1,0 0-1,1 0 0,0 1 1,0-1-1,1 11 0,0-12 29,1-1-1,-1 0 1,1 1-1,0-1 1,1 0-1,-1 0 0,1 0 1,0 0-1,0 0 1,0 0-1,5 7 0,-1-4 52,1 0-1,-1 0 1,1 0-1,1-1 1,-1 0-1,1 0 1,0-1-1,1 0 1,-1 0-1,1-1 1,0 0-1,0-1 1,0 0-1,0 0 1,1-1-1,-1 0 1,1-1-1,-1 0 1,1 0-1,0-1 1,-1 0-1,1-1 1,0 0-1,13-4 1,-17 3-8,0 0 1,0-1 0,0 0 0,0 0 0,-1-1-1,1 0 1,-1 0 0,0 0 0,0 0 0,0-1-1,4-5 1,6-9 71,20-33 0,-30 44-119,53-99 112,-31 56-65,24-54-154,-51 105 72,1-1 0,-1 0 0,1 0 0,-1 1 0,1-1 0,-1 0 0,1 0 0,-1 1 1,1-1-1,0 1 0,-1-1 0,1 0 0,0 1 0,-1-1 0,1 1 0,1-1 0,-1 1-6,-1 0 14,0 0 0,1 0 0,-1 1 0,0-1 0,0 0 0,0 1 0,1-1 0,-1 1 0,0-1 0,0 0 0,0 1 0,0-1 0,0 0 0,0 1 0,0-1 0,0 1 0,0-1 0,0 0 0,0 1 1,0 0-1,0-1-17,-7 86-164,0 4 276,7-45-95,3 96 176,-2-129-66,-1-10-26,-1 0 0,2 0 0,-1 0 0,0 0 0,0 1 0,1-1 0,-1 0 0,1 0 0,1 3 0,-2-5-43,0 0 1,1 1-1,-1-1 1,0 0-1,1 0 1,-1 0 0,1 1-1,-1-1 1,0 0-1,1 0 1,-1 0-1,0 0 1,1 0-1,-1 0 1,0 0-1,1 0 1,-1 0 0,1 0-1,-1 0 1,0 0-1,1 0 1,-1 0-1,0 0 1,1-1-1,-1 1 1,1 0 0,-1 0-1,0 0 1,1-1-1,-1 1 1,1 0-1,10-8 166,-11 8-170,9-8 76,-1 1 0,0-2 0,-1 1 0,1-1 0,7-13 1,28-54-76,-10 16 2,-22 40-164,-7 12 7,1-1-1,0 1 0,0 1 0,0-1 0,1 1 1,0 0-1,1 0 0,9-8 0,-14 15 116,-1 0-1,0 0 0,0-1 0,0 1 0,0 0 1,0 0-1,0 1 0,0-1 0,0 0 1,0 0-1,0 0 0,0 1 0,0-1 0,1 0 1,-2 1-1,1-1 0,0 1 0,0 0 1,0-1-1,0 1 0,0 0 0,0-1 1,0 1-1,-1 0 0,1 0 0,0 0 0,0 1 1,22 27-198,-10-9 244,1-1 0,32 34-1,-42-48 10,1-1 1,0 1-1,0-1 0,0 0 0,1-1 0,0 1 0,-1-1 0,1 0 0,0 0 1,0-1-1,1 0 0,-1 0 0,1 0 0,-1-1 0,11 1 0,-13-2 3,0-1 0,0 0 0,1 0 0,-1 0-1,0 0 1,0-1 0,0 1 0,0-1 0,-1 0 0,1 0-1,0 0 1,-1-1 0,0 1 0,1-1 0,-1 0 0,0 0-1,0 0 1,-1-1 0,5-5 0,0-1 19,0-1 0,-1 0 1,0-1-1,-1 0 0,4-13 0,-1 4 33,-2-1-1,0 0 1,-2 0-1,0-1 1,1-37 0,-5 59-113,0 0 1,0 0-1,0 0 1,0 0 0,0 0-1,-1 0 1,1 0-1,0 0 1,-1 0-1,1 0 1,0 0 0,-1 0-1,0-2 1,0 3-5,1 0 0,0-1-1,-1 1 1,1 0 0,-1-1 0,1 1 0,0 0 0,-1 0 0,1-1-1,-1 1 1,1 0 0,-1 0 0,1 0 0,0 0 0,-1 0 0,1 0-1,-1-1 1,1 1 0,-1 0 0,1 0 0,-1 1 0,-1-1-22,1 0 1,-1 1 0,1-1-1,0 1 1,-1-1 0,1 1-1,0 0 1,0 0 0,-1-1-1,1 1 1,0 0 0,0 0-1,0 0 1,0 0 0,0 1-1,-1 1 1,-6 9-20,2 0 1,0 1-1,0-1 0,1 1 0,1 0 1,0 1-1,-4 24 0,4 0 87,1 59-1,4-80 51,0 1 1,1-1-1,1 1 1,9 28-1,-11-42-28,0-1 0,1 1-1,0-1 1,0 1 0,-1-1 0,2 0 0,-1 0-1,0 0 1,1 0 0,5 5 0,-7-7-10,1 1 0,0-1 0,-1 0-1,1 0 1,0 0 0,0 0 0,0 0 0,0 0 0,0 0 0,0-1 0,0 1 0,0-1 0,1 0 0,-1 1 0,0-1 0,0 0 0,0 0 0,0 0 0,1-1 0,2 0 0,11-4 45,1-1 0,-1-1 0,-1 0 0,1-1 0,-1-1 0,-1 0 0,19-16 0,2-4-62,48-54 0,91-114 395,-165 187-390,13-16-8,-2 0 0,0-2 0,-2 0 0,-1-1 0,-2-1 0,-1-1 0,-1 0 0,10-34 0,-14 36-9,-5 17-73,-1 1 0,0-1 0,0 0-1,-1 0 1,1-21 0,-4 32-594,-1 3 240,-6 10 91,-8 19 225,-34 68 25,-11 26 777,55-110-629,1 1 0,0-1 0,2 1-1,0 0 1,0 1 0,2-1 0,0 0-1,1 1 1,2 17 0,-1-21-19,1 0 0,1 1 0,0-1 0,0 0 0,2 0 0,-1 0 0,2-1 0,0 0 0,0 0 0,1 0 0,12 15 0,-16-24-58,-1 0 1,1 0 0,0-1-1,-1 1 1,1-1 0,0 1-1,1-1 1,-1 0 0,0 0-1,1-1 1,-1 1 0,1-1-1,-1 0 1,6 2 0,-4-3-273,0 1 0,0-1-1,0 0 1,0 0 0,0-1 0,0 1 0,-1-1 0,1 0 0,0-1-1,6-2 1,17-8-3418,3-3 1115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271 718 2144,'31'-20'7648,"-30"19"-7518,-1 0-1,1 0 1,-1 1 0,1-1 0,-1 0 0,1 0 0,-1 0 0,1 0 0,-1 0 0,0 0-1,0 0 1,1 0 0,-1 0 0,0 1 0,0-1 0,0 0 0,0 0 0,0 0 0,0 0-1,0 0 1,-1 0 0,1 0 0,0 0 0,0 0 0,-1 0 0,1 0 0,-1-1 0,-14-28 1502,14 27-1472,-3-3 50,1 1 0,-1 0 1,0-1-1,-1 2 0,1-1 1,-1 0-1,-8-5 0,-1-1 392,-25-11-1,34 19-551,0 1-1,0 0 0,0 0 1,0 1-1,0 0 1,0-1-1,-1 2 1,1-1-1,0 1 0,-1 0 1,1 0-1,-1 0 1,-6 2-1,8-2-77,0 1 0,0 0 0,0 0 0,1 1 0,-1-1 0,0 1 0,1 0 0,-1 0 0,1 0 0,0 0 0,-1 1 0,1-1 0,0 1 0,1 0 0,-1 0 0,0 0 0,1 0 0,-4 5 0,-1 5 4,0 1 1,1-1-1,1 1 0,0 1 0,0-1 0,2 1 1,-1-1-1,2 1 0,0 0 0,1 0 0,1 0 1,2 27-1,-1-37 52,0 0 0,0-1 0,0 1 0,1 0 0,-1-1 1,1 1-1,1-1 0,-1 1 0,0-1 0,1 0 0,0 0 0,0 0 1,0-1-1,1 1 0,6 5 0,-7-7 28,0 0 0,1 0 0,0 0 1,-1 0-1,1-1 0,0 1 0,0-1 0,0 0 0,0 0 1,0 0-1,0-1 0,0 1 0,0-1 0,0 0 0,0-1 0,0 1 1,0 0-1,0-1 0,4-1 0,4-2 31,-1 0 0,0-1 0,0 0 0,0-1-1,-1 0 1,0-1 0,0 0 0,0 0 0,-1-1 0,12-14 0,8-10 56,36-54 1,-60 79-134,115-176-18,-102 152 50,-2 0 0,-1-2 1,-1 0-1,9-37 0,-15 34-57,-3 0-1,-1 0 1,-2-72-1,-2 105 3,-2-41-178,1 40 136,1 1-1,-1-1 1,0 1-1,0 0 1,0-1-1,0 1 0,-1 0 1,1 0-1,-5-6 1,6 9 36,0 0 1,-1-1-1,1 1 0,0 0 1,0 0-1,-1-1 1,1 1-1,0 0 0,-1 0 1,1 0-1,0-1 1,-1 1-1,1 0 1,0 0-1,-1 0 0,1 0 1,0 0-1,-1 0 1,1-1-1,0 1 1,-1 0-1,1 0 0,-1 0 1,1 0-1,0 0 1,-1 1-1,1-1 0,0 0 1,-1 0-1,0 0 1,-10 10-367,-6 18 56,16-27 323,-12 29 87,-16 48 0,12-27 242,-32 97 509,40-114-716,2 1-1,-5 51 1,9-47-40,2 0 1,6 60-1,-3-85-23,0 0 0,1 0 0,1 0-1,0 0 1,1-1 0,0 1 0,1-1 0,0 0 0,1-1 0,11 15-1,-13-21 6,0-1-1,0 0 1,0-1-1,1 1 0,-1-1 1,1 0-1,0 0 1,0-1-1,0 0 0,1 0 1,-1 0-1,1-1 1,0 0-1,0 0 1,0 0-1,0-1 0,0-1 1,0 1-1,0-1 1,0 0-1,0 0 0,0-1 1,9-2-1,-6 1-14,-1 0 1,1 0-1,-1-2 0,1 1 0,-1-1 0,0 0 1,0-1-1,0 0 0,-1 0 0,0-1 1,0 0-1,0-1 0,-1 0 0,0 0 0,11-14 1,-11 9-38,0 0 0,-1-1-1,0 0 1,-1 0 0,0 0 0,-1 0 0,-1-1 0,0 1 0,-1-1 0,0 0 0,-1 0 0,0 0 0,-2 0 0,1 0 0,-2 0 0,-5-25 0,6 38-38,1-1-1,-1 0 1,0 0 0,1 1-1,-1-1 1,0 0 0,0 1-1,0-1 1,-1 1-1,1-1 1,0 1 0,0 0-1,-2-2 1,2 3 5,0-1 1,0 1-1,1-1 0,-1 1 1,0 0-1,0-1 0,1 1 1,-1 0-1,0 0 0,0 0 1,1 0-1,-1 0 0,0 0 1,0 0-1,0 0 0,1 0 1,-1 0-1,0 0 0,0 0 1,0 0-1,1 1 0,-1-1 0,0 0 1,0 1-1,1-1 0,-1 0 1,0 1-1,1-1 0,-1 1 1,0-1-1,1 1 0,-1 0 1,1-1-1,-1 1 0,0 0 1,-5 7-7,0 1 0,1-1 0,0 1 0,0 0 0,1 0 0,0 0 0,1 1 0,-3 11 0,-1 8 147,-4 43-1,10-61-69,0 0 0,0 1 0,2-1 0,-1 0 0,1 0 0,1 0 0,0 0 0,1 0 0,0 0 0,0-1 0,9 17 0,-11-24 15,0-1 0,1 0-1,-1 1 1,1-1-1,0 0 1,0 0 0,0 1-1,0-2 1,0 1 0,0 0-1,0 0 1,1-1 0,-1 1-1,1-1 1,-1 0-1,1 1 1,3 0 0,-3-2-18,1 1 0,0-1 0,0 1 0,0-1 0,0 0 0,-1-1 0,1 1 0,0-1 1,0 1-1,-1-1 0,6-2 0,7-4 28,-1 0 1,0-1 0,0-1-1,21-16 1,-31 21-36,117-95 160,-49 38-175,-40 33-23,-21 17-24,0 0 0,2 1 0,-1 1 0,17-10 0,-29 19 24,0-1 0,0 1-1,0-1 1,0 1 0,0-1-1,0 1 1,-1 0 0,1 0 0,0-1-1,0 1 1,0 0 0,0 0-1,0 0 1,0 0 0,0 0-1,0 0 1,0 0 0,0 0 0,0 0-1,0 1 1,0-1 0,0 0-1,0 1 1,0-1 0,0 1-1,0-1 1,0 1 0,-1-1 0,1 1-1,0-1 1,0 1 0,-1 0-1,1-1 1,0 1 0,-1 0-1,1 0 1,-1 0 0,1-1 0,-1 1-1,1 0 1,-1 0 0,1 0-1,-1 0 1,1 2 0,0 3-40,0 0-1,0 1 1,0-1 0,-1 0 0,0 12 0,-5 17 99,-1-1 1,-1 1-1,-15 40 1,14-47-166,-1-6 360,8-20-132,3-3 106,2 0-190,0-1 0,0 0 1,0 0-1,0 0 0,0 0 0,-1-1 1,1 0-1,-1 1 0,5-6 1,28-32-56,-35 38 19,18-22-43,15-30 0,-21 32 34,1 1 0,28-32 0,-42 52-2,1 0 0,0 1-1,-1-1 1,1 0 0,0 0 0,0 0 0,0 1-1,0-1 1,0 0 0,0 1 0,0-1 0,0 1 0,0-1-1,0 1 1,0-1 0,0 1 0,0 0 0,0 0 0,0 0-1,3-1 1,-3 2 3,0-1 0,0 1 0,0 0 0,0-1 0,0 1 1,0 0-1,-1 0 0,1 0 0,0 0 0,0 0 0,-1 0 0,1 0 0,0 0 0,-1 0 0,1 0 0,-1 0 0,1 0 0,-1 0 0,0 0 1,1 2-1,2 11 27,0 0 0,0 0 0,-2 1 1,1 15-1,-1-13-48,0 1 1,6 22-1,-5-24-6,4 9 105,-6-24-55,0 0 0,1 0 1,-1-1-1,0 1 0,1 0 0,-1 0 1,1-1-1,-1 1 0,1 0 1,-1 0-1,1-1 0,0 1 0,-1-1 1,1 1-1,0-1 0,0 1 1,-1-1-1,1 1 0,0-1 0,0 1 1,-1-1-1,3 1 0,-2-1 18,0 0 0,-1 0 0,1 0 0,0 0 0,0-1 0,0 1 0,0 0 0,0 0 0,0 0 0,0-1 0,-1 1 1,1 0-1,0-1 0,0 1 0,0-1 0,-1 1 0,1-1 0,0 1 0,0-2 0,13-15 57,-9 12-55,20-30 191,29-53 0,1-3-39,-44 75-330,1 0 0,1 1 0,18-18 0,-31 32 133,1 1 0,0-1 0,-1 0 0,1 1 0,0-1 0,-1 0 0,1 1 0,0-1 0,0 1 0,0-1 0,0 1-1,-1 0 1,1-1 0,0 1 0,0 0 0,0 0 0,0-1 0,0 1 0,0 0 0,0 0 0,0 0 0,0 0 0,0 0 0,0 0 0,0 0 0,0 1 0,-1-1 0,1 0 0,0 0 0,0 1 0,0-1 0,0 1 0,0-1 0,0 1 0,-1-1 0,1 1 0,0-1 0,0 1 0,-1 0-1,1-1 1,0 1 0,-1 0 0,1 0 0,-1-1 0,1 2 0,3 4-27,-1 0 0,-1 0-1,1 0 1,-1 0 0,2 10 0,4 17-20,-2 0 0,3 40 1,-8-52 82,0-1 0,-2 1 0,-1-1 0,0 0 0,-5 21 0,5-34-6,0 1 0,-1-1 0,0 0 0,0 1 0,-6 8 1,8-14 13,0 0 0,0 0 0,-1-1 0,1 1 0,-1 0 0,1-1 0,-1 1 1,1-1-1,-1 1 0,0-1 0,0 0 0,1 0 0,-1 0 0,0 0 0,0 0 1,0 0-1,0-1 0,-1 1 0,1 0 0,0-1 0,0 0 0,0 0 0,-4 1 1,-4-3-13,-1 1 1,1-1-1,-1-1 1,1 0-1,0-1 1,0 1-1,1-2 1,-1 0-1,1 0 1,0 0-1,0-1 1,-11-10-1,8 2-395,-3-3-466,14 17 585,3 1 70,2 3 180,1-1 0,0 0 0,-1 0 0,1 0 1,1-1-1,-1 0 0,0 0 0,0 0 1,1 0-1,-1-1 0,6 1 0,8 1 85,-1-1-1,22-1 0,-17-1 4,1-1 1,-1-1-1,0-2 1,1 0-1,26-9 0,-36 8-69,0 0 0,-1-1 0,0 0 0,0-1 0,-1-1 0,0 0 0,0 0 0,-1-1 0,17-17 0,-7 2 3,-2-1 0,18-29 0,-30 46 9,-6 7-25,0-1 0,0 1 0,0 0 1,0 0-1,0 0 0,0 0 0,0-1 0,-1 1 0,1-1 0,1-2 1,-2 3-161,0 11-75,-1 47 160,-1-17 134,6 49 0,-3-83-36,0 0 1,1-1 0,0 1-1,0 0 1,1-1 0,0 0-1,0 1 1,4 5 0,-2-4 77,-4-6-58,0 0 0,0-1 0,0 1 0,1-1 0,-1 1 0,0-1 0,0 1 0,1-1-1,-1 0 1,0 1 0,0-1 0,1 0 0,-1 0 0,0 0 0,1 0 0,-1 0 0,0 0 0,1 0 0,-1-1 0,3 0 0,4-1 2,-1-1 0,1-1 0,-1 1 1,0-1-1,0-1 0,0 1 0,9-8 0,43-44 42,69-95 126,-46 50-122,-57 73 9,1-2-37,0-1-1,27-44 1,-32 38-39,-2 0 1,27-76 0,-40 94-49,2-3 55,5-30 0,-7 36-222,-5 13 83,0 0 0,0 0 1,0 0-1,-1 0 0,2-6 0,-2 9 100,0 0-1,0 0 0,0 0 1,0 0-1,0 0 0,0 0 1,-1 0-1,1 0 1,0 0-1,0 0 0,0 0 1,0 0-1,0 0 0,0 0 1,0 0-1,0 0 1,0 0-1,0 0 0,0 0 1,0 0-1,0 0 0,0 0 1,0 0-1,-1 0 0,1 0 1,0 0-1,0 0 1,0 0-1,0 0 0,0 0 1,0 0-1,0 0 0,0 0 1,0 0-1,0 0 1,0 0-1,0 0 0,0 0 1,0 0-1,0 0 0,0 0 1,0 0-1,0-1 1,0 1-1,0 0 0,0 0 1,0 0-1,0 0 0,0 0 1,0 0-1,0 0 0,0 0 1,0 0-1,0 0 1,0 0-1,0 0 0,0 0 1,0 0-1,0 0 0,0 0 1,0-1-1,0 1 1,0 0-1,0 0 0,0 0 1,0 0-1,-4 6-282,-3 10 72,0 3 64,-69 170-122,64-163 293,1 1-1,1 0 0,1 1 1,-8 51-1,12-42-7,1-1-1,2 1 0,4 48 1,-2-73 31,1 0-1,1 0 1,0 0 0,0 0 0,1 0 0,1 0-1,0-1 1,1 0 0,0 0 0,7 12 0,-11-21-10,0-1 1,0 0 0,0 1 0,0-1 0,0 0-1,0 1 1,1-1 0,-1 0 0,0 0 0,1 0-1,-1 0 1,1 0 0,-1 0 0,1 0 0,0-1 0,-1 1-1,1-1 1,0 1 0,-1-1 0,1 1 0,0-1-1,-1 0 1,1 0 0,0 0 0,0 0 0,-1 0-1,1 0 1,0-1 0,0 1 0,-1 0 0,1-1-1,0 0 1,-1 1 0,1-1 0,-1 0 0,3-1-1,2-2 18,0 0 0,0 0 0,0-1 0,0 0-1,-1 0 1,0-1 0,6-7 0,34-54 6,-3 3 97,-23 37-316,-19 27 161,0 0 0,0-1 0,1 1-1,-1 0 1,0 0 0,0 0 0,0 0 0,0 0-1,0 0 1,0 0 0,0 0 0,0 0 0,0 0 0,1 0-1,-1-1 1,0 1 0,0 0 0,0 0 0,0 0-1,0 0 1,0 0 0,1 0 0,-1 0 0,0 0-1,0 0 1,0 0 0,0 0 0,0 0 0,0 0 0,1 0-1,-1 0 1,0 0 0,0 0 0,0 0 0,0 1-1,0-1 1,0 0 0,0 0 0,1 0 0,-1 0 0,0 0-1,0 0 1,0 0 0,0 0 0,0 0 0,0 0-1,0 1 1,0-1 0,0 0 0,5 10-107,-1 12-13,0 14 140,-3-1 0,-3 48-1,0-6 609,7-82-424,1 0 0,-1 1 0,10-5 1,13-11-91,13-13-61,34-26-39,-64 52-71,-1 1-1,1 0 0,0 1 0,1 0 0,18-6 0,-26 10 54,0 0 0,0 0 0,0 1-1,0-1 1,0 1 0,0 0 0,-1 0-1,1 1 1,0-1 0,0 1 0,0 0-1,0 0 1,-1 0 0,1 0-1,0 1 1,-1-1 0,1 1 0,-1 0-1,0 0 1,1 1 0,-1-1 0,0 0-1,0 1 1,-1 0 0,1 0-1,-1 0 1,1 0 0,-1 0 0,0 0-1,0 1 1,0-1 0,0 1 0,-1-1-1,0 1 1,1 0 0,-1-1 0,0 1-1,-1 0 1,1 0 0,-1 0-1,0 7 1,0-5 1,-1 1 1,1-1-1,-1 0 0,-1 0 1,1 1-1,-1-1 0,0 0 0,-1 0 1,0-1-1,1 1 0,-2 0 1,1-1-1,-1 0 0,1 0 1,-1 0-1,-7 6 0,-6 4 49,0 0 1,-2-1-1,-23 14 0,-7 4-59,26-13 105,-2-2-1,-1-1 1,-31 15 0,53-29-63,-1 0 1,0 0 0,0 0-1,-1-1 1,1 1 0,0-2-1,0 1 1,-1 0-1,1-1 1,0 0 0,-1 0-1,-9-2 1,14 2-23,1 0 1,-1 0-1,1 0 0,-1 0 1,1 0-1,-1 0 0,0-1 1,1 1-1,-1 0 1,1 0-1,0 0 0,-1-1 1,1 1-1,-1 0 0,1-1 1,-1 1-1,1 0 1,0-1-1,-1 1 0,1 0 1,0-1-1,-1 1 0,1-1 1,0 1-1,-1-1 1,1 1-1,0-1 0,0 1 1,0-1-1,-1 1 0,1-1 1,0 1-1,0-1 1,0 1-1,0-1 0,0 1 1,0-1-1,0 1 1,0-1-1,0 1 0,0-1 1,0 1-1,1-1 0,-1 1 1,0-1-1,0 1 1,0-1-1,1 1 0,-1-1 1,0 1-1,1-1 0,-1 1 1,0 0-1,1-1 1,-1 0-1,3-2-21,0-1 1,0 0-1,0 1 0,1 0 1,3-4-1,2 2 17,-1 0 0,1 0 1,0 1-1,1 1 0,-1-1 0,1 1 0,10-2 0,4-1-52,90-25-109,48-14-874,-126 33-1546,-1-2 0,47-25 0,-79 38 2021,-1 0 22,1 0 0,-1-1 0,0 1-1,0 0 1,1-1 0,-1 0 0,0 1 0,-1-1 0,1 0-1,0 0 1,0 0 0,1-3 0,-1-13-5625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1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12064,'0'-1'265,"-1"1"1,0-1 0,0 1 0,1 0 0,-1-1 0,1 1 0,-1-1-1,0 0 1,1 1 0,-1-1 0,1 1 0,-1-1 0,1 0 0,0 0-1,-1-1 1,11 1 1806,3 0-2600,368-34 3088,-174 16-3789,-70 14-7078,-112 5 5838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8896,'-14'-17'3296,"9"17"-2560,10-3-224,0-2-1248,4-7 288,4 1-32,5 2 288,5-2-3168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72 779 2400,'13'-14'1197,"-12"13"-802,0 0 1,0 0 0,0 0-1,1 0 1,9-11 10188,-11 12-10503,-11 14 212,1 0 0,0 0 1,2 2-1,-1-1 1,2 1-1,0 0 1,1 0-1,-6 23 1,5-8-173,2 0 0,0 0 0,1 58 0,4-85-64,0 1 1,0-1 0,0 0 0,1 0-1,0 0 1,0 0 0,0 0-1,0 0 1,3 5 0,-4-8-24,1 0 0,0 0 0,-1 0 0,1 0 0,0 0 0,0 0 0,0 0 0,0-1 0,0 1 0,0 0 0,0-1 0,0 1 0,0 0 0,0-1 0,1 1 0,-1-1 0,0 0 1,0 1-1,0-1 0,1 0 0,-1 0 0,0 0 0,0 0 0,1 0 0,-1 0 0,0 0 0,0 0 0,0 0 0,1-1 0,-1 1 0,0 0 0,0-1 0,0 1 0,0-1 0,2 0 0,11-6 81,-1 1 0,1-2-1,-1 0 1,-1-1-1,14-11 1,-3-1 19,32-36-1,82-106 198,-125 149-287,-1-2 1,17-30-1,-26 38-81,-5 5-192,3 4 201,-1-1 0,0 0-1,0 0 1,1 1 0,-1-1-1,0 0 1,1 1 0,-1-1 0,0 1-1,1-1 1,-1 1 0,1-1-1,-1 1 1,0-1 0,1 1 0,-1 0-1,-8 11 40,1 1-1,1-1 0,0 1 1,0 1-1,1-1 0,1 1 1,1 0-1,0 0 0,0 0 0,1 1 1,1-1-1,1 1 0,0 0 1,2 24-1,-1-35 28,1 1 0,0 0 0,0-1 0,0 1 1,1-1-1,-1 0 0,1 1 0,0-1 0,1 0 0,3 6 0,-5-8-8,1-1 0,-1 1 0,0-1 0,1 1 0,-1-1 0,1 0 0,0 0 0,-1 0 0,1 1 0,0-2 0,-1 1 0,1 0 0,0 0 0,0-1 0,0 1 0,0-1 0,0 1 0,0-1 0,0 0 0,0 0 0,0 0 0,0 0 0,0 0 0,0 0 0,0 0 0,0-1 0,2 0 0,1-1 27,1 0 0,-1-1 0,0 1 0,0-1 0,0 0 0,0-1 0,0 1 0,0-1 0,-1 0 0,0 0 0,0-1 0,0 1 0,0-1 0,-1 0 0,4-6 0,3-8 25,0-1 0,11-35 1,-19 50-80,5-18-249,-1 0 0,-1 0 0,0-1 0,-2 0 0,-1 0 0,-1-26 0,0 50 75,5 2 230,10 5 175,27 7 0,-37-13-183,0 0 1,-1-1-1,1 1 1,0-1-1,-1 0 1,1-1-1,9-1 1,133-30 326,-131 29-383,16-2 96,-34 6-112,0 0 0,-1 0 1,1 0-1,0 0 0,0 0 1,0 0-1,1 0 0,-1 0 1,0 0-1,-1 2 0,0 1 25,-9 12 20,-1 0 0,2 1 0,1 1 0,0 0 0,1 0 0,1 1 0,0 0 0,2 0 0,-6 35 0,6-31-42,0 11 119,5-31-73,-1-1 1,2 0-1,-1 1 0,0-1 0,0 0 0,1 1 0,-1-1 0,1 0 1,-1 1-1,1-1 0,1 3 0,-1-4-11,-1-1 1,1 1-1,0 0 1,-1-1-1,1 1 1,-1-1-1,1 1 1,0-1-1,-1 1 1,1-1-1,0 1 0,0-1 1,-1 0-1,1 1 1,0-1-1,0 0 1,-1 0-1,1 0 1,0 1-1,0-1 1,0 0-1,0 0 1,-1 0-1,1 0 0,0-1 1,0 1-1,1 0 1,23-9 165,1-4-50,0-2 1,30-22-1,-13 8-69,207-145 224,-216 146-229,-1-2 1,-1-1-1,-2-1 1,47-66-1,83-158 43,-130 203-234,-15 33 54,-13 17 12,0 0 1,0 1 0,0-1 0,0 0 0,0-1 0,0 1-1,-1 0 1,1 0 0,-1-1 0,1-5 0,-2 9 55,0 0 1,0 0-1,0 0 0,0 1 0,0-1 1,0 0-1,0 0 0,0 0 1,0 0-1,0 0 0,0 0 1,0 0-1,0 0 0,0 0 1,0 0-1,0 0 0,0 0 0,0 0 1,0 0-1,0 0 0,0 1 1,-1-1-1,1 0 0,0 0 1,0 0-1,0 0 0,0 0 1,0 0-1,0 0 0,0 0 1,0 0-1,0 0 0,0 0 0,0 0 1,0 0-1,-1 0 0,1 0 1,0 0-1,0 0 0,0 0 1,0 0-1,0 0 0,0 0 1,0 0-1,0 0 0,0 0 1,0-1-1,0 1 0,0 0 0,-1 0 1,1 0-1,0 0 0,0 0 1,0 0-1,0 0 0,0 0 1,0 0-1,0 0 0,0 0 1,-5 7-115,0 0 0,1 0 0,-6 12 0,2-1 65,-80 172-146,51-108 21,13-23 186,2 2 1,3 0 0,-18 103-1,33-142-25,-4 16 95,3 0 0,-2 46-1,7-81-12,0-1-1,0 1 1,0 0-1,1 0 0,-1 0 1,1 0-1,0-1 1,1 5-1,-2-6-49,0-1-1,0 0 0,1 0 1,-1 1-1,0-1 1,0 0-1,0 0 1,1 1-1,-1-1 0,0 0 1,0 0-1,1 0 1,-1 0-1,0 1 1,0-1-1,1 0 0,-1 0 1,0 0-1,1 0 1,-1 0-1,0 0 1,0 0-1,1 0 0,-1 0 1,0 0-1,1 0 1,-1 0-1,0 0 1,1 0-1,-1 0 0,2-1-1,-1 1 0,0-1 0,0 0 0,1 0 0,-1 1 0,0-1-1,0 0 1,0 0 0,0 0 0,0 0 0,0-2 0,13-16 63,16-29 0,8-14 56,-4 22 86,1 0 1,54-46-1,11-11-113,-80 74-145,0 0 0,26-42 0,86-171-43,-39 64 284,-12 43-877,-84 154 724,-39 184 559,-20 83 153,-15 95-706,64-334 256,13-52-297,0 0 0,0 0 1,0 0-1,0 0 0,0 0 0,0-1 1,0 1-1,0 0 0,0 0 0,0 0 1,0 0-1,0 0 0,1-1 0,-1 1 1,0 0-1,2 1 0,-2-2-4,0 1 0,0-1 0,1 0 0,-1 0 0,0 0 0,0 0 0,1 0 0,-1 0 0,0 1 0,1-1 0,-1 0 0,0 0 0,1 0 0,-1 0 0,0 0 0,1 0 0,-1 0 0,0 0 0,0 0 0,1-1 0,-1 1 0,0 0 0,1 0 0,-1 0 0,0 0 0,0 0 0,1 0 0,-1-1 0,0 1 0,1 0 0,-1 0 0,0 0 0,0-1 0,0 1 0,1 0 0,-1 0 0,0-1 0,0 1 0,0 0 0,0 0 0,1-1 0,-1 1 0,0 0 0,0-1 0,0 0 0,45-79 105,-35 59-72,1 1 0,1 0 0,1 0 0,18-20 0,-24 31-110,-6 7 34,0 0 1,1 0 0,-1 0-1,1 1 1,-1-1 0,1 1-1,2-3 1,2 5-94,-4 1 146,0 0 1,0 0 0,0 0 0,-1 0 0,1 0 0,0 0 0,-1 1 0,0-1 0,1 1 0,-1-1-1,0 1 1,0 2 0,10 35 40,-8-24-63,0-1 0,2 1 1,0-1-1,0 0 0,2-1 0,0 1 0,0-1 0,15 20 0,-17-29 29,0 0 1,1 0-1,0 0 0,-1-1 1,1 0-1,1 0 0,-1 0 1,0-1-1,1 0 0,0 0 0,0-1 1,0 0-1,0 0 0,0 0 1,0-1-1,12 0 0,10 0 37,-1-1 0,53-8 0,-77 8-66,18-3 72,-1-1 0,31-9 0,-44 10-496,0 0 0,0 0 0,0-1 1,0 0-1,-1 0 0,0-1 1,0 1-1,0-2 0,7-6 0,-12 11 176,-1-1 0,0 1 0,0-1 0,1 1 0,-1 0 1,0-1-1,0 0 0,-1 1 0,1-1 0,0 0 0,-1 1 0,1-1 0,-1 0 0,1 0 0,-1 1 0,1-3 0,-2 0-674,1 0-1,-1 0 1,0 1 0,0-1-1,0 1 1,-3-6 0,3 6 400,-7-13-2525,-12 0-1765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8896,'-4'-3'998,"-4"-2"1579,16 4-1326,6 2-824,2-2 607,0-1-1,27-6 1,6-1-82,230-23 43,-172 21-1094,-88 9 51,91-9-969,-37 4-3992,-71 7 4568,0 0 0,0-1 1,0 1-1,0 0 1,0 0-1,0 0 0,0 1 1,0-1-1,-1 0 1,1 1-1,0-1 0,3 2 1,-5-2 394,0 0 0,0 0 0,0 0 0,0 0 0,0 1 0,0-1 0,0 0 0,0 0 0,0 0 1,0 0-1,0 0 0,1 0 0,-1 0 0,0 0 0,0 0 0,0 1 0,0-1 0,0 0 0,0 0 0,0 0 0,0 0 0,0 0 1,0 0-1,0 0 0,0 1 0,0-1 0,0 0 0,0 0 0,0 0 0,0 0 0,0 0 0,0 0 0,-1 0 0,1 0 0,0 1 1,0-1-1,0 0 0,0 0 0,0 0 0,0 0 0,0 0 0,0 0 0,0 0 0,0 0 0,0 0 0,0 0 0,-1 0 0,1 0 0,0 0 1,0 0-1,0 1 0,0-1 0,0 0 0,-13 3-2722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2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72 148 10048,'-45'-51'3712,"32"39"-2880,-1-1-224,14 6-2432,9-6 864,12-2-192,16-5 704,8 3-1952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4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123 264 3808,'1'-2'-30,"10"-15"5697,-15 37 56,-24 103-2204,-1 60-2351,-22 180 528,44-301-1270,-7 41 834,12-95-530,3-21-52,0-2-556,-1-176 17,4-62-91,6 21-112,-3 111 149,25-135 1,-32 254-89,0 0 0,1 0-1,-1 1 1,1-1 0,-1 0 0,1 0 0,0 1 0,0-1 0,-1 0 0,1 1 0,2-3 0,-3 4 4,1-1 1,-1 1-1,0 0 0,0 0 0,1 0 0,-1-1 0,0 1 0,1 0 0,-1 0 1,0 0-1,1 0 0,-1 0 0,0 0 0,1 0 0,-1 0 0,0 0 0,1 0 1,-1 0-1,0 0 0,1 0 0,-1 0 0,0 0 0,1 0 0,10 9 110,6 14-5,25 46 1,-2-3 299,3-1-260,-2 1 1,-4 3 0,29 72-1,-6 12 108,60 139 404,-119-288-576,1 0-1,0 0 0,0-1 0,0 1 1,0 0-1,1-1 0,-1 0 1,1 1-1,0-1 0,0 0 1,4 3-1,-6-6-55,-1 1 1,1-1-1,-1 0 0,1 0 1,-1 0-1,1 1 0,-1-1 1,1 0-1,-1 0 0,1 0 1,0 0-1,-1 0 0,1 0 1,-1 0-1,1 0 0,-1 0 1,1 0-1,-1 0 0,1 0 1,-1 0-1,1-1 0,-1 1 1,1 0-1,-1 0 0,1-1 1,1 0 18,-1 0 1,0 0 0,0 1-1,0-2 1,0 1-1,0 0 1,0 0 0,0 0-1,0 0 1,-1 0-1,2-3 1,2-4 10,-1 0 0,-1 0 0,1 0 0,-1-1 0,2-14 0,19-219 269,11-1-522,-15 112 49,-10 59-35,0-2-68,10-51-2367,-19 123 2505,6-12-2164,-6 14 2179,1 0 1,-1 0 0,0 0 0,1-1 0,-1 1 0,1 0-1,-1 0 1,1 0 0,-1 0 0,1 0 0,-1 0-1,1 1 1,-1-1 0,1 0 0,-1 0 0,0 0 0,1 0-1,-1 0 1,1 1 0,-1-1 0,1 0 0,-1 0 0,0 1-1,1-1 1,-1 0 0,0 1 0,1-1 0,-1 0-1,0 1 1,0-1 0,1 1 0,-1-1 0,0 0 0,1 1-1,42 52-5441,-28-33 2853,23 25 0,-1-10 574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4896,'-2'2'2288,"2"-2"-2241,3 9 1957,6 12 595,-7-18-2359,0 0 0,0 0 0,-1 0 0,2 0 0,-1-1 0,0 1 0,1-1 0,-1 1-1,1-1 1,0 0 0,-1 0 0,1 0 0,0 0 0,0-1 0,6 3 0,-6-3-121,0-1 0,-1 1-1,1-1 1,0 0 0,-1 1 0,1-1 0,0-1 0,-1 1-1,1 0 1,0-1 0,-1 1 0,1-1 0,-1 0 0,1 0 0,-1 0-1,1 0 1,-1 0 0,1 0 0,-1-1 0,0 1 0,3-3-1,12-11 97,-1 0-1,0-1 1,-1-1-1,0-1 0,-2 0 1,0-1-1,-1 0 1,-1-1-1,17-41 0,-26 56-158,-1 0 0,0 0 0,1 0 0,-2-1 0,1 1 0,-1 0 0,1-1-1,-2 1 1,1 0 0,0-1 0,-3-8 0,3 12-57,-1 0-1,0 0 1,1 1-1,-1-1 1,0 0 0,0 0-1,0 0 1,0 1-1,-1-1 1,1 0-1,0 1 1,-1-1 0,1 1-1,-1 0 1,0-1-1,1 1 1,-1 0 0,0 0-1,0 0 1,1 0-1,-1 0 1,0 0-1,0 1 1,0-1 0,0 1-1,0-1 1,0 1-1,0 0 1,0 0 0,-1 0-1,1 0 1,-3 1-1,1-1-12,0 1-1,-1 0 1,1 1-1,0-1 0,0 1 1,1 0-1,-1 0 0,0 0 1,1 1-1,-1-1 1,1 1-1,-1 0 0,1 0 1,0 0-1,1 0 0,-1 0 1,0 1-1,1-1 1,-3 5-1,-2 5 101,0-1 0,1 1 1,1 1-1,-6 19 0,2-2 81,2 1-1,-5 53 1,11-69-27,0 1 0,1 0 0,1 0 0,1 0 1,0-1-1,1 1 0,6 16 0,-8-31-86,-1 1-1,1-1 0,0 0 1,0 0-1,0 0 0,0 0 1,0 0-1,1 0 0,-1 0 1,1 0-1,-1-1 0,1 1 1,1 1-1,-1-2-2,0 0 0,0 0 0,0 0 0,0-1 1,-1 1-1,1-1 0,0 0 0,0 1 0,0-1 0,0 0 0,0 0 1,0 0-1,0 0 0,0-1 0,0 1 0,3-1 0,7-2-11,-1-1-1,0 0 0,0 0 1,0-1-1,16-11 1,50-39-36,-48 33 102,-25 19-101,327-236 353,-319 231-336,40-25-92,-52 33 70,1 0 0,-1-1 1,1 1-1,-1 0 1,1-1-1,-1 1 1,1 0-1,-1 0 1,1 0-1,0-1 1,-1 1-1,1 0 0,-1 0 1,1 0-1,0 0 1,-1 0-1,1 0 1,-1 0-1,1 0 1,-1 1-1,1-1 0,0 0 1,-1 0-1,1 0 1,-1 1-1,2-1 1,-1 1 2,-1 0 0,1 0 0,-1 0 0,1 0 0,-1 0 0,1 0 0,-1 0 0,1 0 0,-1 0 0,0 0 1,1 0-1,-1 0 0,0 0 0,0 1 0,1 5 6,-1 0 1,-1 0-1,0 11 1,-6 26 86,-2-1 0,-22 67 0,22-75-145,8-26 92,-2 0 0,1-1-1,-6 14 1,5-16 279,4-8-71,7-15-45,4-16-81,54-126-139,-56 139-22,1 1 1,1 1 0,0-1-1,1 2 1,29-30 0,-39 44 19,0 0 1,0 0 0,1 0 0,-1 1 0,1 0 0,0 0 0,4-2 0,-7 3-3,-1 1 1,1 0-1,0 0 0,0-1 1,0 1-1,0 0 0,0 0 1,0 0-1,0 0 1,0 0-1,0 0 0,0 0 1,0 0-1,0 1 0,0-1 1,0 0-1,0 0 0,0 1 1,0-1-1,0 1 0,-1-1 1,1 1-1,0-1 1,0 1-1,0 0 0,-1-1 1,1 1-1,0 0 0,-1-1 1,1 1-1,0 0 0,-1 0 1,1 0-1,-1 0 1,0 0-1,1 1 0,2 6-25,-1 0-1,0 1 0,0-1 0,-1 1 1,0-1-1,0 16 0,1 14-23,2-14 94,0 0 1,11 33-1,-12-47 14,0-1 0,1 0 0,1 0 0,-1 0-1,1-1 1,1 0 0,-1 0 0,1 0 0,8 7 0,-11-12-40,1-1 1,0 1 0,0-1-1,0 1 1,0-1 0,0 0-1,0-1 1,1 1 0,-1-1-1,0 0 1,1 0 0,-1 0-1,1 0 1,0-1 0,-1 0-1,1 0 1,6-1 0,0 0 21,0-1 0,-1 0 0,1-1 0,-1 0 0,0 0 0,14-7 1,-10 2 21,0-1 1,-1 0-1,0-1 1,0 0-1,-1-1 1,-1 0-1,1-1 1,-2 0-1,13-19 1,-1-3-104,-2 0 1,27-61-1,-47 94 54,12-32-86,-11 31 41,0 0 0,-1-1 0,1 1 0,-1 0 0,0 0 1,0 0-1,0-1 0,0 1 0,0 0 0,0 0 0,-1-1 0,1 1 0,-2-4 1,2 6 26,0-1 0,-1 1 0,1-1 0,-1 1 0,1-1 0,0 1 0,-1-1 1,1 1-1,-1-1 0,1 1 0,-1 0 0,1-1 0,-1 1 0,0 0 1,1-1-1,-1 1 0,1 0 0,-1 0 0,0-1 0,1 1 0,-1 0 0,0 0 1,1 0-1,-2 0 0,0 0-29,0 0 1,0 1-1,-1-1 0,1 1 1,0-1-1,0 1 0,-3 1 1,-2 1-51,1 0 0,0 1 1,-10 7-1,8-4 84,1 0 0,0 0 0,0 1 0,1 0 0,0 0 1,0 1-1,1 0 0,-8 16 0,7-10 31,0 0 1,1 1-1,1 0 1,-4 27-1,7-34 35,1-1 0,0 1 0,0-1 0,1 1 0,0-1-1,1 1 1,0-1 0,0 0 0,0 0 0,1 0 0,1 0 0,-1 0 0,6 9 0,-7-14-29,0 0 0,1 1-1,-1-1 1,1 0 0,-1 0 0,1-1 0,0 1 0,0 0 0,0-1 0,1 0 0,-1 0-1,1 0 1,-1 0 0,1 0 0,-1-1 0,1 1 0,0-1 0,0 0 0,0 0 0,0-1-1,-1 1 1,1-1 0,0 0 0,0 0 0,0 0 0,0 0 0,0-1 0,0 1-1,0-1 1,4-2 0,4-2 20,1 0 0,-1-1 0,-1-1 0,1 0 0,-1-1-1,11-9 1,2-2 17,133-83 149,13-10-252,-125 81 3,-26 18 175,0 0 0,25-23-1,-44 35-515,-5 7-64,4-3 425,-1 0 0,1 0 0,0 0 1,0 0-1,0 0 0,0 0 0,0 1 0,1-1 0,-1 6 0,-2 10 12,1-7 12,1-1-1,0 0 0,1 1 1,0-1-1,0 1 1,2-1-1,4 22 0,0-9 60,1 1-1,17 36 1,-23-58-38,1 0 1,-1 0-1,1 0 1,0 0 0,0 0-1,0 0 1,1 0-1,-1 0 1,0-1-1,1 0 1,0 1 0,0-1-1,3 2 1,-3-2 14,0-1 1,0 0-1,0 0 1,0-1 0,0 1-1,0 0 1,0-1-1,0 0 1,0 0-1,0 0 1,0 0-1,0 0 1,0-1 0,1 1-1,-1-1 1,4-1-1,1-1-14,0-1 0,0 0 0,-1 0 0,1 0 0,-1-1 0,0 0 0,9-9 0,11-8 55,292-176 48,-300 188-66,108-64 68,-112 61-633,-13 7-107,-2 6 584,-1 0 1,1-1 0,0 1 0,-1 0-1,1 0 1,-1 0 0,1 0-1,-1 0 1,1-1 0,0 1 0,-1 0-1,1 0 1,-1 0 0,1 0-1,-1 0 1,1 1 0,0-1-1,-1 0 1,1 0 0,-1 0 0,-16 4-66,0 1 1,1 0 0,0 1 0,0 1 0,1 0 0,-19 12 0,16-7 63,0 1 0,0 0 0,2 2 0,-23 23 0,30-28 33,1-1 0,0 1 0,1 0 0,0 0 0,1 1 0,0 0 0,0 0 0,2 1 0,-1-1 0,1 1 0,-2 14 0,5-24 2,1 1 0,0-1 0,-1 0 0,1 0 0,0 0 0,0 0 0,1 0 0,-1 0 0,0 1 0,1-1 0,-1 0 0,1 0 0,0 0 0,0 0 0,-1 0 0,1-1 0,1 1 0,-1 0 0,0 0 0,0 0 0,1-1 0,-1 1 0,1-1 0,-1 1 0,1-1 0,-1 0 0,1 0 0,0 1 0,0-1 0,0 0 0,0 0 0,0-1 0,0 1 0,2 0 0,0 0 10,0 0 0,0-1 1,-1 1-1,1-1 0,0 0 0,0 0 0,0-1 1,-1 1-1,1-1 0,0 0 0,-1 0 0,1 0 0,0 0 1,-1-1-1,1 1 0,-1-1 0,0 0 0,6-4 1,2-4-57,-1 0 0,-1 0 0,1 0 0,8-15 0,30-52 127,-24 37-60,6-4-1,-17 26-97,-1 0 0,18-37 1,-27 50-75,1-2-175,-4 5-4,-2 4-167,-1 1 457,0 0 1,0 0 0,1 0 0,-1 0-1,1 0 1,0 1 0,0-1 0,-1 6-1,-12 33 166,12-33-119,-46 204 751,-1 3-483,17-109-64,-46 133-33,60-192 24,-3 0 0,-49 81-1,67-122-100,0-1 0,-1 1 0,0-1 0,-1 0 0,1 0-1,-11 8 1,14-13-120,0 1 0,1-1-1,-1 0 1,0-1-1,0 1 1,0 0 0,1 0-1,-1-1 1,0 1-1,0-1 1,0 0 0,0 1-1,0-1 1,0 0 0,0 0-1,0 0 1,0-1-1,0 1 1,0 0 0,0-1-1,0 1 1,0-1 0,0 0-1,0 0 1,0 0-1,1 0 1,-1 0 0,0 0-1,1 0 1,-1 0 0,-2-3-1,0 0-25,0-1 0,0 0 0,1-1 0,-1 1 0,1-1-1,0 1 1,0-1 0,1 0 0,-3-8 0,-1-3-7,-4-11-14,2 0 1,1 0-1,1 0 1,1-1-1,-1-46 1,5 61-57,1 1-1,0-1 1,2 0 0,-1 0 0,2 1 0,6-23 0,-7 30 85,0 0-1,1 0 0,0 0 1,0 0-1,0 1 1,1-1-1,-1 1 1,2 0-1,-1 0 0,0 0 1,1 1-1,0 0 1,0 0-1,0 0 0,1 0 1,11-5-1,25-8 6,48-13-1,-45 16 192,45-21 1,-59 20-5,-1-1-1,34-23 1,-46 26-42,-1-1 0,0-1 0,-1 0 0,20-26 0,-7 2-19,34-63 1,-7 9 119,-45 77-85,0-1-1,-2 0 0,0 0 1,10-29-1,-10 30 71,-6 15-290,-5 10 8,-2 2 105,2 0 0,-1-1 1,1 1-1,1 0 0,0 0 0,0 0 1,1 0-1,1 0 0,2 19 1,-2-29-9,-1 1 1,0-1 0,0 0 0,1 1-1,-1-1 1,1 0 0,-1 1 0,1-1-1,0 0 1,-1 0 0,1 0 0,0 1-1,0-1 1,0 0 0,0 0 0,0 0-1,0 0 1,0-1 0,2 2 0,-1-1 19,-1-1 0,1 0 1,0 1-1,-1-1 0,1 0 1,-1 0-1,1-1 0,0 1 1,-1 0-1,1 0 0,0-1 1,-1 1-1,1-1 0,-1 1 1,1-1-1,-1 0 0,3-1 1,46-24 349,83-41 56,-107 56-511,0 1 0,1 1 0,36-7 0,-59 15 58,-1 1-1,0-1 1,1 1 0,-1 0 0,0 0-1,1 0 1,-1 0 0,1 0 0,-1 1-1,0 0 1,1-1 0,-1 1 0,5 2-1,-5-1 6,-1 0 0,0 0 0,0 0 0,1 0 0,-1 0-1,0 0 1,0 0 0,-1 1 0,1-1 0,-1 0-1,1 1 1,-1 0 0,0-1 0,1 1 0,-2 0-1,2 4 1,2 6 2,-1 1 0,-1 0 0,-1 0 0,0 0 0,-1 23 0,-11 68 0,5-72 11,-1-2-1,-1 1 0,-2-1 1,-21 46-1,8-30 31,-2-2 1,-35 47-1,38-59 33,-10 14 77,-3 0 1,-65 68-1,96-111-113,0 0 0,-1 0 0,1-1 0,-1 1 0,0-1 0,0 0 0,0 0 0,0-1 0,-11 4 0,14-5-25,0-1 0,-1 0-1,1 0 1,-1 1 0,1-2 0,0 1 0,-1 0-1,1 0 1,0-1 0,-1 1 0,1-1 0,0 0-1,0 1 1,-1-1 0,1 0 0,0-1 0,0 1-1,0 0 1,0 0 0,0-1 0,1 1-1,-1-1 1,0 0 0,1 0 0,-1 1 0,-1-4-1,-1-1-9,-1-1 0,1 0-1,1 0 1,-1-1 0,1 1-1,0-1 1,-2-9-1,2 0-37,0-1 0,-1-22-1,3 32 15,1 0 0,1 1-1,0-1 1,0 0 0,0 0 0,1 0 0,0 0-1,0 1 1,1-1 0,5-10 0,-2 8-5,0 1 1,0 0-1,1 0 1,0 0 0,0 1-1,16-13 1,2 2-36,2 1 0,0 1 1,2 1-1,33-14 0,243-100-1901,-271 117 479,0 2 0,1 1 0,1 2 1,44-4-1,-45 9-2083,-1 2 0,43 3 0,-36-1-396,-15-1 1162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333 651 1728,'-1'0'93,"1"-1"0,0 1 0,0 0 0,-1-1 0,1 1 0,0 0 0,0-1 0,0 1 0,0 0 0,-1-1 0,1 1 0,0-1 0,0 1 0,0 0 0,0-1 0,0 1 0,0-1 0,0 1 0,0 0 0,0-1 0,0 1 0,0-1-1,1 1 1,-1 0 0,0-1 0,0 1 0,0 0 0,0-1 0,1 1 0,-1 0 0,0-1 0,1 0-15,-1 1-1,0 0 0,0 0 1,0 0-1,0-1 0,1 1 1,-1 0-1,0 0 0,0-1 1,0 1-1,0 0 0,0 0 1,0-1-1,0 1 1,0 0-1,0 0 0,0-1 1,0 1-1,0 0 0,0-1 1,0 1-1,0 0 0,0 0 1,0-1-1,0 1 0,0 0 1,0 0-1,0-1 0,-1 1 1,1-1 82,0 1 0,0-1 1,-1 0-1,1 1 1,0-1-1,0 1 0,0-1 1,0 0-1,0 1 0,0-1 1,0 0-1,0 1 0,0-1 1,0 0-1,0 1 0,1-1 1,-1 1-1,0-1 1,0 0-1,1 1 0,-1-1 1,1 0-1,-1 1-79,0-1 0,1 0 1,-1 1-1,0-1 0,0 1 0,0-1 0,1 0 0,-1 1 1,0-1-1,0 1 0,0-1 0,0 0 0,0 1 1,0-1-1,0 0 0,0 1 0,0-1 0,0 0 0,-1 0 1,0-1 121,0 0 0,0 0 0,-1 0 0,1 0 0,-1 0 1,1 0-1,-1 0 0,0 1 0,1-1 0,-1 0 1,0 1-1,0 0 0,0-1 0,0 1 0,-1 0 0,1 0 1,-2 0-1,0 0-44,0 0-1,0 0 1,0 1 0,0-1 0,0 1-1,0 0 1,0 1 0,0-1 0,-6 2 0,1 0-115,1 1 0,-1 0 0,1 0 0,0 0 0,0 1 1,1 1-1,-1-1 0,-12 11 0,-3 6 35,0 0 0,1 2 0,2 1 0,-32 45 0,49-64-111,-1 2 26,-1-1 0,2 1 0,-1 0 0,1 0-1,0 1 1,-2 8 0,4-14 15,1 0 0,0 1 0,0-1 0,0 0 0,0 0 0,0 0 0,0 0 0,1 1 0,-1-1 0,1 0 0,-1 0-1,1 0 1,0 0 0,0 0 0,0 0 0,0 0 0,0-1 0,1 1 0,-1 0 0,0 0 0,1-1 0,-1 1 0,1-1 0,0 1 0,-1-1 0,1 0 0,4 2 0,5 4 69,1-1 1,-1-1-1,1 1 1,1-2-1,-1 0 1,1-1-1,0 0 1,0 0-1,0-2 1,0 0-1,0 0 0,0-1 1,20-2-1,-25-1-16,-1 1-1,0 0 1,0-1-1,-1-1 0,1 1 1,-1-1-1,1 0 1,-1-1-1,8-6 0,-4 1 23,0 1 1,-1-1-1,0-1 0,10-15 0,5-16 50,31-77-1,-32 66-117,-2 7 56,22-75 0,-38 104-49,-1-1 0,-1 1 1,-1-1-1,0 0 0,-1 0 1,-1 1-1,-4-37 0,0 32 45,-2-17-189,-1 1 0,-2 0 0,-18-48 0,23 73 40,3 10 36,0 1-1,1-1 0,-1 0 0,0 0 1,-1 1-1,1-1 0,0 0 0,-1 1 0,-2-4 1,3 6 21,1 0 0,-1 0 0,1 0 0,-1-1 1,1 1-1,-1 0 0,1 1 0,-1-1 0,1 0 0,-1 0 0,1 0 1,-1 0-1,1 0 0,-1 0 0,1 1 0,0-1 0,-1 0 1,1 0-1,-1 0 0,1 1 0,-1-1 0,1 0 0,0 1 1,-1-1-1,1 1 0,0-1 0,-1 0 0,1 1 0,0-1 1,0 1-1,-1-1 0,1 1 0,-9 15-229,-3 16 429,1 1 0,1 1 0,-8 59 0,3-15 208,11-59-282,2 0 0,0 23 1,0-6-5,-2 205 409,12-158-305,-8-78-165,1 1-1,0-1 0,0 1 0,0-1 0,1 1 0,-1-1 1,1 0-1,5 9 0,0-1 81,0-1 0,13 14 1,-15-19-63,1-1 1,0 1-1,0-1 1,10 7-1,-12-10-33,0-1 1,-1 0-1,1 1 0,0-1 1,1-1-1,-1 1 0,0-1 0,0 1 1,1-1-1,5 0 0,5 1 143,1-1 0,-1 0-1,1-1 1,-1-1 0,1 0-1,-1-1 1,30-9 0,-33 7-128,-1 0 0,0-1 0,0 0 0,0-1 0,-1 0 0,0-1 0,14-11 0,-19 14-13,0-1-1,-1 0 1,1 0-1,-1-1 1,0 1-1,-1-1 1,0 0-1,1 1 0,-2-2 1,1 1-1,-1 0 1,0 0-1,0-1 1,-1 1-1,2-10 1,-3 4-66,0 0 1,0 1 0,-1-1 0,-1 1 0,0 0-1,0-1 1,-1 1 0,-1 0 0,0 0-1,-9-18 1,12 27 15,0 0-1,0 1 1,0-1-1,0 1 1,0-1-1,0 1 1,0-1-1,-1 1 0,1-1 1,0 1-1,-1 0 1,1 0-1,-1 0 1,0 0-1,1 0 1,-1 0-1,0 0 1,1 1-1,-1-1 1,0 0-1,0 1 0,0 0 1,0-1-1,0 1 1,1 0-1,-1 0 1,0 0-1,0 0 1,0 0-1,0 1 1,0-1-1,0 0 1,1 1-1,-1-1 0,0 1 1,0 0-1,1 0 1,-1 0-1,0 0 1,-1 1-1,-8 8-3,1 0 0,1 0 0,0 1-1,1 0 1,0 0 0,0 1 0,1 0 0,1 1-1,0-1 1,0 1 0,2 0 0,0 1-1,0-1 1,-3 27 0,7-36 38,0 1 1,0-1-1,1 0 1,0 1-1,-1-1 1,1 0-1,1 0 0,-1 0 1,1 0-1,0 0 1,0 0-1,0 0 1,0 0-1,0-1 0,1 1 1,0-1-1,0 0 1,6 6-1,4 2 113,0-1 1,1 0-1,21 11 0,-16-11-12,0-1 0,1-1 0,0-1 0,0-1 0,0 0 0,37 4 0,-47-10-48,1 0 0,-1-1-1,0 0 1,1 0 0,-1-1 0,0-1 0,0 0-1,0 0 1,0-1 0,0 0 0,-1 0 0,0-1-1,0-1 1,13-9 0,-11 6-48,0 0 0,0-1-1,-1-1 1,-1 1 0,1-1 0,-2-1 0,0 0-1,0 0 1,6-15 0,1-1 11,19-28 0,-30 50-50,0 1 0,0-1 1,0 1-1,0 0 0,10-7 0,-11 10 13,0 0 0,-1 0-1,1 0 1,0 1 0,0-1-1,0 1 1,0 0 0,1 0-1,-1 0 1,0 0 0,0 1-1,1-1 1,3 1 0,-1 0 10,0 0 1,-1 0-1,1 1 1,-1 0 0,1 0-1,-1 0 1,0 1 0,10 3-1,-5-1-13,-10-4 21,0 0-1,1 0 1,-1 0-1,0 0 0,0 0 1,0 0-1,1 0 0,-1 0 1,0 0-1,0 1 1,1-1-1,-1 0 0,0 0 1,0 0-1,0-1 0,1 1 1,-1 0-1,0 0 0,0 0 1,1 0-1,-1 0 1,0 0-1,0 0 0,0 0 1,1 0-1,-1 0 0,0-1 1,0 1-1,0 0 1,0 0-1,1 0 0,-1 0 1,0 0-1,0-1 0,0 1 1,0 0-1,0 0 1,1-1-1,-1 1 44,-1-1-69,1 1 0,0-1 0,0 1 0,0 0 0,0-1 0,-1 1 1,1 0-1,0-1 0,0 1 0,-1 0 0,1-1 0,0 1 0,-1 0 0,1 0 0,0-1 0,-1 1 1,1 0-1,0 0 0,-1-1 0,1 1 0,-1 0 0,1 0 0,0 0 0,-2 0 0,6 104-80,1-29-54,-6-71 171,1-1 0,-1 1 0,1 0 0,-1-1 0,0 1 0,0-1 0,-1 1 0,1-1 1,-1 0-1,1 1 0,-1-1 0,0 0 0,-1 0 0,1 0 0,0-1 0,-1 1 0,-4 4 0,2-3-8,0-1 0,0 1 0,0-1 0,-1 1 0,0-2-1,1 1 1,-1-1 0,0 0 0,-12 3 0,-16 4 254,26-6-224,0-1 0,0 0 0,0-1 0,0 0 0,-1 0 0,1 0 0,-9-1 0,-24-1 43,31 1-5,0 0 0,1 0 0,-1-1 1,1 0-1,-14-4 0,3 1-167,16 4 3,1 0 0,-1-1-1,1 0 1,0 0 0,-1 0-1,-4-2 1,7 2-24,2 9-91,0-5 214,0-1 0,0 1 1,0-1-1,0 0 0,1 1 0,-1-1 0,1 0 0,-1 0 0,1 0 0,0 0 0,0 0 0,0-1 0,0 1 0,0 0 1,0-1-1,1 0 0,-1 1 0,0-1 0,1 0 0,-1 0 0,1-1 0,-1 1 0,1 0 0,3 0 0,6 0 124,0 0 0,0 0 0,24-3 0,-33 2-130,29-4 322,59-15 0,-39 7-213,-45 11-117,210-54-250,-208 52 291,0 0 0,-1-1 0,1 0 1,0-1-1,-1 0 0,0 0 0,0-1 1,-1 0-1,0 0 0,0-1 1,0 0-1,-1 0 0,0-1 0,0 1 1,-1-1-1,7-13 0,50-123-102,-59 135 84,1-1-1,2-15 1,-6 21-50,5-11-185,-5 15 208,0 0 1,0 0 0,0 0 0,0 0 0,0-1 0,0 1 0,0 0 0,0 0 0,1 0 0,-1 0 0,0 0 0,0 0 0,0 0 0,0 0 0,0 0 0,0 0 0,0 0 0,1 0 0,-1 0-1,0 0 1,0 0 0,0 0 0,0 0 0,0 0 0,0 0 0,1 0 0,-1 0 0,0 0 0,0 0 0,0 0 0,0 0 0,0 0 0,0 0 0,0 0 0,1 0 0,-1 1 0,0-1 0,0 0-1,0 0 1,0 0 0,0 0 0,0 0 0,0 0 0,7 8-77,7 15-70,-12-19 10,52 91 474,-53-93-32,-1-14 10,-1 6-316,1 0 0,-1 0 0,0 0 0,-1 1 0,1-1 0,-1 0 0,0 1 0,-1-1 0,1 1 0,-5-7 0,6 10-16,0 1-1,0-1 0,0 1 0,0 0 1,0 0-1,0 0 0,0 0 0,0-1 0,0 1 1,0 1-1,0-1 0,-1 0 0,1 0 0,-1 0 1,1 1-1,0-1 0,-1 0 0,1 1 1,-1 0-1,1-1 0,-1 1 0,1 0 0,-1 0 1,1 0-1,-1 0 0,0 0 0,1 0 1,-1 0-1,1 0 0,-1 0 0,1 1 0,-1-1 1,1 1-1,-1-1 0,1 1 0,0 0 0,-1 0 1,1-1-1,0 1 0,-1 0 0,1 0 1,0 0-1,0 0 0,-1 2 0,-4 3 46,0 1 0,0-1 0,1 1 0,0 0-1,-7 15 1,-15 42-51,23-52-25,0-1 0,1 0 0,1 1 0,0-1 0,1 1 0,0 0 0,1 19 0,1-27 83,-1-1 1,1 1 0,0-1 0,0 0 0,0 1 0,0-1 0,1 0-1,0 0 1,-1 0 0,1 0 0,0 0 0,0 0 0,0-1 0,1 1-1,-1-1 1,1 1 0,2 1 0,-2-2 9,-1-1-1,0 1 1,1-1 0,0 1-1,-1-1 1,1 0 0,0 0-1,-1 0 1,1 0 0,0-1-1,0 1 1,0-1 0,0 0-1,-1 0 1,1 0 0,0 0-1,0 0 1,0-1 0,0 1-1,3-2 1,22-9 87,0 0 0,-1-3 1,-1 0-1,0-1 0,28-23 0,-26 17-128,-2-2-1,0-1 0,-2-1 0,0 0 1,23-36-1,-44 57-3,-1 1 0,-1-1 0,1 0 0,-1 0-1,1 0 1,-1 0 0,0 0 0,0 0 0,-1 0 0,1-1-1,-1 1 1,0-7 0,0 10 0,-1 0 0,1 1 1,0-1-1,0 1 0,0-1 0,0 0 0,0 1 0,-1-1 1,1 1-1,0-1 0,-1 1 0,1-1 0,0 1 0,-1-1 1,1 1-1,0-1 0,-1 1 0,1 0 0,-1-1 0,1 1 1,-1 0-1,1-1 0,-2 1 0,1 0-262,11 6 148,7 2 81,0 2-1,18 12 0,-29-18 32,-1 1-1,0-1 1,0 1 0,0 1-1,0-1 1,-1 1 0,0-1-1,0 1 1,4 9 0,6 19-4,-2 0 1,12 48-1,-15-46 9,-7-30 12,0 0 0,1 0-1,0 0 1,0 0 0,0 0-1,5 5 1,4 6 32,-11-16-24,1-1 0,-1 0 0,0 1 0,1-1 0,-1 0 1,1 0-1,-1 0 0,1 0 0,-1 0 0,1 0 1,-1 0-1,1 0 0,1-1 0,-3 1-7,4-1 20,-1 0-1,0-1 0,1 1 1,-1 0-1,0-1 1,1 0-1,-1 0 1,0 0-1,-1 0 0,1 0 1,0-1-1,-1 1 1,1-1-1,-1 0 0,3-4 1,4-6-44,-1-1 1,9-18-1,-1 0 59,17-29 113,19-30-241,-40 75-8,-7 29-154,-3 4 164,-1 0 0,-3 34 0,1-37 92,0 0 0,1 0 0,0 0 0,2 0 0,3 22 1,-2-28-12,-1-1 0,1 1 0,0-1 0,1 0 0,-1 1 1,2-1-1,-1-1 0,1 1 0,6 7 0,-8-11 26,1 0-1,-1 0 1,0 0-1,1-1 1,-1 1-1,1-1 1,0 0-1,0 0 1,0 0-1,0-1 1,0 1-1,0-1 1,0 0-1,0 0 1,1-1-1,-1 1 1,0-1-1,1 0 1,4 0-1,5-2-4,-1 1-1,0-2 0,1 0 0,-1 0 0,0-1 0,0-1 0,-1 0 0,0-1 1,0 0-1,0-1 0,0 0 0,-1-1 0,0 0 0,-1-1 0,0 0 0,-1-1 1,1 0-1,-2 0 0,1-1 0,-2 0 0,10-18 0,7-22-41,-3-1 0,18-67-1,-20 60 22,-1 3-14,-3 0 0,-2-1-1,-3-1 1,-2 0 0,0-62 0,-5 99-648,-3 20 421,0 4 71,-3 4 123,-2 14-63,-5 43 1,4-28 35,0 2 39,-20 153 70,21 33 49,5-166 18,9 15 213,-9-73-311,0 0 0,0 0 1,0 0-1,0 0 0,0 0 0,0 0 0,0 0 1,0 0-1,0 0 0,0 0 0,0 1 1,1-1-1,-1 0 0,0 0 0,0 0 1,0 0-1,0 0 0,0 0 0,0 0 1,0 0-1,1 0 0,-1 0 0,0 0 0,0 0 1,0 0-1,0 0 0,0 0 0,0 0 1,0 0-1,1 0 0,-1 0 0,0 0 1,0 0-1,0 0 0,0 0 0,0 0 1,0-1-1,0 1 0,0 0 0,1 0 0,-1 0 1,0 0-1,0 0 0,0 0 0,0 0 1,0 0-1,0 0 0,0 0 0,0-1 1,0 1-1,0 0 0,0 0 0,0 0 1,0 0-1,0 0 0,0 0 0,0 0 0,0-1 1,5-4-58,-1-1 35,-2 0 0,1-1 0,2-7 0,3-10-6,-3 11-14,0 0-1,2-14 1,-4 15-14,1 0-1,9-22 1,-1 2 47,12-24 208,-15 39 15,17-22 1,-23 35-282,0 0 0,1 1 0,-1-1 0,7-4 0,-10 7 79,1 2-293,0 0 261,0 0 0,0-1 0,0 1 1,0 0-1,0 0 0,0 0 0,-1 1 0,1-1 0,-1 0 0,1 0 1,0 0-1,-1 0 0,0 1 0,1-1 0,-1 2 0,2 0 3,38 94 120,-34-83-110,1 0 1,1 0-1,0-1 1,1 0-1,1 0 1,12 12-1,-17-20 20,0 0-1,0-1 0,0 1 1,1-1-1,0-1 1,0 1-1,0-1 0,0 0 1,1 0-1,-1-1 1,1 0-1,0 0 1,-1 0-1,1-1 0,0 0 1,10 0-1,-1-1 46,-1-1-1,0 0 1,1-1 0,-1-1-1,0 0 1,22-8 0,-32 9-51,0 0 0,0 0 1,0-1-1,-1 0 1,1 1-1,-1-1 0,1-1 1,-1 1-1,0-1 1,0 1-1,-1-1 0,1 0 1,-1-1-1,0 1 0,0 0 1,0-1-1,-1 0 1,1 0-1,-1 0 0,0 0 1,-1 0-1,2-6 0,-1 0 13,0 3 24,0-1 0,-1 1 1,0-1-1,-1 0 1,1 1-1,-2-1 0,1 0 1,-3-10-1,1 8-13,-6-18-229,8 28 159,0 0 1,-1-1-1,1 1 1,-1 0-1,0 0 1,1 0-1,-1 0 0,0 0 1,0 0-1,0 0 1,1 0-1,-1 0 1,0 1-1,0-1 0,0 0 1,0 0-1,0 1 1,-3-2-1,3 2 27,0 0 0,0 0 0,0 0 0,1 0 0,-1 0 0,0 1 0,0-1 0,0 0 0,0 0 0,0 1 0,0-1 0,0 1 0,0-1 0,1 1 0,-1-1 0,0 1 1,0-1-1,0 1 0,1 0 0,-1-1 0,0 1 0,1 0 0,-1-1 0,1 1 0,-1 0 0,1 0 0,-1 0 0,1 0 0,0 0 0,-1 1 0,-11 31-87,11-30 69,-5 20 89,1 1 0,2 0-1,0 1 1,1-1 0,2 1-1,0-1 1,6 40 0,-2-48 1,-1 0-1,2-1 1,0 1 0,1-1 0,1 0 0,0 0 0,1-1 0,15 20 0,-22-31-29,2 0-1,-1-1 0,0 1 1,0-1-1,1 0 0,-1 1 0,1-1 1,0 0-1,-1-1 0,1 1 0,0 0 1,0-1-1,0 0 0,1 0 1,-1 0-1,0 0 0,0 0 0,0 0 1,1-1-1,-1 0 0,5 0 0,-4 0 8,0-1-1,1 1 0,-1-1 1,0 0-1,0-1 0,0 1 0,0-1 1,0 0-1,0 0 0,0 0 1,0-1-1,-1 1 0,1-1 1,-1 0-1,0 0 0,3-3 0,3-4-29,-2 0-1,1-1 0,-1 0 0,-1 0 1,6-13-1,21-62 33,-20 52-76,-10 24 23,6-14-84,1 0 0,21-38 0,-31 61 93,0 1 0,0 0 0,0 0 0,0 0 0,0 0 0,0-1 0,1 1-1,-1 0 1,0 0 0,0 0 0,0 0 0,0 0 0,0-1 0,0 1-1,0 0 1,0 0 0,0 0 0,1 0 0,-1 0 0,0 0 0,0 0 0,0 0-1,0-1 1,0 1 0,0 0 0,1 0 0,-1 0 0,0 0 0,0 0 0,0 0-1,0 0 1,1 0 0,-1 0 0,0 0 0,0 0 0,0 0 0,0 0-1,0 0 1,1 0 0,-1 0 0,0 0 0,0 0 0,0 0 0,0 0 0,1 0-1,-1 1 1,0-1 0,0 0 0,0 0 0,0 0 0,0 0 0,0 0 0,1 0-1,-1 0 1,0 0 0,0 1 0,0-1 0,3 7-11,-3-7 8,2 16-65,0-1 0,-2 1 0,0 23 0,-1-12 20,2-14 65,-2 0 1,0 1-1,0-1 0,-1 0 1,-1 0-1,0 0 0,-1-1 1,0 1-1,-1-1 0,0 0 1,-11 18-1,14-27 8,0 0 0,1-1 1,-1 1-1,-1-1 0,1 0 0,0 0 0,0 0 1,-6 4-1,7-6-17,0 1 1,0-1 0,0 1-1,0-1 1,0 0 0,0 0-1,0 1 1,0-1 0,0 0-1,0 0 1,0 0 0,0 0-1,0 0 1,-1 0 0,1 0-1,0-1 1,0 1 0,0 0-1,0 0 1,0-1 0,0 1-1,0-1 1,0 1 0,0-1-1,0 1 1,1-1 0,-3-1-1,3 2-2,0 0 0,-1-1-1,1 1 1,0 0-1,-1 0 1,1 0 0,0-1-1,0 1 1,-1 0-1,1-1 1,0 1 0,0 0-1,-1 0 1,1-1-1,0 1 1,0 0 0,0-1-1,0 1 1,-1 0 0,1-1-1,0 1 1,0-1-1,0 1 1,0 0 0,0-1-1,0 1 1,0 0-1,0-1 1,0 0 0,1 1-4,-1 0 0,1-1 0,-1 1 0,1-1 1,-1 1-1,1 0 0,-1-1 0,1 1 1,-1 0-1,1 0 0,-1-1 0,1 1 1,0 0-1,-1 0 0,1 0 0,0 0 0,31-1-81,-27 1 70,56 0 243,145-5 182,-174 2-609,68-9 626,-88 10-1136,-1-1 0,1-1-1,-1 0 1,0 0 0,0-1 0,14-9 0,-18 7-3607,-24-3-9382,13 9 13518,-28-5-3399,-10-2 1120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44 11872,'-76'-24'4416,"62"19"-3457,6 2-255,3 3-3519,0-5 1375,0 2-416,5-1 1120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74 548 3136,'-2'-4'454,"1"0"1,0 0 0,0 0-1,0 0 1,0 0-1,0 0 1,1 0-1,0 0 1,0 0-1,0 0 1,1 0 0,0-5-1,0-11 5525,-1 30-5233,0-3-615,-9 196 2853,-14 36-1171,22-196-1594,1-33 7,0 0 1,0-1-1,-1 1 0,-1-1 0,1 1 0,-6 16 1,6-26-191,1 0 0,0 0 0,0 0 0,0 0 0,-1 0 0,1 0 0,0 0 0,0 0 0,0 0 0,0 0 0,-1 0 0,1 0 0,0-1 0,0 1 0,0 0 0,0 0 0,-1 0 0,1 0 0,0 0 0,0 0 0,0-1 0,0 1 0,0 0 0,0 0 0,0 0 0,0 0 0,-1-1 0,1 1 0,0 0 0,0 0 0,0 0 0,0-1 0,0 1 0,0 0 0,0 0 0,-2-6 101,1 0 1,-1 0-1,1 0 1,1 0 0,-1-10-1,-2-10 19,-2-15-115,2 0 1,1 0-1,8-78 0,-3 94-72,2 0 0,1 1 0,1-1 0,0 2 0,17-34 1,-18 44 19,1 0 0,1 0 0,0 1 1,1 0-1,0 0 0,0 1 0,2 1 1,-1-1-1,1 2 0,20-14 0,-27 19-7,1 2-1,1-1 1,-1 0-1,0 1 0,1 0 1,-1 0-1,1 0 1,-1 1-1,1 0 0,0 0 1,0 1-1,-1-1 1,10 1-1,-10 1 19,0 0 0,0 0 0,0 1 0,0 0 0,0-1 0,0 2 0,-1-1 0,1 0-1,-1 1 1,0 0 0,0 0 0,0 0 0,0 0 0,0 1 0,5 6 0,-5-5 32,0 1 0,0-1 0,0 1 0,-1 0 0,0 0 0,0 1 0,0-1 1,-1 1-1,0-1 0,0 1 0,0 0 0,0 13 0,-2-16-17,0 0 0,0 0 0,0 1 0,-1-1 0,1 0 0,-1 0 0,0 0 0,-1 1 0,1-1 0,-1-1 0,1 1 0,-1 0 0,0 0 0,-1-1 0,1 1 0,-1-1 0,1 1 0,-1-1 0,0 0 0,0 0 1,-1 0-1,-3 2 0,0-1 26,0 1 0,-1-2 0,1 1 0,-1-1 0,1 0 0,-12 2 0,-48 5 147,13-3 30,42-4-357,-1 0 1,1 1-1,-13 6 0,17-4 83,10 0-36,-1-5 89,-1 0 1,2 0-1,-1-1 1,0 1-1,0 0 1,0-1-1,0 1 1,0-1-1,0 0 1,0 1-1,1-1 0,0 0 1,27 2 150,1-1 1,38-4-1,56-13-54,-90 10 2,0-2 1,58-21-1,-70 20-61,1-1 0,-2-1 0,1-1 0,34-26 0,-23 12 151,-1-2 1,44-49 0,-76 77-184,1 0 0,-1 0 0,0 0 1,0-1-1,0 1 0,1 0 0,-1 0 1,0-1-1,0 1 0,0 0 0,0-1 1,1 1-1,-1 0 0,0-1 1,0 1-1,0 0 0,0-1 0,0 1 1,0 0-1,0-1 0,0 1 0,0 0 1,0-1-1,0 1 0,0-1 1,-1 1-14,1 0 1,0 0 0,0 0-1,-1 0 1,1 0 0,0 0-1,-1 0 1,1 0 0,0 0-1,-1 0 1,1 0 0,0 0-1,-1 1 1,1-1 0,0 0-1,0 0 1,-1 0 0,1 0-1,0 0 1,0 1 0,-1-1-1,1 0 1,0 0 0,0 0-1,0 1 1,-1-1 0,1 0-1,0 0 1,0 1 0,0-1-1,-1 1 1,-11 14-73,1 2 0,1-1-1,-18 37 1,5-8 193,-27 63 278,48-95-259,2-12-108,0-1 1,0 1-1,0-1 1,1 1-1,-1-1 1,0 1-1,0-1 0,0 1 1,0-1-1,0 1 1,0-1-1,1 1 1,-1-1-1,0 1 1,1-1-1,-1 0 0,0 1 1,0-1-1,1 1 1,-1-1-1,1 0 1,-1 1-1,0-1 0,1 0 1,-1 0-1,1 1 1,1-1 30,-1 0 1,1 0-1,-1 0 1,1 0-1,-1 0 1,0 0-1,1 0 1,-1-1-1,1 1 1,-1 0-1,0-1 1,1 0-1,-1 1 1,0-1-1,1 0 1,-1 1-1,0-1 1,0 0-1,2-2 0,20-23 25,-21 24-47,21-30 5,-2-1-1,-1-1 0,20-50 0,-10 21-32,-29 62-19,1-4-34,0 1 0,1 0 0,-1 1 0,6-8 0,-8 28-425,0 17 270,-1-8 170,5 51 1,-3-70 43,0-1 0,1 1 0,0 0 0,0 0 1,0 0-1,1-1 0,0 1 0,0-1 1,0 0-1,1 0 0,0 0 0,5 5 0,-6-8-1,1 0 0,0-1 0,-1 1 0,1-1-1,0 0 1,0 0 0,1 0 0,-1 0-1,0-1 1,0 0 0,1 0 0,-1 0 0,1 0-1,-1-1 1,1 1 0,-1-1 0,1 0-1,-1-1 1,7 0 0,7-2 64,1-1 0,-1-1-1,21-7 1,-24 6-59,0 1 0,-1-2 1,1 0-1,-1-1 0,-1 0 0,0-1 0,0 0 0,-1-1 0,0-1 0,0 0 1,-1 0-1,10-15 0,-1 6-90,2-3 175,-20 22-98,-1-1-1,0 1 1,0-1 0,0 1-1,-1-1 1,1 1-1,0-1 1,0 0 0,-1 1-1,1-1 1,-1 0 0,0 0-1,1-2 1,-1 4 32,1 9-208,-1-7 212,5 17-115,3 26-1,-5-32 62,0 0-1,0 0 1,1-1-1,1 1 1,7 13-1,-1 0 18,-9-23 2,-1 0 1,0 0-1,1 0 0,-1 0 1,1-1-1,0 1 0,0-1 0,0 1 1,0-1-1,1 0 0,-1 0 1,1 0-1,-1 0 0,1 0 0,0 0 1,0-1-1,3 2 0,-1-1 29,1-1 0,-1 1-1,1-2 1,-1 1 0,1 0-1,0-1 1,-1 0 0,1-1-1,6 0 1,7-2 4,0-2 0,0 0 1,-1-1-1,1-1 0,-1 0 0,-1-2 0,1 0 0,-2 0 0,22-17 0,-27 17 11,0-1-1,-1 0 1,0-1-1,-1 0 1,11-16-1,35-65 159,49-124-154,-92 189-18,56-136-239,-79 194-231,2 0 0,-7 37-1,4 11 469,4 1-1,3 132 1,5-197 12,2 0 0,0 0 0,5 15 0,-6-23 6,1-1 0,1 0 0,-1 1 0,1-1 0,0 0 0,1 0 0,-1 0-1,9 9 1,-11-13-19,1-1-1,-1 1 1,1-1-1,-1 0 1,1 0-1,-1 0 1,1 0-1,0 0 1,0 0-1,-1 0 1,1 0-1,0-1 1,0 1-1,0 0 1,0-1-1,0 0 1,4 1-1,-3-2 1,-1 1-1,1-1 1,0 1-1,0-1 1,0 0-1,-1 0 1,1 0 0,0 0-1,-1 0 1,1-1-1,2-1 1,3-4-6,-1 1 0,1-1 1,-1 0-1,0-1 0,-1 0 0,6-9 1,41-71 51,-3 6-228,-45 74-4,-5 7-7,0 2 15,-1 8 63,-9 52-66,6-44 168,1-1 1,1 1 0,0-1 0,2 1-1,1 25 1,-1-40-6,0 1 0,1-1 0,-1 1 0,1-1 0,0 1 0,0-1 0,0 1 0,0-1 0,0 0 0,0 1 1,1-1-1,-1 0 0,1 0 0,-1 0 0,1 0 0,0 0 0,0 0 0,0-1 0,0 1 0,0-1 0,0 1 0,0-1 0,1 0 0,-1 0 0,0 0 0,1 0 0,-1 0 0,1 0 0,-1-1 0,1 1 0,0-1 0,2 1 0,8-1 38,0-1 0,0 0-1,0 0 1,0-1 0,14-4-1,-19 4-51,166-47-68,-139 36 96,-1-2 0,62-35 0,-91 47-5,21-15-138,-25 17 106,0 0 1,0 0-1,0 0 0,0 0 1,0 0-1,0 0 1,0 0-1,0 0 0,0 0 1,-1-1-1,1 1 1,0 0-1,-1 0 1,1-1-1,-1 1 0,1-3 1,-6 8-31,-18 20-126,1 0-1,2 2 1,-31 47 0,50-71 174,-1 1 0,1-1 1,0 1-1,0 0 0,0-1 1,0 1-1,0 0 0,1 0 1,-1 0-1,1 0 0,0-1 1,-1 1-1,2 0 0,-1 0 1,1 4-1,-1-6 2,1 1 0,-1 0 0,1-1 0,0 1 0,0-1 0,0 1 0,0-1 0,0 0 0,0 1 1,0-1-1,0 0 0,0 0 0,1 0 0,-1 0 0,1 0 0,-1 0 0,0 0 0,1 0 0,0-1 0,-1 1 0,1-1 0,-1 1 0,1-1 0,0 1 0,-1-1 0,1 0 0,2 0 0,3 1 40,-1-2-1,0 1 0,0-1 1,0 1-1,1-2 0,-1 1 0,0-1 1,-1 0-1,12-5 0,0-1 53,29-20 1,-15 6-106,-2-2 0,-1 0-1,-1-2 1,36-44 0,81-126-359,-86 112 249,-51 73 112,59-88-104,-58 86 109,0-2 0,-1 1-1,-1-1 1,0 0 0,3-18 0,-8 32-20,-1 1 0,0-1 0,0 1 0,0-1 0,0 0 0,0 1 0,0-1-1,0 1 1,0-1 0,0 1 0,0-1 0,0 0 0,0 1 0,0-1 0,0 1 0,0-1 0,0 1 0,-1-1-1,1 1 1,0-1 0,-1 0 0,1 1 10,0 0 0,-1 0 0,1 0 0,-1-1 0,1 1 0,0 0 0,-1 0 0,1 0 0,-1 0-1,1 0 1,0 0 0,-1 1 0,1-1 0,0 0 0,-1 0 0,1 0 0,-1 0 0,1 0 0,0 0 0,-1 1 0,1-1 0,-1 0 0,-2 3-29,0-1 1,-1 1-1,1 0 1,-4 5-1,-5 7 25,1 1 0,0 0 0,2 1 0,0 0 0,1 1 0,-10 30-1,4 0 146,-10 66-1,18-79-50,-2 53 0,8-72-33,1-1-1,0 1 1,1-1-1,0 1 1,10 28 0,-11-39-29,2 0 1,-1 0-1,0 0 1,1 0-1,0-1 1,0 1-1,0-1 1,1 0-1,-1 1 1,1-2-1,0 1 1,0 0-1,0-1 0,1 0 1,-1 0-1,1 0 1,0 0-1,0-1 1,0 0-1,0 0 1,0 0-1,0-1 1,1 0-1,9 2 1,-5-2 21,1-1 0,-1 0-1,0-1 1,1 0 0,-1 0 0,0-1 0,0 0 0,0-1 0,0 0 0,-1-1 0,1 0 0,12-7-1,-13 5-29,0 0 0,0-1 0,-1 1-1,0-2 1,0 1 0,-1-1 0,0-1-1,11-15 1,-6 3-36,0-1 0,15-40 0,-24 57-10,-1-1-1,0 0 1,0 1 0,-1-1 0,0 0 0,0 0-1,0 0 1,-1 0 0,0-10 0,1 15 30,-1 1 0,0-1 0,0 0 1,0 1-1,0-1 0,0 1 0,0-1 1,-1 1-1,1-1 0,0 1 0,0-1 1,0 1-1,0-1 0,-1 1 0,1-1 1,0 1-1,0-1 0,-1 1 0,1 0 1,0-1-1,-1 1 0,1-1 0,0 1 0,-1 0 1,1-1-1,-1 1 0,1 0 0,-1 0 1,1-1-1,-2 1 0,2 0-10,-1 0 0,0 1 0,0-1 0,0 0 0,0 1-1,0-1 1,0 1 0,1-1 0,-1 1 0,0-1 0,0 1 0,1 0 0,-1-1 0,0 1 0,0 1-1,-4 5-92,-1 0 0,-6 12-1,0 6 246,1 1 1,1-1-1,-9 42 0,17-61-97,0 1 0,1 0-1,0 0 1,1 0 0,0 0-1,0 0 1,0 0-1,1 0 1,2 10 0,-3-14-29,1 1 1,0-1 0,1 0 0,-1 0-1,0 0 1,1-1 0,0 1 0,0 0-1,-1-1 1,2 1 0,-1-1 0,0 1 0,0-1-1,1 0 1,-1 0 0,1 0 0,0 0-1,-1 0 1,1-1 0,0 0 0,0 1-1,5 1 1,1-2-27,0 0 0,0 0 0,0-1 0,0 0 0,0 0 0,0-1 0,10-2 0,1 1-361,28-2-840,33-4-5008,-64 4 3826,-10 0-526,-7 3 1919,0 1 879,0 0 0,0 0 1,0-1-1,-56-21-12200,22 6 10555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8640,'-27'-23'3200,"22"18"-2496,5-2-192,5 2 288,-5-3-544,9 1-96,1-1-96,-7 0-1344,2 4 704,3-1-2656,-16 17-2656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11 240 11136,'-5'-40'4128,"0"32"-3200,10-4-289,5 4-1182,11-4 159,24-5 1631,32-6-639,17 3 576,1 0-704,0 0-416,8-5-64,10 5-1376,11 6 768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5 447 5632,'-5'-7'1576,"8"5"-198,16 6 769,-3 0-966,28-2 353,0-3-1,0-1 0,47-9 0,-72 8-1157,0 0 0,-1-2-1,23-8 1,-32 10-288,-1-1 0,0 1 0,-1-2 0,1 1 1,-1-1-1,0 0 0,0-1 0,0 0 0,7-8 0,-10 8-20,0 1-1,-1-1 0,0 1 0,-1-1 0,1 0 0,-1 0 0,0 0 0,0-1 0,1-10 1,1-5 82,-2 10-145,0 0 0,-1 0 0,0-1 0,-1 1 0,-1 0 0,0 0 0,0-1 0,-1 1 0,-1 0 0,0 1 0,-1-1 0,0 0 0,-1 1 0,0 0 0,-7-11 0,11 20-15,0 0 0,0 0 0,0 0 0,-1 0 0,1 1 0,-1-1 0,1 1-1,-1-1 1,0 1 0,1 0 0,-1-1 0,0 1 0,0 0 0,0 0 0,0 0 0,0 0 0,0 1 0,-4-2 0,3 2-2,0 0 0,0 0 0,0 0 0,0 0 0,0 0 0,0 1-1,0 0 1,0-1 0,0 1 0,0 0 0,-5 3 0,0 0 10,-1 1 1,1 1 0,1-1-1,-1 1 1,1 1 0,0-1-1,-7 8 1,0 4 123,0-1-1,1 2 1,1-1-1,1 2 1,1 0 0,0 0-1,1 0 1,2 1-1,-9 36 1,15-51-83,0 0 0,0-1 0,1 1 0,0 0 0,0-1 0,1 1 0,-1 0 0,1-1 0,0 1 0,1 0 0,-1-1 0,1 0 0,0 1 0,1-1 0,-1 0 0,1 0 0,0 0 0,0 0 0,1-1 0,-1 1 0,1-1 0,0 0 0,0 0 0,0 0 0,1-1 0,0 1 0,-1-1 0,1 0 0,0-1 0,0 1 0,11 3 0,-7-3 89,0 1-1,0-1 1,0-1 0,1 0-1,-1 0 1,0-1-1,1 0 1,0-1 0,-1 0-1,1 0 1,-1-1 0,1 0-1,-1-1 1,18-5 0,-4-3-31,-1 0 1,0-2 0,-1-1 0,0 0 0,22-20-1,-19 15-91,170-134-212,-67 51 172,-113 89 122,-10 8-72,1 0 1,0 0-1,0 1 1,8-5-1,-12 8-15,-1 0 1,0 0-1,1 0 0,-1 0 0,0 0 1,1-1-1,-1 1 0,1 0 0,-1 0 0,0 0 1,1 0-1,-1 0 0,0 0 0,1 1 0,-1-1 1,0 0-1,1 0 0,-1 0 0,0 0 1,1 0-1,-1 0 0,0 1 0,1-1 0,-1 0 1,0 0-1,1 0 0,-1 1 0,0-1 1,0 0-1,1 0 0,-1 1 0,0-1 0,0 0 1,0 1-1,1-1 0,-1 0 0,0 1 0,0-1 1,0 0-1,0 1 0,0-1 0,0 0 1,0 1-1,0-1 0,0 0 0,0 2 0,1 20 98,-1-18-100,0 11 32,-1 0-1,-1 1 1,-1-1 0,0 0 0,-1 0-1,-1-1 1,0 1 0,-1-1 0,0 0 0,-1 0-1,-1-1 1,-13 19 0,-60 74 625,109-117-16,-3-3-555,0-2 0,-2 0 1,25-22-1,61-63-149,-84 77 0,-19 18 52,-2 1-2,0 1-1,0 0 1,0 1-1,0-1 1,1 1-1,-1-1 0,1 1 1,0 1-1,0-1 1,0 1-1,7-2 0,-11 3 8,0 1 0,0 1 0,0-1-1,0 0 1,0 0 0,0 0-1,0 0 1,0 1 0,0-1-1,0 1 1,0-1 0,0 0-1,0 1 1,0 0 0,-1-1-1,1 1 1,0-1 0,0 1-1,0 0 1,-1 0 0,1 0-1,0-1 1,-1 1 0,1 0 0,-1 0-1,1 0 1,-1 0 0,1 0-1,-1 0 1,0 0 0,1 0-1,-1 0 1,0 1 0,2 6-27,0-1 0,-1 0 0,0 11 0,-1-18 29,1 24-41,-1 0 0,0 0 1,-2 0-1,-9 40 0,11-63 74,0-1 0,-1 1 0,1 0 0,0 0 0,0-1 0,0 1 1,0 0-1,0 0 0,0 0 0,0 0 0,0-1 0,0 1 0,0 0 0,0 0 0,1 1 0,-1-2-22,0 0 0,0 0-1,1 0 1,-1 0-1,0 0 1,1 0 0,-1 0-1,0 0 1,0 0-1,1 0 1,-1 0 0,0 0-1,0 0 1,1 0-1,-1 0 1,0 0 0,1 0-1,-1 0 1,0-1-1,0 1 1,1 0 0,-1 0-1,0 0 1,0 0-1,0-1 1,1 1 0,-1 0-1,0-1 1,21-22-66,-17 19 52,27-28-6,1 1-1,72-51 1,-70 57 14,-28 20-5,1-1-22,-1 2 1,1-1 0,0 1 0,11-6-1,-17 10 24,-1-1-1,1 1 1,0-1-1,0 1 1,0 0-1,0 0 1,0-1 0,0 1-1,0 0 1,0 0-1,0 0 1,0 0-1,0 0 1,0 0-1,0 0 1,0 0-1,0 1 1,0-1-1,0 0 1,0 1-1,0-1 1,0 0-1,0 1 1,0-1-1,0 1 1,-1 0-1,1-1 1,0 1-1,0 0 1,-1-1 0,1 1-1,0 0 1,-1 0-1,1-1 1,0 1-1,-1 0 1,0 0-1,1 0 1,-1 0-1,1 0 1,-1 0-1,0 0 1,0 0-1,1 1 1,11 67-386,-9-47 353,1-1 0,7 25 1,-7-36 10,-3-4 83,1 0 0,1 0 0,-1 0-1,5 7 1,-6-11-36,0-1 0,0 1 0,0-1 0,0 0 0,1 1 0,-1-1 0,1 0 0,-1 0 0,1 0 0,-1 0 0,1 0 0,-1 0 0,1 0 0,0 0 0,0-1 0,-1 1 0,1-1 0,0 1 0,3 0 0,0-1-2,0 0 1,1 0-1,-1 0 1,0-1-1,1 0 0,-1 0 1,0 0-1,0-1 1,0 1-1,0-1 1,0-1-1,0 1 1,0 0-1,0-1 0,-1 0 1,0 0-1,1-1 1,-1 1-1,-1-1 1,7-7-1,4-6-11,-2-1-1,0 0 0,16-36 1,-23 44-3,0 1-23,18-35-112,-2 0-1,16-53 1,-29 149-772,-5 6 969,-2-30-57,1 0 0,1-1 0,12 50 0,-10-58 138,8 22-117,-12-38-4,0-1 0,0 1 1,1 0-1,-1-1 0,1 1 0,0-1 0,-1 1 0,1-1 0,0 0 0,5 4 0,-6-5 0,1-1 1,-1 1-1,1-1 0,0 1 0,-1-1 1,1 0-1,-1 1 0,1-1 0,-1 0 1,1 0-1,0 0 0,-1-1 0,1 1 1,-1 0-1,1 0 0,-1-1 0,1 1 1,-1-1-1,1 0 0,-1 1 0,3-2 1,2-2 57,0 1 0,1-1-1,6-6 1,-6 3-38,0 0-1,0 0 1,-1 0-1,0-1 0,9-14 1,21-46-21,-27 49-51,33-77-124,21-40 40,-62 132 83,0 3-18,-1 0 0,1 0 0,0-1-1,0 1 1,0 0 0,0 0-1,0 0 1,0 0 0,0 0-1,1-2 1,0 6-224,2 31 215,-2 0-1,-1 0 1,-1 0-1,-2 0 0,-1-1 1,-2 1-1,-11 40 0,13-63 75,0 0 1,-1-1-1,0 1 0,-1-1 0,0 0 0,-1 0 1,-12 18-1,15-25-4,0 0 1,0 0-1,0 0 0,0 0 1,0 0-1,0-1 0,-1 0 1,1 1-1,-1-1 1,0 0-1,1-1 0,-1 1 1,0-1-1,0 1 0,0-1 1,0-1-1,0 1 1,0 0-1,-1-1 0,1 0 1,0 0-1,0 0 0,-8-2 1,7 2-87,0-1 0,0 0 0,0-1 0,0 1-1,0-1 1,1 0 0,-1 0 0,1-1 0,-1 1 0,1-1 0,0 0 0,0 0 0,0-1 0,0 1 0,0-1 0,-5-7 0,7 8 25,2 2 36,-1 1-1,1 0 1,0-1 0,0 1 0,-1 0-1,1-1 1,0 1 0,0 0 0,0-1-1,-1 1 1,1-1 0,0 1-1,0 0 1,0-1 0,0 1 0,0-1-1,0 1 1,0 0 0,0-1-1,0 0 1,15 1-27,33 5 110,1-2 0,-1-3 0,81-8 0,-110 6-21,-1-1 0,1 0 0,-1-2 0,0 0 0,19-8 0,-27 9-42,-1-1 0,0 0-1,0 0 1,-1-1 0,1 0-1,-1 0 1,0-1 0,-1 0-1,0-1 1,12-16 0,-3-1 44,-2 0 1,-1-1 0,16-48 0,-23 58-60,-4 10-90,1 0 0,0 0 0,6-11 0,-8 16-79,4 23-146,-1-10 304,4 30 158,-2 0 0,1 47 0,-6-82-132,-1 24 114,-1 0 0,-2 0 1,-11 56-1,14-86-125,-1 2 21,1-1-1,-1 1 0,0 0 0,0-1 1,0 1-1,0-1 0,0 1 0,-1-1 1,1 1-1,-1-1 0,0 0 0,-3 4 1,4-5-10,0 0 1,0 0 0,-1-1-1,1 1 1,0 0 0,0-1-1,-1 1 1,1-1 0,0 1-1,-1-1 1,1 0 0,-1 1-1,1-1 1,0 0 0,-1 0-1,1 0 1,-1 0 0,1 0-1,0 0 1,-1 0 0,1-1-1,-1 1 1,1-1 0,0 1-1,-1-1 1,1 1 0,-2-2-1,-4-2-40,1-1 0,-1 0 0,1-1-1,0 1 1,-5-8 0,-5-4-178,9 11 98,-5-5 66,-15-19-1,24 27 5,1 0 0,0 0 0,0 0 0,0 0 0,0 0 0,1-1 0,-1 1 0,1 0 0,0-1 0,0 1 0,0-1 0,0-6 0,1 9 25,0 0 0,0-1 0,0 1 1,0 0-1,0 0 0,0 0 1,0-1-1,0 1 0,1 0 0,-1 0 1,1 0-1,-1 0 0,1 0 1,-1 0-1,1 0 0,-1 0 0,1 0 1,0 0-1,0 0 0,-1 0 1,1 0-1,0 1 0,0-1 0,0 0 1,0 0-1,0 1 0,0-1 1,0 1-1,0-1 0,0 1 1,0-1-1,1 1 0,-1 0 0,0-1 1,0 1-1,0 0 0,0 0 1,3 0-1,2 0-7,0 1 1,0 0-1,0 0 1,0 0-1,-1 1 0,8 2 1,11 5 133,0-2 1,47 8 0,-55-13-10,0-1 1,0 0 0,-1-1-1,1-1 1,28-5 0,-19 1-7,0-1 0,45-19 0,-56 18-99,-1 0-1,0 0 1,-1-1-1,1-1 1,-2 0-1,17-16 0,-4 1-7,-1-1 0,25-36 0,-35 41-2,-6 9-53,14-18 0,13-15 344,-35 47-364,1 0 0,-1 0-1,0 0 1,1 0-1,0 0 1,-1 6-1,-3 29 244,-37 91 159,7-24-149,32-99-161,1 0 0,-1 0 0,1 0 0,0 0 0,1 1 0,-1-1 0,1 0 0,2 10 0,-2-14 2,0 0 1,1 0-1,-1-1 1,1 1-1,0 0 0,0-1 1,-1 1-1,1 0 1,0-1-1,0 1 1,0-1-1,1 1 0,-1-1 1,0 0-1,1 0 1,-1 1-1,0-1 0,1 0 1,-1 0-1,1 0 1,0-1-1,-1 1 1,1 0-1,0 0 0,0-1 1,-1 1-1,1-1 1,0 0-1,0 0 0,0 1 1,-1-1-1,1 0 1,2-1-1,5 1 8,0-1 0,-1 0-1,1-1 1,0 0 0,-1-1 0,1 1-1,-1-2 1,0 1 0,0-1 0,14-9-1,-1-2-224,-1 0-1,28-28 0,-44 38 178,0 0 0,0 0 0,0 0 0,0-1 0,4-9 0,4-7 105,-11 21-77,0 0-1,-1 0 0,1 0 0,-1 0 0,1 0 0,-1-1 0,1 1 1,-1 0-1,0 0 0,1 0 0,-1 0 0,0 0 0,0-1 0,0 1 1,0-1-1,0 0-18,0 2-199,-6 9-81,0 5 324,-1 0 0,2 1 0,0-1 0,1 1 0,0 0-1,1 0 1,1 0 0,-1 23 0,3-36-48,0 0 42,0 1 1,0-1-1,0 0 1,0 1-1,1-1 1,-1 0-1,2 5 1,-2-6-7,1-1 1,-1 1-1,1-1 1,-1 1-1,1-1 0,-1 1 1,1-1-1,-1 1 1,1-1-1,0 0 1,-1 1-1,1-1 1,0 0-1,-1 1 0,1-1 1,0 0-1,-1 0 1,1 0-1,0 0 1,-1 0-1,1 0 1,0 0-1,0 0 0,-1 0 1,1 0-1,0 0 1,-1 0-1,1 0 1,0 0-1,0-1 0,2 0 6,0 0 0,0 0 0,0-1-1,-1 0 1,1 1 0,0-1 0,-1 0-1,5-4 1,17-19-214,-22 20 185,1 1-1,-1-1 1,1 1 0,-1-1-1,-1 0 1,1 0 0,-1 0-1,0 0 1,0 0 0,0 0 0,-1 0-1,1 0 1,-1 0 0,-1 0-1,1 0 1,-2-8 0,1 6-38,-1 1 0,0-1 1,0 1-1,0 0 0,0 0 1,-1 0-1,0 0 0,-1 0 1,1 1-1,-1-1 0,0 1 1,-7-8-1,9 12 40,0 0-1,1 1 1,-1-1 0,0 0-1,1 0 1,-1 1 0,0-1-1,0 1 1,1 0 0,-1-1-1,0 1 1,0 0-1,0 0 1,0 0 0,0 0-1,1 0 1,-1 1 0,0-1-1,0 1 1,0-1 0,1 1-1,-1-1 1,0 1 0,0 0-1,1 0 1,-1 0-1,1 0 1,-1 0 0,1 0-1,-1 1 1,1-1 0,0 0-1,0 1 1,-1-1 0,1 1-1,-1 2 1,0 6-182,3-5 76,11-4 487,-6-2-315,0 1 1,0-2-1,0 1 0,-1 0 0,1-1 1,0 0-1,-1-1 0,0 1 0,7-5 1,17-7-50,142-45 91,-143 51-47,1 1-1,-1 2 1,2 1-1,33 0 1,-57 4-38,0 0-1,0 1 1,0-1 0,0 1-1,0 0 1,0 1 0,-1 0 0,1 0-1,0 0 1,-1 0 0,0 1-1,1 0 1,-1 0 0,9 7-1,-10-6 17,0 0 0,-1 1 0,1-1 0,-1 1 0,0-1 0,0 1 0,0 0 0,-1 0 0,0 0 0,0 1 0,0-1 0,-1 0 0,1 1 0,-1-1 0,0 1-1,-1 5 1,-1 34 257,0-10-26,-2-26-260,2-4 1,5-7 237,3-5-226,-1 0-1,0 0 1,-1-1-1,0 0 1,0 0 0,5-12-1,4-6-140,-3 4 126,6-9-29,-16 29 25,0 0 0,1-1 0,-1 1 0,1 0 1,0 1-1,0-1 0,0 0 0,-1 0 0,5-2 0,-5 4 0,-1 0 0,1 0 0,-1 0 0,1-1 0,-1 1 0,1 0 0,-1 0 0,1 0 0,0 0 0,-1 0 0,1 0 0,-1 0 0,1 0 0,-1 1 0,1-1 0,-1 0 0,1 0 0,-1 0 0,1 0 0,-1 1 0,0-1 0,1 0 0,-1 0 0,1 1 0,-1-1 0,1 0 0,0 1 0,7 12-26,13 27 374,-17-30-277,0 0 0,1-1-1,0 1 1,1-2 0,0 1 0,0 0 0,14 12 0,-13-14-99,7 5 119,18 13 0,-27-22-175,0 0 1,0 0 0,0-1-1,1 0 1,-1 0 0,1 0-1,-1 0 1,7 0 0,-57-21-20370,18-1 17252,-3-9-244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5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2040 109 11040,'-44'-17'4096,"39"14"-3168,-4 0-289,9-2-1342,0 1-705,-5-1 800,-3 5-4736,-15 14 416</inkml:trace>
  <inkml:trace contextRef="#ctx0" brushRef="#br0" timeOffset="1">27 61 11136,'-27'-17'4128,"31"17"-3200,6-3-289,3-1-3422,8-4 1375,21 0-224,21-1 992,9 1-4000,4 5 2560,5 3-192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370 336 3072,'1'-3'244,"1"1"0,-1 0 0,1-1 0,0 1 1,-1 0-1,1 0 0,0 0 0,1 0 0,3-2 0,8-9 1965,-11 9-1806,0 1-1,-1-1 0,1 0 0,-1 0 0,0 0 0,0 0 0,0 0 1,0-1-1,-1 1 0,0-1 0,0 1 0,0-1 0,0 1 0,-1-1 1,0 1-1,0-1 0,0 0 0,0 1 0,-1-1 0,-1-5 0,1 5-199,-1 0-1,1 0 1,-1 0 0,0 1-1,0-1 1,-1 1-1,1-1 1,-1 1-1,0 0 1,0 0-1,0 0 1,-1 1-1,1-1 1,-1 1-1,0 0 1,0 0-1,0 0 1,-6-3-1,2 3-42,0-1-1,0 1 0,0 1 1,0 0-1,-1 0 0,1 0 0,-1 1 1,-11 0-1,14 1-98,0 1 0,0-1 1,0 1-1,0 0 0,1 0 0,-1 1 0,0 0 1,1 0-1,-1 0 0,1 1 0,-1 0 0,-8 6 1,1 3 24,0 1 0,0 0 0,2 1 1,0 1-1,-14 23 0,-4 7-54,-31 64 0,55-98-19,1 0-1,0 0 1,0 0 0,-1 13-1,4-21 41,0 0 1,1 0-1,-1-1 0,1 1 0,0 0 0,0 0 0,0-1 0,1 1 0,-1 0 1,0 0-1,1-1 0,0 1 0,0 0 0,0-1 0,0 1 0,0-1 0,0 1 1,1-1-1,-1 1 0,1-1 0,-1 0 0,5 4 0,-4-5-18,-1 0-1,1 0 1,0 0-1,0-1 1,-1 1-1,1-1 1,0 1-1,0-1 1,0 1-1,0-1 1,0 0-1,0 0 1,0 0-1,0 0 1,-1 0-1,1-1 1,0 1-1,4-2 1,1 0 3,1-1 1,-1 0 0,9-5 0,11-7-52,-2-1 0,1-1 0,-2-2 0,-1 0 0,0-2 0,-1 0 0,-2-1 0,31-42 0,-36 43 70,33-41-402,-48 62 340,0 0 1,0-1 0,0 1 0,0 0 0,0 0-1,0 0 1,0 0 0,0 0 0,0 0 0,0 0 0,0 0-1,0 0 1,0 0 0,0 0 0,0 0 0,0 0-1,0 0 1,1-1 0,-1 1 0,0 0 0,0 0-1,0 0 1,0 0 0,0 0 0,0 0 0,0 0-1,0 0 1,0 0 0,0 0 0,1 0 0,-1 0 0,0 0-1,0 0 1,0 0 0,0 0 0,0 0 0,0 0-1,0 0 1,0 0 0,0 0 0,0 0 0,0 0-1,1 0 1,-1 1 0,0-1 0,0 0 0,0 0 0,0 0-1,0 0 1,0 0 0,0 0 0,0 0 0,0 0-1,0 0 1,0 0 0,0 0 0,0 0 0,0 0-1,0 1 1,0-1 0,0 0 0,0 0 0,0 0-1,0 0 1,0 0 0,0 0 0,0 0 0,0 0-1,1 11 15,-5 13 152,1-6 5,1-1 0,0 0 0,2 28-1,0-36-82,1 0-1,0 0 1,1 0-1,0-1 1,1 1-1,0-1 1,0 1-1,8 14 1,-8-19-29,-1-1 1,1 1-1,0-1 1,0 0-1,0 0 1,0 0-1,0-1 1,1 1-1,-1-1 0,1 0 1,0 0-1,0 0 1,0 0-1,0-1 1,0 1-1,0-1 1,0 0-1,0 0 1,0-1-1,0 1 0,1-1 1,-1 0-1,0 0 1,7-1-1,-3 0 15,-1 0 1,0-1-1,0 0 0,0 0 0,0 0 0,0-1 0,0 0 0,-1 0 0,0 0 0,1-1 0,-1 0 1,0-1-1,9-8 0,-8 5-16,-1 0 0,0-1 0,0 1 0,-1-1 0,0 0 0,5-13 0,16-61 25,-16 49-56,-3 10-16,45-131-158,-46 134 46,-5 18 63,0-1 0,-1 1 0,1-1 0,0 1 0,1 0 1,-1 0-1,1 0 0,-1 0 0,1 0 0,0 0 0,4-5 0,-4 25-156,5 86 302,-7 130 0,-1-211-10,0-1-1,-2 0 0,0 0 1,-2 0-1,-8 25 0,13-45-90,-1-1-1,1 1 0,0 0 0,-1 0 1,1-1-1,-1 1 0,1 0 0,-1-1 1,1 1-1,-1 0 0,0-1 0,1 1 1,-1-1-1,0 1 0,1-1 0,-1 1 1,0-1-1,0 1 0,0-1 0,1 0 1,-1 1-1,0-1 0,0 0 0,0 0 1,0 0-1,0 0 0,1 0 0,-1 0 0,0 0 1,0 0-1,0 0 0,0 0 0,0 0 1,1 0-1,-1-1 0,0 1 0,0 0 1,0-1-1,0 1 0,1 0 0,-1-1 1,0 1-1,0-2 0,-3 0-34,1 0 1,-1-1-1,1 1 0,0-1 1,0 0-1,0 0 0,0 0 1,-2-4-1,1 0 24,-1 0 0,1-1 0,-4-12 0,8 20 6,0-1 0,0 0 0,0 1 0,0-1 0,0 1 1,0-1-1,1 0 0,-1 1 0,0-1 0,0 1 0,1-1 0,-1 1 0,0-1 1,1 1-1,-1-1 0,0 1 0,1-1 0,-1 1 0,1-1 0,-1 1 1,1 0-1,-1-1 0,1 1 0,-1 0 0,1-1 0,-1 1 0,1 0 0,-1 0 1,1 0-1,-1-1 0,1 1 0,0 0 0,-1 0 0,1 0 0,-1 0 0,2 0 1,23-3-117,102 0-756,13-4-4129,0 1-1471,-17 5-1062,-61-5 2960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5408,'8'-14'11100,"-11"20"-8851,-37 70 1143,31-60-3296,0 1 1,-1-1-1,-1-1 1,-1 0-1,0-1 1,-1 0-1,0-1 1,-1 0-1,-18 13 1,21-20-975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5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51 5888,'0'2'275,"1"0"0,-1 0 0,1 0 0,-1 0 0,0 0 0,1-1 0,-1 1-1,0 0 1,0 0 0,-1 0 0,1 0 0,0 0 0,-1 0 0,1 0 0,-1 0 0,-1 2 0,-3 16 1536,-19 83 2309,4-21-2176,11-41-989,-9 46 728,17-76-1365,0 0-1,0 0 1,1 0 0,1 0-1,3 21 1,-3-28-181,0 0 1,0 1 0,1-1-1,-1 0 1,1 0 0,0-1 0,0 1-1,1 0 1,-1 0 0,1-1-1,0 0 1,0 0 0,6 6-1,-7-8-71,0 0-1,0 1 0,0-1 0,0 0 1,0 0-1,0 0 0,0-1 0,0 1 1,1 0-1,-1-1 0,0 0 0,0 1 1,1-1-1,-1 0 0,0 0 0,1 0 1,-1-1-1,0 1 0,0 0 0,1-1 1,-1 0-1,0 1 0,0-1 0,0 0 0,0 0 1,0 0-1,3-2 0,-1-1-47,1 1-1,-1-1 1,-1 0-1,1 0 1,-1 0 0,1 0-1,-1-1 1,0 1-1,-1-1 1,1 0-1,-1 0 1,0 0-1,0 0 1,0 0 0,-1 0-1,0 0 1,0-1-1,0-5 1,1-9 13,-1 0 0,-1 0 1,-4-28-1,3 31-154,-1-1 1,-1 1-1,-1 0 0,0 0 1,-1 0-1,-12-25 0,15 39 88,0 0 1,0 1-1,-1-1 0,1 0 0,0 1 0,-1 0 1,1-1-1,-5-2 0,5 4 0,1 1-1,0-1 1,0 0 0,0 0-1,0 1 1,-1-1 0,1 0-1,0 1 1,-1-1 0,1 1 0,0 0-1,-1 0 1,1-1 0,0 1-1,-1 0 1,1 0 0,-1 0-1,1 0 1,0 0 0,-1 1 0,1-1-1,-2 1 1,3-1 35,0 0-1,0-1 1,0 1 0,0 0-1,0 0 1,0 0 0,0 0-1,0 0 1,0 0 0,0 0-1,0 0 1,0-1 0,0 1-1,0 0 1,0 0 0,0 0-1,0 0 1,0 0 0,0 0-1,0 0 1,0 0 0,0-1-1,0 1 1,0 0 0,0 0-1,0 0 1,0 0 0,0 0-1,0 0 1,0 0 0,0 0-1,0 0 1,0 0 0,-1-1-1,1 1 1,0 0 0,0 0-1,0 0 1,0 0 0,0 0-1,0 0 1,0 0 0,0 0-1,0 0 1,-1 0 0,1 0-1,0 0 1,0 0 0,0 0-1,0 0 1,0 0 0,0 0 0,0 0-1,0 0 1,-1 0 0,1 0-1,0 0 1,0 0 0,0 0-1,0 0 1,0 0 0,0 0-1,0 0 1,0 0 0,26-10 69,11-15 308,-14 9-201,1 1 1,1 1-1,46-18 1,-21 15-52,0 3 0,1 2 1,74-8-1,-113 19-86,-1 1 1,0 0 0,1 0-1,-1 1 1,12 3-1,-19-3-10,0 0 0,0 0-1,0 0 1,0 0-1,-1 1 1,1 0 0,0-1-1,-1 1 1,1 1-1,-1-1 1,0 0-1,1 1 1,-1 0 0,0 0-1,-1 0 1,1 0-1,2 4 1,-1 0 41,-1 1-1,0 0 1,0 0 0,-1 1-1,0-1 1,-1 0 0,0 1 0,0 14-1,-5 70 359,3-84-374,-12 61 163,9-50-222,0-1 0,-2 34 1,6-51 57,0 0 1,1 0-1,-1 0 1,0 0-1,0-1 1,1 1-1,-1 0 1,1 0-1,1 3 1,-2-5-42,0 0 0,1 1 1,-1-1-1,0 0 1,1 1-1,-1-1 0,1 0 1,-1 1-1,0-1 1,1 0-1,-1 0 0,1 0 1,-1 1-1,1-1 1,-1 0-1,1 0 1,-1 0-1,1 0 0,-1 0 1,1 0-1,-1 0 1,1 0-1,-1 0 0,1 0 1,-1 0-1,0 0 1,1 0-1,-1 0 0,1-1 1,-1 1-1,1 0 1,-1 0-1,1-1 0,-1 1 1,0 0-1,1 0 1,-1-1-1,1 1 1,-1 0-1,0-1 0,1 0 1,6-6 34,0 0 0,-1-1 0,0 0 0,0-1 0,-1 1 0,0-1 0,5-10 0,-4 8-23,19-39 15,-13 23-92,2 1 1,2 0-1,28-37 1,-40 58 4,-2 1-1,1 1 1,-1 0-1,1 0 0,0 1 1,4-4-1,-7 6 44,0-1-1,1 1 1,-1 0 0,0 0-1,1 0 1,-1 0 0,0-1 0,1 1-1,-1 0 1,0 0 0,1 0-1,-1 0 1,1 0 0,-1 0-1,0 0 1,1 0 0,-1 0 0,1 0-1,-1 0 1,0 0 0,1 0-1,-1 0 1,0 0 0,1 1 0,0-1 1,-1 1 1,1 0-1,0-1 1,-1 1-1,1 0 1,-1-1-1,0 1 1,1 0-1,-1 0 1,0 0-1,1-1 1,-1 1-1,0 0 1,0 0 0,1 1-1,2 23 32,-2-1-1,0 1 1,-4 38-1,0 7 71,5 35 115,-2-102-199,0 1 0,0 0 0,1-1 0,-1 1 0,1-1 0,0 1 0,0-1 0,0 1 0,0-1 0,1 1 0,-1-1 0,1 0 0,0 0 0,0 0 0,0 0 0,0 0 0,0 0 0,1-1 0,3 4 0,-2-4 15,0 1 0,-1-1 1,1 0-1,0 0 1,0-1-1,0 1 0,0-1 1,1 0-1,-1 0 0,0 0 1,0-1-1,1 0 1,-1 1-1,0-2 0,0 1 1,5-1-1,7-1-9,0-1-1,0 0 1,0-2 0,-1 0 0,0 0-1,0-1 1,0-1 0,-1-1-1,0 0 1,0-1 0,-1 0-1,23-21 1,-18 11-57,-1-1 1,-1-1-1,0-1 0,-2 0 1,0 0-1,-2-2 0,18-46 1,-23 52-58,-1 0 1,-1-1 0,0 0-1,-2 1 1,2-24 0,-5 39 65,0-1 1,0 0-1,-1 1 1,1-1-1,-1 1 1,0-1-1,0 1 1,0-1-1,-1 1 1,1-1-1,-1 1 1,-2-4-1,3 5 15,-1 0-1,1 0 0,0 0 0,-1 0 0,0 1 0,1-1 0,-1 0 1,0 1-1,0-1 0,0 1 0,0 0 0,0 0 0,0 0 0,-1 0 0,1 0 1,0 0-1,-1 0 0,1 1 0,0-1 0,-5 1 0,0-1 24,1 1-1,0 1 1,0-1 0,0 1-1,0 1 1,-9 2-1,10-3 14,0 1 0,0 0 1,0 0-1,0 1 0,0-1 0,1 1 0,-1 0 0,1 0 0,-1 1 0,1-1 0,0 1 0,1 0 0,-1 0 0,1 1 0,0-1 0,0 1 0,0-1 0,0 1 0,1 0 0,0 0 0,0 0 0,0 0 0,-1 7 0,1-3 42,1 1 1,0-1-1,1 0 1,0 1-1,0-1 0,1 0 1,0 1-1,1-1 1,0 0-1,0 0 0,1 0 1,7 16-1,-2-11 7,0-1-1,0 1 0,1-1 1,1-1-1,0 0 1,0 0-1,2-1 1,-1-1-1,1 1 1,1-2-1,0 0 1,0 0-1,1-2 1,0 1-1,0-2 0,1 0 1,-1 0-1,1-2 1,20 5-1,-28-8-262,-1-1-1,0 1 1,10-2-1,-13 1-111,-1 0 0,1 0 1,-1-1-1,0 1 0,1-1 0,-1 0 0,0 1 1,1-1-1,-1 0 0,0-1 0,4-1 0,5-11-3851,2 2 1279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7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16 7648,'31'-15'6074,"-31"18"-5629,0 0 0,0 0 0,-1 0 0,0 1 0,0-1 0,1 0 0,-2 0 0,1 0-1,0-1 1,-1 1 0,1 0 0,-1 0 0,0-1 0,0 1 0,-2 2 0,-5 3-186,1 0 1,-18 12 0,13-10 525,-174 122 1161,151-97-4100,65-32-14769,-19-1 15617,18 2-1318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1088 6400,'-19'-4'2058,"19"4"-2038,0 0 0,0 0 0,-1 0-1,1 0 1,0 0 0,0 0-1,0 0 1,0 0 0,-1 0 0,1 0-1,0 0 1,0 0 0,0 0-1,0-1 1,-1 1 0,2-6 5648,4 8-5300,1 1-1,0-1 0,-1-1 1,1 1-1,0-1 0,0 0 1,0 0-1,0 0 1,0-1-1,0 0 0,0-1 1,0 1-1,0-1 0,0 0 1,0 0-1,8-4 0,-7 3-310,-1-1-1,1 0 1,-1-1-1,1 1 0,-1-1 1,0-1-1,0 1 0,-1-1 1,0 0-1,1 0 1,-2-1-1,1 1 0,6-11 1,-4 3-22,0-1 1,-1 1-1,0-1 1,-2-1-1,1 1 1,-2-1 0,0 1-1,0-1 1,-2 0-1,0 0 1,0 0-1,-2 0 1,0 0-1,-3-16 1,3 25-65,0 1 0,-1-1 1,0 1-1,0 0 0,-1 0 0,0 0 0,1 0 1,-1 0-1,-1 0 0,-5-6 0,8 10 34,-1-1 1,1 1-1,-1 0 1,1 0-1,-1-1 0,0 1 1,1 0-1,-1 1 1,0-1-1,0 0 1,0 0-1,1 1 0,-1-1 1,0 1-1,0-1 1,0 1-1,0 0 0,0 0 1,0 0-1,0 0 1,0 0-1,0 0 0,0 1 1,0-1-1,0 1 1,0-1-1,0 1 0,1 0 1,-1 0-1,0 0 1,-2 1-1,1 1 22,0-1 0,0 1 0,0-1 0,0 1 0,1 0 1,-1 0-1,1 0 0,0 0 0,0 0 0,0 1 0,-1 4 0,-3 5 69,-4 23-1,7-26-35,-4 14 73,1 0 0,1 1 0,1-1 0,0 46 1,4-62-69,0 0 1,1 1 0,0-1 0,0 0-1,1 0 1,0 0 0,0 0-1,1-1 1,0 1 0,0 0 0,1-1-1,0 0 1,1 0 0,-1 0 0,1-1-1,0 1 1,1-1 0,8 7 0,-11-10-24,0-1 0,0 0 1,1 1-1,-1-1 1,1-1-1,-1 1 1,1 0-1,0-1 1,-1 0-1,1 0 0,0 0 1,0 0-1,0-1 1,0 1-1,0-1 1,0 0-1,4-1 0,-1 0 27,0-1 0,0 0-1,-1 0 1,1-1-1,-1 1 1,0-1 0,1-1-1,9-7 1,-1 0-64,0 0 0,-2-2 0,1 0 0,-2 0 0,1-1 0,11-18 0,53-98-225,-53 85 42,-20 39 75,0-1 0,0 1-1,-1-1 1,0 0 0,-1 0-1,1-1 1,2-13 0,-12 102-82,0 6 396,7-79-184,0 17 135,4 34 0,-3-52-130,0 0-1,1 0 1,0 0-1,0 0 1,1 0 0,-1-1-1,1 1 1,1-1-1,4 8 1,-5-11-12,-1-1 0,0 0 0,0 1 0,1-1-1,0-1 1,-1 1 0,1 0 0,0-1 0,0 1 0,-1-1 0,1 0 0,0 0 0,1 0 0,-1 0 0,0 0-1,0-1 1,0 0 0,0 1 0,1-1 0,-1 0 0,6-1 0,0-1 46,0 1 0,0-1 0,0 0 1,-1-1-1,1 0 0,13-7 0,-15 6-74,1-1-1,-1-1 1,0 1 0,0-1-1,0 0 1,-1-1-1,11-14 1,-2 0-214,20-36-1,-18 23 147,-1-2 0,-2 1 0,20-75 0,-32 95-24,-2 12 45,1 0 0,-1 0 0,1 0 0,0 0 0,0 0 0,2-4 0,-3 6 53,0 1-1,0 0 1,0 0-1,0 0 1,0 0 0,1 0-1,-1 0 1,0 0-1,0 0 1,0 0 0,0 0-1,0 0 1,1-1-1,-1 1 1,0 0 0,0 0-1,0 0 1,0 0-1,1 0 1,-1 0 0,0 0-1,0 1 1,0-1-1,0 0 1,1 0 0,-1 0-1,0 0 1,0 0 0,0 0-1,0 0 1,0 0-1,1 0 1,-1 0 0,0 0-1,0 1 1,0-1-1,0 0 1,0 0 0,0 0-1,1 0 1,-1 0-1,0 1 1,0-1 0,0 0-1,0 0 1,0 0-1,0 0 1,0 1 0,9 13 92,-1-1-26,7 6-79,-10-11-11,1-1 1,-1 0-1,2 0 1,-1-1 0,0 1-1,1-1 1,9 5 0,2-1 107,0-2 0,1 0 0,1-1 0,-1 0 0,1-2 0,0 0 0,25 1 0,-9-2-70,1-2 0,-1-2 0,42-5 0,-63 4 15,0-1 1,-1 0 0,1-1 0,-1-1 0,0 0 0,0-1 0,0-1-1,21-11 1,-35 17-22,1 0 0,-1 0 0,1-1-1,0 1 1,-1 0 0,1-1 0,-1 1 0,1 0 0,-1-1-1,1 1 1,-1-1 0,1 1 0,-1-1 0,0 1-1,1-1 1,-1 1 0,1-1 0,-1 0 0,0 1-1,0-1 1,1 1 0,-1-1 0,0 0 0,0 1-1,0-1 1,0 0 0,0 1 0,0-1 0,0 0 0,0 1-1,0-2 1,0 2-6,-1 0 1,0-1-1,1 1 0,-1-1 0,0 1 0,0 0 1,1 0-1,-1-1 0,0 1 0,0 0 1,1 0-1,-1 0 0,0 0 0,0 0 0,1 0 1,-1 0-1,0 0 0,0 0 0,0 0 0,1 1 1,-1-1-1,0 0 0,0 0 0,1 1 1,-1-1-1,0 0 0,0 2 0,-16 7-84,1 0 0,-30 24 0,23-16 59,-32 24 105,-82 81 0,115-96-185,20-25 121,1 0-1,0 1 1,1-1 0,-1 1 0,0-1 0,0 1 0,1-1 0,-1 1 0,1-1 0,-1 1 0,1-1 0,-1 1 0,1 0 0,0-1 0,0 1-1,0 0 1,0-1 0,0 3 0,1-4 1,-1 1 0,0 0 0,0-1 0,1 1 0,-1 0-1,1-1 1,-1 1 0,0-1 0,1 1 0,-1 0 0,1-1 0,-1 1 0,1-1 0,0 0-1,-1 1 1,1-1 0,0 1 0,-1-1 0,1 0 0,0 1 0,-1-1 0,2 0-1,0 1 14,0-1-1,0 0 1,0 0-1,0 0 1,0 0-1,0 0 1,0-1-1,3 0 1,2-1 42,0 0 1,0-1 0,10-6-1,-4 1-70,0-1-1,0 0 0,-1-1 1,19-19-1,38-51-397,-64 73 316,1 1 0,-1 0 0,1 0 0,9-6 0,-15 12 75,0 0-1,0 0 1,1-1 0,-1 1-1,0 0 1,0 0 0,1 0-1,-1-1 1,0 1 0,1 0-1,-1 0 1,0 0 0,1 0-1,-1 0 1,0 0 0,1 0-1,-1 0 1,0 0 0,1 0-1,-1 0 1,0 0 0,1 0-1,-1 0 1,1 0 0,-1 0-1,0 0 1,1 0 0,-1 0-1,0 1 1,6 9-95,-2 20-49,-4-25 99,2 15 176,1-1-1,7 29 0,-7-38-42,0-1 0,0 1-1,1-1 1,1 0 0,0 0-1,10 15 1,-14-22-61,1 0 0,-1-1 1,0 1-1,1-1 0,-1 1 1,1-1-1,0 0 0,-1 0 1,1 0-1,0 1 0,0-2 0,0 1 1,0 0-1,0 0 0,0-1 1,0 1-1,0-1 0,0 1 1,0-1-1,0 0 0,0 0 1,0 0-1,0 0 0,1 0 0,-1 0 1,0-1-1,0 1 0,0-1 1,0 1-1,3-2 0,4-3 34,1 0-1,-1-1 1,0 0-1,-1 0 1,9-8 0,12-8-84,2 7-68,-31 15 88,1 0 0,-1 0-1,0 0 1,1 0 0,-1 0-1,0 1 1,0-1 0,1 0-1,-1 0 1,0 0 0,1 1 0,-1-1-1,0 0 1,0 0 0,1 1-1,-1-1 1,0 0 0,0 1-1,0-1 1,0 0 0,1 1-1,-1-1 1,0 0 0,0 1 0,0 0-14,1 1-4,0 1 1,0 0 0,0-1-1,-1 1 1,1 0 0,-1 0-1,0-1 1,0 1 0,0 0-1,0 4 1,-8 31-103,6-26 146,-37 200 275,-6 29-85,36-189-132,6-32 131,-9 29 0,3-30 96,5-13-49,5-11-64,0 0-211,0 0-1,0 0 1,0-1-1,-1 1 1,1 0-1,-2-9 1,1-6-32,1-22 26,3 1 0,12-62-1,-2 40-32,23-60 0,-26 94 26,1 2 0,0-1 0,3 2-1,0 0 1,1 1 0,31-37 0,-30 44-13,0 0-1,1 0 0,1 2 1,0 0-1,1 2 1,1 0-1,1 1 1,28-13-1,-43 23 32,1 0-1,-1 1 1,1 0-1,-1 0 1,1 0-1,0 1 1,0 0-1,-1 1 1,13 0-1,-15 1-3,0 0-1,1 0 0,-1 0 1,0 0-1,0 1 0,0 0 1,0 0-1,0 0 0,-1 1 1,1 0-1,-1 0 0,1 0 1,-1 0-1,7 7 1,-8-6 50,1-1 1,-1 1 0,0 0 0,0 0 0,0 0 0,-1 1 0,1-1 0,-1 1 0,0-1-1,0 1 1,-1 0 0,0 0 0,1-1 0,-1 1 0,-1 0 0,1 0 0,-1 0 0,0 0 0,0 0-1,0 0 1,-1 0 0,0 0 0,0 0 0,0 0 0,0 0 0,-1 0 0,0-1 0,-3 6-1,2-5-18,0 0 0,0-1 0,-1 1 0,1-1 0,-1 0 0,0 0 0,-1-1 0,1 1 0,-1-1 0,1 0 0,-1 0 0,0-1 0,0 1-1,-10 3 1,-5 0 14,0 0 0,-33 4-1,28-6 32,1-1 0,-1-1-1,1-2 1,-40-3-1,57 1-114,1 1-121,6 3 0,0-2 182,1 0-1,0 0 0,0 0 1,-1 0-1,1 0 1,0 0-1,0 0 0,-1 0 1,1 0-1,0 0 1,0 0-1,-1-1 1,1 1-1,0 0 0,0 0 1,1-2-1,2 1 10,5-1-14,1 0-1,0 1 1,12 0-1,9 0 19,140-21-10,-136 15 28,0-1-1,63-23 0,-90 28-37,4-2-23,1 0 0,-1-1 1,0 0-1,0-1 0,18-13 0,-11 5 27,-16 14-1,-1-1 0,1 0-1,0 0 1,-1 0 0,0 0 0,1 0 0,-1 0 0,0-1 0,0 1 0,0-1 0,0 1-1,-1-1 1,2-3 0,-43 67-1087,37-55 1111,0 1 0,0 0 1,1-1-1,0 1 0,0 0 0,1 0 0,0 0 0,0 0 0,0 1 0,1-1 0,1 11 1,-1-17-15,0 0 0,1 1 1,-1-1-1,0 0 1,1 0-1,-1 0 1,1 0-1,-1 0 1,1 0-1,-1 0 1,1 0-1,0 0 1,-1 0-1,1 0 1,0 0-1,0-1 1,0 1-1,0 0 1,0-1-1,0 1 1,0 0-1,0-1 1,0 1-1,0-1 0,0 1 1,0-1-1,0 0 1,0 0-1,0 1 1,1-1-1,-1 0 1,0 0-1,0 0 1,0 0-1,0 0 1,0 0-1,1-1 1,-1 1-1,0 0 1,0 0-1,2-1 1,2-1 39,0 0 1,0 0-1,0 0 1,0 0-1,-1-1 1,1 0 0,7-6-1,-12 9-51,8-6 10,-2 0 0,1 0 1,-1-1-1,9-11 0,-14 16-11,1-1 0,-1 0 1,0 1-1,0-1 0,0 0 0,0 0 1,0 0-1,-1 0 0,1 1 0,-1-1 1,0 0-1,1 0 0,-1 0 0,-1 0 1,1 0-1,0 0 0,-2-6 0,1 6-45,0-1 0,-1 0 0,1 0 0,-1 1 0,0-1 0,0 1 0,0-1 0,0 1 0,-1 0 0,1 0 0,-1 0 1,0 0-1,1 0 0,-1 1 0,-1-1 0,1 1 0,0 0 0,-1 0 0,1 0 0,-1 0 0,1 1 0,-8-3 0,34 15 40,-17-8 17,-1 0 0,1 0 0,-1-1 0,12 3 0,0-2 97,-1-2 1,1 0-1,0 0 0,0-2 1,0 0-1,17-4 1,10-3 155,45-16 0,-74 20-227,-1-2-1,1 0 1,-1 0-1,0-1 0,-1-1 1,0 0-1,0-1 1,19-18-1,-23 19-7,-1-1 0,0 0 0,0-1 0,-1 0 1,0 0-1,-1 0 0,0-1 0,-1 0 0,0 0 0,-1-1 0,5-17 0,-4 11-41,-3 8 43,1 0 1,-2 0-1,1 0 1,-1-14-1,-1 9-79,-1-20 96,1 33-74,0 0-1,0 0 0,1 0 1,-1 0-1,0 0 0,1 0 1,0 0-1,-1 0 0,1 1 1,0-1-1,0 0 0,0 0 0,2-2 1,-2 4 22,0-1 1,0 0-1,-1 1 1,1 0-1,0-1 1,0 1-1,0-1 1,0 1-1,0 0 1,0 0-1,0 0 1,0-1-1,0 1 1,0 0-1,0 0 1,0 0-1,0 0 1,0 1-1,0-1 1,0 0-1,0 0 1,0 1-1,0-1 1,0 0-1,0 1 1,0-1-1,0 1 0,0 0 1,1 0-1,4 3-19,0 1 0,-1-1-1,7 7 1,-5-2 12,1-1-1,-1 1 1,-1 1-1,0-1 1,0 1 0,-1 0-1,0 1 1,-1-1-1,0 1 1,0 0-1,-1 0 1,-1 0 0,2 15-1,-2-5-12,-1 0 1,-1 0-1,-1 1 0,-1-1 1,-1 0-1,-7 26 0,-9 67-100,11-64 465,8-49-331,0 0-1,-1 1 1,1-1-1,0 0 1,0 0-1,0 0 0,0 0 1,0 1-1,0-1 1,0 0-1,0 0 1,1 0-1,-1 0 0,0 0 1,1 1-1,-1-1 1,1 0-1,-1 0 1,1 0-1,-1 0 0,1 0 1,0 0-1,0-1 1,-1 1-1,1 0 1,0 0-1,0 0 0,0-1 1,0 1-1,0 0 1,0-1-1,0 1 1,0-1-1,0 1 0,0-1 1,0 1-1,1-1 1,-1 0-1,0 0 0,1 1 1,6-1 43,-1 0-1,0 0 1,1 0 0,-1-1 0,9-2 0,-11 2-47,30-5 16,0-2 0,-1-2 1,56-22-1,-71 23-7,0 0 0,0-2 1,-1 0-1,0-1 0,-1-1 0,0-1 0,20-21 0,-3-1 62,50-59-160,-65 75 137,-16 18-42,0-1 0,0 0 0,0 0 0,0 0-1,0 0 1,-1-1 0,0 1 0,0-1 0,0 1 0,0-1 0,0 0 0,1-6 0,4-5-249,-15 27 9,-31 53-108,24-38 291,-19 27 0,-2-11 40,-1-1 0,-46 39-1,72-70 62,7-8-29,0 0 0,0 1 1,0-1-1,0 1 0,1 0 1,0 0-1,0 0 0,0 1 1,0-1-1,1 1 0,-4 8 1,6-13-18,0 1 0,-1-1 0,1 1 0,0-1 1,0 1-1,0-1 0,0 1 0,0-1 0,0 1 1,0-1-1,0 1 0,0-1 0,0 0 0,1 1 0,-1-1 1,0 1-1,0-1 0,0 1 0,0-1 0,1 1 0,-1-1 1,0 0-1,0 1 0,1-1 0,-1 0 0,0 1 0,1-1 1,0 1 4,0-1 1,0 1 0,0-1 0,0 1-1,0-1 1,0 0 0,0 0 0,0 1 0,0-1-1,0 0 1,2 0 0,3-1 39,0 1 1,0-1-1,9-3 1,-5 1-37,1 0 0,-1-1 1,0 0-1,0-1 0,0 0 1,0-1-1,-1 0 0,0 0 1,0-1-1,-1 0 0,0-1 1,0 0-1,-1 0 0,0 0 1,7-12-1,81-157-335,-86 157 279,0-3 30,-8 19-9,0 0 1,1 0 0,-1 0-1,4-5 1,-2 7-89,-3 8 24,-3 12 37,3-17 54,-5 30 4,0 30 1,3-30-132,1-20 142,0 0 0,1 0 1,1 1-1,0-1 0,0 0 0,1 0 0,1 0 0,4 11 1,-6-18-9,0 0 0,1-1 0,0 1 0,0 0 0,0-1 0,0 0 0,1 1 0,-1-1 0,1 0 0,0 0 0,0 0 0,0-1 0,0 1 0,0-1 0,1 0 0,-1 1 0,1-2 0,-1 1 0,1 0 0,0-1 1,0 1-1,0-1 0,0 0 0,0-1 0,5 2 0,19-2 0,0-1 0,-1 0 0,1-2 0,-1-2 0,40-11 0,-53 13-15,-1-1 1,0-1-1,0 0 1,-1-1-1,0-1 1,0 0-1,0 0 1,-1-1-1,0-1 1,0 1 0,-1-2-1,-1 0 1,12-14-1,87-143-292,-8 10 193,-40 78-70,58-105 0,-29 6 302,-70 132-308,-2 0-1,11-51 0,-24 71-202,-4 25 366,0 1 0,0-1 0,0 1 0,0-1 0,0 1-1,0 0 1,-1-1 0,1 1 0,0-1 0,0 1 0,0-1-1,0 1 1,0 0 0,-1-1 0,1 1 0,0-1 0,0 1-1,-1 0 1,1-1 0,0 1 0,-1 0 0,1-1 0,0 1-1,-1 0 1,1 0 0,0-1 0,-1 1 0,1 0 0,-1 0-1,1 0 1,0-1 0,-1 1 0,1 0 0,-1 0-1,1 0 1,-1 0 0,1 0 0,0 0 0,-1 0 0,1 0-1,-1 0 1,1 0 0,-1 0 0,1 0 0,-1 0 0,1 0-1,0 1 1,-1-1 0,1 0 0,-1 0 0,1 0 0,0 1-1,-1-1 1,1 0 0,-1 1 0,-4 2-3,0 1 0,0 0 1,0 0-1,1 0 0,-1 1 0,1 0 1,0 0-1,0 0 0,-3 7 1,2-6 11,-47 73 40,3 2-1,-50 116 0,79-149-41,2 1 0,3 1 1,-14 77-1,-7 159 654,35-268-542,0 27 0,1-39-65,1 0 0,0 0 0,0-1 0,0 1 0,1-1 0,-1 1 0,1-1 0,4 8-1,-5-12-23,-1 0-1,1 0 0,0 0 0,-1 0 0,1 0 1,0 0-1,-1-1 0,1 1 0,0 0 0,0-1 1,0 1-1,0 0 0,0-1 0,-1 1 0,1-1 1,0 1-1,0-1 0,0 0 0,0 1 0,1-1 1,-1 0-1,0 0 0,0 0 0,0 0 0,0 0 0,0 0 1,0 0-1,0 0 0,2 0 0,2-2-20,0 1-1,-1-1 0,1-1 0,0 1 1,4-3-1,-2 1 1,26-18-82,-1 0-1,-1-3 0,42-41 0,-19 16 3,40-29-126,-92 77 192,-1 1 0,1 0 0,-1 0 0,1-1-1,0 1 1,-1 0 0,1 0 0,3-1 0,-5 2 16,0 0 0,0 0 0,0 0 0,1 0 0,-1 0 0,0 0 0,0 0 0,0 0 0,0 0 0,1 1 0,-1-1 0,0 0 0,0 0 1,0 0-1,0 0 0,1 0 0,-1 0 0,0 0 0,0 0 0,0 0 0,0 0 0,0 1 0,1-1 0,-1 0 0,0 0 0,0 0 0,0 0 0,0 0 0,0 0 0,0 1 0,0-1 0,0 0 1,0 0-1,0 0 0,0 13 106,-5 5-49,0 0 0,-2 0-1,-16 33 1,14-34-46,1 1 1,0 0-1,-9 37 0,17-53-3,-1 0 0,1 0 0,0 0 0,-1 0 0,1 0 1,0 0-1,0 0 0,1 0 0,-1 0 0,0 0 0,1 0 0,-1 0 0,1 0 0,-1 0 1,1 0-1,0 0 0,0-1 0,0 1 0,0 0 0,2 2 0,-1-2 14,0-1-1,1 1 0,-1 0 1,0-1-1,1 0 0,-1 1 1,1-1-1,-1 0 1,1 0-1,-1 0 0,1-1 1,0 1-1,3 0 0,5 0 22,0-1 0,1 0-1,-1-1 1,0 0-1,0 0 1,13-4 0,-11 1-80,0 0-1,0-1 1,0-1 0,-1 0 0,0-1 0,0 0-1,-1 0 1,0-2 0,0 1 0,13-14 0,6-11-74,48-66 1,-62 78 137,20-34-283,-66 154 23,19-68 330,1 0 0,2 1 0,-8 55 0,16-82-61,0-1 0,0 1-1,0-1 1,0 1 0,2 5 0,-2-9-18,1 0 0,-1 0-1,0 0 1,1 0 0,-1 0 0,1 0-1,-1 0 1,1 0 0,-1 0 0,1 0-1,-1 0 1,1 0 0,0 0 0,0-1 0,-1 1-1,1 0 1,0 0 0,0-1 0,0 1-1,0 0 1,0-1 0,0 1 0,0-1 0,0 0-1,2 1 1,3 0-15,0-1-1,1 0 1,-1 0 0,0-1-1,0 0 1,0 0-1,0-1 1,0 1 0,0-1-1,0 0 1,0-1 0,0 0-1,-1 0 1,0 0-1,1 0 1,5-6 0,-6 5-22,0 0 0,0 0 0,-1-1 0,1 1 1,-1-1-1,0 0 0,-1-1 0,1 1 1,-1-1-1,0 0 0,0 1 0,-1-1 0,1 0 1,-1-1-1,1-10 0,-2 13-16,-2 0-1,1 0 0,0 0 1,-1 0-1,0-1 0,0 1 1,0 0-1,0 0 1,0 0-1,-1 1 0,0-1 1,0 0-1,0 1 1,0-1-1,-1 1 0,1-1 1,-1 1-1,0 0 1,-6-5-1,6 5 14,-1 0 0,1 1 1,-1-1-1,0 1 0,0-1 0,0 1 1,0 0-1,0 1 0,-1-1 0,1 1 1,-1 0-1,1 0 0,-1 0 0,1 0 0,-1 1 1,1 0-1,-10 0 0,13 1 20,-1 0 0,1-1 0,-1 1 0,1 0 0,-1 0 0,1-1 0,-1 1 0,1 1 0,0-1 0,-1 0 0,1 0 0,0 0 0,0 1 0,0-1 0,0 0 0,0 1 0,0-1 0,-1 4 0,-4 5 29,6-10-23,0 0-1,0 0 1,0 0-1,0 1 0,0-1 1,0 0-1,0 0 1,0 1-1,-1-1 0,1 0 1,0 0-1,0 0 1,0 1-1,0-1 0,0 0 1,1 0-1,-1 1 1,0-1-1,0 0 0,0 0 1,0 0-1,0 1 1,0-1-1,0 0 0,0 0 1,0 0-1,1 1 1,-1-1-1,0 0 0,0 0 1,0 0-1,0 0 1,1 1-1,-1-1 0,0 0 1,0 0-1,0 0 1,1 0-1,-1 0 0,0 0 1,0 0-1,0 1 1,1-1-1,-1 0 0,0 0 1,0 0-1,1 0 1,-1 0-1,0 0 0,0 0 1,0 0-1,1 0 1,-1-1-1,12 2 144,9-5-73,-1-1-1,1-1 1,32-14-1,21-7-154,-39 18 84,37-5 0,-60 12-25,0 1 0,1 1 0,-1 0 0,0 0 0,0 1-1,24 5 1,-31-4 28,0-1 0,0 1 0,0 0 1,0 1-1,-1-1 0,1 1 0,-1 0 0,0 0 0,1 0 0,-1 1 0,-1 0 1,1-1-1,0 1 0,-1 1 0,0-1 0,0 0 0,5 10 0,-5-7 18,0 1-1,-1-1 0,1 1 0,-2 0 1,1-1-1,-1 1 0,0 0 0,0 0 1,-1 0-1,0 0 0,-2 11 0,1 12 505,1-30-389,2-2-106,-1 1-1,1 0 1,-1-1-1,0 1 1,1-1-1,-1 1 1,0-1-1,1 0 1,-1 1-1,0-1 1,0 0-1,1 0 1,0-1-1,16-17-91,-14 15 42,9-13-21,23-34 0,-24 32-33,24-28-1,-35 45 73,0 1 1,0 0-1,0 0 1,0 0-1,0 0 0,0 0 1,1 0-1,-1 0 0,0 0 1,1 1-1,-1-1 0,0 0 1,1 1-1,-1-1 0,3 1 1,-3 0-6,0 0 0,0 0 0,0 0 1,0 1-1,0-1 0,0 0 0,0 1 0,0-1 1,0 1-1,0-1 0,0 1 0,-1 0 0,1-1 1,0 1-1,0 0 0,0 0 0,-1-1 1,1 1-1,0 0 0,-1 0 0,1 0 0,-1 0 1,1 1-1,6 12 128,0-1-1,8 27 1,-9-24 117,14 30 0,15 10-81,-31-47-51,1-1 0,0-1 0,10 13 0,-13-17-439,1 0 1,0 0-1,0-1 0,0 1 1,1-1-1,-1 1 1,0-1-1,1 0 1,0 0-1,6 2 1,-9-4 54,0 0 1,0 1-1,-1-1 0,1 0 1,0 0-1,0 0 1,0 0-1,0 0 0,-1 0 1,1 0-1,0 0 1,0 0-1,0 0 0,0 0 1,-1 0-1,1-1 1,0 1-1,0 0 0,-1-1 1,1 1-1,0-1 0,1 0 1,-1 0-253,0 0 1,-1 0-1,1 0 1,0 0-1,0-1 1,-1 1-1,1 0 1,-1 0-1,1-1 1,-1 1-1,0 0 1,1-3-1,0-4-1418,-1 1 0,0-1 0,-1-15 0,0 20 2044,-2-43-3939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 12544,'-62'-17'4639,"39"17"-3583,5 0-320,13 5-544,1-1 2080,13-4-4032,1 0-1855,-2-4 2015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53 109 7136,'-35'0'2309,"35"0"-2244,-1 0-1,0 0 0,0 0 1,0 0-1,1 0 1,-1 0-1,0 1 1,0-1-1,0 0 1,1 0-1,-1 0 1,0 1-1,0-1 1,1 0-1,-1 1 0,0-1 1,1 1-1,-1-1 1,0 1-1,1-1 1,-1 1-1,-1 1 2006,5 0 95,2 0-1681,-1-1-1,1 1 1,0-1-1,0 0 1,0 0-1,1 0 1,-1-1 0,7 0-1,232-6 3751,7-14-2938,-189 14-1135,293-37 103,-184 19-1003,-104 15-619,-6 0-3544,79-1 0,-94 10-1210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84 5152,'-1'-6'511,"1"3"-297,-1 0 1,0 0-1,1 0 0,0 1 1,-1-1-1,1 0 0,0 0 1,1 0-1,-1 0 0,0 0 0,1 0 1,0 0-1,-1 1 0,1-1 1,0 0-1,3-5 0,-3 8-3,-1-1-1,1 0 1,-1 0-1,0 0 1,1 0-1,-1 0 0,0 0 1,0 0-1,0 0 1,1 0-1,-1-1 1,8-9 9139,-8 11-9256,1 13 1620,0 21-1335,-1-27 289,-1 33-185,-2 1 1,-1-1-1,-2 1 1,-2-2-1,-15 44 1,21-75-625,-1 0 0,0-1 0,-9 15 1,11-20-393,-1 1 1,0-1 0,0 0 0,0 1-1,0-1 1,-1 0 0,-4 3 0,6-4-410,0 0 1,-1 0 0,1 0-1,0 0 1,0 1 0,0-1-1,0 0 1,0 1 0,-1 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10816,'7'-28'3477,"-7"28"-3424,0 0 0,0 0 0,0-1 1,0 1-1,0 0 0,0 0 0,0-1 0,0 1 1,0 0-1,0 0 0,0-1 0,1 1 0,-1 0 0,0 0 1,0 0-1,0-1 0,0 1 0,1 0 0,-1 0 1,0 0-1,0 0 0,0 0 0,1-1 0,-1 1 0,0 0 1,0 0-1,1 0 0,-1 0 0,0 0 0,0 0 1,0 0-1,1 0 0,-1 0 0,0 0 0,0 0 1,1 0-1,-1 0 0,0 0 0,0 0 0,1 0 0,-1 0 1,0 0-1,0 0 0,1 0 0,-1 0 0,0 1 1,8 4 555,-5-1-248,1 0 0,-1 0-1,0 1 1,0-1 0,0 1 0,-1 0 0,1 0-1,-1 0 1,0 0 0,-1 0 0,1 0-1,-1 0 1,0 6 0,2 11 957,-1 39 0,-2-58-1213,-1 27 642,-1 0 0,-1 0 0,-2-1 0,-16 55 0,7-43-2471,-22 47 1,36-88 1693,-2 3-1117,0 0 0,1 1 0,0-1 0,0 1 0,0 0 0,-1 4 0,1 15-8084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2240,'4'-4'13139,"9"-4"-6033,-12 57-4776,12 239-927,-12-237-1513,-2-33 36,2 1 1,3 19-1,-3-22 2140,1 3-7162,-2-9-2872,-2-22 1415,1 0 3369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7648,'-2'-3'353,"1"3"-294,1 0 1,0 0-1,0 0 1,-1 0-1,1 0 1,0-1-1,0 1 1,-1 0-1,1 0 1,0 0 0,0-1-1,0 1 1,-1 0-1,1 0 1,0 0-1,0-1 1,0 1-1,0 0 1,0 0-1,-1-1 1,1 1-1,0 0 1,0-1 0,0 1-1,0 0 1,0 0-1,0-1 1,0 1-1,0 0 1,0-1-1,0 1 1,0 0-1,0 0 1,0-1-1,0 1 1,0 0 0,1 0-1,-1-1 1,0 1-1,0 0 1,0 0-1,0-1 1,0 1-1,1 0 1,-1 0-1,0-1 1,0 1-1,0 0 1,1 0 0,-1 0-1,0-1 1,0 1-1,1 0 1,-1 0-1,0 0 1,0 0-1,1 0 1,-1 0-1,1 0 1,0-1 82,1 1 1,0-1-1,0 1 0,-1 0 1,1-1-1,0 1 0,0 0 1,0 0-1,0 1 0,-1-1 0,1 0 1,0 1-1,0-1 0,2 2 1,26 10 2095,-15-2-1335,1 2 0,-1-1 0,-1 2 1,0 0-1,19 25 0,-22-24-578,0 1 0,-2 1 0,1-1 0,-2 2 0,0-1-1,-1 1 1,-1 0 0,-1 1 0,0-1 0,-1 1 0,2 25 0,-3-10-215,-1 0 0,-2 0 0,-2-1 0,0 1 1,-12 49-1,12-73-318,-1 0 0,0 0 0,0 0 0,-1-1 0,0 1 0,-1-1 0,-7 11 0,5-10-1138,0-1 1,0 0 0,-12 10-1,-4 2-1469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6:5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2720,'4'0'4473,"-3"-1"-4054,1 1 0,-1-1-1,1 1 1,-1 0 0,1 0 0,0 0-1,-1-1 1,1 1 0,-1 1 0,1-1-1,-1 0 1,1 0 0,2 1 0,-2 0-58,1 0 0,-1-1 0,1 0 1,0 1-1,-1-1 0,1 0 0,-1 0 1,1 0-1,3-1 0,6 0 464,-1 0-497,1-1 1,-1 0-1,0-1 1,0-1-1,-1 1 1,1-2-1,11-5 1,-9 4-104,7-4 19,0-2 0,-1 0 0,20-17 0,-28 21-189,-1-1 1,0-1-1,-1 0 1,0 0-1,0-1 1,-1 0-1,8-15 1,38-88-17,-37 75 91,-11 23 16,0 0 0,6-31 0,0 1 920,-12 46-1037,0 0 0,0-1 0,0 1 0,1 0 0,-1-1 0,0 1 0,0 0 0,0-1 0,0 1 0,0 0 0,0-1 0,0 1 0,0 0 0,0-1 0,0 1 0,0-1 0,0 1 0,0 0-1,0-1 1,0 1 0,-1 0 0,1-1 0,0 1 0,0 0 0,0-1 0,-1 1-8,1 1-1,-1-1 1,1 1-1,0-1 1,-1 0-1,1 1 1,0-1-1,-1 1 1,1-1-1,0 1 1,0-1-1,0 1 1,-1-1-1,1 1 0,0-1 1,0 1-1,0-1 1,0 1-1,0 0 1,-4 21 144,2-1 1,1 41-1,-1 0 118,2 13-69,1-30-71,0-38-67,-1 0 1,2 0 0,-1 1-1,1-1 1,4 12 0,5 17 66,-11-35-148,0 0 1,0 0 0,0 0 0,0-1-1,1 1 1,-1 0 0,0 0 0,1 0-1,-1-1 1,0 1 0,1 0-1,-1-1 1,1 1 0,-1 0 0,1-1-1,-1 1 1,1 0 0,0-1 0,-1 1-1,1-1 1,0 1 0,-1-1 0,1 0-1,0 1 1,0-1 0,0 0 0,-1 1-1,1-1 1,2 0 0,-2 0 5,0 0 0,0 0 0,1 0 0,-1-1 0,0 1 0,0-1 0,0 1 0,0-1-1,0 1 1,1-1 0,-1 1 0,0-1 0,0 0 0,0 0 0,-1 1 0,1-1 0,0 0 0,0 0 0,0 0 0,0 0 0,0-2 0,13-21 51,-2-1 0,12-34 0,-11 26-160,18-48 152,9-19 104,-37 94-145,-3 4 28,1 0-1,0-1 1,0 1 0,1 0 0,-1 0 0,0 0 0,3-3-1,-4 5-19,0 0 0,1 0 0,-1 0-1,0-1 1,0 1 0,1 0 0,-1 0-1,0 0 1,1 0 0,-1-1 0,0 1-1,1 0 1,-1 0 0,0 0 0,1 0-1,-1 0 1,0 0 0,1 0 0,-1 0-1,1 0 1,-1 0 0,1 0 0,0 1 13,0-1 1,-1 1-1,1-1 1,0 1-1,0-1 1,0 1-1,-1 0 1,1-1 0,0 1-1,-1 0 1,1 0-1,0 1 1,2 2 12,-1 0 1,0 0-1,0 1 0,0-1 1,0 1-1,-1 0 1,0-1-1,1 8 0,3 41 78,-4-39-33,2 32 50,-2 1-1,-5 56 1,4-99-137,0 0 0,0 0 0,0 0-1,2 7 1,0 9-28,-2-20 31,0 0 0,0 1 0,0-1 0,0 0 0,0 0 0,0 0 0,0 0 0,0 0 0,1 0 0,-1 0 0,0 0 0,0 0 0,0 0 0,0 0 0,0 0 0,0 1 0,0-1 0,0 0 0,0 0 0,0 0 0,0 0 0,0 0 0,1 0 0,-1 0 0,0 0 0,0 0 0,0 0 0,0 0 0,0 0-1,0 0 1,0 0 0,0 0 0,0 0 0,1 0 0,-1 0 0,0 0 0,0 0 0,0 0 0,0 0 0,0 0 0,0 0 0,0 0 0,0 0 0,0-1 0,0 1 0,1 0 0,-1 0 0,0 0 0,0 0 0,0 0 0,0 0 0,0 0 0,0 0 0,0 0 0,0 0 0,0 0 0,0 0 0,0-1 0,0 1 0,0 0 0,0 0 0,10-9-236,9-14-144,26-40-1,-2 0 178,-8 20 248,1 0-1,72-64 1,-106 105-16,1 1 0,-1-1 1,0 0-1,1 1 0,-1 0 0,0-1 0,1 1 1,0 0-1,-1 0 0,1 1 0,3-2 0,-4 2-5,-1 0-1,1 0 0,-1 0 0,0 0 0,1 1 0,-1-1 0,0 0 0,1 1 0,-1-1 0,0 1 0,1-1 0,-1 1 0,0-1 0,0 1 1,0 0-1,1 0 0,-1-1 0,0 1 0,0 0 0,0 0 0,0 0 0,-1 0 0,1 1 0,1 1 0,5 10 68,0 1 1,-2 0-1,0 0 0,0 0 0,-1 1 1,2 17-1,1-1 43,-4-17-82,14 50-13,-15-57-11,1 0 1,0 0-1,0 0 1,1 0-1,0 0 1,6 7-1,4 0-128,-14-14 98,1 1-1,-1-1 1,1 1 0,0-1 0,-1 0 0,1 0 0,0 1-1,-1-1 1,1 0 0,0 0 0,0 0 0,-1 1 0,1-1-1,0 0 1,-1 0 0,1 0 0,0 0 0,0-1 0,-1 1-1,1 0 1,0 0 0,0 0 0,0-1 0,4-2-52,0 0 0,0-1 1,-1 1-1,1-1 0,-1 0 0,0 0 0,0-1 1,0 1-1,-1-1 0,0 0 0,5-9 1,4-10-192,11-33 0,-12 28 103,-6 16 121,5-15-78,2 0 1,23-39-1,-33 64 103,0 1 0,0 0 0,0-1 0,0 1 0,1 0 1,-1 0-1,1 0 0,-1 0 0,1 1 0,0-1 0,-1 0 0,1 1 0,0 0 0,0 0 1,0 0-1,0 0 0,0 0 0,0 1 0,0-1 0,5 1 0,-3 0 38,0 0 1,0 1-1,0-1 0,0 1 1,0 0-1,0 1 0,0-1 1,0 1-1,0 0 0,-1 0 1,7 4-1,-5-2 9,16 9 225,40 34 0,-31-24-114,-30-21 11,-2-4-207,1 1 0,-1 0 0,0 0 1,0 0-1,0 0 0,0 0 0,0 0 1,0 0-1,0 1 0,-2-2 0,2 1 8,-14-10-138,-26-13-1,34 20 170,1 1-23,0 0 0,0 0 0,-1 0 0,1 1 0,-1 0 0,0 0 0,1 1 0,-1 0 0,0 0 0,0 0 0,-11 2 0,13-1 16,0 1 0,0 0-1,0 0 1,0 0-1,0 1 1,0 0 0,0 0-1,0 0 1,0 1 0,1 0-1,0-1 1,-1 1 0,1 1-1,0-1 1,-5 6-1,2-1 59,1 1 0,0-1-1,0 1 1,1 0 0,0 0-1,1 0 1,0 1-1,-6 20 1,6-12 72,0 0 1,2 1-1,0 0 1,1 19-1,1-33-103,0 1 1,1-1-1,-1 1 0,1 0 1,1-1-1,-1 0 0,1 1 1,0-1-1,0 0 0,1 0 1,-1 0-1,1 0 0,0 0 0,1-1 1,-1 1-1,6 4 0,-4-4-16,1 0-1,0 0 1,0-1 0,1 0-1,-1 0 1,1 0-1,0-1 1,0 0-1,0 0 1,1-1-1,10 3 1,5-1-79,0-1 1,-1-1 0,1-1 0,0-1-1,0-1 1,0-1 0,29-6 0,-39 5-2,0 0 0,0-1 0,-1 0 0,1-1 1,-1-1-1,0 0 0,-1 0 0,1-1 0,-1-1 1,-1 0-1,1 0 0,-1-1 0,16-19 1,-15 13 47,-1-1 1,0 0-1,-1-1 1,7-19 0,22-74 391,-31 84-416,-4 16 34,0-1-1,0 1 1,8-18 0,-9 26 21,-1-1 1,1 1 0,-1 0 0,1-1 0,0 1 0,-1 0-1,1 0 1,0 0 0,1 1 0,-1-1 0,0 0 0,0 1 0,1-1-1,-1 1 1,1 0 0,-1 0 0,1 0 0,0 0 0,3-1-1,-2 2 35,0-1 0,1 0 0,-1 1-1,1 0 1,-1 0 0,1 0 0,-1 1-1,1-1 1,-1 1 0,0 0-1,8 3 1,-8-2-2,1 1 0,0 0 0,-1-1 0,0 2 0,0-1 0,0 0 0,0 1 0,0 0 0,-1 0 0,4 4 0,-1 1 83,0 0 0,-1 1 0,1 0 1,-2-1-1,0 2 0,0-1 0,0 0 1,2 19-1,-3-12-79,-1 0 1,-1 1-1,-1 0 1,-2 29-1,0-25-50,2-1 0,3 36 0,-3-54-5,1 0 1,0 0-1,-1 0 0,1 0 1,0 0-1,0 0 0,1 0 1,-1 0-1,1 0 1,-1 0-1,1 0 0,0-1 1,0 1-1,0-1 1,0 0-1,0 1 0,1-1 1,-1 0-1,1 0 1,0-1-1,-1 1 0,1 0 1,0-1-1,0 0 1,5 2-1,6 1-49,-1-1 1,1 0-1,0-1 1,23 0-1,-25-1 15,18 0-19,43-3 0,-62 1-41,0 0 0,0-1 1,0-1-1,-1 1 0,1-2 1,0 0-1,12-6 0,-17 7 69,0-1 1,-1 0-1,1 0 0,-1 0 1,1-1-1,-1 0 0,-1 0 1,1 0-1,-1 0 0,0-1 0,0 0 1,0 0-1,-1 0 0,0 0 1,0 0-1,3-12 0,-2-1-37,-1 0-1,-1 1 1,-1-25 0,-4-61 76,1 70 192,1 25-143,0 0 0,0 1 0,-1-1 0,0 1 0,0-1 0,-5-9 0,7 17-45,0 0 0,-1 1 0,1-1 0,0 0 0,0 1 0,-1-1-1,1 0 1,-1 1 0,1-1 0,0 1 0,-1-1 0,1 0 0,-1 1 0,0-1 0,1 1-1,-1 0 1,1-1 0,-1 1 0,0-1 0,1 1 0,-1 0 0,0-1 0,1 1 0,-1 0 0,0 0-1,0 0 1,1 0 0,-1-1 0,0 1 0,1 0 0,-1 0 0,0 0 0,0 1 0,1-1 0,-1 0-1,0 0 1,0 0 0,1 0 0,-1 1 0,-1-1 0,0 2 12,0-1-1,0 1 1,0-1 0,0 1 0,1 0 0,-1-1-1,0 1 1,1 0 0,-1 0 0,-1 5-1,-5 8 51,1 1 0,1 0 0,0 0 0,2 0 0,0 1 0,0-1 0,2 1 0,0 0 0,1 0 0,0 0 0,2 0 0,0 0 0,1 0-1,0 0 1,2 0 0,0-1 0,0 1 0,13 27 0,-14-39-65,-1 0-1,1 0 1,0 1-1,0-2 1,1 1-1,6 7 1,-8-11-28,0 1 0,0-1 0,0 1 0,0-1 0,0 0 1,0 0-1,1 0 0,-1 0 0,0 0 0,1 0 0,-1-1 0,0 1 0,1-1 0,-1 0 1,1 0-1,-1 0 0,1 0 0,-1 0 0,5-1 0,5-2-91,0 0-1,0-1 0,0 0 1,0-1-1,-1-1 1,0 0-1,0 0 1,0-1-1,-1 0 0,10-9 1,11-12-142,45-52 1,-4-7 180,23-24 53,-94 109-1,2-1 20,-1 0 0,1 0 0,0 1 1,0-1-1,0 1 0,0 0 0,6-4 1,-8 6 29,1 0 0,-1-1 0,0 1 1,1 0-1,-1 0 0,0 0 0,1 0 1,-1 0-1,0 0 0,1 1 0,-1-1 1,0 0-1,1 1 0,-1-1 0,0 1 1,0-1-1,0 1 0,1 0 0,-1-1 0,0 1 1,0 0-1,0 0 0,0 0 0,0 0 1,0 0-1,1 2 0,9 9 163,-1 1-1,0 0 0,-1 1 1,9 18-1,26 65 54,-7-16 90,-34-71-309,-2-6-146,-1-7-456,-1-9 450,0 1-1,-1 0 1,-1-1 0,0 1-1,-6-14 1,5 12 101,-4-8 20,0 0-1,-2 0 1,0 0 0,-15-21-1,20 35 9,0 0-1,0 0 1,0 1-1,-1-1 1,0 1-1,-1 0 1,1 1-1,-1 0 1,0 0-1,0 0 1,-1 1-1,0 0 1,1 1-1,-13-5 1,17 7 10,-1 1 0,1-1 1,-1 1-1,0-1 0,1 1 1,-1 0-1,0 0 0,1 1 1,-1-1-1,0 1 0,1 0 1,-1 0-1,-6 2 0,6 0-1,-1-1 0,1 1 0,0 0 0,-1 0-1,2 0 1,-1 1 0,0-1 0,-6 9 0,1 2 96,0-1 0,1 2 1,1-1-1,0 1 0,-5 18 0,3-7 62,1 1-1,2 0 0,-7 55 1,13-75-152,0 1 0,0-1 0,1 0 0,0 1 0,1-1 0,-1 0 0,1 0 1,1 0-1,-1 0 0,1 0 0,0-1 0,1 1 0,0-1 0,0 0 0,0 0 0,0 0 0,1 0 0,9 7 1,-10-9-66,0-1 1,1 1 0,-1-1-1,1 0 1,-1-1 0,1 1-1,0-1 1,0 0 0,0 0 0,0-1-1,1 1 1,-1-1 0,0 0-1,0-1 1,1 1 0,-1-1-1,1 0 1,-1 0 0,0-1 0,1 0-1,-1 1 1,0-2 0,1 1-1,-1-1 1,8-3 0,-6 1-19,-1 0 1,0 0-1,0-1 0,-1 1 1,1-1-1,-1 0 1,0-1-1,0 1 0,-1-1 1,1 0-1,-1 0 1,-1 0-1,1-1 0,4-12 1,-1 0 128,-1-1 0,0 0 0,4-39 0,-10 44 13,0 12-37,0 1-1,0 0 1,0 0-1,0 0 0,0 0 1,0-1-1,2-3 1,-2 6-20,0 1 1,1-1 0,-1 0-1,0 0 1,0 0-1,1 0 1,-1 0 0,0 0-1,0 1 1,0-1-1,1 0 1,-1 0 0,0 0-1,0 1 1,0-1 0,0 0-1,1 0 1,-1 1-1,0-1 1,0 0 0,0 0-1,0 1 1,0-1-1,0 0 1,0 0 0,0 1-1,0-1 1,0 0-1,0 0 1,0 1 0,0-1-1,0 0 1,0 1-1,6 19 254,-3-8-118,3 9-81,2 0 0,0 0-1,1-1 1,2 0-1,-1-1 1,2 0-1,1-1 1,26 30-1,-38-47-75,1 1-1,-1-1 1,1 1-1,0-1 0,0 1 1,0-1-1,0 0 1,0 0-1,0 0 1,0 0-1,0 0 1,0-1-1,0 1 1,0 0-1,1-1 1,-1 0-1,0 0 1,1 1-1,-1-1 0,0 0 1,0-1-1,1 1 1,-1 0-1,0-1 1,0 1-1,5-3 1,-4 2-48,0-1 1,1 0 0,-1-1-1,0 1 1,0 0 0,0-1-1,0 0 1,-1 0 0,1 0-1,-1 0 1,0 0 0,0 0-1,0 0 1,0-1 0,2-5-1,11-34-82,-2 0-1,9-53 0,-13 48 129,26-71 0,-4 34 39,-30 82-1,0 1 0,1-1 1,-1 1-1,0-1 0,1 1 0,0 0 0,-1-1 0,1 1 0,0 0 0,0 0 1,0 0-1,0 1 0,1-1 0,-1 0 0,0 1 0,1-1 0,-1 1 0,1 0 1,0 0-1,-1 0 0,1 0 0,3 0 0,-2 1 38,-1 0 0,1 0 0,0 0 0,0 1 0,-1-1 0,1 1 0,-1 0 0,1 1 0,-1-1 0,1 0-1,-1 1 1,1 0 0,-1 0 0,0 0 0,0 0 0,4 4 0,4 4 36,0 1 0,0 1-1,-1 0 1,-1 0 0,0 1-1,-1 1 1,0-1 0,8 21 0,3 12 194,16 62 0,-30-92-230,-2 0-1,0 0 1,2 22 0,-5-31-52,0 0 0,0 0 1,0 0-1,-1 0 0,0 0 1,-1 0-1,1 0 1,-1 0-1,-6 12 0,6-15-68,-1-1-1,1 0 0,-1 0 1,0 0-1,0 0 1,0 0-1,0-1 0,0 0 1,0 1-1,-1-1 0,1 0 1,-1-1-1,0 1 1,0 0-1,1-1 0,-1 0 1,0 0-1,0 0 0,-7 0 1,-1 0-214,-1 0-1,1-1 1,0 0 0,-1-1 0,-13-3-1,13 2 108,1 0 0,-1-2 0,1 1 0,0-2 0,0 1 0,0-2 0,1 1 0,0-2 0,0 0 0,-15-12 0,11 8 31,12 8 116,-1 1 0,0-1 1,1 0-1,0 0 0,0-1 0,-6-6 0,9 10 12,0 0 0,0 0-1,0-1 1,0 1 0,0 0-1,0 0 1,0 0 0,0 0-1,0 0 1,0 0 0,0 0 0,0 0-1,0 0 1,0 0 0,0 0-1,0 0 1,0-1 0,0 1-1,0 0 1,0 0 0,0 0-1,0 0 1,0 0 0,0 0 0,0 0-1,0 0 1,0 0 0,0 0-1,0 0 1,0 0 0,0 0-1,0-1 1,0 1 0,0 0 0,0 0-1,0 0 1,0 0 0,0 0-1,1 0 1,-1 0 0,0 0-1,0 0 1,0 0 0,0 0-1,0 0 1,0 0 0,0 0 0,0 0-1,0 0 1,0 0 0,0 0-1,1 0 1,6 0 76,7 3 118,11 2-158,0 0 0,48 2-1,51-9 52,-92 0-49,0-1 0,33-9 1,-47 8-60,0-2 1,0 0 0,0 0-1,32-19 1,-46 22 36,0 0 0,0 1-1,-1-1 1,1-1 0,-1 1 0,0 0-1,0-1 1,0 0 0,-1 1 0,1-1-1,-1 0 1,0 0 0,0-1 0,2-4 0,0-6 76,0-1 1,4-28 0,-7 37-67,0-13 43,-1 0 0,0-1 0,-2 1 1,0 0-1,-1 0 0,-9-28 0,11 45-54,-5-17 167,6 19-168,0 1 1,0-1-1,-1 0 0,1 1 0,0-1 1,0 1-1,-1-1 0,1 0 0,0 1 1,-1-1-1,1 1 0,-1-1 0,1 1 1,-1-1-1,1 1 0,-1 0 0,1-1 1,-1 1-1,1 0 0,-1-1 0,0 1 1,1 0-1,-2-1 0,1 3 39,0 0 0,0 0 0,0-1 0,0 1-1,1 0 1,-1 0 0,0 0 0,1 0 0,-1 3 0,0 15 180,0 1 0,2-1 1,0 1-1,5 23 0,-3-24-104,0 5 70,1-1-1,1 0 1,2 0-1,0-1 1,15 32-1,-17-45-192,0 0 0,1 0-1,0 0 1,1-1 0,0 0-1,0 0 1,1 0 0,0-1-1,1-1 1,0 1 0,0-1-1,0-1 1,18 10 0,-9-9-34,-1 0 0,1-1 0,26 4 0,56 5-1049,-84-13 168,0-1 1,0-1 0,0-1 0,0 0 0,0-1-1,0 0 1,0-2 0,18-5 0,-32 8 548,0 1 1,0 0-1,0-1 1,0 0 0,0 1-1,0-1 1,-1 0 0,1 0-1,0 0 1,0 0-1,-1-1 1,1 1 0,-1 0-1,1-1 1,-1 1-1,0-1 1,0 1 0,1-1-1,-1 0 1,0 1-1,0-1 1,-1 0 0,1 0-1,1-3 1,-2-1-1579,0 1-1,0-1 1,-2-11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6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68 168 13696,'0'-48'6207,"-18"25"-5375,8 11 160,7 4-704,-10-12 192,8 7-320,-5-2-416,10 6 128,-9-2-2528,9 2 1472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6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37 430 7968,'-26'7'2565,"25"-7"-2445,0 0-1,1 0 1,-1 0 0,0 0-1,1 1 1,-1-1-1,1 0 1,-1 1 0,0-1-1,1 0 1,-1 1 0,1-1-1,-1 1 1,1-1-1,-1 0 1,1 5 3817,3-4-3533,0-1 0,0 1 0,0 0 0,0 0 0,0 0 0,0 0 1,4 3-1,7 1 234,-2-1-269,0-1-1,0 0 0,1-1 0,-1 0 0,1-1 0,0-1 1,-1 0-1,1 0 0,0-2 0,16-2 0,-21 2-234,1-1 0,-1 1 0,0-1 0,0-1-1,0 1 1,-1-1 0,1-1 0,-1 1 0,0-1 0,0 0-1,-1-1 1,1 0 0,-1 0 0,0 0 0,-1-1 0,6-8 0,0-6 13,0 0 0,-2 0 1,0-1-1,-2 0 0,0 0 0,-1-1 1,3-34-1,-7 42-96,-2-1-1,0 1 1,-2-22 0,1 29-37,-1 0 0,0 0 0,0 1 1,0-1-1,-1 1 0,0-1 0,0 1 1,-6-8-1,9 14-9,-1 0 0,1 0 0,-1 0 0,0 0 0,1 0 0,-1 0 0,0 0 0,0 1 0,0-1 0,1 0 0,-1 0 1,0 1-1,0-1 0,0 1 0,0-1 0,0 1 0,-1-1 0,1 1 0,0-1 0,0 1 0,0 0 0,0 0 0,0 0 0,-1 0 0,1 0 0,0 0 0,0 0 1,0 0-1,0 0 0,-1 0 0,1 0 0,0 1 0,-1 0 0,-1 0 1,1 0 1,0 1-1,0-1 1,0 1-1,0 0 1,0-1-1,0 1 1,0 0-1,0 0 0,1 0 1,-1 1-1,-2 3 1,1 2 16,0 0 0,0 1 1,0-1-1,1 1 0,0 0 0,1-1 1,-1 11-1,2 65 192,1-59-126,0 6 61,2 0 0,11 51 0,-11-68-25,1 0 0,0 1 0,2-2 1,-1 1-1,2-1 0,0 0 0,15 22 0,-19-32-72,1 1 0,-1-1 1,1 0-1,0 0 0,0 0 0,0-1 0,0 0 1,0 1-1,1-1 0,-1-1 0,1 1 0,-1-1 1,1 1-1,0-1 0,-1-1 0,1 1 0,6 0 1,2-1-1,-1 0 1,1-1 0,-1 0 0,0-1-1,20-6 1,-7 0-18,-1-1 1,0-1-1,-1-1 1,0-1-1,0-1 0,-1-1 1,-1-1-1,23-22 1,-8 3-3,-1-2 0,-3-1 0,39-56 0,37-45-349,-107 137 307,-1 0-1,1 0 0,0 0 0,-1 1 0,1-1 0,0 0 1,0 1-1,-1-1 0,1 1 0,0-1 0,0 1 0,0-1 1,0 1-1,0 0 0,0-1 0,0 1 0,0 0 1,0 0-1,0 0 0,1-1 0,-1 2 8,0-1-1,0 0 1,0 1-1,0-1 1,0 1-1,-1-1 1,1 1-1,0-1 1,0 1 0,0 0-1,-1-1 1,1 1-1,0 0 1,-1 0-1,1-1 1,-1 1-1,1 0 1,-1 0-1,1 0 1,-1 0 0,1 0-1,-1 1 1,9 23 133,-1 2 0,9 48 1,5 20 83,-15-71-162,2-1 1,0 0-1,2 0 1,20 32-1,0-15-2411,-30-39 1935,-1-1 1,1 1 0,-1-1-1,1 1 1,-1-1-1,1 1 1,-1-1 0,1 0-1,0 1 1,-1-1 0,1 0-1,0 1 1,-1-1-1,1 0 1,0 0 0,-1 0-1,1 1 1,0-1 0,-1 0-1,1 0 1,0 0-1,-1 0 1,1 0 0,0 0-1,0-1 1,19-5-8681,-3-2 5822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6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8 557 1408,'-8'-5'15354,"15"8"-13509,-7-3-1801,1 0 1,-1 0-1,0 1 1,1-1-1,-1 0 1,1 0 0,-1 0-1,1 1 1,-1-1-1,1 0 1,-1 0-1,1 0 1,-1 0 0,1 0-1,-1 0 1,1 0-1,-1 0 1,1 0 0,0-1-1,7-2 226,1-1-1,-1-1 1,-1 1-1,1-1 0,-1-1 1,1 1-1,10-12 1,-10 9-106,2-1-68,0-2 0,-1 1 0,14-22 0,20-41 99,-25 41-123,63-119 230,-2 3 542,-78 145-763,1 0 1,-1 0-1,1 0 0,-1 1 0,0-1 0,0 0 1,0 0-1,0-5 0,-1 8-75,0 0 0,0 0 0,0 0 0,0 0 0,0 0 0,0 0 0,0 0 0,-1 0 0,1 0 0,0 0 0,0 0 0,0 0 0,0 0 0,0 0-1,0 1 1,0-1 0,0 0 0,-1 0 0,1 0 0,0 0 0,0 0 0,0 0 0,0 0 0,0 0 0,0 0 0,0 0 0,-1 0 0,1-1 0,0 1 0,0 0 0,0 0 0,0 0 0,0 0 0,0 0 0,0 0 0,0 0 0,-1 0 0,1 0 0,0 0 0,0 0 0,0 0 0,0 0 0,0 0 0,0-1 0,0 1 0,0 0 0,0 0 0,0 0-1,0 0 1,0 0 0,0 0 0,0 0 0,0 0 0,0-1 0,0 1 0,-6 10 44,-5 17 82,2 0 1,1 1-1,1 0 1,1 1-1,-2 47 1,7-74-108,-1 24 266,1 53 0,1-72-271,1 0 0,0 0 0,0 0 0,1 0 0,-1-1 1,2 1-1,-1 0 0,1-1 0,0 0 0,0 1 1,1-1-1,7 10 0,-7-13-27,-1 0 0,1 0 0,0 0-1,0 0 1,0-1 0,0 0 0,0 0 0,1 0 0,-1 0 0,1-1 0,-1 0 0,1 1 0,-1-2-1,1 1 1,0 0 0,0-1 0,-1 0 0,1 0 0,5-1 0,3-1 26,0 0 0,0-1 1,0 0-1,-1 0 0,21-10 0,-21 7-15,0-1 0,0 0-1,-1 0 1,0-1 0,-1-1-1,0 0 1,0 0 0,-1-1 0,11-14-1,4-10 95,32-60-1,-55 92-89,0 1 3,3-7 95,0 0 0,1 0-1,1 0 1,-1 1 0,9-10-1,-13 17-79,-1 0 0,0 0 0,0 0 0,1-1-1,-1 1 1,0 0 0,0 0 0,1 0-1,-1 0 1,0-1 0,0 1 0,1 0-1,-1 0 1,0 0 0,1 0 0,-1 0-1,0 0 1,1 0 0,-1 0 0,0 0-1,1 0 1,-1 0 0,0 0 0,1 0 0,-1 0-1,0 0 1,0 0 0,1 0 0,-1 1-1,1-1 1,6 9 363,-1 16 82,-1 20-128,-2 1 0,-4 69 0,3-88-503,-1-27 149,0 0 0,-1 0 0,1-1 0,0 1 0,-1 0 0,1 0 0,0 0 0,-1-1 0,1 1 0,-1 0 0,1-1 0,0 1 0,-1-1 0,1 0 0,6-7-182,-1-1 0,11-18 0,-7 8 105,7-8 34,1 0-1,30-34 0,-39 51 103,1 0 0,0 1 0,0 1 0,1-1 0,0 2-1,0 0 1,1 0 0,19-8 0,-27 13 13,1 1 0,-1-1 0,1 1 0,-1 0-1,1 0 1,0 1 0,-1 0 0,1-1 0,0 2 0,-1-1 0,1 0-1,0 1 1,-1 0 0,5 1 0,-3 0 46,0 1-1,-1-1 1,1 1-1,-1 0 1,0 1-1,0-1 1,-1 1 0,1 0-1,0 0 1,5 7-1,16 22 229,-1 1 0,-1 2-1,32 64 1,-52-88-130,-3 0-3700,-1-11 3137,0 0 1,0-1-1,0 1 1,0 0-1,0-1 1,0 1-1,-1 0 1,1-1-1,0 1 1,-1 0-1,1-1 1,0 1-1,-1-1 1,1 1-1,-1-1 1,1 1-1,0 0 1,-1-1-1,1 0 1,-1 1-1,0-1 1,1 1-1,-1-1 1,1 0-1,-1 1 1,0-1-1,1 0 1,-1 0-1,0 1 1,-1-1-1,-19 3-7700,-4-2 2458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6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11392,'-47'-16'5151,"34"12"-4479,9 4-2111,4-5 639,0 2-320,9-5 672,4-1-3744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2720,'-23'8'4405,"19"-6"-3327,-5 1 3545,32-5 4319,6-3-6481,-7 2-2661,35-3 0,-37 6 242,4 0 48,28 3 0,-45-2-79,-1 0 1,0 0-1,0 0 0,1 1 1,-1 0-1,0 1 0,-1-1 1,1 1-1,8 6 1,-12-8 6,0 0 0,-1 1 0,1-1 1,0 1-1,-1 0 0,0-1 1,1 1-1,-1 0 0,0 0 0,0 0 1,0 0-1,0 0 0,0 0 1,0 0-1,-1 1 0,1 2 0,0 0 15,-1-1 0,0 0 0,0 1-1,-1-1 1,1 1 0,-1-1 0,-2 8-1,-2 2 80,-1 0-1,0-1 1,-15 24-1,8-16 15,-1-2-1,-1 0 0,-32 32 0,-59 40 717,94-81-681,-19 19 858,68-37-107,21-6-1307,67-8 0,-85 18-3509,-1 3-3615,-28-2 2212,2-2 1761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9984,'-8'-17'3205,"13"18"-2250,1 1-1,-1-1 1,0 1-1,6 2 1,2 4-161,-1 0-1,0 1 1,0 1-1,14 13 1,41 51 844,-40-43-721,-15-18-643,-2 1 1,0 0 0,-1 1 0,0 0-1,-1 0 1,7 20 0,-6-11-28,-1 1 0,-2 0 0,6 35 1,-10-36-255,0 1 0,-1 0 0,-1 0 0,-1-1 0,-2 1 0,0 0 0,-2-1 0,0 0 0,-2 0 0,-17 39 1,14-40-1157,-1-2 1,-1 1-1,-1-2 1,-1 1-1,-1-2 1,-27 27-1,-1-2-1860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5152,'-8'0'17743,"22"-12"-15542,-6 5-2002,5 1-137,0 0 0,1 0 0,-1 2 0,15-4 0,0 2-59,-1 1 1,1 2-1,0 1 1,0 1-1,34 3 1,-55-2 37,8 1-5,26 5-1,-37-5-12,0 0-1,1 0 0,-1 1 0,0 0 1,0-1-1,0 1 0,-1 1 0,1-1 1,0 0-1,5 6 0,-8-6-3,0-1 0,0 1 0,0 0 0,0-1 0,0 1-1,-1 0 1,1 0 0,-1-1 0,1 1 0,-1 0 0,1 0 0,-1 0-1,0 0 1,0 0 0,0 0 0,0 0 0,-1-1 0,1 4 0,-10 36 156,9-39-170,-8 23-2,-1-1 1,-2-1-1,-16 28 0,7-15-5,20-34-5,0 1 0,0-1 0,0 0 0,0 1 1,0-1-1,0 0 0,1 1 0,-1-1 1,1 1-1,0-1 0,0 1 0,0-1 0,0 1 1,0-1-1,0 1 0,1-1 0,-1 1 1,1-1-1,0 0 0,0 1 0,0-1 0,0 0 1,0 1-1,0-1 0,0 0 0,1 0 1,3 4-1,3 2 28,0 0 0,1-1 0,0 0 0,19 12 0,-13-10-96,12 9 88,-16-12 37,1 1 1,-1 1-1,-1-1 0,1 2 1,-1 0-1,-1 0 0,14 17 1,-22-25-31,-1-1 1,1 1 0,-1-1 0,1 1-1,-1-1 1,0 1 0,1 0-1,-1-1 1,0 1 0,1 0 0,-1-1-1,0 1 1,0 0 0,1-1 0,-1 1-1,0 0 1,0-1 0,0 1 0,0 0-1,0-1 1,0 1 0,0 0 0,0-1-1,-1 1 1,1 0 0,0-1 0,0 1-1,0 0 1,-1-1 0,1 1 0,0 0-1,-1-1 1,1 1 0,0-1 0,-1 1-1,1-1 1,-1 1 0,1-1 0,-1 1-1,1-1 1,-1 1 0,0-1 0,1 1-1,-1-1 1,1 0 0,-1 0 0,0 1-1,1-1 1,-1 0 0,0 0 0,0 1-1,-5 0 44,0 0 0,0 0 0,0-1-1,-10 0 1,14 0-70,-200-3-1124,67-4-2715,106 6 2527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9632,'0'-1'583,"0"1"-505,0-1 0,0 1 0,0 0 1,0-1-1,0 1 0,0 0 1,1-1-1,-1 1 0,0 0 1,0-1-1,0 1 0,0 0 0,1 0 1,-1-1-1,0 1 0,0 0 1,0 0-1,1-1 0,-1 1 1,0 0-1,1 0 0,-1 0 0,0-1 1,0 1-1,1 0 0,-1 0 1,0 0-1,1 0 0,-1 0 1,0 0-1,1 0 0,-1 0 0,0 0 1,1 0-1,-1 0 0,0 0 1,1 0-1,-1 0 0,0 0 1,1 0-1,-1 0 0,0 0 0,1 0 1,-1 0-1,0 0 0,0 1 1,1-1-1,33 9 1632,0 2 0,-1 1-1,-1 1 1,49 28 0,-53-23-770,-1 0-1,39 34 1,-58-44-744,0 1 0,0 0 0,0 0 0,-1 1 0,-1 0 0,1 0 0,-2 0 1,1 1-1,-2 0 0,7 18 0,-7-10-124,0 1 0,-1 0 1,-1 0-1,0 0 0,-2 0 0,0 0 1,-2 0-1,0 0 0,-7 27 0,1-15-76,-2 1-1,-1-2 0,-2 1 0,-31 56 0,17-40-392,-36 58-688,32-62-415,-48 50 0,-46 35-4023,46-48 2468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3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13 992,'-2'-3'364,"5"2"-167,-2 1-171,1 0 747,-1 0-474,1 0 0,-1 0 0,0 0 0,1 0-1,-1-1 1,0 1 0,1 0 0,-1-1 0,0 0 0,0 1 0,0-1 0,1 1 0,1-3 0,-1 2 417,-8 8 4748,-6 16-4282,3-7-532,-106 151 3360,107-156-3748,-40 51 724,-38 55 262,59-74-866,-39 90-1,-20 111-2,83-233-374,1-5-128,1 1 1,-1-1-1,0-1 0,-1 1 1,-5 10-1,8-35-9960,0 15 8998,3-9-1277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19 305 3552,'0'0'188,"-1"0"0,0 0 0,0 0 0,0 0 1,0 0-1,0 0 0,0 0 0,0-1 0,0 1 0,1 0 0,-1 0 0,0-1 1,0 1-1,0-1 0,0 1 0,1-1 0,-2 0 0,1 0 37,1 1-1,0-1 0,0 1 0,-1-1 1,1 1-1,0-1 0,0 1 1,0-1-1,0 1 0,0-1 1,0 0-1,-1 1 0,1-1 1,0 1-1,1-1 0,-1 1 1,0-1-1,0 1 0,0-1 0,0 1 1,1-2-1,0 0 423,0 0-1,0-1 1,0 1 0,0 0 0,1 0-1,2-3 1,7-6-429,24-13 1123,73-38 1,-84 49-1118,51-25 426,108-39 1,-156 67-651,0 1 0,1 2 0,0 0 0,33-2 0,-56 8 11,1 1 1,-1 0-1,0 0 1,1 1-1,-1-1 0,0 1 1,1 1-1,-1-1 1,9 4-1,-12-3-21,0-1 0,0 0 0,0 1 0,0-1 0,0 1 0,0-1 0,0 1 0,0 0 0,-1 0-1,1 0 1,-1 0 0,0 0 0,1 0 0,-1 1 0,0-1 0,0 0 0,0 0 0,-1 1 0,1-1 0,-1 1 0,1-1 0,-1 5 0,0-1-679,0 1 0,0-1 0,-1 0 0,0 1 1,-2 7-1,-1 4-2826,2 6 694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7 2080,'0'-2'159,"0"2"-134,0 0-1,0-1 0,0 1 1,0 0-1,0 0 0,1 0 1,-1-1-1,0 1 0,0 0 1,0 0-1,0 0 0,0 0 0,0-1 1,0 1-1,-1 0 0,1 0 1,0 0-1,0-1 0,0 1 1,0 0-1,0 0 0,0 0 1,0 0-1,0-1 0,0 1 0,0 0 1,-1 0-1,-4 2 5074,0 13-3376,1-5-945,-9 27 1265,-33 63 1,20-48-1173,-111 182 2004,72-132-2149,46-68-472,1 1-1,-20 56 0,-16 78 135,9-27 160,-46 88 493,91-229-1001,-1 0 0,1 0 0,-1 0 0,1 1 0,-1-1 0,0 0 0,1 0 0,-1 0 0,0 0 0,0 0 0,1 0 0,-1-1 0,0 1 0,0 0 0,0 0 0,0 0 1,0-1-1,0 1 0,-1-1 0,1 1 0,-2 0 0,3-1-30,-1-1 0,1 1 0,0-1 1,-1 1-1,1 0 0,0-1 1,-1 1-1,1-1 0,0 1 0,0-1 1,-1 1-1,1-1 0,0 1 1,0-1-1,0 1 0,0-1 0,0 1 1,0-1-1,-1 1 0,1-1 1,1 0-1,-1 1 0,1-9-10,0 0 1,1 1 0,1-1-1,-1 1 1,1 0-1,6-11 1,-1-2-45,17-49-185,26-62 166,-42 110 39,2 2-1,1-1 1,0 2-1,17-21 1,-20 28 1,-2 4-38,-1-1-1,1 1 1,1 0-1,-1 1 0,1 0 1,1 0-1,-1 0 1,11-5-1,-17 11 47,-1 1-1,0-1 1,0 0 0,1 1-1,-1-1 1,0 1 0,1-1-1,-1 1 1,0 0-1,1-1 1,-1 1 0,1 0-1,-1 0 1,1 0 0,-1 0-1,0 0 1,1 1 0,-1-1-1,1 0 1,-1 1 0,0-1-1,1 1 1,-1-1-1,0 1 1,0 0 0,1-1-1,-1 1 1,0 0 0,0 0-1,0 0 1,0 0 0,0 0-1,0 0 1,0 0 0,0 0-1,0 0 1,-1 0-1,1 1 1,0-1 0,0 3-1,2 4 81,0 1 1,0 0-1,-1-1 0,-1 1 0,1 10 0,-1-14-13,3 51 285,-3 69 0,-2-59-165,1-63-146,1 1 0,-1-1 1,1 0-1,0 1 0,0-1 1,0 1-1,0-1 0,0 0 0,1 0 1,-1 0-1,1 0 0,0 0 0,0 0 1,0 0-1,1-1 0,-1 1 0,0-1 1,1 1-1,0-1 0,0 0 0,-1 0 1,1 0-1,4 1 0,0 1 36,0-1-1,0 0 0,1 0 1,-1-1-1,1 0 1,0 0-1,-1-1 1,1 0-1,9 0 1,-2-1-10,0 0 1,-1-1 0,1-1-1,0 0 1,-1-1 0,0-1-1,1 0 1,-1-1 0,-1-1 0,1 0-1,-1 0 1,23-16 0,-28 15-16,0 0 1,-1-1 0,0 0 0,0 0 0,-1 0 0,0-1 0,-1 0-1,0 0 1,0 0 0,-1-1 0,6-19 0,-4 9-21,-1-1 0,-2 0 0,0 1 0,0-40 0,-3 50-82,0 0 0,-1 0-1,-1 0 1,-4-17 0,5 24 15,0-1 0,0 0 0,-1 1 1,1-1-1,-1 1 0,0-1 0,0 1 0,0 0 1,-1 0-1,1 0 0,-1 0 0,0 1 1,0-1-1,-3-2 0,5 4 36,0 1 1,0 0-1,0-1 0,0 1 0,0 0 1,1 0-1,-1 0 0,0 0 1,0 0-1,0 0 0,0 0 1,0 0-1,0 0 0,0 0 0,0 0 1,0 1-1,1-1 0,-1 0 1,0 1-1,0-1 0,0 0 0,0 1 1,1-1-1,-1 1 0,0-1 1,-1 2-1,-16 18-393,13-11 398,0 0 0,1 0 1,0 1-1,0-1 0,1 1 1,1 0-1,-1 0 0,2 0 0,-2 11 1,1 12-71,3 50 1,1-57 147,2 1 0,1-1 0,1 0 1,18 51-1,-21-71-24,-1-1-1,1 1 1,0-1 0,0 1-1,0-1 1,1 0 0,5 6-1,-6-9-3,-1 1-1,0-1 1,0-1-1,1 1 0,-1 0 1,1-1-1,0 1 0,-1-1 1,1 0-1,0 0 0,0 0 1,0 0-1,0 0 1,0 0-1,0-1 0,5 1 1,2-2 26,1 0 1,-1-1 0,1 0 0,-1-1-1,0 0 1,0 0 0,0-1 0,0-1-1,-1 1 1,0-2 0,13-7-1,-3-1 4,0-1-1,-1-1 0,32-36 0,-41 41-57,0-1 0,-1 0 0,0-1 0,-1 0 1,11-26-1,15-71-163,-26 82 165,-5 21-36,0 0 0,0-1 0,1 1 0,0 0 0,6-10 0,-6 13 8,0 0 1,0 1-1,1-1 1,-1 1-1,0 0 1,1 0 0,0 0-1,0 0 1,8-3-1,2-1-44,1 1 0,0 0 0,0 2 0,0-1 0,1 2 0,-1 0 0,1 1 0,20 0 0,-34 2 37,1 0 0,0 0 1,-1 0-1,1 1 1,0 0-1,-1-1 0,1 1 1,-1 0-1,1 0 1,-1 0-1,1 1 0,-1-1 1,0 0-1,0 1 1,1 0-1,-1-1 0,0 1 1,-1 0-1,1 0 1,0 0-1,0 0 0,-1 1 1,0-1-1,1 0 1,-1 1-1,0-1 0,0 1 1,1 3-1,2 8 31,-1 0 1,0 0-1,-1 0 0,0 19 1,-1-13-137,2 31 101,-2-23 33,1-1 0,6 30 1,-6-50 65,0 0 1,1 1 0,-1-1 0,1-1 0,1 1 0,-1 0-1,9 10 1,-12-16-52,1 0 1,0 0-1,0 1 0,0-1 0,1 0 0,-1 0 1,0 0-1,0 0 0,0 0 0,1 0 0,-1 0 1,1-1-1,-1 1 0,1 0 0,-1-1 0,1 1 1,-1-1-1,1 0 0,-1 1 0,1-1 1,-1 0-1,1 0 0,0 0 0,-1 0 0,1 0 1,-1 0-1,1-1 0,-1 1 0,1 0 0,-1-1 1,1 1-1,-1-1 0,1 0 0,-1 1 0,1-1 1,-1 0-1,0 0 0,1 0 0,-1 0 0,0 0 1,2-2-1,15-17 70,0-1 0,-1 0 1,19-33-1,11-14 25,-36 53-109,7-9-141,40-41 0,-52 59 97,0 1-1,1-1 0,-1 2 0,1-1 0,0 1 0,0 0 1,0 0-1,1 1 0,-1 0 0,1 0 0,0 1 0,8-2 1,-14 4 23,1 0 1,0 0 0,-1 0 0,1 0 0,0 1 0,-1-1 0,1 1-1,0 0 1,-1 0 0,1 0 0,-1 0 0,1 0 0,-1 0 0,0 1-1,1-1 1,-1 1 0,0-1 0,0 1 0,0 0 0,0 0 0,-1 0-1,1 0 1,0 0 0,1 3 0,3 5-30,-1 0-1,1 0 1,-2 0 0,6 16-1,-2 3 97,-1 0 0,-1 1-1,-2-1 1,-1 1 0,-2 0-1,0 0 1,-6 45 0,3-66-154,2 1 689,11-20 140,13-19-756,35-54 0,-10 10-301,-46 70 291,-1 0 1,1 1-1,-1-1 0,1 0 0,0 1 1,0-1-1,0 1 0,0 0 0,0 0 1,6-2-1,-8 4 21,0-1 1,0 1-1,0 0 1,0-1-1,1 1 1,-1 0-1,0 0 1,0 0-1,0 0 1,0 0-1,1 0 1,-1 1-1,0-1 1,0 0-1,0 0 1,0 1 0,0-1-1,0 1 1,0-1-1,0 1 1,0 0-1,0-1 1,0 1-1,0 0 1,0-1-1,0 1 1,0 0-1,-1 0 1,1 0-1,0 0 1,0 0-1,-1 0 1,1 0-1,-1 0 1,1 0-1,-1 0 1,1 2-1,2 9 29,0 0 0,0 0 0,-2 0 0,1 0 0,-1 0-1,-1 0 1,0 1 0,-1-1 0,-3 13 0,4-5 4,1-9 641,0-14-593,0 1 0,-1 0-1,1-1 1,0 1 0,0 0 0,1 0 0,-1 0-1,2-3 1,4-7 57,87-165-518,-93 177 384,15-23-445,-15 23 444,-1-1 0,1 1 0,-1-1 0,1 1 1,-1-1-1,1 1 0,-1 0 0,1-1 0,-1 1 1,1 0-1,-1-1 0,1 1 0,0 0 0,-1 0 1,1-1-1,0 1 0,-1 0 0,1 0 0,0 0 1,-1 0-1,1 0 0,0 0 0,-1 0 0,1 0 0,0 0 1,-1 0-1,1 0 0,0 1 0,-1-1 0,1 0 1,0 0-1,-1 1 0,1-1 0,-1 0 0,1 1 1,0-1-1,-1 1 0,1 0 0,3 3-7,0 1 0,0 0 0,0 0 0,-1 0 0,0 1 0,0-1-1,4 11 1,-1 3-40,5 21 0,-7-20 58,9 22 1,-10-36 26,-1 0 0,1 0 0,1 0 0,-1 0 0,1-1 0,0 1 0,7 7 0,-8-11 18,0 0 0,-1 0-1,1 0 1,0 0 0,0-1-1,0 0 1,0 1 0,0-1 0,1 0-1,-1 0 1,0-1 0,0 1-1,1-1 1,-1 1 0,0-1-1,1 0 1,-1 0 0,0-1 0,6 0-1,-1-1 3,-1 1-1,1-1 1,-1-1-1,1 0 0,-1 0 1,0 0-1,11-7 1,1-3-12,0-1 0,-1 0 0,-1-1 0,0-1 0,-1-1 0,-1 0 0,17-24 0,-27 33-60,32-43-200,-33 47 174,-1 0-1,1 1 0,0-1 0,0 0 1,0 1-1,1 0 0,-1 0 0,1 0 1,6-2-1,-10 4 45,1 1-1,-1 0 1,1 0 0,-1-1 0,0 1-1,1 0 1,-1 0 0,1 0 0,-1 0 0,1 1-1,-1-1 1,1 0 0,-1 1 0,0-1-1,1 1 1,-1-1 0,0 1 0,1 0-1,-1-1 1,1 2 0,4 2-45,-1 1 0,0-1 1,6 7-1,4 4-6,-9-8 229,-1-2 121,-2-4-21,-12-21 738,8 17-1003,0 1 0,0 0 0,0 0 1,-1 0-1,1 0 0,-1 0 0,1 0 0,-1 0 1,0 0-1,0 1 0,0-1 0,0 1 0,0-1 1,0 1-1,0 0 0,0 0 0,-4-2 0,4 3-28,0-1 1,1 1-1,-1 0 0,0 0 0,0-1 0,1 1 1,-1 0-1,0 0 0,1 1 0,-1-1 0,0 0 0,1 1 1,-1-1-1,0 1 0,1-1 0,-1 1 0,1 0 1,-1-1-1,1 1 0,-1 0 0,1 0 0,-1 0 0,1 0 1,0 1-1,0-1 0,-2 2 0,-5 7 38,1 2-1,0-1 0,1 1 1,0 0-1,1 0 0,0 1 1,0-1-1,2 1 0,0 0 1,0 0-1,1 1 0,1-1 1,0 0-1,1 1 0,1 16 1,-1-28 5,1 0-1,-1-1 1,0 1 0,0 0 0,1-1 0,-1 1 0,1 0 0,-1-1 0,1 1 0,0-1 0,0 1 0,0-1 0,-1 0 0,1 1 0,1-1 0,-1 0 0,0 0 0,0 1 0,0-1 0,1 0 0,-1 0 0,3 1 0,-3-2-4,1 1-1,-1-1 1,0 0-1,1 0 1,-1 0 0,1 0-1,-1 0 1,0 0-1,1 0 1,-1-1 0,0 1-1,1 0 1,-1-1-1,0 1 1,1-1 0,-1 1-1,0-1 1,0 0-1,0 1 1,0-1 0,0 0-1,1 0 1,-1 0-1,-1 0 1,1 0 0,0 0-1,0 0 1,1-3-1,4-3-3,-1-2-1,-1 1 1,1 0-1,-1-1 1,0 0-1,3-16 0,10-58-183,-11 45-66,-5 26-55,-3 33-633,0-9 910,1 0 1,0 0 0,1 0-1,1 13 1,1-16 17,0 2 22,0 1-1,0-1 0,8 19 0,-8-26-10,0-1 1,0 1-1,0-1 0,0 1 0,0-1 0,1 0 1,0 0-1,-1 0 0,1-1 0,0 1 0,1-1 1,-1 1-1,0-1 0,7 3 0,-3-1 60,1-1 0,-1 0-1,1 0 1,0-1 0,-1 0-1,1-1 1,0 1 0,0-2-1,0 1 1,0-1 0,0 0-1,0 0 1,0-1 0,0-1-1,15-3 1,-8 0-44,-1 0-1,0-1 1,0 0 0,0-2 0,-1 1 0,15-13-1,-9 5 0,0 0-1,-2-2 1,22-25 0,-5-2-8,-3-2 1,43-79-1,-45 71-28,32-83 0,-37 70-80,-3-1 0,-3 0 0,16-123 0,-33 187 71,1-40-124,-2 41 115,0 0 0,0 0 0,0 0 0,-1 0 0,0 0 0,1 0 1,-1 0-1,0 0 0,0 0 0,-1 0 0,-1-3 0,3 6 19,-1 0 0,1-1-1,0 1 1,-1-1 0,1 1 0,-1 0 0,1-1 0,-1 1-1,1 0 1,-1 0 0,1-1 0,-1 1 0,1 0 0,-1 0-1,0 0 1,1 0 0,-1 0 0,1 0 0,-1 0 0,1 0-1,-1 0 1,1 0 0,-1 0 0,0 0 0,1 0 0,-1 0-1,1 0 1,-1 1 0,1-1 0,-1 0 0,1 0 0,-1 1-1,1-1 1,-1 0 0,1 1 0,-1-1 0,1 0 0,0 1-1,-1-1 1,1 1 0,-1-1 0,1 1 0,-1 0 0,-18 26-179,17-24 170,-23 43-117,2 1 0,-18 52 0,8-16 212,-22 66 59,47-122-79,2 1-1,1 0 1,-2 47 0,6-37 77,3-1 1,0 1-1,3-1 0,1 0 1,2 0-1,15 43 0,-19-68-16,2 0 0,0 0 0,0-1 0,15 21 0,-16-26-117,0 1 1,1-1-1,0-1 1,0 1 0,0-1-1,0 0 1,1 0-1,0-1 1,8 5-1,-12-8-556,0 0 0,0 0-1,0-1 1,0 1 0,0 0 0,0-1 0,0 0-1,5 0 1,-4 0-1206,-1-1-1,1 1 1,-1-1-1,1 0 1,-1 0-1,7-3 1,3-1-3377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3904,'25'-8'6426,"-13"5"-4895,7-5-710,0 0 0,-1-1 0,0-1 0,17-12 1,-19 10-616,1-1 1,-2 0-1,1-1 1,-2-1 0,0-1-1,21-31 1,-29 37-105,0 0 1,-1-1 0,6-17-1,-9 23-60,-1 0-1,0 1 0,0-1 0,0 0 1,0 0-1,-1 0 0,0 0 0,0 0 1,-1-7-1,1 9-39,-1 1 1,1-1 0,-1 0-1,0 0 1,0 1-1,0-1 1,-1 1-1,1-1 1,-1 1 0,1-1-1,-1 1 1,0 0-1,0 0 1,0 0-1,0 0 1,0 0 0,-4-3-1,0 2-50,1-1 0,-1 1 0,0 1 0,0-1 1,0 1-1,0 0 0,-1 0 0,1 1 0,0-1 0,-1 2 0,-9-1 0,11 1 64,1 0-1,-1 1 1,1 0 0,-1 0-1,1 0 1,-1 1 0,1-1-1,0 1 1,0 0 0,0 0-1,0 0 1,0 1 0,1-1-1,-1 1 1,0 0-1,1 0 1,-6 7 0,4-2 105,-1 0 1,1 0-1,0 0 1,1 1-1,0 0 1,0 0-1,1 0 1,0 0-1,0 1 1,-1 13-1,0 10 417,1 57 1,3-86-510,0 10 84,1 1 0,0 0 0,1-1 0,0 1 0,2-1 0,-1 0-1,2 0 1,6 15 0,-8-23-26,0 0 0,0 0-1,1-1 1,-1 0 0,1 0 0,0 0-1,1 0 1,0 0 0,-1-1 0,1 0-1,0 0 1,1 0 0,-1-1-1,1 1 1,0-1 0,0-1 0,0 1-1,0-1 1,0 0 0,10 2 0,-7-3-29,0-1 1,-1 1-1,1-1 1,0-1 0,-1 0-1,1 0 1,-1-1-1,1 0 1,-1 0 0,0-1-1,0 0 1,0 0-1,0-1 1,13-8 0,-2-1-13,0-1 0,0-1 0,-2-1 0,21-23 0,98-137 22,-93 116-125,-37 52-92,0 0 1,1 1 0,0-1 0,8-5-1,-14 13 145,0-1-1,-1 1 1,1-1-1,0 1 1,-1-1-1,1 1 1,0 0-1,0-1 1,-1 1-1,1 0 1,0 0-1,0 0 1,-1 0-1,1 0 1,0-1-1,0 1 1,0 0-1,-1 1 1,1-1-1,0 0 1,0 0-1,0 0 1,-1 0-1,1 1 1,0-1-1,-1 0 1,1 1 0,0-1-1,0 1 1,-1-1-1,1 0 1,-1 1-1,1-1 1,0 1-1,-1 0 1,1-1-1,-1 1 1,1 0-1,0 0 1,2 4 6,0-1-1,0 1 1,-1 0 0,3 6 0,-5-10-2,2 2 32,4 14 115,1 0 0,1-1 0,0-1 0,1 1 0,1-1 0,18 21 0,-15-24-22,0 1 1,1-2-1,1 0 1,0 0 0,1-1-1,0-1 1,25 10-1,-17-10 58,1-1 0,-1-1 1,1-2-1,47 6 0,-56-9-207,26 1 242,-39-3-252,0 1 0,0-2-1,0 1 1,0 0 0,0-1 0,-1 1 0,1-1 0,0 0 0,0 1 0,4-4 0,-12-16-9321,2 7 4785,-2 4 1562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7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851 6 9632,'0'-1'150,"0"1"0,0 0 0,-1-1 0,1 1 0,0 0 0,0 0 0,0-1 0,-1 1 0,1 0 0,0 0 0,0-1 0,-1 1 0,1 0 0,0 0 0,0 0 0,-1-1 0,1 1 0,0 0 0,-1 0 0,1 0 0,0 0 0,-1 0 0,1 0 0,0 0 0,-1 0 0,1 0 0,0 0 0,-1 0 0,1 0 0,0 0 0,-1 0 0,1 0 0,-13 8 2081,-1 2 187,-61 28 1022,24-7-2099,2 1-1,-66 57 1,9 13 26,1-1-372,-165 123-366,263-218-897,0 1 0,1-1 0,-10 13 0,15-18 104,0 1 0,1-1-1,-1 0 1,0 1 0,0-1 0,1 1-1,-1-1 1,1 1 0,0-1 0,-1 1-1,1-1 1,0 4 0,0-4-4,0-1 0,0 1 0,1 0 1,-1 0-1,0 0 0,1-1 0,-1 1 0,0 0 1,1 0-1,-1-1 0,1 1 0,-1 0 1,1-1-1,0 1 0,-1 0 0,1-1 0,0 1 1,-1-1-1,1 1 0,0-1 0,-1 1 0,1-1 1,0 0-1,1 1 0,2 0-369,0 0 0,0 0 1,0 0-1,0-1 0,0 0 0,0 1 0,0-1 1,0-1-1,0 1 0,0-1 0,4 0 0,-1 0-221,32-4-2164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3 4480,'-2'0'471,"0"-1"-1,0 1 1,-1-1 0,1 1-1,0 0 1,0 0 0,0 0-1,-3 0 1,-22 11 3618,26-10-4040,-37 17 2296,1 3-1,-49 34 0,35-13-791,-71 72-1,-35 65-395,44-47-656,108-127-595,1 1 0,-1-1 1,1 1-1,0 0 0,1 0 1,-5 8-1,6-8-292,35-11-17942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333 583 2656,'1'-1'113,"-1"0"0,1 0 0,-1 0 0,1 1 0,0-1 1,-1 0-1,1 1 0,0-1 0,-1 0 0,1 1 0,0-1 0,0 1 0,-1-1 0,1 1 1,0-1-1,0 1 0,0 0 0,0-1 0,0 1 0,0 0 0,7 0 6408,-17 0-5764,0 1 0,1 0 0,-1 0 0,1 1 0,-17 6 0,-38 20 1110,39-17-1082,11-4-461,0 1-1,1 0 1,0 0 0,0 1-1,1 1 1,0 0 0,-10 12-1,6-5-109,1 1 0,1 1 0,1 0 0,-10 22 0,18-34-158,1 0 0,0 1 0,1-1 0,0 1 0,0 0 0,0 0 0,1-1 0,0 15 0,1-19-13,0 0-1,0 1 1,0-1 0,1 0 0,-1 0 0,1 1-1,0-1 1,0 0 0,0 0 0,1 0-1,-1 0 1,1 0 0,-1 0 0,1 0-1,0-1 1,0 1 0,0-1 0,1 1 0,-1-1-1,1 0 1,-1 0 0,5 3 0,-2-2 21,0 0 0,0-1 0,0 0 0,1 0 0,-1 0 0,0 0 0,1-1 0,-1 0 0,1 0 0,-1-1 0,1 1 0,0-1 0,-1-1 0,1 1 0,-1-1 0,9-2 0,6-1-3,0 0 1,-1-2-1,0-1 1,21-9-1,70-44 112,-72 35-177,-2-1 0,-1-2 0,49-50 0,-75 67-71,0 0 1,13-20 0,-12 16 9,8 0-167,-9 11 5,-9 4 222,0 0 0,1 0-1,-1 0 1,0 0 0,0 1 0,0-1 0,1 0-1,-1 0 1,0 0 0,0 0 0,0 0 0,0 0-1,1 0 1,-1 0 0,0 0 0,0 1 0,0-1-1,0 0 1,0 0 0,0 0 0,1 0 0,-1 0-1,0 1 1,0-1 0,0 0 0,0 0 0,0 0-1,0 0 1,0 1 0,0-1 0,0 0 0,0 0-1,0 0 1,0 0 0,0 1 0,0-1 0,0 0-1,0 0 1,0 1 0,-4 89-44,1-55 81,3 61 1,0-89-11,6 43 78,-5-47-58,0 1 0,0-1-1,0 0 1,0 1 0,0-1 0,0 0 0,1 0 0,0 0-1,-1 0 1,1 0 0,4 4 0,-5-6-10,0 0 0,0-1 0,0 1 0,1 0-1,-1 0 1,0-1 0,1 1 0,-1-1 0,0 1 0,1-1 0,-1 0 0,1 1 0,-1-1 0,1 0 0,-1 0 0,0 0-1,1 0 1,-1 0 0,1 0 0,-1-1 0,1 1 0,-1 0 0,0-1 0,1 1 0,-1-1 0,1 1 0,-1-1 0,0 0-1,3-1 1,1-2 12,0 0-1,1-1 0,-1 1 0,8-10 0,93-128 167,-66 85-165,53-57-1,-55 75 20,-8 8-43,-2 0 0,40-56 1,-47 49-111,-2 0 0,-1-1 0,-1-1 0,-3 0 0,15-65 1,-27 87 8,-4 10 29,2 8 48,0 0 0,0 0 0,-1 0-1,1 0 1,0-1 0,0 1 0,0 0-1,-1 0 1,1 0 0,0 0 0,0 0 0,-1 0-1,1 0 1,0 0 0,0 0 0,0 0-1,-1 0 1,1 0 0,0 0 0,0 0-1,0 0 1,-1 0 0,1 1 0,0-1 0,0 0-1,0 0 1,-1 0 0,1 0 0,0 0-1,0 0 1,0 0 0,0 1 0,-1-1 0,-1 2-28,0 0 0,0 0 0,0 0 0,1 1 0,-1-1 1,0 0-1,-1 5 0,-4 4-21,-49 70-133,11-16 183,18-26 2,11-17 0,1 1 0,1 0 0,-18 42 0,23-38 30,0 0-1,2 0 0,1 1 0,-4 47 1,8-57 22,2 1 1,0-1-1,1 1 1,1-1-1,1 0 0,0 1 1,2-1-1,7 21 1,-8-28 12,2 0 0,-1 0 0,1-1 0,1 1 1,0-1-1,13 15 0,-16-21-27,-1-1 1,0 0-1,1 0 1,-1 0-1,1 0 1,0-1-1,0 1 1,0-1-1,0 0 1,0 0-1,1 0 1,-1-1-1,0 0 0,1 0 1,-1 0-1,1 0 1,0-1-1,-1 1 1,1-1-1,7-1 1,-6 0 0,1-1 1,0 0-1,0 0 0,-1 0 1,1-1-1,-1 0 0,0-1 1,0 1-1,0-1 0,0 0 1,0-1-1,-1 1 1,7-8-1,3-6 8,-1 0 1,21-36-1,-4 6-4,-16 27-2,4-7-309,23-25-1,-41 52 255,1 0 0,-1-1 0,1 1 0,0 0 0,-1 0 1,1 0-1,0 1 0,-1-1 0,1 0 0,0 1 0,0-1 0,0 1 0,0-1 0,0 1 1,-1 0-1,1 0 0,0 0 0,0 0 0,0 0 0,0 0 0,0 1 0,0-1 0,2 1 1,1 1-8,0-1 0,0 1 0,1 1 0,-1-1 0,-1 1 0,6 3 0,-7-4-26,1-1 0,-1 1-1,0 0 1,8 1 0,5 4-10,-15-6 819,-7-10-341,3 6-415,1 0-1,0 1 1,-1-1-1,1 1 0,-1-1 1,0 1-1,0 0 0,0 0 1,0 1-1,0-1 1,0 1-1,0-1 0,0 1 1,-5-1-1,5 1-21,1 1 0,-1 0 0,1-1 0,-1 1 0,1 0 0,-1 0 0,1 1 0,-1-1 0,1 0 0,-1 1 0,1 0 0,-1-1 0,1 1 0,0 0 0,-1 0 0,1 1 0,0-1 0,0 0 0,0 1 0,0-1 0,0 1 0,-2 2-1,-9 10-25,2 1 0,0 1 0,0 0 0,2 0 0,0 1 0,0 0 0,2 0 0,-10 36 0,13-37 110,0-1 0,0 19 0,3-28-36,1 0-1,0 0 0,0 0 0,0 0 0,1 0 1,0 0-1,0-1 0,5 12 0,-6-16-10,1 1-1,-1-1 0,1 1 1,0-1-1,0 1 0,0-1 1,0 0-1,0 0 0,0 1 1,0-1-1,1 0 1,-1 0-1,0 0 0,1 0 1,-1 0-1,0-1 0,1 1 1,-1 0-1,1-1 0,-1 1 1,1-1-1,2 1 0,-2-1 11,0 0-1,0 0 0,0 0 0,1 0 0,-1 0 1,0-1-1,0 1 0,0-1 0,0 1 0,0-1 0,0 0 1,0 0-1,0 0 0,0 0 0,0 0 0,3-3 0,1-2-6,1 0 0,-1-1 0,-1 0-1,1 0 1,-1 0 0,0-1 0,4-9-1,25-61-60,-23 50 124,5-10-72,34-93-675,-48 120 376,-3 10-38,-8 20-101,4-1 410,1 1 0,0-1 0,2 1 0,0 0 0,1 0 0,1 0 0,0 0 0,4 19 0,-3-32 44,0 0 1,1 1 0,-1-1 0,1 0 0,1 0-1,-1 0 1,1 0 0,0-1 0,0 1 0,1-1-1,-1 0 1,10 10 0,-10-12-5,0 0-1,0-1 1,1 1-1,0-1 1,-1 1-1,1-1 1,0 0-1,0-1 1,0 1-1,0-1 1,0 1-1,1-1 1,-1-1-1,0 1 1,1 0-1,-1-1 1,0 0-1,1 0 1,5-1-1,-2-1 11,0 0 0,0 0-1,0 0 1,0-1-1,0 0 1,-1-1 0,0 0-1,10-7 1,-1 0 20,-1-1 0,20-20 1,-15 10-59,-1-1-1,0 0 1,-2-2 0,18-33 0,44-110-20,-18-12-208,-41 99 138,10-86 0,-23 124-9,-3 22-239,2-38 0,-7 54 190,-2 10-42,-4 16-134,5-13 281,-45 184 40,27-102-46,9-37-28,-6 96-1,12 53 423,4-177-320,5 78 91,-3-92-23,0-1 0,1 0 0,0 1 0,1-1 0,0 0 0,1 0 0,7 13-1,-11-22-63,1 0 0,0 1 0,0-1 0,0 0 0,0 0 0,-1 0 0,1 0 0,1 0 0,-1 0-1,0 0 1,0 0 0,2 0 0,-2 0-9,0-1 0,0 0 0,0 0 0,-1 0-1,1 0 1,0 0 0,0 0 0,0 0 0,0 0 0,0 0 0,-1 0 0,1 0-1,0 0 1,0-1 0,0 1 0,0 0 0,-1-1 0,1 1 0,0-1 0,0 1-1,-1-1 1,1 1 0,0-1 0,-1 1 0,2-2 0,11-12-2,0-1 1,-1 0 0,-1-1-1,0 0 1,8-20-1,19-26-21,-20 37-4,2-6-140,1 1-1,50-52 1,-70 82 123,-1-1 1,0 1 0,1 0-1,-1-1 1,1 1-1,-1-1 1,1 1 0,-1 0-1,1 0 1,-1-1-1,1 1 1,-1 0 0,1 0-1,-1-1 1,1 1-1,0 0 1,-1 0 0,1 0-1,-1 0 1,1 0-1,0 0 13,-1 0-1,1 1 0,-1-1 0,0 0 1,1 0-1,-1 1 0,0-1 0,0 0 1,1 0-1,-1 1 0,0-1 0,0 0 1,1 1-1,-1-1 0,0 1 0,0-1 0,0 0 1,0 1-1,1-1 0,-1 0 0,0 2 1,1 28-170,-1-22 149,0 17 36,-1 3 57,5 41-1,-2-60-19,-1 0 0,1-1-1,0 1 1,1-1 0,0 1 0,1-1-1,-1 0 1,11 15 0,-13-21-16,1 0 1,0 1 0,0-1-1,0 0 1,0 0-1,0-1 1,1 1-1,-1 0 1,0-1 0,1 1-1,0-1 1,-1 0-1,1 0 1,4 2 0,-2-2 12,-1-1 1,1 1 0,-1-1-1,1 0 1,-1 0 0,1 0-1,-1-1 1,8-1 0,-1-1-5,-1 0 1,1-1 0,-1-1 0,0 1-1,-1-2 1,18-11 0,-10 4-39,-1-1 1,-1 0-1,0-1 1,15-21-1,46-72-34,-47 65-70,-15 23-161,-10 15-9,-10 14 49,0 4 210,0-1-1,1 1 1,1 0-1,0 1 0,-4 21 1,3-13-17,0 2 59,2 0-1,0 1 0,1-1 1,3 43-1,-1-67-17,0 4 35,0 0 1,1 0 0,-1 0 0,1 0 0,0 0 0,0 0 0,0 0 0,0 0 0,1-1 0,2 6 0,-3-8-29,-1-1 1,0 0-1,0 1 1,1-1-1,-1 0 1,0 0-1,1 1 1,-1-1-1,0 0 1,1 0-1,-1 0 1,0 0-1,1 0 1,-1 1-1,1-1 1,-1 0-1,0 0 1,1 0-1,-1 0 1,1 0-1,-1 0 1,0 0-1,1 0 1,-1 0-1,1 0 1,-1-1-1,0 1 1,1 0-1,-1 0 1,0 0-1,1 0 1,-1-1-1,0 1 1,1 0-1,-1 0 1,0 0-1,1-1 1,-1 1-1,0 0 1,1-1-1,13-14 330,-12 12-348,3-4 16,-1 0 0,0 0 0,0 0 0,0 0 0,-1-1 0,0 0 0,0 1 0,-1-1 0,0 0 0,-1 0 0,1 0 0,-1-13 0,-1 12-77,0 0 0,0 0-1,-1-1 1,0 1 0,-1 0-1,0 0 1,0 0 0,-1 1-1,0-1 1,-8-14-1,8 19 42,0 1-1,1-1 0,-1 1 1,-1 0-1,1 0 0,0 0 1,-1 0-1,-6-4 0,8 6 26,0 0-1,0 0 0,0 0 1,0 0-1,-1 0 1,1 0-1,0 0 1,0 1-1,-1-1 0,1 1 1,0 0-1,-1-1 1,1 1-1,0 0 0,-1 0 1,-3 1-1,-5 3-53,11-5 57,0 1 0,0 0-1,0 0 1,0 0 0,0 0 0,0 0 0,0 0 0,0 0-1,0 0 1,0 0 0,0 0 0,0 0 0,0 0-1,0 0 1,0 0 0,0 0 0,0 0 0,0 0-1,0 0 1,0 0 0,0 0 0,0 0 0,0 0-1,0 0 1,0 0 0,0-1 0,0 1 0,0 0-1,0 0 1,0 0 0,0 0 0,0 0 0,0 0-1,0 0 1,0 0 0,0 0 0,0 0 0,0 0-1,0 0 1,0 0 0,0 0 0,0 0 0,0 0-1,0 0 1,0 0 0,0 0 0,0 0 0,0 0 0,-1 0-1,1 0 1,0 0 0,0 0 0,0 0 0,0 0-1,0 0 1,0 0 0,0 0 0,0 0 0,0 0-1,17-9-120,64-15 243,-67 20-135,0 1-1,0 0 1,1 1 0,-1 1-1,1 0 1,-1 1 0,1 1-1,-1 0 1,0 1 0,1 1-1,-1 0 1,16 6 0,-25-7 25,1 1 1,-1-1-1,1 2 1,-1-1-1,0 0 1,-1 1-1,1 0 1,0 0-1,-1 1 1,0-1-1,0 1 1,-1 0-1,1 0 0,4 10 1,-2-4 13,-2 0 1,1 1-1,-1-1 1,-1 1-1,0 0 1,1 17-1,-4-27 36,0-1-34,0 0 0,0 1 0,0-1-1,0 0 1,1 0 0,-1 0-1,0 0 1,0 0 0,1 0 0,-1 0-1,0 0 1,1 0 0,-1 0 0,1 0-1,1 2 1,3-11 392,44-30-10,0-11-445,-23 22-6,1 0 0,33-23-1,-50 41 33,15-8 80,-23 16-77,-1 0 0,1 0 0,-1 1 0,1-1 0,-1 1 0,1-1 0,0 1 1,-1-1-1,1 1 0,0 0 0,-1 0 0,1 0 0,0 0 0,2 0 0,-3 1-2,1 0 0,-1 0 1,0 0-1,1 0 0,-1 1 1,0-1-1,0 0 0,0 1 1,0-1-1,0 0 0,0 1 0,1 2 1,1 1 29,2 5 99,0 0 0,-1 1 0,0 0 0,-1 0 1,4 21-1,-1-3-34,5 24 109,-8-34-72,7 25 1,-7-28-12,-3-13-101,1 0 1,-1 0-1,1 0 1,0 0-1,0 0 1,1 4-1,1-4-1192,-3-8-1777,-2-8-3281,1 12 5633,1-11-2820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10144,'-22'-13'4576,"39"18"-3968,-7-5 927,3 0-959,14 0 896,4 0-832,6 0-256,-2 0-256,-4 0-320,-3 0 96,-6 0-448,-4 0 288,-4 0-2687,-4 0 1631,-10 8-5568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8640,'5'-1'3523,"5"-3"-2604,7-2-663,-5 3 543,0 1-1,22-2 0,-7 2-57,200-31 3814,-19 1-3638,37 10-881,-127 12-563,-35 5-1365,-72 6 555,0-1 0,-1 1 0,1 1 0,-1 0 0,17 5 0,-12 1-1308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6 173 9632,'-5'-8'4384,"36"-4"-3840,6 4 1855,3 0-1439,41-12 1152,12 5-1216,12-10-256,-7 8-416,10-3-288,-14 6 0,9-3-3616,-8 9 1985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177 373 3328,'3'-6'180,"-2"3"845,0 1 1,0-1 0,0 1-1,0-1 1,0 0 0,0 1-1,-1-1 1,1-5 0,-1 8-808,0-1 0,0 1 0,0-1 0,-1 1 1,1-1-1,0 1 0,0-1 0,0 1 0,-1-1 0,1 1 0,0-1 0,-1 1 1,1-1-1,0 1 0,-1 0 0,1-1 0,0 1 0,-1 0 0,1-1 1,-1 1-1,-1-1-174,1 0 1,-1 1-1,0-1 1,1 1-1,-1-1 1,0 1-1,1 0 1,-1 0-1,-3 0 1,-1 0 160,0 1 1,0-1 0,0 1-1,0 1 1,0-1-1,0 1 1,0 0 0,1 1-1,-1-1 1,1 1-1,-1 0 1,1 0 0,0 1-1,0 0 1,1 0-1,-8 7 1,6-5-73,0 1-1,1 0 1,0 1 0,0-1-1,0 1 1,1 0 0,1 0-1,-1 1 1,1-1 0,-4 18-1,4-9 15,1-1-1,0 0 1,1 1-1,2 23 1,0-33-65,-1-1 1,1 0-1,1 0 1,-1 0-1,1 0 1,0 0-1,0 0 1,0 0 0,1-1-1,0 1 1,0-1-1,1 0 1,0 1-1,0-2 1,4 6 0,-5-8-47,0 0 0,-1 0 1,1-1-1,0 1 1,0-1-1,0 1 0,0-1 1,0 0-1,0 0 1,0 0-1,1-1 1,-1 1-1,0-1 0,0 0 1,1 0-1,-1 0 1,0 0-1,0-1 0,7-1 1,-5 1 12,0 0 1,0-1-1,0 0 1,0 0-1,0 0 1,0-1 0,-1 0-1,1 0 1,-1 0-1,0 0 1,6-6-1,-6 3-54,1 0-1,-1 0 0,0 0 1,-1-1-1,1 1 0,-1-1 1,-1 0-1,1 0 0,-1 0 1,0 0-1,-1 0 0,0 0 1,0-1-1,0 1 0,-1 0 1,-1-10-1,1 7-36,-2 0 0,1 0 0,-1 0-1,-1 0 1,0 0 0,0 0 0,-1 0 0,0 1 0,0 0-1,-12-16 1,14 21-5,0 1 0,-1 0 0,1 0 0,-1 0 0,0 1 0,0-1-1,0 1 1,-1-1 0,1 1 0,0 0 0,-1 0 0,1 1 0,-1-1 0,0 1 0,0-1-1,1 1 1,-8-1 0,4 5-88,14-4 158,46-19 373,93-39 100,-123 48-406,0-1 1,0-2-1,-1 0 1,19-17-1,-16 8 108,-2 0 1,0-1-1,-2-1 0,-1-1 0,30-50 1,-43 67-345,-7 9 141,0 0 1,0 0 0,0 0 0,0 0 0,1 0 0,-1 0-1,0 0 1,0 0 0,0 0 0,0 0 0,0 0-1,0 0 1,0 0 0,0 0 0,1 0 0,-1 0-1,0 0 1,0 0 0,0 0 0,0 0 0,0 0 0,0 0-1,0 0 1,0 0 0,0 1 0,0-1 0,1 0-1,-1 0 1,0 0 0,0 0 0,0 0 0,0 0 0,0 0-1,0 0 1,0 0 0,0 0 0,0 1 0,0-1-1,0 0 1,0 0 0,0 0 0,0 0 0,0 0-1,0 0 1,0 0 0,0 0 0,0 0 0,0 1-1,-1 24-203,-10 56 176,-28 97 0,29-133 42,9-42-10,-21 90 123,-44 118 0,-32 5 550,73-165-504,-122 257 450,97-220-246,47-81-351,0-3 22,1 1-1,-1-1 0,0 0 1,0 0-1,-3 3 0,5-6-25,0 0-1,0 0 0,0 0 0,0-1 1,0 1-1,0 0 0,0-1 0,0 1 1,-1-1-1,1 1 0,0-1 0,0 0 1,0 1-1,-1-1 0,1 0 0,0 0 1,0 0-1,-1 0 0,1 0 0,0 0 1,0 0-1,-1 0 0,1-1 0,0 1 1,-2-1-1,1 0-2,0-1 0,0 1 0,0-1-1,0 1 1,0-1 0,0 1 0,0-1 0,1 0 0,-1 0 0,1 0 0,0 0 0,-1 0 0,1 0 0,0 0-1,-1-3 1,-11-34 170,13 38-176,-3-11 3,0 0 1,1 0-1,1 0 0,0 0 1,0 0-1,1 0 0,1 0 1,2-18-1,-1 23-2,0 0-1,0 0 0,0 1 1,0-1-1,1 1 0,1-1 1,-1 1-1,1 0 1,0 0-1,0 0 0,0 1 1,1 0-1,0 0 0,0 0 1,12-8-1,4-1-18,1 1 0,1 2 0,0 0 0,25-7 0,103-27 38,-66 21 46,72-24-955,-134 42-1968,-4 5 773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8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39 3808,'0'-1'470,"0"-1"1,0 1-1,0-1 0,-1 1 1,1 0-1,0-1 1,0 1-1,-1-1 0,1 1 1,-1 0-1,1-1 0,-1 1 1,0 0-1,1-1 1,-1 1-1,-1-1 0,0 0-182,1 1-1,-1 0 1,0 0-1,1 0 0,-1 0 1,0 0-1,0 0 1,0 1-1,1-1 1,-1 1-1,0-1 0,-3 1 1,-3-1 63,0 0 0,0 1 0,0 0 0,-1 0-1,1 1 1,-12 2 0,-47 16 1166,51-13-1297,0 0 0,1 1 0,0 1-1,0 1 1,1 0 0,0 0 0,1 2 0,0-1 0,-18 21-1,21-20-132,1 0-1,-1 1 0,2 1 0,0 0 0,0 0 0,1 0 0,1 1 0,0 0 1,1 0-1,1 0 0,-3 16 0,6-25-23,0 1 1,0-1-1,1 0 0,0 1 1,0-1-1,0 1 0,1-1 0,0 0 1,0 1-1,0-1 0,1 0 1,0 0-1,0 0 0,0 0 1,0 0-1,1 0 0,0-1 0,0 1 1,0-1-1,5 6 0,-4-6 12,1 0 0,0 0 0,0-1 0,1 1 0,-1-1 0,0 0 0,1-1-1,0 1 1,0-1 0,0 0 0,0-1 0,0 1 0,0-1 0,0 0 0,1-1-1,-1 0 1,8 0 0,-2-1 30,0 0 0,-1-1 0,1 0-1,17-5 1,-22 4-58,0 1 1,-1-1-1,1-1 0,-1 1 0,1-1 1,-1 0-1,0-1 0,9-8 1,-6 2-12,0 0 1,0-1 0,-2 0 0,1 0-1,-2 0 1,1-1 0,4-17 0,-3 6 6,0 0 1,-2 0 0,4-35 0,-9 45-59,1 2-6,0 0-1,-1 1 1,-1-1-1,0 0 1,-1 0-1,-2-14 1,3 25 10,0 1 1,0 0 0,0 0 0,0-1 0,0 1 0,0 0 0,0-1 0,0 1 0,0 0 0,-1-1 0,1 1 0,0 0-1,0-1 1,0 1 0,0 0 0,-1 0 0,1-1 0,0 1 0,0 0 0,0 0 0,-1-1 0,1 1 0,0 0 0,0 0-1,-1 0 1,1 0 0,0-1 0,-1 1 0,1 0 0,0 0 0,-1 0 0,-5 7-255,-4 17-65,-30 156 217,-13 47 722,-79 211 239,113-382-551,-3-1 0,-56 99 0,74-148-224,0 1 0,0-1 1,-1 0-1,0 0 0,-10 8 1,14-12-42,-1-1 0,0 1 0,0-1 1,1 0-1,-1 0 0,0 0 0,0 0 0,-1 0 1,1-1-1,0 1 0,-3 0 0,4-1-4,0 0 0,-1 0 0,1 0 0,0 0 0,-1-1 0,1 1 0,0 0 0,-1-1 0,1 1 0,0-1 0,-1 1 0,1-1 0,0 1 0,0-1-1,0 0 1,0 0 0,0 0 0,0 0 0,0 1 0,-1-3 0,-2-1-25,0-1 0,1-1-1,0 1 1,0 0 0,0-1 0,0 0 0,1 1-1,0-1 1,1 0 0,-3-11 0,1-6-99,-1-33 1,4 54 84,0-1 2,-1-21-51,0 0 0,2 1 0,1-1 0,6-32 0,-4 38 46,1-1-1,1 1 1,0 1-1,14-26 1,-15 32-1,2 1 0,-1 0 0,1 0-1,1 1 1,0 0 0,0 0 0,0 1 0,15-10 0,-6 7-13,0 0-1,0 2 1,1 1 0,1 0-1,-1 1 1,26-6 0,121-18 18,-125 24 31,-24 5 54,0 0-1,-1-2 0,1 0 0,-1 0 0,1-2 0,-2 0 0,1 0 0,15-10 0,-10 1-16,0 0 0,-1-1 0,0-1 0,-1-1 0,-1-1 1,-1 0-1,-1-1 0,20-34 0,64-123-186,-93 164 73,2 0 1,0 1-1,0 0 1,1 1 0,16-17-1,-22 26 39,0-1-1,0 1 1,0 0-1,0 0 0,1 0 1,-1 0-1,0 0 1,1 1-1,0-1 1,-1 1-1,7-1 1,-7 2 11,-1 0-1,1 0 1,0 0 0,0 0 0,0 1 0,0-1-1,0 1 1,0 0 0,0 0 0,-1 0 0,1 0-1,0 0 1,-1 0 0,1 1 0,-1-1 0,5 5-1,48 46-33,-29-26 25,18 24 119,-8-9 57,-35-41-148,-1 1 1,0-1 0,0 0-1,0 0 1,0 0 0,0 1-1,1-1 1,-1 0-1,0 0 1,0 0 0,0 1-1,0-1 1,1 0-1,-1 0 1,0 0 0,0 0-1,1 1 1,-1-1 0,0 0-1,0 0 1,1 0-1,-1 0 1,0 0 0,0 0-1,1 0 1,-1 0 0,0 0-1,0 0 1,1 0-1,-1 0 1,0 0 0,0 0-1,1 0 1,-1 0 0,0 0-1,0 0 1,1 0-1,-1 0 1,0-1 0,1 1-1,0-12 366,-6-16-330,3 21-49,-1 1-1,1-1 1,-2 1-1,-3-7 0,5 11-10,0-1 0,0 1 0,0 0 0,0 0 0,0 0 0,0 0 0,-1 0 0,1 0 0,-1 0 0,0 1 0,1 0 0,-6-2 0,3 1-22,-1 0 0,0 1 0,0 0 0,0 0 0,-1 0 0,1 1 1,0 0-1,0 0 0,-10 2 0,4 1-16,1 0 0,0 0-1,0 1 1,-17 8 0,-2 5-24,0 1-1,-36 30 0,63-46 72,-18 14 0,1 1 0,1 1-1,-23 27 1,33-35 1,1 1 0,0 0 0,1 0 0,1 1 0,0-1 0,0 2 0,1-1 0,-4 17 0,8-26 13,1-1-1,-1 1 1,1 0-1,0 0 1,-1 0-1,1-1 1,1 1-1,-1 0 1,0 0-1,1-1 1,-1 1 0,1 0-1,0 0 1,0-1-1,0 1 1,0-1-1,1 1 1,-1-1-1,1 0 1,-1 1-1,1-1 1,0 0-1,0 0 1,0 0-1,0 0 1,0 0 0,0-1-1,1 1 1,-1-1-1,0 1 1,1-1-1,-1 0 1,1 0-1,0 0 1,-1 0-1,1 0 1,0-1-1,0 1 1,5-1-1,5 1 35,0-1-1,0 0 0,1-1 0,-1-1 0,0 0 0,0-1 0,-1 0 0,1-1 0,0 0 0,-1-1 1,0 0-1,0-1 0,16-12 0,-14 8-24,0-1 1,-1 0-1,0-1 0,-1 0 1,-1-1-1,0 0 1,-1-1-1,0-1 0,15-29 1,3-22 31,2-4-332,-22 58 70,-7 12 199,-1 0 1,0 0-1,0 0 1,0 0-1,0 0 1,0 0-1,0 0 1,0 0-1,0 0 1,0 0-1,0 0 1,0 0-1,0 0 1,0 0-1,1 0 0,-1 0 1,0 0-1,0 0 1,0 0-1,0 0 1,0 0-1,0 0 1,0 0-1,0 0 1,0 0-1,0 0 1,1 0-1,-1 0 1,0 0-1,0 0 1,0 0-1,0 0 1,0 0-1,0 0 1,0 0-1,0 0 1,0 0-1,0 0 1,0 0-1,0 1 1,0-1-1,0 0 1,0 0-1,0 0 1,1 0-1,-1 0 1,0 0-1,0 0 0,0 0 1,0 0-1,0 0 1,0 0-1,0 0 1,0 1-1,0-1 1,0 0-1,0 0 1,0 0-1,1 6-70,4 23-190,8 30 0,-4-22 226,-4-18 113,0-1 0,12 28 0,-13-37-15,1 0-1,0-1 1,0 0-1,0 0 0,1 0 1,0-1-1,9 9 0,-12-14-18,0 1-1,1-1 0,-1 0 0,1 0 1,-1 0-1,1 0 0,0-1 1,0 1-1,0-1 0,0 0 0,0 0 1,0-1-1,0 1 0,1-1 0,-1 0 1,0 0-1,0 0 0,0-1 0,0 1 1,7-3-1,1 0 54,0-1 0,0 0 0,-1-1 0,1 0 0,16-11 0,-15 7-74,1-1 0,-2-1-1,1 0 1,-1-1 0,-1 0 0,0 0 0,10-16-1,57-103-28,-57 93 65,9-18-30,-16 30-150,0 0 0,1 1-1,25-31 1,-39 56 118,-1-1 0,0 0 0,1 1 0,-1-1 1,0 1-1,1-1 0,-1 1 0,1 0 0,-1-1 0,1 1 1,-1-1-1,1 1 0,-1 0 0,1-1 0,-1 1 1,1 0-1,0 0 0,-1-1 0,1 1 0,0 0 0,-1 0 1,1 0-1,-1 0 0,1 0 0,0 0 0,-1 0 0,1 0 1,0 0-1,-1 0 0,1 0 0,-1 0 0,1 1 1,0-1-1,-1 0 0,1 0 0,-1 1 0,1-1 0,-1 0 1,1 1-1,-1-1 0,1 0 0,-1 1 0,1-1 0,-1 1 1,1-1-1,-1 1 0,1-1 0,-1 1 0,2 3-17,1 0 1,-2-1-1,1 1 0,0 0 0,-1 0 0,2 7 0,1 10-12,-1 0-1,-1 1 0,0 22 0,-6 69-38,1-49 108,2-44 34,0 1-1,-1-1 1,-8 30-1,8-44-25,1-1 0,-1 1 0,0-1 0,0 0 0,-1 0 1,0 0-1,0 0 0,0 0 0,0 0 0,-1-1 0,0 1 0,0-1 0,0 0 0,0 0 0,-1-1 0,-6 5 0,6-6-17,1 0 1,-1 0-1,1 0 0,-1-1 1,0 0-1,0 0 0,1 0 0,-1-1 1,0 1-1,0-1 0,0-1 1,0 1-1,0 0 0,-8-3 0,2 0 38,0-1-1,-1 0 1,2 0 0,-19-11-1,-13-10-142,32 22 69,10 5-167,7 3 3,9 5 219,0-2 0,1 0 0,1 0 0,29 7 1,-16-7 395,61 6 1,-63-12-273,1-2 1,-1 0-1,41-8 1,86-21-9,-138 25-154,24-5-399,-1-2 0,60-24 0,-96 33 203,11-6-1883,-10-2-3180,-5 4 1210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36 2976,'0'0'78,"1"-1"0,-1 1 1,0-1-1,0 1 0,0-1 0,1 0 0,-1 1 1,0-1-1,0 1 0,0-1 0,0 1 0,0-1 1,0 1-1,0-1 0,0 0 0,-1 1 0,1-1 1,0 1-1,0-1 0,0 1 0,-1-1 0,1-7 5480,-4 8-4102,2 1-1398,1-1 0,0 1 0,0-1 0,0 1 0,0-1-1,0 1 1,0 0 0,0 0 0,0-1 0,0 1 0,-1 2 0,-9 12 430,1 1 0,0 0 1,1 1-1,1 0 0,-9 28 1,-22 97 941,28-97-905,-11 44 193,-64 225 1647,78-295-1575,4-16-92,3-11-448,1 5-237,0 1 0,1-1 0,-1 1 0,1-1 0,0 1 0,1-5 0,2-3-34,44-222-286,-11 43 294,-25 138-30,0-1-112,35-94 1,-41 131 122,-5 11-28,1-1-1,-1 1 0,1 0 0,0 0 1,0 1-1,1-1 0,4-6 0,-6 10 63,-1 0 0,0 0 0,0 0 0,1-1 0,-1 1 0,0 0 0,0 0 0,1 0 0,-1 0 0,0 0 0,0 0 0,1 0 0,-1 0 0,0 0 0,1 0 0,-1 0 0,0 0-1,0 0 1,1 1 0,-1-1 0,0 0 0,0 0 0,1 0 0,-1 0 0,0 0 0,0 0 0,1 1 0,-1-1 0,0 0 0,0 0 0,1 1 0,7 8 307,-6-8-265,2 5 82,1 0 0,-1 1-1,0-1 1,0 1 0,-1 0-1,1 0 1,2 10 0,12 54 359,-12-46-189,26 125 577,14 55-151,-36-174-709,15 35 1,5 12 508,-30-71-4507,-5-8-323,-7-8-1244,3 1 3051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4800,'-10'4'12040,"21"-5"-10987,60-16 2429,20-2-3197,-30 4-895,-15 4-3177,-1-5-5172,-23 10 5903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3808,'1'-22'1530,"-1"22"-1453,0-1 0,0 1 1,0 0-1,0-1 0,0 1 1,0 0-1,1-1 0,-1 1 0,0 0 1,0-1-1,0 1 0,0 0 1,0-1-1,0 1 0,1 0 1,-1 0-1,0-1 0,0 1 0,0 0 1,1 0-1,-1-1 0,0 1 1,0 0-1,1 0 0,-1-1 0,0 1 1,0 0-1,1 0 0,-1 0 1,0 0-1,1 0 0,-1-1 1,0 1-1,1 0 0,-1 0 0,0 0 1,1 0-1,-1 0 0,6 2 4744,-5 2-4215,0-1 1,0 1-1,0-1 0,0 1 1,0 0-1,-1-1 1,0 1-1,1 0 0,-1-1 1,-1 1-1,1 4 0,-11 41 575,6-29-412,-39 224 1868,40-201-2349,1 0 1,3 1 0,7 72 0,-6-109-234,1-1 0,-1 1 0,1-1-1,0 0 1,1 0 0,0 0 0,0 0-1,6 9 1,-6-11-10,-1 0-1,1-1 0,0 1 1,1-1-1,-1 0 1,0 0-1,1 0 0,0-1 1,0 1-1,0-1 1,0 0-1,0 0 0,4 2 1,-3-3-331,-1-1 1,0 1 0,1-1-1,-1 1 1,1-1-1,-1-1 1,0 1-1,6-1 1,18-5-10180,-20 5 8001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9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1195 8544,'-10'41'3840,"-20"83"3061,-26 91-2666,-23 76-503,66-262-3204,11-25-385,8-17-88,16-56 462,51-134-282,16-36-150,-61 159 13,37-93 96,-48 135-30,1 1 0,33-51 0,-35 65 55,32-36 0,-41 51-164,1 1 1,0 0-1,0 0 0,1 1 0,0 0 1,0 0-1,13-5 0,-21 10-50,0 0 0,1 1 0,-1-1 0,1 0 0,-1 1 0,1 0 0,-1-1 0,1 1 0,0 0-1,-1 0 1,1 0 0,-1 0 0,1 0 0,-1 0 0,1 0 0,-1 0 0,1 1 0,0-1 0,-1 0 0,1 1 0,-1 0 0,0-1 0,1 1 0,-1 0 0,1 0 0,-1 0-1,0-1 1,0 1 0,0 1 0,1-1 0,-1 0 0,0 0 0,0 0 0,0 1 0,-1-1 0,2 2 0,0 2 7,1 1 0,-2-1 1,1 0-1,-1 1 0,1-1 1,-2 1-1,1-1 0,0 11 0,-2 0 25,-1 0-1,0 0 0,-1 0 1,-1 0-1,0-1 0,-1 1 0,0-1 1,-2-1-1,0 1 0,-17 27 1,12-25-65,-1 1 1,-1-1 0,0-1 0,-1-1-1,-1 0 1,0-1 0,-33 22 0,46-34-94,0 0-1,0 0 1,0 0 0,0-1 0,-1 1-1,1-1 1,-1 0 0,1 0 0,-1 0-1,1 0 1,-1-1 0,0 1 0,1-1 0,-1 0-1,0 0 1,1-1 0,-1 1 0,0-1-1,1 1 1,-1-1 0,1 0 0,-1-1 0,1 1-1,0-1 1,-4-1 0,-12-9-626,24 14 763,-1 0-1,1-1 1,0 1-1,0-1 0,0 0 1,0-1-1,1 1 1,5-1-1,55 0 278,-65 0-288,54-2 236,1-2-1,62-13 0,-100 14-166,0-2-1,-1 0 1,0-1 0,0-1-1,0 0 1,-1-1-1,0-1 1,0 0 0,-1-2-1,25-21 1,-3-8-56,42-61 0,-47 60-22,144-212-300,82-232 160,-250 468 153,7-12 9,-1-1 1,18-63-1,-31 91-26,-1 0-1,0 0 1,1 0 0,-1-1-1,0 1 1,0 0 0,-1-3-1,1 5 5,0 0-1,0-1 0,0 1 1,0 0-1,0-1 0,0 1 1,-1 0-1,1-1 0,0 1 1,0 0-1,0-1 0,0 1 1,-1 0-1,1 0 0,0-1 1,0 1-1,-1 0 0,1 0 1,0 0-1,-1-1 0,1 1 1,0 0-1,-1 0 0,0 0-3,0 0-1,1 0 1,-1 0-1,0 0 1,0 0-1,1 0 1,-1 0-1,0 1 1,0-1-1,1 0 1,-1 0-1,0 1 1,0-1-1,1 0 1,-2 2-1,-7 4 1,1 0 0,0 1-1,0 0 1,1 0 0,0 0-1,-8 13 1,-20 33 38,2 3 0,-39 90 0,49-95 57,2 1 0,2 1-1,-17 82 1,23-62 29,4 0 0,2 0 0,4 79 0,4-135-60,0 0 0,1-1 0,0 1-1,2-1 1,0 0 0,8 23 0,-10-34-27,1 0 1,-1 0-1,1 0 1,0-1-1,0 1 1,0-1-1,0 0 1,1 0-1,0 0 1,-1 0-1,2 0 1,-1-1-1,0 0 1,1 0-1,-1 0 1,1 0-1,0-1 1,0 0-1,0 0 1,0 0-1,0-1 1,1 1-1,9 0 1,-5-1-76,1-1 1,-1 0-1,1-1 0,-1 0 1,0 0-1,1-1 1,-1-1-1,11-3 1,-7 0-41,-1 0 1,1 0-1,-1-2 1,24-17-1,-8 2-14,-2-2 0,-2 0 0,42-54 0,5-21 94,-35 45 7,-31 47 0,-3 4 4,0 0 0,1 0 0,-2 0-1,1-1 1,0 1 0,-1-1 0,0 0 0,0 0-1,0 0 1,-1 0 0,1-6 0,-2 11-7,0 0-1,0-1 1,0 1 0,0 0 0,0 0 0,0-1-1,0 1 1,0 0 0,0 0 0,0-1-1,0 1 1,0 0 0,0 0 0,0-1 0,-1 1-1,1 0 1,0 0 0,0-1 0,0 1 0,0 0-1,-1 0 1,1 0 0,0 0 0,0-1-1,-1 1 1,1 0 0,0 0 0,0 0 0,0 0-1,-1 0 1,1-1 0,-11 2-48,-11 9 36,20-10 26,-2 3-7,-1 0-1,1 0 1,0 0-1,0 0 1,0 1-1,1-1 1,-1 1-1,1 0 1,0 0-1,-3 5 1,-5 9 92,-9 21 1,10-20 41,-52 116 262,55-113-319,0 0 0,1 0 0,1 1 0,-2 31 0,7-48-23,-1 0 1,2 0 0,-1 0 0,1 0 0,0 0-1,0 0 1,4 10 0,-5-15-51,0 0 0,1 1 0,-1-1 0,1 0 0,0 1 0,-1-1 0,1 0 1,0 0-1,0 0 0,-1 0 0,1 1 0,0-1 0,0-1 0,0 1 0,1 0 0,-1 0 0,0 0 0,0 0 1,0-1-1,1 1 0,-1 0 0,0-1 0,1 0 0,-1 1 0,0-1 0,1 0 0,-1 1 0,0-1 0,1 0 1,-1 0-1,1 0 0,-1 0 0,0 0 0,1-1 0,2 1 0,-3-1-21,0 1 0,1-1-1,-1 0 1,1 0 0,-1 1 0,0-1-1,0 0 1,1 0 0,-1 0 0,0 0-1,0 0 1,0 0 0,0-1 0,0 1-1,0 0 1,0 0 0,-1-1 0,1 1-1,1-3 1,2-4-58,7-13-47,-2 1 0,0-1 0,-2-1 0,9-35 0,-5 14-7,4-5 51,24-95 317,-38 135-161,-3 10 12,-3 15-161,-1 16 125,1-1 0,0 64 0,5-78-4,2 0 1,0 1-1,1-1 1,0 0-1,2 0 1,10 29-1,-14-44-34,0-1 1,0 0-1,0 0 0,1 1 1,-1-1-1,0 0 0,1 0 1,-1 0-1,1 0 0,0-1 1,0 1-1,0 0 0,-1-1 1,1 1-1,1-1 0,-1 0 1,0 0-1,0 1 0,0-1 1,1-1-1,-1 1 0,1 0 0,-1-1 1,0 1-1,1-1 0,-1 0 1,1 1-1,-1-1 0,1 0 1,-1-1-1,1 1 0,-1 0 1,1-1-1,-1 0 0,4-1 1,5-1 28,-1-2 0,0 1 1,0-1-1,-1-1 0,0 0 1,13-11-1,10-10-25,50-54 0,19-40-284,-43 52 148,-43 49 59,-12 14 20,1 1 1,0 0 0,1 0-1,-1 0 1,1 0-1,5-3 1,-10 8 27,1 0 0,-1-1 0,0 1 0,0 0 1,0 0-1,0 0 0,1 0 0,-1 0 0,0 0 0,0 0 0,0 0 0,1 0 0,-1 0 1,0 0-1,0 0 0,0 0 0,0 0 0,1 0 0,-1 0 0,0 0 0,0 0 0,0 0 1,1 0-1,-1 0 0,0 0 0,0 0 0,0 0 0,0 0 0,1 0 0,-1 0 0,0 1 1,0-1-1,0 0 0,0 0 0,1 0 0,-1 0 0,0 0 0,0 1 0,2 8-36,-3 7 83,-1 0 0,-4 19-1,-1 2 139,1 8-33,-4 18-51,-1 85 0,11-142-51,0-1 0,1 1 0,-1 0 0,1 0 0,2 6 0,-2-11-39,-1 0 0,0 0 0,1 0 0,-1 0 1,0 0-1,1 0 0,-1 0 0,1 0 0,0 0 1,-1 0-1,1 0 0,0 0 0,-1-1 0,1 1 1,0 0-1,0 0 0,0-1 0,0 1 0,0 0 1,0-1-1,0 1 0,0-1 0,0 0 0,0 1 1,0-1-1,0 0 0,0 1 0,0-1 0,0 0 1,0 0-1,0 0 0,0 0 0,0 0 0,2 0 1,-1-1-14,1 0 0,0 0 0,-1 1 1,0-2-1,1 1 0,-1 0 0,1 0 0,-1-1 1,0 1-1,0-1 0,0 0 0,0 0 1,2-2-1,3-4-51,-1-1 1,6-10-1,1-1-34,12-16-130,-6 7 103,1 1 0,1 1 0,29-29 0,-27 39 83,-23 17 37,1 0 0,-1-1 0,1 1-1,0-1 1,-1 1 0,1 0-1,-1-1 1,1 1 0,0 0-1,-1 0 1,1-1 0,0 1 0,-1 0-1,1 0 1,0 0 0,0 0-1,-1 0 1,1 0 0,0 0 0,-1 0-1,1 0 1,0 0 0,-1 1-1,1-1 1,0 0 0,-1 0-1,1 1 1,0-1 0,-1 0 0,1 1-1,0-1 1,-1 1 0,1-1-1,-1 1 1,1 0 0,1 1 1,-1 1-1,-1 0 1,1-1 0,0 1 0,-1 0-1,1-1 1,-1 1 0,0 0 0,0 0-1,0 4 1,-6 30 63,-16 65 120,21-101-179,1 0-1,0 1 1,-1-1-1,1 0 0,0 1 1,0-1-1,0 0 1,0 1-1,0-1 1,0 0-1,0 1 0,0-1 1,0 0-1,1 1 1,-1-1-1,2 3 0,-2-4-16,1 1 0,-1-1-1,1 1 1,0-1 0,-1 1-1,1-1 1,0 0-1,-1 1 1,1-1 0,0 0-1,-1 1 1,1-1 0,0 0-1,0 0 1,-1 0-1,1 1 1,0-1 0,0 0-1,0 0 1,-1 0 0,1-1-1,0 1 1,0 0 0,-1 0-1,1 0 1,0 0-1,1-1 1,16-6-199,0 0 0,34-19-1,-30 14 51,35-13-1,-50 22 163,0 1 1,0 0-1,0 0 1,0 1-1,1 0 1,-1 1 0,1-1-1,-1 1 1,11 2-1,-13-1 24,0 0 0,-1 0 0,1 1 0,-1 0 0,1 0 0,-1 0 0,0 0 0,0 1 0,0-1 0,0 1 0,0 0 0,-1 0 1,1 1-1,4 5 0,3 5 75,-1 1 1,14 25 0,-14-22-81,13 17-1,-10-17-171,11 13-3457,4-3-3825,-21-21 3683,0-2 990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11 129 8640,'-10'-9'3904,"20"-2"-3392,-2 3 2336,5 8-1665,10-12 865,9 4-1216,0-4 96,2 4-544,3-9-224,3 10-96,-4-9 64,-4 7-64,0 1-2432,-1 5 1312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4480,'0'2'7096,"1"15"507,-1 44-5684,-3 71 313,1-20-1248,-5-9-171,-1 76-303,5-148 462,0-20-2303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97 4992,'-31'-29'2016,"14"15"2053,15 12-3264,1 2-445,1-1-1,-1 0 0,0 0 1,0 0-1,1 0 0,-1 0 1,0 0-1,1 0 0,-1 0 1,1 0-1,0 0 0,-1 0 1,1-1-1,0 1 0,-1 0 1,1 0-1,0 0 0,0 0 1,0-1-1,0 1 0,0 0 1,1-2-1,-1-4 1216,0 6-1449,1 1-1,-1-1 1,0 0 0,1 0 0,-1 1-1,1-1 1,-1 0 0,1 1 0,-1-1-1,1 0 1,0 1 0,-1-1-1,1 1 1,0-1 0,-1 1 0,1-1-1,0 1 1,0 0 0,-1-1 0,1 1-1,0 0 1,0 0 0,0-1-1,0 1 1,-1 0 0,3 0 0,1-1-7,0 1 1,1-1-1,-1 1 1,0 0-1,7 1 1,39 5 608,75 0 0,73-15 238,61 1-1042,-229 9 78,-21-2-185,0 1 0,0 1 1,-1 0-1,12 2 0,-14-2-3278,-3-1 901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6816,'-21'5'10559,"25"-5"-7087,21-1-1791,-1-2-1,37-8 0,31-3-1483,70 10-405,-118 4-2603,-43 8-3136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8480,'-2'0'2686,"7"0"-184,51-5 4645,88-29-3280,-47 19-3856,-83 12-412,2 0-1295,-4 4-2986,1 3 1712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73 6976,'-16'4'2256,"12"0"-1371,4-4-882,-3 5 519,0 1 0,0-1 1,1 0-1,0 1 0,0 0 0,-1 8 1,-14 49 2507,10-39-1876,-5 28 0,8-25-166,-1 43 0,5-58-785,0 0-1,1 0 0,1 0 0,0-1 1,0 1-1,6 15 0,-6-22-125,1 0 0,-1 0 0,1 0 0,0-1 0,0 1-1,0-1 1,0 0 0,1 0 0,0 0 0,0 0 0,0-1 0,7 6 0,-4-5 16,0 0 0,1 0 1,0-1-1,-1 0 0,1 0 1,0-1-1,13 2 0,0-2 61,0 0 1,0-2-1,1 0 0,-1-1 1,33-7-1,-39 5-87,0 0 0,0-1 0,-1-1 0,1-1 0,15-7-1,-21 8-60,-1 0 0,0 0 0,0-1-1,0 0 1,-1-1 0,1 0-1,-1 0 1,-1 0 0,8-11 0,-5 2 40,-1 0 0,0 0 0,-1-1 0,-1 0 0,0 0 0,-2-1 0,4-20 0,-5 14-31,-1 0 0,0-33 0,-3 44-91,0 0 1,-1 1 0,0-1 0,-1 0 0,-8-21 0,9 30 54,0-1-1,0 1 0,-1 0 1,0 0-1,0 0 1,0 0-1,0 0 1,-1 0-1,1 1 0,-1 0 1,0 0-1,0 0 1,0 0-1,0 0 0,-1 1 1,-5-2-1,0 0-1,0 0 0,0 2 0,0-1 0,0 1 0,-1 0 0,-13 0 0,9 2 22,0 1 1,-1 0-1,1 1 0,0 0 0,0 2 1,0-1-1,0 2 0,1 0 0,-1 1 0,-24 14 1,23-11-482,0 2 0,1 0 0,0 0 0,1 2 0,1-1 0,0 2 0,0 0 0,-15 24 0,25-34-416,0 1-1,1-1 1,0 1 0,0 0 0,0 0 0,1 0 0,-1 0 0,1 0 0,0 7 0,0 12-3038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1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13 2656,'-1'0'45,"1"0"0,0 0 0,0 0 0,0 0-1,-1-1 1,1 1 0,0 0 0,0 0 0,0 0 0,0 0 0,0 0 0,-1 0 0,1 0 0,0-1 0,0 1-1,0 0 1,0 0 0,0 0 0,0 0 0,0 0 0,-1-1 0,1 1 0,0 0 0,0 0 0,0 0-1,0 0 1,0-1 0,0 1 0,0 0 0,0 0 0,0 0 0,0-1 0,0 1 0,0 0 0,0 0 0,0 0-1,0 0 1,0-1 0,0 1 0,0 0 0,0 0 0,1 0 0,-1-1 0,7-3 2518,-4 3-740,-3 12 7751,-4 19-6967,0-15-1940,-1 0 0,-1 0 0,-11 21 0,-29 43 182,22-39-488,-9 16-17,-61 81 0,84-124-377,-9 10-72,4-9-2947,5-6 1020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1118 3072,'0'0'976,"0"-6"512,0 1-179,1 1 0,-1 0 0,1-1 0,3-6 0,18-44-406,-8 23-506,2-3-142,2 1-1,1 0 1,39-50 0,-33 51-202,1 1 0,2 2 1,1 0-1,1 2 0,43-31 1,-57 48-314,1 1 0,30-15 1,-47 25 260,0 0 0,0 0 0,0 0 0,1 0 0,-1 0 0,0 0 0,0-1 0,1 1 0,-1 0 0,0 0 0,0 0 0,0 0 0,1 0 0,-1 0 0,0 0 0,0 0 0,1 0 0,-1 0 0,0 0 0,0 0 0,1 0 0,-1 0 0,0 0 0,0 1 0,0-1 0,1 0 0,-1 0 0,0 0 0,0 0 0,1 0 0,-1 0 0,0 1 0,0-1 0,1 10 149,-9 18 220,5-22-311,-50 185 908,46-164-856,-3 15 123,-7 60 1,17-97-180,-1-1 0,1 1 0,0-1 0,0 1 1,1 0-1,-1-1 0,1 1 0,0-1 0,2 6 0,-3-9-14,1 1 0,0-1 0,0 0 0,0 1 0,0-1 0,0 0 0,0 0-1,0 0 1,0 0 0,0 0 0,1 0 0,-1 0 0,0 0 0,1 0 0,-1-1-1,1 1 1,-1-1 0,1 1 0,-1-1 0,1 1 0,-1-1 0,1 0-1,-1 0 1,1 1 0,-1-1 0,1 0 0,0-1 0,-1 1 0,1 0 0,1-1-1,5 0 22,-1 0 0,0-1-1,1 0 1,-1-1-1,0 1 1,0-1-1,0-1 1,0 1 0,11-9-1,-8 4-30,-1 0 1,0-1-1,0 0 0,0 0 0,8-14 0,4-10-7,-2-1-1,27-65 1,-45 99-23,12-33-36,36-57 1,-45 80-280,-7 20 276,-6 29-104,-7 65 1,13-68 266,2 1 0,1-1 0,2 0-1,12 69 1,-14-104-102,0 0-1,0 0 1,1 0 0,-1 0-1,0 0 1,0 0-1,1 0 1,-1 0 0,1 0-1,-1 0 1,1 0 0,-1 0-1,1 0 1,0 0-1,-1-1 1,1 1 0,0 0-1,0 0 1,0-1-1,-1 1 1,1 0 0,0-1-1,0 1 1,0-1 0,0 0-1,0 1 1,0-1-1,0 1 1,1-1 0,1 0 11,-1 0 0,1-1 0,-1 1 0,0-1 0,1 1 0,-1-1 1,0 0-1,1 0 0,-1 0 0,0 0 0,0 0 0,3-2 0,5-4 58,0-1-1,-1 0 1,17-19-1,19-31 37,-2-1 0,35-67 0,-46 60-99,-14 29-63,-18 36 15,0 0 0,0 1 0,0-1 1,1 1-1,-1-1 0,0 1 0,1-1 1,-1 0-1,0 1 0,1-1 0,-1 1 1,1-1-1,-1 1 0,1 0 0,-1-1 0,1 1 1,-1 0-1,1-1 0,-1 1 0,1 0 1,0-1-1,-1 2 3,1-1 0,-1 1-1,0-1 1,0 1 0,1 0 0,-1-1 0,0 1 0,0-1 0,0 1-1,0 0 1,0-1 0,0 1 0,0 0 0,0-1 0,0 1 0,-1-1 0,1 1-1,0 0 1,0-1 0,0 1 0,-1-1 0,1 2 0,-9 28-75,1 0 0,2 0 1,-4 54-1,9-68 184,-1 61-121,2-67 54,1 1 1,1-1-1,0 1 1,0-1-1,5 12 1,-6-19 0,0-1 0,0 0-1,0 0 1,0 0 0,0 0 0,0 0 0,1 0-1,-1 0 1,1 0 0,0 0 0,-1-1 0,1 1-1,0-1 1,0 1 0,0-1 0,0 0 0,0 0-1,0 0 1,0 0 0,1 0 0,-1 0 0,0-1-1,1 1 1,-1-1 0,0 1 0,1-1 0,-1 0-1,0 0 1,1 0 0,-1 0 0,1 0 0,-1-1-1,0 1 1,1-1 0,-1 1 0,0-1 0,0 0-1,0 0 1,4-2 0,2-3 20,0 0 0,0 0-1,0-1 1,0 0 0,-1 0 0,-1-1-1,1 0 1,-1 0 0,0 0 0,8-18-1,2-7 22,19-55-1,-34 83-71,12-30 0,-4 12-127,9-33 0,-15 68-621,-1 16 629,3 88 68,-3-99 75,1 1 1,1-1 0,0 0-1,10 26 1,-13-41 8,-1-1 0,1 0 1,-1 1-1,1-1 0,0 0 0,0 1 1,-1-1-1,1 0 0,0 0 0,0 0 0,0 0 1,0 0-1,2 2 0,-2-3-8,0 0 1,0 0-1,-1 0 1,1 0-1,0 0 0,0 0 1,-1 0-1,1 0 1,0 0-1,0 0 0,-1 0 1,1 0-1,0-1 1,-1 1-1,1 0 0,0-1 1,0 1-1,-1 0 1,1-1-1,-1 1 0,1-1 1,0 1-1,-1-1 1,1 1-1,0-1 0,12-13 29,0 1 0,0-2 1,12-18-1,9-11-117,-18 25 60,1 0 0,1 1 0,1 0 0,1 2 0,0 0 0,1 2 0,1 0 0,0 1 0,41-17 0,2 12-94,-67 19 121,-15 4 18,-32 16 0,26-6-88,0 2 0,-23 22 1,32-26 41,0 1 0,1 0 1,1 1-1,-15 22 0,20-26-22,1-1 0,1 1 0,-1 0 0,2 0 0,0 0 0,0 1 0,1 0-1,-3 16 1,6-25 42,0-1 0,0 0-1,0 1 1,0-1-1,0 0 1,0 1-1,0-1 1,1 0 0,0 1-1,-1-1 1,1 0-1,0 0 1,0 1-1,0-1 1,0 0 0,0 0-1,1 0 1,-1 0-1,0-1 1,1 1-1,0 0 1,-1-1 0,1 1-1,0-1 1,0 1-1,0-1 1,0 0-1,3 2 1,0-1 36,1 0-1,0 0 1,-1-1-1,1 0 1,0 0-1,0 0 1,0 0-1,0-1 1,0 0-1,8-2 1,4 0-1,0-1 0,-1-2 0,1 1 0,-1-2 0,0-1-1,0 0 1,-1-1 0,0 0 0,0-1 0,20-16 0,-7 1-11,-2-1-1,0 0 0,-2-2 1,25-34-1,-3 2-35,28-36 11,85-163 35,-133 205-28,-2-1 0,-3-1-1,17-61 1,-36 103-38,4-24 0,-6 35-18,-1 0-1,0 0 1,0 0-1,0-1 0,0 1 1,0 0-1,0 0 1,0 0-1,-1 0 0,1-1 1,-1 1-1,1 0 1,-1 0-1,0 0 0,0 0 1,0 0-1,0 0 1,-2-2-1,3 4 29,0 0 0,-1 0 0,1 0 0,0-1 0,0 1 0,0 0 0,-1 0 0,1 0 0,0 0 0,0 0 0,-1 0 0,1 0 0,0 0 0,0 0 0,-1 0 0,1 0 0,0 0 0,0 0 0,-1 0 0,1 0 0,0 0 0,0 0 0,-1 0 0,1 0 0,0 0 0,0 0 0,-1 0 0,1 0 0,0 1 0,0-1 0,-1 0 0,-5 4-31,0 0 1,0 0-1,0 1 0,0 0 1,1 0-1,0 0 1,0 1-1,0-1 0,-7 14 1,-2 4 12,-14 33 1,28-56 24,-80 197-347,65-151 284,3 0-1,-11 69 1,20-93 80,1 0 0,1 0 1,1 0-1,1 0 0,5 27 1,-4-40 23,0 1 0,0 0 0,2 0 0,-1-1 0,1 0 0,0 0 0,1 0 0,0 0 0,1-1 0,-1 0 0,2 0 0,-1 0 0,13 11 0,-14-15-6,0-1-1,1 1 0,-1-1 0,0 0 1,1-1-1,0 1 0,0-1 0,0 0 1,-1-1-1,2 1 0,-1-1 0,0-1 1,12 1-1,-3-1 10,0-1 1,1-1 0,-1 0-1,20-6 1,-23 5 6,0-1 1,0-1 0,-1 0-1,1-1 1,-1 0 0,0 0-1,-1-1 1,0 0 0,15-15-1,-19 17-35,-1-1 0,0 0 0,0 0 0,0 0-1,-1 0 1,0-1 0,0 0 0,0 0-1,-1 0 1,0 0 0,-1-1 0,0 1 0,0-1-1,0 1 1,-1-1 0,0-11 0,0 16-20,-1 0 0,0 1 1,-1-1-1,1 0 0,-1 1 1,1-1-1,-1 1 0,0-1 1,1 0-1,-1 1 0,-1-1 1,1 1-1,0 0 1,-1-1-1,1 1 0,-1 0 1,1 0-1,-1 0 0,0 0 1,0 0-1,0 1 0,0-1 1,-1 0-1,-2-1 0,1 1-12,0 1 0,1 0-1,-1 0 1,0 0-1,0 0 1,0 1 0,0-1-1,0 1 1,0 0-1,0 0 1,0 0 0,1 1-1,-1 0 1,0-1-1,0 1 1,-4 2 0,0 0-20,0 1-1,-1 1 1,2-1 0,-1 1 0,0 0 0,1 1 0,0 0 0,0 0 0,1 0 0,-10 13 0,8-9 21,0 1 0,1 0 0,1 1 0,0 0 1,0 0-1,-7 22 0,11-25 32,0-1-1,0 1 1,1 0 0,0 0-1,1 0 1,0 0 0,0 0 0,1 0-1,2 12 1,-2-16-9,1 1 1,0-1-1,0 1 1,0-1-1,0 0 1,1 1-1,0-1 0,0 0 1,0-1-1,1 1 1,0-1-1,0 1 1,0-1-1,0 0 1,8 5-1,-7-7 30,0 1 0,0-1 0,1 0 0,-1 0 0,1 0 0,0-1 0,-1 0 0,1 0 0,0 0 0,0-1 0,0 0 0,0 0 0,-1 0 0,1-1 0,6-1 0,7-2 57,0-1 0,-1 0 0,22-10 0,-25 8-73,-1-1 1,0 0-1,0-1 1,-1 0-1,0-1 0,21-21 1,-14 10 16,-1-1 1,30-47-1,-37 52-148,13-17 0,-29 80-245,2-33 358,-4 82-295,6-84 299,1 1-1,0 0 1,0-1-1,1 1 1,1-1-1,4 13 1,-5-19 18,0-1 1,0 1-1,0-1 0,1 0 1,-1 0-1,1 0 1,0 0-1,0 0 1,1 0-1,6 5 1,-7-7-5,0 0 1,0 0 0,0-1 0,0 1-1,0-1 1,0 0 0,0 0 0,0 0-1,0 0 1,1-1 0,-1 1 0,0-1-1,0 0 1,1 0 0,-1 0-1,0 0 1,5-1 0,0-1 16,-1 0 1,1-1-1,-1 0 1,1 0-1,-1 0 1,0-1-1,0 0 0,-1 0 1,1-1-1,-1 0 1,0 0-1,0 0 1,-1-1-1,6-7 0,-8 9-47,1 0-1,-1-1 1,0 1-1,-1-1 1,1 0-1,-1 0 1,0 0-1,0 0 1,0 0-1,-1 0 0,0 0 1,0-1-1,0 1 1,-1-1-1,0 1 1,0 0-1,0-1 1,0 1-1,-1-1 1,-2-9-1,1 11 14,0 0-1,0 0 1,0 0 0,0 1-1,0-1 1,-1 1 0,1-1 0,-1 1-1,0 0 1,0 0 0,0 0-1,-1 0 1,1 0 0,-1 1-1,1 0 1,-1-1 0,0 1-1,0 1 1,0-1 0,0 1-1,0-1 1,0 1 0,-1 0 0,1 1-1,-6-1 1,0 0-21,0 1-1,0 0 1,0 0 0,0 1-1,0 1 1,0 0 0,0 0-1,0 1 1,-12 5 0,-7 10-55,27-16 71,0 0 0,-1 0-1,1 0 1,-1-1 0,1 1-1,-1-1 1,1 1 0,-1-1-1,-3 1 1,6-3 17,0 0 0,0 1 0,0-1 0,0 1 0,0-1 0,0 0 0,1 1 0,-1-1 0,0 0 0,0 1 0,1-1 0,-1 1 0,0-1 0,1 1 0,-1-1 0,1 1 0,-1-1 0,0 1 0,1-1 0,0 0 0,13-16 23,-5 6-44,1 1-1,0 1 1,1-1 0,0 2 0,22-14 0,66-29 28,-71 41-75,0 0 0,0 2-1,1 1 1,33-4-1,-53 10 41,-1 0 1,1 0-1,-1 1 0,1 0 0,-1 1 0,1 0 0,9 2 0,-14-2 11,-1 0 0,0 0-1,0 1 1,1-1 0,-1 1-1,0-1 1,0 1 0,-1 0-1,1 0 1,0 0 0,-1 1-1,1-1 1,-1 1-1,1-1 1,-1 1 0,0 0-1,0 0 1,-1 0 0,1 0-1,1 4 1,1 6 15,-1 0-1,0 1 1,-1-1-1,-1 0 1,0 1 0,-1-1-1,0 0 1,-3 18-1,1-11 36,1 1 0,3 23 0,-2-38-9,3 5 317,6-21-13,-5 6-314,12-18 79,19-34 1,-24 37-88,0 2-1,1-1 1,22-24-1,-33 40-46,0 1 1,1 0-1,-1 0 0,0 0 0,0 0 1,1 0-1,-1 0 0,1 0 0,-1 1 0,1-1 1,-1 0-1,2 0 0,-2 1 17,0 0 0,0 0 0,-1 0 0,1 1 0,0-1 0,-1 0 0,1 0 0,0 1 0,0-1-1,-1 0 1,1 1 0,-1-1 0,1 0 0,0 1 0,-1-1 0,1 1 0,-1-1 0,1 1 0,-1-1 0,1 1 0,-1 0 0,1-1 0,-1 1 0,0 0 0,1-1-1,-1 1 1,0 0 0,1 0 0,2 8-7,0 1 0,0-1 0,-1 0 0,-1 1 0,2 12-1,1 5 68,-3-16-19,3 12 59,0-1-1,1 0 1,12 31-1,-15-48-50,0-1 0,0 1 0,1-1 0,-1 0 0,1 0 0,0 0 0,5 6 0,-5-8-5,-1 0 0,0 0 0,1-1 0,-1 1 1,1-1-1,0 1 0,-1-1 0,1 0 0,0 0 0,0 0 0,0 0 0,0-1 0,6 1 1,3-1 6,1 0 0,0-1 1,0-1-1,17-4 0,25-3-2404,-49 9 1450,0 0 0,0 0 0,0 0 0,0 0 0,-1 1 0,1 0 0,7 3 0,1 4-4245,-4 3 1692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90 2496,'0'-1'167,"1"0"0,-1 0 0,1 0 0,-1 0 0,1 0 0,-1 0 0,1 0 0,0 0 0,0 1 0,-1-1 0,1 0 0,0 0 0,0 1 0,0-1 0,-1 1 0,3-2 0,6-4 2167,-9 6-2291,0 0 0,0 0 0,0 0 1,1 0-1,-1 0 0,0 0 0,0 0 0,0 0 0,0-1 0,0 1 1,1 0-1,-1 0 0,0 0 0,0 0 0,0 0 0,0-1 0,0 1 0,0 0 1,0 0-1,0 0 0,1 0 0,-1-1 0,0 1 0,0 0 0,0 0 0,0 0 1,0-1-1,0 1 0,0 0 0,0 0 0,0 0 0,0 0 0,0-1 0,0 1 1,-1 0-1,1 0 0,0 0 0,0-1 0,0 1 0,0 0 0,0 0 0,0 0 1,0 0-1,0 0 0,-1-1 0,-10-3 1150,-16 3-343,10 3-660,0 1 1,0 0 0,0 1-1,1 1 1,-1 1 0,1 0-1,-25 14 1,25-10-88,0 0-1,1 1 1,0 1 0,1 1 0,0 0 0,-21 26-1,30-32-58,1-1-1,0 1 1,0 0-1,1 0 1,0 0-1,0 0 1,1 0-1,-3 12 1,4-13 19,0 0-1,1 0 1,0 0-1,0 0 1,1 0 0,-1 0-1,1-1 1,1 1 0,-1 0-1,1 0 1,0-1 0,3 8-1,-3-9 11,1 0-1,0 1 1,-1-2 0,1 1-1,0 0 1,1 0-1,-1-1 1,1 0 0,0 0-1,-1 0 1,2 0 0,-1 0-1,0-1 1,0 0-1,1 0 1,-1 0 0,1 0-1,-1-1 1,1 0-1,8 2 1,-8-2-17,1-1-1,-1 0 0,1 1 1,-1-2-1,1 1 1,-1-1-1,1 1 1,-1-2-1,0 1 0,1 0 1,-1-1-1,0 0 1,0 0-1,0-1 0,0 0 1,0 1-1,5-6 1,-4 2-16,-1 1 0,0-1 0,0 0 0,0 0 0,-1-1 0,0 1 0,0-1 0,4-10 0,1-6 30,7-31 0,-11 35-58,-2 7 32,0 0-1,-1 0 1,-1 0 0,0-1 0,0 1 0,-1 0 0,-1-1 0,-4-20-1,4 23-28,-1-2-366,2 12 342,0 0 0,0-1 0,0 1 0,0 0 0,0 0 0,0 0 0,0 0 0,0 0 0,0 0 0,0 0 0,0 0 0,-1 0 0,1 0 0,0 0 0,0 0 0,0 0 0,0 0 0,0 0 0,0 0 0,0 0 0,0-1 0,0 1 0,0 0 0,-1 0 0,1 0 0,0 0 0,0 0 0,0 0 0,0 0 0,0 0 0,0 0 0,0 0 0,0 1 0,0-1 0,0 0 0,-1 0 0,1 0 0,0 0 0,0 0 0,0 0 0,0 0 0,0 0 0,0 0 0,0 0 0,0 0 0,0 0 0,0 0 0,0 0 0,0 0 0,-3 7-57,-1 9 169,4-15-127,-4 35-155,1 51 1,2-27 375,-1-27-121,1 25 166,-4 0-1,-16 83 0,9-89-85,-39 151 341,36-153-264,-44 96 1,54-134-142,-2-1 0,1 0 1,-2 0-1,1 0 0,-13 13 0,17-21-28,0-1 1,-1 1-1,1 0 1,-1-1-1,1 0 1,-1 0-1,0 0 1,-6 3-1,8-4-22,-1-1 0,1 1 1,-1-1-1,0 0 0,1 1 0,-1-1 0,1 0 0,-1-1 1,0 1-1,1 0 0,-1-1 0,1 1 0,-1-1 1,1 0-1,-3-1 0,0 0-14,1-1 1,0 1-1,0-1 0,0 0 0,0-1 1,1 1-1,-1 0 0,1-1 1,0 0-1,0 0 0,0 0 1,1 0-1,-4-8 0,-1-1-3,2-2 0,0 1 0,-4-18 0,6 19-7,1 1-1,0 0 1,1-1 0,0 1-1,1-1 1,2-17 0,-1 23-35,0-1 1,0 1-1,1 0 1,1 0-1,-1 0 1,1 0-1,0 0 1,1 1-1,-1-1 1,1 1-1,1 0 1,8-10-1,3 1-36,0 1 0,1 0 0,0 1 0,25-13 0,81-36 166,17-9-99,66-77-13,-93 62 3,-43 35 0,224-147 19,-218 150-269,-142 97 70,-112 101 278,150-126-113,2 2 0,0 0 1,-43 58-1,67-80 23,0-1 0,0 1-1,0 0 1,0-1 0,1 1 0,0 0-1,-1 0 1,2 0 0,-1 0 0,0 0-1,1 0 1,0 0 0,0 5 0,0-8 5,0 1 0,0-1 0,1 0 0,-1 1 0,1-1 0,-1 1 0,1-1 0,0 0 0,-1 1 1,1-1-1,0 0 0,0 0 0,0 1 0,0-1 0,2 1 0,-2 0 12,1-1-1,0 0 1,0 0-1,0 0 1,0-1-1,0 1 1,0 0-1,0-1 1,0 1-1,0-1 1,0 0-1,0 0 1,4 0-1,2 0 23,0-1 0,0 0-1,0-1 1,0 0 0,0 0-1,-1 0 1,1-1 0,-1-1-1,1 1 1,-1-1 0,10-7 0,-2 0-29,-1-1 1,0 0-1,23-26 1,-12 5 15,0-1 1,35-66-1,-58 96-46,22-49-27,-18 39 22,0 0-1,12-18 1,-14 23-203,-6 8-29,1 2 225,0 0 0,0 0 0,1 0 0,-1 0 0,0-1 0,0 2 0,1-1 0,-1 0 1,1 0-1,-1 0 0,1 0 0,-1 2 0,-1 5 10,1 0 0,-1 0 0,2 0 1,-1 1-1,2 10 0,-1-2 10,0 3 15,1 0-1,1 0 1,1 1-1,1-1 1,0 0-1,14 35 1,-16-51-1,0 0 0,0 0 1,1 0-1,0 0 0,-1 0 1,1-1-1,0 1 1,1-1-1,-1 0 0,7 5 1,-8-7-1,0 0 0,-1 0 0,1 0 0,0 0 0,0 0 0,1-1 0,-1 1 0,0 0 0,0-1 0,0 0 0,0 1 0,0-1 0,1 0 0,-1 0 0,0 0 0,0-1 0,0 1 0,0 0 0,1-1 0,-1 0 0,0 1 0,0-1 0,0 0 0,0 0 0,3-2 0,16-13 101,-1-1-1,-1-1 1,0-1-1,16-22 1,-15 18-69,8-8-62,84-92-82,-77 88 3,54-41 0,-85 72 55,1 1 0,0-1 0,9-3 1,-13 6 21,0 1 1,0-1 0,0 1 0,0 0 0,0-1 0,0 1-1,0 0 1,0 0 0,0 0 0,0-1 0,0 1 0,1 0-1,-1 0 1,0 1 0,0-1 0,0 0 0,0 0 0,0 0-1,0 1 1,0-1 0,0 1 0,0-1 0,0 0 0,0 1-1,0 0 1,-1-1 0,3 2 0,-2 0-1,1 0 0,-1 0-1,1 0 1,-1 1 0,0-1 0,0 0-1,0 1 1,0-1 0,-1 1 0,1-1-1,-1 1 1,1 4 0,-1 31 11,-1-28 0,-2 45 25,-3 0 0,-2 0 0,-2-1-1,-3 0 1,-21 58 0,31-105 14,0 1 0,-1-1 0,-8 13 0,11-18-9,-1 0 1,1 0-1,-1 0 1,0-1-1,1 1 0,-1 0 1,0-1-1,0 1 1,0-1-1,0 0 0,0 1 1,0-1-1,0 0 1,-1 0-1,1 0 0,0-1 1,-4 2-1,2-2 2,0-1 0,0 1 0,1-1-1,-1 1 1,1-1 0,-1 0 0,0-1 0,1 1-1,0 0 1,-1-1 0,1 0 0,0 0 0,0 0-1,0 0 1,0 0 0,0-1 0,-3-4 0,-2-1 43,0 0 1,1-1-1,1 0 1,-9-15 0,4 3-82,0 0 0,2 0 0,0-1 0,-7-31 1,15 52-4,1-1 0,-1 1 0,1-1 0,0 1 0,0-1 0,0 1 0,0-1 0,0 1 0,0-1 0,0 1 0,0-1 0,1 1 0,-1-1 0,0 1 0,1-1 1,0-1-1,0 2 10,0 0 1,0 0 0,0 0 0,0 0 0,0 0 0,1 0 0,-1 1 0,0-1 0,0 0-1,1 1 1,-1-1 0,0 1 0,1-1 0,-1 1 0,0-1 0,1 1 0,-1 0 0,0 0-1,3 0 1,7 0-23,-1 0-1,1 1 1,-1 0-1,0 1 1,1 0-1,-1 1 1,10 3-1,70 33-47,68 45 44,-136-75-1760,0 0 480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2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3552,'0'0'1147,"1"0"-683,10 4 778,-8-2-934,-1-1-1,1 0 0,0 0 0,-1 0 0,1 0 0,0-1 0,0 1 1,0-1-1,-1 1 0,1-1 0,0 0 0,0 0 0,0 0 0,0-1 0,-1 1 1,1-1-1,0 1 0,0-1 0,-1 0 0,1 0 0,3-2 0,1-2-60,0 0 0,-1 0 0,0-1 0,0 0-1,0-1 1,-1 1 0,7-11 0,29-56 393,-23 39-423,157-253 956,-170 280-1132,-4 6-73,0 0 0,0 0-1,0 0 1,0-1 0,0 1 0,-1 0-1,1-1 1,0 1 0,-1-1 0,1 1 0,-1-1-1,1 1 1,-1-1 0,1-2 0,-1 4 23,0 0 0,0 0-1,0 0 1,0 0 0,-1 0 0,1-1 0,0 1 0,0 0 0,0 0-1,0 0 1,0 0 0,0 0 0,0 0 0,0 0 0,0 0 0,0 0-1,0-1 1,0 1 0,0 0 0,-1 0 0,1 0 0,0 0 0,0 0-1,0 0 1,0 0 0,0 0 0,0 0 0,0 0 0,0 0 0,-1 0-1,1 0 1,0 0 0,0 0 0,0 0 0,0 0 0,0 0 0,0 0-1,0 0 1,-1 0 0,1 0 0,0 0 0,0 0 0,0 0 0,0 0-1,0 0 1,0 0 0,-10 5-171,-7 8 75,11-5 111,1-1-1,0 1 0,1 0 1,-1 1-1,2-1 0,-1 1 1,-2 10-1,2-1-18,0-1 1,-2 32 0,5-39 48,1 0 0,0 0 0,1-1 0,0 1 0,1 0 0,0-1 0,0 1 0,1-1 0,0 0 1,0 0-1,8 14 0,-8-18 45,0-1 0,0 1-1,1-1 1,-1 0 0,1 1 0,0-2 0,0 1 0,1 0 0,-1-1 0,1 0 0,-1 0 0,1 0 0,0 0-1,0-1 1,0 0 0,1 0 0,-1 0 0,0-1 0,1 0 0,-1 0 0,9 0 0,-4-1 13,0 0 0,-1-1 0,1 0 0,0 0 0,-1-1 0,1-1 0,-1 1 0,0-2 0,0 1 0,0-1 0,0 0 0,-1-1 0,0 0 0,0-1 0,8-6 0,2-3 31,0-2 0,29-34 1,26-45-131,-32 41 114,-23 30-30,-9 12-207,19-22 1,-27 38 72,-1 0 0,1 1 1,-1-1-1,0 0 1,0 0-1,-1 5 0,0-8 54,-43 342 97,40-321 92,0 0 0,-1 0 0,-10 26 0,14-44-103,-5 10 94,6-13-170,0 0 1,-1 1 0,1-1-1,0 0 1,-1 0-1,1 1 1,0-1-1,-1 0 1,1 0 0,0 0-1,-1 1 1,1-1-1,-1 0 1,1 0-1,0 0 1,-1 0 0,1 0-1,-1 0 1,1 0-1,-1 0 1,1 0 0,0 0-1,-1 0 1,1 0-1,-1 0 1,1 0-1,-1 0 1,1 0 0,0 0-1,-1-1 1,0 1-1,-2-2 22,1 1 0,-1-1 0,0 0 0,1 0 0,-1-1 0,1 1 0,0 0 0,-1-1 0,1 1 1,0-1-1,-1-3 0,-18-35 98,12 22-161,-18-40-6,25 55 33,1 1 0,0-1-1,0 1 1,1-1 0,-1 0-1,1-4 1,0 8 0,0 0-1,0 0 1,0 0-1,0 0 1,0-1 0,0 1-1,0 0 1,0 0-1,0 0 1,0 0-1,0 0 1,0 0 0,0-1-1,0 1 1,0 0-1,0 0 1,0 0 0,0 0-1,0 0 1,0 0-1,0-1 1,0 1 0,0 0-1,0 0 1,0 0-1,0 0 1,-1 0-1,1 0 1,0-1 0,0 1-1,0 0 1,0 0-1,0 0 1,0 0 0,0 0-1,0 0 1,-1 0-1,1 0 1,0 0 0,0 0-1,0 0 1,0 0-1,0 0 1,0 0-1,-1 0 1,1 0 0,0 0-1,0 0 1,0 0-1,0 0 1,0 0 0,-1 0-1,1 0 1,0 0-1,0 0 1,0 0 0,0 0-1,0 0 1,0 0-1,-1 0 1,1 0-1,0 0 1,0 0 0,0 0-1,0 0 1,0 1-1,-1-1-3,1 0-1,-1 1 0,1-1 1,0 1-1,-1-1 0,1 1 1,0-1-1,-1 1 0,1-1 1,0 1-1,0 0 0,-1-1 1,1 1-1,0-1 0,0 1 1,0-1-1,0 2 0,5 15-45,-3-12 69,1 1 0,0-1-1,0 0 1,1 0 0,-1 0-1,1 0 1,0 0 0,1-1 0,-1 0-1,1 0 1,-1 0 0,1 0 0,1-1-1,-1 0 1,0 0 0,1 0 0,-1-1-1,1 0 1,0 0 0,0 0 0,0-1-1,0 1 1,0-2 0,0 1 0,12-1-1,-11-1 24,0 0-1,1-1 1,-1 0 0,0 0-1,0 0 1,-1-1-1,1 0 1,0-1-1,-1 0 1,0 0 0,0 0-1,0 0 1,6-7-1,18-17 75,-21 18-141,1 1 0,1 0 0,0 1 0,0 0 0,15-8 0,-13 7 829,-9 6-2812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49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32 9888,'-45'-23'4480,"22"18"-3904,9 1 896,6 8-929,-5-4 65,3 5-384,-4-5-1823,11 8 863,-7-1-4096,10 9 2688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107 120 7392,'-62'-60'3360,"34"40"-2944,20 12 864,3 5-800,2-9-192,6 7-192,10-3-448,5 4 192,19 4-288,8 4 256,8 4-4064,2 4 2336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2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415 794 2816,'6'-3'6224,"-10"-1"-4592,-3 1-1307,0 0 1,0 0-1,0 0 0,0 1 1,-1 0-1,1 1 1,-1 0-1,-10 0 1,-65 1 329,75 0-517,-8 1-53,1 1 0,0 0 0,0 1 0,0 0 0,0 1 0,-18 8 0,25-8-35,1-1-1,0 1 0,0 0 1,1 0-1,-1 1 0,1 0 0,0 0 1,0 0-1,0 1 0,1 0 1,0 0-1,0 1 0,-7 12 1,6-7 13,1 0 0,0 1 1,1 0-1,0 0 1,1 0-1,1 1 0,0-1 1,0 22-1,2-28 10,0 1 0,1 0 0,-1-1-1,2 1 1,-1-1 0,1 0 0,0 1-1,0-1 1,1 0 0,0 0 0,1 0 0,-1-1-1,1 1 1,0-1 0,1 0 0,10 11-1,-10-13-7,1 0-1,0 0 0,0 0 0,0-1 0,0 0 0,1 0 0,-1-1 0,1 0 0,0 0 0,0 0 0,0-1 1,0 0-1,9 0 0,4 0 89,0-2 0,0 0 0,27-5 0,-24 1-82,0 0 0,0-2 0,-1 0 0,0-1 0,-1-2 0,22-12 0,-17 7-33,-1-2 0,-1-1 0,0-1 1,24-26-1,-29 26-22,-4 5 21,-1 0 1,-1-1-1,0 0 0,16-26 0,-22 32-201,1-2-52,-10 8 78,-6 3-37,7 1 155,0-1 0,0 0 0,0 1 1,0-1-1,1 1 0,-1-1 0,0 1 0,0 0 0,0-1 0,1 1 0,-1 0 1,0-1-1,1 1 0,-1 0 0,0 0 0,1 0 0,-1 0 0,1-1 0,-1 3 0,-8 22 16,5-10-5,-1-4 16,1 1-1,1 0 1,0 0-1,-3 21 0,5-20-35,0 3 34,0 1 0,1 21-1,1-34 48,-1 1 0,1-1 0,0 1-1,0-1 1,1 1 0,-1-1 0,1 1-1,0-1 1,0 0 0,0 0-1,1 0 1,-1 0 0,4 4 0,-4-7-34,-1 0 0,1 1 0,-1-1 0,1 0-1,-1 0 1,1 0 0,0 0 0,0 0 0,-1 0 0,1 0 0,0 0 0,0-1 0,0 1 0,0-1 0,0 1 0,0-1 0,0 0 0,0 0 0,0 0 0,0 0 0,0 0 0,0 0 0,0-1 0,0 1-1,-1-1 1,1 1 0,0-1 0,0 0 0,0 0 0,0 0 0,-1 0 0,1 0 0,2-2 0,4-3 54,0 0-1,-1-1 1,0 0-1,0 0 1,8-12 0,-12 14-57,0 1 0,-1-1 0,1 0 0,-1 0 1,0 0-1,-1-1 0,1 1 0,-1 0 0,0-1 0,0 1 0,-1-1 1,1-5-1,-1 3-18,-1 0-1,1-1 1,-1 1 0,-1 0-1,0 0 1,0 0 0,-3-9-1,3 14-16,1 0 0,-1-1 0,0 1-1,0 0 1,-1 0 0,1 0 0,0 0-1,-1 0 1,-3-3 0,-6-6-92,6 7 98,0 1 0,0 0-1,0 0 1,0 0 0,-1 0 0,0 1 0,1 0 0,-1 1 0,-8-3 0,-13-5 192,25 9-247,14 0 207,82-9 71,-47 7-236,-6-1 17,0 1 1,0 3-1,0 1 0,77 13 1,-111-12 26,-1-1 0,0 1 0,0 0 1,0 0-1,0 0 0,0 1 0,0 0 1,5 4-1,-8-6 11,0 0 0,0 1 0,-1 0-1,1-1 1,0 1 0,-1 0 0,1 0 0,-1 0 0,0 0-1,0 0 1,0 1 0,0-1 0,0 0 0,0 0 0,0 1 0,-1-1-1,1 0 1,-1 1 0,0-1 0,0 1 0,0 4 0,-1 4 121,-1-1 1,-1 1-1,0 0 0,-8 19 1,-24 38-23,-1 2 156,36-70-269,0 0-1,0 0 1,0 0 0,-1 1-1,1-1 1,0 0-1,0 0 1,0 0 0,0 0-1,0 0 1,0 0 0,0 0-1,0 0 1,0 0 0,0 0-1,0 0 1,-1 0 0,1 1-1,0-1 1,0 0-1,0 0 1,0 0 0,0 0-1,0 0 1,0 0 0,0 0-1,0 1 1,0-1 0,0 0-1,0 0 1,0 0-1,0 0 1,0 0 0,0 0-1,0 0 1,0 0 0,0 1-1,0-1 1,0 0 0,0 0-1,0 0 1,1 0 0,-1 0-1,0 0 1,0 0-1,0 0 1,0 0 0,0 1-1,0-1 1,0 0 0,0 0-1,0 0 1,0 0 0,1 0-1,-1 0 1,0 0-1,0 0 1,7-6 279,14-18-124,-3 3-93,121-132-72,-117 131-75,0 1-48,39-30 0,-60 50 105,-1 1 1,1-1-1,0 1 1,-1-1-1,1 1 0,0 0 1,-1-1-1,1 1 1,0 0-1,0-1 1,-1 1-1,1 0 0,0 0 1,0 0-1,1 0 1,-2 0 6,0 0 1,0 0-1,1 0 1,-1 0-1,0 1 1,1-1-1,-1 0 1,0 0-1,0 0 1,1 1-1,-1-1 1,0 0 0,0 0-1,0 1 1,1-1-1,-1 0 1,0 0-1,0 1 1,0-1-1,0 0 1,0 1-1,0-1 1,0 0-1,1 0 1,-1 1-1,0 3-27,0 0 0,0 0 0,0 0 0,-2 8 0,1-4 30,-17 90 180,13-65-131,2-22 2,2 0 0,-2 15 1,3-25-38,0-1 0,0 0 0,0 1 1,0-1-1,0 0 0,0 0 0,0 1 1,0-1-1,0 0 0,0 1 0,0-1 1,0 0-1,0 1 0,1-1 0,-1 0 1,0 1-1,0-1 0,0 0 1,0 0-1,0 1 0,1-1 0,-1 0 1,0 0-1,0 1 0,1-1 0,5-4 294,10-21 133,-10 14-447,11-13 18,0 0 0,1 1 0,1 1 0,1 0 0,2 2 0,0 0 0,0 1 0,2 2 0,33-19 0,-41 26-59,-13 7-4,1 0-1,-1 1 0,1 0 1,0 0-1,0 0 0,-1 1 1,9-3-1,-12 4 50,1 0 0,-1 0 0,0 0 0,0 0 0,1 0 0,-1 0 0,0 0-1,0 0 1,1 0 0,-1 0 0,0 0 0,0 1 0,0-1 0,1 0 0,-1 0 0,0 0 0,0 0 0,0 1 0,1-1 0,-1 0 0,0 0 0,0 0 0,0 0-1,0 1 1,0-1 0,0 0 0,1 0 0,-1 1 0,0-1 0,0 0 0,0 0 0,0 1 0,0-1 0,0 0 0,-1 13-148,-8 14-24,9-27 178,-4 9 15,0 1-1,1-1 1,1 1 0,-1-1-1,2 1 1,-1 0 0,1 0-1,1 0 1,0 0 0,0 0-1,3 18 1,-1-25 8,-1 1 0,1 0 0,0 0 0,0-1 0,0 1 0,1-1 0,3 5 0,-4-6 1,-1-1 0,0 1 0,1-1 0,0 1 0,-1-1 0,1 1 0,0-1 0,0 0 0,-1 0 0,1 0 0,0 0 0,0 0 0,0 0 0,1-1 0,-1 1 0,2 0 0,1-1 20,1-1 0,-1 0 1,0 0-1,0-1 0,0 1 0,0-1 0,0 0 1,0 0-1,0-1 0,4-2 0,46-35 44,-40 28-75,23-16 62,-6 4-93,0-1 0,28-30 0,0 3-291,-70 87-177,-19 87 269,19-72 152,-55 196-60,49-197 320,-3 0-1,-48 86 0,55-114-98,-7 11 592,29-43-595,-1 1-1,0-1 1,-1-1-1,-1 1 1,10-19 0,21-64 151,42-143 23,-66 199-399,1-1-1,1 2 1,3 0 0,29-45 0,-38 68 130,5-7 3,20-23 0,-30 38-45,0 1 0,0 0 0,0 1 1,1-1-1,0 1 0,0 0 0,0 1 1,0-1-1,10-3 0,-14 7 20,0-1-1,1 0 1,-1 1-1,0-1 0,0 1 1,1 0-1,-1 0 1,0 0-1,0 0 1,1 0-1,-1 0 1,0 1-1,0-1 1,4 1-1,-5 0 14,0 0-1,0 0 1,1-1 0,-1 1-1,0 0 1,0 0 0,0 0-1,0 0 1,0 0 0,0 0-1,0 0 1,-1 1-1,1-1 1,0 0 0,0 0-1,-1 1 1,1-1 0,-1 1-1,0-1 1,1 0 0,-1 1-1,1 2 1,-1 3 18,0-1-1,0 1 1,0 0 0,-1 0-1,0 0 1,0-1 0,-1 1 0,0 0-1,-3 7 1,-4 7 5,-15 26 0,20-38 27,-1-1 0,-1 1 1,1-1-1,-1 0 1,-11 11-1,16-18-27,0 0 0,-1 0 1,1 0-1,0 0 0,-1 0 0,1 0 0,-1 0 0,1 0 0,-1-1 0,1 1 0,-1-1 0,1 1 0,-1-1 0,0 1 1,1-1-1,-1 0 0,0 0 0,1 0 0,-1 0 0,0 0 0,1 0 0,-1 0 0,1-1 0,-1 1 0,0-1 0,1 1 1,-1-1-1,1 1 0,-1-1 0,1 0 0,-1 0 0,1 0 0,0 0 0,-1 0 0,1 0 0,0 0 0,0 0 0,0-1 0,-2-1 1,1 1-4,-1-1-23,0 0 1,1 0-1,-1 0 0,1 0 1,0 0-1,-1 0 0,2-1 1,-1 1-1,0-1 0,1 1 1,-3-8-1,4 10 0,0 0 1,0 1-1,0-1 0,-1 1 1,1-1-1,0 0 0,0 1 1,-1-1-1,1 1 1,0-1-1,-1 0 0,1 1 1,-1-1-1,1 1 0,0 0 1,-1-1-1,1 1 0,-1-1 1,0 1-1,1 0 1,-1-1-1,1 1 0,-1 0 1,1-1-1,-1 1 0,0 0 1,1 0-1,-1 0 0,0 0 1,0-1-1,1 1 10,-1 0 0,1 0-1,0 1 1,0-1 0,0 0-1,0 0 1,-1 0 0,1 0 0,0 0-1,0 0 1,0 0 0,0 0-1,-1 0 1,1 1 0,0-1 0,0 0-1,0 0 1,0 0 0,0 0-1,0 1 1,-1-1 0,1 0-1,0 0 1,0 0 0,0 0 0,0 1-1,0-1 1,0 0 0,0 0-1,0 0 1,0 1 0,0-1 0,0 0-1,0 0 1,0 1-5,0 1 0,1-1 0,-1 0-1,0 0 1,1 0 0,-1-1 0,1 1 0,-1 0 0,1 0 0,-1 0-1,2 1 1,0 0-3,-1-1 0,1 1 0,0-1 0,0 1 1,-1-1-1,1 0 0,0 0 0,0 0 0,0 0 0,0 0 0,0-1 0,0 1 0,0-1 0,0 1 0,4-1 0,32 0 139,38-10-45,-1-3 0,82-26 0,-126 30-91,-1 0 0,32-16 1,-47 17 37,0 0 0,0 0 0,-1-2 1,-1 0-1,23-20 0,-3-8 14,-1-1-1,33-55 1,53-94-123,-18 26-5,-71 119-54,32-69 0,-59 108 41,0-1-1,-1 1 1,1-1-1,0-7 1,-2 11 81,0 1 0,1-1 0,-1 0 0,0 1 0,0-1 0,0 1 0,0-1 0,0 1 0,0-1 0,0 1 0,0-1 0,0 0 0,0 1 0,-1-1 0,1 1 0,0-1 1,0 1-1,0-1 0,-1 1 0,1-1 0,0 1 0,0-1 0,-1 1 0,1 0 0,-1-1 0,1 1 0,0-1 0,-1 1 0,1 0 0,-1-1 0,1 1 0,-1 0 0,1-1 0,-1 1 0,1 0 0,-1 0 0,1 0 1,-1 0-1,1-1 0,-1 1 0,1 0 0,-1 0 0,1 0 0,-1 0 0,0 0 0,1 0 0,-1 0 0,1 0 0,-1 0 0,1 1 0,-1-1 0,1 0 0,-2 1 0,-8 2-59,-1 1 0,1 0 0,0 1 0,0 0 0,-16 12 0,5-2 48,-26 25 0,34-26 15,0-1-1,1 2 0,1 0 0,0 0 1,1 1-1,-9 20 0,-39 106-26,46-112 48,-8 33-8,2 1 0,3 0 0,-7 68 0,19-115 41,2 0-1,0 1 1,0-1-1,2 0 1,0 0-1,1 0 0,1 0 1,1 0-1,0 0 1,1-1-1,8 18 1,-12-32-19,1 1-1,-1-1 1,1 1 0,0-1 0,0 0 0,-1 1 0,2-1 0,-1 0 0,0 0 0,0-1 0,1 1 0,-1 0 0,1-1 0,-1 1 0,1-1-1,-1 0 1,1 0 0,0 0 0,0 0 0,0-1 0,-1 1 0,1-1 0,0 1 0,5-1 0,5-1 17,0 0 0,-1-1 0,1 0 0,16-5 0,-28 6-46,29-7 39,-1-1 0,36-18 1,-50 20 11,0-1 0,0-1 1,-1 0-1,0-1 0,21-20 0,-30 25-62,-1-1-1,1 1 0,-1-1 1,-1 0-1,5-8 0,-8 14 15,0-1 0,0 1 0,0 0 0,0 0 0,0-1 0,1 1 0,-1 0 0,0-1 0,0 1 0,0 0 0,0-1 0,0 1 0,0 0 0,0-1 0,0 1 0,0 0 0,0 0 0,0-1-1,0 1 1,0 0 0,0-1 0,0 1 0,-1 0 0,1-1 0,0 1 0,0 0 0,0 0 0,0-1 0,-1 1 0,-9-4-151,-15 6-145,15 0 287,1 1-1,0 0 1,0 0-1,0 1 1,1 0 0,-1 1-1,1 0 1,0 0-1,0 1 1,1 0-1,-1 0 1,1 1-1,1 0 1,-1 0-1,1 0 1,0 1-1,1 0 1,0 0 0,0 0-1,-3 10 1,6-14 19,1 1 0,0-1 0,0 1 1,0-1-1,1 1 0,-1-1 0,1 1 1,0 0-1,0-1 0,1 1 0,-1 0 1,1-1-1,2 8 0,-2-9 6,0 0 0,0-1 0,0 1 0,1-1 0,-1 1 0,1-1 0,-1 0-1,1 0 1,0 1 0,0-1 0,0 0 0,0-1 0,0 1 0,0 0 0,0-1 0,1 1 0,-1-1 0,1 0-1,-1 1 1,1-1 0,-1 0 0,1-1 0,5 2 0,0-1 11,0-1-1,0 0 1,0 0 0,1 0-1,-1-1 1,0-1 0,0 1 0,0-1-1,0-1 1,13-5 0,3-4 82,0 0 0,23-17 0,5-7-11,-1-2 0,-1-3 0,-3-1 0,75-87 0,-78 71-147,47-81 0,-68 102 41,-8 14-20,155-257-133,-149 244 124,-13 25-61,-1 0 0,-1-1 1,10-24-1,-16 35 76,1 0 0,-1 0 1,0 0-1,1 0 0,-1 0 0,0 0 0,0 0 1,0 0-1,0 0 0,0 0 0,0 0 1,0 0-1,-1-1 0,1 1 17,0 1-1,0 0 1,0 0 0,0 0-1,-1 0 1,1-1 0,0 1-1,0 0 1,-1 0 0,1 0 0,0 0-1,0 0 1,0 0 0,-1-1-1,1 1 1,0 0 0,-1 0-1,1 0 1,0 0 0,0 0-1,-1 0 1,1 0 0,0 0-1,0 0 1,-1 0 0,1 0 0,0 0-1,0 0 1,-1 1 0,1-1-1,0 0 1,-5 2-84,0 1-1,0-1 1,-8 7 0,5-3 48,-15 10 28,1 1 1,0 1-1,2 1 1,0 1-1,1 0 1,2 2-1,0 0 1,1 1-1,1 1 1,-19 40-1,-54 148-56,71-162 92,2 1 0,-12 69 0,25-105 11,1 0 0,1 0 0,0 1 0,0-1 0,2 0 0,0 0-1,0 0 1,2 0 0,8 25 0,-11-37-6,1 0 0,-1 1 1,0-1-1,1 0 0,0 0 0,0 0 0,0 0 0,0-1 1,0 1-1,1 0 0,-1-1 0,1 0 0,0 1 1,4 1-1,-3-1-3,1-1 1,0 0-1,0 0 1,-1 0-1,1-1 1,0 0-1,0 0 0,1 0 1,4 0-1,4-1 16,1-1 1,-1 0-1,0-1 0,1 0 0,-1-1 0,18-7 0,-20 6 33,30-9 92,41-20 1,-68 26-149,0-1 0,-1 0 0,0-1-1,18-16 1,-29 22-31,4-3 25,-1 0 1,11-12 0,-16 16-19,0 1 1,0-1-1,0 1 1,0-1 0,0 0-1,0 1 1,0-1-1,-1 0 1,1 0-1,-1 0 1,1 0 0,-1 0-1,0 1 1,1-1-1,-1 0 1,0 0-1,0 0 1,-1-3 0,1 4-3,-1 0 1,1 0-1,-1 0 1,1 0-1,-1 1 1,1-1-1,-1 0 1,0 0 0,0 1-1,1-1 1,-1 0-1,0 1 1,0-1-1,0 0 1,1 1-1,-1-1 1,0 1 0,0 0-1,0-1 1,0 1-1,0 0 1,0-1-1,0 1 1,0 0-1,0 0 1,0 0 0,0 0-1,0 0 1,0 0-1,-1 0 1,-5 1-47,0 0 1,0 0 0,-7 2 0,12-2 43,-2 0-29,1 0 0,-1 1 0,1-1 0,-1 1 0,1 0 0,0 0-1,0 1 1,-5 3 0,-21 24 45,21-21-48,4-4 66,0 1 0,0-1 0,-5 11 0,6-12-9,1 1-16,-1 0 1,1 0-1,0 1 1,0-1-1,1 0 1,0 0-1,0 1 1,0-1-1,1 1 1,-1-1-1,1 1 0,1-1 1,-1 1-1,1-1 1,0 1-1,0-1 1,2 7-1,0-3 51,1-1 1,-1 0-1,1 0 0,1-1 0,0 1 1,0-1-1,0 0 0,1 0 0,-1-1 0,9 8 1,-9-10-25,0 0-1,0-1 1,1 1 0,-1-1 0,1 0 0,0 0 0,-1-1 0,1 0 0,0 0 0,1 0 0,-1 0 0,0-1 0,0 0 0,1-1 0,-1 1-1,0-1 1,12-2 0,1 0 60,0 0 0,32-10 0,-10 2 31,-33 8-296,-1 1 1,1-1 0,0 0-1,-1-1 1,15-7-1,-14 6-3198,-4 4 1786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3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7136,'1'-1'197,"-1"1"0,1-1 0,-1 1 0,1-1 0,-1 1 0,1-1 0,-1 1 0,1 0 0,0-1 0,-1 1 0,1 0 0,0 0 0,-1-1 0,1 1 0,0 0 0,-1 0 0,1 0 0,0 0 0,1 0 0,25-5 1212,274-17 5294,152 32-6126,-440-9-749,6 1-3411,-10-2 1397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1016 1568,'0'0'35,"-1"0"0,1 0 0,0 0-1,-1 0 1,1 0 0,0 0 0,-1 0 0,1 0 0,0 0 0,-1 0 0,1 1 0,0-1-1,0 0 1,-1 0 0,1 0 0,0 0 0,-1 1 0,1-1 0,0 0 0,0 0 0,0 1-1,-1-1 1,1 0 0,0 0 0,0 1 0,0-1 0,-1 0 0,1 0 0,0 1 0,0-1-1,0 0 1,0 1 0,0-1 0,0 0 0,0 1 0,0-1 0,0 1 0,2 14 2443,-1-5 331,-1-10-2731,0 1-1,0-1 1,0 0-1,0 1 1,0-1-1,0 0 0,0 1 1,0-1-1,1 0 1,-1 1-1,0-1 1,0 0-1,0 1 1,0-1-1,1 0 1,-1 0-1,0 1 1,0-1-1,0 0 1,1 0-1,-1 1 1,0-1-1,1 0 1,-1 0-1,0 0 1,0 1-1,1-1 1,-1 0-1,0 0 1,1 0-1,13 0 1601,12-7 157,-16 1-1607,0 0 0,0-1 0,0 0 0,-1 0 0,0-1 0,12-13 1,2-2 30,132-110 581,5-4-411,-134 111-461,34-44 0,-48 55 47,-1-1 0,0-1 0,9-20 0,19-58 133,-17 36-118,-3-1 0,11-66 0,-25 102-27,0-1-34,-1 1 0,1-35 0,-5 58-6,0-1 0,0 0 1,0 0-1,0 0 0,-1 1 1,1-1-1,0 0 0,-1 0 1,1 0-1,-1 1 0,0-1 1,0 0-1,1 1 0,-1-1 0,0 1 1,0-1-1,0 1 0,-1-1 1,1 1-1,0 0 0,-1-1 1,1 1-1,-2-1 0,1 2 18,1-1 0,-1 0-1,0 1 1,1 0-1,-1-1 1,0 1 0,0 0-1,1 0 1,-1 0-1,0 0 1,0 0 0,1 1-1,-1-1 1,0 0-1,1 1 1,-1 0 0,0-1-1,1 1 1,-1 0-1,1-1 1,-1 1 0,1 0-1,-1 0 1,-1 2 0,-1 1 26,-1 0 0,1 0 1,0 1-1,0 0 1,1-1-1,-1 2 1,1-1-1,0 0 0,0 0 1,-3 12-1,-3 1 2,-164 367 642,153-337-227,-24 86 1,38-112-221,2 1 0,0 0 0,2 0 0,0 0 0,2 0 0,3 32 0,-3-49-110,1 0-1,1-1 1,-1 1-1,1 0 1,0-1-1,0 1 1,1-1-1,-1 1 1,1-1-1,1 0 1,5 7 0,-7-9-34,0-1 0,1 0 1,-1 0-1,1 0 1,-1 0-1,1 0 0,0 0 1,-1-1-1,1 1 1,0-1-1,0 0 1,0 0-1,0 0 0,1 0 1,-1-1-1,0 1 1,0-1-1,0 0 0,0 0 1,1 0-1,-1 0 1,6-1-1,1-2 26,0 0 0,0-1 1,0 0-1,-1 0 0,0-1 0,0 0 0,0 0 1,11-10-1,64-61 45,-53 46-163,104-100-320,-131 128-65,-4 9 241,-7 19 155,4-13-43,2-9 54,-22 103-105,20-88 168,1 0-1,0 1 1,2 28 0,1-44-34,-1 0 1,1-1 0,-1 1 0,1-1 0,2 6-1,-2-8 1,-1 0-1,1 0 0,-1 0 0,1 0 0,-1 0 0,1 0 1,0 0-1,0 0 0,-1-1 0,1 1 0,0 0 1,0-1-1,0 1 0,2 1 0,-2-2 5,0 1 0,0-1 0,1 0 0,-1 1-1,0-1 1,1 0 0,-1 0 0,0 0 0,1 0 0,-1 0-1,0 0 1,1-1 0,0 1 0,3-2 27,-1 1 1,1-1-1,-1 0 1,6-3-1,125-85 310,-63 39-317,70-39 27,-72 46 61,-37 25-343,-31 18 165,1 0-1,0 0 1,-1 1-1,1-1 1,-1 0 0,1 1-1,0 0 1,-1-1-1,1 1 1,0 0-1,3 1 1,-5-1 40,-1 0 0,1 0 1,-1 1-1,0-1 0,1 0 0,-1 1 0,1-1 1,-1 0-1,1 1 0,-1-1 0,0 0 0,1 1 1,-1-1-1,0 1 0,1-1 0,-1 1 0,0-1 1,0 1-1,0-1 0,1 1 0,-1-1 0,0 1 0,0-1 1,0 1-1,0-1 0,0 1 0,0-1 0,0 1 1,0-1-1,0 1 0,0-1 0,0 1 0,0 0 1,-6 27-97,-7 14 59,-2-2-1,-2 0 0,-1 0 1,-43 66-1,31-62 48,-2-1 0,-1-2 0,-66 62 0,-54 32 422,144-127-401,-3 4 92,-2-1 1,0 0 0,0-1 0,-17 9 0,29-18-82,0 0 0,0 0 0,-1 0 0,1-1 0,0 1 1,-1 0-1,1-1 0,0 0 0,-1 1 0,1-1 0,-1 0 1,1 0-1,-4-1 0,5 1-19,-1-1-1,1 1 1,0-1 0,-1 1-1,1-1 1,0 0 0,-1 1-1,1-1 1,0 0 0,0 0-1,-1 0 1,1 0 0,0 0-1,0 0 1,0 0 0,1-1 0,-1 1-1,0 0 1,0 0 0,0-1-1,1 1 1,-1 0 0,0-3-1,0 0 7,0 0-1,0 1 1,1-1-1,-1 0 1,1 1-1,0-1 1,0 0-1,0 0 1,0 1-1,1-1 1,0 0-1,-1 0 1,1 1-1,3-7 1,-1 4-10,0 1 0,0-1 0,1 1-1,-1 0 1,1 0 0,0 1 0,1-1 0,6-5 0,1 1-26,1 0 0,0 1 0,0 0 0,1 1 0,0 1 0,22-8 0,4 3 50,64-10 0,42 4-73,-123 15 19,-20 2-19,20-3 74,32 1 0,-17 8-2093,-33-5 1080,0 1 0,0-1 0,0 2-1,0-1 1,5 3 0,1 1-1549,1 1-3736,-4 0 2495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578 548 2656,'5'-7'1830,"-10"5"2302,-44 6-3036,-1 1-1,-55 15 1,104-20-1076,-30 7 219,0 1 1,0 1-1,1 2 1,0 1-1,1 1 0,1 1 1,0 2-1,-33 24 1,54-34-164,0 1 1,0-1-1,1 1 1,0 0-1,0 1 0,0 0 1,1-1-1,-7 15 1,10-18-3,1 0-1,-1 0 1,0 0-1,1 1 1,0-1 0,0 0-1,1 1 1,-1-1 0,1 0-1,0 1 1,0-1 0,0 0-1,1 1 1,-1-1-1,1 1 1,0-1 0,0 0-1,1 0 1,-1 0 0,3 5-1,-3-7-40,0-1 0,0 0 0,0 0 0,0 1 0,0-1 0,0 0 0,0 0 0,0 0 0,0 0 0,0 0 0,1-1 0,-1 1-1,0 0 1,1-1 0,-1 1 0,1 0 0,-1-1 0,0 0 0,1 1 0,-1-1 0,1 0 0,-1 0 0,1 1 0,-1-1 0,1-1 0,0 1 0,-1 0 0,1 0 0,-1 0 0,3-2-1,4 0 127,0-1 1,-1-1-1,1 1 0,10-8 0,-6 4-3,61-32-15,-19 11 54,66-45 0,-103 61-170,-1-1 0,-1-1 0,0 0 0,-1 0 0,0-2 0,-1 1 0,21-35 0,-17 16-44,-1 0 1,-2-1-1,16-56 0,-12 24 65,16-63-142,-28 103-164,-2-1-1,2-49 0,-6 74 139,0-1 0,-1 0 1,1 0-1,-1 0 0,0 0 0,1 0 0,-4-5 0,4 8 89,0 0 0,-1 1 1,1-1-1,0 1 0,-1-1 1,1 1-1,0-1 1,-1 1-1,1 0 0,-1-1 1,1 1-1,-1-1 0,1 1 1,-1 0-1,1-1 1,-1 1-1,1 0 0,-1 0 1,1-1-1,-2 1 0,1 0 12,0 0-1,0 0 1,0 0-1,0 1 1,0-1-1,1 0 1,-1 1-1,0-1 1,0 0-1,0 1 1,0-1-1,0 1 1,1-1-1,-1 1 1,0-1-1,0 1 1,0 1 0,-9 7 21,2 1 0,-1 0 1,1 1-1,1 0 0,0 0 1,-9 18-1,1 5-68,-13 42 0,-2 21 180,-23 136 0,50-218-128,-2 12 113,-2 43 0,7-60-29,0 0-1,1 0 1,0 0 0,1 0 0,0 0 0,0-1-1,8 19 1,-4-13 214,15 24 0,-18-33-171,1-1 1,1 1-1,-1-1 1,1 0-1,0-1 1,10 9-1,-10-9-61,0 0 0,0-1 0,1 0 0,0 0 0,-1-1 0,1 1 0,0-1 0,0 0 0,0-1 0,0 0 0,1 0 0,-1 0 0,0 0 0,1-1 0,-1 0 0,0-1 0,0 1 1,1-1-1,-1 0 0,0-1 0,0 0 0,0 1 0,0-2 0,0 1 0,-1-1 0,1 0 0,-1 0 0,9-7 0,-9 6-56,15-12 141,33-32-1,-47 41-112,0 0 0,0-1 1,-1 1-1,0-1 0,-1 0 1,0 0-1,0-1 0,5-15 1,-9 20-59,1-1 1,-1 1 0,0-1 0,0 0-1,0 0 1,0 1 0,-1-1 0,0 1-1,0-1 1,0 1 0,0-1 0,-1 1-1,0-1 1,0 1 0,0 0 0,0 0-1,-5-6 1,6 9 22,0-1-1,0 1 1,0 0-1,0 0 1,0 0 0,0 0-1,0 0 1,0 1-1,0-1 1,-1 0 0,1 0-1,0 1 1,0-1-1,-1 1 1,1-1 0,0 1-1,-1-1 1,1 1-1,-1 0 1,1 0 0,0 0-1,-1 0 1,1 0-1,-1 0 1,1 0 0,0 0-1,-1 0 1,1 1-1,-1-1 1,1 0 0,0 1-1,-2 0 1,-3 2-30,1 0 0,-1 0 1,1 0-1,0 1 0,-7 6 0,7-6 42,0 0 0,0 0 0,1 1 0,-1 0 0,1 0 0,0 0 0,1 0 0,-1 1 0,1 0 0,0 0 0,0-1 0,1 2 0,0-1 0,0 0 0,-2 12 0,3-12 17,0-1 0,1 1 0,-1 0 0,1 0 0,0-1 0,1 1 0,0 0 0,0 0 0,0-1 0,0 1 0,1-1 0,0 1 0,0-1 0,0 0 0,5 7 0,-1-3 77,1 3 2,1 0 1,0-1-1,17 18 1,-22-26-82,0 0 1,1 0-1,-1 0 1,1-1-1,0 0 1,0 0-1,0 0 0,0 0 1,0 0-1,0-1 1,0 0-1,1 0 1,-1 0-1,0 0 1,1-1-1,4 1 0,3-2 61,-1 0 1,1 0-1,-1-2 0,0 1 0,16-7 0,55-24-8,-55 21-3,143-74 240,11-12-534,-176 96 210,-1 0-1,1 0 1,0 0-1,0 1 1,0 0-1,0 0 0,0 0 1,0 1-1,0-1 1,0 1-1,0 0 1,0 1-1,7 0 0,-12 0 25,0-1-1,1 0 0,-1 0 0,1 0 1,-1 0-1,1 0 0,-1 1 0,0-1 1,1 0-1,-1 0 0,1 0 0,-1 0 1,1 0-1,-1-1 0,1 1 0,-1 0 1,0 0-1,1 0 0,-1 0 0,1 0 1,-1-1-1,0 1 0,1 0 0,-1 0 1,1-1-1,-1 1 0,0 0 0,1 0 1,-1-1-1,0 1 0,1 0 0,-1-1 1,0 1-1,0-1 0,0 1 0,1 0 0,-1-1 1,0 1-1,0-1 0,0 1 0,0-1 1,0 1-1,1 0 0,-1-1 0,0 1 1,0-1-1,0 1 0,0-1 0,0 1 1,-1-1-1,1 1 0,0 0 0,0-1 1,0 1-1,0-1 0,0 1 0,-1-1 1,1 1-1,0 0 0,0-1 0,-1 1 1,1 0-1,0-1 0,0 1 0,-1 0 1,1-1-1,0 1 0,-1-1 0,-3-1-23,0 0 0,-1 1 0,1-1 0,0 1 1,-1 0-1,1 0 0,-1 0 0,1 0 0,-1 1 0,0 0 0,1 0 0,-9 1 0,-2 2-54,0 0 1,-22 9 0,10-3 56,12-5 6,1 1 0,0 1 0,0 0-1,0 1 1,-14 9 0,25-13 6,-1 0 0,1-1 1,0 1-1,-1 0 0,1 1 1,1-1-1,-1 1 0,0-1 1,-3 8-1,5-8 16,0-1 0,0 1 0,0-1-1,1 1 1,-1 0 0,1-1 0,0 1-1,0 0 1,0-1 0,0 1 0,0-1 0,0 1-1,1 0 1,-1-1 0,1 1 0,0-1 0,2 6-1,-1-4 35,0 0-1,0 0 1,0-1-1,0 1 0,1 0 1,0-1-1,0 1 0,0-1 1,0 0-1,0 0 1,1 0-1,-1-1 0,1 1 1,0-1-1,0 0 1,0 0-1,0 0 0,0 0 1,0-1-1,0 1 0,1-1 1,-1 0-1,0-1 1,1 1-1,-1-1 0,1 0 1,-1 0-1,1 0 1,-1 0-1,5-2 0,-1 0-12,-1-1 0,0 0 0,0 0 0,0 0-1,-1-1 1,1 0 0,-1 0 0,0-1 0,0 0 0,0 0-1,-1 0 1,6-8 0,-4 5-28,0-2 1,-1 1-1,0-1 0,-1 0 0,0 0 1,0-1-1,4-14 0,-8 19-82,0 0 1,0 1-1,0-1 0,-1-11 0,-5 29-482,-14 64 320,0 3 91,6 13 130,-18 97 163,23-156-83,-1 0-1,-1-1 1,-22 48 0,25-66-10,-1 0 0,0-1 1,-1 0-1,-11 14 0,13-20 11,1-1 0,-1 1 0,0-1 0,0 0 0,-1-1 0,0 0 0,-16 8 0,18-11-13,-1 0 0,1 0 0,0-1 0,0 0 0,-1 0 0,1 0 0,-1-1 0,1 0 0,-9-1 0,4 0-15,0-1 1,0 0-1,1-1 0,-15-5 0,18 6-23,2-1 0,-1 0 0,0 0 0,0 0 0,1 0 0,0-1 0,0 0 0,0 0 0,0 0 0,1-1 0,-1 0 0,1 0 0,0 0 0,-5-9 0,8 12-13,1 0-1,-1 0 1,1 0-1,0 0 0,-1 0 1,1 0-1,0 0 1,0 0-1,0 0 0,1 0 1,-1 1-1,0-1 1,1 0-1,-1 0 0,1 0 1,0 0-1,0 0 1,-1 0-1,1 1 0,0-1 1,3-3-1,0 0-17,0 0-1,1 0 0,-1 0 1,11-7-1,-6 5 12,1 1 1,0 0-1,1 1 0,-1 0 0,1 0 0,0 1 0,19-4 0,7 0 18,38-2 1,-11 3 37,-40 3-43,0 0-1,0-1 1,-1-2-1,0 0 1,35-17-1,-29 7 4,52-37 0,19-28 182,-97 80-183,58-50 130,100-109-1,-152 150-119,0-1 0,13-23-1,-19 30-41,-1-1-1,1 1 1,-1-1-1,0 0 1,-1 0-1,1 0 0,-1 0 1,1-13-1,-2 17 2,-1-1-1,1 0 0,0 0 1,-1 0-1,0 1 0,0-1 0,0 0 1,0 1-1,0-1 0,0 1 1,0-1-1,-1 1 0,0-1 1,1 1-1,-1 0 0,0 0 0,0 0 1,0 0-1,0 0 0,-1 0 1,-3-2-1,2 3 7,0 0 0,0 0 0,0 0 0,0 1-1,0-1 1,0 1 0,0 0 0,-1 0 0,1 0 0,0 1 0,0 0 0,-7 1 0,-3 3-26,1 0 1,-18 10 0,7-3-34,15-8 63,0 1 0,0 0 0,1 1 0,0-1 0,0 1 0,0 1 0,1 0 0,-10 10 0,14-13 24,0 0 1,1 0 0,-1 0-1,1 0 1,0 1 0,0-1 0,0 1-1,0-1 1,1 1 0,0-1-1,0 1 1,0 0 0,0 0 0,1 0-1,0 0 1,0-1 0,0 1 0,0 0-1,2 7 1,1-3 10,0 0 1,1 1-1,-1-1 1,2-1-1,-1 1 1,1-1-1,1 1 1,-1-1-1,2-1 0,-1 1 1,1-1-1,0 0 1,0-1-1,11 9 1,-12-11 27,0 0 0,1-1 0,-1 1 0,1-1 0,-1 0 0,1-1 1,0 1-1,0-1 0,0-1 0,0 1 0,1-1 0,-1-1 0,0 1 0,0-1 1,1 0-1,-1-1 0,0 0 0,0 0 0,14-4 0,-8 0 1,0-1 0,0-1 1,0 0-1,16-12 0,45-41 38,-14 10-68,-29 27-10,31-23-70,-53 41 27,1-1 0,-1 2 0,1-1 0,1 1 0,10-3 0,-19 7 20,0-1 0,0 1 0,0 0 0,0-1 0,0 1 0,0 0 0,0 1 0,0-1 0,4 1 0,-6-1 9,1 0-1,-1 0 0,1 0 0,-1 1 1,1-1-1,-1 0 0,1 1 1,-1-1-1,1 0 0,-1 1 0,1-1 1,-1 0-1,1 1 0,-1-1 0,0 1 1,1-1-1,-1 1 0,0-1 0,1 1 1,-1-1-1,0 1 0,0-1 0,1 1 1,-1-1-1,0 1 0,0 0 0,0-1 1,0 1-1,0-1 0,0 1 0,0 0 1,0-1-1,0 1 0,0-1 0,0 2 1,-3 9-22,-1 0-1,1 0 1,-7 11 0,-4 11-14,-30 94 159,31-76 298,19-54 308,5-7-526,23-23-209,1 1 0,1 2-1,2 2 1,1 1 0,1 2-1,1 2 1,71-29 0,-93 43-82,-16 7 81,0 1 1,0-1-1,0 1 1,0 0-1,0 0 0,0 0 1,0 0-1,0 0 1,0 1-1,0-1 0,1 1 1,-1 0-1,0 0 1,4 0-1,-6 1-7,-1-1 0,1 1 0,0-1 0,0 1 0,-1-1 1,1 1-1,0 0 0,-1-1 0,1 1 0,0 0 0,-1 0 0,1-1 0,-1 1 0,0 0 0,1 0 1,-1 0-1,0 0 0,1 0 0,-1-1 0,0 1 0,0 0 0,0 0 0,1 0 0,-1 0 0,-1 1 1,1 31-91,-1-22 128,1-7-4,0 9 19,1-1 1,-1 1-1,6 22 1,-5-32-24,0 0-1,0 0 1,0 0 0,0 0-1,1-1 1,-1 1 0,1 0-1,-1-1 1,4 4-1,-4-5 3,0 0-1,1 0 0,-1 0 0,1 0 1,-1 0-1,1 0 0,-1 0 0,1 0 1,-1-1-1,1 1 0,0 0 0,-1-1 0,1 1 1,0-1-1,0 0 0,-1 0 0,4 0 1,-3 0 17,0 0 0,1-1 0,-1 1 0,1-1 0,-1 0 0,0 1 0,0-1 0,1 0 0,-1 0 0,0-1 0,2-1 0,23-18 123,-20 15-202,15-13 35,52-48-21,-65 58 48,-1-1-1,0 1 1,0-1-1,-1-1 1,10-18-1,-16 27-26,0-1-1,0 1 0,-1 0 1,1 0-1,-1 0 0,1-1 1,-1 1-1,0 0 1,0 0-1,0-1 0,0-3 1,0 5 1,0 0 0,-1 1 0,1-1 0,0 0 0,-1 0 0,1 1 0,-1-1 0,1 0 0,-1 1 0,1-1 0,-1 0 0,1 1 0,-1-1 0,0 1 0,1-1 0,-1 1 0,0-1 0,1 1 0,-1-1 0,0 1 0,0 0 0,0-1 0,1 1 0,-1 0 0,0 0 0,0 0 0,0-1 0,0 1 0,1 0 0,-1 0 0,0 0 0,0 0 0,0 0 0,0 1 0,1-1 0,-2 0 0,-2 1-15,-1 0-1,1 1 1,0-1 0,0 1-1,0 0 1,0 0-1,0 0 1,0 0 0,0 1-1,1 0 1,-5 3-1,-1 3 22,-1 0 0,-12 18 0,18-21-24,0 0 1,0 1 0,1-1 0,-1 1-1,2 0 1,-1 0 0,1 0-1,0 1 1,1-1 0,-2 9-1,2-2 62,0-1-1,1 1 1,1 0-1,3 22 0,-4-33-9,1 0 0,0 0 0,-1 0-1,1 0 1,0 0 0,0-1-1,1 1 1,-1 0 0,1-1 0,-1 1-1,1-1 1,0 1 0,0-1 0,0 0-1,0 0 1,0 1 0,0-2 0,1 1-1,-1 0 1,1 0 0,-1-1 0,1 1-1,0-1 1,-1 0 0,1 0 0,0 0-1,0 0 1,0-1 0,0 1-1,0-1 1,0 1 0,0-1 0,0 0-1,0 0 1,4-1 0,10-3 6,0-1 0,0-1 0,-1 0 0,0-1 0,18-11 0,7-3-8,211-98 19,-241 113-5,-1 0 0,0 0 0,19-17 0,6-4 69,-14 5-470,-21 22 360,0 0-1,0 0 1,0-1 0,0 1-1,1 0 1,-1 0-1,0 0 1,0 0-1,0 0 1,0 0-1,0 0 1,1 0 0,-1 0-1,0 0 1,0 0-1,0 0 1,0 0-1,1 0 1,-1 0-1,0 0 1,0 0 0,0 0-1,0 0 1,0 0-1,1 0 1,-1 0-1,0 0 1,0 0-1,0 0 1,0 1 0,0-1-1,0 0 1,1 0-1,-1 0 1,0 0-1,0 0 1,0 0 0,0 0-1,0 0 1,0 1-1,0-1 1,0 0-1,0 0 1,0 0-1,1 0 1,-1 0 0,0 1-1,0-1 1,0 0-1,0 0 1,0 0-1,0 0 1,0 1-1,0 15-95,-5 21 175,4-33-104,-1 9 25,2 0 0,-1 0 0,1-1 0,1 1 0,1 0 0,0 0 0,4 14 0,-6-25 20,0 1-1,1-1 1,0 0 0,-1 0 0,1 0 0,0 0 0,0 0 0,0 0 0,0-1 0,0 1 0,0 0 0,1 0-1,-1-1 1,1 1 0,-1-1 0,1 1 0,0-1 0,-1 0 0,1 0 0,0 0 0,0 1 0,0-2-1,0 1 1,0 0 0,0 0 0,0-1 0,0 1 0,0-1 0,0 1 0,0-1 0,0 0 0,1 0 0,-1 0-1,0 0 1,0 0 0,0-1 0,0 1 0,0-1 0,0 1 0,0-1 0,0 0 0,3-1 0,6-3 92,-1-1 0,12-8 0,7-4-128,39-16 117,124-43 0,-150 63-137,82-25 8,-113 35 59,0 0 0,16-8 1,-39 16-268,0-1 1,-16 2-1,-17 4 89,18-3 184,-94 26-30,108-27-1,0 0 0,1 1 0,-1 0-1,1 0 1,0 2 0,1-1 0,-12 11 0,20-16 6,-7 8 40,-17 19 0,25-27-28,0 0 0,0 1 1,1-1-1,-1 1 0,1-1 0,0 1 1,0-1-1,-1 1 0,2 0 0,-1 0 1,0 0-1,1-1 0,-1 1 0,1 0 1,0 4-1,0-6 4,0 0-1,0 0 1,0 1-1,1-1 1,-1 0 0,1 0-1,-1 0 1,1 0 0,-1 0-1,1 0 1,0 0-1,-1 0 1,1 0 0,0 0-1,0 0 1,-1-1 0,1 1-1,0 0 1,0 0-1,0-1 1,0 1 0,0-1-1,0 1 1,0-1 0,1 1-1,-1-1 1,0 1-1,0-1 1,2 0 0,1 1 20,1-1 1,-1 0-1,0 0 0,0 0 1,0 0-1,0-1 1,6-1-1,9-4 13,1-2-1,24-12 1,-21 9-19,2 0-37,-1-1 1,-1-1-1,0-1 0,-1-1 1,31-28-1,-34 23 19,-19 20-26,1-1 1,0 0-1,-1 0 1,1 1 0,-1-1-1,1 0 1,-1 0 0,0 0-1,1 0 1,-1 0-1,0 0 1,1 1 0,-1-1-1,0 0 1,0 0-1,0 0 1,0 0 0,0 0-1,0 0 1,0-2 0,-1 3-14,0-1 0,1 0 0,-1 1 0,0-1 1,0 1-1,1-1 0,-1 1 0,0-1 1,0 1-1,0 0 0,0-1 0,1 1 0,-1 0 1,0 0-1,0 0 0,0-1 0,0 1 1,0 0-1,0 0 0,0 0 0,0 1 0,-2-1 1,-20 4-137,18-3 147,-1 1 1,0 1-1,1-1 1,-1 1-1,1 0 1,0 0-1,0 0 1,0 1-1,0-1 1,1 1-1,0 1 1,-1-1-1,1 1 1,1-1-1,-1 1 1,-5 11-1,7-13 30,0 0 0,0 1 0,1 0 1,0-1-1,0 1 0,0 0 0,0-1 0,0 1 0,1 0 0,-1 0 0,1 0 0,0 0 1,0-1-1,1 1 0,-1 0 0,1 0 0,0 0 0,0-1 0,0 1 0,0 0 1,1-1-1,0 1 0,-1-1 0,1 0 0,0 1 0,5 5 0,-4-6 4,1 0 0,-1 0 0,0 0 0,1 0 0,0-1 0,-1 1 0,1-1 0,0 0-1,0 0 1,0 0 0,0-1 0,1 0 0,6 2 0,-4-2 5,-1-1-1,1 1 1,-1-1-1,1-1 1,-1 1 0,1-1-1,-1 0 1,10-4 0,1-1-23,0-1 0,0-1 0,0-1 0,-1 0 0,22-17 0,-5 0 52,-2 0 0,-1-2 1,-1-2-1,-1 0 0,28-41 0,97-172-111,-132 206 29,28-48-13,40-66 35,-80 136-68,13-26 0,-21 39 54,0 0-1,-1 1 0,1-1 1,-1 0-1,0 0 0,1 1 1,-1-1-1,0-3 1,0 5-5,0-1 1,0 1 0,0-1-1,0 1 1,0-1 0,0 1 0,-1-1-1,1 1 1,0-1 0,0 1-1,-1-1 1,1 1 0,0-1 0,-1 1-1,1-1 1,0 1 0,-1-1-1,1 1 1,-1-1 0,-1 1-9,1-1-1,-1 0 1,1 1-1,-1 0 1,0-1 0,1 1-1,-1 0 1,0 0 0,1 0-1,-1 0 1,0 0-1,1 0 1,-1 0 0,0 1-1,1-1 1,-3 1 0,-4 1 17,0 1 1,0 0 0,0 0-1,0 1 1,1 0 0,-1 1 0,1-1-1,-8 8 1,0 1 53,0 1 0,-16 21 0,11-10-56,2 1 0,2 1 0,0 0 0,-24 59 0,22-43 7,2 1 1,2 0 0,-14 75 0,24-93 32,0 0 0,3 0 0,0 0 0,1 0 0,1 0 0,2 0 1,11 51-1,-12-70 34,1 1-1,-1-1 1,1 0 0,1 1 0,-1-2 0,1 1 0,1 0 0,-1-1 0,7 8 0,-8-11-26,0 0 0,1 0 0,-1-1 0,1 1 0,-1-1 0,1 0 1,0 0-1,0 0 0,0 0 0,0-1 0,0 0 0,0 0 0,0 0 0,0 0 0,1 0 1,-1-1-1,0 0 0,6 0 0,8-2 8,1 0 0,-1-2 0,1 0 0,-1-1 0,32-13 0,84-49-72,-120 59 24,1-1 1,14-12-1,-25 18 27,1-1-1,-1 1 1,-1-1-1,1-1 1,0 1-1,-1 0 1,0-1 0,0 0-1,0 1 1,2-8-1,-4 11-24,-1 0-1,1 0 0,-1 0 1,0 0-1,1 0 1,-1 0-1,0 0 0,0 0 1,0 0-1,1 0 1,-1 0-1,0 0 0,-1 0 1,1 0-1,0 0 1,0 0-1,0 0 0,-1 0 1,1 0-1,0 0 1,-1 0-1,1 0 0,-1 0 1,1 0-1,-1 0 1,1 0-1,-1 0 1,0 1-1,1-1 0,-1 0 1,0 0-1,0 1 1,0-1-1,0 1 0,1-1 1,-1 1-1,0-1 1,0 1-1,0-1 0,0 1 1,0 0-1,0-1 1,0 1-1,0 0 0,0 0 1,0 0-1,-2 0 1,-2-1-21,1 1 1,-1 0-1,0 1 1,0-1-1,1 1 1,-1 0-1,0 0 1,1 0-1,-7 3 1,9-3 23,0 0 1,0 0-1,0 0 1,0 0-1,0 0 1,1 1-1,-1-1 0,0 1 1,1-1-1,-1 1 1,1-1-1,0 1 1,0 0-1,-1 0 1,1-1-1,0 1 1,0 0-1,1 0 0,-1 0 1,-1 3-1,2-1 14,0 0 0,0-1-1,0 1 1,0 0 0,0 0-1,1-1 1,0 1 0,0-1 0,0 1-1,0 0 1,2 4 0,1-1 20,0 0 1,1 0 0,-1 0 0,1 0 0,8 7-1,13 19 99,-24-30-118,0 0 0,0-1 1,0 1-1,1-1 1,-1 0-1,1 1 0,-1-1 1,1 0-1,0 0 1,0-1-1,0 1 0,0-1 1,0 1-1,0-1 1,0 0-1,0 0 0,0 0 1,1-1-1,4 1 1,-1 0-228,1-1 1,0-1 0,-1 1-1,1-1 1,0 0 0,-1-1-1,12-4 1,-15 5-340,1-1 0,0 0 0,-1 0 0,1 0 0,-1-1 0,0 0 0,1 0 0,-1 0 0,-1 0 0,1 0 0,0-1 0,-1 0 0,0 0 0,0 0 0,3-4 0,-6 7 273,1-1-1,-1 1 0,1 0 0,-1-1 1,0 1-1,1 0 0,-1-1 1,0 1-1,0-1 0,0 1 0,0 0 1,0-1-1,-1 1 0,1 0 0,0-1 1,-1 1-1,1 0 0,0-1 1,-1 1-1,0 0 0,1 0 0,-2-2 1,2 2 136,-10-16-2473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4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7392,'-18'-13'3360,"26"18"-2944,2-5 1696,3 3-1248,14-3 576,9 5-864,22-5-97,11 3-319,15 1-96,1 1-32,-9-5 32,-7 3-32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4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446 402 2144,'4'0'5157,"-45"2"-2148,28 0-2792,0 1-1,0 0 1,0 0 0,0 2 0,-12 5-1,-6 4 120,1 2-1,1 0 0,0 2 1,1 1-1,2 2 0,0 0 1,-46 50-1,65-63-251,1 1 0,0 0-1,0 0 1,1 1 0,0-1 0,-6 17 0,11-25-49,0 0 1,-1 1 0,1-1 0,0 0 0,0 1-1,0-1 1,-1 0 0,2 1 0,-1-1 0,0 1-1,0-1 1,0 0 0,1 1 0,-1-1 0,0 0-1,1 1 1,-1-1 0,1 0 0,0 1 0,-1-1-1,1 0 1,0 0 0,0 0 0,0 0 0,0 0-1,0 0 1,0 0 0,0 0 0,0 0 0,0 0-1,0-1 1,1 1 0,1 0 0,0 1 46,0-1-1,1 0 1,-1 1 0,1-2-1,-1 1 1,1 0 0,-1-1-1,1 0 1,-1 1-1,1-1 1,6-1 0,4-3 50,0-1 1,0 0 0,0-1-1,-1-1 1,1 0-1,18-14 1,-30 20-133,13-8 40,-1-1 0,0-1 0,-1 0 0,0 0 0,15-19 0,-16 17-14,-2-1 1,1-1 0,-2 1-1,0-2 1,-1 1 0,11-31-1,-18 45-37,-1 0-1,1 0 0,-1-1 0,0 1 0,0 0 0,0-1 0,0 1 0,0 0 1,0-1-1,0 1 0,0 0 0,0-1 0,0 1 0,-1 0 0,1-1 1,-1 1-1,1 0 0,-1 0 0,1-1 0,-2 0 0,2 1 5,-1 1 0,0 0 0,1-1 0,-1 1 0,0 0 0,1-1 0,-1 1 0,0 0 0,1 0 0,-1 0 0,0-1 0,0 1 0,1 0 0,-1 0 0,0 0 0,0 0 0,1 0 0,-1 1 0,0-1 0,1 0 0,-1 0 0,0 0 0,0 1 0,1-1 0,-1 0 0,0 0 0,1 1 0,-1-1 0,1 1 0,-1-1 0,0 1 0,1-1 0,-1 1 0,1-1 0,-1 2 0,-4 3 20,0 0 0,1 0 0,0 0 0,0 1 0,0-1-1,1 1 1,0 0 0,-4 12 0,3-9 27,2 0 0,-1 0 1,1 0-1,0 0 0,0 18 0,2-23-11,0 0-1,0 0 0,0-1 0,0 1 0,1 0 0,0-1 0,0 1 1,0 0-1,0-1 0,0 1 0,1-1 0,-1 1 0,1-1 0,0 0 1,0 0-1,1 0 0,-1 0 0,0 0 0,1 0 0,0-1 0,0 1 0,0-1 1,0 0-1,0 0 0,0 0 0,0 0 0,1 0 0,5 1 0,1 1 85,0-1 0,0 0-1,1-1 1,-1 0-1,0-1 1,1 0-1,-1-1 1,1 0 0,-1 0-1,1-1 1,-1-1-1,0 0 1,1 0-1,-1-1 1,0 0 0,16-8-1,-10 3-91,0 0 0,-1-2 0,0 0 0,0 0 0,-1-2-1,-1 0 1,0 0 0,0-1 0,11-17 0,8-17 70,-20 29-135,0 1-1,24-26 0,-36 42 42,1 1 0,-1-1 0,1 0 0,-1 1 0,1-1 0,-1 1 0,1-1 0,0 1 0,0 0 0,-1-1-1,1 1 1,0 0 0,-1-1 0,1 1 0,0 0 0,0 0 0,0 0 0,0 0 6,-1 0-1,1 0 1,-1 0-1,0 0 1,1 0 0,-1 1-1,0-1 1,1 0 0,-1 0-1,0 0 1,0 1 0,1-1-1,-1 0 1,0 1 0,0-1-1,1 0 1,-1 0 0,0 1-1,0-1 1,0 0 0,0 1-1,1-1 1,-1 0 0,0 1-1,0 0 1,1 2 27,-1 1 0,0-1 1,1 1-1,-1-1 0,0 1 1,-1 0-1,0 3 0,-6 28 186,-16 44 0,-4 20 238,27-99-440,-1 0 0,1 0 0,0 0 1,0 0-1,0 1 0,0-1 0,0 0 0,0 0 1,0 0-1,0 0 0,0 0 0,0 1 1,0-1-1,0 0 0,0 0 0,0 0 0,0 0 1,0 1-1,0-1 0,0 0 0,0 0 1,0 0-1,0 0 0,0 0 0,0 0 1,0 1-1,1-1 0,-1 0 0,0 0 0,0 0 1,0 0-1,0 0 0,0 0 0,0 0 1,0 1-1,1-1 0,-1 0 0,0 0 0,0 0 1,0 0-1,0 0 0,0 0 0,0 0 1,1 0-1,-1 0 0,0 0 0,0 0 1,0 0-1,0 0 0,0 0 0,1 0 0,-1 0 1,0 0-1,0 0 0,0 0 0,0 0 1,0 0-1,1 0 0,-1 0 0,0 0 0,0 0 1,0 0-1,0 0 0,1-1 0,15-9 302,24-26-357,-32 29 127,11-10-136,1 0 0,0 2 1,1 0-1,1 1 0,31-14 0,-50 26 22,1 1 1,0-1-1,0 1 0,0 0 0,0 0 0,0 0 0,0 0 0,0 1 1,9 0-1,-11 0 18,-1 0 0,1 1 0,0-1 1,0 1-1,0 0 0,-1 0 0,1 0 1,0-1-1,-1 2 0,1-1 0,-1 0 1,1 0-1,-1 0 0,0 1 0,1-1 0,-1 0 1,0 1-1,0-1 0,0 1 0,0 0 1,0-1-1,0 1 0,-1 0 0,2 3 1,0 1 16,-1 0 1,0 1 0,0-1 0,-1 1-1,0-1 1,0 1 0,0-1-1,-2 8 1,1-8-1,0 1 0,1-1-1,0 0 1,0 1 0,0-1 0,1 0 0,0 1-1,0-1 1,0 0 0,4 8 0,-4-12 6,1 0 1,-1 1-1,1-1 1,0 0-1,-1 0 1,1 0-1,0 0 0,1-1 1,-1 1-1,0 0 1,0-1-1,1 0 1,-1 1-1,1-1 1,-1 0-1,1 0 1,-1-1-1,1 1 1,4 0-1,5 1 44,0 0-1,24-2 0,-28 0-20,11 0-3,0-2-1,0 0 0,0-1 0,0-1 1,-1-1-1,0 0 0,0-1 1,0-1-1,-1-1 0,0-1 1,0 0-1,-1-1 0,0-1 0,-1 0 1,-1-1-1,1-1 0,19-23 1,-29 30-26,16-20-1,-20 25-29,1-1 1,-1 0-1,0 0 1,0-1-1,0 1 1,-1 0 0,1 0-1,0 0 1,-1 0-1,1-1 1,-1-2 0,0 5 19,0 0 0,0 0 0,0-1 0,0 1 0,0 0 0,0 0 0,0 0 0,0-1 0,0 1 0,0 0 0,0 0 0,0 0 0,-1 0 0,1-1 0,0 1 0,0 0 0,0 0 0,0 0 0,0 0 0,-1-1 0,1 1 0,0 0 0,0 0 0,0 0 0,0 0 0,-1 0 0,1 0 0,0 0 1,0 0-1,0 0 0,-1 0 0,1 0 0,0 0 0,0 0 0,0 0 0,-1 0 0,1 0 0,0 0 0,0 0 0,0 0 0,-1 0 0,1 0 0,0 0 0,0 0 0,0 0 0,-1 0 0,1 0 0,0 0 0,0 0 0,0 0 0,0 1 0,-1-1 0,1 0 0,0 0 0,-16 11-41,0 5-57,1 1 1,0 1-1,1 0 1,1 1-1,-19 38 1,28-48 121,0-1-1,0 1 1,1 0-1,1-1 1,-3 14-1,5-19 1,-1-1 0,1 1 0,0 0 0,0 0 0,0 0-1,1 0 1,-1-1 0,1 1 0,1 4 0,-2-6-10,1 1 0,-1-1-1,1 0 1,0 1 0,0-1 0,0 0 0,0 0 0,0 0 0,0 0 0,0 0-1,0 0 1,0 0 0,0 0 0,0 0 0,1-1 0,-1 1 0,0 0 0,1-1-1,1 1 1,-1 0 10,1-1 1,-1 0-1,0 1 0,0-1 0,1 0 0,-1 0 0,0-1 0,1 1 0,-1 0 0,0-1 0,1 1 1,-1-1-1,0 0 0,0 0 0,3-1 0,3-2 57,-1-1-1,12-8 1,-7 1-37,1 1 0,-2-2 0,0 1 0,0-2-1,-1 1 1,-1-1 0,0-1 0,12-28 0,-3-1-6,22-80-1,-22 57-32,-4-1 0,9-92 0,-23 150-8,2-2-46,-1 0 0,-1 0 0,0 1 0,0-1 0,-2 0 0,1 1 0,-4-13 0,5 24 35,0-1 0,0 0 0,-1 0 0,1 1 0,0-1 0,0 0-1,0 1 1,-1-1 0,1 0 0,-1 1 0,1-1 0,0 0 0,-1 1 0,1-1-1,-1 1 1,1-1 0,-1 1 0,1-1 0,-1 1 0,0-1 0,1 1 0,-1-1-1,0 1 1,1 0 0,-1-1 0,0 1 0,1 0 0,-1 0 0,0 0 0,0-1-1,1 1 1,-1 0 0,0 0 0,0 0 0,1 0 0,-1 0 0,0 1 0,0-1-1,1 0 1,-1 0 0,0 0 0,1 0 0,-1 1 0,-1 0 0,-1 0-19,1 1-1,-1 0 1,1 0 0,-1 0 0,1 0-1,0 1 1,0-1 0,0 0 0,0 1-1,0-1 1,-2 5 0,-1 5-32,0 1 1,0-1-1,1 1 0,1 0 1,-4 23-1,-2 74 28,8-82 38,-1 111 87,3-108-28,2 1 0,9 43 0,-7-54 98,1-1 0,1 0 1,18 36-1,3-11-3891,-15-28 1464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361 549 832,'0'0'8821,"-6"-6"-6032,-9-10-1625,13 12-1057,-1 1-1,0 0 1,0 0-1,0 0 1,-1 0-1,-3-2 1,-28-20 582,18 12-310,-23-12-1,35 22-348,-1 0 0,1 1-1,0 0 1,-1 0 0,1 0 0,-1 1-1,0 0 1,1 0 0,-9 0 0,9 1-33,0 1 1,-1-1 0,1 1 0,0 1 0,0-1 0,0 1 0,0-1 0,0 2 0,1-1 0,-1 0 0,1 1 0,-1 0 0,1 0 0,0 0 0,-6 6 0,1 0 7,1 0-1,1 1 1,-1-1-1,2 1 1,-10 18-1,12-20 30,0 1-1,1 0 1,0-1-1,1 1 1,-1 0-1,2 1 1,-1-1-1,1 0 1,1 0 0,0 1-1,0-1 1,3 16-1,-2-19 51,0 1 0,1-1 0,0 1 0,0-1 0,1 0 0,0 0 0,0 0 0,0 0 0,1 0 0,-1-1 0,1 0 0,1 1 0,-1-2 0,1 1 0,0 0 0,0-1 0,0 0 0,9 5 0,-6-5 9,0-1 0,0 0 1,0 0-1,0-1 0,0 0 0,1-1 0,-1 1 1,12-1-1,70-4 399,-77 3-431,33-4 141,-1-1 0,74-19 0,-94 17-147,-1-1 1,0-1-1,-1-1 0,0-1 0,0-1 0,25-19 0,-41 26-65,0-1 1,0 0-1,10-11 1,-15 14 5,0 1-1,0-1 1,0 0 0,0 1 0,-1-1 0,1 0 0,-1 0 0,0 0 0,0 0 0,0 0-1,0 0 1,-1 0 0,1-5 0,0 8-1,-1-1 0,0 1 0,0 0 0,0 0-1,0 0 1,0-1 0,0 1 0,0 0 0,0 0 0,0-1 0,0 1-1,0 0 1,0 0 0,0-1 0,0 1 0,-1 0 0,1 0 0,0-1-1,0 1 1,0 0 0,0 0 0,0 0 0,0-1 0,0 1 0,-1 0 0,1 0-1,0 0 1,0 0 0,0-1 0,-1 1 0,1 0 0,0 0 0,0 0-1,0 0 1,-1 0 0,1 0 0,0 0 0,0-1 0,-1 1 0,1 0 0,0 0-1,0 0 1,-1 0 0,1 0 0,0 0 0,0 0 0,0 0 0,-1 0-1,1 0 1,0 1 0,0-1 0,-1 0 0,1 0 0,0 0 0,0 0 0,-1 0-1,1 0 1,0 0 0,0 1 0,-13 10-226,7-4 225,2 1-1,-1 0 0,1 0 0,0 0 0,1 0 1,0 1-1,0-1 0,1 1 0,0 0 0,0 0 0,1 0 1,0 0-1,1 0 0,0 0 0,1 0 0,-1 0 1,4 12-1,-3-18 47,1 1 0,-1-1 1,1 1-1,0-1 0,0 0 0,0 0 1,1 0-1,-1 0 0,1 0 0,-1-1 1,1 1-1,0-1 0,0 1 0,0-1 1,1 0-1,-1 0 0,0-1 0,1 1 1,-1-1-1,1 1 0,-1-1 0,1 0 1,0-1-1,-1 1 0,1-1 0,0 1 1,0-1-1,0 0 0,-1 0 0,7-2 1,-3 2 45,-1-1 1,1-1-1,-1 1 1,0-1-1,0 0 1,10-5-1,-14 6-67,0 0 0,-1-1 0,1 1-1,0 0 1,-1-1 0,1 1 0,-1-1-1,1 0 1,-1 1 0,0-1 0,1 0-1,-1 0 1,0 0 0,0 0 0,-1 0 0,1 0-1,0 0 1,-1 0 0,1 0 0,-1-1-1,1 1 1,-1 0 0,0-4 0,0-1-45,-1 1 0,1-1 0,-1 0 0,-1 1 0,1-1 0,-1 1 1,0-1-1,-1 1 0,1 0 0,-1 0 0,0 0 0,-1 0 0,1 1 0,-1-1 1,-1 1-1,1 0 0,0 0 0,-1 0 0,0 1 0,-1 0 0,1 0 0,0 0 1,-1 0-1,0 1 0,0 0 0,-8-3 0,11 6 15,1-1-1,0 1 1,-1 0 0,1-1-1,-1 1 1,1 0-1,0 1 1,-1-1 0,1 0-1,0 1 1,-1-1 0,1 1-1,0 0 1,0 0 0,0 0-1,0 0 1,-1 0-1,1 0 1,0 1 0,1-1-1,-1 1 1,-3 2 0,-7 16 144,15-19-98,0 0-1,0 0 1,-1-1 0,1 1-1,0-1 1,0 0 0,0 0-1,4 0 1,-6 0-16,7-1-1,1-1 0,-1 1 0,0-1-1,1-1 1,-1 1 0,0-1 0,14-8 0,10-3 36,1 2-54,1 2-1,60-11 1,-74 18 15,-1 1 0,0 1 1,1 1-1,-1 0 1,1 1-1,29 7 1,-45-7-5,0 0 1,0 0-1,0 0 1,0 1-1,0 0 1,-1 0-1,1 0 1,0 0-1,-1 0 1,1 1-1,-1 0 1,0 0-1,5 5 1,-6-5-6,0-1 0,-1 1-1,1 0 1,-1 0 0,0 0 0,1 0 0,-1 0-1,-1 0 1,1 0 0,0 0 0,-1 0 0,0 1 0,1-1-1,-1 0 1,-1 0 0,1 0 0,0 1 0,-2 3 0,-1 7 74,-1 0 0,0-1 0,-1 0 0,-1 0 0,0 0 0,-1 0 0,-10 14 0,14-23-104,-3 7 488,7-8-82,7-5-31,10-5-215,-1-1 0,1 0 0,20-16 0,46-36-245,-46 31 42,-37 28 70,25-15-157,-25 15 133,0 1 0,0-1 1,1 1-1,-1-1 0,0 1 1,0-1-1,1 1 0,-1 0 1,0 0-1,0-1 0,1 1 1,-1 0-1,0 0 0,1 1 1,-1-1-1,0 0 0,0 0 1,3 1-1,-3 0 10,-1-1 0,1 1 0,-1 0 0,1-1 0,-1 1-1,1 0 1,-1-1 0,0 1 0,1 0 0,-1 0 0,0-1 0,1 1 0,-1 0 0,0 0 0,0 0 0,0-1 0,0 2 0,1 1-25,1 5 5,-1 0-1,0 0 0,0-1 1,-1 1-1,-1 11 1,1-11 26,0 0 0,0 1 0,1-1 1,2 15-1,0-11 51,-2-8 2,0 0 0,0 0 0,0-1 0,0 1 0,1 0 0,2 4 0,-4-7-28,1 0 0,0-1 0,-1 1 1,1 0-1,0 0 0,0-1 1,0 1-1,-1 0 0,1-1 0,0 1 1,0-1-1,0 1 0,0-1 0,0 1 1,0-1-1,1 0 0,-1 1 1,0-1-1,0 0 0,0 0 0,0 0 1,0 0-1,0 0 0,0 0 0,0 0 1,0 0-1,2-1 0,27-6 84,1-1-1,40-18 1,56-31-52,-40 15 102,52-24-420,-136 64 253,0 1 0,0-1 1,0 1-1,0 0 0,1 0 1,-1 0-1,0 1 0,1-1 0,-1 1 1,0 0-1,1-1 0,-1 2 0,1-1 1,-1 0-1,0 1 0,1-1 1,-1 1-1,0 0 0,0 0 0,1 1 1,-1-1-1,0 1 0,0-1 0,-1 1 1,1 0-1,0 0 0,0 0 0,-1 0 1,1 1-1,2 3 0,2 0 45,-5-5 118,-39-5 201,29 3-388,-1 0 0,1 1-1,-15 0 1,-8 6-61,-1 1-1,1 1 0,-32 14 1,38-14 56,1 2 0,0 1 0,1 1 0,1 0 0,0 2 0,-27 22 0,45-32 54,0-1-1,1 1 0,-1 0 0,-5 9 0,9-12-8,-1-1-1,1 1 1,-1 0 0,1 0-1,-1-1 1,1 1-1,-1 0 1,1 0-1,0 0 1,-1 0-1,1 0 1,0-1-1,0 1 1,0 0-1,0 0 1,0 0-1,0 0 1,0 0-1,0 0 1,0 0-1,0 0 1,0-1-1,1 1 1,-1 0-1,0 0 1,1 0-1,-1 0 1,0 0-1,1-1 1,-1 1-1,1 0 1,0 0 0,-1-1-1,1 1 1,-1 0-1,2 0 1,1 0 28,0 1 0,0-1 0,1 0 0,-1 0 1,0 0-1,0-1 0,1 1 0,-1-1 0,6 1 1,34-4 172,-37 2-171,21-2 14,-1-1 0,0-2 0,0 0 0,0-2 0,36-16 1,-50 18-36,-1 0 1,1-1-1,-1-1 1,-1 1-1,0-2 1,0 0-1,17-18 1,-8 2 42,0-1 1,15-28-1,66-134-24,-42 74-46,-28 58-29,-2 0-1,29-90 1,-56 144 37,7-29-63,-8 29 57,0 1 0,0 0 0,0 0 0,0-1 0,0 1 0,0 0 0,0-1-1,0 1 1,0 0 0,-1 0 0,1-1 0,0 1 0,-1 0 0,1 0 0,-1 0 0,0 0 0,1-1 0,-2 0 0,2 1 8,-1 1 0,1 0 0,0 0 0,0 0 0,0 0-1,0 0 1,-1-1 0,1 1 0,0 0 0,0 0 0,0 0 0,-1 0 0,1 0 0,0 0 0,0 0 0,0 0 0,-1 0 0,1 0 0,0 0 0,0 0 0,-1 0 0,1 0 0,0 0 0,0 0 0,0 0 0,-1 0 0,1 0 0,0 0 0,0 0 0,0 0 0,-1 0 0,1 0 0,0 1 0,-5 1-67,0 1 0,0 0 0,0 0 0,1 0 1,0 1-1,-1-1 0,-5 8 0,-1 1 29,-15 24 0,11-11-5,2 0 0,0 1 1,2 0-1,1 1 1,1 1-1,-9 46 0,-13 174 28,31-245 22,-1 7 21,-4 71 94,5-70-120,0 0 0,1 0 0,1 0 0,0-1 0,3 12 0,-2-14 0,-1 0 42,1 0 1,0 0-1,5 8 0,-7-13-15,1-1-1,-1 0 0,1 0 0,-1 0 0,1 0 0,0 0 0,0 0 1,0-1-1,0 1 0,0-1 0,1 1 0,-1-1 0,0 0 0,4 2 1,3 0 13,1-1 0,0 0 1,0-1-1,0 0 1,1 0-1,-1-1 0,16-1 1,69-14 153,-72 10-153,0-1 0,0-1 0,-1-1 0,0 0 0,0-2 1,22-14-1,-34 18-30,-2 0 0,1 0 0,-1-1 0,0 0 0,0-1 0,-1 0 0,0 0 0,0 0 0,-1-1 0,0 0 0,-1 0 0,0-1 0,0 0 0,-1 0 0,6-18 0,-8 15-22,1 1 0,-1 0 0,0-17 0,-2 26-5,0 0 0,0 0 1,0 0-1,0 0 0,-1 0 0,1 0 0,-1 0 1,0 0-1,1 0 0,-1 0 0,-1 0 0,1 0 1,0 1-1,-1-1 0,1 1 0,-1-1 0,0 1 1,0-1-1,-3-2 0,4 4 10,0 1 1,0-1-1,0 0 1,0 1-1,0-1 1,0 1-1,-1 0 0,1-1 1,0 1-1,0 0 1,0 0-1,0 0 1,-1 0-1,1-1 1,0 2-1,0-1 0,0 0 1,0 0-1,-1 0 1,1 0-1,0 1 1,0-1-1,-2 2 1,-1 0-27,0 1 1,0-1 0,0 1 0,-6 6 0,4-4-1,-12 12-59,0 0 0,1 1 0,-21 29 0,31-37 78,0 0 1,1 1-1,0 0 0,0 1 1,2-1-1,-1 1 0,1 0 1,-4 23-1,7-31 26,1 1 1,-1-1-1,1 1 1,0-1-1,1 1 0,-1-1 1,1 1-1,0-1 1,0 1-1,0-1 0,0 0 1,1 0-1,0 1 1,0-1-1,0 0 1,0-1-1,5 8 0,-3-7 29,0-1-1,0 1 0,0-1 1,0 0-1,1 0 0,-1 0 1,1-1-1,0 1 0,0-1 1,0 0-1,0-1 1,0 1-1,0-1 0,9 1 1,-4 0-10,1-1 1,-1 0-1,1-1 1,0 0 0,-1-1-1,1 0 1,0-1 0,-1 0-1,0-1 1,1 0-1,-1 0 1,0-1 0,0 0-1,-1-1 1,0 0 0,1-1-1,9-7 1,239-157-206,-243 162 177,1-2-24,21-9 0,-33 17 7,0 0 0,0 1-1,-1 0 1,1 0 0,1 0 0,-1 0-1,0 0 1,0 1 0,0 0-1,0 0 1,6 1 0,-8-1 5,0 0 1,0 0-1,-1 1 0,1-1 1,0 1-1,-1 0 0,1-1 1,0 1-1,-1 0 0,1 0 1,-1 0-1,1 0 0,-1 0 1,0 0-1,1 1 0,-1-1 1,0 0-1,0 1 1,0-1-1,0 0 0,0 1 1,0 0-1,0-1 0,-1 1 1,1-1-1,0 1 0,-1 0 1,0 0-1,1-1 0,-1 1 1,0 0-1,0 0 0,0-1 1,0 1-1,0 0 0,0 0 1,-1 2-1,-1 6-27,0-1-1,-1 1 1,0 0 0,-1-1-1,-5 11 1,9-20 38,-11 20 106,-1-1-1,-1-1 1,0 0 0,-21 22-1,34-40-98,0 0 0,0 0 0,0 0 0,0 0 0,0 0 0,-1 0 0,1 0 0,0 0-1,0 0 1,0 0 0,0 0 0,0 0 0,0 0 0,0 0 0,0 1 0,-1-1 0,1 0 0,0 0 0,0 0-1,0 0 1,0 0 0,0 0 0,0 0 0,0 0 0,0 0 0,0 1 0,0-1 0,0 0 0,0 0 0,0 0 0,0 0-1,0 0 1,0 0 0,0 0 0,0 1 0,0-1 0,0 0 0,0 0 0,0 0 0,0 0 0,0 0 0,0 0-1,0 0 1,0 1 0,0-1 0,0 0 0,0 0 0,0 0 0,0 0 0,0 0 0,0 0 0,1 0 0,-1 0 0,0 0-1,0 0 1,0 1 0,0-1 0,0 0 0,0 0 0,0 0 0,0 0 0,1 0 0,-1 0 0,0 0 0,0 0-1,0 0 1,0 0 0,0 0 0,14-3 141,21-11-175,16-15 57,-1-1 0,55-46 0,-94 67-80,25-18-88,-34 25 125,0 1 1,0 0-1,0 0 0,0 0 0,1 0 1,-1 0-1,0 0 0,1 0 1,-1 1-1,0-1 0,1 1 1,-1 0-1,1 0 0,2 0 1,-4 0 0,0 1 0,0-1 0,1 1 0,-1-1 1,0 1-1,0 0 0,0-1 0,0 1 0,0 0 0,0 0 1,0-1-1,0 1 0,0 0 0,-1 0 0,1 0 1,0 0-1,0 1 0,-1-1 0,1 0 0,-1 0 0,1 0 1,-1 0-1,1 1 0,-1-1 0,0 0 0,0 0 1,0 1-1,1 1 0,-1 4-22,0 1 0,0-1 0,-1 11 1,0-16 9,0 15 47,0 29 0,1-40-8,0 0-1,1 0 1,0 0-1,1 0 0,-1 0 1,1 0-1,0-1 1,4 8-1,-5-12 0,0 0 0,-1 0 0,1 0 0,0 0-1,0-1 1,0 1 0,0 0 0,0 0 0,0-1 0,0 1 0,0-1-1,0 1 1,0-1 0,1 1 0,-1-1 0,0 1 0,0-1-1,0 0 1,1 0 0,-1 0 0,0 0 0,0 0 0,1 0-1,-1 0 1,0 0 0,0 0 0,0 0 0,1-1 0,-1 1 0,0-1-1,1 0 1,6-1 16,0-2-1,0 1 0,9-7 1,-12 8-20,18-13 19,0-1 1,0 0-1,-2-2 1,0 0-1,21-26 1,84-113-93,-64 76-35,-60 78 79,1 0 0,-1 0 0,1-1 0,0 1 0,0 0-1,4-3 1,-6 6 12,0-1 0,-1 1 0,1-1 0,0 1 0,0 0 0,-1 0 0,1-1 0,0 1 0,0 0 0,-1 0 0,1 0 0,0 0 0,0-1 0,-1 1 0,1 0 0,0 1 0,0-1 0,0 0 0,-1 0 0,1 0 0,0 0 0,0 1 0,-1-1 0,1 0 0,0 1 0,-1-1 0,1 0 0,0 1 0,-1-1 0,1 1 0,0-1 0,-1 1 0,1-1 0,0 2 0,0 0-6,1 0-1,-1 0 1,0-1 0,0 1-1,0 1 1,0-1-1,-1 0 1,1 0 0,0 0-1,-1 0 1,0 1-1,1-1 1,-1 3 0,-1 32-100,0-25 99,-1 12 21,0 0 0,-1 0 0,-2 0-1,-1 0 1,0-1 0,-2 0 0,0 0 0,-2-1 0,0 0 0,-2-1 0,0 0 0,-26 33 0,29-44 46,1 0 0,-1-1 0,-1 0-1,-18 14 1,24-20-24,-1 0 1,1-1-1,-1 0 0,1 0 0,-1 0 0,0 0 0,0-1 1,0 1-1,0-1 0,0-1 0,0 1 0,0-1 0,0 0 1,0 0-1,-6-1 0,7 0-11,-1 0 0,0 0 0,1-1 0,0 0 1,-1 1-1,1-2 0,0 1 0,0 0 0,0-1 0,0 0 0,0 0 1,0 0-1,1-1 0,0 1 0,0-1 0,0 0 0,0 1 0,0-1 0,1-1 1,0 1-1,-1 0 0,2 0 0,-1-1 0,-2-8 0,3 10 1,-2-13-272,7 11 85,7 5 74,52 14 28,120 12-1,-144-23 155,0-1 0,42-4 0,-64 1-66,-1-1 0,1-1 1,-1-1-1,0 0 1,-1-1-1,1-1 0,22-11 1,-21 8 12,-1-1 0,0 0 1,-1-2-1,18-15 0,-27 22-36,-1-1-1,0 1 1,0-1-1,-1 0 0,1-1 1,-1 1-1,-1-1 1,1 0-1,-1 0 1,-1 0-1,1 0 0,-1 0 1,2-12-1,-2 6 2,-1-1-1,-1 1 1,0-13 0,-1 21-19,1 1 0,-1 0 1,1 0-1,-1 0 1,0 0-1,-1 0 1,1 0-1,-1 1 1,0-1-1,0 0 1,0 1-1,0-1 0,-5-4 1,6 7 9,0 0-1,0 0 1,0 0 0,0 0-1,0 1 1,0-1-1,0 0 1,-1 1 0,1-1-1,0 1 1,0 0 0,-1-1-1,1 1 1,0 0 0,-1 0-1,1 0 1,0 0 0,-1 0-1,1 0 1,0 0 0,-1 0-1,1 0 1,0 1 0,-1-1-1,1 1 1,0-1 0,0 1-1,0-1 1,-1 1-1,1 0 1,0-1 0,-2 3-1,-3 2-11,0 0 0,0 0 0,1 1 0,-6 7 0,9-11 24,-8 10-26,1 0 0,1 0 0,0 1 0,1 0 0,0 1 0,1 0 0,-6 18-1,10-25 39,0 0 0,0 0-1,1 1 1,0-1 0,0 0-1,1 1 1,0-1 0,0 1-1,1-1 1,-1 1-1,2-1 1,-1 0 0,1 0-1,0 1 1,1-1 0,5 12-1,-5-16-7,-1 0 0,0 0 0,1 0 0,0 0 0,-1-1 0,1 1 0,0-1 0,0 0 0,1 0 0,-1 0 0,0 0 0,1 0 0,-1-1 0,1 0 0,-1 1 0,1-1 0,0-1 0,0 1-1,-1 0 1,1-1 0,4 0 0,9 0 51,1 0 0,-1-2 1,23-4-1,-27 4-54,192-41 117,-153 28-51,94-40 0,-113 37-56,-1-1 0,44-34 0,-37 24-109,1-4 35,-30 22-72,-30 24 36,9-3-4,-17 19 0,7-8 76,-12 11 44,12-14-75,1 2 1,1 0 0,-22 30-1,40-49 66,0 1 0,0 0-1,0 0 1,0 0 0,0 0-1,0 0 1,0 0 0,0 0-1,1 0 1,-1 0-1,1 0 1,0 1 0,0-1-1,0 0 1,0 0 0,0 0-1,0 1 1,0-1 0,1 0-1,-1 0 1,1 0 0,1 4-1,-1-5 5,0 1-1,0-1 1,0 1-1,0-1 1,1 0-1,-1 1 0,1-1 1,-1 0-1,1 0 1,-1 0-1,1 0 1,-1-1-1,1 1 0,0 0 1,-1-1-1,1 1 1,0-1-1,0 1 1,0-1-1,-1 0 0,1 0 1,0 1-1,0-2 1,0 1-1,0 0 0,3-1 1,1 0-2,0 0-1,0-1 1,-1 0 0,1 0-1,0-1 1,-1 1 0,0-1 0,1 0-1,-1-1 1,8-6 0,0-2 82,0-1 1,13-18 0,-12 13-39,-1 0 0,17-34 1,-19 33-54,150-267 76,-144 255-88,-1 0 1,16-45 0,-31 71-37,1 1 1,-1 0-1,0-1 0,-1 1 0,1 0 0,-1-1 0,0-6 1,0 9 22,0 1 0,0 0 1,0 0-1,0 0 0,-1 0 1,1 0-1,0 0 1,-1 0-1,1 0 0,-1 0 1,1 0-1,-1 0 0,0 0 1,1 0-1,-1 0 1,0 0-1,1 0 0,-1 1 1,0-1-1,0 0 0,0 1 1,0-1-1,0 0 0,0 1 1,0-1-1,0 1 1,0-1-1,0 1 0,0 0 1,0 0-1,0-1 0,0 1 1,0 0-1,-1 0 1,-1 0-1,-2 0 0,-1 1 0,0 0 1,1 0-1,-1 0 0,1 1 1,0-1-1,-1 1 0,1 1 1,0-1-1,0 1 0,0 0 0,1 0 1,-1 0-1,1 1 0,-1-1 1,-5 7-1,2 0 6,0 0-1,0 0 1,0 1 0,1 0 0,1 0-1,-6 14 1,-3 10 41,2 0 1,1 1-1,2 1 0,1 0 0,2 0 0,2 0 0,1 1 0,2 0 0,5 65 1,-2-95-137,0-1 0,0 1-1,1-1 1,0 0 0,0 1 0,1-1 0,-1 0 0,2-1 0,6 13 0,-7-15-751,1 0-1,-1 0 1,1 0-1,0 0 1,8 6-1,-6-7-1347,-1 1-1,1-1 1,1 0-1,11 4 1,8 2-2431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4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56 439 3072,'-25'9'1728,"22"-7"-1043,0 0 0,0-1 1,-1 0-1,1 0 0,0 0 1,-1 0-1,-4 1 0,11-2 390,6 0-151,-1 0 0,1-1 1,-1 0-1,17-4 0,-9 0-655,0-1 0,-1 0 0,0-1 0,0-1 0,0-1 0,-1 0 0,0 0 0,16-16 0,-11 6-172,-2-1 0,0-1 0,25-40 0,30-75 214,-65 118-271,0 0 0,0 0 0,3-21 0,-9 38-53,-1 0-1,0 0 1,0 0-1,0 0 1,0 0-1,0 0 1,0 0-1,0 0 1,0 0-1,0 0 1,0 0-1,-1-1 1,1 1 9,0 1 1,0 0-1,0 0 1,0-1-1,0 1 0,-1 0 1,1 0-1,0 0 1,0 0-1,0-1 1,-1 1-1,1 0 1,0 0-1,0 0 1,0 0-1,-1 0 1,1 0-1,0 0 0,0 0 1,-1-1-1,1 1 1,0 0-1,0 0 1,0 0-1,-1 0 1,1 0-1,0 0 1,0 0-1,-1 0 1,1 1-1,0-1 0,-2 0-9,1 1 0,-1 0 0,1-1 0,-1 1 0,1 0 0,0 0 0,-1 0 0,1 0 0,0 0 0,0 1 0,0-1-1,-2 3 1,0-1-6,1 1 0,0 0 0,1 0-1,-1 1 1,0-1 0,0 6 0,-2 4-17,-11 32 32,2 1 1,-10 74-1,23-115 19,-3 12 45,1 34 0,2-47 9,0 0 0,1 0 1,-1-1-1,1 1 0,0 0 0,1-1 0,-1 1 1,1 0-1,0-1 0,0 0 0,0 1 1,4 3-1,-5-7-17,0 1 0,0-1 0,1 0 1,-1 0-1,1 0 0,-1 0 0,1 0 0,0 0 0,-1 0 1,1 0-1,0-1 0,-1 1 0,1 0 0,0-1 1,0 0-1,0 1 0,0-1 0,-1 0 0,1 0 1,0 0-1,0 0 0,0 0 0,0-1 0,3 0 1,3-1 60,1-1 0,-1 0 1,0 0-1,9-6 1,0-1-7,-1-1 1,0-1-1,19-18 1,-18 14-85,91-82-2,-66 55-104,-31 31 101,1 0 0,0 1 0,23-17 1,-34 27-15,-1 1 1,0 0-1,1 0 1,-1-1-1,1 1 1,-1 0-1,1 0 1,-1-1-1,1 1 1,-1 0 0,1 0-1,-1 0 1,1 0-1,-1 0 1,1 0-1,-1 0 1,1 0-1,0 0 1,2 6-4,-6 13-120,3-17 97,-11 35 56,-1 0 1,-2-1-1,-1-1 0,-32 54 0,44-85 37,1 1 1,0 0-1,0 0 1,-2 8-1,4-13-56,0 0-1,0 0 0,0 1 0,0-1 0,0 0 0,0 0 1,0 0-1,0 0 0,0 1 0,0-1 0,0 0 1,0 0-1,0 0 0,0 0 0,1 0 0,-1 0 1,0 1-1,0-1 0,0 0 0,0 0 0,0 0 1,0 0-1,1 0 0,-1 0 0,0 0 0,0 0 0,0 0 1,0 0-1,1 1 0,-1-1 0,0 0 0,0 0 1,0 0-1,0 0 0,1 0 0,-1 0 0,0 0 1,0 0-1,0 0 0,0-1 0,0 1 0,1 0 1,-1 0-1,0 0 0,0 0 0,0 0 0,0 0 0,1 0 1,16-5 276,18-11-126,33-24-36,-49 28-171,1 0 1,1 1-1,0 0 0,27-8 0,-45 18 33,-1 1-1,1-1 0,-1 1 0,1 0 0,-1-1 1,1 1-1,0 0 0,-1 1 0,1-1 0,-1 0 1,1 1-1,0-1 0,-1 1 0,1 0 1,-1 0-1,0 0 0,1 0 0,-1 0 0,0 1 1,0-1-1,0 1 0,0-1 0,0 1 1,0 0-1,0 0 0,0 0 0,-1 0 0,3 3 1,3 7 22,0-1-1,-1 1 1,-1 0 0,6 19 0,-2-8 121,7 15 357,-2-15-1566,-5-13-2570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5216,'-41'-20'2368,"27"12"-2048,11 4-160,3 8-160,3-4-320,2 0-2688,9 5 1632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51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287 739 5472,'-11'-5'10587,"-4"4"-7050,-16 5-2963,27-3 247,-8 1-668,2 1 1,-1 1-1,0 0 0,1 0 0,0 1 0,0 0 0,0 1 0,1 0 0,-1 1 0,1 0 0,1 0 0,0 1 0,0 0 0,0 1 0,1-1 1,0 1-1,-7 13 0,6-8-64,1 0 0,0 0 0,1 1 0,0 0 0,1 0 0,1 1 0,1-1 0,0 1 0,1 0 0,0 0 0,2 27 0,0-36-32,1-1 0,-1 1 0,2 0 0,-1-1-1,1 1 1,0-1 0,3 6 0,-4-9-15,0-1 1,0 0-1,1 0 0,-1 0 1,1 0-1,0 0 0,-1 0 1,1 0-1,0 0 0,0-1 1,0 1-1,0-1 0,1 1 1,-1-1-1,0 0 0,1 0 1,-1 0-1,1 0 1,-1 0-1,5 0 0,-4 0-34,-1-1-1,0 0 0,1 0 1,-1 0-1,1 0 1,-1-1-1,0 1 0,1-1 1,-1 1-1,1-1 1,-1 0-1,0 0 0,0 0 1,4-2-1,-2 0-24,1 0 1,-1-1-1,0 1 0,0-1 0,0 0 0,3-5 0,4-7-158,-1 0 0,14-31 0,-23 46 163,64-155-411,-55 125 372,-1-1 0,9-65 0,-18 96 45,1-3-45,-1 1 0,0-1 0,1 1 1,-2-1-1,1 0 0,-1-4 0,-1 6-38,-1 8 85,1 9 54,2 3 30,0 0 1,1 1-1,6 28 1,-2-9 29,0-3 65,1 1 0,2-1 0,1 0 0,16 37 0,-21-63-74,0 0 1,0-1-1,1 0 1,8 11 0,-11-16-65,0 0-1,1 0 1,0 0 0,-1-1 0,1 1 0,0-1 0,0 0 0,1 0 0,-1 0-1,0-1 1,1 1 0,-1-1 0,1 1 0,4 0 0,-1-1 13,1 0 0,-1-1 0,1 0 0,0 0 0,-1-1 0,1 0 0,0 0 0,-1 0 0,15-6 0,-5 0 43,0 0 0,31-19-1,-13 2 19,0-1-1,37-36 0,-41 33-91,-1 0-1,-1-2 1,-2-1 0,-1-2-1,27-44 1,107-246-638,-150 301 589,45-111-56,-44 103-14,-1-1 0,7-40 1,-14 42-52,-4 28 130,1-1 1,0 1 0,0-1 0,-1 1 0,1 0 0,-1-1 0,1 1 0,-1 0 0,0-1 0,1 1 0,-1 0 0,0 0 0,-1-2 0,1 3 16,1-1 0,0 1 0,0 0 0,-1 0 0,1-1 0,0 1 0,0 0 0,-1 0 0,1 0 0,0-1 1,0 1-1,-1 0 0,1 0 0,0 0 0,-1 0 0,1 0 0,0 0 0,-1 0 0,1-1 0,0 1 1,-1 0-1,1 0 0,0 0 0,-1 0 0,1 1 0,0-1 0,-1 0 0,1 0 0,0 0 0,-1 0 1,1 0-1,0 0 0,-1 0 0,1 1 0,0-1 0,-1 0 0,1 0 0,0 0 0,0 1 0,-1-1 1,-5 6-8,0 0 1,0 0 0,1 0 0,0 0 0,0 1 0,0 0 0,1 0 0,-7 16 0,-15 41 86,2 2 1,-17 82-1,26-82 25,3 0-1,3 1 1,3 0-1,3 0 0,7 92 1,-3-147-28,9 77 310,-8-78-248,1 1 0,0 0-1,1-1 1,0 0-1,9 15 1,-12-23-110,1 0 1,0-1 0,0 1-1,0-1 1,0 1-1,0-1 1,1 0 0,-1 1-1,1-1 1,-1 0-1,1-1 1,0 1 0,0 0-1,0-1 1,0 0-1,0 0 1,0 1 0,0-2-1,0 1 1,0 0-1,1-1 1,-1 1 0,0-1-1,0 0 1,1 0-1,-1 0 1,0-1 0,0 1-1,1-1 1,-1 0-1,0 0 1,0 0 0,0 0-1,3-2 1,8-4 32,-1-1 1,0 0-1,0-1 0,19-19 1,47-50-32,-58 57-53,9-11-119,-1-2 0,-1 0 0,-2-2 1,-1-1-1,35-73 0,84-255-719,-142 359 861,48-141-202,-38 104 296,10-59-1,-21 99-85,0-1-1,-1 1 1,1-1 0,-1 1-1,0-1 1,0 1-1,0-1 1,0 1 0,-1-1-1,1 1 1,-1-1 0,0 1-1,0-1 1,-2-4-1,2 8-4,1-1-1,0 1 0,-1-1 0,1 1 1,0-1-1,-1 1 0,1 0 0,0-1 1,-1 1-1,1 0 0,-1-1 0,1 1 1,-1 0-1,1 0 0,-1-1 0,1 1 1,-1 0-1,1 0 0,-1 0 0,0 0 1,1-1-1,-1 1 0,1 0 0,-1 0 1,1 0-1,-1 0 0,1 1 0,-1-1 1,0 0-1,1 0 0,-1 0 0,1 0 1,-1 0-1,0 1 0,-16 11 21,16-11-19,-3 3 14,0 1 0,0 0 0,0-1 0,-5 11 0,-8 15 100,2 0-1,-12 34 1,-17 72 255,32-91-200,3 0 0,2 0-1,1 1 1,3 0-1,4 83 1,2-89-92,3-1 0,1 0-1,1 0 1,3 0 0,1-1 0,33 70 0,-40-98-247,0 0 0,0-1 0,1 0-1,0-1 1,14 16 0,-17-22-92,0 1 0,-1-1 1,1 0-1,0 0 0,0 0 0,0 0 1,0-1-1,0 1 0,0-1 0,1 0 1,-1 0-1,0 0 0,1 0 0,-1-1 1,1 1-1,-1-1 0,1 0 0,-1 0 1,1 0-1,-1 0 0,4-1 0,30-10-2219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496 441 3072,'-1'-2'347,"1"1"0,-1-1 0,1 0 0,0 0 0,0 0 0,-1 0 0,1 1 0,0-1 0,1 0 0,-1 0 0,0 0 0,0 0 0,1 0 0,0-1 0,0-1 57,0 1 1,-1 0-1,1-1 1,-1 1-1,0-6 1,-1 5-67,0-1 0,0 1 0,0-1 1,0 1-1,-1 0 0,0 0 0,-4-8 0,5 10-308,0 0 0,-1 0-1,1 1 1,-1-1 0,1 0-1,-1 1 1,0-1 0,0 1-1,1 0 1,-1-1 0,0 1-1,0 0 1,-1 0 0,1 0-1,0 0 1,0 1 0,0-1-1,-3 0 1,-2 1-24,0 0 0,0 0 1,0 0-1,0 1 0,1 0 1,-1 0-1,0 1 0,0 0 0,-10 4 1,1 1-23,0 1 0,-28 17 1,26-12 90,1 1-1,0 0 1,-18 20 0,27-26 6,0 2 0,0-1 1,1 1-1,0 0 0,1 1 1,0-1-1,-7 21 0,12-29-28,0 0-1,1 0 1,-1 1 0,1-1-1,-1 0 1,1 0 0,0 1-1,0-1 1,0 0 0,0 1-1,0-1 1,1 0 0,-1 1-1,1-1 1,-1 0 0,1 0-1,0 0 1,0 1-1,0-1 1,0 0 0,0 0-1,0 0 1,1-1 0,-1 1-1,1 0 1,-1 0 0,1-1-1,0 1 1,0-1 0,3 3-1,0-2 50,1 1 0,-1-1 0,1 0 0,0 0 0,0-1-1,0 0 1,0 0 0,0 0 0,0 0 0,0-1 0,12-1 0,-6-1 62,1 0 0,0-1 0,-1 0 0,20-8 0,-27 9-134,1-1 1,0 0-1,-1-1 0,1 1 1,-1-1-1,0 0 1,0 0-1,8-10 1,-6 5-10,0 0 1,-1 0-1,0-1 1,7-15 0,-1-6 8,-1-1 0,9-44 0,-20 74-28,4-13 39,-1 6-49,-1-1 0,0 1 0,0-1 0,-1 0 0,0 0-1,-2-14 1,2 24-2,-1-1-1,0 1 1,0-1-1,0 1 1,-1 0-1,1-1 1,0 1-1,0-1 1,0 1-1,0-1 1,0 1-1,0-1 1,-1 1-1,1 0 1,0-1-1,0 1 0,-1-1 1,1 1-1,0 0 1,-1-1-1,1 1 1,0 0-1,-1-1 1,1 1-1,-1 0-8,1 0 0,-1 0 0,1 0 0,-1 1 0,1-1 0,0 0 0,-1 0 0,1 0 0,-1 1 0,1-1 0,0 0 0,-1 0 0,1 1 0,0-1 0,0 0 0,-1 1 0,1-1 0,0 0 0,-1 2 0,-14 26-436,-35 112 261,-6 11 265,-50 73-327,-81 203 2032,182-415-1500,0 0 1,-2-1-1,1 0 0,-14 16 0,20-26-262,0-1-1,0 0 0,0 0 0,0 0 1,0 1-1,0-1 0,-1 0 0,1 0 1,0 0-1,0 0 0,0 1 0,0-1 1,0 0-1,0 0 0,0 0 0,-1 0 1,1 0-1,0 1 0,0-1 1,0 0-1,0 0 0,-1 0 0,1 0 1,0 0-1,0 0 0,0 0 0,-1 0 1,1 0-1,0 0 0,0 0 0,0 1 1,0-1-1,-1 0 0,1 0 0,0 0 1,0-1-1,0 1 0,-1 0 0,1 0 1,0 0-1,0 0 0,0 0 0,-1 0 1,1 0-1,0 0 0,0 0 0,0 0 1,0 0-1,-1-1 0,1 1 0,0 0 1,0 0-1,0 0 0,0 0 1,0 0-1,0-1 0,-1 1 0,1 0 1,0 0-1,0-3 45,-1 1 0,1 0-1,0 0 1,0-1 0,0 1 0,0 0 0,1-5 0,2-9-22,1 0 1,0 0-1,1 0 1,1 1-1,15-30 1,-7 22-33,0 1 0,2 0 1,19-21-1,14-7-90,105-85 0,-120 109 123,-1 0 15,-1 0-1,54-60 1,-51 42-125,-3-2 0,45-84 0,-24 37 100,-33 57-283,-25 72 209,4-29 45,0 0 0,0 0 0,0 0 0,1 0 0,1 12 0,0-15 12,-1 0-1,1-1 0,0 1 0,0-1 0,0 0 1,0 1-1,1-1 0,2 5 0,-2-7 15,-1 1-1,0 0 1,1-1 0,-1 1-1,1-1 1,0 0 0,0 0 0,-1 1-1,1-1 1,0 0 0,0-1-1,0 1 1,0 0 0,0 0-1,0-1 1,4 1 0,22 2 9,-1-2 0,46-3 1,-42 1 10,72-9 102,-16 1-276,-71 7 120,-13 2-4,1-1 1,-1 0-1,1 1 1,0 0 0,-1 0-1,1 0 1,-1 0 0,1 1-1,0-1 1,-1 1-1,1 0 1,-1 0 0,6 3-1,-7-3 4,-1 0 1,0 1-1,0-1 0,0 0 0,0 1 0,-1-1 0,1 1 0,0-1 0,0 1 0,-1 0 1,1-1-1,-1 1 0,0 0 0,1-1 0,-1 1 0,0 0 0,0-1 0,0 1 0,0 0 0,0-1 1,-1 1-1,0 3 0,-1 5-51,0 1 0,-5 13 0,-9 16 35,10-27 139,1 1 0,0-1 0,-6 29 0,11-40-95,-1 0 0,1 0-1,0 0 1,0 1 0,0-1-1,0 0 1,0 0 0,1 0-1,-1 0 1,0 0-1,1 0 1,0 0 0,-1 0-1,1 0 1,0 0 0,0 0-1,0 0 1,0-1 0,2 3-1,-1-3 12,0 1 0,0 0 0,0-1 1,0 0-1,0 1 0,0-1 0,1 0 0,-1 0 0,0-1 0,1 1 0,-1 0 0,0-1 0,6 1 0,1 0 59,0-1-1,0-1 1,0 1 0,0-1-1,0-1 1,0 0 0,13-5 0,35-13 66,72-38 0,-103 44-182,-1 0 1,-1-2-1,0-1 1,40-38-1,-62 53-1,0 0-1,0 0 1,-1 0-1,1 0 0,-1 0 1,1 0-1,-1 0 1,0-1-1,2-4 0,-3 7 25,0 0 0,0-1 0,0 1 0,0 0-1,0 0 1,0 0 0,0-1 0,0 1 0,0 0 0,0 0-1,0-1 1,0 1 0,0 0 0,0 0 0,0-1-1,0 1 1,-1 0 0,1 0 0,0 0 0,0-1-1,0 1 1,0 0 0,0 0 0,0 0 0,-1 0 0,1-1-1,0 1 1,0 0 0,0 0 0,-1 0 0,1 0-1,0 0 1,0 0 0,0 0 0,-1-1 0,1 1-1,0 0 1,-2 0-11,0 0 1,1 0-1,-1 0 0,1 1 0,-1-1 1,0 0-1,1 1 0,-1-1 0,1 1 0,-2 0 1,-8 4 2,1 0 1,-1 0-1,1 1 1,0 0-1,1 1 1,0 0 0,0 1-1,0 0 1,1 0-1,0 1 1,1 0-1,0 0 1,0 1-1,-5 10 1,12-18 13,-1-1 0,0 0 0,1 0 0,-1 1 0,1-1 0,0 0 0,-1 1 0,1-1 0,0 0-1,0 1 1,0-1 0,0 1 0,0-1 0,0 0 0,0 1 0,1-1 0,-1 0 0,0 1 0,1-1 0,-1 0 0,2 3 0,-1-2 9,0-1-1,1 1 1,-1-1 0,1 1 0,0-1-1,-1 1 1,1-1 0,0 0 0,0 0-1,0 0 1,0 0 0,3 1 0,4 1 49,0 0 0,0-1 0,1 0 0,17 0 0,-10-1-2,1-1 1,-1-1-1,0-1 1,0 0 0,0-1-1,0-1 1,-1 0-1,1-2 1,28-13 0,-39 16-38,1-1 1,-1 0 0,-1-1 0,1 0-1,-1 1 1,0-2 0,0 1 0,0 0-1,-1-1 1,1 0 0,-2 0-1,7-13 1,-7 14-31,-1-1 0,1 1 0,-2-1-1,1 1 1,0-1 0,-1 0 0,0 0 0,-1 0-1,1 1 1,-1-1 0,0 0 0,0 0-1,-1 0 1,0 0 0,0 0 0,-3-7 0,3 9-19,-1 0 0,0 1 1,0-1-1,0 0 1,-1 1-1,1 0 1,-1 0-1,0 0 0,0 0 1,0 0-1,0 0 1,0 1-1,-1 0 1,1-1-1,-1 1 0,0 0 1,1 1-1,-1-1 1,0 1-1,-8-2 1,-1 0-7,0 2-1,0 0 1,0 0 0,0 1 0,-19 3 0,17-2 52,1 2 1,-1 0-1,1 1 1,-23 8-1,28-8-34,1 0-1,-1 0 1,1 1 0,1-1-1,-1 2 1,1-1-1,0 1 1,-13 13 0,19-18 22,0 1 1,0-1-1,0 0 0,0 1 1,0-1-1,0 1 1,1-1-1,-1 1 1,0 0-1,1-1 1,-1 1-1,1 0 0,0-1 1,-1 1-1,1 0 1,0-1-1,0 1 1,0 0-1,0-1 1,0 1-1,1 0 0,-1 0 1,1-1-1,-1 1 1,1 0-1,-1-1 1,1 1-1,0-1 1,0 1-1,-1-1 0,1 1 1,0-1-1,1 0 1,-1 1-1,0-1 1,0 0-1,0 0 1,1 0-1,-1 0 1,1 0-1,-1 0 0,1 0 1,-1 0-1,1-1 1,-1 1-1,3 0 1,6 2 30,0-1 0,0 0 0,0 0 0,0-1 1,1-1-1,-1 1 0,13-3 0,4-1 25,39-10-1,-44 7-12,0-1-1,0-1 0,-1-1 0,0 0 0,27-18 1,-12 3-54,63-54 0,-78 59-28,1 2-1,0 1 0,34-20 1,-50 33-4,-1 0 1,0 0 0,0-1-1,0 0 1,7-6 0,-17 50-219,-30 103 298,32-129-10,0 0 0,1 0 0,0 1 0,1-1 0,1 1 0,0-1 0,1 1 0,5 26 0,-6-39-1,1 1-1,0-1 0,0 1 1,0-1-1,1 1 0,-1-1 0,0 0 1,1 0-1,0 0 0,-1 0 1,1 0-1,0 0 0,0 0 1,0 0-1,4 2 0,-2-2 4,0-1 0,-1 1 0,1-1 0,0 0 0,-1 0 0,1 0 0,0 0 0,0-1 0,7 0 0,4-1 69,1 0 0,-1-2 0,0 0 0,20-7 0,-32 10-83,16-7 8,0 0 0,-1-1 1,0-1-1,0 0 0,-1-1 0,27-21 0,-18 9-31,0-2 1,-1 0-1,21-28 1,-23 21-127,-18 23 107,0 1-1,0 0 1,12-12-1,-16 19 21,-1-1 0,0 1 0,0 0 0,1-1 0,-1 1 0,0 0 0,1-1 0,-1 1 0,1 0 0,-1 0 0,0-1 0,1 1 1,-1 0-1,1 0 0,-1 0 0,1-1 0,-1 1 0,1 0 0,-1 0 0,0 0 0,1 0 0,-1 0 0,1 0 0,-1 0 0,1 0 0,-1 0 0,1 0 0,-1 0 0,1 1 0,0-1-6,-1 1 0,1 0-1,-1-1 1,1 1 0,-1 0 0,1-1 0,-1 1-1,0 0 1,1 0 0,-1-1 0,0 1 0,0 0 0,0 0-1,0 0 1,1 1 0,-2 32-186,1-34 194,-4 26 0,-8 29 0,-1 11 0,-1 21 176,12-78-56,1-8-82,1 0 0,0-1-1,-1 1 1,1 0 0,0 0 0,0 0 0,0 0 0,0 0 0,0 0 0,0-1 0,0 1 0,0 0 0,0 0 0,0 0 0,0 0 0,1 0 0,-1 0 0,0-1-1,0 1 1,1 0 0,-1 0 0,2 1 0,-2-2-7,1 0 0,0 0-1,0 0 1,-1-1 0,1 1 0,0 0 0,0 0-1,-1-1 1,1 1 0,0 0 0,-1-1-1,1 1 1,0-1 0,-1 1 0,1-1-1,0 1 1,-1-1 0,1-1 0,15-12 39,-15 12-47,29-33-29,-6 7-36,-11 13 14,13-14 50,1 0-1,54-43 1,-66 61-57,1-1-24,32-18 0,-44 27 45,1 1-1,-1 0 0,0 1 1,1-1-1,-1 1 1,1 0-1,-1 0 0,1 0 1,0 1-1,-1-1 0,1 1 1,0 0-1,6 1 1,-9 0-4,-1-1 0,0 1 1,1 0-1,-1 0 1,0-1-1,0 1 0,0 0 1,1 0-1,-1 0 1,0 0-1,0 0 0,0 0 1,0 0-1,-1 1 1,1-1-1,0 0 1,0 0-1,-1 1 0,1-1 1,-1 0-1,1 1 1,0 1-1,0 2-47,0 1 0,0-1-1,0 1 1,0 8 0,-2 3-19,0-1-1,-1 0 1,-7 27 0,-19 46 559,12-42-480,15-43 34,-1 1-1,0 0 0,-1-1 0,1 1 1,-1-1-1,0 0 0,0 0 1,0 0-1,-1 0 0,0 0 0,1-1 1,-1 1-1,0-1 0,0 0 1,-8 3-1,9-4-22,-2 2 39,4-3-37,0 0-1,0-1 1,0 1 0,0 0 0,0 0 0,0-1 0,-1 1 0,1-1 0,0 1-1,0-1 1,-1 0 0,1 1 0,0-1 0,-1 0 0,1 0 0,0 0 0,-2 0 0,9-2 64,1-1 1,-1 0-1,0 0 1,0 0 0,0 0-1,6-5 1,-5 3-27,145-107 173,-144 106-214,31-28-103,57-61 0,-37 33 38,-30 38-73,-29 24 129,0 0 1,1 0-1,-1 0 1,0 0-1,0 0 1,0 0-1,1 0 1,-1 0-1,0 0 1,0 0-1,0 0 0,1 1 1,-1-1-1,0 0 1,0 0-1,0 0 1,0 0-1,0 0 1,1 0-1,-1 1 1,0-1-1,0 0 1,0 0-1,0 0 1,0 0-1,0 1 1,0-1-1,0 0 0,0 0 1,1 0-1,-1 1 1,0-1-1,0 0 1,0 0-1,0 0 1,0 1-1,2 10-101,-2-9 74,2 10-44,-2 1-1,1 0 0,-4 25 1,2-23 48,0 0-1,2 24 1,-1-28 22,0 0-1,0 0 1,-3 15-1,2-16 49,0 0 0,0-1 0,2 18 0,0-15 3,-1-9-31,0 0-1,0-1 0,0 1 0,1 0 0,-1-1 1,1 1-1,1 4 0,-1-7-8,-1 1-1,1 0 1,-1-1-1,1 1 1,0 0 0,-1-1-1,1 1 1,0-1 0,-1 0-1,1 1 1,0-1 0,-1 1-1,1-1 1,0 0 0,0 0-1,-1 1 1,1-1 0,0 0-1,0 0 1,0 0 0,-1 0-1,1 0 1,0 0 0,0 0-1,0 0 1,-1 0 0,1 0-1,0 0 1,0-1 0,0 1-1,0-1 1,63-17 15,-1-2 1,0-4-1,87-46 0,-107 47-11,-1-2-1,-1-2 1,-2-1 0,48-45-1,-29 14-153,-58 58-225,-5 3 273,-9 7 81,-33 35-181,-15 11-56,26-27 115,-85 69 28,102-80 141,0 1 1,2 1-1,-31 41 0,46-57-25,1 0 0,-1 0 1,0 0-1,1 1 0,-1-1 0,1 0 0,0 0 1,0 1-1,1-1 0,-1 1 0,0 4 0,1-7 4,0 0 0,1 0 0,-1 0 0,0 0 0,0 0 0,0 0 0,1 0 0,-1 0 0,1 0 0,-1 0 0,1 0 0,-1 0 0,1 0 0,-1-1 0,1 1 0,1 1-1,-1-1 13,1 0 0,-1 0 0,1 0 0,-1 0 0,1-1-1,-1 1 1,1 0 0,-1-1 0,1 1 0,0-1-1,-1 0 1,1 1 0,2-1 0,13 0 24,0-1 1,-1-1-1,1 0 1,-1-1-1,1-1 1,-1 0-1,0-2 1,-1 0-1,24-11 1,-29 11-39,-1-1 0,0 1 1,0-1-1,0-1 1,-1 0-1,0 0 1,0-1-1,-1 0 1,8-12-1,4-10 45,21-50-1,-37 75-46,99-227 19,-47 105-186,-48 113 105,-1 0 0,0 0 0,-1-1 0,-1 1 0,3-23 0,-6 37 36,-1 0 1,0 0 0,0 0 0,0 0 0,0 0 0,0 0 0,0 0 0,0 1 0,0-1 0,0 0 0,-1 0 0,1 0 0,0 0 0,-1 0 0,1 1 0,0-1 0,-1 0 0,1 0 0,-1 0 0,0 0 2,1 1 0,-1 0 0,1 0 0,-1 0 0,1-1 0,-1 1 1,1 0-1,-1 0 0,1 0 0,-1 0 0,1 0 0,-1 0 0,0 0 1,1 0-1,-1 0 0,1 0 0,-1 0 0,1 1 0,-1-1 0,1 0 1,-1 0-1,1 0 0,-1 1 0,-2 1-43,-1 0-1,1 0 1,0 1-1,0-1 1,0 1 0,-4 4-1,1 1 35,0 0-1,0 1 1,1 0 0,0 0-1,-3 10 1,4-10 23,-9 22 14,2 1 0,-12 53-1,9-28-9,-26 119-159,33-131 236,-3 91-1,10-128-269,1 1 0,0-1 0,0 1 1,0-1-1,4 9 0,-4-12-547,1-1 1,0 1-1,0-1 1,0 0-1,1 1 0,-1-1 1,1 0-1,0 0 1,0-1-1,5 5 1,5 4-1759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09:5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1059 4160,'10'0'2829,"18"0"1453,-15 0-3777,-1-1-1,0 0 0,0-1 0,15-4 0,-1-3 246,-1-1 0,43-25 1,42-36 91,-62 36-652,-1-3 1,77-82 0,-62 50-64,55-84 0,-92 118-80,-1-1-1,32-73 0,-47 90-135,-1-1 0,-1 0-1,-1-1 1,-1 1 0,-1-1-1,-1 0 1,0-28-1,-3 50 90,-2-23-384,1 23 375,1-1 0,0 1 0,0-1 1,0 1-1,0-1 0,0 1 0,-1 0 0,1-1 0,0 1 1,0-1-1,-1 1 0,1 0 0,0-1 0,-1 1 0,1-1 1,0 1-1,-1 0 0,1 0 0,-1-1 0,1 1 0,0 0 1,-1 0-1,1-1 0,-1 1 0,1 0 0,-1 0 0,1 0 1,-1 0-1,1 0 0,-1 0 0,1 0 0,-1 0 0,1 0 1,-1 0-1,1 0 0,0 0 0,-1 0 0,1 0 0,-1 0 0,1 0 1,-1 0-1,1 1 0,-1-1 0,-3 2 19,1 0-1,0 0 1,0 0 0,0 1-1,1-1 1,-4 4-1,-4 3-12,-46 52-52,27-29 265,13-14-50,0 0 1,2 1-1,0 1 1,1 0-1,1 1 0,1 0 1,1 1-1,1 0 1,1 1-1,0 0 1,-4 26-1,8-18 13,0-1 0,2 0 0,2 40 0,1-58-66,0 0 1,0 0 0,1 0-1,1 0 1,0-1 0,1 1 0,0-1-1,1 0 1,0 0 0,0-1-1,10 14 1,-8-16-7,0 0 1,1-1-1,0 1 0,0-2 1,0 1-1,1-1 0,0-1 1,1 1-1,-1-2 0,1 1 1,0-1-1,0-1 0,0 0 1,0 0-1,1-1 0,-1 0 1,1-1-1,13 0 0,-19-1-69,1 0 0,-1-1-1,1 1 1,-1-1-1,1-1 1,-1 1-1,0-1 1,1 0 0,-1 0-1,0-1 1,9-5-1,-7 3-9,-1-1 0,1 0 0,-1 0-1,0 0 1,0-1 0,9-13-1,-3-1-28,-1-1 0,0 0 0,-2-1 0,10-33 0,-16 45-13,2-7 63,7-31 1,-12 43-85,1 1 0,-1 0 0,0 0 0,0 0-1,0 0 1,0 0 0,-1 0 0,0 0 0,0 0 0,-1 0 0,-2-5 0,4 9 22,0 0 1,-1 0 0,1 1-1,0-1 1,-1 0 0,1 1-1,0-1 1,-1 0 0,1 1-1,-1-1 1,0 0 0,1 1-1,-1-1 1,1 1 0,-1-1-1,0 1 1,1 0 0,-1-1 0,0 1-1,1 0 1,-1-1 0,0 1-1,0 0 1,0 0 0,-1-1-1,1 1 6,0 1 1,0-1-1,0 0 0,-1 1 0,1-1 0,0 1 1,0-1-1,0 1 0,0 0 0,0-1 1,0 1-1,0 0 0,0 0 0,-1 1 0,-3 4 14,0-1-1,0 1 0,1 1 1,-4 8-1,-3 7 35,1 0 1,1 1-1,1 1 1,1 0-1,1-1 0,1 2 1,2-1-1,0 1 1,1-1-1,3 31 0,-1-51 44,0 0 0,1 0-1,-1-1 1,1 1 0,0 0-1,0 0 1,1-1 0,-1 1-1,5 6 1,-5-8-43,0-1 1,0 1-1,0-1 0,0 0 1,1 1-1,-1-1 0,1 0 1,-1 0-1,1 0 0,-1 0 1,1 0-1,0-1 0,-1 1 1,1 0-1,0-1 0,0 1 1,-1-1-1,1 0 0,0 0 1,0 1-1,0-1 0,-1 0 1,4-1-1,3 0 33,-1-1 0,1 0-1,-1 0 1,0-1 0,0 0 0,0 0-1,0-1 1,10-7 0,-6 5-101,25-17 71,-1-1 0,61-57 0,49-71 62,-57 45-463,-88 107 357,0 0 0,0-1 0,0 1 0,0 0 0,0 0 0,0 0 0,1-1 0,-1 1 0,0 0 0,0 0 0,0 0 0,0 0 0,1-1 0,-1 1 0,0 0 0,0 0 0,1 0 0,-1 0 0,0 0 0,0 0 0,0 0 0,1-1 0,-1 1 0,0 0 0,0 0 0,1 0 0,-1 0 0,0 0 0,0 0 0,1 0 0,-1 0 0,1 1 0,0 7-83,-5 17-24,3-23 87,-25 163-184,18-104 178,6-50 161,1 1 0,1 0 0,1 18 0,0-25-81,-1-1-1,1 0 1,0 1 0,0-1-1,0 0 1,1 0 0,-1 1-1,1-1 1,0 0-1,0-1 1,0 1 0,5 6-1,-6-10-31,1 1 0,-1 0 0,0 0 0,0-1 0,1 1 0,-1-1 0,0 1 0,1-1 0,-1 0 0,1 1 0,-1-1 0,0 0 0,1 0 0,-1 0 0,1 0 0,-1 0 0,1 0 0,-1-1 0,0 1-1,1 0 1,-1-1 0,0 1 0,1-1 0,1-1 0,1 1-5,0-1-1,0 0 1,0-1-1,-1 1 1,1-1 0,-1 1-1,0-1 1,4-4-1,5-9 52,-1 0 1,0-1-1,15-35 0,18-57 106,23-51-553,-67 160 376,0 0 1,0 0-1,0 0 1,0 0-1,0 0 1,0 0-1,0 0 1,0 0-1,0 1 1,0-1-1,0 0 0,0 0 1,0 0-1,0 0 1,0 0-1,0 0 1,0 0-1,0 0 1,0 0-1,0 0 1,0 0-1,0 0 1,0 0-1,0 0 1,0 0-1,1 0 1,-1 0-1,0 0 1,0 1-1,0-1 1,0 0-1,0 0 1,0 0-1,0 0 1,0 0-1,0 0 1,0 0-1,0 0 1,0 0-1,1 0 1,-1 0-1,0 0 1,0 0-1,0 0 1,0 0-1,0 0 1,0-1-1,0 1 1,0 0-1,0 0 1,0 0-1,0 0 1,0 0-1,0 0 1,0 0-1,1 0 1,-1 0-1,1 13-166,0 19 156,-1-31 16,0 13 26,1 0 1,0 0-1,6 23 0,-5-30 15,0 0 0,0 0 0,1 0-1,0-1 1,0 0 0,0 1 0,1-1 0,0 0 0,6 5 0,-7-8-24,1 0 1,-1 0-1,1 0 1,0-1 0,0 1-1,0-1 1,0 0 0,0-1-1,1 1 1,-1-1 0,0 0-1,1 0 1,-1 0 0,1 0-1,0-1 1,-1 0-1,1 0 1,-1 0 0,9-2-1,6-1 23,0-1 0,0-1 0,21-8 0,-25 7-10,-1 0 0,1-2 0,-1 0 1,-1 0-1,1-1 0,-1-1 1,-1 0-1,0-1 0,0 0 1,-1-1-1,-1-1 0,17-25 1,-23 32-36,0 0 1,-1-1 0,5-13-1,-7 18-9,-1 1-1,1-1 0,-1 0 0,0 0 0,1 0 0,-1 0 0,0 1 0,0-1 1,0 0-1,0 0 0,-1 0 0,1 0 0,0 1 0,-1-1 0,1 0 0,-1 0 1,0 1-1,0-1 0,-1-2 0,1 3-5,-1-1 0,0 1 1,1 0-1,-1 0 0,0-1 1,0 1-1,0 0 0,0 1 0,0-1 1,0 0-1,0 0 0,0 1 1,0 0-1,0-1 0,-1 1 0,1 0 1,0 0-1,-4 0 0,-4 1-29,0 0 0,-14 2 1,14 0 37,0 0 1,1 0-1,-1 1 1,1 0-1,0 1 1,0 0 0,0 0-1,1 1 1,-1 0-1,1 1 1,1-1 0,-1 1-1,1 1 1,1 0-1,-8 10 1,9-11 18,1 0 0,-1 0 1,1 1-1,1-1 0,-1 1 0,2 0 1,-1 0-1,1 0 0,0 0 0,0 0 1,1 1-1,0-1 0,1 1 0,0-1 1,0 0-1,1 1 0,0-1 0,3 14 1,-2-16 11,0-1 1,0 0 0,1 0-1,0 0 1,-1 0 0,2-1 0,-1 1-1,0-1 1,1 1 0,0-1-1,0 0 1,0-1 0,1 1-1,-1-1 1,1 0 0,0 0 0,0 0-1,0-1 1,0 1 0,0-1-1,1 0 1,-1-1 0,11 2 0,-4-1 29,0 0 0,1-2 1,-1 1-1,1-2 1,-1 0-1,1 0 1,-1-1-1,1 0 0,19-8 1,-21 6-37,-1-1-1,1 0 1,-1-1 0,0 0-1,0 0 1,-1-1 0,13-12-1,1-4 81,26-35 0,138-146 40,-50 57-214,-102 106-26,51-77 1,-72 95 106,0 1-146,0 0 0,10-27-1,-21 36-12,-3 13 156,0 0-1,0 0 0,0 0 1,-1-1-1,1 1 1,0 0-1,0 0 1,0 0-1,0 0 1,0 0-1,-1 0 0,1 0 1,0 0-1,0 0 1,0 0-1,0 0 1,0 0-1,-1 0 0,1 0 1,0 0-1,0 0 1,0 0-1,0 0 1,-1 0-1,1 0 0,0 0 1,0 0-1,0 0 1,0 0-1,0 0 1,-1 0-1,1 0 0,0 1 1,0-1-1,0 0 1,0 0-1,0 0 1,-1 0-1,-16 15-190,-109 133-144,98-113 299,6-7 18,1 2 0,1 1-1,2 0 1,2 1 0,-15 38-1,3 8 176,-19 84-1,46-157-142,-23 101 171,20-87-86,2 0 0,1-1 0,0 32 0,2-45-183,-1 0 1,1 0 0,0 0 0,0 0 0,1-1 0,-1 1 0,1 0 0,0-1 0,4 8 0,-4-10-278,-1 0 1,1 0 0,0 0 0,-1 0-1,1 0 1,0-1 0,0 1-1,0-1 1,0 1 0,0-1 0,1 0-1,-1 0 1,0 0 0,1 0-1,-1 0 1,0-1 0,1 1 0,-1-1-1,1 1 1,-1-1 0,5 0 0,-3 0-1062,1-1 1,-1 0 0,1 0 0,7-2 0,19-8-3433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1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27 3072,'1'-1'243,"-1"0"0,0 0 1,1 0-1,-1 0 0,1 0 0,-1 0 1,1 1-1,-1-1 0,1 0 1,-1 0-1,1 0 0,0 0 0,0 1 1,1-2-1,-2 2 95,1-1-1,-1 1 1,1-1 0,-1 1-1,1-1 1,-1 1 0,1-1-1,-1 1 1,0-1 0,1 1 0,-1-1-1,0 0 1,1 1 0,-1-2-1,1-2 1596,-2 4-729,-7 8-307,-9 15-392,-21 46 398,-34 82 1,5-8-786,55-119 43,-153 328 846,156-318-827,7-27-777,1 0 0,-1 0 0,-1-1 0,-5 13 0,5-34-7494,7 3 5905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10 164 6976,'-9'-10'3916,"9"10"-3804,0-1 1,0 1 0,0 0-1,0 0 1,0 0-1,0-1 1,0 1 0,0 0-1,0 0 1,0-1 0,0 1-1,1 0 1,-1 0-1,0 0 1,0-1 0,0 1-1,0 0 1,0 0-1,1 0 1,-1 0 0,0 0-1,0-1 1,0 1 0,1 0-1,-1 0 1,0 0-1,0 0 1,0 0 0,1 0-1,-1 0 1,0 0 0,5-2 386,-1 0 1,1 1 0,-1-1 0,10 0 0,5-2-72,370-77 2401,-327 71-2612,223-34-84,-281 43-137,0 1 0,0 0 1,0 0-1,1 1 0,-1-1 0,6 2 1,11 5-7093,-18-6 4901,3-1-1805,6 0 1355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18 4736,'0'-17'1530,"0"17"-1513,0 0 0,0 0 0,0 0 0,0 0 0,0 1 0,0-1 1,0 0-1,1 0 0,-1 0 0,0 0 0,0 0 0,0 0 0,0 0 0,0 0 0,0 0 0,0 0 0,0 0 0,0 0 0,0 0 0,0 0 0,0 0 0,0 0 0,0 0 0,0 0 0,0 0 0,0 0 0,0 0 0,0 0 0,1 0 0,-1 0 0,0 0 0,0 0 0,0 0 0,0 0 0,0 0 0,0 0 0,0 0 0,0 0 0,0 0 0,0 0 0,0 0 0,0 0 0,0 0 0,0 0 0,0 0 0,0 0 0,0 0 0,0 0 0,1 0 0,-1 0 0,0 0 0,0 0 0,0-1 0,0 1 0,0 0 0,0 0 0,0 0 0,0 0 0,0 0 0,0 0 0,0 0 0,0 0 0,2 5 879,-2 17 736,-2-1 0,-6 36 0,3-36-1137,0-1 0,-2 0 0,0-1 1,-1 1-1,-13 19 0,-6 9 106,-135 265 1528,148-280-1926,-146 368 1072,151-378-1185,-4 12 561,35-59 757,-10 11-1368,84-91 135,-82 90-240,2 1 0,-1 1 0,1 0-1,1 2 1,21-11 0,-37 20 48,1 0 1,0 0-1,-1 0 1,1 1-1,0-1 1,0 0-1,-1 1 1,1 0-1,0-1 1,0 1-1,0 0 1,-1 0-1,1 0 0,0 0 1,0 1-1,0-1 1,-1 0-1,1 1 1,2 0-1,-3 0 5,1 0 0,-1 0-1,1 0 1,-1 0 0,0 1 0,1-1-1,-1 0 1,0 1 0,0-1 0,0 1-1,0-1 1,0 1 0,-1 0 0,1-1-1,0 1 1,0 1 0,1 8 60,0 1 1,0-1-1,-1 0 1,-1 22-1,0-23 105,0-5-116,0 0 1,1 1-1,0-1 0,0 0 1,0 0-1,0 0 0,1-1 1,0 1-1,0 0 0,0-1 1,1 1-1,0-1 0,-1 1 1,1-1-1,1 0 0,-1-1 1,1 1-1,-1 0 0,1-1 1,0 0-1,0 0 0,1 0 1,-1 0-1,1-1 0,-1 0 1,1 0-1,0 0 0,0 0 1,7 1-1,-4-2 38,0 0 0,1 0 0,-1-1 0,0 0-1,0 0 1,0-1 0,0 0 0,0 0 0,0-1 0,12-4 0,-10 2-15,1 0-1,-1-1 1,0 0 0,0 0 0,-1-1 0,17-14 0,-19 14-56,-1 0 0,0-1 1,-1 0-1,0-1 1,0 1-1,0-1 0,-1 0 1,0 0-1,-1 0 1,0 0-1,0-1 0,0 1 1,-1-1-1,-1 0 0,1 0 1,-1-10-1,-1 17-23,0 0 0,0 0 1,0 0-1,0 0 0,-1 0 0,1 0 0,0 0 0,-1 0 0,0 1 0,-1-4 0,2 5 8,0-1 0,0 1 0,0 0-1,-1 0 1,1-1 0,0 1-1,0 0 1,-1 0 0,1 0-1,0 0 1,0-1 0,-1 1-1,1 0 1,0 0 0,0 0-1,-1 0 1,1 0 0,0 0-1,-1 0 1,1 0 0,0 0-1,-1 0 1,1 0 0,-1 0-1,-9 6-233,4 1 223,0 0 0,1 0-1,0 0 1,1 0 0,-1 1-1,1 0 1,-4 12 0,-4 8 115,10-25-53,0 0-1,1 0 1,-1 0-1,1 1 1,0-1-1,0 1 1,0-1-1,1 1 1,-1-1-1,1 1 1,0-1 0,0 1-1,0-1 1,0 1-1,1-1 1,-1 1-1,1-1 1,0 0-1,0 1 1,0-1 0,1 0-1,-1 1 1,3 2-1,-1 0 49,1 0 0,0 0 0,1-1-1,-1 0 1,1 0 0,0 0 0,8 6-1,-10-9-37,-1-1 1,1 1-1,0-1 0,0 1 0,0-1 0,0 0 1,0 0-1,0 0 0,0-1 0,1 1 0,-1-1 0,0 1 1,0-1-1,1 0 0,-1-1 0,0 1 0,6-1 1,1-3-181,0 1 1,0-1 0,16-9 0,-1 1-2560,-3 3 801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 3552,'-10'-5'5493,"2"10"-576,-12 18 32,19-21-4895,1 0 0,-1-1 0,0 1 0,1-1 0,-1 1 0,1 0 0,-1-1-1,1 1 1,0 0 0,0-1 0,0 1 0,0 0 0,0 0 0,0 2 0,1 8 241,-1-12-276,1 1-1,-1 0 1,0-1-1,1 1 1,-1 0-1,1-1 1,-1 1-1,1-1 0,-1 1 1,1 0-1,-1-1 1,1 1-1,0-1 1,-1 0-1,1 1 1,0-1-1,-1 0 0,1 1 1,0-1-1,0 0 1,0 1-1,18 4 232,6-3-49,-1-1 0,0-1 0,40-4-1,-39 1-149,9 0-7,43-3 137,120-24-1,-12-7-441,-157 35 216,-26 2 52,1 0 0,-1 0 1,0 0-1,0 1 0,0-1 0,0 1 1,0-1-1,0 1 0,0-1 1,0 1-1,2 2 0,-3-3 0,0 1-1,-1 0 1,1 0 0,-1 0-1,1 0 1,-1 0-1,1 0 1,-1 0-1,0 0 1,0 0 0,1 0-1,-1 0 1,0 0-1,0 0 1,0 1-1,0-1 1,0 0-1,0 0 1,0 0 0,-1 0-1,1 0 1,0 0-1,-1 0 1,1 0-1,0 0 1,-2 1 0,-14 29 295,3-13-229,0-1-1,-1-1 0,-1-1 0,0 0 0,-27 20 1,-93 55 203,9-7 17,57-26-90,-106 114 0,142-136-150,-22 32-82,46-54 292,3-3 86,6-10-344,0 0-1,0 0 1,0 0 0,0 0-1,0 0 1,0 0-1,0 0 1,-1 0 0,1 0-1,0 0 1,0 0-1,0 1 1,0-1-1,0 0 1,0 0 0,0 0-1,0 0 1,0 0-1,0 0 1,0 0 0,0 0-1,0 0 1,0 0-1,0 1 1,1-1 0,-1 0-1,0 0 1,0 0-1,0 0 1,0 0 0,0 0-1,0 0 1,0 0-1,0 0 1,0 0-1,0 0 1,0 0 0,0 0-1,0 0 1,0 1-1,0-1 1,0 0 0,0 0-1,1 0 1,-1 0-1,0 0 1,0 0 0,0 0-1,0 0 1,17-6 203,4-3-163,40-10 112,61-17-68,120-14-38,-103 22-108,-114 25 96,-21 3-310,0-1-1,0 1 1,1-1-1,-1 0 1,0 0-1,5-2 1,-5 0-844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69 2400,'-3'-2'10061,"-3"10"-9509,-15 17 448,1 1 1,1 1-1,-27 53 0,-33 96 33,17-6-425,38-99 480,45-140 448,7-14-1249,27-74-212,-36 109-144,31-55 0,34-38 139,-81 136-103,0 0 1,0 0-1,1 1 1,0-1-1,0 1 0,0 0 1,0 0-1,0 0 1,7-4-1,-10 8 29,-1 0-1,1 0 0,0 0 0,-1 0 1,1 0-1,-1 0 0,1 0 0,-1 0 1,1 0-1,-1 0 0,1 0 0,0 1 1,-1-1-1,1 0 0,-1 0 0,1 0 1,-1 1-1,1-1 0,-1 0 0,1 1 1,-1-1-1,0 0 0,1 1 0,9 11-8,-8-10 12,3 6 57,0 0-1,-1 0 1,1 1-1,-2-1 1,4 11-1,12 50 304,-9-28 21,36 164 523,-16-67-280,-25-107-477,-4-23-15,0 0 0,0-1 0,1 1 0,0-1 1,4 12-1,-2-27-1377,-2 4-214,0-1 1,0 0-1,0 0 1,2-9-1,-3 3-1261,1 1 0,0 0-1,5-13 1,5 2-356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52 3904,'-20'-10'1253,"19"10"-1186,0-1 0,0 1 0,-1-1 0,1 1 0,0-1 0,0 1 0,-1 0 0,1 0 0,0-1 0,-1 1 0,1 0 0,0 0 0,-1 1 0,1-1 0,-2 0 0,-6 1 1213,-11 2 6219,28-2-6097,15-3-220,0 0-1,39-9 1,-36 5-986,40-2-1,83-1-1875,-130 7-2608,-2-2 1174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66 5216,'-58'9'4421,"32"0"-126,11-4 905,21-8-4183,6-2-662,1 1 1,-1 0-1,17-3 1,3-1 147,31-6-172,79-9-1,-24 5-164,-111 16 108,-5 1-1216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77 100 5152,'-31'-16'2997,"24"14"-615,1 0 0,-1 1-1,0 0 1,-12-1 0,27-2-1824,0 1 1,0 1-1,0-1 0,16-2 1,-23 5-514,63-14 431,153-27 366,-200 39-875,1 0 1,23 2-1,-34 0 26,0 1-1,-1 0 1,1 0 0,-1 1-1,1-1 1,-1 2 0,0-1 0,1 0-1,6 5 1,-12-6 5,0 0 1,0-1-1,1 1 1,-1 0-1,0 0 0,0 0 1,0 0-1,-1 0 1,1 0-1,0 1 1,0-1-1,0 0 0,-1 0 1,1 1-1,-1-1 1,1 0-1,-1 1 1,1-1-1,-1 3 0,0-2 16,0 1 1,0 0-1,0-1 0,-1 1 0,1-1 0,-1 1 0,1-1 0,-1 1 0,0-1 0,-1 3 0,-4 6 61,-1 0 0,0-1 0,-13 16-1,11-14-117,-33 42 53,-49 68 6,-105 132 310,194-252-316,-4 6 36,0-1 0,0 1 0,0 0 0,-7 16 0,13-24-39,-1 0 1,1 1-1,0-1 1,0 1-1,0-1 1,-1 0-1,1 1 1,0-1-1,0 1 1,0-1-1,0 1 1,0-1-1,0 1 1,0-1-1,0 1 1,0-1-1,0 0 1,0 1-1,0-1 1,1 1-1,-1-1 1,0 1-1,0-1 1,0 0-1,1 1 1,-1-1-1,0 1 1,0-1-1,1 1 1,0 0 11,0-1 0,0 1 0,0-1 0,0 0 0,0 1 0,0-1 0,0 0 1,0 1-1,0-1 0,0 0 0,1 0 0,0 0 0,34-5 387,-34 5-379,25-7 137,-1-1 1,0-1-1,31-16 0,-25 10-106,46-13 1,-53 21-313,15-5 218,-14 4-4026,-22 7 3298,-3 0 523,-1 1 0,0 0 0,1 0-1,-1 0 1,1 0 0,-1 0 0,1-1 0,-1 1 0,0 0 0,1 0 0,-1-1 0,1 1 0,-1 0 0,0 0 0,1-1-1,-1 1 1,0-1 0,0 1 0,1 0 0,-1-1 0,0 1 0,0 0 0,1-1 0,-1 1 0,0-1 0,0 1-1,0-1 1,0 1 0,0-1 0,0 1 0,0-1 0,0 1 0,5-9-3460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3904,'0'-1'210,"0"-1"0,0 1 1,0 0-1,0 0 0,0 0 0,1 0 0,-1 0 1,0-1-1,1 1 0,-1 0 0,1 0 0,-1 0 1,1 0-1,0-1 0,0 1 207,-1 0 1,1 0-1,-1 1 0,1-1 1,-1 0-1,1 0 0,-1 0 1,0 0-1,1 0 0,-1-1 1,0 1-1,0 0 0,0 0 1,0-1-1,2 12 6292,1 4-5195,4 19-1540,0 113 2315,-4-53-1341,2-11-463,8 248 433,-13-328-1048,-1 1 1,1-1-1,0 0 1,-1 0-1,1 0 0,-1 0 1,0 0-1,0 0 1,0 0-1,0 0 1,0 0-1,0-1 0,0 1 1,-4 3-1,-5 11-3798,9-15 3444,1 0 0,0 0 0,-1 0 0,1 0 0,0 1 0,0-1 0,0 0 0,0 0 0,0 1 0,0-1 0,1 2 0,2 5-1894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52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39 4160,'0'-1'264,"0"0"0,1 0 0,-1 0 0,1 0 0,0 0 0,-1 0 1,1 0-1,0 0 0,-1 0 0,1 1 0,14-5 12142,-18 34-10288,-4-5-1156,0 0 1,-18 37 0,-6 19-203,7 5 69,-17 110 0,39-185-707,1 0-1,0 1 0,1 18 0,0-29-101,0 1-1,0 0 0,0-1 1,0 1-1,0 0 0,0 0 1,1-1-1,-1 1 0,0 0 1,0-1-1,1 1 0,-1 0 1,0-1-1,2 2 0,-2-2-1,0 0-1,1 0 1,-1 1-1,0-1 1,0 0-1,1 0 1,-1 0-1,0 0 1,0 0-1,1 0 1,-1 0-1,0 0 1,0 0-1,1 0 1,-1 0-1,0 0 1,1 0-1,-1 0 1,0 0-1,0 0 1,1 0-1,-1-1 1,0 1-1,0 0 1,1 0-1,-1 0 1,0-1-1,4-1 90,-1-1-1,0 0 1,0-1-1,0 1 1,3-5-1,40-59 334,22-30-277,6 3-217,104-139-239,-170 222 277,-1 1-63,0 0 0,0 0 0,2 1 0,14-14 0,-22 23 77,-1-1 0,1 1 0,-1-1-1,1 1 1,-1 0 0,1-1 0,-1 1-1,1 0 1,0 0 0,-1-1 0,1 1 0,-1 0-1,1 0 1,0 0 0,-1 0 0,1 0-1,0 0 1,-1 0 0,1 0 0,0 0-1,-1 0 1,1 0 0,0 0 0,-1 0-1,1 1 1,-1-1 0,1 0 0,0 0-1,-1 1 1,1-1 0,-1 0 0,1 1-1,-1-1 1,1 1 0,-1-1 0,1 1-1,-1-1 1,1 1 0,-1-1 0,0 1-1,1-1 1,-1 1 0,0-1 0,1 1-1,-1 0 1,0-1 0,0 1 0,0 0-1,1 0 1,0 4 13,1 0 0,-1 0-1,0 1 1,0 7 0,0 22 227,-2 0 1,-6 38 0,-1 14-75,4-33-119,1-25-105,3 57 0,1-72-7,-1 0 0,0 0 0,-1 1-1,-4 15 1,5-11-957,1-5-1962,9-30-9867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11 4064,'5'-10'8592,"-83"74"-6640,-54 47-731,104-88-1093,-130 101 394,149-118-438,0 0 0,0 1-1,1 0 1,-1 0-1,-8 12 1,15-16-69,0-1 0,0 1 1,1-1-1,-1 1 1,1 0-1,0-1 0,0 1 1,0 0-1,0 0 1,0 0-1,1-1 0,-1 1 1,1 0-1,0 0 0,0 0 1,0 0-1,0 0 1,0 0-1,1 0 0,-1 0 1,1 0-1,0 0 1,0 0-1,0-1 0,2 5 1,6 9 0,1 0 0,22 25 0,9 15 90,21 35 132,26 44-476,-86-131 230,7 11 92,-1 0 0,0 1 0,-1 0 0,5 21-1,-10-33-25,-1 1 0,-1-1 0,1 1 0,-1-1 0,1 1 0,-1 0 0,-1-1 0,1 1 0,-1-1 0,1 1 0,-1-1 0,-1 1-1,1-1 1,0 0 0,-1 1 0,0-1 0,0 0 0,0 0 0,-1 0 0,0 0 0,-4 4 0,1-1 23,-1-1 0,0 0 0,0-1 0,-1 0 1,-8 5-1,-44 20 205,44-23-206,3-1-41,-7 3 65,1 0 1,1 1-1,0 2 0,-20 14 0,37-25-97,1-1 1,-1 1-1,0-1 1,0 1-1,0 0 0,0 0 1,1-1-1,-1 1 0,0 0 1,1 0-1,-1 0 0,1 0 1,-1 0-1,1 0 1,-1 0-1,1 0 0,0 0 1,-1 0-1,1 0 0,0 0 1,0 0-1,0 0 0,0 0 1,0 0-1,0 0 1,0 1-1,0-1 0,0 0 1,1 0-1,-1 0 0,0 0 1,1 0-1,-1 0 0,0 0 1,1 0-1,-1 0 1,1 0-1,0-1 0,-1 1 1,1 0-1,0 0 0,0 0 1,-1-1-1,1 1 0,0 0 1,0-1-1,0 1 1,1 0-1,4 3 34,1 0 0,0-1 0,0 1 1,-1-1-1,13 3 0,9 0 153,0-1-1,43 2 1,-6-1 25,-60-5-227,0 0-1,-1 0 1,1 0 0,0 0 0,-1 1-1,1-1 1,-1 1 0,0 1-1,0-1 1,1 0 0,-2 1-1,8 5 1,-9-6 16,-1 0 1,1 1-1,0-1 0,-1 0 0,1 1 0,-1-1 0,0 1 1,1 0-1,-1-1 0,-1 1 0,1 0 0,0 0 0,-1-1 0,1 1 1,-1 0-1,0 0 0,0 0 0,0 0 0,0 0 0,-1-1 1,1 1-1,-2 5 0,-3 8-29,0-1-1,0 0 1,-2 0 0,0 0-1,-1-1 1,0 0 0,-1-1-1,-20 24 1,-5-4 199,-2-2-1,-48 34 1,52-41-188,-3 2 33,2 2 1,1 2-1,1 1 0,-39 51 1,53-58 5,0 1 1,2 0-1,1 1 0,1 1 1,1 0-1,1 1 0,-9 38 1,18-57 27,0 0 1,0 0 0,1 0 0,1 0 0,0 1 0,0-1-1,0 0 1,3 10 0,-2-14-20,0 0 1,1 0-1,0 0 1,0 0-1,0 0 0,0-1 1,1 1-1,0-1 1,0 0-1,0 0 0,0 0 1,1 0-1,0 0 1,0-1-1,0 1 1,5 2-1,3 2 54,1-1 0,0-1 0,1 0 0,0-1 0,14 4-1,77 15 125,-62-15-183,136 27-2550,-158-32 293,-1 1 0,0 2 0,33 13 0,5 7-2181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2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77 4384,'-14'-42'2437,"13"31"-1366,1 10-878,0 0 1,0 0 0,0 0-1,-1 0 1,1 1-1,0-1 1,0 0 0,-1 0-1,1 0 1,0 0 0,-1 1-1,1-1 1,-1-1-1,0-3 933,3-1 1487,-2 10-2479,1-1 0,0 1 0,0-1 0,0 0 1,1 1-1,-1-1 0,1 0 0,0 0 0,0 0 0,0 0 1,0 0-1,4 3 0,11 10 157,1-1 1,1 0-1,0-1 1,1-2 0,22 12-1,-7-4 112,15 8-123,-8-9-64,-2 2 1,0 1-1,-1 2 1,55 45-1,-90-65-153,1 1 0,0-1-1,-1 1 1,0 0 0,0 0-1,-1 0 1,1 0 0,-1 1-1,0-1 1,4 13 0,-6-15-25,0 1 0,-1 0 1,1-1-1,-1 1 0,0 0 1,0 0-1,0-1 0,0 1 1,-1 0-1,0-1 0,1 1 1,-1 0-1,-1-1 0,1 1 1,0-1-1,-1 1 0,0-1 1,0 0-1,-3 5 0,-6 4 132,0 0-1,0-1 0,-26 20 0,-2 1 66,25-18-229,2 0-1,0 0 0,0 1 0,2 1 1,-13 23-1,-35 88 6,40-84-59,5-13 120,1 0 0,2 1 0,-9 46 0,18-74-53,0 1-1,1-1 1,0 1-1,0-1 1,0 1-1,0-1 1,1 1 0,-1-1-1,1 0 1,0 1-1,0-1 1,0 1-1,0-1 1,1 0 0,-1 0-1,1 0 1,0 0-1,0 0 1,0 0-1,0-1 1,1 1 0,-1 0-1,1-1 1,-1 0-1,1 0 1,0 0-1,0 0 1,6 3 0,3 1 48,1 0-1,0-1 1,14 4 0,-18-7-81,-1 1-1,1 0 1,-1 0-1,0 0 1,0 1-1,0 1 1,0-1-1,-1 1 1,11 9-1,-15-11 8,-1 0 0,0-1-1,0 1 1,-1 0 0,1 0-1,-1 0 1,1 0 0,-1 0 0,0 1-1,0-1 1,0 0 0,0 0-1,-1 1 1,0-1 0,1 0-1,-1 5 1,-1 5-18,-1 0 1,0 0-1,-4 13 1,4-17 22,-88 277 171,64-210-44,-9 12 0,0 0-58,33-82-39,0 0 0,1 0 1,-1 0-1,1-1 0,1 1 1,-1 0-1,1 0 0,0 1 1,0-1-1,1 0 0,0-1 1,0 1-1,0 0 0,4 10 0,-2-11 8,0 1 0,0-1 0,0 1 0,1-1 0,0 0 0,0 0 0,1 0 0,-1-1 0,1 0 0,0 0 0,0 0 0,0 0 0,11 5 0,31 16 103,85 50-107,-109-60-52,0 1 0,-1 2-1,29 29 1,-37-34 50,-1 2 0,-1 0 0,0 0 0,-2 1 0,1 0 0,-2 1 0,13 31 0,-20-44-8,-1-1-1,0 1 0,-1 0 1,1 0-1,-1 0 0,1 0 1,-1 0-1,0 0 1,-1-1-1,1 1 0,-1 0 1,1 0-1,-1 0 0,-3 6 1,2-4 9,-1-1 0,0 0 1,0 0-1,-1 0 0,1 0 0,-1 0 1,0-1-1,-9 8 0,-3-1 32,1 0 1,-1-1-1,-1-1 0,0 0 0,-25 8 1,1-2 60,-58 14 1,81-25-803,0-1 0,1 0 0,-1-2 0,0 0 0,0-1 1,-23-3-1,16-1-1104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4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140 650 5472,'-3'4'5434,"4"6"-2897,1 4-1420,-22 76 1879,-2 14-1854,-32 169 259,45-231-1101,6-28-109,2-6 46,-1 0 0,0 0 0,0 0 0,-4 7 0,4-11 192,0-5-107,1-11 106,0 1-236,-1-10-159,-8-168 233,11 169-250,0-1 0,1 2 0,1-1 0,1 0 0,1 1 0,1-1 0,13-28 0,4 2-10,2 1 0,2 1 1,1 2-1,61-69 1,-83 105-8,0 0 0,0 0 0,1 0 0,0 1 0,0 0 0,8-5 0,-13 9 10,0 0 0,0 0 0,0 0 0,0 1 0,0-1 0,0 0 1,0 1-1,0-1 0,0 1 0,1 0 0,-1 0 0,0 0 0,0 0 0,0 0 0,0 0 1,1 0-1,-1 1 0,0-1 0,0 1 0,0 0 0,0 0 0,0-1 0,0 1 1,0 0-1,0 1 0,0-1 0,0 0 0,-1 1 0,3 1 0,1 2 55,-1 1-1,1 1 1,-1-1-1,0 1 1,0-1-1,-1 1 1,0 0-1,0 0 1,2 11-1,-1-4 35,-1 0 0,-1 1 0,-1-1 0,1 16 1,-2-23-71,-1-1 1,0 1 0,0 0 0,-1 0 0,1-1-1,-2 1 1,1-1 0,-1 0 0,1 1 0,-8 9-1,8-13-12,0 0-1,0 1 1,-1-1-1,1-1 0,-1 1 1,0 0-1,0-1 1,1 1-1,-2-1 0,1 0 1,0 0-1,0 0 0,-1 0 1,1-1-1,-1 1 1,0-1-1,1 0 0,-1 0 1,0 0-1,-7 0 1,4-1 39,1 0 0,-1-1 1,0 1-1,1-1 0,-1-1 1,1 1-1,-10-5 0,0-1-188,16 7 122,-1 0 0,1 0 1,0 0-1,0-1 0,-1 1 0,1 0 0,0 0 0,0 0 0,-1-1 1,1 1-1,0 0 0,-1 0 0,1 0 0,0 0 0,-1 0 0,1 0 1,0 0-1,-1 0 0,1 0 0,0 0 0,-1 0 0,1 0 1,0 0-1,-1 0 0,1 0 0,0 0 0,-1 0 0,1 1 0,-1-1 1,2 0-5,0 1 1,0-1-1,0 0 1,0 0-1,-1 0 1,1 1-1,0-1 1,0 0 0,0 0-1,0 0 1,0 0-1,-1-1 1,3 1-1,0 0-6,40-1 199,-1-1 0,0-3 0,0-1 0,68-19 0,-78 16-63,-1-2 0,52-24 0,-72 29-90,-1 0 0,0-1 1,0 0-1,13-12 1,-18 14-25,-1-1-1,1 1 1,-1-1 0,0 1 0,0-1 0,0 0 0,-1-1 0,4-10 0,-3-9 49,-4 23-69,0 0-1,0 0 1,1 0-1,-1 1 0,1-1 1,1-5-1,-2 7 7,1 0-1,-1 1 1,1-1-1,-1 1 0,1-1 1,-1 0-1,1 1 0,0-1 1,-1 1-1,1-1 0,-1 1 1,1 0-1,0-1 0,-1 1 1,1 0-1,0-1 1,0 1-1,-1 0 0,1 0 1,0 0-1,0 0 0,-1-1 1,1 1-1,0 0 0,0 0 1,0 1-1,-1-1 1,1 0-1,1 0 0,3 1 5,-1 1 1,1-1-1,-1 1 0,1 0 1,-1 0-1,0 0 0,0 0 0,0 1 1,0 0-1,0-1 0,-1 2 1,1-1-1,-1 0 0,5 6 0,0 2 43,-1-1 0,1 1-1,-2 0 1,6 14 0,-8-15 9,0 0 1,2 18-1,-3-18 27,-1 1-1,8 16 1,-9-24-54,0-1 1,0 1-1,1 0 1,0-1-1,-1 0 1,1 1-1,0-1 1,0 0-1,0 0 1,0 0-1,1 0 1,-1 0-1,0-1 1,4 3-1,-4-4 1,0 1 0,0-1-1,0 1 1,0-1 0,0 0-1,0 0 1,0 1 0,0-2 0,0 1-1,0 0 1,0 0 0,0-1-1,0 1 1,0-1 0,3 0 0,28-14 131,3-4-177,-15 9 20,24-17-1,-6-1 10,35-22-138,-74 52-35,-2 5 94,-6 13 15,5-14-10,-1 4 96,1 0 0,0 0 0,0 1 0,1-1 0,-1 13-1,2-20 1,1 0-1,0 0 0,0 0 0,0 0 0,0 0 1,1 0-1,-1-1 0,1 1 0,0 0 0,0 0 1,0-1-1,0 1 0,0 0 0,0-1 0,1 1 1,-1-1-1,1 1 0,0-1 0,0 0 0,0 0 1,0 0-1,0 0 0,3 2 0,-3-3 2,0 0 0,0 0 0,1 0 0,-1 0 0,0-1-1,1 1 1,-1-1 0,1 0 0,-1 0 0,1 1 0,-1-2 0,1 1 0,-1 0-1,0 0 1,1-1 0,-1 1 0,1-1 0,-1 0 0,0 0 0,1 0 0,2-2-1,-2 2-9,1-1-1,-1 0 0,1-1 0,-1 1 0,0 0 0,0-1 1,0 0-1,-1 0 0,1 0 0,0 0 0,-1 0 0,3-5 0,-4 5-10,0 0 0,0 0 0,0 0 0,-1 0-1,1 0 1,-1 0 0,1 0 0,-1 0-1,0-1 1,0 1 0,-1 0 0,1 0-1,-1 0 1,0-4 0,-1 1-41,0 0 1,-1 1-1,1-1 1,-1 0-1,0 1 0,-1-1 1,-3-4-1,3 4-31,-1 1-1,0 0 1,1 0-1,-2 0 1,1 1-1,0-1 1,-1 1-1,0 0 1,0 1-1,0 0 1,0 0-1,-1 0 1,-13-3-1,17 5 47,-1 1 1,0 0-1,1 0 0,-1 0 1,0 1-1,1-1 0,-1 1 1,1 0-1,-1 0 0,-4 2 0,7-2 23,0-1 0,0 1 0,0-1 0,0 1 1,1-1-1,-1 1 0,0 0 0,0-1 0,1 1 0,-1 0 0,0-1 0,1 1 0,-1 0 0,1 0 0,-1 0 0,1-1 0,-1 3 0,1-2 1,0 0 0,0 0 1,0 0-1,0 0 0,0 0 1,0 0-1,0 0 0,1 0 1,-1 0-1,0 0 0,1 0 0,-1 0 1,1 0-1,-1 0 0,1 0 1,-1 0-1,1-1 0,-1 1 1,1 0-1,1 1 0,1 0 1,0 1-1,0-1 0,0 0 1,0 0-1,0 0 1,0 0-1,1 0 0,-1-1 1,6 2-1,35 8 71,-31-9-28,8 2 29,0-1 1,1-1 0,-1-1-1,43-4 1,-48 1-16,0 0-1,0-1 1,-1-1-1,1 0 1,-1-2-1,0 1 1,18-11-1,-21 8-17,0 0-1,0-1 0,-1-1 0,0 1 0,0-2 1,-2 0-1,1 0 0,12-20 0,3-9 50,24-56-1,-34 66-99,-5 10 0,15-31 20,-1-1-1,25-81 1,-47 126-54,0 1-1,0-1 1,-1 0 0,0-1 0,0 1 0,0 0-1,-1 0 1,-1-14 0,1 20 39,0 1 0,0-1 0,-1 1 1,1-1-1,0 1 0,0-1 0,0 1 0,0-1 1,-1 1-1,1 0 0,0-1 0,0 1 0,-1-1 1,1 1-1,0 0 0,-1-1 0,1 1 0,-1-1 1,1 1-1,0 0 0,-1 0 0,1-1 0,-1 1 1,1 0-1,-1 0 0,1 0 0,0-1 0,-2 1 1,1 0 3,0 0 0,0 0 0,0 1 0,0-1 0,0 0 0,0 0 0,0 1 1,1-1-1,-1 1 0,0-1 0,0 1 0,0-1 0,-1 1 0,-3 4 23,0-1-1,0 1 0,-6 7 1,1 0 12,1 1 1,1 0 0,0 1-1,0 0 1,2 0 0,0 1-1,0 0 1,1 0 0,-2 16-1,-3 22 54,-4 68-1,13-106-81,-3 33-21,3 63-1,3-90 75,0 1 1,1-1-1,1 0 1,1 0-1,10 26 0,-13-42-25,0-1-1,0 0 0,1 1 0,-1-1 0,1 0 0,-1 0 0,1-1 0,1 1 1,-1-1-1,4 4 0,-5-5-9,1-1 0,-1 1 0,1-1 0,-1 1 0,1-1 1,-1 0-1,1 0 0,0 0 0,-1-1 0,1 1 0,0-1 0,0 1 0,0-1 1,0 0-1,-1 0 0,1 0 0,0 0 0,4-1 0,17-5-7,0-1 0,0-1 0,40-19 0,62-43-70,-82 45-153,-11 2 137,-25 17-19,0 0 0,12-6 0,-20 12 87,0 0-1,0-1 1,0 1-1,0 0 1,0 0-1,0 0 1,1 0-1,-1 0 1,0 0-1,0 0 1,0 0 0,0 0-1,0 0 1,0 0-1,0 0 1,0 0-1,0 0 1,0 0-1,0 0 1,0 0-1,0 0 1,0 0-1,0 0 1,0 0-1,1 0 1,-1 0-1,0 0 1,0 0 0,0 0-1,0 0 1,0 0-1,0 1 1,0-1-1,0 0 1,0 0-1,0 0 1,0 0-1,0 0 1,0 0-1,0 0 1,0 0-1,0 0 1,0 0 0,0 0-1,0 0 1,0 0-1,0 0 1,0 0-1,0 0 1,0 0-1,0 0 1,0 0-1,0 1 1,0-1-1,0 0 1,0 0-1,0 0 1,0 0-1,0 0 1,0 0 0,0 0-1,0 0 1,0 0-1,0 0 1,-2 7-145,-6 9 94,-8 1 77,13-13-36,-1 0-1,1 0 1,-1 0-1,1 0 1,1 1-1,-1-1 1,-3 10-1,4-10 16,0 0 0,1 0 0,0 1 1,0-1-1,0 0 0,1 1 0,0-1 0,0 0 0,0 1 0,0-1 0,0 1 0,3 7 1,-2-9 15,0 0 0,0 0 1,1 0-1,0 0 0,-1 0 1,1-1-1,0 1 0,1-1 0,-1 1 1,0-1-1,1 0 0,-1 0 1,1 0-1,-1 0 0,1 0 1,0 0-1,6 2 0,-3-2 13,0 1 0,0-1 0,0 0 0,0-1 0,0 0 0,1 0 0,-1 0 0,0 0 0,1-1 0,-1 0 0,1-1 0,-1 1 0,0-1 0,1-1-1,-1 1 1,0-1 0,0 0 0,0 0 0,0-1 0,0 0 0,-1 0 0,1 0 0,-1 0 0,7-7 0,-9 7-38,0 1-1,0-1 1,-1 0 0,0 0 0,1-1 0,2-5 0,-4 8-8,0-1 0,-1 0 0,1 1 0,0-1 0,-1 0 0,1 0 0,-1 0 0,0 0 0,1 1 0,-1-1 0,0 0 0,0 0 0,0 0 0,-1 0 0,1 0 0,0 0 0,-1-2 0,0 2-1,0-1 0,0 1 1,-1-1-1,1 1 0,-1-1 1,1 1-1,-1 0 0,0 0 0,1-1 1,-1 1-1,0 1 0,-1-1 1,1 0-1,0 0 0,0 1 1,-1-1-1,-4-1 0,-4-2-39,-32-11-166,40 15 220,-1 0 1,0 0 0,1 0 0,-1 1 0,0-1 0,0 1 0,1 0 0,-1 0 0,-6 1 0,0 1-136,14-4-124,16-5 448,-6 1-80,0-1-1,0 0 1,0-1 0,-1 0 0,18-16 0,-5 5-46,-9 7-64,-7 4-16,0 1 0,0 0-1,1 0 1,0 1 0,15-5-1,-24 10 16,0 0 1,1 0-1,0 1 0,-1-1 0,1 1 0,-1 0 0,1 0 1,-1 0-1,1 0 0,0 0 0,-1 0 0,1 1 0,-1-1 1,1 1-1,-1 0 0,1-1 0,-1 1 0,1 0 0,-1 1 1,0-1-1,1 0 0,-1 1 0,0-1 0,0 1 0,0 0 0,0 0 1,0-1-1,-1 1 0,1 0 0,-1 1 0,2 1 0,1 2 33,-1 1-1,1-1 0,-1 1 0,-1-1 0,1 1 0,-1 0 1,2 14-1,-2-1 123,0 32 1,-2-51-138,0 0 0,0 0 0,0 0 0,0 0 0,0 0 0,0 0 0,0 0 0,1 0 0,-1 0 0,0 0 0,1 0 0,-1 0 0,1 0-1,-1 0 1,1 0 0,1 1 0,-2-1-6,1-1-1,-1 0 1,1 1-1,-1-1 1,1 0-1,0 0 1,-1 1-1,1-1 1,-1 0-1,1 0 1,0 0-1,-1 0 1,1 0-1,0 0 1,-1 0-1,1 0 0,0 0 1,-1 0-1,1 0 1,0 0-1,5-2 21,-1 0 0,0-1 0,0 1 0,0-1 0,5-4-1,-3 2-14,131-97 280,-84 59-194,-42 33-172,0 1-1,1 1 1,0 0-1,23-11 1,-34 19 67,-1-1 0,1 1 0,0-1 0,-1 1 0,1 0 0,0 0 0,0 0 0,-1 0 0,1 0 0,0 0 0,0 0 0,-1 1 1,1-1-1,0 1 0,-1-1 0,1 1 0,0 0 0,-1-1 0,1 1 0,-1 0 0,1 0 0,-1 0 0,0 0 0,1 0 0,-1 1 0,0-1 0,0 0 0,0 0 1,2 3-1,3 4 70,-1 0 1,0 1 0,7 16-1,-12-24-62,24 52 62,22 48-50,-45-97-160,10 11-2462,-46-14-16075,12-8 14901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4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88 7456,'-68'7'2421,"65"-7"-2264,-1 0 0,1 0 0,-1 1-1,1-1 1,0 1 0,-1 0 0,1 0 0,-4 1 0,1 1 292,5-3-379,1 0-1,0 0 0,0 0 0,-1 0 1,1 0-1,0 0 0,0 0 1,-1 0-1,1 0 0,0 0 1,0 0-1,-1 1 0,1-1 0,0 0 1,0 0-1,-1 0 0,1 0 1,0 0-1,0 1 0,0-1 0,-1 0 1,1 0-1,0 0 0,0 1 1,0-1-1,0 0 0,0 0 1,0 1-1,-1-1 0,1 0 0,0 0 1,0 1-1,0-1 0,0 0 1,0 0-1,0 1 0,0-1 1,0 0-1,0 0 0,0 1 0,0-1 1,0 0-1,0 0 0,0 1 1,0-1-1,0 0 0,1 0 0,-1 1 1,0-1-1,0 0 0,0 0 1,0 1-1,0-1 0,1 0 1,-1 0-1,0 0 0,0 1 0,0-1 1,1 0-1,-1 0 0,0 0 1,0 0-1,0 0 0,1 1 0,15 8 1572,-15-9-1327,8 4 141,0-1 0,-1 0 1,1-1-1,1 0 0,-1 0 1,0-1-1,0 0 0,11-1 0,76-8 840,-82 7-1167,315-51 848,-112 8-3904,-113 16-3456,-66 18 3547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3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14 967 3552,'-11'11'1147,"10"-11"-1058,1 0 0,0 1 1,0-1-1,-1 0 0,1 1 1,0-1-1,0 0 0,0 1 1,0-1-1,0 0 0,-1 1 1,1-1-1,0 1 0,0-1 1,0 0-1,0 1 1,0-1-1,0 1 0,0-1 1,0 0-1,0 1 0,1-1 1,-1 0-1,0 1 0,0-1 1,0 1-1,0-1 0,0 0 1,1 1-1,-1-1 1,0 0-1,0 1 0,1-1 1,-1 0-1,1 1 0,9 8 2305,-9-9-2259,0 0 1,0 1-1,1-1 1,-1 0-1,0 0 0,0 0 1,0 0-1,0 0 1,1 0-1,-1 0 0,0 0 1,0 0-1,0-1 0,0 1 1,0 0-1,0-1 1,0 1-1,0-1 0,0 1 1,0-1-1,0 1 1,0-1-1,1-1 0,24-20 1511,-21 17-1384,61-55 1432,33-30-599,-73 66-896,0-1 0,-1-2-1,-1-1 1,-2 0-1,30-52 1,-19 20-69,51-129-1,-50 78-116,-13 41 97,-17 57-87,2-4 47,4-24 0,-9 37-55,-1 0-1,1-1 1,-1 1 0,0-1 0,0 1-1,0 0 1,-1-1 0,1 1 0,-1 0-1,-3-9 1,4 13-25,0-1 0,0 0 0,-1 1 1,1-1-1,0 1 0,-1-1 0,1 0 0,-1 1 0,1-1 0,-1 1 1,1-1-1,-1 1 0,1-1 0,-1 1 0,0-1 0,1 1 0,-1 0 1,1-1-1,-1 1 0,0 0 0,1 0 0,-1-1 0,0 1 0,0 0 1,1 0-1,-1 0 0,0 0 0,1 0 0,-1 0 0,0 0 0,0 0 0,1 0 1,-1 0-1,-1 1 0,0-1-15,0 1 0,0 0 0,0 0 0,0 0 0,1 0 0,-1 0 0,0 1 0,1-1 0,-1 0 0,1 1 0,-4 3 0,-1 4-25,-1 1 0,1 1 0,0-1 1,1 1-1,-6 19 0,-13 64 39,16-58 21,-26 139-29,30-148 54,2 1 0,1-1 0,1 1 0,5 39 0,-4-59 45,1 0 0,0 0 0,0 0 0,0 0 0,1 0 0,1-1 0,-1 1 1,1-1-1,0 0 0,1 0 0,8 10 0,-10-14-40,0 0 1,0 0-1,0 0 0,1-1 0,-1 0 1,1 1-1,0-1 0,0 0 1,0 0-1,0-1 0,0 1 0,0-1 1,0 0-1,0 0 0,1-1 1,-1 1-1,0-1 0,0 0 1,1 0-1,-1 0 0,0-1 0,8-1 1,6-3 55,-1-1 1,0-1-1,-1 0 1,0-2 0,0 1-1,0-2 1,-1 0-1,17-16 1,-12 8 37,-19 17-162,1-1 1,-1 1-1,0 0 0,0 0 0,-1 0 0,1-1 0,0 1 0,0-1 0,-1 1 1,1-1-1,-1 1 0,1-1 0,0-2 0,-1 4 21,0 0 0,0 0 1,0-1-1,0 1 0,0 0 0,0 0 0,0 0 0,0 0 1,0-1-1,-1 1 0,1 0 0,0 0 0,0 0 0,0-1 1,0 1-1,0 0 0,0 0 0,0 0 0,0 0 1,-1 0-1,1 0 0,0-1 0,0 1 0,0 0 0,0 0 1,-1 0-1,1 0 0,0 0 0,0 0 0,0 0 1,0 0-1,-1 0 0,1 0 0,0 0 0,0 0 0,0 0 1,-1 0-1,1 0 0,0 0 0,0 0 0,0 0 0,-1 0 1,1 0-1,0 0 0,0 0 0,0 0 0,0 0 1,-1 0-1,1 0 0,0 0 0,0 0 0,0 0 0,0 1 1,-1-1-1,1 0 0,-12 8-113,12-8 110,-7 6-8,-1 0 0,2 0 0,-1 0 0,1 1 0,0 0 0,0 1 0,1-1 0,0 1 0,0 0 0,1 0-1,0 1 1,-5 16 0,8-23 22,1 0-1,-1 0 1,1 0 0,0 0-1,0 0 1,0 0-1,0 0 1,0 0-1,0 0 1,1 0-1,-1 0 1,1 0-1,-1 0 1,1 0-1,0-1 1,-1 1 0,1 0-1,0 0 1,2 1-1,-1 0 22,0-1 1,1 0-1,-1 0 0,1 0 0,0 0 1,-1 0-1,1 0 0,0-1 0,0 1 1,6 1-1,2 0 88,1 0 1,0-1-1,0 0 1,0-1-1,14-1 1,-14 0-50,1-1 0,-1 0 0,0-1 0,0-1 0,0 0 0,0-1 0,-1 0 0,1 0 0,-1-1 0,0-1 0,-1 0 0,12-8 0,-20 12-49,1 0 0,-1 0 1,0 0-1,0-1 0,0 1 1,-1-1-1,1 1 1,2-5-1,-4 5-9,1 1 0,0-1 1,-1 0-1,1 1 0,-1-1 0,0 1 0,1-1 0,-1 0 1,0 1-1,0-1 0,0 0 0,0 1 0,0-1 1,0 0-1,-1 1 0,1-1 0,-1 1 0,0-3 1,-1 0-34,0 0 1,-1 0-1,1 1 0,-1-1 1,0 1-1,0 0 1,0 0-1,0 0 1,-1 0-1,1 1 1,-8-5-1,5 4 8,-1 0-1,0 0 0,0 0 1,-1 1-1,1 0 1,-11-1-1,6 1-30,1 1-1,-1 1 0,0 0 0,1 1 1,-1 0-1,0 1 0,1 0 0,-20 6 1,28-7 35,1 0 1,-1 1 0,1-1 0,-1 0-1,1 1 1,0-1 0,-1 1 0,1 0-1,0 0 1,-2 3 0,3-5 15,1 0 1,0 1 0,-1-1-1,1 1 1,0-1-1,0 1 1,-1 0-1,1-1 1,0 1-1,0-1 1,0 1 0,0-1-1,0 1 1,0-1-1,0 1 1,0 0-1,0-1 1,0 1-1,0-1 1,0 1 0,0 0-1,1 0 2,-1 0-1,1 0 1,0 0 0,-1-1-1,1 1 1,0 0 0,-1 0-1,1-1 1,0 1 0,0 0-1,0-1 1,0 1 0,0-1-1,0 1 1,1 0 0,5 1 29,-1 0 1,0 0 0,1-1 0,-1 0 0,1 0 0,8 0-1,42-2 154,-47 0-169,33-2 269,86-16 1,-108 14-218,0-1 0,-1-1 0,0 0 0,-1-2 0,0 0 0,21-14 0,-24 12 55,-1 0 0,0 0 0,18-20 0,-30 27-141,0 1-154,1 10 76,-4-2 82,1 0 1,-1 0-1,0 0 0,0 0 1,0 0-1,-1-1 0,-1 9 1,-1 8-31,-3 28-55,4-36 195,0 1 0,1 0 1,0 0-1,1-1 0,3 25 0,-3-38-78,0 0-1,1 1 0,-1-1 1,0 1-1,0-1 0,0 0 1,0 1-1,0-1 0,0 0 1,1 1-1,-1-1 0,0 0 1,0 1-1,1-1 1,-1 0-1,0 1 0,0-1 1,1 0-1,-1 0 0,0 1 1,1-1-1,-1 0 0,0 0 1,1 0-1,-1 1 0,0-1 1,1 0-1,-1 0 0,1 0 1,-1 0-1,0 0 0,1 0 1,-1 0-1,1 0 1,1 0 17,-1 0 1,1-1 0,0 1 0,-1-1 0,1 1 0,-1-1 0,1 0-1,-1 0 1,2-1 0,6-5 180,16-15-1,-22 19-129,28-30-181,-2 0 0,-2-2 0,-1-2 0,23-40 1,-49 77 90,0 0 1,0 0 0,0-1 0,0 1 0,0 0 0,0 0 0,0 0 0,0 0 0,0 0 0,0 0-1,0 0 1,0 0 0,0 0 0,0 0 0,0 0 0,0 0 0,0 0 0,0 0 0,0 0-1,0-1 1,0 1 0,0 0 0,0 0 0,0 0 0,0 0 0,0 0 0,0 0 0,0 0 0,1 0-1,-1 0 1,0 0 0,0 0 0,0 0 0,0 0 0,0 0 0,0 0 0,0 0 0,0 0-1,0 0 1,0 0 0,0 0 0,0 0 0,0 0 0,1 0 0,-1 0 0,0 0 0,0 0 0,0 0-1,0 0 1,0 0 0,0 0 0,0 0 0,0 0 0,0 0 0,0 1 0,0-1 0,0 0-1,0 0 1,0 0 0,0 0 0,0 0 0,0 0 0,0 0 0,0 0 0,0 0 0,0 0-1,1 0 1,-1 0 0,0 0 0,1 9-185,0 15-92,-1-21 269,0 5 28,0-1 1,1 0 0,0 1-1,0-1 1,1 0 0,0 0-1,0 0 1,0 0 0,1 0-1,0-1 1,1 1 0,5 8-1,-6-12-4,-1 0 0,1 1 0,0-1 0,0 0 0,0-1 0,1 1 0,-1-1 0,1 1 1,-1-1-1,1 0 0,0 0 0,0 0 0,0-1 0,0 0 0,0 1 0,0-1 0,0-1 0,0 1 0,1-1 0,-1 1 0,0-1 0,7-1 0,14-2 184,44-9 0,-60 9-139,0 0-1,1 0 1,-1-1-1,0 0 1,-1-1-1,1 0 0,12-10 1,-5 2-207,0-1 0,-1-1 0,20-26 0,-35 40 139,0 1-1,0 0 1,0 0-1,0 0 1,0-1 0,0 1-1,1 0 1,-1 0 0,0 0-1,0-1 1,0 1-1,0 0 1,0 0 0,1 0-1,-1 0 1,0-1 0,0 1-1,0 0 1,1 0-1,-1 0 1,0 0 0,0 0-1,0 0 1,1 0 0,-1 0-1,0 0 1,0 0 0,1 0-1,-1 0 1,0 0-1,1 0 1,2 7-90,2 7-35,-3-10 136,0 0 1,0-1 0,0 1 0,1 0 0,-1-1 0,1 1 0,0-1-1,0 0 1,5 4 0,-6-6 18,1 1 0,-1-1 0,1 0 0,-1 0 0,1 0-1,-1 0 1,1-1 0,0 1 0,0-1 0,-1 1 0,1-1 0,0 0 0,0 0-1,0 0 1,3-1 0,1 0 10,-1-1-1,0 1 1,0-1-1,0-1 1,0 1-1,0-1 0,0 0 1,-1 0-1,1-1 1,-1 1-1,0-1 1,9-9-1,-9 7 3,1 0-1,-1 0 0,-1 0 1,1-1-1,-1 0 1,0 0-1,0 0 0,-1 0 1,4-14-1,-6 16-69,0-1 0,0 1-1,-1-1 1,0 0 0,0 1-1,-1-1 1,0 1 0,-1-7-1,2 10 22,-1 0 0,1-1 0,0 1 0,-1 0 0,0 0 0,0 0 0,1 0 0,-1 0 0,0 1 0,-1-1 0,1 0 0,0 0 0,0 1 0,-1-1 0,1 1 0,-1-1 0,1 1 0,-1-1 0,0 1 0,0 0 0,1 0 0,-4-2 0,3 3-1,0 0 0,0 0 0,0 0 0,0 0 0,1 0 0,-1 0 0,0 1 1,0-1-1,0 1 0,1-1 0,-1 1 0,0 0 0,1-1 0,-1 1 0,0 0 0,1 0 0,-1 0 0,1 0 0,-1 1 0,1-1 0,0 0 0,0 0 0,-1 1 0,1-1 0,0 1 0,0-1 0,0 1 0,0 2 0,-3 3 31,1-1-1,0 2 1,0-1-1,1 0 1,-2 12 0,2-9-40,0 1 1,1-1 0,1 1 0,0-1 0,0 1 0,1-1 0,4 20 0,-4-26 45,0 1 0,1-1 0,-1 1 0,1-1 1,0 0-1,1 0 0,-1 0 0,1 0 0,-1 0 1,1 0-1,0-1 0,1 1 0,-1-1 0,0 0 0,1 0 1,0 0-1,0-1 0,0 1 0,8 3 0,-5-4 4,0 0 0,1 0 0,-1 0 0,1-1 0,0 0 0,0 0 0,-1-1 0,1 0 0,0 0 0,-1-1-1,1 0 1,11-3 0,-7 0 53,0 1 1,-1-2-1,0 1 0,0-2 0,0 1 0,0-2 0,14-10 0,-9 3-8,1-1-1,-2-1 1,0 0-1,21-31 1,40-77-383,-48 77 77,-13 26-128,-15 21 358,0 0-1,0-1 1,1 1 0,-1 0 0,0 0-1,1-1 1,-1 1 0,0 0-1,0 0 1,1-1 0,-1 1 0,1 0-1,-1 0 1,0 0 0,1 0 0,-1 0-1,0 0 1,1 0 0,-1 0 0,1 0-1,-1 0 1,0 0 0,1 0 0,-1 0-1,0 0 1,1 0 0,-1 0 0,1 0-1,-1 0 1,0 0 0,1 0 0,-1 1-1,0-1 1,1 0 0,-1 0 0,0 0-1,1 1 1,-1-1 0,0 0-1,0 0 1,1 1 0,-1-1 0,0 0-1,0 1 1,0-1 0,1 0 0,-1 1-1,0-1 1,0 0 0,0 1 0,0-1-1,0 0 1,1 1 0,1 7-3,-1-1 0,0 1-1,0-1 1,0 1 0,-1-1 0,0 1 0,0-1-1,-1 1 1,-1 7 0,-1 10-48,2 8 32,-1-3 96,0-1 1,-2 0-1,-8 36 1,11-62-40,0 0 0,0 1 0,-1-1 0,1-1 0,0 1 1,-1 0-1,0 0 0,1 0 0,-1-1 0,0 1 0,-1-1 0,1 0 0,0 0 0,-5 4 1,5-5-15,-1 0 1,1 0-1,0 0 1,0 0-1,0-1 1,0 1 0,-1-1-1,1 0 1,0 1-1,0-1 1,-1 0-1,1 0 1,0 0 0,-1-1-1,1 1 1,0-1-1,0 1 1,0-1-1,-1 1 1,1-1 0,-2-1-1,3 1-14,0 1 0,0-1 1,0 1-1,0-1 0,1 1 0,-1-1 0,0 0 0,0 1 0,1-1 1,-1 0-1,0 0 0,1 1 0,-1-1 0,1 0 0,-1 0 0,1 0 0,-1-1 1,-7-9 19,9 11-24,-1 0 1,0 0-1,0 0 0,0 0 0,0 0 0,0 0 1,0 0-1,0 0 0,0 0 0,0 0 0,0 0 0,0 0 1,0 0-1,0 0 0,0 0 0,0 0 0,0 0 1,0 0-1,0 0 0,0 0 0,0 0 0,1 0 1,-1 0-1,0 0 0,0 0 0,0 0 0,0 0 1,0 0-1,0 0 0,0 0 0,0 0 0,0 0 0,0 0 1,0 0-1,0 0 0,0 0 0,0 0 0,0 0 1,0 0-1,0 0 0,0 0 0,0-1 0,0 1 1,0 0-1,0 0 0,0 0 0,0 0 0,0 0 0,0 0 1,0 0-1,0 0 0,0 0 0,0 0 0,0 0 1,0 0-1,0 0 0,0 0 0,0 0 0,0 0 1,0 0-1,0 0 0,0 0 0,8 0 38,11 2-65,9-2-78,-9 1 131,0-1 0,27-4 0,-40 3 0,0 0 1,0-1 0,0 0-1,0 0 1,-1 0 0,1 0-1,-1-1 1,0 0 0,1 0 0,-1-1-1,8-7 1,-5 3-10,0-1 0,-1 1-1,-1-1 1,9-15 0,20-45 62,-27 51-59,-1 5 12,89-202-110,-45 103 249,-10 24-399,-37 71 21,-4 11-54,-4 11-366,-5 14 493,1-5 143,1 0 0,1 0 1,-8 31-1,-89 457 259,101-487-308,-4 16 379,-2 56 0,12-70-1778,5-42-14043,-5 13 13217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3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14 194 7712,'-11'-28'2506,"10"28"-2457,1-1 0,0 1 1,0-1-1,-1 1 0,1 0 0,0-1 0,0 1 0,0-1 0,0 1 0,0 0 0,0-1 0,0 1 0,0-1 0,0 1 0,0-1 0,0 1 0,0-1 1,0 1-1,0-1 0,1-5 76,0 4 102,-1 0-1,1 0 1,-1 0 0,1-1-1,0 1 1,0 0 0,0 0-1,0 0 1,0 0 0,0 0-1,0 0 1,1 1 0,-1-1-1,3-2 1,6-4 365,0 1 0,1 0 0,0 1 1,0 0-1,0 1 0,17-6 0,77-17 510,-103 27-1080,60-12-23,1 2-1,-1 4 1,71-1 0,-129 8-476,3 0 1,-1 0 1,0 0 0,10 2 0,-15-1 74,1-1 1,0 1-1,0 0 0,-1-1 1,1 1-1,0 0 0,-1 0 1,1 0-1,-1 0 0,1 0 1,-1 0-1,0 0 0,0 1 1,1-1-1,-1 0 0,1 3 1,7 12-2976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4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1012 2400,'-3'6'11674,"6"-10"-8465,8-12-2498,11-25-82,1 1 1,3 1-1,1 1 0,36-39 1,45-38-10,-100 106-595,10-10 60,-13 12 9,1 1-1,0-1 0,1 1 1,-1 1-1,15-10 0,-21 15-72,1-1 0,-1 1 0,1 0 0,-1-1 0,1 1 0,0 0-1,-1 0 1,1 0 0,-1-1 0,1 1 0,0 0 0,-1 0 0,1 0 0,0 0 0,-1 0-1,1 0 1,0 0 0,-1 0 0,1 0 0,-1 1 0,1-1 0,0 0 0,-1 0-1,1 0 1,0 1 0,0 0 11,0 0-1,0 0 1,-1 0-1,1 0 0,0 0 1,-1-1-1,1 1 1,-1 0-1,1 1 1,-1-1-1,0 0 1,1 0-1,-1 2 1,1 4 80,-1 0 1,1 0 0,-2 12 0,-1-3 2,-1-1-1,-1 1 1,0-1 0,-1 1-1,-8 18 1,-1 1-19,12-29-99,0-2 1,0 1-1,1-1 1,0 0 0,0 0 0,-1 9 0,2-13 10,0 1 1,0-1-1,1 0 1,-1 0-1,0 0 0,0 1 1,0-1-1,0 0 1,1 0-1,-1 0 0,0 0 1,0 1-1,1-1 0,-1 0 1,0 0-1,0 0 1,1 0-1,-1 0 0,0 0 1,0 0-1,1 0 1,-1 0-1,0 0 0,0 0 1,1 0-1,-1 0 1,0 0-1,0 0 0,1 0 1,-1 0-1,0 0 1,0 0-1,1 0 0,-1 0 1,0 0-1,1-1 1,13-3 267,11-6-183,-1-1 0,0-2 1,42-28-1,-37 20-125,0-1 0,30-31-1,47-60-3,-103 110 3,0-1-40,0 0 0,0 1-1,1 0 1,6-5 0,-10 7 68,1 1 0,-1 0-1,1-1 1,-1 1 0,1 0 0,0-1-1,-1 1 1,1 0 0,-1 0 0,1 0-1,0-1 1,-1 1 0,1 0 0,0 0-1,-1 0 1,1 0 0,-1 0 0,1 0 0,0 0-1,-1 0 1,1 1 0,0-1 0,-1 0-1,1 0 1,0 0 0,-1 1 0,1-1-1,-1 0 1,1 1 0,-1-1 0,1 0-1,-1 1 1,1-1 0,-1 1 0,1-1-1,-1 1 1,1-1 0,-1 1 0,0-1-1,1 1 1,-1-1 0,0 2 0,3 4 24,-1 1 0,-1 0 0,0 0 1,0-1-1,0 1 0,0 0 0,-1 0 1,-1 0-1,0 11 0,-1 8 66,2-5 5,1-1-1,1 0 1,1 1 0,0-1 0,10 31 0,-11-48-36,-1 0 1,1 0 0,-1-1-1,1 1 1,0 0 0,0-1-1,0 1 1,0-1 0,1 0 0,-1 1-1,1-1 1,2 2 0,-3-3-28,-1-1 0,1 1 0,-1 0 0,1 0 0,-1 0 0,1-1 0,-1 1 0,1-1 0,-1 1 0,1-1 0,0 0 0,-1 0 0,1 1 0,0-1 0,-1 0 0,1-1 0,0 1 0,-1 0 0,1 0 0,0-1 0,-1 1 0,1-1 0,0 1 0,1-2 0,5-4-23,0 0 0,-1 0-1,1-1 1,-1 0 0,-1 0-1,0 0 1,0-1 0,0 0-1,-1 0 1,0-1 0,-1 0-1,0 1 1,0-2 0,4-15-1,-5 13-58,0 0-1,-1 0 0,0 0 1,-1 0-1,-1 0 0,0-1 0,0 1 1,-1 0-1,-1 0 0,0 0 1,-5-16-1,6 26 40,-6-14-204,7 16 208,-1 0-1,1-1 1,-1 1 0,1 0-1,-1 0 1,1-1 0,0 1-1,-1 0 1,1 0 0,-1 0 0,1 0-1,-1 0 1,1 0 0,-1 0-1,1 0 1,-1 0 0,1 0-1,-1 0 1,1 0 0,-1 0-1,1 0 1,-1 0 0,1 0-1,-1 0 1,1 0 0,0 1-1,-1-1 1,1 0 0,-1 0-1,1 1 1,0-1 0,-1 0-1,1 1 1,-1-1 0,1 0 0,0 1-1,-1 0 1,-3 3-11,0 1 0,0 0 1,0 0-1,1 0 0,0 0 0,0 1 0,0-1 1,0 1-1,-2 10 0,-14 59 358,16-61-257,1 0 0,0 0 0,1 1 0,0-1 0,2 0 1,0 1-1,2 14 0,-2-24-23,1 1 0,-1-1 0,1 0-1,0 0 1,0 1 0,1-1 0,0 0 0,0-1 0,4 6 0,-4-7 7,-1 0 1,1 0-1,1 0 1,-1-1-1,0 1 0,1-1 1,-1 0-1,1 0 0,0 0 1,-1 0-1,1-1 1,0 0-1,8 2 0,-2-1-2,0-1 0,1-1 0,-1 0 0,1 0 0,-1-1 0,1 0 0,-1-1 0,19-5 0,-2-2 49,51-25 0,-58 25-93,-1-1 0,-1 0 0,0-2 0,0 0 0,19-17 0,22-33-194,-51 52 159,0-1 0,0 0 0,-1 0 1,7-14-1,-6 12-141,-8 13 157,0 0 0,0 0 0,0 0-1,0 0 1,0 0 0,0 0 0,0 0-1,1 0 1,-1 0 0,0 0 0,0 0-1,0 0 1,0 0 0,0 0-1,0 0 1,0 0 0,0 1 0,0-1-1,0 0 1,1 0 0,-1 0 0,0 0-1,0 0 1,0 0 0,0 0 0,0 0-1,0 0 1,0 0 0,0 0-1,0 0 1,0 1 0,0-1 0,0 0-1,0 0 1,0 0 0,0 0 0,0 0-1,0 0 1,0 0 0,0 0 0,0 1-1,0-1 1,0 0 0,0 0-1,0 0 1,0 0 0,0 0 0,0 0-1,0 0 1,0 0 0,0 0 0,0 1-1,0-1 1,0 0 0,0 0 0,0 0-1,-6 27-66,-9 8 123,7-15-17,-6 22-1,12-35-22,0 0 1,1 1-1,0-1 1,0 1-1,1-1 1,1 15-1,-1-20 2,0-1-1,0 1 0,0-1 0,0 1 0,1-1 0,-1 0 0,0 1 0,1-1 0,-1 1 0,1-1 0,0 0 0,-1 0 0,1 1 0,0-1 0,0 0 0,0 0 0,0 0 1,0 0-1,0 0 0,0 0 0,0 0 0,0 0 0,0 0 0,2 1 0,-1-2 3,0 0 0,-1 0-1,1 0 1,0 0 0,0 0 0,0 0 0,-1 0 0,1-1-1,0 1 1,0-1 0,-1 1 0,1-1 0,0 0 0,-1 1-1,1-1 1,-1 0 0,1 0 0,-1 0 0,2-2-1,16-13-112,0 0 0,-1-2 0,-2 0 0,25-33 0,-41 51 92,0 0-1,0 0 0,0 0 0,0 0 0,0-1 0,0 1 0,0 0 0,0 0 0,0 0 0,0 0 0,0 0 0,0 0 0,0 0 0,0 0 0,0 0 0,1 0 0,-1-1 0,0 1 0,0 0 1,0 0-1,0 0 0,0 0 0,0 0 0,0 0 0,0 0 0,1 0 0,-1 0 0,0 0 0,0 0 0,0 0 0,0 0 0,0 0 0,0 0 0,0 0 0,1 0 0,-1 0 0,0 0 0,0 0 1,0 0-1,0 0 0,0 0 0,0 0 0,0 0 0,0 1 0,0-1 0,1 0 0,-1 0 0,0 0 0,0 0 0,0 0 0,0 0 0,0 0 0,0 0 0,0 0 0,0 0 0,0 1 0,0-1 1,0 0-1,0 0 0,0 0 0,0 0 0,3 12-111,-3 15 122,-2-7 115,1-16-109,0 0-1,0 1 0,1-1 0,-1 1 0,1-1 1,0 0-1,1 1 0,-1-1 0,1 0 0,0 1 1,0-1-1,2 6 0,-2-9 4,-1 0 0,0 0 1,1-1-1,0 1 0,-1 0 0,1 0 0,-1-1 0,1 1 0,0 0 0,0-1 1,-1 1-1,1-1 0,0 1 0,0-1 0,0 0 0,-1 1 0,1-1 0,0 0 1,0 1-1,0-1 0,0 0 0,0 0 0,0 0 0,0 0 0,0 0 0,0 0 1,-1 0-1,1 0 0,0 0 0,0 0 0,1-1 0,2 0 21,0 0 0,0-1-1,0 0 1,0 0 0,5-3 0,7-7-1,0-1 0,-1-1 0,0 0 0,-1-1 0,12-17 0,-20 25-48,19-25-22,-1 0 0,-2-2-1,25-50 1,-40 71 27,163-314-318,-152 288 174,26-76 0,-43 105 99,-6 14-66,-8 15-75,12-19 192,-10 19 31,1 0 0,1 1 0,0-1 0,2 2-1,0-1 1,1 1 0,-5 37 0,4 1 58,0 94 1,13-44 23,-4-92-38,1 1-1,0-2 1,2 1 0,8 22-1,-12-36-48,0 0-1,0 0 1,1 0-1,0-1 1,-1 1-1,1 0 1,0-1-1,0 1 1,0-1-1,1 0 1,-1 0-1,4 3 1,-3-4-13,-1 0 1,0 0 0,0 0 0,0 0 0,0-1-1,1 1 1,-1-1 0,0 0 0,0 0-1,1 0 1,-1 0 0,0 0 0,0 0 0,1 0-1,-1-1 1,0 1 0,4-3 0,0 1-12,-1 0 1,1-1 0,-1 1-1,0-1 1,0-1 0,0 1-1,-1-1 1,1 1 0,-1-2-1,0 1 1,0 0 0,0-1-1,-1 1 1,0-1-1,5-8 1,2-8-136,-1 1-1,11-38 1,-12 32 104,-1-2-63,2-7-47,-5 29 51,-2 6 5,3 12-20,-1 4 151,2 3-11,-1 0 0,4 27 0,-6-25 58,1-2 0,10 32 0,-7-27-55,-4-15-2,-1 0-1,1-1 1,9 17 0,-11-23-23,0-1 0,0 1 1,1 0-1,-1 0 0,1 0 0,-1-1 0,1 1 1,0-1-1,-1 1 0,1-1 0,0 0 0,0 1 1,0-1-1,0 0 0,0 0 0,0-1 1,1 1-1,-1 0 0,0-1 0,4 1 0,1-1 13,0 0-1,0 0 0,1-1 1,-1 0-1,0 0 0,11-4 1,42-18 27,-35 13-92,-2 1 34,-1-1 0,0-1-1,-1 0 1,0-2 0,-1-1-1,26-21 1,-27 19 5,-13 11-8,0 0 1,-1 0-1,1 0 1,5-8 0,-35 45-303,19-25 321,1 1 0,0 0-1,0 0 1,1 0 0,0 0-1,0 1 1,1-1 0,1 1-1,-1 0 1,0 11 0,3-17 5,-1 0 0,0 0 1,1 0-1,0 0 0,0 0 1,-1 0-1,2-1 0,-1 1 1,0 0-1,1-1 0,-1 1 1,1-1-1,0 1 0,-1-1 1,1 0-1,1 0 0,-1 1 1,0-2-1,0 1 0,1 0 1,-1 0-1,1-1 0,-1 1 1,1-1-1,0 0 0,0 0 1,-1 0-1,1 0 0,4 0 1,-4 0-10,0 0 0,0 0 0,0-1 1,0 0-1,0 1 0,0-1 0,0 0 1,0-1-1,0 1 0,0 0 1,0-1-1,0 0 0,0 0 0,0 0 1,0 0-1,0 0 0,0 0 0,-1-1 1,1 1-1,0-1 0,-1 0 1,1 0-1,-1 0 0,0 0 0,0 0 1,0-1-1,3-4 0,-1 0-86,-1 0-1,0-1 0,-1 1 1,0-1-1,0 0 1,-1 0-1,0 0 1,0 1-1,-1-1 1,-1-15-1,0 13 13,0-1 0,-1 1-1,0 0 1,-1 0 0,0 1-1,0-1 1,-10-18 0,11 25 54,0 0-1,0 0 1,-1 0 0,1 0 0,-1 1-1,1-1 1,-1 1 0,0-1 0,0 1 0,0 0-1,0 0 1,-1 0 0,1 1 0,0-1-1,-1 1 1,0 0 0,1 0 0,-1 0 0,1 0-1,-1 1 1,0-1 0,1 1 0,-1 0-1,-5 1 1,-9-1 13,27-1 61,-1-1-1,0 0 1,13-5-1,-4 1 39,4-1 40,25-13-1,-26 10-75,28-8 1,-41 16-60,-1 0 0,1 1-1,0-1 1,0 2 0,0-1 0,0 1-1,0 0 1,10 1 0,-14 0 3,-1-1 1,1 1-1,0 0 1,-1 0-1,1 0 1,0 0-1,-1 0 0,0 1 1,1-1-1,-1 1 1,0 0-1,1-1 1,-1 1-1,0 0 1,2 3-1,-1-1 21,-1 0 1,1 0-1,-1 0 0,0 1 0,0-1 1,0 1-1,0-1 0,0 6 0,1 5 125,-1 0-1,-1 0 1,0 0-1,-2 24 1,-1-20-109,-1-1 1,-5 18-1,0-3-44,8-33 7,0 1-1,-1 0 1,1 0 0,0-1 0,0 1-1,0 0 1,-1 0 0,1 0-1,0-1 1,0 1 0,0 0 0,0 0-1,0 0 1,1-1 0,-1 1-1,0 0 1,0 0 0,1 1-1,9-11 192,3-3-235,64-62-161,-46 43 233,48-38 0,-74 65-38,1 0 1,-1 1-1,1-1 0,0 1 0,0 0 1,1 1-1,-1 0 0,1 0 0,10-2 1,-14 4 6,1-1 1,-1 1 0,0 0 0,1 0 0,-1 1 0,1-1 0,-1 1-1,0-1 1,1 1 0,-1 0 0,0 1 0,0-1 0,0 0 0,0 1 0,0 0-1,0-1 1,0 1 0,-1 1 0,1-1 0,2 3 0,14 17 129,-1 1 0,-1 1 1,17 32-1,5 8-21,-31-52-202,-5-6 105,1-1 0,0 1 0,7 7 1,-10-11-161,1-1 1,-1 0-1,1 0 1,0 1-1,-1-1 1,1 0-1,0 0 1,0 0-1,-1-1 1,1 1-1,0 0 1,0-1-1,0 1 1,0-1-1,0 0 1,3 1-1,-4-2-570,0 0 0,0 0 0,0-1 0,0 1 0,0 0 0,0 0 0,0 0 0,-1-1-1,1 1 1,0 0 0,-1-1 0,1 1 0,-1-1 0,0 1 0,1 0 0,-1-1 0,0 1-1,0-1 1,0-2 0,-3-20-4278,-2-3 1686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4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67 7232,'-55'0'2314,"34"1"-1157,15 2-1018,2 0 176,-3 2 3241,24-5-584,65-4-316,291-22-359,-184 5-4907,-2-2-5653,-133 18 5266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5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1033 1 1984,'5'6'448,"0"1"1,1-1-1,9 8 0,8 8 1519,-9-8-899,-7-8-341,0 1 1,0 1-1,-1 0 1,6 8-1,-11-14-507,0 0 0,0 0-1,0 0 1,0-1-1,0 1 1,-1 0 0,1 0-1,-1 0 1,1 0 0,-1 0-1,0 0 1,0 0-1,0 0 1,0 0 0,0 1-1,0-1 1,0 0 0,-1 0-1,1 0 1,-1 0-1,1 0 1,-1-1 0,0 1-1,0 0 1,-1 2 0,-1 0 4,0-1 0,1 0 0,-1 0 0,-1-1 0,1 1 0,0-1 1,-1 1-1,1-1 0,-1 0 0,-3 2 0,-41 13 555,36-13-520,-76 22 738,46-14-480,1 1 1,-42 20 0,73-28-491,0 1 0,1 1 0,-1-1 0,2 1 0,-1 1 0,1 0 0,0 0 0,-13 18 0,5-2 36,1 0 0,-17 36 0,25-43-2,0 1 0,0-1 0,2 1 0,0 1 0,-3 27 0,6-32 3,2 0 0,-1 0 1,2 0-1,0 0 0,0 0 0,1 0 0,1 0 0,4 13 1,-1-11 35,0 0 0,1-1 0,1 0 1,15 23-1,-8-16 71,1 1-97,24 27 1,-39-49-64,0 0 1,0 1 0,0-1-1,-1 0 1,1 0-1,0 1 1,0-1-1,-1 1 1,1-1-1,-1 0 1,1 1-1,-1-1 1,0 1 0,0-1-1,1 1 1,-1-1-1,0 1 1,0 0-1,-1-1 1,1 1-1,0-1 1,0 1-1,-1-1 1,1 1 0,-1-1-1,0 3 1,-3 2 33,1 0 1,-1-1-1,0 1 1,-8 8-1,-1 2-61,-4 10 43,-15 21 46,-2-1-1,-53 57 1,-128 82 23,211-182-64,-3 2-26,1 0 1,0 0-1,-8 11 1,13-16 8,0 1-1,1 0 1,-1 0 0,1-1-1,-1 1 1,1 0 0,-1 0-1,1 0 1,-1-1-1,1 1 1,-1 0 0,1 0-1,0 0 1,0 0 0,0 0-1,-1 0 1,1 0 0,0 0-1,0 0 1,0 0 0,0 0-1,0 0 1,1 0-1,-1 0 1,0-1 0,0 1-1,1 0 1,-1 0 0,0 0-1,1 0 1,-1 0 0,1 0-1,-1-1 1,1 1 0,0 0-1,-1 0 1,1-1 0,1 2-1,1 0 41,1 0 0,-1 0 1,1 0-1,-1 0 0,1-1 0,0 0 0,0 1 0,6 0 0,35 3 224,-24-3-216,204 6 440,-200-8-468,15 3 95,-38-3-135,0 0 0,1 1 0,-1-1 0,0 1 0,0 0-1,0-1 1,1 1 0,-1 0 0,0 0 0,0 0 0,-1 1 0,1-1 0,3 3 0,-4-3 12,-1-1 0,0 1 0,0-1 1,1 1-1,-1 0 0,0-1 0,0 1 0,0 0 1,0-1-1,0 1 0,0 0 0,0-1 0,0 1 0,0 0 1,0-1-1,0 1 0,0 0 0,-1-1 0,1 1 1,0 0-1,0-1 0,-1 1 0,1 0 0,0-1 0,-1 1 1,1-1-1,-1 1 0,1-1 0,-1 1 0,-17 17 30,13-15-17,-144 123 30,57-53-4,-11 15 311,-110 122 0,198-194-278,1 1 0,1 0 0,1 1-1,0 1 1,1 0 0,-13 32 0,21-43-33,1 0 0,-1 1-1,1-1 1,1 0 0,0 1 0,0-1 0,0 1 0,1 0 0,1-1 0,-1 1 0,1-1 0,1 1 0,0-1 0,0 0 0,0 0 0,1 0 0,0 0-1,8 14 1,-7-16-18,1 1-1,-1-1 0,1 0 0,0 0 1,1 0-1,0-1 0,11 9 0,-2-5-21,0 0-1,20 9 1,5-1-179,0-2-1,1-1 1,1-2 0,0-2-1,53 5 1,-24-8-2714,0-3 0,82-5 0,-57-3-180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5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16 2912,'-21'-13'1765,"18"10"360,-3 5 3190,142 2 2802,-56 1-7886,-1 3 0,97 23 0,-162-28-133,-1 1 0,1 0 0,-1 0 0,-1 1 0,1 1 0,-1 0 0,0 1 0,0 0 0,-1 1 0,18 15 0,-28-22-70,0 0 0,1 1 0,-1-1 0,0 1 0,0-1 0,0 0 0,0 1 0,0 0 0,-1-1 0,1 1 0,0 0 0,-1-1 0,1 1 0,-1 0 0,1 0 0,-1-1 0,0 1 1,0 0-1,0 0 0,0 0 0,0-1 0,0 1 0,-1 0 0,1 0 0,0 0 0,-2 3 0,-4 4 295,-13 19 0,2-4-334,-8 11 432,-34 37 0,51-60-412,0-1 0,-12 23 0,-3 5 103,-4 4-87,4-7-3,-43 52 0,50-71-10,9-10 7,0 0 0,1 0 0,0 1 0,-9 14 0,15-21-8,-1 0 0,1 0 0,-1 0 0,1 0 0,0 0 0,-1 0 0,1 0 0,0 0 0,0 0 0,0 0 0,0 0 0,0 0 0,0 1 0,0-1 0,0 0 0,0 0 0,0 0 0,1 0 0,-1 0 0,0 0 0,1 0 0,-1 0 0,1 0 0,-1 0 0,1-1 0,-1 1 0,1 0 0,0 0 0,-1 0 0,1 0 0,0-1 0,0 1 0,0 0 0,-1-1 0,1 1 0,0-1 0,0 1 0,0-1 0,0 1 0,2 0-1,5 1 87,-1 0 0,1 0 0,-1 0 0,12 0 0,-10-1-72,88 15 162,-91-15-200,0-1 0,0 1 0,0 0 0,0 0 0,0 1 0,0 0 0,0 0 0,0 0 0,-1 1 0,1 0 0,-1 0 0,0 0 0,5 5 0,-9-7 13,0 0-1,0 1 1,0-1 0,0 0-1,-1 1 1,1-1 0,0 0-1,-1 1 1,1-1-1,-1 1 1,0-1 0,1 1-1,-1-1 1,0 1 0,0-1-1,0 1 1,0-1-1,0 1 1,-1 0 0,1-1-1,0 1 1,-1-1 0,1 0-1,-1 1 1,1-1-1,-1 1 1,-1 1 0,-2 4 45,0 0 0,0 1 1,-10 9-1,11-13-29,-130 148 296,7-6-288,117-137-13,1 2 0,0 0 1,0 0-1,2 0 0,-1 1 0,1-1 1,1 2-1,-5 14 0,10-24-13,-1 0 0,1 0 0,0 0 0,0 0 0,0 0-1,0 0 1,0 0 0,1 0 0,-1 0 0,1 0 0,0-1 0,0 1 0,0 0-1,0 0 1,1-1 0,-1 1 0,1-1 0,-1 1 0,1-1 0,0 1 0,0-1-1,0 0 1,0 0 0,0 0 0,1 0 0,2 1 0,7 5 6,1 0 1,0-1-1,0-1 0,16 5 1,-7-2-2,148 54 20,8 4 24,-150-55-41,-2 2 1,0 1-1,0 0 0,30 26 1,-45-32 22,-1 1 1,0 0 0,-1 0 0,0 1-1,8 12 1,-13-17 2,-1 0 0,1 0 1,-1 0-1,0 1 0,-1-1 0,0 1 1,0 0-1,0 0 0,-1-1 0,0 1 0,0 0 1,-1 8-1,-1-6 28,-1 0 0,1 1 0,-2-1 1,1 0-1,-1 0 0,-1 0 0,0-1 0,0 1 1,-9 13-1,-1-2 41,0 0 1,-26 25-1,-26 21 121,-80 60 0,122-105-207,-164 131-71,-21 17-1163,74-52-3036,121-104 3070,7-6 243,0 0 0,-1 0 0,0-1 0,0 0 0,-16 9 0,23-15 703,0 0 0,1 0 1,-1 1-1,0-1 1,0 0-1,0 0 0,0 0 1,0 0-1,0 0 1,0 0-1,0 0 0,0 0 1,0-1-1,0 1 0,0 0 1,0 0-1,0-1 1,0 1-1,0-1 0,1 1 1,-1-1-1,-1 0 1,1 0-173,0-1 0,-1 1 1,1 0-1,0-1 0,0 1 1,0-1-1,0 1 0,-1-3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54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29 547 8736,'-8'-5'2437,"10"9"11,-1-3-1979,-1 1 0,1-1-1,0 0 1,-1 0 0,1 1 0,-1-1-1,1 0 1,-1 1 0,1 1 0,-2 13 1903,-6 28 1,5-30-1758,-6 42 915,-2 100 1,10-140-1304,4 33 0,-3-45-164,0 1 1,0-1-1,0 1 1,0-1-1,1 1 1,0-1-1,0 0 1,0 0-1,0 0 1,1 0-1,3 5 1,-5-8-23,1 0 0,-1 0-1,1 1 1,-1-1 0,1 0 0,-1-1 0,1 1 0,-1 0 0,1 0-1,0-1 1,-1 1 0,1-1 0,0 1 0,0-1 0,-1 0 0,1 0 0,0 0-1,0 0 1,0 0 0,-1 0 0,1 0 0,0-1 0,0 1 0,-1-1-1,4 0 1,0-1 1,0-1 0,0 1 0,-1-1 0,1 0 0,-1 0-1,0-1 1,7-6 0,4-7 13,-1 0-1,24-37 1,16-43-184,-9 15 169,-44 81-18,15-25-66,-16 26 42,0 0-1,0 1 1,0-1-1,0 0 0,0 0 1,0 0-1,0 0 1,0 0-1,0 0 1,0 0-1,0 0 1,0 0-1,0 0 0,0 0 1,0 0-1,1 1 1,-1-1-1,0 0 1,0 0-1,0 0 1,0 0-1,0 0 1,0 0-1,0 0 0,0 0 1,0 0-1,0 0 1,0 0-1,0 0 1,0 0-1,0 0 1,0 0-1,0 0 1,1 0-1,-1 0 0,0 0 1,0 0-1,0 0 1,0 0-1,0 0 1,0 0-1,0 0 1,0 0-1,0 0 1,0 0-1,0 0 0,0 0 1,1 0-1,-1 0 1,0 0-1,0 0 1,0 0-1,0 0 1,0 0-1,0 0 1,0 0-1,0 0 0,0 0 1,0 0-1,0 0 1,0 0-1,0 0 1,0 0-1,0-1 1,-3 19-35,-1 2 113,1 0-1,0 1 1,1 35 0,11 61-75,-8-111-10,1 10 84,0-1 1,6 20-1,-7-32-60,0 0-1,0 0 1,0 0-1,0 0 1,1 0 0,0 0-1,-1-1 1,1 1-1,0 0 1,0-1 0,0 1-1,0-1 1,1 0-1,-1 0 1,1 0 0,-1 0-1,5 2 1,-6-4-13,0 1 0,0-1 1,0 0-1,0 0 0,0 0 0,0 1 1,1-1-1,-1 0 0,0-1 1,0 1-1,0 0 0,0 0 0,0 0 1,0-1-1,0 1 0,0 0 1,0-1-1,0 1 0,0-1 0,0 1 1,0-1-1,1-1 0,22-20 93,-18 16-93,30-33-39,2 2-1,2 2 1,1 1 0,2 2-1,1 2 1,94-47 0,-101 59-23,-15 7 5,39-14-1,-56 23 44,-4 2-1,1-1-1,-1 1 1,0-1-1,0 1 0,1 0 1,-1-1-1,0 1 1,0 0-1,1 0 0,-1 0 1,0 0-1,1 0 1,-1 0-1,0 0 0,2 1 1,-2-1-73,-6 0 108,-1 0-19,0 1 0,1-1 0,-1 1 1,0 0-1,0 0 0,1 0 0,-1 1 0,1 0 1,-1 0-1,1 0 0,0 1 0,0 0 0,0 0 1,-5 4-1,3-3 12,0 1 1,0 0-1,1 0 1,-1 1 0,1 0-1,1 0 1,-1 0-1,1 0 1,0 1-1,0 0 1,-6 13-1,8-10 0,0 0-1,1-1 1,0 1-1,0 0 1,1 0-1,1 0 1,0 0-1,0 1 1,1-1-1,0 0 1,1 0-1,5 18 1,-5-21 17,0-1 0,1 0 0,0-1 0,0 1 0,0 0 0,1-1 0,-1 0 1,1 0-1,7 7 0,-8-9-16,1 0 1,-1 0 0,1-1-1,0 1 1,0-1-1,1 0 1,-1 0-1,0 0 1,1 0-1,-1-1 1,1 0 0,-1 0-1,10 1 1,-9-2 1,0 0 0,0-1 1,0 0-1,0 1 0,0-2 1,1 1-1,-2 0 0,1-1 0,0 0 1,0 0-1,0-1 0,-1 1 1,6-5-1,4-3 1,0-1 1,18-20-1,-8 7-6,107-97-15,-90 88-40,48-40-23,-59 42 47,0-1 0,-2-1 0,-2-1 0,37-63 0,-29 31-39,-3-2 0,32-104 0,-57 153 59,-2 8-71,0 1 0,-1-1 0,0 0 0,0 0 0,-2 0 0,1 0 0,-1 0 0,-1-16 0,0 27 66,0 0 0,0-1 1,0 1-1,0 0 0,0-1 0,0 1 0,0 0 0,0-1 0,0 1 0,0 0 0,0-1 0,0 1 0,0 0 0,0-1 0,-1 1 0,1 0 0,0-1 0,0 1 0,0 0 0,-1-1 0,1 1 0,0 0 0,0 0 0,0-1 0,-1 1 0,1 0 0,0 0 0,-1-1 0,1 1 0,0 0 0,-1 0 0,1 0 0,0 0 0,-1 0 0,1-1 0,0 1 0,-1 0 0,1 0 1,0 0-1,-1 0 0,1 0 0,0 0 0,-1 0 0,1 0 0,0 0 0,-1 0 0,1 1 0,-1-1 0,-1 1 2,-1 0 1,1 1-1,0-1 1,0 1-1,0-1 1,0 1 0,-2 3-1,-16 19 2,0 1-1,2 1 0,-22 43 1,-38 88-88,63-124 138,2 1 1,0 0-1,-8 44 1,18-61-11,0-1 1,1 1 0,1 0-1,0 0 1,2 0 0,0 0 0,0 0-1,8 31 1,-3-30 16,0 0 1,0 0-1,2-1 0,0 0 1,1 0-1,1-1 0,18 24 0,-23-34-18,1 0 0,-1 0 0,2-1 0,-1 1 0,0-1 0,1-1 0,0 1 0,13 5 0,-15-8-23,1 0 0,0 0 0,0-1 0,0 0-1,0 0 1,0 0 0,0-1 0,0 1 0,0-2 0,0 1 0,0-1 0,12-2-1,-9 0 1,-1 0-1,1 0 0,0-1 0,-1 0 1,14-9-1,38-33 131,-28 21-93,15-10-58,80-67-40,-124 99 29,1 0-1,-2-1 1,1 1-1,0 0 1,-1-1-1,1 0 1,-1 0-1,0 0 1,2-7-1,-4 10 11,1 0-1,-1 0 1,0 0 0,0 0-1,0 0 1,0 0-1,0 0 1,0-1-1,0 1 1,0 0-1,0 0 1,0 0-1,-1 0 1,1 0-1,0 0 1,-1 0-1,1 0 1,-1 0 0,0 0-1,1 0 1,-1 0-1,0 0 1,1 0-1,-1 0 1,0 1-1,0-1 1,0 0-1,1 0 1,-1 1-1,0-1 1,0 1-1,0-1 1,0 1 0,0-1-1,-1 1 1,1 0-1,0-1 1,0 1-1,-2 0 1,-2-1-20,0 1 0,0-1 1,0 1-1,1 0 0,-1 1 0,0 0 1,0-1-1,0 1 0,0 1 1,0-1-1,1 1 0,-1 0 1,-7 4-1,-8 2 67,15-6-46,0 1 0,0-1 0,0 1 0,0 1 0,0-1 0,0 1 0,1 0 0,0 0 0,0 0 0,0 0 0,0 1 0,1-1 0,0 1 0,0 0 0,0 0 0,0 0 0,1 1 0,0-1 1,0 1-1,0-1 0,1 1 0,-1 0 0,2-1 0,-1 1 0,0 0 0,1 0 0,0 0 0,1-1 0,-1 1 0,3 7 0,-1-4 81,0 0-1,1 0 1,0 0 0,1-1-1,7 14 1,-8-18-55,0 0 1,0 0-1,0 0 1,0 0-1,0-1 1,1 1-1,0-1 1,0 0-1,0 0 1,0 0-1,0-1 1,7 4-1,0-2 12,1-1 1,-1 0-1,1-1 0,0 0 0,0-1 1,0 0-1,0 0 0,0-2 1,0 1-1,0-2 0,18-3 0,-1-2-19,-1-2-1,0 0 1,43-22-1,-41 14-2,0-1-1,-2-1 1,-1-1 0,0-2-1,39-41 1,-41 36-263,-25 27 248,0 0 0,0 0 0,0 0 0,0-1 0,-1 1 0,1 0 0,0 0 1,0 0-1,0 0 0,0 0 0,0 0 0,0 0 0,0 0 0,0 0 0,0 0 0,0 0 0,0 0 0,-1 0 0,1 0 0,0 0 0,0 0 0,0 0 0,0 0 0,0 0 1,0-1-1,0 1 0,0 0 0,0 0 0,0 0 0,0 0 0,0 0 0,0 0 0,0 0 0,0 0 0,0 0 0,0 0 0,0-1 0,0 1 0,0 0 0,0 0 0,0 0 1,0 0-1,0 0 0,0 0 0,0 0 0,0 0 0,0 0 0,0-1 0,0 1 0,0 0 0,0 0 0,0 0 0,0 0 0,0 0 0,1 0 0,-1 0 0,0 0 0,0 0 1,0 0-1,0 0 0,0 0 0,0 0 0,0 0 0,0 0 0,0 0 0,-6 0-38,2 3 33,0 0-1,0 1 1,0-1-1,1 1 1,-1 0-1,1 0 1,0 0 0,-3 6-1,-19 39-128,7-8 205,-13 45-1,27-70-42,0 0 0,1 1 0,0 0 0,1-1 0,1 1 0,2 19-1,-1-34-21,0 0-1,0 1 0,0-1 0,1 0 1,-1 0-1,1 0 0,0 0 0,-1 0 0,1 0 1,0 0-1,0 0 0,1 1 0,-1-2 0,-1-1 0,0 0-1,1 1 1,-1-1-1,0 0 1,1 0 0,-1 1-1,1-1 1,-1 0-1,0 0 1,1 0 0,-1 1-1,1-1 1,-1 0-1,0 0 1,1 0 0,-1 0-1,1 0 1,-1 0-1,1 0 1,0 0 0,0 0 4,0-1 0,0 1 0,0-1 0,0 1 0,0-1 0,0 1 1,0-1-1,-1 1 0,1-1 0,0 0 0,0 1 0,0-2 0,2-1-8,0 0-1,-1-1 0,1 1 0,-1 0 0,0-1 0,0 0 0,0 1 1,-1-1-1,2-5 0,2-5-43,32-78-251,50-112-217,-86 198 235,-5 13 185,-2 25 292,-4 53 0,10-69-163,0 0 1,0 0-1,2 0 0,-1-1 0,7 22 1,-7-31-13,1-1 1,0 1-1,0-1 1,0 0 0,1 1-1,0-1 1,5 7-1,-7-10-4,1-1 1,-1 1-1,1-1 0,0 0 0,-1 0 0,1 1 0,0-1 0,0 0 0,0 0 1,0-1-1,0 1 0,0 0 0,0-1 0,0 1 0,0-1 0,0 0 0,0 1 1,0-1-1,0 0 0,0 0 0,1-1 0,-1 1 0,0 0 0,3-2 0,6-1 32,-1 0 0,0-1 0,0 0 0,12-8 0,41-27 66,-39 23-83,47-30 53,100-61 108,-126 80-185,-34 19-47,1 0 0,0 1 0,0 1 0,22-9-1,-32 15 49,0 0 0,0-1 0,0 1 0,0 0 0,-1 0 0,1 0 0,0 1 0,0-1 1,0 0-1,0 1 0,0-1 0,-1 1 0,1 0 0,0-1 0,0 1 0,-1 0 0,1 0 0,0 0 0,-1 0 0,1 1 0,-1-1 0,0 0 0,1 0 0,-1 1 0,0-1 0,0 1 0,0-1 0,2 4 0,3 6 32,-1-1 0,0 0 1,5 18-1,-7-21-56,2 8 21,0-1 1,1-1-1,16 26 0,-19-34-11,0-1-1,1 0 1,-1 0-1,1 0 1,0 0 0,0-1-1,0 0 1,1 1 0,-1-2-1,1 1 1,-1 0-1,1-1 1,0 0 0,0 0-1,6 1 1,8 1-244,0-1-1,1-1 1,-1-1 0,26-1-1,81-12-4307,57-22-13780,-128 22 13327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5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1262 7136,'-6'9'4120,"13"-11"182,16-10 32,-20 10-4963,3-2 884,1 0-1,-1-1 1,0 0-1,0 0 1,0 0-1,8-11 1,26-40 341,-27 36-456,112-170 868,-91 140-647,3 0 0,1 3 1,54-52-1,-80 86-368,-7 8 11,0-1 1,1 1-1,-1 0 1,1 0-1,12-7 1,-17 12 1,0-1 0,1 0-1,-1 1 1,1 0 0,-1-1 0,0 1 0,1 0-1,-1-1 1,1 1 0,-1 0 0,1 0 0,-1 0-1,1 0 1,-1 1 0,1-1 0,-1 0 0,0 1-1,1-1 1,-1 1 0,1-1 0,-1 1 0,0-1-1,1 1 1,-1 0 0,0 0 0,0 0 0,0 0-1,0 0 1,0 0 0,0 0 0,0 0 0,0 0-1,0 0 1,0 1 0,0-1 0,0 2 0,3 5 55,0 0 0,-1 1 0,0-1 1,-1 1-1,0 0 0,0 0 1,-1 0-1,1 14 0,-1-4-36,3 34 101,-2 0 1,-3 1 0,-8 59-1,-4-23-49,10-76-48,0 0 1,-1 0-1,-1-1 1,-7 15-1,11-26-13,0 1-1,0-1 1,0 0 0,-1 0-1,1 1 1,-1-1 0,1 0-1,-1-1 1,0 1-1,0 0 1,0 0 0,0-1-1,0 1 1,0-1-1,0 0 1,-1 1 0,1-1-1,0 0 1,-1 0 0,1-1-1,-1 1 1,1 0-1,-1-1 1,1 0 0,-1 1-1,1-1 1,-4 0 0,0-1 34,0 1 0,-1-1 0,1 0 0,-1 0 0,1-1 0,0 0 0,0 0 0,0 0 0,0-1 0,-9-5 0,5 1-37,1 0 0,0 0 0,0-1 1,0 0-1,-9-12 0,1-2-151,1-1 1,1 0-1,1-1 0,-13-31 1,5 6-252,54 84-246,-5-10 638,2-2 0,0-1 1,1-1-1,38 19 0,-55-33 4,0 0 1,0-2-1,1 1 1,0-2-1,0 0 1,0 0-1,0-1 1,0-1-1,20 0 1,-28-2 40,1-1 0,-1 1 0,1-2 0,-1 1 0,0-1 0,0 0 0,0 0 0,0 0 0,0-1 1,-1 0-1,1 0 0,5-5 0,5-4 104,-1-1 1,19-20-1,137-167 182,-131 151-289,-40 48-45,32-37 50,-2-2-1,46-81 1,-56 81-77,-2-2 1,12-44-1,19-93-164,-6 19-183,-40 151 345,6-29-174,-8 36 143,-1-1 1,0 0-1,0 0 0,0 1 0,0-1 0,0 0 0,-1 0 0,1 1 0,-1-1 0,-1-4 0,2 7 57,0 0 0,0 0 0,0 0-1,0 0 1,0 0 0,0 0 0,-1 0 0,1 0-1,0 1 1,0-1 0,0 0 0,0 0 0,0 0-1,0 0 1,0 0 0,0 0 0,0 0 0,0 0-1,0 0 1,0 0 0,0 0 0,0 0 0,0 0-1,0 0 1,0 0 0,0 0 0,0 0 0,0 0-1,-1 0 1,1 0 0,0 0 0,0 0 0,0 0-1,0 0 1,0 0 0,0 0 0,0 0 0,0 0-1,0 0 1,0 0 0,0 0 0,0 0 0,0 0-1,-1 0 1,1 0 0,0 0 0,0 0 0,0 0-1,0 0 1,0 0 0,0 0 0,0 0 0,0 0-1,0 0 1,0 0 0,0 0 0,0 0 0,0 0-1,0 0 1,0 0 0,0 0 0,0-1 0,0 1-1,0 0 1,0 0 0,0 0 0,0 0 0,0 0-1,0 0 1,-6 6-41,1 1 1,0 0-1,1 0 0,0 1 0,0-1 0,1 1 1,-5 12-1,5-11 32,-16 39 72,-74 182 648,68-169-629,2 1 0,4 1 0,2 0 0,3 2 0,-10 116 0,23-159-1,0-1 1,1 1-1,2 0 0,0-1 0,9 38 1,-10-56-43,0 0 0,0 0 1,0-1-1,0 1 1,1 0-1,-1 0 1,1-1-1,0 1 1,0-1-1,0 1 0,0-1 1,0 0-1,0 0 1,1 0-1,-1 0 1,1 0-1,3 2 1,-4-3-10,1 0 0,0 0 1,-1-1-1,1 1 1,-1-1-1,1 1 1,0-1-1,-1 0 0,1 0 1,0 0-1,-1 0 1,1-1-1,0 1 1,-1-1-1,1 0 0,-1 1 1,1-1-1,-1 0 1,1-1-1,3-1 0,5-4 26,-1-1-1,-1 0 0,1 0 0,14-17 0,28-41-147,-15 15 7,-9 10 0,47-51-1,-64 81 50,1-1 0,0 1 1,1 1-1,0 0 0,1 1 1,0 0-1,0 1 0,18-7 0,-11 9-28,-1 0-1,0 1 1,1 1-1,34-2 1,69 3 83,-101 3 135,-47 0-217,-1 2-1,1 0 1,0 1 0,0 2-1,0 0 1,-26 11 0,34-10 106,0 1 0,0 1 0,1 0 0,0 1 0,0 1 0,1 0 0,1 1 0,-1 1 0,-13 15 0,14-12-10,1 0 0,1 0 0,1 1 0,0 0 0,1 1 0,0 0 0,2 1 0,0-1 0,1 2 0,-7 29 1,13-43 12,-1-1 1,1 0 0,0 1-1,0-1 1,0 0 0,1 0-1,0 1 1,-1-1 0,2 0 0,1 7-1,-2-10-24,-1 0-1,1 0 1,-1 0 0,1 0-1,0 0 1,-1 0 0,1 0-1,0 0 1,0 0 0,0 0-1,0-1 1,0 1 0,0 0-1,0-1 1,0 1 0,0 0-1,0-1 1,0 1-1,1-1 1,-1 0 0,0 1-1,0-1 1,0 0 0,1 0-1,-1 0 1,0 1 0,0-1-1,1-1 1,-1 1 0,0 0-1,0 0 1,0 0 0,1-1-1,-1 1 1,0 0 0,0-1-1,0 1 1,0-1-1,2-1 1,3-1 0,0-1 0,0 0 0,-1 0-1,1 0 1,-1-1 0,4-4 0,29-36 27,-24 28-21,30-39-14,-6 8-134,49-48 0,-74 82-71,-10 10 132,-1 1 0,1 0-1,-1 1 1,1-1-1,0 0 1,0 1-1,6-4 1,-8 6 56,-1 0 1,0-1-1,0 1 1,0 0-1,1 0 1,-1 0-1,0 0 1,0 0-1,1 0 1,-1 0-1,0 0 1,0 0-1,0 0 1,1 0-1,-1 0 1,0 0-1,0 0 1,1 0-1,-1 0 1,0 0-1,0 0 1,0 0-1,1 1 1,-1-1-1,0 0 1,0 0-1,0 0 1,1 0-1,-1 0 1,0 0-1,0 1 1,0-1-1,4 10-116,-4 18-8,-1-20 95,1 5 47,0 15 87,4 37 1,-2-57-82,-1 1 0,1-1 0,0 0 0,1 0 0,0 0 0,0 0 0,1 0 0,8 12 0,-9-16-4,0-1-1,0 1 1,1-1 0,-1 0 0,1-1-1,-1 1 1,1-1 0,0 1 0,0-1-1,1 0 1,-1-1 0,0 1 0,1-1 0,-1 1-1,0-1 1,1-1 0,0 1 0,-1-1-1,1 1 1,-1-1 0,1-1 0,-1 1-1,1-1 1,-1 0 0,1 0 0,-1 0-1,1 0 1,-1-1 0,0 1 0,6-4-1,-1-1 5,1-1-1,-1 0 0,0 0 1,-1 0-1,0-2 0,14-16 1,38-63 87,-38 53 58,25-36-48,55-87-204,-38 45 2,-5-3 0,46-133 0,-104 246 86,22-62-313,-21 58 254,-1-1 0,0 0 0,0 0 0,0 0-1,-1 0 1,-1-9 0,1 16 49,0 0 0,0 0-1,0 1 1,0-1 0,0 0 0,0 1 0,0-1-1,-1 0 1,1 0 0,0 1 0,-1-1-1,1 1 1,0-1 0,-1 0 0,1 1-1,-1-1 1,1 1 0,-1-1 0,1 1 0,-1-1-1,1 1 1,-1-1 0,1 1 0,-2-1-1,1 1-3,0-1-1,0 1 0,-1 0 0,1 0 1,0 0-1,0 0 0,0 0 0,0 0 1,-1 0-1,1 1 0,0-1 0,0 0 0,-2 1 1,-2 1-45,0 1 1,1-1-1,-1 1 1,1 0-1,-8 5 1,5 0 42,0-1 0,0 1 0,1 0 0,0 0 0,1 1 0,-9 18 0,8-15 29,-18 37 53,2 2 1,2 0-1,3 1 1,2 1-1,2 0 1,-9 81 0,20-108-53,0 0 0,2 0 0,6 51 0,-4-65 29,0 1 1,1-1 0,1 0 0,0 0 0,0 0-1,1 0 1,1-1 0,0 1 0,1-1-1,7 10 1,-10-17-16,0 1-1,0-1 1,0 0 0,1 0-1,0-1 1,0 1 0,-1-1-1,2 0 1,-1 0 0,0 0-1,1-1 1,-1 0 0,1 0-1,0 0 1,-1-1 0,1 0-1,0 0 1,0 0 0,0-1-1,9 0 1,4-3 13,-1-1-1,0 0 1,1-2-1,-2 0 1,1-1-1,-1 0 1,0-2-1,0 0 1,-1 0-1,0-2 1,-1 0-1,0-1 1,-1 0 0,-1-1-1,0-1 1,17-21-1,-28 31-78,1 0 1,-1 1-1,0-1 0,0 0 1,0 0-1,0 0 0,-1 0 1,1 0-1,-1-1 0,0 1 1,0-9-1,-1 13 20,0-1 1,0 1-1,0 0 0,0-1 0,0 1 0,0-1 0,0 1 1,0-1-1,0 1 0,-1-1 0,1 1 0,0 0 1,0-1-1,-1 1 0,1 0 0,0-1 0,0 1 0,-1-1 1,1 1-1,0 0 0,-1 0 0,1-1 0,-1 1 1,1 0-1,0 0 0,-1-1 0,1 1 0,-1 0 0,1 0 1,0 0-1,-1 0 0,1 0 0,-1 0 0,1-1 1,-1 1-1,1 0 0,-1 0 0,1 0 0,-1 1 0,1-1 1,-1 0-1,1 0 0,0 0 0,-1 0 0,1 0 1,-1 1-1,-20 7-116,17-6 147,1 0 0,-1 1 0,1 0 0,0-1 0,0 1 0,0 0 0,0 0 0,0 1 0,1-1 0,0 0 0,-1 1 0,1 0 0,1-1 0,-1 1 0,0 0 0,1 0 0,0 0 0,0 0 0,0 0 0,0 0 0,1 0 0,0 0 0,0 6 0,0 1 67,0 0-1,2-1 1,-1 1 0,1 0 0,1 0-1,0-1 1,8 19 0,-9-25-41,-1-1 1,1 0 0,0-1 0,0 1-1,0 0 1,0 0 0,0-1-1,0 1 1,1-1 0,0 0-1,-1 0 1,1 0 0,5 3 0,-7-5-11,1 1 0,0 0 0,0-1 0,-1 1 0,1-1 0,0 1 0,0-1 0,0 0 0,-1 0 0,1 0 0,0 0 1,0 0-1,0 0 0,-1-1 0,1 1 0,0-1 0,0 1 0,0-1 0,-1 1 0,1-1 0,0 0 0,-1 0 0,1 0 0,-1 0 1,1 0-1,-1 0 0,2-2 0,11-12 89,12-16 0,-2 1-37,-6 10-66,-4 3-59,1 0 1,1 1 0,1 0 0,18-13-1,-24 22-27,-5 4-14,1-2 0,-1 1 1,0-1-1,9-9 0,-26 33-94,5-9 236,1 0-1,-2-1 1,-7 10 0,-2 0-38,2 0 1,0 0 0,1 2-1,1-1 1,-11 26 0,23-44-6,-1-1 0,1 1 1,-1 0-1,1-1 0,0 1 0,0 0 1,0-1-1,0 1 0,0 0 0,0-1 1,0 1-1,0-1 0,0 1 1,1 0-1,-1-1 0,1 1 0,0-1 1,-1 1-1,1-1 0,0 1 0,0-1 1,0 1-1,0-1 0,0 0 0,0 0 1,0 1-1,0-1 0,0 0 1,1 0-1,-1 0 0,0 0 0,1 0 1,-1-1-1,1 1 0,-1 0 0,1-1 1,-1 1-1,1-1 0,0 1 0,2-1 1,16 1 13,1-1-1,0-1 1,-1-1 0,0-1 0,24-6-1,99-34-1002,-123 37 246,-11 3-193,0 1 0,0-2 1,-1 1-1,1-1 0,-1 0 0,15-11 1,-22 15 710,-1 0 1,1-1 0,-1 1-1,1 0 1,-1-1 0,1 1-1,-1-1 1,0 1 0,1-1-1,-1 1 1,0-1 0,1 1-1,-1-1 1,0 0 0,1 1 0,-1-1-1,0 1 1,0-1 0,0 0-1,0 1 1,1-1 0,-1 0-1,0 1 1,0-1 0,0 0-1,0 1 1,-1-2 0,1 2-71,-1-1 0,0 0 0,1 1 0,-1-1 0,0 0 0,1 1 1,-1-1-1,0 0 0,0 1 0,0-1 0,0 1 0,1 0 0,-1-1 0,0 1 0,0 0 1,-2-1-1,-19-4-2454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5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29 227 10464,'-29'-15'4698,"40"10"-2383,34-12 430,-17 6-1910,30-8 1,132-20-166,-23 6-668,12-13-848,-108 27-1833,0 0-3535,-52 15 3340,-12 5-1276,-7 6 1420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2:5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35 200 9056,'-35'-3'4096,"35"11"-3552,9-5 896,4 2-896,32-5 1951,5 3-1375,48-11 32,10 0-704,31-15-352,-4-2-96,22-15-1984,-17 5 1088,-5-10-4415,-22 14 2943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3:0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35 4160,'11'-4'9443,"-26"4"-6513,-7 1-2380,0 0 0,1 1 0,-1 2 0,1 0 0,0 1 0,0 1 0,-35 15 0,39-13-404,2 0-1,-1 1 1,1 1-1,1 0 0,0 1 1,0 1-1,1 0 1,0 0-1,1 2 0,-12 16 1,12-11-15,1 0 0,0 1 1,2 0-1,0 1 0,1 0 1,1 0-1,-6 33 0,11-46-74,1 0 0,0 0-1,0-1 1,1 1 0,1 11 0,-1-14 14,1-1 1,0 1-1,0-1 1,0 0 0,1 0-1,-1 0 1,1 0 0,0 0-1,0 0 1,0 0 0,4 4-1,-5-7-55,0 0-1,0 0 1,0 0-1,0 0 1,0-1-1,0 1 1,0 0-1,0-1 1,0 1-1,0-1 0,0 1 1,1-1-1,-1 1 1,0-1-1,0 0 1,1 1-1,-1-1 1,0 0-1,0 0 1,1 0-1,-1 0 1,0 0-1,1 0 1,-1-1-1,0 1 1,0 0-1,1-1 1,-1 1-1,0-1 0,0 1 1,0-1-1,2 0 1,2-2 38,1-1 1,-1 0-1,0 0 1,0 0-1,5-6 1,2-3-24,-1-1 0,15-23 0,-13 18 30,83-114 249,41-61-1,-136 192-311,1 1 2,-1-1 0,0 0-1,0 0 1,0 0 0,0 0-1,0 0 1,0 0 0,0 0-1,-1-1 1,1 1 0,0-3 0,-18 18 138,14-8-121,0 0 0,0 0 0,0 0 1,1 0-1,0 1 0,0-1 0,0 1 0,1-1 0,-1 1 0,1 0 0,1-1 0,-1 12 0,1-3 4,1 0 0,1-1-1,0 1 1,5 17 0,-2-16 15,-1 0 0,2 0 0,0-1 0,14 23 1,-16-31 21,0-1 0,0 1-1,0-1 1,1 0 0,9 8 0,-11-11-14,0 0-1,0 0 1,0 0-1,0 0 1,0-1-1,1 0 1,-1 1-1,0-1 1,1 0-1,-1-1 1,8 2-1,-7-2-20,0 0 0,1-1 0,-1 1 0,1-1 0,-1 0 0,0 0 0,1-1 0,-1 1 0,0-1 0,0 0 0,0 0 0,0 0 0,0 0-1,-1-1 1,6-4 0,3-4 34,-1 0-1,18-24 0,-27 33-53,105-141 98,-56 74-245,-45 59 48,-4 7-155,-2 13 113,0 5 175,0-1 0,1 1 1,1-1-1,5 22 0,-2-17 40,-1-3-73,11 26 1,-13-37-10,1 0-1,-1 0 1,2 0-1,-1 0 1,0 0 0,1-1-1,0 0 1,7 7 0,-5-6 44,0-1 1,0 0-1,0-1 1,0 0 0,1 0-1,0 0 1,-1 0-1,1-1 1,0 0-1,0-1 1,0 0-1,0 0 1,1 0 0,-1-1-1,0 0 1,0 0-1,0-1 1,1 0-1,-1 0 1,0 0-1,0-1 1,-1 0 0,8-4-1,13-5 28,-1-2 1,0-1-1,0-2 0,27-21 0,-29 17-88,-1-1-1,-2 0 1,0-2 0,-1 0-1,24-38 1,-41 56-15,0 0 1,0 0-1,-1 0 0,0 0 0,0 0 1,-1-1-1,1 1 0,-1 0 1,1-7-1,-2 11 27,0 1 0,0-1 0,0 1 0,0-1-1,0 1 1,-1-1 0,1 1 0,0-1 0,0 1 0,0-1 0,0 1 0,0 0 0,-1-1 0,1 1 0,0-1 0,0 1 0,-1 0 0,1-1-1,0 1 1,-1-1 0,1 1 0,0 0 0,-1-1 0,1 1 0,-1 0 0,1 0 0,0-1 0,-1 1 0,1 0 0,-1 0 0,1 0 0,-1 0-1,1 0 1,-1-1 0,1 1 0,-1 0 0,1 0 0,-1 0 0,1 0 0,-1 0 0,1 0 0,0 1 0,-1-1 0,1 0 0,-1 0 0,1 0-1,-1 1 1,-2-1 1,0 1-1,0 0 0,0 1 1,0-1-1,1 0 0,-5 4 1,3-3 32,1 1 1,0 0 0,-1 0-1,1 0 1,0 1-1,0-1 1,1 1-1,-1 0 1,1-1 0,0 1-1,0 0 1,0 1-1,0-1 1,1 0 0,-2 6-1,2-2 17,0-1 0,1 0 0,0 1 0,0-1 0,1 0 0,0 1 0,0-1 0,4 14 0,0-3-247,2 0-1,-1 0 0,2-1 0,1 0 0,15 24 0,-20-34 28,1-1 0,0 0 0,0 0 1,0 0-1,0-1 0,1 0 0,0 0 0,0-1 0,0 1 0,1-1 0,0 0 0,-1-1 0,1 0 1,1 0-1,-1 0 0,15 2 0,22-3-4477,4-2 1413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3:0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310 578 3488,'0'-1'483,"0"0"1,0 0 0,0-1-1,0 1 1,0 0-1,0 0 1,0-1-1,-1 1 1,1 0-1,0 0 1,-1 0 0,0-3-1,0 4-193,0-1 0,0 0 0,0 1 0,0-1-1,0 1 1,0-1 0,0 1 0,0 0 0,0-1 0,0 1 0,0 0-1,0 0 1,0 0 0,0 0 0,0 0 0,-1 0 0,0 0 0,-8 1 291,1-1 1,0 2 0,-1-1-1,1 2 1,-15 4 0,3 1 35,-24 14 1,33-15-450,0 1 0,0 0 0,1 0-1,0 1 1,0 1 0,1 0 0,1 1 0,-1-1 0,2 2 0,-11 16 0,15-21-96,1 0 0,0-1-1,0 2 1,0-1 0,1 0 0,0 0-1,1 1 1,-1-1 0,1 10 0,1-12 0,0 1 0,1-1 0,-1 1 0,1-1 0,0 0 0,1 1 0,0-1 0,-1 0 0,2 0 0,-1 0 0,0 0 0,1 0 0,6 8 0,-7-11-31,1 1 0,-1-1-1,1 1 1,-1-1 0,1 0 0,0 0 0,0 0 0,0 0-1,0-1 1,0 1 0,0-1 0,0 0 0,0 1 0,1-2-1,-1 1 1,0 0 0,1-1 0,-1 1 0,1-1-1,-1 0 1,0 0 0,6-1 0,-3 0-33,-1 0 0,0 0-1,1-1 1,-1 0 0,0 0 0,0 0 0,0-1-1,0 1 1,-1-1 0,1 0 0,-1-1 0,1 1-1,-1-1 1,4-4 0,11-16-9,-2-1 0,0 0 0,-1-2 0,-2 1 0,16-41 1,-26 57-14,0 1 0,-1-1 0,-1 0 0,0 0 1,0-1-1,-1 1 0,0 0 0,0 0 1,-1-1-1,-1 1 0,-2-17 0,2 25 16,0 0 0,1-1 0,-1 1-1,0 0 1,0 0 0,-1 0-1,1 0 1,0 0 0,-1 1 0,1-1-1,-1 0 1,1 1 0,-1-1 0,0 1-1,0-1 1,0 1 0,0 0 0,0 0-1,0 0 1,0 0 0,0 0 0,0 0-1,0 1 1,0-1 0,-1 1 0,1-1-1,0 1 1,-1 0 0,1 0 0,-5 0-1,3 0 7,0 1-1,0-1 1,0 1-1,0-1 1,0 1-1,0 1 1,0-1-1,0 1 1,0-1-1,0 1 1,1 0-1,-1 0 1,1 1-1,-1-1 1,1 1-1,-6 5 1,9-7 8,-1 0 0,1 0 1,0-1-1,-1 1 0,1 0 1,0 0-1,0 0 0,-1 0 1,1 0-1,0 0 0,0-1 1,0 1-1,0 0 0,0 0 0,1 0 1,-1 0-1,0 0 0,0 0 1,1-1-1,-1 1 0,0 0 1,1 0-1,-1 0 0,0-1 1,1 1-1,0 0 0,-1 0 1,2 1-1,0 0 38,-1 0 0,1 0 0,0 0 0,1 0 0,-1-1 0,0 1 0,0 0 0,1-1 0,2 2 0,6 1 16,1-1 1,0 0 0,1-1-1,-1 0 1,0 0-1,1-2 1,-1 1-1,13-2 1,104-17 486,-67 8-597,77-11 174,126-14-257,-259 35 135,0-1 1,0 1-1,0 0 1,0 0-1,0 1 1,0 0-1,0 0 1,0 0-1,0 1 1,0-1 0,-1 2-1,1-1 1,-1 0-1,0 1 1,1 0-1,4 4 1,-6-4-95,3 5 408,-7-8-319,0 1 1,-1-1 0,1 0-1,0 0 1,0 1-1,-1-1 1,1 0 0,0 0-1,0 0 1,-1 1-1,1-1 1,0 0 0,-1 0-1,1 0 1,0 0 0,0 0-1,-1 0 1,1 0-1,0 0 1,-1 0 0,1 0-1,0 0 1,-1 0 0,1 0-1,0 0 1,-1 0-1,1 0 1,0 0 0,-1 0-1,1 0 1,-9-1 12,1 0-1,0 0 1,-13-5 0,-14-1-3,15 6-34,0 1 0,0 1 1,0 1-1,0 1 1,1 1-1,-1 1 0,-26 9 1,40-12 15,-1 1 1,1 0 0,0 0-1,0 1 1,0-1 0,1 1 0,-1 0-1,1 1 1,-8 8 0,10-11 0,2 1 1,-1-1 0,0 1-1,0 0 1,1 0-1,0-1 1,-1 1-1,1 0 1,0 0-1,0 0 1,1 0 0,-1 0-1,1 0 1,-1 1-1,1-1 1,0 0-1,0 0 1,0 0-1,1 0 1,-1 0 0,1 1-1,0-1 1,1 4-1,2 1 16,-1 0 0,2-1 1,-1 0-1,1 0 0,0 0 0,0 0 0,1-1 0,-1 1 0,2-2 0,8 8 1,-4-5 45,0 0 0,0-1 0,1-1 0,0 0 0,24 9-1,-26-12-26,0-1-1,0 0 0,0 0 0,1-1 0,-1 0 0,0 0 0,15-2 0,-9-1-16,-1-1 0,0 0 0,0-1 0,22-9 0,88-37-102,206-75-280,-312 118 322,0 1 1,0 1-1,1 1 0,0 1 0,24-1 1,9 7 243,-65-10-543,1 6 341,1 2 0,0-1 0,0 1 0,0 0 0,0 1 0,-13 4 0,-16 7 69,17-7 29,1 1-1,-35 18 1,50-22-83,0 0 1,1 1 0,-1-1-1,1 2 1,0-1 0,0 0-1,0 1 1,1 0 0,0 0-1,0 1 1,0-1 0,0 1-1,-4 10 1,6-11-14,1 0 0,0 0 1,0 0-1,0 0 0,0 0 0,1 1 0,0-1 0,0 0 1,0 0-1,1 0 0,0 0 0,0 1 0,0-1 0,0 0 1,1-1-1,0 1 0,0 0 0,3 5 0,1-1 32,-1 1-1,1-2 1,1 1-1,0 0 1,0-1-1,0-1 1,15 13-1,-16-16-1,-1-1 0,1 1 0,0-1-1,0 0 1,0-1 0,0 1 0,0-1-1,1 0 1,-1-1 0,1 0-1,-1 0 1,1 0 0,0-1 0,11 0-1,-7-1-8,0-1 0,0 0 0,0-1 0,0 0 0,-1 0 0,1-1 0,-1-1 0,12-6 0,98-68-66,-17 10-47,54-31 148,-135 87-45,-15 10-74,0-1 0,-1 0 0,1-1-1,7-7 1,-29 18-439,-9 8 547,11-4-26,1 1 0,1 0-1,0 0 1,0 1 0,1 1 0,1 0 0,0 0 0,1 1 0,0 0 0,1 0 0,-5 17-1,10-24 17,0 1 0,1 0-1,0 0 1,1 0-1,-1 0 1,2 8-1,-1-13-13,1 0-1,-1 0 1,1 0-1,0 0 1,0 0-1,0 0 1,0 0-1,2 3 1,-2-4-11,0-1 0,0 0 0,0 0 0,0 0 1,0 0-1,0 0 0,0 0 0,0 0 0,0 0 0,0 0 1,1 0-1,-1-1 0,0 1 0,1 0 0,-1-1 0,0 1 1,4 0-1,0-1-7,1 0 0,-1 1 0,1-2 0,0 1 1,-1-1-1,1 0 0,-1 0 0,0 0 0,1-1 0,-1 1 1,9-6-1,2-1-33,-2 0 0,25-19 0,29-26-102,74-75-1,-127 112 143,3-2-148,-11 13-455,-14 26 664,4-10 103,-1 1 1,-2 20 0,5-29-151,0 8 11,0 0-1,1-1 1,0 15-1,0-23-27,1 0 1,-1 0-1,0 0 1,0 0-1,1 0 0,-1 0 1,1 0-1,0-1 0,-1 1 1,1 0-1,0 0 1,0 0-1,0-1 0,0 1 1,1-1-1,-1 1 1,0-1-1,1 1 0,-1-1 1,1 0-1,-1 0 1,1 1-1,0-1 0,-1 0 1,4 1-1,-4-2 1,1 0-1,0 0 1,-1 1-1,1-1 0,0 0 1,-1 0-1,1-1 1,0 1-1,-1 0 1,1-1-1,0 1 1,-1-1-1,1 1 1,-1-1-1,1 1 1,-1-1-1,1 0 1,2-2-1,3-2 21,-1-1 0,10-9 0,-7 6 25,0 0-29,18-18 7,2 1-1,55-38 0,-73 57-63,75-45-226,-70 45-143,-21 14 297,-7 10 115,-12 29 303,-34 92 0,-27 108-91,27-28 63,56-209-260,2 12-165,0-20 74,0-1-63,-1 1 128,1-1 1,-1 1-1,1-1 0,0 1 0,-1-1 1,1 1-1,-1-1 0,1 1 0,0-1 1,0 1-1,-1-1 0,1 1 1,0 0-1,0-1 0,0 1 0,0 0 1,0-1-1,0 1 0,0 0 0,0-1 1,0 1-1,0-1 0,0 1 1,0 1-1,0-1-8,0 0-18,0 1 1,-1 0-1,1 0 0,-1-1 0,1 1 0,-1 0 0,0-1 0,-1 3 0,2-4 22,-1 1 0,1-1 0,0 1 0,-1-1 0,1 1 0,0-1 0,0 1 0,-1-1 0,1 1 0,0-1 0,0 1 0,0 0 0,0-1 0,0 1 0,0-1 0,0 1 0,0 0 0,0-1 0,0 1 0,0-1 0,0 1 0,0 0 0,1 0 232,-1-4-309,1 0 37,-1 1-1,1-1 1,0 0 0,0 1 0,2-5-1,0-1 59,34-73 137,-12 30-139,-20 39-6,178-373 72,-166 358-95,1 0 0,1 2 0,2 0 0,43-41 0,-60 62 6,0 1-1,0 1 1,0-1 0,1 1-1,-1 0 1,0 0 0,1 0 0,-1 0-1,1 1 1,0-1 0,0 1-1,7 0 1,6 0 53,1 0-1,18 3 1,1-1-261,-31-1 228,-6 0 0,0 1-1,0-1 0,-1 0 1,1 1-1,0-1 0,0 0 1,-1 1-1,1-1 0,-1 1 1,1-1-1,0 1 0,-1 0 1,1-1-1,-1 1 0,1 0 0,-1-1 1,1 1-1,-1 0 0,0-1 1,1 2-1,5 16 35,-5-8-13,-1 1-1,0-1 1,-1 1-1,0-1 0,-1 0 1,-3 14-1,-3 16 61,6-20-73,0-5 31,0 0 0,0 0-1,-2-1 1,-9 29 0,13-42-43,-1 0-1,1 0 1,-1 0 0,1 0 0,-1 0 0,0 0 0,1 0 0,-1 0 0,0 0-1,1 0 1,-1-1 0,0 1 0,0 0 0,0-1 0,0 1 0,0 0 0,0-1-1,-1 1 1,1-1-8,0 0-1,1 0 1,-1 0 0,0 0-1,0 0 1,0 0-1,0 0 1,1 0-1,-1 0 1,0-1-1,0 1 1,0 0 0,1-1-1,-1 1 1,0 0-1,0-1 1,1 1-1,-2-2 1,-3-2-66,0-1 0,1 0 0,0 0-1,-7-12 1,4 7-56,-4-5 79,2 2 33,-18-21-1,24 31 35,-1-2-17,-1-2-146,4 9-11,-2 6 45,3-7 103,-1 1-1,1-1 1,0 1-1,0-1 1,0 0-1,0 1 1,0-1-1,0 1 1,0-1-1,1 0 1,-1 2 0,1 0-2,0-1 1,-1 0 0,0 0-1,0 0 1,1 0 0,-1 0-1,-1 1 1,1-1 0,0 0-1,0 0 1,-2 4 0,1-5 2,1 0 0,-1 0 1,1 0-1,-1 0 1,1 0-1,-1 0 0,1 0 1,0 0-1,0 0 0,-1 0 1,1 0-1,0 0 0,0 0 1,0 0-1,0 0 0,0 2 1,1 6 105,-4-2-124,2-7 20,1 0 0,0 1 1,-1-1-1,1 0 0,0 1 1,0-1-1,-1 0 0,1 1 1,0-1-1,0 0 0,0 1 1,-1-1-1,1 1 1,0-1-1,0 0 0,0 1 1,0-1-1,0 1 0,0-1 1,0 0-1,0 1 0,0-1 1,0 1-1,0-1 0,0 1 1,0-1-1,0 0 0,0 1 1,1-1-1,-1 1 0,0 0 1,1 0 48,-1 2-11,0-3-41,0 1 1,0-1-1,0 0 0,0 0 0,0 1 0,0-1 1,0 0-1,0 1 0,0-1 0,0 0 1,0 0-1,0 1 0,0-1 0,0 0 0,-1 0 1,1 1-1,0-1 0,0 0 0,0 0 1,0 1-1,-1-1 0,1 0 0,0 0 1,0 0-1,0 1 0,-1-1 0,1 0 0,0 0 1,0 0-1,-1 0 0,1 0 0,0 1 1,0-1-1,-1 0 0,1 0 0,0 0 0,0 0 1,-1 0-1,0 0 50,1 0-46,0 0 1,0 0-1,0 0 1,0 0-1,0 0 1,0 0-1,-1 0 1,1 0-1,0 0 1,0 0-1,0 0 1,0 0-1,0 1 1,0-1-1,0 0 1,0 0-1,-1 0 1,1 0-1,0 0 1,0 0-1,0 0 1,0 0-1,0 0 1,0 0-1,0 0 1,0 1-1,0-1 1,0 0-1,0 0 1,0 0-1,0 0 1,0 0-1,0 0 1,0 0-1,0 1 1,0-1-1,0 0 1,0 0-1,0 0 1,0 0-1,0 0 1,0 0-1,1 0 80,13 4-160,-6-4 111,0-1-1,0 0 1,-1 0-1,1-1 0,0 0 1,0 0-1,-1-1 1,0 1-1,1-2 1,-1 1-1,0-1 1,0 0-1,7-6 1,64-55 81,-46 37-27,1 1 1,1 2-1,57-32 0,5 5-213,-96 52 125,1 0 1,0-1-1,0 1 0,-1 0 0,1-1 1,0 1-1,-1-1 0,1 1 0,0-1 1,-1 1-1,1-1 0,-1 0 0,1 1 0,-1-1 1,1 1-1,-1-1 0,1 0 0,-1 0 1,0 1-1,1-1 0,-1 0 0,0 0 1,1 1-1,-1-1 0,0 0 0,0 0 1,0 0-1,0 0 0,-1 0-11,-1 1 1,1 1-1,0-1 0,0 0 1,-1 0-1,1 0 0,0 1 0,0-1 1,0 0-1,-1 1 0,1-1 1,0 1-1,-2 1 0,-2 2 9,-1 0 0,1 1 1,0 0-1,0 0 0,0 0 0,1 1 0,0 0 0,0 0 0,0 0 1,1 0-1,0 0 0,0 1 0,0-1 0,1 1 0,-3 13 0,3-10 28,0 1 0,1-1 1,0 1-1,1 0 0,0-1 0,1 1 0,0 0 0,0-1 0,1 1 0,4 10 0,-5-19-3,0 1 1,0-1-1,0 1 0,0-1 0,0 0 1,1 0-1,-1 0 0,1 0 0,0 0 1,0 0-1,0 0 0,0 0 1,0-1-1,0 1 0,0-1 0,0 0 1,0 1-1,1-1 0,-1 0 0,1 0 1,-1 0-1,1-1 0,-1 1 0,1-1 1,-1 1-1,1-1 0,-1 0 0,1 0 1,0 0-1,3-1 0,4 0 28,0 0-1,0-2 1,-1 1-1,1-1 1,-1 0-1,0-1 1,10-5-1,27-17-120,-1-3-1,-1-2 1,59-54 0,-91 75 49,16-20 0,-25 26-5,1 0 1,-1-1-1,0 1 1,0-1 0,-1 0-1,1 0 1,-1 0-1,2-6 1,0 2 92,-4 4-96,-3-1-153,2-2-57,0 8 242,1 0-1,-1 0 1,0 0 0,1 0 0,-1 0-1,0 0 1,1 0 0,-1 0-1,0 0 1,1 0 0,-1 0-1,0 1 1,1-1 0,-1 0-1,1 0 1,-1 1 0,0-1-1,1 0 1,-1 1 0,1-1-1,-1 1 1,-21 12-132,9-4 157,0 1 0,1 0 0,1 1 0,0 0 0,-14 19 0,22-26-7,1 0 1,-1 1-1,1-1 0,0 1 1,0-1-1,0 1 0,1 0 1,0 0-1,0 0 1,0-1-1,0 1 0,1 0 1,0 1-1,0-1 1,1 8-1,-1-11 2,0 1 1,1 0-1,-1-1 1,1 1-1,0-1 1,0 1-1,0-1 1,0 1-1,0-1 1,0 0-1,1 1 1,-1-1-1,1 0 1,0 0-1,-1 0 1,1 0-1,0 0 0,0 0 1,0-1-1,0 1 1,1-1-1,-1 1 1,0-1-1,1 0 1,-1 0-1,1 0 1,-1 0-1,1-1 1,-1 1-1,1 0 1,3-1-1,3 0 13,-1 0 0,0 0-1,1-1 1,-1 0 0,0-1-1,10-3 1,48-20 7,-11 4-37,34-8-179,98-19 0,-163 41 298,-17 3-242,-16 4-357,-9 4 373,-1 1-1,1 1 1,-1 1-1,-24 12 1,32-13 128,1 0-1,0 1 1,0 0 0,0 1 0,1 0 0,0 1 0,1 0 0,0 0-1,0 0 1,1 1 0,0 0 0,1 1 0,0 0 0,1-1 0,0 2 0,1-1-1,0 1 1,-4 17 0,8-25-14,-1-1 0,1 1 0,0-1 0,-1 0 0,1 1 0,1-1 0,-1 1 0,1-1-1,-1 0 1,1 1 0,0-1 0,0 0 0,0 0 0,1 1 0,-1-1 0,1 0 0,0 0 0,-1-1 0,1 1 0,5 5 0,-5-6 1,1-1 0,0 1 1,-1 0-1,1-1 0,0 0 1,0 1-1,0-1 0,0 0 1,0-1-1,0 1 0,0 0 1,0-1-1,0 0 0,1 0 1,-1 0-1,0 0 0,0 0 1,0 0-1,0-1 0,0 0 1,0 1-1,6-4 0,7-2 35,0-2 0,0 0 0,-1-1 0,0-1 0,0 0 0,21-20-1,72-80 114,-89 86-190,0-1 0,-2-1 0,24-45 0,-38 65 22,38-79-139,42-120 0,-78 192 140,73-205-61,-72 205 85,-4 9-38,-1 1 1,1 0 0,-1-1-1,0 1 1,0-1 0,0 0-1,-1 1 1,1-1 0,-1-7-1,0 11 20,1 0 1,-1 0-1,0-1 0,0 1 0,0 0 0,0 0 0,0 0 0,0 0 0,0-1 0,0 1 0,0 0 0,0 0 0,0 0 0,0 0 0,0-1 0,0 1 0,0 0 1,0 0-1,0 0 0,0 0 0,0-1 0,0 1 0,0 0 0,-1 0 0,1 0 0,0 0 0,0 0 0,0-1 0,0 1 0,0 0 0,0 0 0,0 0 0,-1 0 0,1 0 1,0 0-1,0 0 0,0-1 0,0 1 0,0 0 0,-1 0 0,1 0 0,0 0 0,0 0 0,0 0 0,0 0 0,-1 0 0,1 0 0,0 0 0,0 0 0,0 0 1,0 0-1,-1 0 0,1 0 0,0 0 0,0 0 0,0 0 0,0 0 0,0 0 0,-1 0 0,1 1 0,0-1 0,0 0 0,0 0 0,0 0 0,-1 0 0,-1 3-1,-1 0 0,0-1-1,1 1 1,0 0 0,0 0-1,0 0 1,-2 5 0,-16 34 8,-63 181 82,34-88-41,17-37-388,-23 117 0,44-168-1038,5-20 584,3-12-469,0 0 0,-1 0 1,-1 0-1,-9 18 1,11-26 215,0-1 0,-1 0 1,0-1-1,-6 8 0,8-11 433,0 0-1,0-1 1,0 1-1,-1 0 1,1 0-1,0-1 1,-1 0-1,1 1 1,-1-1-1,1 0 1,-1 0-1,-4 1 0,-12 2-3089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3:0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117 108 11392,'-21'-48'5151,"-8"28"-4479,16 12 128,10 5-576,-11-11 1184,4 11-800,2-5-384,3 8-192,0-4-2656,-3 19-8351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10 1248,'-5'3'7086,"-8"6"-4604,8-9-2281,1 1 1,-1 0 0,1 0 0,-1 0-1,-7 4 1,6-2 2,-1-1 0,0 0 0,-7 1 0,-26 7 510,29-7-514,-24 4 1,-91 2 1484,109-8-1411,-26 6-1,16-2-233,14-3 93,-23 7 0,-11 3 6,23-7-59,0 1 0,0 1 0,1 1 0,0 1 0,-35 19 0,16-6 133,-42 28 1,-57 58 132,110-83-335,1 0-1,-40 45 1,11-10-11,27-29 33,-68 62 308,80-75-309,2 2 0,0 0 0,0 1 0,-16 28 0,31-44 38,-6 8-29,1 0 0,0 0 0,-9 23 0,-5 21-142,-41 238 517,58-273-350,-14 36 0,4-14-27,10-31 5,0 0 0,-11 20-1,-5 12 108,4-3 90,7-20-210,1 1-1,2 1 1,-8 34-1,8-13 26,1 1 0,3 0 0,1 0 0,3-1 0,8 65 0,-7-101-35,0-1 0,0 1 0,0-1 0,1 0 0,1 0 0,-1 0 0,1 0 0,1-1 0,-1 0 0,1 1 0,1-2 0,-1 1 0,1-1 0,0 1 0,0-2 0,9 7 0,33 31 145,67 75 0,-97-98-34,60 69-235,47 49 329,-101-115-180,1-1 0,1-1 1,1-1-1,1-2 0,35 18 0,108 44-14,-87-44 64,-64-27-29,1-1 0,0-1 0,0 0 0,0-1 0,1-2 0,26 3 0,132-1 80,-133-7-325,133-5 455,-155 4-279,-1-1 0,1-1 0,25-8 0,-31 7-27,126-32-265,56-14 182,-165 42 167,-1-1 0,59-25 0,-78 28-56,-1-1 0,0-1 0,0 0 0,-1-1-1,0 0 1,-1-1 0,0-1 0,13-15 0,-2-3 219,62-69 3,-68 80-222,0 1-1,2 1 0,22-15 0,157-80 140,-92 56-89,-91 47-19,-1-1 1,0 0 0,0-1-1,-1 0 1,0-2 0,-1 1-1,-1-2 1,0 0 0,0 0-1,-2-1 1,15-26 0,0-12 82,29-93 0,-1 2-30,-41 115-60,22-43 13,-21 46-35,-1 0 0,0 0 1,-2-1-1,-2-1 0,0 0 1,-2 0-1,4-36 0,20-232 79,-29 280-61,0 1-1,-1 0 0,-1 0 0,0-1 1,-1 1-1,-1 0 0,-7-23 0,0 9-152,-2 1 0,-27-51 0,-71-146 161,100 200-79,2 5 55,-1 0 1,0 1-1,-1 0 0,-2 1 1,-22-30-1,25 37 15,-1 1 0,0 0-1,-1 0 1,0 1 0,0 0 0,-1 1-1,0 0 1,-24-11 0,12 9-28,-120-41 191,110 42-176,3 2-2,1-2 1,-40-16 0,36 10-38,-30-13-92,49 20 120,0 1-1,0 1 1,-1 1 0,0 0 0,0 1 0,0 1 0,0 0 0,-19 0 0,1 2-18,1 2 1,-1 1-1,-39 8 0,-71 15-152,-104 44 0,190-50 160,31-11-1648,0-1 0,0-2 0,-1 0 1,1-2-1,-37 0 0,48-2-2848,6 6 1472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52 896,'0'0'23,"0"0"-1,0 0 1,0 0-1,0 0 1,-1 0 0,1-1-1,0 1 1,0 0-1,0 0 1,0 0 0,-1 0-1,1 0 1,0 0 0,0 0-1,0 0 1,0 0-1,0 0 1,0-1 0,-1 1-1,1 0 1,0 0-1,0 0 1,0 0 0,0 0-1,0-1 1,0 1-1,0 0 1,0 0 0,0 0-1,0 0 1,0 0 0,0-1-1,0-3 3568,0-3-2547,0 5-856,1 1 0,-1-1 0,0 0 0,0 0 0,0 1 0,-1-1 0,1 0 0,0 1 0,-1-1 0,1 1 0,-1-1 0,1 0 0,-1 1 0,0-1 0,1 1 1,-1-1-1,0 1 0,0 0 0,-3-5 2195,5 17 239,-10 293-542,9-236-1893,0 1 12,-5 107 330,6 11 109,-1-105-394,-8 131 87,2 63 247,-4 118-372,6-336-26,-8 93-78,10-49-57,-5 115-45,2 67 222,6-220-229,-8 99 139,1 34 112,9 166 130,-3-247-197,-18 196 277,12-273-465,-2 43-141,-11 117 366,13-123-81,5-52-201,-1 0 0,-10 43 1,9-44-316,3-19 90,0-1 0,0 0-1,-1 1 1,1-1 0,-1 0 0,0 1-1,0-1 1,0 0 0,0 0 0,0 0-1,-3 3 1,-5 3-757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1472,'2'1'5500,"7"-2"-3376,11 0-788,-19 2-1194,1-1-1,-1 0 1,0 0 0,0 0 0,1 0 0,-1 0 0,0 0 0,0 0-1,1 0 1,-1-1 0,0 1 0,0-1 0,0 1 0,3-2 0,8-1 578,12-1-193,-5 0-262,1 1-1,-1 1 1,1 1 0,25 2-1,-27 0 158,32-1 0,-17-1-268,9-2 250,-28 2-240,1 0 0,15 1-1,-5 1-16,-1-2-1,32-3 1,-32 1-45,-1 1 1,33 3-1,30 3-161,45-2 189,-74-3-84,357-7 552,-357 8-661,394-8 584,-420 7-517,68-7 120,127-12 426,-17 19-448,36-2 41,-97 2 123,-32 0-185,158-17 191,-231 12-92,43-12 0,-17 4-151,0 1 67,379-74 240,-308 53-173,32-6 26,24 11-54,0 0-30,13-17 114,65-11 90,-220 49-252,238-44 499,-264 46-510,43-4 0,-17 3-63,-25 4-1484,41-1-1,-65 4 1293,6 0-2079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3165 992,'0'0'309,"4"-9"4166,6 2-2901,-5 4-1246,0-1 1,0 1-1,1 0 0,10-4 1,14-9-67,2-1-7,48-21 215,10-5 388,-63 32-638,-1-1-1,-1-1 1,25-18 0,-34 21-42,-1-2 0,-1 0 0,0-1 0,-1 0 0,20-27 0,70-115 46,-84 129-229,23-23 0,-32 39 32,0 0 1,1 1 0,0 0-1,23-13 1,-1 4 80,1 1 0,43-14 1,-35 17-102,90-34 69,-103 36-56,-2-1 1,42-27-1,-53 30 31,-1-1-1,0-1 1,16-17 0,-9 4 70,20-31 1,-24 29 19,143-164 93,-136 167-136,0 2 1,2 1-1,46-28 0,-39 26 32,-4 6-65,32-16-1,-31 18 48,36-23-1,-28 8 63,-2-2 0,38-39 1,-42 39 134,58-65-56,-54 55-131,78-66-1,-69 71 33,91-69-218,-2-2 235,-45 22 133,105-94 11,-157 146-271,13-15 29,57-49 133,-14 14-28,42-41 201,-116 106-228,2 1 0,34-22 0,48-21 290,-41 25-221,21-22 15,-48 31-56,48-50 0,-82 76-180,14-14-193,27-34-1,-35 34-840,-7 14 529,-1-1 1,1 1-1,-1 0 1,0-1 0,1 1-1,-1-1 1,0 1 0,0-1-1,0 1 1,0-1 0,0 0-1,-1-1 1,0-3-1868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59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1100 3392,'-70'23'3994,"28"-6"390,42-17-4334,0 0-1,0 0 0,-1 0 1,1 0-1,0 0 1,0 0-1,0 0 0,-1 0 1,1 0-1,0 0 1,0 0-1,0 1 0,-1-1 1,1 0-1,0 0 1,0 0-1,0 0 0,0 0 1,-1 0-1,1 0 0,0 1 1,0-1-1,0 0 1,0 0-1,0 0 0,-1 0 1,1 1-1,0-1 1,0 0-1,0 0 0,0 0 1,0 0-1,0 1 1,0-1-1,0 0 0,0 0 1,0 1-1,0-1 1,0 0-1,0 0 0,0 0 1,0 1-1,0-1 0,0 0 1,0 0-1,0 0 1,0 1-1,0-1 0,0 0 1,9 4 1336,-1-5-1060,0 1 0,0-1 0,0-1 0,0 1-1,0-1 1,-1-1 0,1 1 0,-1-1 0,0-1 0,1 1-1,-2-1 1,1 0 0,0-1 0,-1 0 0,0 0 0,0 0-1,6-8 1,8-10-17,-2-1 0,0-1 0,18-34-1,13-20 805,-48 78-1037,-1 0-1,1 0 1,0 0 0,-1 0-1,1 0 1,0 0-1,0 0 1,0 0-1,-1 1 1,1-1-1,0 0 1,2-1 0,-3 16 639,0-10-685,-8 50 367,-16 55-1,12-55-282,-46 232 339,-57 189 694,90-378-97,24-89-676,4-13-87,8-22-14,20-80-247,-6-13-31,21-81 5,-20 110-5,3 2-1,44-91 1,-71 175-2,110-228-56,-89 191 47,2 1 1,2 1-1,46-53 0,-62 82-45,0 0 0,0 1 0,1 0 1,16-9-1,-27 18 52,0 0 0,1 0 0,-1 0 0,1 0 0,0 0-1,-1 1 1,1-1 0,-1 0 0,1 1 0,0 0 0,0-1 0,-1 1 0,1 0 0,0 0 0,0 0 0,-1 0 0,1 0 0,0 0 0,-1 0 0,1 1 0,0-1 0,0 1 0,-1-1 0,1 1 0,-1 0 0,1-1 0,-1 1 0,1 0-1,-1 0 1,1 0 0,-1 0 0,0 1 0,1-1 0,-1 0 0,2 3 0,1 1 10,-1 1 0,1 0-1,-1 1 1,0-1 0,-1 0-1,1 1 1,2 13 0,-1 1 51,-2 0 1,0 0-1,-1 0 1,0 0 0,-2 1-1,-7 38 1,5-47-5,0 1 1,-2 0-1,1-1 0,-2 1 1,0-2-1,0 1 1,-2 0-1,1-1 0,-1-1 1,-1 1-1,-16 16 1,7-11-23,0-2 0,-1 0 0,-1 0 0,0-2-1,-1 0 1,-22 9 0,25-14-75,-1 0 0,1-1 0,-1-1 0,-29 5 0,45-10 32,-1 0 1,1-1-1,-1 0 1,0 0-1,1 0 1,-1 0-1,1 0 0,-7-2 1,10 2 11,0 0 0,0 0 0,0 0 0,-1 0 0,1 0-1,0 0 1,0 0 0,0 0 0,0 0 0,0 0 0,-1 0 0,1-1 0,0 1 0,0 0 0,0 0 0,0 0 0,0 0 0,0 0 0,0 0 0,-1 0 0,1 0 0,0 0 0,0-1 0,0 1 0,0 0 0,0 0 0,0 0 0,0 0 0,0 0-1,0 0 1,0-1 0,0 1 0,0 0 0,0 0 0,0 0 0,0 0 0,0-1 0,4-3-99,10-3 0,21-2 4,72-9 0,-66 13 97,-7 0 5,38-5 79,0-2 0,101-32 0,-138 31 27,0-1 0,-1-2 0,53-34 0,-60 32-25,-1-1 0,-1-1 0,-1-1-1,33-38 1,-42 41-14,-2 0 0,0 0 0,-1-2 0,-1 1 0,-1-2 0,0 1 0,8-30 0,-17 46-74,2-6-40,0 1 1,8-15 0,-10 21 45,0 1 0,0 0 1,1 0-1,-1 0 0,1 0 0,-1 0 1,1 0-1,0 0 0,0 0 1,0 1-1,0-1 0,0 1 1,0 0-1,1-1 0,3-1 0,-2 2-6,0 0-1,0 0 0,0 1 0,0-1 0,0 1 1,1 0-1,-1 0 0,0 0 0,0 0 0,0 1 1,0 0-1,0 0 0,0 0 0,0 0 0,0 1 1,3 1-1,-2 0-6,0 0 1,-1 0 0,1 0 0,-1 1-1,0-1 1,0 1 0,0 0-1,-1 0 1,1 1 0,-1-1 0,0 1-1,3 5 1,0 4 27,0 0 0,0 1 0,-1 0 1,-1 0-1,4 28 0,1 81 166,1 5-77,-10-125-103,1-1 0,0 1 1,0-1-1,0 0 0,0 1 0,0-1 0,1 0 1,-1 0-1,1 0 0,0 0 0,3 4 0,-4-6 4,1 0 0,-1 1 0,0-1-1,1 0 1,0 0 0,-1 0 0,1 0 0,0-1-1,-1 1 1,1 0 0,0-1 0,0 1 0,0-1-1,0 0 1,0 0 0,-1 1 0,1-1 0,0 0-1,0-1 1,0 1 0,0 0 0,0 0 0,2-2-1,13-3-30,0 0-1,0-2 1,-1 0-1,0-1 0,20-13 1,71-57-190,15-30 132,-65 56-148,-54 52 50,-3 5 88,-2 9-28,2-13 100,-25 98-183,-4 15 472,28-106-259,0 1 0,1-1 0,-1 0 0,1 0 0,1 0 0,0 1 0,0-1 0,1 0 0,-1 0 0,5 9 0,-4-12-2,0 0 0,1-1 0,-1 1 0,1-1 0,0 1 0,0-1 0,1 0 0,-1 0 0,1 0 0,0-1 0,0 1 0,0-1 0,0 0 0,1 0 0,-1 0 0,9 3 0,-7-4 33,0 1 1,0-1-1,0 0 0,0-1 0,1 0 0,-1 0 0,1 0 0,-1 0 0,0-1 0,13-1 0,-15 0-43,-1 0 0,1 0 0,0 0 0,-1-1 0,1 1 0,-1-1 0,0 0-1,1 0 1,-1 0 0,0 0 0,0 0 0,0-1 0,0 1 0,-1-1 0,1 0 0,-1 0-1,0 0 1,1 0 0,1-5 0,1-2-70,-1 0 1,0 0-1,-1 0 0,0 0 0,-1 0 0,0-1 1,0 1-1,0-15 0,-2 2-89,-1 0 0,-6-40 0,5 48 87,-1-1 0,-1 1 1,0 0-1,-1 0 0,0 0 1,-8-13-1,10 25 57,1-1 0,-1 1 1,0 0-1,1 0 0,-2 0 0,1 1 0,0-1 1,0 1-1,-1 0 0,1 0 0,-1 0 0,0 0 1,0 0-1,-5-1 0,9 3 13,-4-1-212,7 1 64,12 1 75,-3-2 73,1 0 0,-1 1 0,1 0 0,-1 1 0,0 1 0,1 0 0,-1 0 0,0 1 0,0 1 0,-1 0 0,1 1 0,-1 0 0,0 0 0,0 2 0,0-1 0,-1 1 0,13 12-1,-12-11 29,-1 1 0,0 1 0,-1 0-1,0 0 1,-1 1 0,0 0 0,-1 0-1,0 1 1,0 0 0,-2 0 0,1 1-1,-1 0 1,-1-1 0,-1 2 0,0-1-1,0 0 1,-1 1 0,0 20-1,-3-7 21,-2 0-1,-7 38 1,-19 54 18,26-106-52,-131 402 1057,106-343-1103,25-69 4,2-4-3,0-1 26,1 0-1,0-1 1,0 1 0,0 0 0,0 0 0,0 0 0,1 0 0,-1 0 0,1-2-1,2-14-15,9-43-37,2 1 0,2 0 1,34-77-1,-10 53 127,83-129 0,98-91 0,-214 294-59,6-6 26,17-18 1,-26 30-21,-1 1 0,1 0 1,0 0-1,0 0 0,0 0 1,0 1-1,0 0 0,0-1 1,1 2-1,7-4 0,-10 5 4,0 0 0,0-1-1,0 1 1,0 0 0,0 0 0,0 0 0,-1 0-1,1 1 1,0-1 0,0 0 0,0 1-1,0-1 1,0 1 0,-1 0 0,1 0-1,0-1 1,2 3 0,-2-1 8,1 0 0,-1 0 0,0 0 0,0 1 0,0-1 0,0 1 0,0-1 0,0 1 0,2 5 0,0 2 75,-1 0 0,1 1 0,-2-1 1,4 22-1,-4-13 12,-1-1-1,-2 34 1,0-42-97,0 0-1,-1 0 0,0 0 1,0 0-1,-1 0 0,-8 15 1,9-21 0,-2 5-47,-1 1 0,-11 13 0,14-20-23,-1 0 0,0 0 1,0 0-1,-1 0 0,1 0 0,-1-1 1,1 0-1,-1 1 0,-7 2 1,-1-1-125,0 0-1,0-1 1,0-1 0,0 0 0,0 0 0,-1-1 0,1-1 0,-19-1-1,11-1-130,0-1-1,0-1 0,0 0 0,-25-10 0,26 5-79,30 8 162,33 10 170,-4 0 316,0-1 0,1-2 0,-1-2-1,1-1 1,0-3 0,0-1 0,-1-2 0,57-11 0,-97 14-255,114-27 180,-89 20-74,0-2-1,39-18 1,-54 22-65,0-1-1,1-1 1,-2 0 0,1 0-1,-1 0 1,0-1 0,12-15-1,-16 16-24,0 0 0,0 0 0,-1-1 0,0 1 0,-1-1 0,0 0 0,0 0 0,0 0 0,-1 0 0,0 0 0,-1 0 0,1-9 0,-2 12-46,0 1 0,0-1 0,0 1-1,0-1 1,-1 1 0,0-1-1,0 1 1,0 0 0,0-1-1,-1 1 1,0 0 0,0 0 0,0 0-1,0 0 1,0 0 0,-1 1-1,-5-7 1,5 7 30,0 1 1,0 0-1,0-1 0,0 1 0,0 1 0,0-1 1,-1 0-1,1 1 0,-1-1 0,1 1 1,-1 0-1,1 0 0,-1 1 0,0-1 1,1 1-1,-1-1 0,0 1 0,0 0 1,1 1-1,-7 0 0,2 1-2,0 1-1,0-1 1,1 1-1,-1 1 1,1-1-1,0 2 1,0-1-1,-11 9 1,2 1-11,0 1 1,-13 16-1,19-20 36,1 0 0,0 0 0,1 1 0,1 0 0,0 0 0,0 1 0,1 0 0,1 0 0,-8 26 0,12-35-9,1 0-1,-1 0 1,1 0 0,0-1-1,0 1 1,0 0-1,1 0 1,-1 0 0,1-1-1,0 1 1,0 0 0,0-1-1,1 1 1,-1-1-1,3 5 1,0-3-1,-1-1-1,1 1 1,0 0 0,0-1 0,0 0-1,1 0 1,-1 0 0,10 5-1,1-1 35,-1-1 0,1 0 0,0-1 0,1-1 0,-1-1 0,17 3 0,1 0 81,1-2 0,-1-1 1,59-2-1,-79-3-114,0 0 0,1-1 0,-1 0 1,0-1-1,0-1 0,-1 0 0,1-1 1,-1 0-1,0-1 0,0 0 0,-1-1 1,15-11-1,-14 8-44,0 0 0,-1-1 0,0-1 1,16-21-1,-22 25 46,0 0 0,0-1 0,-1 1 1,0-1-1,-1 0 0,1 0 0,-2 0 0,4-19 1,-5 23-8,0-2-17,0-1-1,0 1 1,1 0-1,2-8 1,-3 13 2,-1 1 0,1-1 0,0 1 0,0-1 0,0 1 0,0-1 1,0 1-1,0 0 0,0-1 0,0 1 0,0 0 0,1 0 0,-1 0 0,0 0 1,1 0-1,-1 0 0,1 0 0,-1 0 0,1 1 0,-1-1 0,1 1 0,0-1 1,2 0-1,2 1-5,0 0 1,0 0-1,1 1 1,-1 0-1,0 0 1,-1 0 0,1 1-1,0 0 1,0 0-1,-1 0 1,1 1-1,-1 0 1,8 5-1,-5-2 18,1 0 0,-1 0 0,-1 1 0,1 0 0,-1 1 0,-1-1 0,8 11-1,-10-10 29,0 0 0,0-1 0,-1 1 0,0 1-1,0-1 1,-1 0 0,3 17 0,-3 1 29,0 34-1,-2-57-57,0 0-1,0 0 1,0 0-1,0 0 1,1 0-1,-1 0 1,1 0 0,-1 0-1,1 0 1,0-1-1,0 1 1,1 0-1,-1-1 1,0 1-1,1 0 1,0-1-1,-1 0 1,1 1-1,0-1 1,0 0-1,1 0 1,-1 0-1,0 0 1,1-1-1,-1 1 1,4 2-1,3-1 5,0 0 0,1 0 0,-1 0 0,1-1 0,-1-1 0,1 1 0,-1-1 0,1-1 0,0 0-1,0-1 1,-1 0 0,1 0 0,-1-1 0,1 0 0,-1 0 0,1-1 0,-1-1 0,0 1 0,-1-2 0,1 1-1,12-9 1,-11 5-38,-1 1-1,0-1 1,-1 0-1,1-1 1,11-17-1,77-136-321,-51 83 261,128-208-131,-138 219 179,-3-1 0,-3-2 0,28-99 0,-48 134-8,-2 1 0,7-68 0,-14 101 44,-1-24-55,0 24 54,-1 1 0,1-1 0,0 1 0,-1 0 0,1-1 0,-1 1 0,1 0 0,-1-1 0,0 1 0,0 0 0,1 0 0,-3-2 0,3 2 4,-1 1-1,1 0 1,0-1-1,-1 1 1,1 0-1,0-1 1,-1 1-1,1 0 1,0 0-1,-1 0 1,1-1-1,-1 1 1,1 0-1,0 0 1,-1 0-1,1 0 1,-1 0-1,1 0 1,-1-1-1,1 1 1,0 0-1,-1 0 1,1 1 0,-1-1-1,1 0 1,-1 0-1,1 0 1,0 0-1,-1 0 1,1 0-1,-1 0 1,1 1-1,-1-1 1,1 0-1,-1 1 1,-8 6-3,-1 0 0,1 1 0,0 1 0,1-1 1,0 1-1,-9 14 0,-35 48 7,-44 81-1,78-121 38,2 1 0,1 1 0,1 0 0,2 1 0,-13 61 0,15-45 15,2 1-1,3 0 1,2 0-1,6 93 0,-1-131-9,-1-1-1,2 1 0,0 0 0,0-1 0,1 0 0,11 23 1,-12-30-15,0 0 0,0 0 0,0 0 1,1-1-1,-1 0 0,1 0 0,0 0 0,0 0 1,1 0-1,-1-1 0,1 0 0,0 0 1,0 0-1,0 0 0,0-1 0,0 0 0,11 3 1,-2-3-17,1 0 0,-1 0 0,1-2-1,0 0 1,-1 0 0,1-2 0,-1 1 0,1-2 0,-1 0 0,0-1 0,0 0 0,14-7 0,-15 5-27,-1-1 1,0 1-1,0-2 1,0 0-1,-1 0 0,-1-1 1,12-12-1,7-11-67,24-35 1,-40 50 62,10-17-85,-23 33 100,0 1 0,0 0 0,0 0 1,0 0-1,1-1 0,-1 1 0,0 0 0,0 0 0,0 0 0,0-1 0,0 1 0,0 0 0,0 0 0,0 0 0,0 0 0,1 0 0,-1-1 0,0 1 0,0 0 0,0 0 0,0 0 0,1 0 0,-1 0 0,0 0 0,0 0 0,0 0 0,0-1 0,1 1 0,-1 0 0,0 0 1,0 0-1,0 0 0,1 0 0,-1 0 0,0 0 0,0 0 0,0 0 0,1 0 0,-1 0 0,0 0 0,0 0 0,0 0 0,0 1 0,1-1 0,-1 0 0,0 0 0,0 0 0,0 0 0,1 0 0,-1 0 0,0 0 0,0 1 0,0-1 0,0 0 0,0 0 0,1 0 0,1 14-110,-3 12 173,-6 33-1,-2 20 210,9-69-260,0-1 1,1 1-1,0 0 1,0 0-1,1-1 1,3 12-1,-4-18-6,0-1 0,1 1 0,-1 0 0,0-1-1,1 1 1,0-1 0,0 0 0,-1 1-1,1-1 1,0 0 0,1 0 0,-1 0 0,0 0-1,1-1 1,-1 1 0,1-1 0,-1 1 0,1-1-1,0 0 1,0 0 0,-1 0 0,1 0 0,0 0-1,4 0 1,5 0 59,-1-1 1,1 1-1,0-2 0,19-2 0,-2-1-55,-1-1 0,-1-1 1,1-2-1,-1 0 0,-1-2 0,28-14 0,-39 16-43,-1 0-1,-1-1 1,0 0-1,0-1 0,-1-1 1,0 0-1,0 0 1,-2-1-1,1 0 0,-2-1 1,1-1-1,7-16 1,-7 11-66,-1-1 0,7-23 0,-13 32 25,0 1-1,-1 0 0,0-1 0,-1 0 1,0-21-1,-1 29 80,0 0 0,-1 0 0,1-1-1,-1 1 1,1 0 0,-1 0 0,0 0 0,0 0 0,-1 0 0,1 0-1,-1 0 1,1 1 0,-1-1 0,0 0 0,-2-2 0,2 4 4,1 0 1,-1 0-1,0 0 1,1 0 0,-1 0-1,0 0 1,0 0-1,0 1 1,1-1 0,-1 1-1,0 0 1,0-1-1,0 1 1,0 0 0,0 0-1,0 0 1,0 0-1,0 1 1,0-1 0,1 0-1,-1 1 1,0-1-1,0 1 1,0 0 0,1 0-1,-4 1 1,-5 4-14,1-1 1,-1 2 0,1-1 0,1 1-1,-1 0 1,1 1 0,1 0-1,-1 0 1,1 1 0,1 0 0,-8 13-1,1 1 62,2-1 0,1 2 0,-15 47 0,22-61-31,1 0 0,0 0 0,0 1 0,1-1 0,0 1 0,1-1 0,1 12 0,0-17 7,-1 0 0,1 0 0,1 0 1,-1 1-1,1-1 0,0-1 0,0 1 0,0 0 0,1 0 0,-1-1 1,1 0-1,1 1 0,-1-1 0,0 0 0,1-1 0,4 5 0,1-2-11,0-1 0,0 1 0,1-2 0,-1 1 0,1-1 0,0-1 0,0 0-1,1 0 1,-1-1 0,1-1 0,19 2 0,-21-3-15,1 0 1,-1 0-1,0-1 1,1 0-1,-1 0 1,0-1-1,0 0 1,0-1-1,0 0 1,0-1-1,-1 1 0,0-2 1,1 1-1,-1-1 1,-1 0-1,1-1 1,-1 0-1,9-9 1,9-14-30,-2-1 0,35-58 1,-8 11-28,-42 66 49,37-53-1,76-87 0,-63 83 2,-25 26 0,-31 42 0,-2 4 0,-2 8 0,-16 76 56,-13 49-11,-32 59-98,54-172 66,-2-1-1,-1 0 1,0-1-1,-2 0 0,-32 38 1,38-50 2,2-3-54,-1 0 0,-14 12 1,19-17-5,0-1 0,0 0 0,0 1 0,0-1 0,0 0 0,0-1 0,0 1 0,0 0 0,0 0 0,0-1 0,-1 1 0,1-1 0,0 0 0,0 0 0,-1 0 0,1 0 0,-3 0 0,3-1 12,1 1-1,0-1 1,-1 0-1,1 1 1,0-1 0,-1 0-1,1 0 1,0 1-1,0-1 1,0 0 0,0 0-1,0-1 1,0 1-1,0 0 1,0 0-1,0 0 1,1 0 0,-1-1-1,-1-2 1,-7-26-56,7 19 202,1 0 0,0 0-1,0 0 1,1-1 0,0 1-1,1 0 1,3-14 0,-4 24-100,0 1 0,0-1 0,0 0 1,0 1-1,0-1 0,0 1 0,0-1 1,1 1-1,-1-1 0,0 1 1,0-1-1,1 1 0,-1-1 0,0 1 1,1-1-1,-1 1 0,0-1 0,1 1 1,-1-1-1,1 1 0,-1 0 0,1-1 1,-1 1-1,1 0 0,-1 0 0,1-1 1,-1 1-1,1 0 0,-1 0 0,1 0 1,0-1-1,-1 1 0,1 0 0,-1 0 1,1 0-1,0 0 0,-1 0 0,2 1 1,2-1-7,-1 1 1,1 1-1,0-1 1,-1 0-1,5 3 1,-1 0 10,70 26-82,105 26 1,-169-53 72,35 10-101,67 9 1,-45-17-4410,-68-5 4044,0 0 0,0 0 0,0 0 0,0 0 0,0 0 0,0 0 0,0-1 0,-1 1 0,1-1 0,0 1 0,0-1 0,0 0 0,-1 0 0,1 0 0,0 0 0,-1 0 0,1 0 0,0 0 0,-1 0 0,0-1 0,1 1 0,-1-1 0,0 1 0,0-1 0,0 1 0,0-1 0,2-2 0,6-13-3129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4 1664,'5'-3'8842,"-38"10"-4698,31-7-3998,-1 1-1,1-1 1,-1 1 0,1 0-1,0 0 1,-1 0-1,1 1 1,0-1 0,-4 4-1,-8 6 519,-21 13 0,30-20-609,0 0-1,0 0 1,0 1 0,0-1-1,-6 9 1,-12 13 364,3-6-214,1 2-1,-24 34 1,8-10-393,8-7 326,-29 51 0,-22 32 301,65-104-399,-13 26 0,-2 3 355,-4 11-422,26-48 81,1 0 0,0 1 0,0-1 0,1 1 1,1 0-1,-3 12 0,-6 10-55,9-26 35,0 0 0,0 0 1,1 0-1,-2 15 0,-9 46 36,3 40 383,6-70-408,-11 71 438,12-92-413,1 0-1,1 0 1,1 0 0,1 18 0,0 8 488,-1-3-345,3 87 107,7-16 309,-3-39-362,9 52-166,-8-72 13,-6-33-22,2-1-1,0 1 1,9 26-1,-8-31-132,-2-7 63,0 1 1,0-1-1,5 8 0,6 11 182,-12-21-179,0-1 0,1 1 1,-1-1-1,7 8 1,31 44 134,-15-21-32,23 40 0,-18-26 69,-19-29-292,-9-15 77,0 0 0,1-1-1,0 1 1,4 5 0,29 39 200,-27-35-97,0 0 0,1-2 0,1 1 1,0-1-1,0-1 0,14 11 0,1-3 7,1-1 0,0-1 0,59 26 0,-78-39-49,1 0 0,-1 1-1,0 1 1,-1-1 0,14 14-1,-7-7-31,-12-11 37,3 6-66,1-1-2794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77 2400,'-2'1'8433,"1"6"-5643,1 13-3305,0-13 1481,-1 81 783,4 209 1926,-1-94-3088,-3-107-497,-1-109-782,-1-1-1,-1 1 1,-7-20-1,3 9 493,-22-55 259,20 56 19,1-1 0,1 0 0,0 0 1,2-1-1,-4-35 0,9 35-33,1 0 0,0 0 1,2 0-1,1 1 0,1-1 1,1 0-1,11-31 0,-5 24 55,-5 13-55,0 1 0,1 0 0,1 0 1,0 0-1,2 1 0,14-20 0,-21 34-44,0 0-1,0 0 0,0 0 1,0 0-1,0 0 0,1 1 0,-1-1 1,1 1-1,4-2 0,-6 3 14,-1 1 0,1-1-1,0 0 1,0 1 0,0 0-1,0-1 1,0 1 0,0 0 0,0 0-1,0 0 1,-1 0 0,1 0-1,0 1 1,0-1 0,0 1-1,0-1 1,0 1 0,0-1-1,-1 1 1,1 0 0,3 2-1,1 1 22,-1 1 0,1 1 0,0-1-1,-1 1 1,0 0 0,-1 0-1,1 0 1,-1 0 0,0 1 0,3 8-1,0 2 132,-1 0 0,0 0 0,3 20 0,-4-18 56,-2 0 1,-1 1 0,0-1 0,-1 22-1,-1-34-125,-1-1 0,1 0-1,-1 0 1,0 0 0,0-1-1,-1 1 1,0 0-1,0 0 1,0-1 0,-1 1-1,0-1 1,0 0 0,0 0-1,-1 0 1,0 0 0,0 0-1,-7 6 1,3-5 13,0-1 0,-1-1 0,1 1 0,-1-2 0,0 1 0,0-1 0,0 0 0,0-1 0,-1 0 0,1-1 0,-1 0 0,-14 0 0,3-1-675,-1-1-1,1-1 1,1-1-1,-34-9 1,17-2-6150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5984,'-9'-8'902,"-13"-9"1406,22 17-2246,0 0 0,0 0 0,0 0-1,0 0 1,0 0 0,0 0-1,-1-1 1,1 1 0,0 0-1,0 0 1,0 0 0,0 0 0,0 0-1,0 0 1,0-1 0,0 1-1,0 0 1,0 0 0,0 0 0,0 0-1,0 0 1,0-1 0,-1 1-1,1 0 1,0 0 0,0 0-1,1 0 1,-1-1 0,0 1 0,0 0-1,0 0 1,0 0 0,0 0-1,0 0 1,0-1 0,0 1 0,0 0-1,0 0 1,0 0 0,0 0-1,0 0 1,0-1 0,1 1-1,-1 0 1,10-7 1246,15-4-475,-17 8-570,0 1 0,0 0 0,0 0 0,0 1 1,12 0-1,-17 1-163,0 0 0,-1 0-1,1 1 1,0-1 0,0 1 0,0-1 0,0 1 0,0 0 0,-1 0 0,1 1 0,0-1 0,-1 1-1,1-1 1,-1 1 0,1 0 0,-1-1 0,0 1 0,3 4 0,8 12 329,-2 0 0,-1 1-1,0 0 1,11 32 0,-19-48-424,12 36-869,12 45 0,-24-76-1504,2 0 678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9 5632,'-14'-8'2560,"10"16"-2208,-5-3 2112,4 2-1408,-13 6 992,5 7-1184,-19 8 831,10 4-959,-22-1 640,2 1-832,-16-4 32,13-3-384,-8-2-256,11-3 32,3-3-768,7 3 416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4384,'-7'-8'4441,"10"13"-658,2 5-3032,0 0 0,0 0 1,-1 1-1,-1 0 1,0 0-1,4 22 1,0 70 55,-6-72-315,2 73 205,2 44-39,-4-127-649,-1-1 1,-1 1-1,-4 25 0,5-29 8,1-5-1394,-1-12 1268,0 0 0,0 1-1,0-1 1,0 0 0,0 1-1,0-1 1,0 0 0,0 1-1,0-1 1,0 0 0,0 1-1,0-1 1,0 0 0,-1 0-1,1 1 1,0-1 0,0 0-1,0 0 1,0 1 0,-1-1-1,1 0 1,0 0 0,-1 1-1,-1 4-2961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25 106 4384,'-20'-12'1424,"20"12"-1407,0 0 0,0-1 1,0 1-1,-1 0 0,1 0 1,0 0-1,0 0 0,0 0 0,-1 0 1,1 0-1,0 0 0,0-1 1,0 1-1,0 0 0,-1 0 1,1 0-1,0 0 0,0-1 0,0 1 1,0 0-1,0 0 0,0 0 1,0 0-1,0-1 0,0 1 0,0 0 1,-1 0-1,1 0 0,0-1 1,0 1-1,0 0 0,0-1 0,0 0 60,0 0 60,0-1 0,0 1 1,0-1-1,0 1 0,0-1 0,0 1 0,0 0 0,0-1 1,0 1-1,1-1 0,0-1 0,26-20 3362,-22 18-3202,0 1 1,1 0 0,-1 0-1,1 0 1,0 1-1,0 0 1,0 0 0,0 0-1,1 1 1,-1 0 0,1 0-1,-1 1 1,1-1-1,10 1 1,-12 0-64,1 1 0,0 0-1,0 0 1,0 1 0,-1-1-1,1 1 1,0 0 0,-1 1 0,1 0-1,-1-1 1,1 2 0,-1-1 0,0 1-1,0-1 1,0 2 0,0-1 0,6 5-1,-8-4-87,1-1-1,-1 1 1,0 0-1,0 0 0,0 0 1,0 0-1,-1 0 1,1 1-1,-1-1 1,-1 1-1,1-1 0,0 1 1,-1 0-1,0 0 1,0-1-1,-1 1 0,1 0 1,-1 0-1,0 0 1,0 0-1,-1 0 1,1 0-1,-1 0 0,0-1 1,-1 1-1,1 0 1,-1 0-1,0-1 0,-4 7 1,4-7-113,0 0 0,0 0 0,0-1 0,-1 1-1,0-1 1,0 0 0,-4 4 0,6-6-138,0 1 0,-1-1 0,1 0-1,-1 0 1,0 0 0,1-1 0,-1 1-1,0 0 1,0-1 0,0 1 0,1-1-1,-1 1 1,0-1 0,0 0 0,0 0-1,0 0 1,0 0 0,1 0 0,-1 0 0,-2-1-1,-31-5-5515,29 8 3755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5:5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3552,'-4'-2'12533,"7"16"-9208,-1-3-3506,0-1 1,0 13 0,-2-19 266,0 1-1,1-1 1,-1 0 0,1 1 0,0-1-1,0 0 1,1 1 0,-1-1 0,1 0 0,0 0-1,4 7 1,-6-11-55,1 0 0,-1 1 1,0-1-1,0 0 0,1 1 0,-1-1 0,0 0 1,1 0-1,-1 1 0,1-1 0,-1 0 0,0 0 1,1 0-1,-1 0 0,1 0 0,-1 1 0,1-1 1,-1 0-1,0 0 0,1 0 0,-1 0 0,1 0 1,-1 0-1,1 0 0,-1 0 0,0-1 0,1 1 1,0 0-1,17-9 504,17-18-1,-32 24-455,21-20 80,-1-1-1,23-30 0,-45 53-154,-1 1 0,1-1 0,-1 0 0,0 1 1,1-1-1,-1 0 0,1 1 0,0-1 0,-1 1 0,1-1 0,-1 1 1,1-1-1,0 1 0,-1 0 0,1-1 0,0 1 0,-1 0 0,1 0 0,0-1 1,0 1-1,1 0 0,-2 0 1,1 0 0,-1 1 0,1-1 0,-1 1 0,0-1 0,1 1 0,-1-1 0,1 0 0,-1 1 0,0-1 0,0 1 0,1-1 0,-1 1 0,0 0 0,0-1 0,0 1 0,0-1 0,1 1 0,-1-1 0,0 1 0,0-1 0,0 2 0,0 6 54,0-1 0,0 1 0,-3 12 1,3-19-58,-39 203 473,29-167-362,0-1 0,-3-1-1,-25 53 1,35-82-20,0 0 1,-1 0-1,0-1 1,1 1-1,-2-1 1,1 0-1,0 0 1,-1-1-1,0 1 1,0-1 0,-1 0-1,-6 3 1,11-6-85,0-1 1,0 0 0,0 1 0,0-1 0,0 0 0,0 0 0,0 0 0,0 0-1,0 0 1,0 0 0,0 0 0,0 0 0,0 0 0,0 0 0,0 0-1,0-1 1,0 1 0,0 0 0,0-1 0,0 1 0,0-1 0,0 1 0,0-1-1,1 0 1,-1 1 0,0-1 0,0 0 0,1 0 0,-1 1 0,-1-3-1,0 0-17,-1 0-1,1 0 0,0-1 1,0 1-1,1-1 1,-3-4-1,2 1-14,0 0 0,0-1-1,1 1 1,0 0 0,0 0 0,1-1 0,0 1 0,0-1-1,2-12 1,-1 15 37,1-1 0,-1 1 0,1 0 0,0 1 0,0-1 0,1 0 0,-1 1 0,1-1 0,0 1 0,0 0 0,1 0 0,-1 0 1,1 0-1,6-5 0,5-2 69,1 1 0,0 0 0,1 1 1,0 1-1,1 0 0,25-7 0,114-20-711,-140 32 439,46-6-4392,-40 8 2111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92 2400,'-5'-10'11716,"5"18"-10190,18 365 3258,-15-274-4016,-3-64-333,5 35-1,0-45 126,-5-25-558,0 0 0,0 0 0,0 0 0,0 0-1,0 0 1,0 0 0,0 0 0,0 0 0,0 0-1,0 0 1,0 0 0,0 0 0,0 0 0,0 0-1,0 0 1,0 0 0,0 0 0,0 0 0,0 0-1,-1 0 1,1 0 0,0 0 0,0 0 0,0 0-1,0 0 1,0 0 0,0 0 0,0 0 0,0 0-1,0 0 1,0 0 0,0 0 0,0 0 0,0 0-1,0 0 1,0 0 0,0 0 0,0 0 0,0 0-1,-1 0 1,1 0 0,0 0 0,0 0 0,0 0-1,0 0 1,0 0 0,0 0 0,0 0 0,0 0-1,0 0 1,0 0 0,0 1 0,0-1 0,0 0-1,0 0 1,0 0 0,0 0 0,0 0 0,0 0-1,0 0 1,0 0 0,0 0 0,0 0 0,0 0-1,0 0 1,-5-7-237,-6-12-49,2 3 19,0 0 216,-12-29 1,12 19 62,1-1 1,2 0 0,-5-32-1,7 22-20,1 0 0,3-61 0,1 84-15,1 1 0,0-1 1,1 1-1,0-1 1,1 1-1,1 0 0,0 0 1,0 1-1,2-1 1,10-15-1,-9 16 5,2 1 0,0 0 0,0 0 0,1 1 0,0 0 0,1 1 0,0 0 0,0 1 0,22-11 0,-32 18 38,0 0 1,1 0-1,-1 0 1,0 0-1,1 0 0,-1 1 1,1-1-1,-1 1 1,0-1-1,1 1 0,-1 0 1,1 0-1,-1 0 0,1 0 1,-1 1-1,1-1 1,-1 1-1,1-1 0,-1 1 1,0 0-1,1 0 1,-1 0-1,0 0 0,3 2 1,-1 0 21,-1 0 1,0 0-1,0 0 1,0 0 0,-1 0-1,1 1 1,-1-1-1,1 1 1,-1 0 0,-1 0-1,1-1 1,0 1-1,1 9 1,2 12 250,-2 1 0,0-1 0,-2 1-1,-1 0 1,0 0 0,-8 39 0,7-56-180,-1 0 1,0 1-1,0-1 0,-1-1 1,0 1-1,-1 0 1,0-1-1,0 1 0,0-1 1,-8 9-1,11-16-92,1 0 0,-1-1 0,0 1 0,0 0 0,1 0 0,-1 0 0,0-1 0,0 1 0,0 0 0,0-1-1,0 1 1,0-1 0,0 1 0,0-1 0,0 1 0,0-1 0,-1 0 0,1 0 0,0 1 0,0-1 0,0 0 0,0 0 0,0 0 0,-1 0 0,1 0 0,-2-1-1,-1-1 6,-1 0-1,1 0 0,0 0 1,0-1-1,0 0 1,-4-3-1,-5-6-553,0-1 0,1 0 0,1-1 0,-17-26 0,-5-5-2876,32 44 3097,0 0 0,1 1 0,-1-1-1,0 0 1,1 0 0,-1-1 0,0 1 0,1 0-1,-1 0 1,1 0 0,0 0 0,-1 0 0,1-2 0,12 6-5247,2 5 2363,3 4 1056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5152,'-5'0'12277,"13"0"-8044,27 0-5394,-22 0 2329,61-5-1115,-50 2-101,-1 1 0,33 3 0,8 3-5,-64-3 54,0 0 0,0 1 1,0-1-1,0 0 0,0 0 1,0 1-1,-1-1 0,1 0 1,0 1-1,-1-1 0,0 1 1,-2 2 43,-1 0-1,0-1 1,1 1 0,-1-1 0,-1 0 0,1 0 0,0-1 0,-1 1 0,-5 2-1,-2 1 57,-3 3-59,-88 53 411,82-47-184,0 0-1,-27 28 1,48-43-256,-1 0-1,1 0 0,0 0 0,0 0 1,0 0-1,0 0 0,0 0 0,0 0 1,-1 1-1,1-1 0,0 0 1,0 0-1,0 0 0,0 0 0,0 0 1,0 0-1,0 1 0,0-1 0,0 0 1,0 0-1,0 0 0,0 0 0,-1 0 1,1 1-1,0-1 0,0 0 1,0 0-1,0 0 0,0 0 0,0 0 1,0 1-1,1-1 0,-1 0 0,0 0 1,0 0-1,0 0 0,0 0 1,0 0-1,0 1 0,0-1 0,0 0 1,0 0-1,0 0 0,0 0 0,0 0 1,0 0-1,1 1 0,-1-1 1,10 1 286,19-3-12,-25 2-195,152-13 319,-54 4-1371,-72 9-1610,-15 3-648,-5 3-3575,-9-1 2745,-1 7 1387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8480,'-3'3'7424,"6"-3"-5601,10 4-1087,11-4 256,2 0-608,14-4-64,2 1-192,7-5-96,0 3 0,-5-2-1440,3 7 768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6:59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34 13472,'-41'-9'6079,"32"4"-5279,4 2-992,5 6-64,0-6 96,10 3 128,-1-8-2528,4 8 1409,-3-4-3809,3-1 2752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2496,'1'-2'372,"0"0"1,0 0-1,0 0 1,0 0-1,0 0 1,1 0-1,-1 1 1,1-1 0,2-2-1,-4 4-155,1-1-1,-1 1 1,1 0-1,-1-1 1,1 1 0,-1-1-1,1 1 1,0 0-1,-1-1 1,1 1 0,0 0-1,-1 0 1,1 0-1,0 0 1,0-1-1,-1 1 1,1 0 0,0 0-1,-1 0 1,1 0-1,0 1 1,5 1 4727,-6 2-3019,1 0-1637,0 0 0,-1 1 0,0-1 0,0 0 0,0 1 0,0-1 0,-1 0 0,-1 6 0,0 10 326,-11 73 796,3-30-922,-4 60-7,-11 80-252,23-190 22,-8 23 1,0-12-1492,-1-7-4541,1-18-2890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6816,'-2'-3'989,"-4"-8"7072,10 9-7297,1 0 0,-1 0-1,1 1 1,8-2 0,60-13 1070,123-24-42,83 6-2154,-255 34 681,-14 0-1634,-30 26-15230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5824,'-11'-11'1866,"11"11"-1846,0 0-1,0-1 1,0 1-1,0 0 0,-1 0 1,1 0-1,0 0 0,0 0 1,0 0-1,0 0 0,0 0 1,0-1-1,0 1 1,-1 0-1,1 0 0,0 0 1,0 0-1,0 0 0,0 0 1,0 0-1,0 0 1,-1 0-1,1 0 0,0 0 1,0 0-1,0 0 0,0 0 1,0 0-1,-1 0 0,1 0 1,0 0-1,0 0 1,0 0-1,0 0 0,0 0 1,-1 0-1,1 0 0,-11 8 8117,11-8-8009,9 6 2843,13 4-1019,-9-9-1410,0 0-1,0 0 1,0-1 0,0-1-1,14-2 1,12-1-254,48-7 39,-58 7-430,46-3-1,-59 8-313,2 1-5511,-14-2 3913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12 413 5888,'0'0'203,"-1"0"0,1 1 0,-1-1-1,1 0 1,-1 0 0,1 0 0,-1 0 0,1 0 0,-1 0 0,1 0 0,-1 0 0,1 0 0,0 0-1,-1 0 1,1 0 0,-1 0 0,1-1 0,-1 1 0,1 0 0,-2-2 1195,9 5 612,-4-2-1511,0 0 0,1-1-1,-1 1 1,0-1-1,0 1 1,5-1 0,-1 0-269,0-1 0,0 0 1,0 0-1,0 0 0,0-1 1,-1 0-1,12-5 0,-12 2-170,0 1 0,0-1-1,0 0 1,-1 0 0,0 0-1,0-1 1,8-11 0,-10 12-58,4-5 65,0 0 0,-1-1-1,0 0 1,-1 0 0,-1 0-1,7-24 1,-9 25-20,1 0 0,-2 0 0,0 0 0,0-1 1,-1 1-1,0 0 0,0 0 0,-4-17 0,4 25-37,-1 1 0,1-1 1,-1 0-1,1 1 0,-1-1 0,0 0 0,0 1 1,0-1-1,0 0 0,0 1 0,0 0 0,0-1 1,-2-1-1,2 2 2,0 1 0,0-1 1,0 1-1,0-1 0,0 1 1,0-1-1,0 1 0,0 0 1,0 0-1,0-1 0,0 1 0,0 0 1,0 0-1,0 0 0,0 0 1,0 0-1,0 0 0,-1 1 1,-1 0 13,0 0 0,0 0 1,0 0-1,0 1 1,0 0-1,1-1 1,-1 1-1,1 0 1,-1 0-1,1 0 1,0 1-1,0-1 0,0 0 1,-3 5-1,-4 7 127,1 0 0,1 0 0,0 0 0,0 1 0,2 0 0,0 0 0,-5 29 0,8-36-84,1 1 0,0-1 0,1 1 0,0-1-1,1 1 1,0-1 0,0 1 0,0-1 0,1 1 0,1-1 0,-1 0 0,1 0-1,1 0 1,-1 0 0,1-1 0,7 10 0,-10-15-54,6 8 178,0-1-1,1 0 1,-1 0 0,19 15 0,-24-22-165,1 0 0,0-1 0,0 1 0,-1-1 0,1 1 0,0-1 0,0 0 0,0 0 1,1 0-1,-1-1 0,0 1 0,0-1 0,0 0 0,1 1 0,-1-1 0,0-1 0,0 1 1,0 0-1,1-1 0,-1 0 0,0 0 0,0 0 0,3-1 0,3-3-59,0 1-1,-1-1 0,0-1 1,0 0-1,11-9 0,-2-2-83,16-19-1,-17 15 123,-1-1-1,0 0 1,12-29 0,-21 37 24,0-1 1,-2 0 0,1-1 0,-2 1 0,0-1-1,-1 1 1,0-21 0,-1 22-36,0 9-38,0-1 0,0 0 0,0 1 0,0-1 0,1 1 0,0 0 0,0-1 0,0 1 0,4-5 0,-5 8 31,1 0 1,0-1-1,0 1 0,0 0 0,0 0 1,0 0-1,0 0 0,0 0 1,0 1-1,1-1 0,-1 1 0,1-1 1,-1 1-1,1 0 0,0 0 0,-1 0 1,1 0-1,4 0 0,-1 0 32,-1 1 0,0-1 0,0 1 0,1 0 0,-1 0-1,0 1 1,0 0 0,6 1 0,-9-1-16,1 0-1,-1 0 1,1 1 0,-1-1-1,1 1 1,-1-1 0,0 1-1,0 0 1,0 0-1,0 0 1,0 0 0,0 0-1,0 0 1,-1 1 0,1-1-1,1 6 1,5 10 52,-1 1 1,-2 0-1,1 1 1,2 24-1,0-1 93,-5-31-100,1 1-1,0-1 1,0 0 0,1 0-1,1 0 1,0-1-1,0 0 1,1 0 0,10 11-1,-15-20-23,-1 0 0,1-1 0,-1 1 0,1 0 0,0-1 1,0 0-1,0 1 0,-1-1 0,1 0 0,1 0 0,-1 0 0,0 0 0,0 0 0,0-1 0,0 1 0,1-1 0,-1 1 0,0-1 0,0 0 0,1 0 0,-1 0 0,0 0 0,1 0 0,-1 0 0,0-1 1,0 1-1,1-1 0,-1 0 0,0 0 0,0 1 0,0-1 0,0-1 0,0 1 0,0 0 0,0 0 0,2-3 0,3-2 30,0-1-1,0 0 1,-1 0-1,0-1 1,0 0-1,-1 0 1,7-14-1,5-11-85,29-60 55,-45 91-27,8-19-33,0-1 0,19-28 0,-28 49 28,1 0 0,-1 0-1,1 0 1,0 0 0,-1 0-1,1 1 1,0-1 0,-1 0-1,1 0 1,0 1 0,0-1-1,0 1 1,0-1 0,1 0-1,-1 1 6,-1 0-1,0 0 1,1 0-1,-1 0 0,0 0 1,1 0-1,-1 0 1,0 0-1,1 0 0,-1 0 1,0 1-1,1-1 1,-1 0-1,0 0 0,0 0 1,1 1-1,-1-1 1,0 0-1,0 0 0,1 0 1,-1 1-1,0-1 1,0 0-1,0 1 0,1-1 1,-1 0-1,0 0 0,0 1 1,2 4 39,-1-1 0,0 0 0,0 1 0,1 7 0,-2-11-21,2 32 113,-2 45 0,-2-44-108,5 38-1,-3-52 161,-1-18-148,1 1-1,0 0 0,0-1 1,0 1-1,0-1 1,0 1-1,0-1 0,1 1 1,-1-1-1,1 1 1,0-1-1,1 5 0,-1-7-18,-1 0 0,0 0-1,1 0 1,-1 1 0,0-1-1,1 0 1,-1 0-1,0 0 1,1 0 0,-1 0-1,1 0 1,-1 0 0,0 0-1,1 0 1,-1 0-1,0 0 1,1 0 0,-1 0-1,0 0 1,1 0-1,-1-1 1,0 1 0,1 0-1,-1 0 1,0 0 0,1 0-1,-1-1 1,0 1-1,1 0 1,-1 0 0,0-1-1,13-11 37,-9 8-24,18-20-7,24-34 0,-30 36-34,2 0 1,32-31 0,-40 43 5,13-10-79,-22 19 66,1 0-1,-1 0 1,0 1 0,1-1 0,-1 0-1,0 1 1,1-1 0,-1 1 0,1-1-1,-1 1 1,1 0 0,0 0 0,-1 0-1,1 0 1,2 0 0,-3 0 8,0 1 0,0-1 0,0 1 1,0 0-1,0-1 0,0 1 0,0 0 0,0-1 1,-1 1-1,1 0 0,0 0 0,0 0 0,-1 0 0,1 0 1,-1 0-1,1 0 0,-1 0 0,1 0 0,-1 0 1,0 0-1,1 0 0,-1 0 0,0 0 0,0 3 1,3 29 25,-3-31 1,-4 41 86,3-34-88,-1 0 0,2 0 0,0 0 0,1 16 0,0 6 251,-1-30-113,6-8 80,5-1-221,0 0-1,-1-1 1,18-19-1,25-36-149,-42 50 169,15-19-20,83-96-329,-109 129 321,0 0-1,0 0 0,0 0 1,0 0-1,0 0 0,1 0 0,-1 0 1,0 0-1,0-1 0,0 1 1,0 0-1,0 0 0,1 0 0,-1 0 1,0 0-1,0 0 0,0 0 1,0 0-1,1 0 0,-1 0 0,0 0 1,0 0-1,0 0 0,0 0 1,1 0-1,-1 0 0,0 0 0,0 1 1,0-1-1,0 0 0,0 0 1,1 0-1,-1 0 0,0 0 0,0 0 1,0 0-1,0 0 0,0 0 1,1 1-1,4 8-37,1 10 72,10 59 268,9 35 96,-24-111-370,0 0-1,0 0 0,0 0 1,0 0-1,0 1 0,0-2 1,0 1-1,1 0 0,-1 0 1,1 0-1,-1-1 0,3 3 0,-3-4-17,-1 1-1,1-1 0,0 0 1,-1 1-1,1-1 0,0 0 0,0 1 1,-1-1-1,1 0 0,0 0 0,0 0 1,0 1-1,-1-1 0,1 0 0,0 0 1,0 0-1,-1-1 0,1 1 0,0 0 1,0 0-1,0 0 0,-1 0 1,1-1-1,0 1 0,0 0 0,-1-1 1,1 1-1,0-1 0,-1 1 0,1-1 1,-1 1-1,1-1 0,0 1 0,-1-1 1,1 1-1,-1-1 0,1-1 0,10-13 111,-2-1-1,0 0 0,13-30 0,8-15-196,-15 33 76,1 2 1,38-47-1,-40 60-31,-9 13-132,-6 10 117,-2 5 106,1 0 0,1 1 0,0-1 0,1 1 0,1-1 0,0 0 0,1 1 0,1-1 0,0 0 0,1 0 0,1 0 0,0-1 0,1 0 0,0 0 0,11 16 0,-14-25-43,0-1-1,0 0 0,1 0 0,0-1 0,0 1 0,0-1 1,0 0-1,0 0 0,1 0 0,-1 0 0,1-1 0,0 0 1,0 0-1,0 0 0,0 0 0,0-1 0,0 0 0,0 0 1,0 0-1,8-1 0,-8 0-421,1 0 1,0 0-1,-1-1 0,1 0 1,-1 0-1,10-4 0,-6 2-774,3 0-4190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7968,'-40'-20'3616,"22"15"-3136,9 1 224,9 8-480,-5-4-1344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1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1097 3968,'-13'5'3290,"18"-4"-1188,3 1-1682,-1-1 1,0 0 0,1 0 0,-1-1 0,1 0-1,-1 0 1,1-1 0,-1 0 0,1 0-1,-1-1 1,0 0 0,1 0 0,-1 0-1,0-1 1,-1 0 0,1-1 0,8-5-1,-4 1-176,-1 0-1,0 0 0,0-1 0,-1-1 0,0 0 0,-1 0 0,0-1 0,-1 1 1,8-16-1,-7 12-62,63-125 1262,-60 114-1121,-1 0 0,-1-1 0,9-45 0,-14 43-153,-2 15-51,5-23 0,-7 34-123,2-2-195,-1 7-58,2 4 236,3 9 72,-1 1 1,-1 0 0,0 0-1,-1 1 1,2 28 0,-4-12 103,-8 67 1,-7 3 181,13-97-236,-1-1 1,0 1-1,0 0 1,-5 10-1,7-16-70,-1 1 0,0-1 0,1 1 0,-1-1 0,0 1 0,0-1-1,0 0 1,0 1 0,0-1 0,0 0 0,0 0 0,-1 0 0,1 0-1,0 0 1,0 0 0,-1 0 0,1 0 0,-1-1 0,1 1 0,-1 0 0,1-1-1,-4 1 1,4-1-29,0 0 1,-1 0-1,1-1 0,0 1 0,0 0 1,0-1-1,0 1 0,0-1 0,0 0 1,0 1-1,0-1 0,0 0 0,0 0 0,0 1 1,0-1-1,0 0 0,0 0 0,0 0 1,1 0-1,-1 0 0,0-2 0,-12-26-130,9 19 71,-2-4-66,1 0-1,-5-22 0,2 9-434,8 26 549,0 1 0,-1-1 1,1 0-1,0 1 0,0-1 0,0 1 0,0-1 1,0 1-1,-1-1 0,1 1 0,0-1 1,0 0-1,1 1 0,-1-1 0,0 1 0,0-1 1,0 1-1,0-1 0,0 1 0,1-1 0,-1 1 1,0-1-1,0 1 0,1-1 0,-1 1 0,0-1 1,1 1-1,-1-1 0,0 1 0,1 0 1,-1-1-1,1 1 0,-1 0 0,1-1 0,-1 1 1,1 0-1,-1-1 0,1 1 0,-1 0 0,1 0 1,-1 0-1,1 0 0,0 0 0,-1-1 1,1 1-1,-1 0 0,1 0 0,-1 0 0,1 1 1,0-1-1,3 0-45,0 0-1,0 1 1,0 0 0,-1-1 0,1 2 0,3 0 0,15 8-74,-9-5 202,-1 1 0,17 3 0,-25-8-12,-1 0-1,1 0 1,0-1-1,0 1 1,1-1-1,-1 0 0,0-1 1,0 1-1,0 0 1,0-1-1,7-2 1,0-3 62,0 0 1,0 0 0,-1-1-1,1 0 1,11-12 0,10-7-104,-25 21-3,-4 2-82,0 1 0,1-1 0,-1 1 0,1 0 0,6-3 0,-9 5 49,-1-1 0,1 1 0,0 0 0,0 0 0,-1 0 0,1 0 0,0 0 0,0 0 0,0 0 0,-1 0 0,1 0 0,0 0 0,0 0 0,-1 0 0,1 1 0,0-1 0,0 0 0,-1 0 0,1 1 0,0-1 0,-1 1 0,1-1 0,0 1 0,-1-1 0,1 1 0,-1-1 0,1 1 0,-1-1 0,1 1 0,-1 0 0,1-1 0,-1 1 0,0 0 0,1-1 0,-1 1 0,0 0 0,1 1 0,2 8 54,0 1 0,-1 0 0,0 0 0,-1 1 0,0-1 0,-1 0 0,0 0 0,-2 16 0,0 4 25,-1 11 73,-2-1 0,-2 0 0,-1 0 0,-3-1 0,-29 76 0,34-101-47,3-4 50,-1-1-1,-1 0 0,1 1 0,-2-1 0,1-1 1,-1 1-1,-8 9 0,13-19-120,1 0 0,0 0 0,0 0 0,0 0 1,0 1-1,0-1 0,0 0 0,0 0 0,-1 0 0,1 0 0,0 0 1,0 0-1,0 1 0,0-1 0,-1 0 0,1 0 0,0 0 0,0 0 1,0 0-1,0 0 0,-1 0 0,1 0 0,0 0 0,0 0 1,0 0-1,-1 0 0,1 0 0,0 0 0,0 0 0,0 0 0,-1 0 1,1 0-1,0 0 0,0 0 0,0 0 0,0 0 0,-1 0 0,1-1 1,-2-7 286,4-16-187,17-42-31,-6 25-78,6-28-127,40-94 1,-44 129 15,1 1-1,2 1 1,1 1-1,37-46 1,-45 64-63,20-17 0,-27 26 105,0 0 1,1 1 0,0-1-1,0 1 1,0 0-1,0 1 1,11-4 0,-14 5 60,0 0 0,1 1 1,-1-1-1,0 1 0,1 0 1,-1-1-1,0 1 1,1 0-1,-1 1 0,0-1 1,1 0-1,-1 1 0,0-1 1,1 1-1,-1 0 1,0 0-1,0 0 0,0 0 1,0 0-1,0 0 0,0 0 1,0 1-1,0-1 1,0 1-1,0-1 0,-1 1 1,1 0-1,-1 0 0,2 2 1,0 1 23,-1-1 0,0 1 0,0-1 0,0 1 1,-1 0-1,0-1 0,0 1 0,0 0 0,0 0 0,-1 0 0,0 0 0,0 10 1,-1-3 51,-1 1 1,0 0 0,-1-1 0,0 0 0,-8 18 0,10-27-58,0 0 0,-1 0-1,1 0 1,-1 0 0,0 0 0,0-1-1,0 1 1,-1-1 0,1 1 0,-1-1-1,1 0 1,-1 0 0,0 0 0,1 0 0,-1 0-1,0-1 1,0 1 0,-1-1 0,1 0-1,0 0 1,0 0 0,-1 0 0,1 0-1,0-1 1,-7 1 0,1-2-45,1 0 0,-1-1 0,1 0-1,-1 0 1,1-1 0,0 0 0,0-1 0,0 1 0,-9-7 0,-2 0-284,11 5-106,11 4 167,15 6 223,-8-2 48,0 0 1,-1 0-1,2-1 0,-1 0 0,0-1 1,0 0-1,0-1 0,1 0 1,-1-1-1,0 0 0,0 0 1,0-1-1,0-1 0,0 1 1,0-1-1,0-1 0,-1 0 0,0-1 1,0 1-1,0-2 0,0 1 1,-1-1-1,0-1 0,0 1 1,0-1-1,9-13 0,62-74 527,17-24-276,-74 88-214,36-64 0,39-132-19,-95 221-39,42-128 13,-10 31-105,-31 95-46,-1-1 0,0 0 0,0 0 0,0 1 0,0-13 0,-4 17-236,-2 7 246,-3 8 155,-5 9 71,2 1 0,-12 36 1,-10 51 311,14-46-330,14-50-77,-12 43 166,-34 77-1,8-41-24,4 2 0,-28 107 0,28-83 456,50-187-543,-7 52-133,1 0 1,1 1-1,0 0 0,17-27 1,-17 31 33,1 0 1,0 1 0,1 0-1,0 1 1,0 0 0,1 0-1,1 1 1,0 0-1,0 1 1,0 0 0,1 1-1,14-7 1,-24 14 27,-1-1 1,1 1-1,-1-1 1,0 1-1,1-1 0,-1 1 1,1 0-1,-1 0 1,1 0-1,-1 0 1,1 0-1,-1 0 0,1 0 1,-1 0-1,1 1 1,-1-1-1,1 0 1,-1 1-1,0-1 0,1 1 1,-1 0-1,0-1 1,1 1-1,-1 0 1,0 0-1,0 0 1,0 0-1,0 0 0,0 0 1,0 0-1,0 0 1,2 3-1,1 4-7,1 0 0,-1 0-1,-1 0 1,5 14 0,-1-3 92,3 8 61,-4-12-79,0 1 0,1-1 0,0-1 0,1 1 0,11 14 0,-17-27-40,0 0 0,0 1 1,0-1-1,0 0 1,1-1-1,-1 1 1,0 0-1,1-1 1,-1 1-1,1-1 1,0 0-1,0 0 1,-1 0-1,1 0 1,0-1-1,0 1 1,0-1-1,0 1 0,0-1 1,0 0-1,0 0 1,0 0-1,5-2 1,-4 1-2,1 0 1,0-1 0,-1 0-1,0 0 1,1 0 0,-1 0-1,0-1 1,0 0-1,0 0 1,0 0 0,-1 0-1,1 0 1,4-7-1,2-2 20,0 0-1,-1-1 0,-1 0 1,0 0-1,0-1 0,-2 0 1,7-18-1,-11 24 2,0 0 0,-1-1 0,1-16-1,-1 22-110,-1-1 0,-1 0 0,1 1 0,0-1 0,-1 0 0,0 1 0,0-1 0,0 1 0,0-1 0,0 1 0,-4-7 0,5 10 57,-1 0 1,1-1-1,0 1 0,0 0 1,-1-1-1,1 1 1,0 0-1,-1-1 1,1 1-1,0 0 0,-1 0 1,1-1-1,0 1 1,-1 0-1,1 0 0,-1 0 1,1-1-1,-1 1 1,1 0-1,0 0 0,-1 0 1,1 0-1,-1 0 1,1 0-1,-1 0 1,1 0-1,-1 0 0,0 0 1,0 1 2,0-1-1,0 1 1,0 0 0,0-1 0,0 1 0,0 0 0,0-1 0,0 1-1,0 0 1,-1 2 0,-2 1 33,1 1-1,0-1 1,-5 11-1,3-1 40,0 0-1,1 0 1,0 0-1,1 1 0,1-1 1,0 1-1,0 17 1,3 1 105,0 0 1,8 38-1,-7-59-83,0 1-1,0-1 0,1 0 1,1 0-1,9 21 0,-12-32-53,-1 0 0,1 0 0,-1 0-1,1 0 1,0 0 0,-1 0 0,1 0 0,0 0 0,-1-1-1,1 1 1,0 0 0,0 0 0,0-1 0,0 1 0,0-1-1,0 1 1,0-1 0,0 1 0,0-1 0,2 1 0,-2-1-5,0 0 0,0 0 1,0-1-1,0 1 1,0 0-1,0-1 1,0 1-1,0 0 1,0-1-1,0 1 0,0-1 1,0 0-1,0 1 1,0-1-1,-1 0 1,1 1-1,1-3 1,3-3 51,0-1 0,0 0 0,-1-1 0,5-10 0,-5 10-34,27-54-50,43-75-316,-64 122 294,0 1 0,1 0 0,0 0 0,1 2 0,1-1 0,25-18 0,-37 30 30,-1 1 0,0 0-1,1-1 1,-1 1 0,1-1-1,-1 1 1,1 0 0,0-1 0,-1 1-1,1 0 1,-1 0 0,1 0-1,0-1 1,-1 1 0,1 0 0,-1 0-1,1 0 1,0 0 0,-1 0-1,1 0 1,-1 0 0,1 0 0,0 0-1,-1 0 1,1 1 0,-1-1-1,2 0 1,-1 2-9,0-1 0,0 0 0,0 1-1,0-1 1,0 1 0,0-1 0,0 1 0,-1 0 0,1-1-1,0 4 1,7 22-82,6 19 226,1-1 0,38 76-1,-49-114-89,1 0 0,0 0 0,0 0-1,0-1 1,0 0 0,8 6-1,-10-9-20,-1-1-1,1 0 0,0 0 1,0 0-1,0 0 0,0-1 1,1 1-1,-1-1 0,0 0 1,1 0-1,-1 0 0,0 0 1,1-1-1,-1 1 0,1-1 1,-1 0-1,5 0 0,-1-2 12,-1 1-1,1-1 0,0-1 1,-1 1-1,1-1 0,-1 0 0,0 0 1,0-1-1,0 0 0,9-7 1,-1-2-5,-1 0 1,20-25 0,-18 20-23,-1-2 0,0 1-1,-2-2 1,0 0 0,-2-1-1,0 1 1,9-33 0,-19 52-27,1 0-1,-1 0 1,0 0 0,0 0 0,1-1-1,-1 1 1,-1 0 0,1 0 0,0 0-1,0 0 1,-1 0 0,0-3 0,0 4 9,1 0 0,-1 0 0,1 1 0,0-1 0,-1 0 0,1 1 0,-1-1 0,0 1 0,1-1 0,-1 0 0,0 1 1,1-1-1,-1 1 0,0 0 0,1-1 0,-1 1 0,0 0 0,0-1 0,1 1 0,-1 0 0,0 0 0,0-1 0,0 1 1,1 0-1,-1 0 0,0 0 0,0 0 0,0 0 0,0 0 0,1 1 0,-1-1 0,0 0 0,0 0 0,-1 1 0,-1 0 35,-1 0 0,1 1 0,0-1 0,0 1 0,-1-1 0,1 1-1,0 0 1,1 0 0,-1 0 0,0 1 0,1-1 0,-1 1 0,1 0-1,0-1 1,-1 1 0,-1 4 0,2-2 7,-1 1 0,1-1 1,0 1-1,0 0 0,1-1 0,0 1 1,0 0-1,0 0 0,1 6 0,0 3 29,1-1 0,0 0 0,1 1-1,1-1 1,1 0 0,0 0 0,8 20-1,-7-24-5,-1-1-1,2 0 1,-1 0-1,11 14 1,-13-20-31,0 1 1,0-1 0,0 0-1,1 0 1,-1-1 0,1 1-1,0-1 1,0 1 0,0-1-1,0 0 1,0-1 0,0 1-1,8 1 1,-5-2-32,1 0-1,-1-1 1,0 0-1,0 0 1,0-1-1,0 0 1,0 0-1,0-1 1,0 0-1,12-5 1,5-4-1363,36-22 0,-34 18-415,-9 5-1286,29-23 0,-9 1-7412,-24 22 6398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19 411 2720,'-18'18'1547,"18"-17"-1375,0 0 0,0-1 0,0 1 0,0 0 0,0-1 0,0 1 0,0 0 0,0-1 0,0 1 0,0 0 0,0-1 1,1 1-1,-1 0 0,0-1 0,0 1 0,1 0 0,-1-1 0,0 1 0,1-1 0,-1 1 0,1-1 0,-1 1 0,1-1 0,-1 1 1,1-1-1,-1 1 0,1-1 0,0 1 0,1 0 47,-1 1-1,1-1 1,-1 0 0,1 0 0,0 0 0,-1 0-1,1 0 1,0 0 0,0 0 0,0-1-1,0 1 1,0 0 0,3-1 0,-2 0-32,1 0 0,-1 0 1,0-1-1,1 0 0,-1 1 1,0-1-1,0-1 1,0 1-1,0 0 0,0-1 1,0 1-1,0-1 0,-1 0 1,4-3-1,3-3 205,-1 0-1,13-17 1,-14 16-255,-6 8-126,146-169 1957,-97 123-1359,36-38 814,-76 74-1077,0 0 1,-1-1 0,14-22-1,-22 33-323,-1 1-1,1-1 0,-1 0 1,0 1-1,1-1 0,-1 0 1,0 1-1,0-1 0,1 0 1,-1 1-1,0-1 0,0 0 1,0 0-1,0 1 0,0-1 1,0 0-1,0 0 0,0 1 1,0-1-1,0 0 0,-1 0 1,1 1-8,0-1 0,-1 1 0,1 0 0,-1-1 0,1 1 0,-1 0 0,1-1 0,0 1 0,-1 0 0,1 0 0,-1 0 0,1 0 0,-1-1 0,1 1 0,-1 0 0,1 0 0,-1 0 0,1 0 0,-1 0 0,1 0 0,-1 0 0,0 0 0,-2 1 18,-1 0 0,1 0-1,-1 0 1,1 0 0,0 0-1,-1 0 1,-2 3 0,-1 0 8,1 0 0,0 1 0,0 0 0,0 0 0,1 1 0,-1-1 0,1 1 0,1 0 0,-1 0 0,1 1 0,0 0 0,-6 13 0,9-16-10,-1 1 1,1-1 0,0 1-1,1-1 1,-1 1-1,1-1 1,0 1-1,0 0 1,0-1-1,0 1 1,1 0 0,0-1-1,0 1 1,0-1-1,1 0 1,-1 1-1,1-1 1,0 0-1,0 0 1,1 0-1,-1 0 1,5 5 0,-4-5 14,0-1-1,1 1 1,-1-1 0,1 1 0,0-1 0,-1 0 0,1-1 0,1 1 0,-1-1 0,0 1 0,1-1 0,-1-1-1,10 4 1,-7-4 1,-1 0-1,1-1 0,-1 0 0,1 0 0,-1 0 1,1-1-1,-1 1 0,1-2 0,8-1 0,0-3-11,0 1 0,-1-2 0,0 0 0,-1-1 0,1 0 0,-1-1-1,-1 0 1,13-12 0,-9 6 64,0 0 1,1 1-1,1 1 0,23-13 0,-41 26-89,1 0 0,-1 0-1,0 0 1,1-1 0,-1 1 0,1 0-1,-1 0 1,1 0 0,-1 0 0,0 0-1,1 0 1,-1 0 0,1 0 0,-1 0-1,1 0 1,-1 0 0,1 0 0,-1 0-1,0 0 1,1 0 0,-1 0 0,1 1-1,-1-1 1,0 0 0,1 0 0,-1 1 0,1-1-1,-1 0 1,0 0 0,1 1 0,-1-1-1,0 0 1,1 1 0,-1-1 0,0 0-1,0 1 1,1-1 0,-1 1 0,0-1-1,0 0 1,0 1 0,0-1 0,0 1-1,1-1 1,-1 1 0,0-1 0,0 1-1,2 26 265,-2-23-290,-3 25 44,3-21-22,-1-1 1,1 0-1,0 13 0,1 14 85,27-67 634,-6 8-794,-10 10 59,0 1 0,21-18-1,-29 29 6,-1 0-1,1 0 0,1 0 0,-1 1 0,0-1 0,1 1 0,-1 0 1,1 1-1,0-1 0,-1 1 0,1-1 0,0 2 0,10-2 0,-13 2 14,1 1 0,-1-1 0,0 1 0,1-1 0,-1 1 0,0 0 0,0 0 0,0 0 0,1 0 0,-1 0 0,0 1 0,0-1 0,-1 0 0,1 1-1,0 0 1,0-1 0,2 4 0,3 5 60,0 0-1,8 13 0,-6-8-60,35 48-183,-37-54 1277,-4-1-6547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1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8960,'-40'-20'4064,"31"17"-3520,14-1-640,4 4-64,8-5-928,6 2 608,9-5-3168,-1 8 2016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2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1203 1728,'0'0'139,"-1"1"0,1 0 0,-1-1 0,1 1-1,-1 0 1,1 0 0,0-1 0,-1 1 0,1 0 0,0 0 0,-1 0 0,1-1 0,0 1-1,0 0 1,0 0 0,0 0 0,0 1 0,0 17 4856,0-10 59,0-14-1401,1-5-3065,1 1 1,-1 0-1,5-14 0,-1 5-253,0 2-193,0-1 0,1 1 0,1 0-1,1 0 1,0 1 0,1 0 0,1 1 0,0-1 0,1 2 0,0 0 0,1 0-1,1 1 1,0 0 0,16-10 0,15-7 206,1 1 0,1 3 0,65-26 0,-104 48-280,0 1 1,0-1-1,1 2 1,-1-1-1,12-1 1,-19 4-58,1-1 0,0 0 0,0 1 0,0-1 0,0 1 1,0-1-1,0 1 0,-1 0 0,1-1 0,0 1 0,0 0 1,-1-1-1,1 1 0,-1 0 0,1 0 0,-1 0 1,1-1-1,-1 1 0,1 0 0,-1 0 0,1 0 0,-1 2 1,6 21 99,-6-14-80,-1-1 0,0 0 0,-1 0 0,1 0 0,-2 0 0,1-1 0,-1 1 0,-1 0 1,1-1-1,-1 0 0,-8 11 0,-30 45 70,40-58 14,5-7 33,8-6 41,-10 6-193,39-28 178,35-28-166,-55 40-15,1 1 0,1 0 1,24-13-1,-45 29 3,0-1-1,-1 1 1,1-1 0,0 1-1,0 0 1,0-1-1,0 1 1,0 0 0,-1 0-1,1-1 1,0 1 0,0 0-1,0 0 1,0 0 0,0 0-1,0 0 1,0 0 0,0 0-1,0 1 1,1-1 0,-1 1 8,-1-1 1,1 1 0,-1-1-1,1 1 1,0 0-1,-1-1 1,0 1 0,1 0-1,-1-1 1,1 1-1,-1 0 1,0 0 0,1-1-1,-1 1 1,0 0 0,0 0-1,0-1 1,0 3-1,1 4 63,-1 0-1,-1 0 0,0-1 0,-1 10 1,1-11-38,-7 34 115,8-39-128,1 0 0,0 0 0,0 0-1,-1 0 1,1 0 0,0 0 0,0 0 0,-1 0-1,1 0 1,0 0 0,0 0 0,-1-1 0,1 1-1,0 0 1,-1 0 0,1-1 0,0 1 0,-1-1-1,2 0 1,22-12 186,-9 4-209,67-36-220,-73 41 172,0 1 1,1 0-1,-1 0 0,0 1 0,1 0 0,-1 0 0,16 0 1,-24 2 46,1 0 1,-1 0-1,0 0 1,0 0 0,0 0-1,1 0 1,-1 1-1,0-1 1,0 0 0,0 1-1,0-1 1,0 1-1,0-1 1,0 1 0,0-1-1,0 1 1,0 0-1,0-1 1,0 1 0,0 0-1,0 0 1,0 0-1,-1 0 1,1 0 0,0 0-1,0 1 1,1 2 5,-1 0-1,-1 0 1,1 0-1,0-1 1,-1 1 0,0 7-1,0-6 22,0 0 0,0-1-1,1 1 1,1 7 0,-1-11-13,-1 0 1,0 0 0,1 0-1,-1 0 1,1 0 0,0 0 0,-1 0-1,1 0 1,0 0 0,-1 0 0,1 0-1,0-1 1,0 1 0,0 0 0,0 0-1,0-1 1,0 1 0,0-1 0,0 1-1,0-1 1,0 1 0,2 0 0,3 0 4,-1-1 1,1 1 0,0-1 0,0 0 0,0 0 0,0 0 0,9-3-1,42-12-15,-37 8-144,1-1 0,33-18 0,36-29-467,-74 45 581,4-4 61,-14 9-48,0 1-1,0 0 1,1 0-1,10-4 1,-17 8 9,1 0-1,-1 0 1,0 0 0,0 0-1,1 0 1,-1 1 0,0-1 0,0 0-1,0 0 1,1 0 0,-1 0 0,0 1-1,0-1 1,0 0 0,0 0-1,1 0 1,-1 1 0,0-1 0,0 0-1,0 0 1,0 1 0,0-1-1,0 0 1,0 0 0,0 1 0,0-1-1,0 0 1,0 0 0,0 1-1,0-1 1,0 0 0,0 1 0,-1 11 108,0 1 1,-1-1 0,-1 0-1,-6 19 1,6-21-6,0-1 0,0 1 0,1 0 0,0 0-1,1 0 1,0 0 0,1 19 0,0-28-73,0 0 0,0 0 0,0 0 0,1 0 0,-1 0 0,0 0 0,1 0 0,-1 0 1,0 0-1,1 0 0,-1 0 0,1 0 0,-1-1 0,1 1 0,0 0 0,-1 0 0,1-1 0,0 1 0,0 0 0,-1-1 0,1 1 0,0 0 0,0-1 0,0 1 0,0-1 0,0 0 0,0 1 0,-1-1 0,1 0 0,0 0 0,0 1 0,1-1 0,0 0 5,0 0-1,-1 0 0,1-1 0,-1 1 0,1 0 1,-1-1-1,0 1 0,1-1 0,-1 1 0,1-1 1,-1 0-1,0 0 0,1 0 0,-1 1 0,0-1 1,0 0-1,0 0 0,0-1 0,0 1 0,1-2 1,3-3 65,-2 3-74,-1 0 0,1-1-1,-1 1 1,0 0 0,-1-1 0,1 1-1,0-1 1,-1 0 0,0 0 0,2-6-1,-3 5-39,1-1 0,-1 0-1,0 1 1,0-1 0,0 0-1,-1 1 1,-1-7 0,1 9-11,0 0 1,0 1 0,0-1 0,0 1-1,-1-1 1,1 1 0,-1 0-1,1-1 1,-1 1 0,0 0 0,0 0-1,0 0 1,0 1 0,-1-1-1,1 0 1,0 1 0,-4-2 0,-1-1-30,-1 0 1,0 0 0,-11-3-1,6 3-46,13 4 106,0 0 1,0 0-1,0-1 1,0 1-1,0 0 1,0 0 0,0 0-1,0 0 1,0 0-1,0 0 1,0 0-1,0-1 1,0 1 0,0 0-1,0 0 1,0 0-1,0 0 1,0 0-1,0 0 1,0-1 0,0 1-1,0 0 1,0 0-1,0 0 1,0 0-1,0 0 1,0 0 0,0 0-1,1 0 1,-1 0-1,0-1 1,0 1-1,0 0 1,0 0 0,0 0-1,0 0 1,0 0-1,0 0 1,1 0 0,-1 0-1,0 0 1,0 0-1,0 0 1,0 0-1,0 0 1,0 0 0,1 0-1,-1 0 1,0 0-1,13-4 35,3-2 151,31-6 1,51-9 91,-62 15-245,60-6 52,-85 11-24,0 1 1,0 1 0,0-1-1,0 2 1,0 0 0,15 4 0,-22-5-17,0 0 1,-1 1-1,1 0 1,-1-1-1,1 1 1,-1 0-1,0 0 1,1 1-1,-1-1 1,0 1-1,-1 0 1,1-1-1,3 5 1,-5-5-11,0 1 1,0-1 0,0 0 0,0 0-1,0 1 1,-1-1 0,1 0 0,-1 1-1,0-1 1,1 0 0,-1 1 0,0-1-1,0 1 1,-1-1 0,1 0 0,0 1-1,-1-1 1,1 1 0,-1-1 0,0 0-1,0 0 1,-2 3 0,-1 3 39,-1-1 0,0 0 1,-1-1-1,-10 11 0,24-21 50,1-1-1,12-4 0,5-2-83,17-13-54,10-5-138,-47 27 124,0-1 1,-1 1-1,1 1 0,0-1 1,0 1-1,0 0 0,9 0 0,-14 1 35,0 0-1,0 0 0,0-1 0,0 2 0,0-1 0,0 0 0,0 0 0,0 0 0,0 0 0,0 1 1,0-1-1,-1 0 0,1 1 0,0-1 0,0 0 0,0 1 0,0 0 0,-1-1 0,1 1 0,0-1 1,0 1-1,-1 0 0,1-1 0,-1 1 0,1 0 0,-1 0 0,1 0 0,-1-1 0,1 1 1,-1 0-1,1 0 0,-1 0 0,0 0 0,0 0 0,1 0 0,-1 0 0,0 0 0,0 0 0,0 1 0,-1 3 29,1 1 0,-1 0-1,0-1 1,0 1 0,-4 7-1,3-6 21,-3 2-9,4-7-93,7-5 69,1-1-33,0-1-1,-1-1 1,1 1 0,-1-1-1,10-13 1,17-15-217,-19 20 178,-11 11 51,1-1 0,-1 1 0,1-1 0,0 1 0,0 0 0,0 0-1,0 1 1,0-1 0,10-3 0,-13 6-1,1 0 0,-1 0 0,1 0 0,-1 1 0,0-1 0,1 0 0,-1 0-1,1 1 1,-1-1 0,1 1 0,-1 0 0,0-1 0,1 1 0,-1 0 0,0 0 0,0 0 0,0 0 0,0 0-1,0 0 1,1 0 0,-2 0 0,1 0 0,0 0 0,0 1 0,0-1 0,-1 0 0,1 1 0,0 0 0,2 4 8,-1-1 0,0 1 0,0-1 1,-1 1-1,2 10 0,-2-11 5,0-1 1,-1 1-1,1 0 0,1-1 0,-1 1 0,1-1 1,0 0-1,0 1 0,0-1 0,0 0 0,1 0 0,0 0 1,-1-1-1,8 7 0,-7-7 9,0-1-1,1 1 1,-1-1 0,1 0-1,-1-1 1,1 1-1,0 0 1,0-1 0,0 0-1,0 0 1,0 0-1,0 0 1,0-1 0,0 0-1,0 0 1,8 0-1,20-3 52,52-12 0,-71 11-53,1 0 0,-1 0 0,0-1 0,0-1 0,-1 0 0,17-11-1,-25 13-21,1 0 0,0-1 0,-1 1 0,0-1-1,0 0 1,-1 0 0,1 0 0,3-7 0,-5 9-22,-1 0 1,1-1-1,-1 1 1,1-1-1,-1 0 1,0 1-1,0-1 1,-1 0-1,1 0 0,-1 1 1,0-1-1,0 0 1,0-6-1,0 9 20,0 0-1,-1 1 0,1-1 0,0 1 0,0-1 0,0 1 0,0-1 0,-1 1 1,1-1-1,0 1 0,0 0 0,-1-1 0,1 1 0,0-1 0,-1 1 0,1 0 0,-1-1 1,1 1-1,0 0 0,-1-1 0,1 1 0,-1 0 0,1-1 0,-1 1 0,1 0 0,-1 0 1,1 0-1,-1 0 0,0-1 0,0 1-1,-1 1 1,1-1-1,0 0 0,0 0 1,-1 1-1,1-1 0,0 1 0,0-1 1,-1 1-1,1-1 0,-2 3 1,-4 2 2,0 1 0,-11 11 0,15-13 3,-3 1 25,1 1 0,0 0 0,1 0 0,0 0 0,0 1 0,-6 11 0,9-16-7,0 0 1,1-1-1,-1 1 1,0 0-1,1 0 0,0-1 1,-1 1-1,1 0 0,0 0 1,0 0-1,0 0 1,0-1-1,0 1 0,0 0 1,0 0-1,1 0 0,-1 0 1,1-1-1,-1 1 1,1 0-1,0 0 0,0-1 1,0 1-1,-1-1 0,2 1 1,-1-1-1,0 1 1,0-1-1,0 1 0,1-1 1,-1 0-1,3 2 0,1 0 20,0 0 0,1-1-1,-1 1 1,1-1-1,-1 0 1,1-1 0,-1 0-1,1 1 1,0-2-1,0 1 1,0-1-1,-1 0 1,1 0 0,0 0-1,0-1 1,0 0-1,-1 0 1,1-1 0,0 1-1,9-5 1,6-5 15,0 0-1,-1-1 1,36-28 0,-11 7-209,-41 31 125,26-16-141,-28 16 170,0 1 1,0 1 0,0-1 0,0 0 0,0 0-1,0 1 1,0-1 0,0 1 0,0-1 0,0 1-1,5 0 1,-7 0 4,1 0 1,-1 0-1,0 1 0,1-1 0,-1 0 0,1 0 1,-1 0-1,1 1 0,-1-1 0,1 0 1,-1 1-1,0-1 0,1 0 0,-1 1 0,0-1 1,1 0-1,-1 1 0,0-1 0,0 0 1,1 1-1,-1-1 0,0 1 0,0-1 1,1 1-1,-1-1 0,0 1 0,0-1 0,0 1 1,0-1-1,0 1 0,0-1 0,0 1 1,-3 18 191,2-14-141,-3 10 19,0 0 0,-1-1-1,-1 0 1,0 0-1,-9 12 1,14-22 0,4-8-77,10-10-125,6 0 11,0 2 1,0 0-1,1 1 0,40-16 1,-58 26 120,0 0-1,0 1 1,0-1 0,1 1 0,-1 0 0,0-1 0,0 1 0,0 0-1,0 1 1,0-1 0,1 0 0,-1 0 0,0 1 0,0-1 0,0 1-1,0 0 1,0 0 0,3 1 0,-4-1 0,0 0 0,1 0 1,-1 1-1,0-1 0,0 0 0,1 1 1,-1-1-1,0 1 0,0-1 0,-1 1 0,1 0 1,0-1-1,0 1 0,-1 0 0,1-1 0,-1 1 1,1 0-1,-1 0 0,0-1 0,0 1 1,0 3-1,0 7 48,-1-5-1,1-1 0,0 1 1,1 9-1,-1-15-40,1 1-1,-1-1 0,0 0 0,0 1 1,1-1-1,-1 0 0,1 0 1,-1 1-1,1-1 0,0 0 1,0 0-1,-1 0 0,1 0 0,0 0 1,0 0-1,0 0 0,0 0 1,0 0-1,0-1 0,0 1 1,0 0-1,0 0 0,2 0 0,3 0 19,0 1 0,0-1 1,0-1-1,0 1 0,0-1 0,0 0 0,0 0 0,0-1 0,0 1 0,11-4 0,6-3 27,30-12 0,-46 16-52,8-3 25,0 0 0,0-1-1,25-17 1,-33 18-28,0 0-1,-1 0 1,1 0 0,-1-1-1,0 0 1,-1 0 0,1 0-1,7-16 1,59-159 91,-67 167-87,95-242-196,-6 15-208,-88 225 237,5-27 0,-11 43 155,1 0 0,-1 0 0,0 0 0,0 0-1,0 0 1,0 0 0,0 0 0,0 0 0,0 0 0,0 0 0,0 0 0,0 0 0,-1 0 0,1-1 0,-6 2-113,-3 9 48,-1 5 70,1 0 1,0 0-1,1 1 1,-7 18-1,-21 66 3,22-52 95,-15 94 0,9 49 162,17-144-148,5 84 0,-1-124-71,-1-1 0,1 0-1,0 0 1,1 1 0,-1-1 0,3 6-1,-3-10-27,-1 0 0,1 0 0,-1 0-1,1 0 1,0 0 0,-1 0 0,1 0-1,0 0 1,0-1 0,-1 1-1,1 0 1,0 0 0,0-1 0,0 1-1,0-1 1,0 1 0,0-1-1,0 1 1,0-1 0,0 1 0,0-1-1,1 0 1,-1 0 0,0 0 0,0 0-1,0 1 1,0-1 0,0-1-1,0 1 1,1 0 0,-1 0 0,0 0-1,0-1 1,1 1 0,7-4-3,-1 0 1,0 0 0,-1-1-1,1 0 1,-1 0 0,0 0-1,0-1 1,8-9-1,0 0-63,191-196-40,-196 200 103,-4 4-8,0 0 1,1 0-1,0 1 0,10-8 0,-16 13-2,0 1-1,-1-1 0,1 1 0,-1 0 0,1-1 1,0 1-1,-1 0 0,1-1 0,0 1 0,0 0 0,-1 0 1,1-1-1,0 1 0,0 0 0,-1 0 0,1 0 1,0 0-1,0 0 0,-1 0 0,1 0 0,0 0 0,0 1 1,0-1-1,0 1 2,0-1 1,-1 1-1,1 0 0,-1-1 1,1 1-1,-1 0 0,1-1 1,-1 1-1,0 0 1,1-1-1,-1 1 0,0 0 1,0 0-1,1 0 1,-1-1-1,0 1 0,0 0 1,0 1-1,0 6 30,0 1 0,-1 0 0,-2 11 0,2-10 121,-16 80 214,11-63-255,1 1 0,-3 50 0,8-76-100,0 2 56,0 0 1,0-1 0,1 1 0,-1 0 0,2 5-1,-1-9-50,-1 1-1,0 0 1,0-1-1,1 1 1,-1 0-1,0-1 1,1 1-1,-1 0 0,1-1 1,-1 1-1,1-1 1,-1 1-1,1-1 1,0 1-1,-1-1 0,1 0 1,-1 1-1,1-1 1,0 0-1,0 1 1,-1-1-1,1 0 0,0 0 1,-1 1-1,1-1 1,0 0-1,0 0 1,-1 0-1,1 0 0,0 0 1,0 0-1,1-1 1,5 0-3,0-1 0,1 1 0,-1-2 0,0 1 0,0-1 0,0 0 0,-1-1 0,1 1 0,-1-1 0,0-1 0,0 1 0,0-1 0,0 0 0,-1 0 0,5-7 0,1-2-48,-1 0 0,0-1 0,-1 0 1,0-1-1,7-20 0,-15 34 29,-1 1 0,1-1 1,0 0-1,0 0 0,0 0 0,0 1 0,1-1 1,-1 0-1,3-2 0,-4 4 10,0 0 0,0 0 0,0 0 0,0 0 0,1 0 0,-1 0 0,0 0 0,0 0 0,0 0 0,0 0 0,1 0 0,-1 0 0,0 0 0,0 0 0,0 0 0,0 0 0,0 0 0,1 0 0,-1 0 0,0 0 0,0 0 0,0 0 0,0 0 0,0 0 0,1 1 0,-1-1 0,0 0 0,0 0 0,0 0 0,0 0 0,0 0 0,0 0 0,1 0 0,-1 1 0,0-1 0,0 0 0,0 0 0,0 0 0,0 0 0,0 0 0,0 1 0,0-1 0,0 0 0,0 0 0,0 0 0,0 0 0,0 0 0,0 1 0,0-1 0,0 0 0,0 0 0,0 0 0,1 10-110,-1 26 54,1 49 358,0-80-261,0 1-1,0-1 1,0 0 0,3 8-1,-3-12-30,-1 1-1,1-1 1,-1 1-1,1-1 1,0 0 0,0 0-1,-1 1 1,1-1-1,0 0 1,0 0-1,0 0 1,0 0-1,0 0 1,1 0-1,-1 0 1,0 0-1,0 0 1,1-1-1,-1 1 1,2 0-1,1 0 12,0-1 0,0-1 0,0 1 0,0 0 0,-1-1 0,1 0 0,0 0 0,0 0-1,-1 0 1,1-1 0,-1 0 0,1 1 0,-1-1 0,0 0 0,4-4 0,8-5 21,25-27 1,-21 20-22,-3 1-10,8-7-298,-24 24 288,0 0 1,0 0-1,1 0 1,-1 0 0,0 0-1,0 0 1,0 0-1,0 0 1,0 0 0,0 0-1,0 0 1,0 0-1,0 0 1,0 0 0,0 0-1,1 0 1,-1 0-1,0 0 1,0 0-1,0 0 1,0 0 0,0 0-1,0 0 1,0 0-1,0 0 1,0 0 0,0 0-1,0 0 1,0 0-1,1 0 1,-1 0-1,0 0 1,0 0 0,0 1-1,0-1 1,0 0-1,0 0 1,0 0 0,0 0-1,0 0 1,0 0-1,0 0 1,0 0 0,0 0-1,0 0 1,0 0-1,0 0 1,0 1-1,0-1 1,0 0 0,0 0-1,0 0 1,0 0-1,1 9 6,-4 12 94,2-17-81,-1 17 55,2-14-58,0-1 0,-1 1 0,1 0 0,-2-1 0,1 1 0,-1-1 0,0 0 0,-3 7 0,-7 12 108,9-21 58,11-7-301,2 0 113,0 0 0,0-1 0,0 0 0,-1-1 0,0 0 0,0-1-1,16-12 1,5-3-66,-2 2 61,-16 10-35,0 0-1,1 1 1,0 1 0,1 0-1,-1 0 1,19-5-1,-30 12 41,-1-1 0,0 1 0,1 0 0,-1 0 0,0-1 0,1 1 0,-1 0 0,0 0 0,1 0 0,-1 0 0,1 1 0,-1-1 0,0 0 0,1 1 0,-1-1 0,0 1 0,1-1 0,-1 1 0,0-1 0,0 1 0,0 0 0,1 0 0,-1-1 0,1 2 0,-1 0 18,0 0 0,0 0 0,1 0 0,-1 0 0,-1 0 0,1 1 1,0-1-1,0 0 0,-1 0 0,0 0 0,1 1 0,-1-1 0,0 3 0,0 5 80,-1-1 0,0 1 0,0-1 0,-1 1 0,-5 16-1,4-16 30,3-10-117,0 0 1,0 1 0,0-1 0,0 0 0,0 0 0,0 1 0,0-1 0,0 0 0,-1 1-1,1-1 1,0 0 0,0 1 0,1-1 0,-1 0 0,0 1 0,0-1 0,0 0-1,0 1 1,0-1 0,0 0 0,0 0 0,0 1 0,0-1 0,1 0 0,-1 1 0,0-1-1,0 0 1,0 0 0,1 1 0,-1-1 0,0 0 0,1 0 0,2 0-9,0-1 0,0 0 1,0-1-1,1 1 1,-1 0-1,-1-1 0,1 0 1,3-2-1,1 0-23,55-39-101,-23 14 148,-38 28-26,0 0 0,0 1 1,0-1-1,-1 0 0,1 1 0,0-1 1,0 1-1,0-1 0,0 1 0,0 0 1,0-1-1,0 1 0,0 0 0,0 0 1,1 0-1,-1 0 0,0-1 0,0 1 1,0 1-1,0-1 0,0 0 0,0 0 1,0 0-1,0 1 0,0-1 0,0 0 1,0 1-1,0-1 0,0 1 1,0-1-1,0 1 0,0-1 0,1 2 1,1 2 0,0 0-1,-1 0 1,1 0 0,-1 0 0,0 0 0,2 7 0,2 3 80,-4-11-381,2 6 534,0-1 1,0 0 0,1 0-1,10 13 1,-13-19-432,-1-1-1,0 1 1,1-1-1,-1 0 1,1 0-1,0 0 1,-1 0-1,1 0 1,0 0-1,0 0 1,0 0-1,2 0 1,-3-1-449,1 0 1,-1 0-1,1 0 1,0 0 0,-1 0-1,1 0 1,0 0-1,-1-1 1,1 1-1,-1-1 1,1 1 0,-1-1-1,1 1 1,-1-1-1,1 0 1,1-1-1,15-12-12865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2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9056,'-45'-8'4096,"32"4"-3552,8-1 1536,10 10-1249,0-5 993,8 9-1056,9-6 608,9 5-832,32-8-192,5 3-224,35-6-1024,0 3 480,5-5-2720,-13 2 1729,5-5-5505,-15 4 3872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00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1 120 16032,'5'-16'7263,"85"1"-6303,-19 6 608,5 6-1056,41-5 832,1 3-736,39-7-544,-4 4-64,0-4-1536,-23 9 832,-9-5-4544,-21 3 2912,3-7-6751,-19 9 5151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37 524 1888,'-26'16'1248,"16"-6"5104,46-19-267,-19 2-5364,-1-1-1,1 0 1,-1-1 0,-1-1-1,0-1 1,0 0 0,20-21-1,83-103 642,-103 117-1156,5-8 7,147-169 1990,-108 131-1211,-59 63-978,1 1 0,-1-1-1,1 1 1,-1-1 0,1 1 0,0 0 0,-1-1 0,1 1-1,-1 0 1,1-1 0,0 1 0,-1 0 0,1 0 0,0-1 0,-1 1-1,1 0 1,0 0 0,0 0 0,-1 0 0,1 0 0,0 0-1,-1 0 1,1 0 0,0 0 0,1 1 0,-1-1-4,0 1 0,0 0 0,0 0 1,0 0-1,0 0 0,0-1 0,0 1 0,0 0 0,-1 1 1,1-1-1,0 0 0,0 0 0,0 1 0,2 5 4,-1 0 0,1 0-1,-1 1 1,1 8 0,1 20 53,-1 0 1,-1 0-1,-2 0 1,-2 0-1,-8 47 1,6-63-12,0-1 1,-1 0-1,-1 0 0,0 0 1,-2-1-1,-13 24 0,20-40-42,-1 2-17,0 0-1,0-1 1,0 1 0,-1-1 0,1 0 0,-1 1 0,0-1-1,0 0 1,0-1 0,0 1 0,-1 0 0,1-1 0,-1 0-1,0 0 1,-4 2 0,2-2-101,-1-1-1,0 1 1,1-1-1,-1-1 1,0 1 0,1-1-1,-1 0 1,0-1-1,1 0 1,-1 0-1,-9-2 1,11 1-21,-30-10-543,33 11 626,0 0 1,0 0 0,0 0-1,0 0 1,0 0 0,1 0-1,-1-1 1,0 1 0,1-1-1,-1 1 1,1-1 0,-1 0-1,1 1 1,-2-3 0,3 3 37,0 1 1,0 0 0,0 0-1,0 0 1,0-1 0,0 1-1,0 0 1,0 0 0,0 0 0,0-1-1,0 1 1,0 0 0,0 0-1,0 0 1,0-1 0,0 1-1,0 0 1,0 0 0,0 0 0,0-1-1,0 1 1,0 0 0,0 0-1,0 0 1,0 0 0,0-1-1,1 1 1,-1 0 0,0 0 0,0 0-1,0 0 1,0-1 0,9-1 7,19 5 152,-10-1-95,144-2 890,-134-3-856,1 0 1,-1-2-1,47-14 1,-72 17-105,0 1 1,-1 1 0,1-1-1,0 0 1,0 1-1,0-1 1,0 1 0,0 0-1,1 0 1,3 1 0,-6-1 9,0 1 1,0-1-1,1 1 1,-1-1-1,0 1 1,0 0 0,0 0-1,0-1 1,0 1-1,0 0 1,0 0 0,-1 0-1,1 0 1,0 0-1,0 0 1,-1 0-1,1 1 1,-1-1 0,1 0-1,-1 0 1,1 0-1,-1 1 1,0-1 0,0 0-1,1 0 1,-1 1-1,0 1 1,0 14 121,0 0 0,-1 1 1,0-1-1,-5 18 0,2-6-46,-48 279 217,16-148-39,35-157-227,1 1 37,-1-1-1,0 1 1,0-1 0,0 1 0,-2 4-1,1-5 117,4-10-86,5-15-35,13-69-25,9-37-43,-20 96-12,5-17-26,22-54 0,-12 50-5,2 2 0,2 1 0,2 1-1,46-57 1,-71 100 36,0 0 0,1 1 1,0-1-1,0 1 0,0 0 0,1 0 0,0 1 0,0 0 0,13-6 1,-17 9 22,0 0 1,-1 0-1,1 1 1,0-1-1,0 1 1,0-1-1,0 1 1,0 0-1,0 0 1,0 0-1,0 1 1,0-1-1,0 1 1,0-1-1,0 1 1,0 0-1,-1 0 1,1 1-1,0-1 1,-1 0-1,1 1 1,-1-1-1,1 1 1,-1 0-1,0 0 1,1 0-1,-1 0 1,0 1-1,2 2 1,-1-1 23,0 0 1,0 1-1,0-1 0,0 1 1,-1 0-1,0 0 0,0 0 1,0 0-1,0 0 1,-1 0-1,0 0 0,0 1 1,0 5-1,-2-5-10,0 0 0,-1 0 0,1 0 0,-1 0 0,0 0 0,-1 0 0,0 0 0,0-1 0,0 1 0,0-1 0,-1 0 0,0 0 0,0 0 0,0 0 0,-1-1 0,1 0 0,-9 6 0,3-3-44,0-1-1,0-1 0,-1 1 1,0-2-1,1 0 0,-1 0 1,-1-1-1,-18 4 0,20-6-37,1-1-1,-1 0 1,1 0-1,-1 0 1,0-2-1,1 1 1,-16-5-1,-1 0-170,17 5 160,11 1 48,20 2 149,28-2 97,0-2 0,-1-2 0,1-2 0,81-22 0,-116 23-190,0-1-1,0-1 1,0 0-1,-1-1 1,0 0 0,-1-1-1,0-1 1,18-17-1,3-8 7,45-58-1,-66 77-61,-3 2 28,1 0 0,0 1 1,2 1-1,-1 0 0,20-14 1,-31 25-18,1 0 0,-1 1-1,0-1 1,1 0 0,-1 1 0,1-1 0,-1 1 0,0 0 0,1-1 0,-1 1 0,1 0-1,-1 0 1,1 0 0,-1 0 0,1 0 0,-1 0 0,1 0 0,-1 1 0,3 0 0,-2 0 0,1 0 0,-1 0 0,1 1 0,-1-1 0,0 1 0,0-1 0,0 1 0,0 0 0,4 4 1,1 4 46,1 1 1,-2 0 0,10 19-1,-14-24 13,11 21 60,-3-5 3,20 33 1,-30-55-108,0 0 1,0 1-1,0-1 1,1 0-1,-1 0 1,0 1 0,0-1-1,0 0 1,0 0-1,1 0 1,-1 0-1,0 1 1,0-1-1,0 0 1,1 0 0,-1 0-1,0 0 1,0 0-1,1 0 1,-1 1-1,0-1 1,0 0-1,1 0 1,-1 0-1,0 0 1,0 0 0,1 0-1,-1 0 1,0 0-1,0 0 1,1 0-1,-1 0 1,0 0-1,0-1 1,1 1-1,-1 0 1,0 0 0,0 0-1,1 0 1,-1 0-1,0 0 1,0-1-1,0 1 1,1 0-1,-1 0 1,0 0-1,0 0 1,0-1 0,0 1-1,1 0 1,-1 0-1,0-1 1,0 1-1,0 0 1,0-1-1,1 0-1,0-1-1,0 0 1,-1 1 0,1-1-1,-1 0 1,1 0-1,-1 0 1,0 0-1,0 0 1,1-1-1,-2-14-152,0 0 0,0 0 1,-6-22-1,5 29 103,-1 1 0,0 0 0,0 1 0,-1-1-1,0 0 1,-1 1 0,-8-12 0,12 18 34,0 1 0,-1-1 0,1 1 0,0-1 0,-1 1 0,1 0 0,-1-1 0,1 1 0,-1 0 0,0 0 0,1 0 0,-1 0 0,0 0 0,0 1 0,0-1 0,0 0 0,0 1 0,0-1 0,-3 1 0,3 0 7,-1 0-1,1 1 0,-1-1 0,1 1 0,-1 0 0,1-1 0,0 1 0,-1 0 1,1 1-1,0-1 0,0 0 0,0 0 0,-3 3 0,-2 3 28,0 0-1,1 0 1,0 0-1,0 0 1,0 1-1,1 0 1,-5 11-1,3-3 29,0 1-1,1-1 0,1 2 1,-6 33-1,9-41-8,1 0-1,1 1 1,-1-1-1,2 0 1,-1 1 0,1-1-1,1 0 1,0 0 0,0 0-1,5 11 1,-6-19-19,0 0-1,-1-1 1,1 1 0,0 0 0,0-1 0,1 1 0,-1-1-1,0 1 1,0-1 0,1 0 0,-1 1 0,1-1-1,-1 0 1,1 0 0,-1 0 0,1 0 0,0 0 0,0-1-1,-1 1 1,1 0 0,0-1 0,0 1 0,0-1 0,0 0-1,-1 0 1,1 1 0,0-1 0,0 0 0,0-1 0,0 1-1,0 0 1,0-1 0,0 1 0,-1-1 0,1 1-1,0-1 1,0 0 0,-1 0 0,1 1 0,0-1 0,1-2-1,7-5-93,0 0 0,-1-1-1,0 0 1,-1 0-1,0-1 1,0 0-1,-1-1 1,6-11-1,3-3-123,-13 20 105,4-4 27,-5 9 69,-1 7-1,-1-1-2,0 0 0,0-1 0,1 1 0,0 0 0,0 0 0,1-1 0,-1 1 0,1 0 0,5 8 0,-6-12 11,1 1 1,0 0-1,0-1 1,0 1 0,0-1-1,0 0 1,1 0-1,-1 0 1,1 0 0,-1 0-1,1 0 1,0-1 0,-1 1-1,1-1 1,0 0-1,0 0 1,0 0 0,0 0-1,5 1 1,3-1 6,1 0 0,0-1 0,0 0 0,0-1 1,0 0-1,0-1 0,0 0 0,17-7 0,-6 1-5,0-1 1,0-1-1,26-16 0,-28 12-22,-1-2 0,30-27 0,21-17-69,-48 44 51,1 1 0,0 0 0,2 2-1,-1 1 1,1 1 0,1 2 0,0 0 0,45-8 0,-66 16-8,10 0 178,-14 4-81,-6 4-103,0-3 44,-1 0-1,0 0 0,0 0 1,0 0-1,-6 3 0,-6 3 31,-2 4-37,-3 1 27,1 1 0,1 1 0,1 1 0,-20 22 0,24-22-13,0 1-1,2 0 1,0 1 0,-15 32-1,27-50 3,0 0-1,0 1 1,0-1-1,0 1 1,1-1-1,-1 1 1,0 0-1,1-1 1,0 1-1,0-1 1,0 1-1,0 0 1,0-1-1,0 1 1,1 0-1,-1-1 1,1 1-1,0-1 1,0 1-1,0-1 1,0 1-1,0-1 1,0 0-1,1 1 1,-1-1-1,1 0 0,-1 0 1,1 0-1,0 0 1,0 0-1,0 0 1,0-1-1,0 1 1,0-1-1,5 3 1,1-1 42,0 1-1,1-1 1,0 0 0,0 0 0,0-1 0,0-1-1,0 1 1,0-2 0,10 1 0,31-3 25,0-1 0,73-16 0,-99 14-66,1-2 1,41-15-1,-53 16-28,0 0 0,0-1 1,0-1-1,-1 0 0,0-1 0,13-12 0,-6 2-1,-1-2 0,-1 0 0,0-1 0,-2-1 0,20-39 0,-32 56-28,-1 1-1,0-1 1,0 0 0,1-7 0,-2 11 22,-1 1-1,0-1 1,0 1 0,1-1 0,-1 1 0,0-1-1,0 1 1,0-1 0,-1 1 0,1-1 0,0 1-1,-1-1 1,1 1 0,0 0 0,-1-1-1,0 1 1,1 0 0,-1-1 0,0 1 0,-1-2-1,2 3 14,-1 0 0,1 0-1,-1 0 1,0 0 0,1 0 0,-1 0-1,0 0 1,1 0 0,-1 0-1,0 0 1,1 0 0,-1 0-1,1 0 1,-1 0 0,0 0-1,1 1 1,-1-1 0,1 0 0,-1 1-1,0-1 1,1 0 0,-1 1-1,1-1 1,-1 0 0,1 1-1,-1-1 1,0 2 0,0-1-26,-7 5 46,1 1 0,0 0 1,0 0-1,1 0 1,0 1-1,1-1 0,-1 1 1,1 1-1,-4 11 0,3-7 109,1 0 0,0 1 0,2 0-1,-1 0 1,-1 23 0,4-34-72,1 0 0,0 1 0,0-1 0,0 0 0,1 1 0,-1-1 0,1 0 0,-1 1 0,1-1 0,0 0 0,1 0 0,-1 0 0,0 1 1,1-2-1,0 1 0,0 0 0,3 5 0,-1-5-2,0 1-1,1-1 1,-1 1 0,0-1 0,1-1 0,0 1 0,0-1 0,-1 1-1,1-2 1,1 1 0,4 1 0,29 6 16,1-1 1,66 3-1,82-10-557,-158-3-1317,45-9 0,-62 9 383,9 1-578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2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3 464 4224,'0'0'110,"-1"1"0,1-1 0,0 1 0,-1-1-1,1 1 1,0-1 0,0 1 0,0-1 0,0 1 0,-1 0 0,1-1 0,0 1 0,0-1 0,0 1 0,0-1-1,0 1 1,0 0 0,0-1 0,0 1 0,1-1 0,-1 1 0,0-1 0,0 1 0,0 0 0,1-1 0,-1 1 0,0-1-1,0 1 1,1-1 0,-1 1 0,1-1 0,-1 0 0,0 1 0,1-1 0,-1 1 0,1-1 0,1 2 226,0 0 0,0 0 1,0 0-1,0 0 0,0 0 1,5 2-1,0 0 225,0-2-1,0 1 1,1-1-1,-1 0 1,1-1 0,-1 0-1,1 0 1,0 0 0,0-1-1,8-1 1,-11 0-348,1 0 0,-1 0 0,0 0-1,0-1 1,0 0 0,0 0 0,0 0 0,0-1 0,0 1 0,-1-1 0,1 0 0,-1-1-1,0 1 1,0-1 0,5-5 0,1-5 179,1 0 0,-2 0 0,0-1 0,9-20 1,23-68 667,-6 12-476,27-63 30,-59 141-479,-2 11-164,-1 0 1,1 0 0,0 0 0,-1 0 0,1 0-1,0 0 1,2-3 0,0 10 128,1 0 0,-1 0 0,4 9 0,-2-4-92,-1 1 1,-1-1-1,0 1 1,0 0 0,1 15-1,3 58 242,-7-79-247,1 35 57,-5 55 0,2-77 83,-1 0 0,0-1-1,-1 1 1,-1-1-1,-12 26 1,17-43-136,0 1 0,0 0 0,0-1 0,-1 1 1,1-1-1,0 1 0,0-1 0,-1 1 0,1-1 0,0 0 0,-1 1 0,1-1 0,0 1 1,-1-1-1,1 0 0,-1 1 0,1-1 0,0 0 0,-1 1 0,1-1 0,-1 0 1,1 0-1,-1 1 0,1-1 0,-1 0 0,0 0 0,1 0 0,-1 0 0,1 0 1,-1 0-1,1 0 0,-1 0 0,1 0 0,-1 0 0,0 0 0,1 0 0,-1 0 1,1 0-1,-1 0 0,1-1 0,-1 1 0,1 0 0,-1 0 0,1-1 0,-1 1 1,1 0-1,-1-1 0,-2-1-16,1-1-1,0 1 1,-1-1 0,1 0 0,0 1-1,-3-6 1,-11-23-204,-17-39 0,28 58 110,-1-1 0,-9-12 0,8 13-234,8 14-31,1 5 387,1-1 0,1 0 0,-1 0 0,1 0 0,1 0 1,6 8-1,-7-11 32,1 1 1,0-1 0,-1 0 0,1 0 0,1-1 0,-1 1 0,0-1 0,0 0-1,1-1 1,-1 1 0,1-1 0,0 0 0,-1-1 0,1 1 0,0-1 0,0 0 0,-1-1-1,12-1 1,5-3 57,0 0-1,0-2 1,29-13-1,-25 9-183,80-29 149,-102 38-88,1 1 1,-1-1-1,0 1 0,0 0 0,0 1 0,1-1 1,6 1-1,-10 0 0,1 0 1,-1 0 0,0 1-1,0-1 1,1 0-1,-1 1 1,0-1-1,0 1 1,0-1-1,0 1 1,0 0-1,1 0 1,-1-1-1,0 1 1,-1 0-1,1 0 1,0 0-1,0 0 1,0 0-1,0 0 1,-1 0-1,1 0 1,-1 0 0,1 0-1,-1 0 1,1 1-1,-1-1 1,1 0-1,-1 0 1,0 3-1,2 10 45,-1 1-1,-1 0 0,0-1 1,-1 1-1,-4 18 0,1-2 108,-4 22-50,-2 0 0,-2-1 0,-2 0 0,-3-1 0,-34 71 0,51-121-85,-4 9 95,-1 0 0,0 0-1,-1-1 1,1 1 0,-2-1 0,-10 12 0,17-21-94,0 0 0,0 1 0,-1-1 0,1 0 0,0 0 0,0 1 0,-1-1 0,1 0 0,0 0 0,0 0 0,-1 1 0,1-1 0,0 0 0,-1 0 0,1 0 0,0 0 1,-1 0-1,1 0 0,0 1 0,-1-1 0,1 0 0,0 0 0,-1 0 0,1 0 0,-1 0 0,1 0 0,0-1 0,-1 1 0,1 0 0,0 0 0,-1 0 0,1 0 0,0 0 0,-1-1 0,0 1 10,1-1 0,-1 0 0,1 0 1,0 0-1,-1 0 0,1 1 0,-1-1 0,1 0 1,0 0-1,0 0 0,0 0 0,-1-2 0,1-3 44,0-1-1,0 0 0,1-10 1,0 16-58,1-15-23,1 1 0,6-19-1,54-163-125,-43 132 128,3 1 0,36-68-1,-36 87-38,3 1 0,2 2 0,47-57 0,-70 91 6,1 2-1,0-1 1,0 1 0,1 0-1,-1 0 1,1 1-1,0 0 1,1 0 0,10-5-1,-16 9 64,0 0-1,0 1 1,-1-1-1,1 1 1,0 0-1,0-1 1,0 1-1,-1 0 1,1 0-1,0 0 1,0 0-1,0 1 1,0-1-1,-1 0 1,1 1-1,0-1 1,0 1-1,-1 0 1,1 0-1,0-1 1,-1 1-1,1 0 1,-1 0-1,1 1 1,-1-1-1,0 0 1,1 0-1,-1 1 1,0-1-1,0 1 1,1 1-1,1 1 27,-1 0 0,0 0-1,0 0 1,0 1 0,0-1-1,-1 0 1,0 1 0,0-1-1,0 1 1,0 0 0,0 5-1,-3 9 64,0 0 0,-1 0-1,-1 0 1,0-1 0,-15 35 0,17-45-87,-1 0 1,-1-1 0,1 0-1,-1 0 1,-1 0 0,-5 6 0,8-10-11,0-1 1,0 1-1,0-1 1,-1 0-1,1 0 1,-1 0 0,0 0-1,1-1 1,-1 1-1,0-1 1,0 1 0,0-1-1,0 0 1,0 0-1,-1-1 1,1 1 0,0-1-1,-5 1 1,-1-1 7,0-1-1,1 0 1,-1-1 0,-13-4 0,16 4-57,1 1 1,-1-2-1,1 1 0,0 0 1,0-1-1,0 0 1,1 0-1,-6-5 1,9 8 43,1-1-1,0 1 1,0 0 0,0 0 0,0 0-1,0 0 1,0 0 0,0 0 0,0-1 0,0 1-1,0 0 1,0 0 0,0 0 0,0 0 0,0 0-1,0 0 1,0 0 0,0-1 0,1 1-1,-1 0 1,0 0 0,0 0 0,0 0 0,0 0-1,0 0 1,0 0 0,0-1 0,0 1-1,0 0 1,0 0 0,0 0 0,1 0 0,-1 0-1,0 0 1,0 0 0,0 0 0,0 0-1,0 0 1,0 0 0,0 0 0,1 0 0,-1 0-1,0 0 1,0 0 0,0 0 0,0 0-1,0 0 1,0 0 0,1 0 0,-1 0 0,0 0-1,0 0 1,9-2 0,-8 2-3,54-3 192,-32 2-166,37-6 1,72-28 61,-31 6 19,-85 25-72,326-93 78,-321 91-72,-16 5-30,-1 0 1,1-1 0,-1 1-1,0-1 1,1 0-1,-1 0 1,0 0 0,0-1-1,4-3 1,-1 2 33,0-1 12,-7 5-53,0-1 0,0 1 0,0 0 0,0 0 0,0 0-1,0-1 1,0 1 0,0 0 0,0 0 0,0-1-1,-1 1 1,1 0 0,0 0 0,0 0 0,0-1 0,0 1-1,0 0 1,0 0 0,0 0 0,-1 0 0,1-1 0,0 1-1,0 0 1,0 0 0,0 0 0,-1 0 0,1 0 0,0-1-1,0 1 1,0 0 0,-1 0 0,1 0 0,0 0-1,0 0 1,0 0 0,-1 0 0,1 0 0,-2-1-13,0 1 0,1-1 0,-1 1 0,0 0-1,0-1 1,1 1 0,-1 0 0,0 0 0,0 0 0,1 1 0,-4-1 0,-26 8 74,26-6-51,-37 9 59,10-3-70,1 1 0,-51 22 0,74-27 19,0 0 0,0 0 0,0 1 0,1 1 0,-1-1-1,1 1 1,0 0 0,1 1 0,0 0 0,0 0 0,0 0 0,1 1-1,0-1 1,-5 12 0,8-14 3,0 1-1,0-1 1,1 0-1,0 1 1,0 0 0,0-1-1,1 1 1,0-1-1,0 1 1,1 9 0,0-13-2,-1 0 0,0 0 0,0 0 0,1 0 0,-1-1 0,1 1 0,0 0 0,0-1 1,-1 1-1,1 0 0,0-1 0,0 1 0,0-1 0,1 1 0,-1-1 0,0 0 0,1 1 1,-1-1-1,0 0 0,1 0 0,-1 0 0,1 0 0,0 0 0,-1 0 0,1-1 0,0 1 0,0 0 1,-1-1-1,1 1 0,0-1 0,0 0 0,0 0 0,-1 0 0,1 0 0,2 0 0,1-1 5,1 0 0,-1 0 0,0-1 0,0 0 0,0 0 0,0 0 0,0 0 0,0-1 0,-1 0 0,8-6 0,1-2-43,-1 0 1,13-14-1,4-7-16,37-43 33,-55 58-25,-9 14-4,0 0 0,0 0-1,0 0 1,0 0 0,0 1-1,0-1 1,1 1 0,-1 0-1,6-4 1,-8 6 28,0 0 0,0 0 0,1 0 0,-1 0 0,0 0 0,1 0 0,-1 0 0,0 0 0,0 0 0,1 0 0,-1 0 0,0 1 0,1-1 0,-1 0 0,0 0 0,0 0 0,1 0 0,-1 0 0,0 1 0,0-1 0,0 0 0,1 0 0,-1 0 0,0 1 0,0-1 0,0 0 0,0 0 1,0 1-1,1-1 0,-1 0 0,0 1 0,0-1 0,0 0 0,0 0 0,0 1 0,0-1 0,0 0 0,0 1 0,0-1 0,0 0 0,3 20-16,-1-9 6,2 5-56,0 1 150,1 0 1,0 0-1,1-1 1,10 19-1,-15-33-71,0-1-1,0 0 1,0 0-1,0 0 0,0 0 1,0 0-1,0 0 1,0 0-1,1 0 1,-1 0-1,0 0 1,1-1-1,-1 1 1,0-1-1,1 1 1,-1-1-1,1 1 0,-1-1 1,1 0-1,-1 1 1,1-1-1,-1 0 1,1 0-1,-1 0 1,1-1-1,-1 1 1,1 0-1,-1 0 1,0-1-1,2 0 0,4-1 8,-1 0 0,0-1 0,0 1-1,-1-1 1,8-6 0,5-3 18,0 1 0,1 1 0,0 0 0,21-7 0,236-78-230,-256 88 222,-10 5 7,-1-1-1,0 0 1,-1-1 0,1 0 0,-1 0 0,11-8 0,-72 19-132,30-3 112,1 1-1,0 1 1,0 1 0,0 1-1,1 1 1,0 1 0,1 1-1,-20 13 1,34-20 1,1 1 0,0-1 0,0 1-1,0 0 1,0 0 0,1 1 0,0-1 0,0 1-1,0 0 1,1 0 0,0 1 0,0-1 0,0 0 0,-1 10-1,3-12 4,0 1-1,0-1 0,1 1 0,0-1 0,0 1 0,0-1 1,0 1-1,1-1 0,0 1 0,0-1 0,0 0 0,0 1 1,1-1-1,-1 0 0,1 0 0,0 0 0,1 0 0,-1 0 1,1 0-1,-1-1 0,1 1 0,0-1 0,5 5 0,-1-3 5,-1 1-1,1-1 0,1 0 0,-1-1 0,1 1 1,0-2-1,0 1 0,0-1 0,0 0 0,0-1 1,16 3-1,-11-4 7,0 0 1,0-1-1,0 0 1,0-1-1,0 0 1,0-1-1,15-5 1,1-2 0,-1-1 1,0-2-1,-1-1 1,0-1-1,-1-1 1,27-21-1,104-93-10,-153 125-45,1 0-1,0-1 1,-1 1-1,0-1 1,0 0-1,0 0 0,-1 0 1,0 0-1,0-1 1,3-7-1,-5 12 13,-1-1-1,0 1 0,1 0 1,-1 0-1,0 0 1,0 0-1,0 0 1,0 0-1,0-1 1,0 1-1,0 0 1,0 0-1,0 0 1,0 0-1,-1 0 1,1 0-1,-1-1 1,1 1-1,0 0 0,-1 0 1,0 0-1,1 0 1,-1 1-1,0-1 1,1 0-1,-1 0 1,0 0-1,0 0 1,0 1-1,0-1 1,0 0-1,0 1 1,0-1-1,0 1 1,-1-1-1,-1 0 13,1 0 0,-1 0-1,0 0 1,1 1 0,-1-1 0,0 1 0,1 0-1,-1 0 1,0 0 0,1 0 0,-1 1 0,0-1-1,-3 2 1,0-1 24,1 1-1,0 0 1,0 1-1,1-1 1,-1 1-1,0 0 1,1 0-1,0 0 1,0 1-1,0-1 1,0 1-1,0 0 1,1 0-1,0 1 1,0-1-1,0 1 1,0 0-1,1-1 1,-1 1 0,1 0-1,0 0 1,-1 10-1,1-5 64,1 0 1,0 1-1,1-1 0,0 0 0,0 0 1,1 0-1,1 0 0,0 0 1,0 0-1,1 0 0,4 11 0,-5-17-56,-1 0-1,1 0 1,0 0-1,0 0 1,1 0-1,-1 0 0,1-1 1,0 1-1,0-1 1,0 0-1,0 0 1,0 0-1,1 0 0,-1 0 1,1-1-1,0 1 1,0-1-1,0 0 1,0 0-1,0-1 1,1 1-1,-1-1 0,0 0 1,1 0-1,8 0 1,-1-1-136,1 0 0,-1-1 0,0 0 0,1-1 0,-1 0 0,0-1 0,0 0 0,0-1 0,18-9 0,-18 7-1070,0-1-1,-1 0 1,0-1 0,0-1 0,11-10 0,-3 2-1418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2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11872,'0'-6'5375,"5"6"-4671,0 0 2176,4 0-1728,9-5 736,4 5-1120,6-4 320,-2-1-608,6-1-288,0 6-96,-6-9-256,1 9 96,-4-11-3200,-1 6 1760,-4-4-5855,0 6 4127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2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9472,'2'-10'4666,"0"24"-581,7 7-1372,-4-11-1893,0 0 0,3 13 1,-2 8-15,-1 1 0,3 61 0,-5-43-286,-2-23-86,2 1 0,11 44-1,-13-66 444,0-14-479,-1 7-387,23-54 162,2 1-1,34-55 0,22 1-610,8-13-4377,-86 116 3934,10-14-1644,-1 9-2031,-4 8 2220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2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22 624 6304,'1'0'346,"-1"-1"0,1 1 1,-1 0-1,1 0 0,-1 0 1,0 0-1,1 0 0,-1 0 1,1-1-1,-1 1 0,1 0 1,-1 0-1,1 0 0,-1 0 1,1 1-1,-1-1 0,0 0 1,1 0-1,-1 0 0,1 0 1,-1 0-1,1 1 0,-1-1 1,0 0-1,1 1 0,0-1-85,-1 1 1,0-1-1,1 1 0,-1 0 0,0-1 1,0 1-1,0-1 0,0 1 1,0 0-1,0-1 0,0 1 0,0-1 1,0 1-1,0 0 0,0-1 0,0 2 1,-13 32 1984,8-23-1144,1 0-818,1 0 1,0 1-1,0-1 0,1 1 0,1-1 1,0 1-1,1 0 0,0-1 1,0 1-1,2 0 0,-1-1 1,5 17-1,-5-25-240,0-1 1,0 1-1,0-1 0,0 0 1,0 0-1,1 1 0,-1-1 1,1 0-1,-1 0 0,1 0 1,0 0-1,0-1 0,0 1 1,2 1-1,-3-2-39,0-1 1,1 1 0,-1 0-1,0-1 1,0 1-1,1-1 1,-1 0 0,0 1-1,1-1 1,-1 0-1,1 0 1,-1 0-1,0 0 1,1 0 0,-1 0-1,1 0 1,-1 0-1,0-1 1,1 1 0,-1-1-1,0 1 1,1-1-1,-1 1 1,0-1-1,0 0 1,1 1 0,0-2-1,3-3-86,0 1 0,-1-1-1,1 1 1,-1-1 0,-1 0 0,1-1-1,-1 1 1,0-1 0,0 1 0,4-11-1,-3 2-238,1 0-1,-2 0 1,3-24-1,-5 34 290,-1-1 1,0 1-1,0-1 0,0 1 0,0-1 0,-1 1 0,0-1 1,0 1-1,0 0 0,-1-1 0,1 1 0,-5-8 0,4 9 27,1 1 0,-1-1 0,0 1 0,0 0-1,-1-1 1,1 1 0,0 0 0,-1 0-1,1 1 1,-1-1 0,0 0 0,1 1-1,-1 0 1,0-1 0,0 1 0,0 0 0,0 1-1,0-1 1,-6 0 0,4 0 12,-1 1 0,0-1-1,1 1 1,-1 1 0,1-1 0,-7 2 0,11-2 23,0 0 0,0 1 0,0-1 0,0 1 0,0-1 0,-1 1-1,1-1 1,0 1 0,0 0 0,0-1 0,0 1 0,1 0 0,-1 0 0,0 0 0,0 0 0,0 0 0,1 0 0,-1 0 0,0 0 0,1 0 0,-1 0 0,1 0 0,-1 0 0,1 0 0,0 0 0,-1 1-1,1-1 1,0 0 0,0 0 0,0 0 0,0 2 0,0-2-16,0 0-1,0 0 1,1 0 0,-1-1-1,0 1 1,1 0-1,-1 0 1,0 0-1,1-1 1,-1 1 0,1 0-1,-1-1 1,1 1-1,-1 0 1,1-1-1,0 1 1,-1-1 0,1 1-1,0-1 1,0 1-1,-1-1 1,1 1-1,0-1 1,0 0 0,-1 1-1,1-1 1,0 0-1,0 0 1,0 0 0,0 1-1,0-1 1,0 0-1,28 0-143,-8-4 98,0-1-1,-1-1 0,0 0 0,-1-2 1,27-13-1,-7 3 46,-18 10-21,-1-2 0,1 0 1,-1-1-1,-1-1 0,0-1 0,22-20 0,-14 6 40,-2-1 0,-1-1 0,-1-1 0,29-50 1,27-68 185,-41 77-262,-31 57 143,0 0 0,0 0 0,-2 0 1,7-23-1,-12 37-93,0 0 1,0-1 0,0 1-1,1-1 1,-1 1-1,0 0 1,0-1-1,0 1 1,0-1 0,0 1-1,0 0 1,0-1-1,0 1 1,0-1-1,0 1 1,-1 0 0,1-1-1,0 1 1,0 0-1,0-1 1,0 1-1,-1-1 1,1 1 0,0 0-1,-1-1 1,-7 2 75,-13 14-70,20-14-13,-7 6 17,1 0 0,0 1-1,0-1 1,1 2 0,-11 16-1,11-15 1,-82 150 433,67-118-372,-44 94 146,50-99-91,-20 70 1,33-99-99,1 0-1,0 0 1,0 0-1,0 0 1,1 0-1,0 0 1,1 0 0,0 1-1,0-1 1,3 8-1,-4-13-13,1 0 0,0-1 1,1 1-1,-1 0 0,0-1 0,1 1 0,-1 0 0,1-1 0,0 0 0,0 1 0,0-1 0,0 0 1,0 0-1,1 0 0,-1-1 0,0 1 0,1 0 0,0-1 0,-1 1 0,1-1 0,0 0 1,0 0-1,-1 0 0,1 0 0,0-1 0,0 1 0,0-1 0,0 0 0,4 0 0,3 0-80,-1-1 1,0-1-1,1 1 0,-1-2 0,0 1 0,12-6 0,-2 0-241,32-19-1,-41 21 226,-1-1 0,0 0 0,8-9 0,10-8 71,-24 21 0,0 1 0,0-1 0,0 0 0,0 0 0,0 0 0,-1 0 0,0 0 0,1-1 0,-1 1 0,-1-1 0,4-5 0,-1 0 60,-4 9-53,0 0-1,0 0 0,0 0 1,0 0-1,0 0 0,0 0 0,0 0 1,0 0-1,0 0 0,0 0 1,0 0-1,0 0 0,0 0 0,0 0 1,0 0-1,0 0 0,0 0 1,0 0-1,0 0 0,0 0 0,0 0 1,0 0-1,0 0 0,0 0 0,0 0 1,0 0-1,0 0 0,1 0 1,-1 0-1,0 0 0,0 0 0,0 0 1,0 0-1,0 0 0,0 0 1,0 0-1,0 0 0,0 0 0,0 0 1,0 0-1,0 0 0,0 0 1,0 0-1,0 0 0,0 0 0,0 0 1,-6 16 244,-23 28 95,21-33-236,0 1 1,0 0-1,1 0 0,-7 18 0,13-26-81,-1 1 0,1-1 1,0 0-1,1 1 0,-1-1 1,1 1-1,0-1 0,0 1 1,0-1-1,1 0 1,-1 1-1,1-1 0,0 1 1,0-1-1,1 0 0,-1 0 1,1 0-1,3 5 0,-5-8 1,1 1 0,-1-1-1,1 0 1,0 1-1,0-1 1,0 0 0,0 0-1,0 0 1,0 0-1,0 0 1,0 0 0,0 0-1,1 0 1,-1 0-1,0-1 1,0 1 0,1 0-1,1 0 1,-2-1-18,1 0 0,0 0 1,0 0-1,-1-1 0,1 1 0,0 0 1,-1-1-1,1 1 0,0-1 0,-1 1 1,1-1-1,-1 0 0,1 1 1,-1-1-1,3-2 0,71-56-334,-15 10 215,-53 43 63,0 0 0,0 0 1,9-13-1,-8 9-135,-17 23 269,1 1-1,1-1 0,0 1 1,1 0-1,0 1 0,1 0 1,-6 27-1,11-41-73,0 0 0,0 0 1,-1 0-1,1 0 0,0-1 0,0 1 0,0 0 0,1 0 0,-1 0 1,0 0-1,0-1 0,0 1 0,0 0 0,1 1 0,-1-2-4,1 0 0,-1 0 0,0 0 0,1 1 0,-1-1 0,0 0 0,1 0 0,-1 0 0,0 0-1,1 0 1,-1 0 0,0 0 0,1 1 0,-1-1 0,1 0 0,-1 0 0,0 0 0,1-1 0,-1 1-1,0 0 1,1 0 0,-1 0 0,0 0 0,1 0 0,-1 0 0,1 0 0,-1-1 0,0 1 0,0 0 0,1 0-1,-1-1 1,0 1 0,1 0 0,-1 0 0,0-1 0,0 1 0,0 0 0,1-1 0,15-13 40,-12 9-113,1 1-1,0-1 1,11-6-1,278-129-1102,-290 139 1161,44-18-78,-44 18 91,1-1 0,0 1 1,1 0-1,-1 0 0,0 1 0,0-1 1,7 1-1,-12 0 2,1 0-1,0 0 1,-1 0 0,1 1 0,-1-1 0,1 0 0,0 0-1,-1 0 1,1 0 0,-1 1 0,1-1 0,-1 0-1,1 1 1,-1-1 0,1 0 0,-1 1 0,1-1 0,-1 0-1,1 1 1,-1-1 0,0 1 0,1-1 0,-1 1 0,0-1-1,1 1 1,-1-1 0,0 1 0,0 0 0,1-1-1,-1 1 1,0-1 0,0 1 0,0 0 0,0-1 0,0 1-1,0-1 1,0 1 0,0 0 0,0-1 0,0 1-1,0-1 1,0 1 0,-1 0 0,1-1 0,0 1 0,0-1-1,-1 2 1,-1 2 49,0 0-1,0 0 1,0 0-1,-1 0 1,-2 3-1,-41 46 298,26-31-227,-29 41 0,-2 11 108,61-87-471,0 1 1,0 1-1,1-1 0,0 1 0,1 1 1,15-10-1,92-60-493,-117 79 742,2-2-19,0 1 1,-1-1-1,1 1 1,0 1-1,7-3 0,-11 4 12,1 0-1,-1-1 0,1 1 0,-1 0 1,1 0-1,-1 0 0,1 0 1,-1 0-1,1 0 0,-1 0 0,1 1 1,-1-1-1,0 0 0,1 0 0,-1 0 1,1 0-1,-1 1 0,1-1 1,-1 0-1,0 0 0,1 1 0,-1-1 1,1 1-1,-1-1 23,1 1 0,-1 0 0,1 0 0,-1 0 0,0 0 0,1 0 0,-1 0 1,0 0-1,0 0 0,0 0 0,0 0 0,0 0 0,0 0 0,0 0 0,0 2 0,-3 9 117,0 0-1,0 0 1,-1 0 0,-10 20 0,-6 18 251,20-49-396,0-1 1,0 1-1,0-1 0,-1 0 0,1 1 1,0-1-1,0 1 0,0-1 0,0 0 1,0 1-1,0-1 0,0 1 0,0-1 1,0 1-1,0-1 0,0 0 1,0 1-1,0-1 0,0 1 0,0-1 1,0 0-1,1 1 0,-1-1 0,0 1 1,0-1-1,0 0 0,1 1 0,0-1-17,-1 0 0,1 0 0,-1 0 0,1 0 0,0 0 1,-1 0-1,1 0 0,-1 0 0,1 0 0,-1 0 0,1 0 0,-1 0 0,1-1 0,-1 1 0,1 0 0,-1 0 0,1-1 0,23-17-693,56-60-858,-77 75 1573,0 0-1,-1 1 1,1-1-1,0 1 1,1 0 0,-1 0-1,0 0 1,0 0-1,1 0 1,-1 1-1,1 0 1,0-1 0,3 1-1,-6 0 14,-1 1 0,1 0 0,-1 0 0,1 0-1,-1 0 1,1 0 0,-1 0 0,0 0 0,1 1 0,-1-1-1,1 0 1,-1 0 0,1 0 0,-1 0 0,1 0 0,-1 1-1,0-1 1,1 0 0,-1 0 0,0 1 0,1-1 0,-1 0 0,0 1-1,1-1 1,-1 0 0,0 1 0,1-1 0,-1 0 0,0 1-1,0-1 1,0 1 0,1-1 0,-1 1 0,0-1 0,0 1-1,2 19 426,-3-16-408,-1 61 407,0-35-303,2-1 0,4 40 0,1-50 76,-5-18-212,1-1 1,-1 1-1,0-1 1,0 0-1,1 1 1,-1-1-1,0 1 1,1-1-1,-1 0 1,0 1-1,1-1 1,-1 0-1,1 0 1,-1 1-1,0-1 1,1 0-1,-1 0 1,1 0-1,-1 1 1,1-1-1,0 0 1,1-1-9,0 1 0,0-1 0,0 1 0,-1-1 0,1 0 0,0 0 0,0 0 1,-1 0-1,1 0 0,0 0 0,-1-1 0,0 1 0,1 0 0,1-3 0,17-16-143,43-43-378,78-99 0,-140 161 550,0 0-1,-1 0 1,1 1-1,-1-1 0,1 0 1,-1 0-1,1 0 0,-1 0 1,0 0-1,1 0 1,-1 0-1,0 0 0,0 0 1,0-1-1,0 2-14,0 0 1,0 0-1,0-1 1,0 1-1,0 0 1,0 0-1,0-1 0,-1 1 1,1 0-1,0 0 1,0-1-1,0 1 1,0 0-1,-1 0 0,1 0 1,0 0-1,0-1 1,-1 1-1,1 0 1,0 0-1,0 0 0,-1 0 1,1 0-1,0 0 1,0 0-1,-1-1 1,1 1-1,0 0 0,-1 0 1,1 0-1,-3 0 25,1 1 0,0-1 0,-1 0 0,1 1 0,0-1-1,0 1 1,-1 0 0,1-1 0,-4 3 0,1 1 48,0-1 0,0 1 0,0 0 0,1 0 0,0 1 0,-1-1 1,2 1-1,-1 0 0,0 0 0,1 0 0,0 1 0,0-1 0,1 1 0,-1 0 1,1-1-1,1 1 0,-1 0 0,1 0 0,0 0 0,0 0 0,1 1 0,-1-1 1,2 7-1,-1-6-85,0 0 0,1 0 1,0 0-1,0 0 0,1-1 1,0 1-1,0 0 0,0 0 1,1-1-1,0 0 0,0 1 0,1-1 1,0 0-1,0-1 0,0 1 1,1-1-1,-1 0 0,1 0 1,1 0-1,5 4 0,-6-6-254,-1-1-1,1 0 0,0 0 1,0-1-1,0 1 1,1-1-1,-1 0 0,0 0 1,0-1-1,1 0 0,-1 0 1,0 0-1,0 0 1,7-2-1,-1 0-1263,-1-1 0,0 1 0,0-2 0,0 1 0,0-2 0,9-4 0,-17 8 690,0 0 1,0 0-1,0-1 0,0 1 1,0 0-1,-1-1 0,1 1 1,0-1-1,-1 0 0,1 1 1,-1-1-1,0 0 0,1 0 1,-1 0-1,1-3 1,-2 4 613,0 1 1,-1-1 0,1 0 0,0 0 0,-1 0-1,1 0 1,-1 1 0,1-1 0,-1 0 0,1 0-1,-1 1 1,-1-2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74 2560,'-5'0'725,"6"-2"-452,-1 2-187,0 0 0,1 0 0,-1-1 0,0 1 0,1 0 0,-1 0 0,0-1 0,0 1 0,1 0 0,-1-1 0,0 1 0,0 0 0,1-1 0,-1 1 0,0-1 0,0 1 0,0 0 0,0-1 0,0 1 0,0-1 0,0 1 1,19-26 5123,-12 9-2692,-6 15-2107,0 0-1,-1 0 1,1 0-1,0 0 1,-1 0-1,1 0 1,-1 0 0,1-4-1,-4 27 3477,-10 14-2582,-3 9-625,-23 135 968,17-66-1125,15-81-421,-4 22 54,-3-1 0,-24 63 0,37-114-316,0 1-1,0-1 1,0 0 0,-1 0-1,1 0 1,-1 0 0,1 0-1,-1-1 1,1 1-1,-1 0 1,-4 2 0,6-3-41,-1-1 0,1 0 0,-1 0-1,0 1 1,1-1 0,-1 0 0,1 0 0,-1 0 0,0 0 0,1 0 0,-1 0 0,0 0 0,1 0 0,-1 0 0,0 0 0,1 0 0,-1 0 0,1 0 0,-2-1 0,1 1-205,0-1 0,0 0 0,0 1 1,0-1-1,0 0 0,0 0 1,1 0-1,-1 0 0,0 1 0,0-1 1,1-1-1,-1 1 0,0 0 0,0-1 1,-3-17-6411,7 10 4272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5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24 117 5888,'-9'-2'1456,"-3"0"1000,11 2-2354,1 0-1,0-1 0,0 1 1,-1 0 505,1 0-506,0 0 1,0-1-1,0 1 0,0 0 0,0 0 1,0 0-1,0 0 0,0 0 1,0-1-1,0 1 0,0 0 0,0 0 1,0 0-1,-1 0 0,1 0 0,0-1 1,0 1-1,1 0 0,-1 0 0,0 0 1,0 0-1,0-1 0,0 1 0,0 0 1,0 0-1,0 0 0,0 0 1,0 0-1,0-1 0,1 1 507,-1 0-507,0 0 0,0-1 0,0 1 1,0 0-1,0 0 0,1 0 1,0-1 322,1-1 0,0 1 0,-1 0 0,1 0 0,0 0 0,-1 0 0,1 0 0,0 1 0,2-2 0,34-4 1468,-22 4-1182,32-3 748,-9 1-728,43-9-1,-26 0-596,76-20-47,-123 30-92,0 2 0,14-2 0,-15 3-623,-1-1 0,1 0 1,12-4-1,-15 1-3572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5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 7968,'-1'0'257,"-1"0"0,1 0 0,0 0 0,0 1 1,-1-1-1,1 0 0,0 1 0,0-1 0,0 1 1,0-1-1,0 1 0,0 0 0,0-1 0,0 1 0,0 0 1,0 0-1,0 0 0,0-1 0,0 1 0,1 0 1,-2 2-1,-1 3 452,0-1-1,0 1 1,-2 8 0,-3 6-19,-42 63 2500,36-60-2395,1 0-1,-14 36 1,-14 53 171,22-58-663,-48 142 486,54-148-668,10-36-74,-1 1 1,0 0-1,-1-1 0,-7 14 1,3 3-123,6-19-8,3-8 81,-1-1 1,1 0-1,-1 1 0,1-1 0,-1 1 0,0-1 0,1 0 0,-1 0 1,0 1-1,0-1 0,0 0 0,-1 1 0,-2 2 18,0 0-1,1 1 1,0-1-1,0 0 1,0 1 0,-2 5-1,-2 2 63,1-6 59,6-6-135,0 0 0,0 0 0,0 0 0,0 0 0,0 0 0,0 0-1,0 0 1,0 0 0,0 0 0,1 0 0,-1 0 0,0 0 0,0 0 0,0 1-1,0-1 1,0 0 0,0 0 0,0 0 0,0 0 0,0 0 0,0 0 0,0 0 0,0 0-1,0 0 1,0 0 0,0 0 0,0 0 0,0 0 0,0 0 0,0 0 0,-1 1 0,1-1-1,0 0 1,0 0 0,0 0 0,0 0 0,0 0 0,0 0 0,0 0 0,0 0 0,0 0-1,0 0 1,0 0 0,0 0 0,0 0 0,1 0 147,5-17 296,1 0-447,-4 8-12,1 1 1,0 0 0,0 0-1,0 0 1,1 0-1,0 1 1,10-11 0,-1-1-3,113-137 310,-116 144-297,-7 7 1,0 0 0,0 0 0,1 1 0,0-1 0,0 1 0,0 0-1,1 0 1,8-4 0,-13 8 5,-1-1 0,1 1-1,0 0 1,-1 0 0,1 0 0,0 0-1,-1 0 1,1-1 0,-1 1 0,1 0-1,0 0 1,-1 1 0,1-1-1,0 0 1,-1 0 0,1 0 0,0 0-1,-1 0 1,1 1 0,-1-1 0,1 0-1,-1 1 1,1-1 0,0 1 0,0 0 11,0 0 0,0 0 0,0 0 0,0 1 0,0-1 0,-1 0 0,1 0 0,-1 1 0,1-1 0,0 3 0,0 2 52,1 0-1,-2 0 1,1 13 0,-2-1 50,-1-1 0,0 1 0,-8 25 0,-4 24-63,13-59-30,0 0-1,1 0 1,0 0-1,1 11 1,-1-16-3,1 0 0,0 0 0,0 0-1,0 0 1,0 0 0,0 0 0,1 0 0,-1 0 0,1-1-1,-1 1 1,1-1 0,0 1 0,0-1 0,3 3-1,-2-3 2,-1-1-1,0 0 0,0 0 1,1 1-1,-1-1 0,1-1 1,-1 1-1,1 0 0,-1-1 1,1 1-1,2-1 0,31 2 361,-31-2-355,6 0-8,0 0-1,1-1 0,-1 0 1,0-1-1,0-1 1,0 1-1,0-2 0,0 1 1,0-1-1,-1-1 1,0 0-1,0-1 0,0 0 1,-1 0-1,0-1 1,0 0-1,-1 0 0,16-18 1,-17 15-23,0 0 0,-1 0 0,0-1 0,-1 1 1,0-1-1,6-19 0,-5 10 11,-1-1 0,-1 1-1,1-24 1,-4 35-38,0 0 0,-1 0 0,-1 0 0,1 1 0,-1-1 0,-3-8 0,4 16 24,0 0-1,0 1 1,0-1 0,-1 0-1,1 1 1,0-1 0,-1 1-1,1-1 1,0 1 0,-1-1-1,1 1 1,-1-1-1,1 1 1,-1-1 0,1 1-1,-1-1 1,1 1 0,-1 0-1,1-1 1,-1 1 0,0 0-1,1 0 1,-1-1 0,1 1-1,-1 0 1,0 0-1,1 0 1,-1 0 0,0 0-1,1 0 1,-1 0 0,0 0-1,1 0 1,-1 0 0,0 0-1,1 0 1,-1 0 0,1 0-1,-1 1 1,0-1-1,1 0 1,-1 1 0,1-1-1,-1 0 1,1 1 0,-2 0-1,-1 1-22,-1 1 0,0 0-1,1 0 1,-6 5 0,-8 13 175,1 1 0,0 0 0,2 0 0,-19 41 0,31-58-98,-1 0 0,1 0-1,1 0 1,-1 0 0,1 1 0,0-1 0,0 0 0,0 1 0,1-1 0,0 9 0,1-10-12,-1 0 0,1-1 1,0 1-1,0 0 0,1-1 0,-1 1 1,1-1-1,0 0 0,0 1 1,0-1-1,0 0 0,0 0 1,1 0-1,-1-1 0,1 1 0,3 2 1,3 2-16,0-1 1,1 0 0,0-1-1,0 0 1,0 0 0,1-1-1,0-1 1,-1 0 0,1 0-1,0-1 1,0 0 0,1-1-1,-1 0 1,0-1-1,0 0 1,1-1 0,-1-1-1,22-4 1,-20 1-645,-3 1-999,1 1-1,15-3 1,-22 6 782,-1-1 0,1 1 0,-1 0 1,1 0-1,-1 0 0,1 1 0,-1-1 1,1 1-1,-1 0 0,1 0 0,5 3 1,9 5-4706,0 2 1846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6:5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19 131 3712,'1'-10'9829,"1"19"-9367,-1 1 1,0 0-1,0 0 1,-1 0-1,0 0 0,-1-1 1,-1 12-1,-1 13 207,1 20-94,-8 88 930,10-115-1137,0-4 195,0-23-552,0 1 0,0-1 0,0 0 0,0 1-1,0-1 1,0 0 0,0 1 0,0-1 0,0 1 0,0-1 0,0 0 0,0 1 0,-1-1-1,1 0 1,0 1 0,0-1 0,0 0 0,0 1 0,-1-1 0,1 0 0,0 1 0,0-1-1,-1 0 1,1 0 0,0 1 0,-1-1 0,1 0 0,0 0 0,-1 0 0,1 0 0,0 1-1,-1-1 1,2-17 21,30-102-229,16-34-1,-35 124 245,1 1 0,0 0 0,23-31-1,-29 48-4,19-24 227,-24 33-249,-1 0 0,1 0 0,0 0 0,0 1 0,0-1 0,1 1 1,-1-1-1,0 1 0,1 0 0,-1 0 0,0 0 0,1 0 0,3-1 0,-5 2 11,0 0 0,0 0 0,0 1 0,1-1 0,-1 0-1,0 0 1,0 1 0,0-1 0,0 0 0,0 1 0,0-1-1,0 1 1,0-1 0,0 1 0,0 0 0,0-1 0,-1 1 0,1 0-1,0 0 1,0-1 0,0 1 0,-1 0 0,1 0 0,-1 0-1,1 0 1,0 1 0,1 3 50,0-1 0,0 1 0,0-1 0,1 7 0,3 19 218,-1 1 0,-2-1 0,-1 61 1,1 17 167,14-4-339,-15-88-8,1 21-6,-3-36-134,1 1 1,-1-1-1,0 1 0,1-1 0,-1 1 0,0-1 1,1 0-1,0 1 0,-1-1 0,1 1 0,0-1 1,0 0-1,0 0 0,0 0 0,0 1 0,0-1 0,0 0 1,0 0-1,0 0 0,3 1 0,-4-2-326,-9-4-7805,5 3 6153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0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22 662 5408,'3'-13'2016,"-3"11"-1669,0 0-1,0 1 1,0-1 0,1 0-1,-1 1 1,0-1-1,1 1 1,0-1 0,1-3-1,-1 0 3446,-1 12-1387,-1 12-870,-6 32 0,1 2-445,-8 130 937,13-177-1989,1 0 0,-1 0 0,1 0 0,0 0 0,0 0 0,1-1 0,2 10 0,-3-15-32,0 0 0,0 0 0,0 0 0,0 0-1,0 1 1,0-1 0,0 0 0,0 0 0,1 0 0,-1 0 0,0 0 0,0 0 0,0 0 0,0 1 0,0-1-1,1 0 1,-1 0 0,0 0 0,0 0 0,0 0 0,0 0 0,0 0 0,1 0 0,-1 0 0,0 0 0,0 0-1,0 0 1,0 0 0,1 0 0,-1 0 0,0 0 0,0 0 0,0 0 0,0 0 0,1 0 0,-1 0-1,0 0 1,0-1 0,0 1 0,0 0 0,0 0 0,0 0 0,1 0 0,-1 0 0,0 0 0,0 0 0,0-1-1,0 1 1,0 0 0,7-7 190,-7 7-170,16-22 16,0-1-1,-2-1 1,17-35-1,26-83 15,-36 88 37,-9 11-53,-9 33-55,-3 13-74,-7 35 284,-23 157 591,29-184-728,1-1 0,0 1 0,0-1 0,4 20 0,-4-27-28,1 0 1,0 1-1,0-1 0,0 0 1,0 0-1,0 0 0,1 0 0,-1 0 1,1-1-1,0 1 0,0 0 1,0-1-1,0 1 0,0-1 1,0 0-1,1 0 0,-1 0 1,1 0-1,4 3 0,-3-4 11,1 1-1,-1-1 1,1 0-1,0-1 0,-1 1 1,1-1-1,-1 0 1,1 0-1,8-1 1,1-1-54,26-8 0,-16 2 39,0-1-1,-1-1 1,-1-1 0,1-1 0,-2-1 0,0-1-1,0-1 1,-2-1 0,1-1 0,-2 0-1,25-32 1,-40 46-24,13-16 69,34-32 0,-50 50-64,1 0-1,0 1 0,0-1 1,0 0-1,0 0 1,0 0-1,0 1 0,0-1 1,0 1-1,1-1 0,-1 1 1,0-1-1,0 1 1,0 0-1,1-1 0,-1 1 1,0 0-1,0 0 1,1 0-1,-1 0 0,0 0 1,0 0-1,2 1 1,-2-1 9,0 1 0,1 0 0,-1 0 0,0 0 0,0 0 0,0 0 0,0 0 0,0 0 0,-1 0 0,1 0 0,0 0 0,0 0 0,-1 1 0,1-1 0,0 0 0,-1 1 0,1 0 0,1 8 62,0-1 0,0 1 0,-1 0 0,0 17 0,-7 95 509,4-101-547,1-18-27,0-1 0,1 1 1,-1 0-1,1 0 0,0-1 1,0 1-1,0 0 0,0 0 1,1 0-1,0 3 0,0-4 110,-1-4-129,1 0 0,0 0 0,0 0 0,-1 0 0,1 0 0,0 0 0,1 0 0,-1 0 0,0 1 0,3-3 0,2-4 24,42-80-127,-12 21-54,-35 65 144,2-3-7,-1 0-1,1 1 1,1 0-1,6-8 0,-10 12 31,0-1-1,1 1 0,-1 0 0,1-1 0,0 1 0,-1-1 1,1 1-1,-1 0 0,1 0 0,-1-1 0,1 1 0,0 0 1,-1 0-1,1 0 0,0-1 0,-1 1 0,1 0 0,0 0 1,-1 0-1,1 0 0,0 0 0,-1 0 0,1 1 0,0-1 0,-1 0 1,1 0-1,-1 0 0,1 1 0,0-1 0,-1 0 0,1 0 1,-1 1-1,1-1 0,-1 1 0,1-1 0,-1 0 0,1 1 1,-1-1-1,1 1 0,-1-1 0,1 1 0,-1 0 0,0-1 1,0 1-1,1-1 0,-1 1 0,1 1 0,0 1-5,1 1-1,0 0 0,-1 1 1,0-1-1,0 0 1,0 0-1,0 9 1,-1 34 65,-1-25-53,0-7 16,0 12 44,1-25-65,0-1 0,1 0-1,-1 1 1,0-1-1,0 0 1,0 1-1,1-1 1,-1 0 0,1 1-1,-1-1 1,1 0-1,-1 0 1,2 2-1,-1-3-1,-1 0-1,1 0 1,-1-1-1,0 1 0,1 0 1,-1 0-1,1-1 1,-1 1-1,0 0 0,1 0 1,-1-1-1,1 1 1,-1-1-1,0 1 0,0 0 1,1-1-1,-1 1 1,0-1-1,0 1 0,1 0 1,-1-1-1,0 0 1,3-3-27,73-84-157,-66 74 106,1 0-1,0 1 1,1 0-1,1 1 1,0 1 0,15-11-1,-27 21 76,0 1 1,0-1-1,1 0 0,-1 0 0,0 1 1,0-1-1,1 0 0,-1 1 0,0-1 1,1 1-1,-1 0 0,0-1 1,1 1-1,-1 0 0,1 0 0,-1 0 1,0 0-1,1 0 0,-1 0 0,1 1 1,-1-1-1,0 0 0,1 1 0,-1-1 1,0 1-1,1-1 0,-1 1 0,0 0 1,0-1-1,1 1 0,-1 0 0,0 0 1,0 0-1,0 0 0,0 0 0,0 0 1,0 0-1,-1 0 0,1 0 1,0 0-1,0 1 0,0 1 0,3 6 37,-1 1-1,1-1 0,-2 1 1,4 18-1,-5-21-42,3 42 26,-4-40-8,0 0-1,1 0 1,0 0-1,0 0 1,1 0-1,1-1 0,3 12 1,-5-18-3,0 0 0,0-1 0,1 1 0,-1-1 0,0 1 0,1-1 0,-1 1 0,1-1 0,0 0 0,-1 0 0,1 0 0,0 0 0,-1 0 0,1 0 0,0 0 0,0-1 0,0 1 0,0-1 0,0 1 0,0-1 0,0 0-1,0 1 1,0-1 0,0 0 0,0-1 0,0 1 0,3-1 0,4 0-2,0-1-1,-1 0 0,1-1 0,13-6 0,-14 5-1,0-1 0,0 0 0,-1 0 0,0-1 0,0 0 0,0 0 0,0 0-1,-1-1 1,0 0 0,-1-1 0,1 1 0,4-11 0,3-7 4,0-1 0,12-40 0,76-271-641,-83 258 684,-4 0 1,5-106-1,-15 135-217,-4 50 162,0 0-1,0 0 0,0 0 1,0 0-1,1 0 1,-1-1-1,0 1 0,0 0 1,0 0-1,0 0 1,0 0-1,0 0 1,0 0-1,0 0 0,0-1 1,0 1-1,0 0 1,0 0-1,0 0 1,0 0-1,0 0 0,0 0 1,0 0-1,0-1 1,0 1-1,0 0 0,0 0 1,0 0-1,-1 0 1,1 0-1,0 0 1,0 0-1,0 0 0,0-1 1,0 1-1,0 0 1,0 0-1,0 0 0,0 0 1,0 0-1,-1 0 1,1 0-1,0 0 1,0 0-1,0 0 0,0 0 1,0 0-1,0 0 1,0 0-1,-1 0 0,1 0 1,0 0-1,0 0 1,0 0-1,0 0 1,0 0-1,0 0 0,-6 9-103,0 16 101,1-1 0,-3 43-1,0-6 85,3-28 20,-15 109 268,15 184 55,5-277-305,-1-36-58,1 0 0,0 0 0,1 0 0,0 0 0,6 21 0,-6-30-46,8 18 139,-9-22-149,0 1 1,1-1 0,-1 0-1,0 0 1,0 1-1,0-1 1,0 0-1,1 0 1,-1 0 0,0 1-1,0-1 1,0 0-1,1 0 1,-1 0-1,0 0 1,0 1-1,1-1 1,-1 0 0,0 0-1,0 0 1,1 0-1,-1 0 1,0 0-1,1 0 1,-1 0 0,1 0-3,-1 0 0,1-1 0,-1 1 1,1 0-1,-1-1 0,0 1 1,1-1-1,-1 1 0,0 0 0,1-1 1,-1 1-1,0-1 0,1 1 1,-1-1-1,0 1 0,0-1 1,0 1-1,1-2 0,5-18-263,0 0 1,5-42-1,-3 16-48,0 7 102,1 1-1,15-40 0,-21 69 188,-1 5 3,-1-1 1,1 1-1,0-1 1,5-7-1,-6 12 22,-1-1 0,0 1-1,1-1 1,-1 1 0,1-1 0,-1 1-1,0-1 1,1 1 0,0 0 0,-1-1-1,1 1 1,-1 0 0,1 0 0,-1-1-1,1 1 1,-1 0 0,1 0-1,0 0 1,-1 0 0,1-1 0,0 1-1,-1 0 1,1 0 0,-1 0 0,1 1-1,0-1 1,-1 0 0,1 0-1,-1 0 1,1 0 0,0 0 0,-1 1-1,1-1 1,-1 0 0,1 1 0,-1-1-1,1 0 1,-1 1 0,1-1 0,-1 1-1,1-1 1,-1 0 0,1 2 0,8 7 6,0 1 1,-1 1 0,10 16 0,6 7 78,-7-12 45,1-1-1,0-1 1,26 21-1,-33-32-34,1 0 0,0-1 1,0-1-1,1 0 0,0 0 0,0-2 0,0 1 1,15 3-1,-24-8-79,1 0 1,-1 0-1,1-1 1,-1 1-1,1-1 1,0 0-1,-1 0 1,1 0-1,0-1 1,-1 1-1,1-1 1,-1 0-1,1-1 0,-1 1 1,0-1-1,1 0 1,-1 0-1,0 0 1,0-1-1,0 1 1,0-1-1,6-6 1,-4 2-14,-1-1-1,1 0 1,-1 0 0,-1 0 0,0 0 0,0-1 0,3-9-1,16-66 18,-21 77-24,1-8-23,3-26 0,-5 38 18,-1 0-1,0-1 1,0 1 0,0 0-1,0 0 1,-1 0 0,1 0-1,-1 0 1,0 0 0,0 0-1,0 0 1,0 0 0,-1 0-1,-2-4 1,4 6 2,-1 1-1,1-1 1,-1 0 0,1 1-1,-1-1 1,0 0 0,0 1-1,1-1 1,-1 1 0,0-1-1,0 1 1,1-1 0,-1 1-1,0-1 1,0 1 0,0 0-1,0 0 1,0-1 0,0 1-1,1 0 1,-1 0 0,0 0-1,0 0 1,0 0 0,0 0-1,0 0 1,0 0 0,0 1-1,0-1 1,1 0 0,-1 0-1,0 1 1,0-1 0,0 1-1,0-1 1,1 1 0,-1-1-1,0 1 1,0-1 0,1 1-1,-1 0 1,0-1 0,1 1-1,-1 1 1,-3 2-3,1 0 1,0 0 0,0 0-1,1 1 1,-1-1 0,-1 6-1,0 2 49,0 0 1,1 1-1,1-1 1,0 1-1,0 17 0,3 62 115,0-76-105,1 0-1,0 0 1,1 0 0,1 0 0,0 0 0,12 27-1,-10-27 1,-4-10-41,0-1-1,1 0 1,-1 0-1,4 5 1,-5-9 18,1 1 1,-1-1-1,1 1 0,-1-1 0,1 1 1,-1-1-1,1 0 0,0 0 1,0 0-1,-1 0 0,1 0 1,0 0-1,0-1 0,4 2 0,-5-2-22,1 0-1,-1 0 0,0 0 1,0 0-1,1 0 0,-1 0 1,0 0-1,1-1 0,-1 1 1,0-1-1,0 1 0,1-1 1,-1 1-1,0-1 0,0 1 1,0-1-1,0 0 0,0 0 1,0 0-1,0 0 0,0 1 1,0-1-1,0 0 0,0-1 1,-1 1-1,2-2 0,3-5-28,-1 0-1,0 0 0,2-8 0,-1 5 39,24-68-177,-21 53 127,1 0-1,2 1 1,15-27 0,-25 50 35,1-1 2,0 0 0,0 0 1,0 0-1,0 0 0,0 1 0,5-5 0,-7 7-2,1 0-1,0-1 1,-1 1-1,1-1 0,0 1 1,0 0-1,0-1 1,-1 1-1,1 0 0,0 0 1,0 0-1,0 0 1,0 0-1,-1 0 0,1 0 1,0 0-1,0 0 1,0 0-1,0 0 0,-1 0 1,1 1-1,0-1 1,0 0-1,0 1 0,-1-1 1,1 0-1,0 1 1,0-1-1,-1 1 0,1-1 1,-1 1-1,1 0 1,0 0-1,4 4 42,0 1 1,-1 0-1,0 0 0,0 0 0,0 1 1,-1-1-1,0 1 0,4 13 0,3 6 138,-1-7-35,0 0-1,1-1 1,1 0-1,0 0 1,1-2-1,22 24 1,-26-32-112,-1-2 1,1 1-1,0-1 0,1 0 1,0 0-1,0-1 1,0 0-1,0-1 1,1 0-1,-1-1 0,1 0 1,0 0-1,0-1 1,0 0-1,11 0 1,-11-2-110,-1 0 0,1 0 1,-1-1-1,1 0 0,-1-1 1,1 0-1,-1-1 1,0 0-1,0 0 0,13-7 1,-15 6-271,0 0 1,-1 0-1,0-1 1,0 0-1,0 0 1,-1 0 0,1-1-1,4-6 1,2-5-3079,16-31 0,-10 19 586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1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1138 121 2400,'-3'-2'8031,"-3"0"-3288,-17-5-2230,1 2-1747,-160-43 1180,68 26-330,-169-12 0,264 33-1426,-1 1-1,1 2 0,-1 0 1,0 0-1,1 2 0,0 1 1,-28 10-1,12-1 56,1 1 1,-61 39-1,75-42-76,1 1 1,1 0 0,-21 21-1,33-28-130,0 0 1,1 0-1,0 0 0,0 1 0,1 0 0,0 0 0,0 0 1,1 1-1,0-1 0,0 1 0,0 0 0,1-1 0,-1 9 1,0 8 57,1-1 1,2 0 0,0 0-1,1 1 1,2-1 0,0 0-1,1 0 1,12 36 0,-9-41-24,0 0 0,1-1 1,1 0-1,0 0 0,1-1 0,1 0 0,1 0 1,0-2-1,1 1 0,28 24 0,-16-21 53,1-1-1,0 0 0,2-2 0,-1-2 1,34 13-1,-50-23-105,0 0 0,0 0 1,0-1-1,0 0 1,1-1-1,11-1 0,4-1 91,36-5 0,-58 5-82,1 0-1,-1 0 1,1-1-1,-1 0 1,1 0 0,-1 0-1,0 0 1,0-1-1,0 0 1,0 0 0,0-1-1,-1 1 1,7-7-1,-9 8-34,-1 0 1,1 0-1,0-1 0,-1 1 0,1 0 0,-1-1 0,0 1 0,0-1 0,0 1 0,0-1 1,0 0-1,-1 1 0,1-1 0,-1 0 0,0 0 0,0 1 0,0-1 0,0 0 0,0 0 1,0 1-1,-1-1 0,1 0 0,-1 1 0,0-1 0,0 0 0,0 1 0,-3-6 0,0 0-10,-1 1 0,0-1-1,0 1 1,-1 0-1,0 0 1,0 0-1,-1 1 1,0 0-1,0 0 1,0 1 0,-1 0-1,0 0 1,0 1-1,0 0 1,0 0-1,-1 1 1,1 0 0,-18-4-1,25 7 46,0 0 5,0 0 0,0 0 0,0 0-1,0 0 1,0-1 0,0 1 0,0 0-1,0-1 1,0 1 0,0 0 0,0-1 0,0 1-1,0-1 1,1 0 0,-1 1 0,0-1-1,-1-1 1,42 2 530,434-56-182,-450 52-414,103-11 143,-106 15 56,-7 1-5,-13-1-248,1 7-589,-1-6 590,-1-1 0,0 1 1,1-1-1,-1 1 0,0-1 1,0 1-1,0-1 1,1 1-1,-1 0 0,0-1 1,0 1-1,0-1 0,0 1 1,0 0-1,0-1 1,0 1-1,0-1 0,0 1 1,-1 0-1,-5 27-8486,6-26 7659,0-1-1,0 1 1,0 0-1,0-1 1,0 1 0,0-1-1,1 1 1,-1-1 0,1 1-1,-1-1 1,1 1 0,-1-1-1,1 1 1,0-1 0,0 0-1,1 3 1,10 7-2225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0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94 630 2656,'-1'0'51,"1"0"0,0-1 0,0 1 0,0 0 0,0 0 0,0 0 0,0-1 0,0 1 0,0 0 0,0 0 0,0-1 0,0 1 1,0 0-1,0 0 0,0-1 0,0 1 0,0 0 0,0 0 0,0 0 0,0-1 0,0 1 0,0 0 0,0 0 0,0 0 0,1-1 0,-1 1 0,0 0 0,0 0 0,0 0 0,0 0 0,0-1 0,1 1 0,-1 0 1,0 0-1,0 0 0,0 0 0,1 0 0,-1-1 0,0 1 0,0 0 0,0 0 0,1 0 0,-1 0 0,0 0 0,0 0 0,0 0 0,1 0 0,-1 0 0,13-4 2705,-13 4-2611,2-1 196,-1 1 0,0 0 0,1-1 0,-1 1 0,0-1 0,0 1 0,0-1-1,1 0 1,-1 0 0,0 1 0,0-1 0,0 0 0,0 0 0,1-2-1,-2 3-190,1-1-1,-1 1 0,0-1 0,0 1 1,0 0-1,0-1 0,0 1 0,1-1 1,-1 1-1,0-1 0,0 1 0,0-1 0,0 1 1,0-1-1,0 1 0,-1-1 0,1 1 1,0-1-1,0 1 0,0 0 0,0-1 1,0 1-1,-1-1 0,1 1 0,0 0 0,0-1 1,-1 1-1,1-1 0,0 1 0,-1 0 1,1-1-1,0 1 0,-1 0 0,1 0 0,0-1 1,-1 1-1,1 0 0,-1-1 0,-1 1-47,1-1-1,0 1 1,-1 0-1,1-1 1,0 1-1,-1 0 1,1 0-1,0 0 1,-1 0-1,1 0 0,0 0 1,-1 0-1,1 1 1,0-1-1,-1 0 1,1 1-1,0-1 1,0 1-1,-1-1 1,-1 2-1,-25 17 665,24-16-591,-4 4 32,0 0-1,1 1 0,0 0 0,0 0 0,-8 14 1,13-18-149,1-1 1,-1 1 0,1-1-1,0 1 1,0 0 0,0-1-1,0 1 1,1 0-1,0 0 1,0-1 0,0 6-1,1 1 46,0 0 1,0 0-1,4 10 0,-3-15-88,0 0 1,0-1 0,0 1 0,1-1-1,0 1 1,0-1 0,0 0 0,0 0-1,1-1 1,0 1 0,0-1 0,4 4 0,-2-3 29,-1 0 1,1 0 0,0 0 0,0-1 0,1 0 0,-1 0 0,1-1 0,9 3 0,-13-5-53,0 1 1,1-1-1,-1 0 0,0 0 1,1 0-1,-1 0 1,0-1-1,1 1 1,-1-1-1,0 0 1,1 0-1,-1 0 1,0 0-1,0-1 1,0 1-1,0-1 1,0 0-1,-1 0 1,1 0-1,3-3 1,-3 2-8,0 0 0,-1-1 0,1 1 0,-1-1 0,0 1 0,0-1 0,0 0 0,0 0 0,-1 0 0,1 0 0,-1 0 0,0 0 0,-1 0 0,1 0 0,-1-1 1,1-4-1,-2-4-7,0 1 1,0-1-1,-1 1 1,-1 0-1,0-1 1,-1 1-1,-5-12 1,-1 4-18,0 0 0,0 1 0,-18-22 0,24 35-24,-1 1 0,1 1 1,-1-1-1,0 1 0,0-1 1,0 1-1,-8-4 0,12 8 58,1 0-1,0-1 0,-1 1 0,1 0 1,0 0-1,-1 0 0,1 0 1,0 0-1,-1 0 0,1 0 1,0 0-1,-1 0 0,1 0 0,-1 0 1,1 0-1,0 0 0,-1 0 1,1 0-1,0 0 0,-1 0 1,1 0-1,-1 1 0,1-1 0,0 0 1,-1 0-1,1 0 0,0 1 1,0-1-1,-1 0 0,1 0 0,0 1 1,0-1-1,-1 0 0,1 0 1,0 1-1,0-1 0,-1 0 1,1 1-1,0-1 0,0 0 0,0 1 1,0-1-1,0 1 0,-5 16 144,5-16-133,-1 3 21,1 0-1,0 1 1,0-1-1,0 0 1,1 0-1,0 1 1,0-1-1,0 0 1,0 0-1,0 0 0,1 0 1,0 0-1,2 4 1,-3-6 8,0 1 1,1-1 0,-1 0-1,1 0 1,-1 0 0,1 0-1,0 0 1,0 0-1,0 0 1,0-1 0,0 1-1,1-1 1,-1 1-1,0-1 1,1 0 0,-1 0-1,0 0 1,1 0-1,0 0 1,-1-1 0,1 1-1,2-1 1,1 0 30,0-1-1,0 0 1,0 0 0,0-1 0,0 1 0,0-1-1,-1-1 1,1 1 0,-1-1 0,0 0 0,0 0-1,0-1 1,0 1 0,8-9 0,4-5 60,-1 0 1,19-27 0,-29 35-89,111-161 419,-94 130-382,-1-2 1,22-59 0,7-57 349,-51 158-423,0 0 0,0 0-1,0 0 1,0 0 0,0 0-1,0 0 1,0 0 0,0 0-1,0 0 1,0 0 0,0 0-1,0 0 1,0 0 0,0 0-1,0 0 1,0 0 0,0 1-1,0-1 1,1 0 0,-1 0-1,0 0 1,0 0 0,0 0-1,0 0 1,0 0 0,0 0-1,0 0 1,0 0 0,0 0-1,0 0 1,0 0 0,0 0-1,0 0 1,0 0 0,0 0-1,0 0 1,0 0 0,0 0-1,0 0 1,0 0-1,1 0 1,-1-1 0,0 1-1,0 0 1,0 0 0,0 0-1,0 0 1,0 0 0,0 0-1,0 0 1,0 0 0,0 0-1,0 0 1,3 9 47,0 15-46,1 54 210,-4-1 1,-3 1 0,-24 141-1,17-174-79,-1 0 0,-31 73 0,-54 80 132,-21 19-59,113-210-210,-45 79 240,44-78-203,-1-1-1,0 1 0,0-1 0,0-1 1,-1 1-1,0-1 0,0 0 0,-8 5 0,13-11-33,1 1 1,0 0-1,-1 0 0,0-1 0,1 1 0,-1-1 0,1 0 0,-1 1 0,0-1 0,1 0 0,-1 0 0,0 0 0,1 0 0,-1 0 0,1 0 0,-1-1 0,0 1 0,1 0 0,-1-1 0,1 1 0,-1-1 0,1 0 0,-1 1 0,1-1 0,-1 0 1,1 0-1,0 0 0,-1 0 0,1 0 0,-2-3 0,-1 0-45,0-1-1,0-1 1,0 1 0,1 0 0,0-1-1,-3-7 1,1 3-1,1 0 0,1 0 1,0 0-1,1-1 0,0 1 0,0-1 1,1 1-1,0-1 0,2-19 0,0 24 64,0 1-1,0 0 1,1 0 0,0-1 0,0 1-1,0 0 1,0 1 0,1-1-1,0 0 1,0 1 0,6-7-1,-3 5-7,1 0 0,-1 0 0,1 1 0,0 0 0,0 0 0,13-6 0,6 1 16,-1 1-1,2 0 1,39-6 0,-65 15-24,228-37-878,-225 36 580,27 0-4070,-29 1 3108,1 0-1,0 0 0,-1 1 0,1-1 1,-1 1-1,1-1 0,-1 1 1,1 0-1,3 2 0,3 4-2640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0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1137 2400,'0'1'293,"0"0"0,0 0 0,1-1 0,-1 1 0,0 0 0,0 0 0,0 0 0,0-1 0,1 1 0,-1 0 0,0-1 0,1 1 0,-1 0 0,1 0 0,-1-1 0,1 1 0,-1-1 0,1 1 0,0 0 0,15 21 3692,-14-20-3419,1 0 0,-1 0 0,0 0-1,1 0 1,-1 0 0,1 0 0,0-1 0,0 0 0,5 3-1,-7-4-414,0-1 0,0 1 0,0 0 0,0 0 0,0-1 0,0 1 0,0-1-1,0 1 1,0-1 0,0 1 0,0-1 0,0 1 0,0-1 0,0 0 0,0 0 0,-1 1-1,2-2 1,11-17 787,-12 17-800,7-12 214,-2-1-1,1 0 1,7-28-1,8-52 70,-11 42-104,0 3-78,-4 16-52,1-1 0,2 1 0,19-43 0,-26 68-173,-2 6 119,0 0-1,0 0 1,1 1-1,-1-1 1,4-4-1,-5 6-110,0 1-1,0 0 1,0 0-1,1-1 1,-1 1-1,0 0 1,0 0-1,0 0 1,1 0-1,-1 0 1,0-1-1,0 1 1,1 0-1,-1 0 1,0 0-1,1 0 1,-1 0-1,0 0 1,0 0-1,1 0 1,-1 0 0,0 0-1,0 0 1,1 0-1,-1 0 1,0 0-1,1 0 1,0 1 21,-1-1 1,1 1-1,0-1 1,-1 1-1,1-1 1,0 1-1,-1 0 1,1-1-1,-1 1 1,1 0 0,-1-1-1,1 1 1,0 1-1,6 13 57,-1 1 0,0-1 0,-1 1 0,-1 0 0,0 1-1,2 22 1,0 100 236,-7-96-203,-8 63 0,8-101-91,0 0-1,0 0 0,-1 0 0,1 0 0,-1-1 0,-4 8 0,6-11-38,-1 0 0,0 0 1,1 0-1,-1 0 0,0 0 0,1 0 0,-1 0 1,0 0-1,0-1 0,0 1 0,0 0 0,0 0 1,0-1-1,0 1 0,0-1 0,0 1 1,0-1-1,0 1 0,0-1 0,-1 1 0,1-1 1,0 0-1,0 0 0,0 0 0,-1 0 0,1 0 1,0 0-1,0 0 0,-1 0 0,1 0 1,0 0-1,0-1 0,0 1 0,-2-1 0,-2-1-1,0-1 0,1 0 0,-1 0 1,1 0-1,0 0 0,0-1 0,0 0 0,0 1 0,1-2 0,-1 1 0,1 0 0,0 0 0,-4-10 0,-1-3-180,1 0 0,-7-29 1,9 31 20,4 7-31,4 16-24,6 8 122,-4-11 83,0 1 0,1-1 0,0-1 0,0 1 1,1-1-1,-1 0 0,1-1 0,0 1 0,0-1 1,12 3-1,-10-3 25,1 0 1,0-1 0,1-1-1,-1 0 1,0 0-1,14-1 1,-1-1 100,40-9 0,-45 5-98,0 0 0,0-1 0,0-1 0,0-1 0,-1 0 1,-1-2-1,1 0 0,-1 0 0,-1-2 0,0 0 0,-1 0 0,22-26 0,-6 2 28,-2-2 0,-1-1-1,42-81 1,-51 81 19,-1-1-1,23-81 1,3-81 166,-38 174-215,-1 0 0,-1-1-1,-1 0 1,-1 1 0,-7-55-1,6 83-22,0-1 0,0 0 0,0 0 0,0 0 0,0 0 0,-1 1 0,1-1 0,0 0 0,-1 0 0,1 0 0,0 1 0,-1-1 0,1 0 0,-1 1 0,1-1 0,-2-1 0,1 2 2,1 0 0,0 0-1,-1 0 1,1 0 0,0 0-1,-1-1 1,1 1 0,-1 0-1,1 0 1,-1 0 0,1 0-1,0 0 1,-1 0 0,1 1 0,-1-1-1,1 0 1,0 0 0,-1 0-1,1 0 1,-1 0 0,1 1-1,0-1 1,-1 0 0,-2 2 4,0 1 1,1-1-1,-1 0 1,1 1-1,0-1 0,-3 5 1,-1 2 26,0 1 0,1 0 0,0 0 0,1 1 0,0 0 0,0-1 0,-3 21 0,1-7-16,-9 46-29,-9 84 0,5 77 231,17-196-163,-1 44 63,5-1 1,11 80-1,-4-97 109,-9-60-212,0 0-1,0 0 0,1 0 0,-1 0 0,1 1 1,-1-1-1,0 0 0,1 0 0,0 0 0,-1 0 1,1 0-1,-1 0 0,1 0 0,0 0 0,0-1 1,1 2-1,-1-1-10,-1-1 1,1 0 0,0 0-1,-1 1 1,1-1-1,0 0 1,-1 0-1,1 0 1,0 0-1,0 0 1,-1 0 0,1 0-1,0 0 1,-1 0-1,1 0 1,0 0-1,-1-1 1,1 1 0,0 0-1,0-1 1,4-1-8,-1-1 1,0 0 0,0 0 0,0-1 0,0 1-1,6-8 1,45-67 66,-8 10-101,-29 44 5,1 2 0,2 0 1,0 2-1,1 0 0,1 1 0,1 1 0,0 2 0,42-22 0,-61 35 28,1 0 0,0 1 1,0 0-1,0 0 0,1 1 1,-1-1-1,0 1 0,0 0 1,1 1-1,-1 0 0,1 0 1,9 1-1,-10 1 13,0-1 0,0 1 1,-1 0-1,1 0 0,-1 1 0,0 0 0,0 0 1,0 0-1,0 0 0,0 1 0,-1 0 0,1 0 1,3 5-1,0-2 55,-7-6-46,1 0-1,-1 0 0,0 0 0,0 0 0,0 0 0,0 0 0,0 1 0,0-1 0,1 3 0,-9-11 24,-1 1 0,1 0 0,-1 0 0,0 1 0,-1 0 0,1 0 0,-12-4 0,12 7-56,-1 0 0,1 1 0,0 0 0,0 0 0,0 1 0,-1 0 0,1 1 0,0-1 0,0 1 0,0 1 0,0 0 0,0 0 0,0 1 0,0 0 0,1 0 0,-1 0 0,1 1 0,0 0 0,-10 8 0,9-6 6,-1 0 0,1 1 1,1 0-1,0 1 0,0-1 0,0 2 0,1-1 1,0 0-1,0 1 0,1 0 0,1 1 0,-1-1 1,1 1-1,1-1 0,-3 13 0,4-12 54,1 0 0,1 0 0,-1 0-1,2 0 1,-1 0 0,4 18 0,-3-24-29,0 0 1,0 1-1,0-1 1,1 0-1,-1 0 1,1 0-1,0-1 1,0 1-1,0 0 1,1-1-1,-1 1 1,1-1-1,0 0 1,0 0-1,0 0 1,0 0-1,1 0 1,4 2-1,-5-4-5,-1 0-1,0 0 0,1 0 0,-1 0 0,1-1 1,-1 0-1,1 1 0,0-1 0,-1 0 0,1 0 0,-1 0 1,1-1-1,0 1 0,-1 0 0,1-1 0,-1 0 1,1 0-1,-1 1 0,0-2 0,1 1 0,1-1 1,3-2-13,-1-1 0,0 1-1,1-1 1,-2-1 0,10-9 0,-1-3-51,0-1 0,-1-1 0,-1 0 0,17-42-1,2-1-83,-11 21 49,-9 90 22,-1-10 66,28 67 1,-36-100 35,1 0-1,0 0 1,0 0 0,5 6 0,-7-10-29,0 0 0,-1-1 0,1 1 0,0 0 0,-1 0 0,1-1 1,0 1-1,0-1 0,0 1 0,0-1 0,-1 1 0,1-1 0,0 1 0,0-1 1,0 0-1,0 1 0,0-1 0,0 0 0,0 0 0,0 0 0,0 0 0,0 0 0,0 0 1,0 0-1,0 0 0,0 0 0,0 0 0,0-1 0,0 1 0,0 0 0,0-1 1,0 1-1,1-1 0,4-4-3,-1 0 0,0-1 0,0 1 0,0-1-1,-1 0 1,0 0 0,0 0 0,3-8 0,6-8 33,62-89-74,-20 31-14,53-105-1,-14-40-218,-18-11 71,-74 230 182,7-29 132,-9 35-112,0-1 0,0 0 1,1 0-1,-1 0 0,0 1 0,0-1 0,0 0 0,0 0 0,0 0 0,0 1 1,0-1-1,-1 0 0,1 0 0,0 0 0,0 1 0,0-1 0,-1 0 0,1 0 1,-1 1-1,1-1 0,0 0 0,-1 1 0,1-1 0,-1 0 0,1 1 1,-1-1-1,0 1 0,1-1 0,-1 1 0,0-1 0,1 1 0,-2-1 0,-4 4-62,5-2 60,-5 5-11,0 0 0,1 1 0,0 0 0,0 0 0,0 1 0,-5 12 0,-19 56-34,2 16 281,-20 131 1,43-198-191,2-1 0,0 0-1,2 0 1,0 1 0,6 33-1,-4-46 5,0 1-1,1-1 0,1 0 0,0 0 0,0-1 0,1 1 0,1-1 0,0 0 0,0 0 0,1-1 1,0 1-1,11 10 0,-15-19-35,0 0 1,0 1-1,0-1 0,0 0 1,0-1-1,1 1 1,-1-1-1,1 1 0,-1-1 1,1 0-1,-1 0 1,1 0-1,0-1 0,-1 1 1,1-1-1,0 0 1,0 0-1,-1-1 0,1 1 1,0-1-1,4-1 1,1 0-17,-1 0 1,0-1 0,0 0 0,0 0 0,-1-1 0,1 0 0,-1-1 0,9-7 0,-5 4-8,0-1-1,-1 0 1,0-1-1,-1 0 1,0-1-1,13-19 1,-14 16-88,-1-1 1,8-21-1,-14 32 78,1-1-1,-1 0 0,0 1 1,0-1-1,-1 0 1,0 0-1,1 1 1,-1-1-1,-1 0 1,1 0-1,-1 1 1,-2-9-1,3 13 21,0 0-1,0-1 0,-1 1 1,1 0-1,0-1 1,0 1-1,-1 0 0,1-1 1,0 1-1,-1 0 1,1 0-1,0-1 1,-1 1-1,1 0 0,0 0 1,-1 0-1,1 0 1,-1-1-1,1 1 1,0 0-1,-1 0 0,1 0 1,-1 0-1,1 0 1,0 0-1,-1 0 1,1 0-1,-1 0 0,1 0 1,-1 0-1,1 0 1,0 0-1,-1 1 1,1-1-1,0 0 0,-1 0 1,1 0-1,-1 1 1,1-1-1,0 0 1,-1 0-1,1 1 0,0-1 1,-1 1-1,-14 12-194,11-7 228,1 1 0,0-1 0,0 1 0,0 0 0,1 0 0,0 1-1,0-1 1,1 0 0,0 1 0,0-1 0,1 0 0,0 1 0,1 14-1,1-12 17,0-1 0,0 1 0,1-1-1,0 0 1,0 1 0,1-1-1,0-1 1,1 1 0,0-1-1,7 9 1,-11-15-34,0 0 0,0-1 0,1 0 0,-1 1 0,1-1 0,-1 0 0,1 1 0,0-1-1,-1 0 1,1 0 0,0-1 0,0 1 0,-1 0 0,1 0 0,0-1 0,0 1 0,0-1 0,0 0 0,2 1 0,-1-2-14,0 1 0,-1 0 0,1-1 1,-1 1-1,1-1 0,0 0 0,-1 0 1,0 0-1,1 0 0,-1 0 0,0-1 1,1 1-1,-1-1 0,0 1 0,2-3 1,58-56 196,-16 17-164,-30 27-37,0 1 0,0 1-1,29-18 1,-44 31 0,1 0-1,-1 0 0,0 0 1,0 1-1,1-1 1,-1 1-1,1-1 1,-1 1-1,0 0 1,1-1-1,-1 1 1,1 0-1,-1 0 1,3 0-1,-3 0 4,-1 1-1,1-1 1,-1 0 0,1 1 0,-1-1-1,1 1 1,-1-1 0,0 1-1,1-1 1,-1 1 0,1-1 0,-1 1-1,0-1 1,0 1 0,1-1-1,-1 1 1,0 0 0,0-1-1,0 1 1,0-1 0,0 1 0,1 0-1,-1-1 1,0 1 0,0 0-1,-1-1 1,1 1 0,0-1 0,0 1-1,0 0 1,0-1 0,0 1-1,-1 0 1,-6 27 82,-1-1 0,-1 0 0,-23 49 1,9-24 4,23-52-84,-13 27 105,12-25-90,0 0 1,0-1 0,0 1 0,0-1 0,-1 0 0,1 1 0,0-1 0,-1 0 0,1 0-1,0 0 1,-1 0 0,-2 2 0,4-3-17,0 0 0,0 0 1,0 0-1,0 0 0,0 0 0,0 0 0,-1 0 1,1 0-1,0 0 0,0 0 0,0 0 0,0 0 1,0 0-1,0 0 0,0 0 0,0 0 0,-1 0 1,1 0-1,0 0 0,0 0 0,0 0 0,0 0 1,0 0-1,0 0 0,0 0 0,0 0 0,-1 0 1,1 0-1,0 0 0,0-1 0,0 1 0,0 0 1,0 0-1,0 0 0,0 0 0,0 0 0,0 0 1,0 0-1,0 0 0,0 0 0,0 0 0,-1-1 1,1 1-1,0 0 0,1-7 45,6-9-2,-4 14-44,0-1 0,0 1 0,0 0 0,0 0 0,0 0 0,1 0 0,-1 0 0,5-1 0,33-9 0,-30 9 0,51-10-454,86-8 1,-129 19 347,59-11-5089,-66 10 2694,-8 2 1013,-17 6-6544,-9 2 3675,-1-3 1504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0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 9312,'-17'-23'4478,"17"24"-3628,5 5 782,4-1-1061,0 0 0,0-1 0,1 0 1,-1 0-1,1-1 0,0 0 1,10 1-1,93 15 229,139 7 0,-173-23-1749,120-9-1,-189 5 14,-1 0-1,1 0 0,-1-1 1,1 0-1,-1-1 1,0 0-1,11-5 0,-19 8 724,0 0 0,-1 0 0,1-1 0,0 1 0,0 0-1,-1 0 1,1-1 0,0 1 0,-1-1 0,1 1 0,-1-1-1,1 1 1,-1-1 0,1 1 0,-1-1 0,1 1 0,-1-1 0,1 1-1,-1-1 1,1 0 0,-1 1 0,0-1 0,0 0 0,1 1 0,-1-1-1,0 0 1,0 0 0,0 1 0,0-2 0,0-3-2251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0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76 6240,'-27'-10'2005,"18"4"-641,11 0 925,11 0 1077,2 0-2308,2 0 0,-1 2 0,0 0 0,23-2 0,306-4-1250,-213 9-4193,-44-5-2131,-21 2 2527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1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14 170 2400,'-9'4'846,"4"0"3070,11 0-1548,-1 0-1866,0 0 1,0 0-1,0-1 0,1 1 0,0-1 0,-1-1 0,1 1 0,0-1 0,0 0 0,1 0 0,-1-1 1,0 1-1,0-1 0,8 0 0,-9-1-368,0-1 0,0 1-1,0-1 1,0 0 0,0 0 0,0 0 0,0-1 0,0 0-1,-1 0 1,1 0 0,0 0 0,-1-1 0,0 1 0,0-1-1,0 0 1,0-1 0,0 1 0,4-6 0,0-2 27,1 0 0,-1-1 1,-1 0-1,0 0 0,-1 0 1,-1-1-1,7-20 0,-11 27-60,0 0 0,0 0 0,0-1 0,-1 1 0,0-10 0,-1 4-163,1 11 68,0 1-1,0 0 0,0 0 0,0 0 0,0 0 0,0 0 1,0-1-1,0 1 0,0 0 0,-1 0 0,1 0 1,0 0-1,0 0 0,0 0 0,0 0 0,0 0 0,0-1 1,-1 1-1,1 0 0,0 0 0,0 0 0,0 0 1,0 0-1,-1 0 0,1 0 0,0 0 0,0 0 0,0 0 1,0 0-1,0 0 0,-1 0 0,1 0 0,0 0 1,0 0-1,0 0 0,-1 0 0,0 1 50,3 0-30,-1-1 71,-8 8-144,6-5 77,-1 1 0,1-1 1,-1 1-1,1 0 0,0-1 0,1 1 0,-1 0 0,0 0 0,1 4 0,-3 18 224,-67 342 1715,19-194-1400,16-64-80,32-95-426,1-8-48,0 0 0,0 0 1,0 0-1,-5 7 1,7-24 526,0-5-457,1-24 0,5 14-280,19-46 1,-7 19 234,34-136 20,11-32-209,-57 203 138,0 1 0,0 0 0,2 1 0,0-1 0,1 1 0,0 1 0,16-19 0,-24 31 34,1 1 0,-1-1 0,0 1 0,1 0 1,-1-1-1,1 1 0,0 0 0,-1 0 0,1 0 0,0 0 0,0 0 0,-1 1 0,1-1 0,0 0 0,0 1 0,0 0 0,0-1 0,0 1 0,0 0 0,0 0 1,0 0-1,0 0 0,0 0 0,0 1 0,0-1 0,0 0 0,-1 1 0,1 0 0,0-1 0,0 1 0,0 0 0,2 2 0,-1-1-4,0 0-1,0 1 1,0-1-1,0 1 1,-1 0-1,1 0 1,-1 0-1,0 0 1,0 1-1,0-1 1,0 0-1,-1 1 1,1 0-1,-1-1 1,2 7-1,0 12 49,-1 1-1,-1-1 0,-1 1 1,0-1-1,-2 0 0,-1 1 1,-6 24-1,5-30 22,-11 27 0,12-38-60,1 0-1,-1-1 0,0 1 0,-1-1 0,1 0 0,-1 0 1,-7 8-1,10-12-22,-1 0-1,1 0 1,0 0 0,0-1 0,0 1 0,-1 0 0,1 0-1,0-1 1,-1 1 0,1-1 0,0 1 0,-1-1 0,1 1-1,-1-1 1,1 0 0,-1 0 0,1 0 0,0 0-1,-4 0 1,3-1-18,1 1-1,-1-1 0,0 0 0,0 0 1,0 0-1,0 0 0,1 0 0,-1 0 1,0 0-1,1 0 0,-1-1 0,-1-2 1,-4-4-92,1-1 0,0 0 0,1-1 0,-7-13 0,12 21 95,-10-24-144,10 14 51,0 12 104,0 0-1,0 0 0,0 0 1,0-1-1,1 1 0,-1 0 1,0 0-1,0 0 0,0-1 1,1 1-1,-1 0 0,0 0 1,0 0-1,0 0 0,1 0 1,-1 0-1,0 0 1,0 0-1,1-1 0,-1 1 1,0 0-1,0 0 0,1 0 1,-1 0-1,0 0 0,0 0 1,1 0-1,-1 0 0,0 0 1,1 1-1,-1-1 0,0 0 1,0 0-1,0 0 0,1 0 1,-1 0-1,2 1-6,-1 0 0,0 0 0,1 0 1,-1 0-1,0 1 0,0-1 0,0 0 0,0 1 0,0-1 0,0 0 0,1 3 0,3 4 37,3 2 67,0-1 0,1 0 0,0 0 0,17 12 0,-20-18-39,-1 0 0,0 0 0,0 0-1,1-1 1,0 0 0,-1 0 0,1 0-1,0-1 1,0 0 0,0 0 0,11 0-1,1-1-32,-1-2 0,0 0-1,0-1 1,-1-1-1,1 0 1,-1-2 0,0 1-1,0-2 1,18-10-1,-10 4-11,-1-2 0,-1-1-1,0 0 1,38-39 0,-53 48 8,-1-1 0,1 0 1,-1-1-1,-1 0 0,0 0 1,0 0-1,5-13 0,-9 19-18,0 0 0,0-1 0,0 1 0,-1 0 0,1-1 0,-1 1 0,0-1 0,0 1 0,0-1 0,0 1 0,0-1 0,-1 1 0,0 0 0,0-1 0,0 1 0,0 0 0,0-1 0,-3-3 0,3 5-9,0 0-1,-1 0 1,0 0-1,0 0 1,0 0-1,0 0 1,0 0-1,0 0 1,0 1-1,0 0 1,-1-1-1,1 1 1,0 0-1,-1 0 1,1 0-1,-1 0 1,0 0-1,1 1 1,-1-1-1,1 1 1,-1 0-1,0 0 1,1 0-1,-1 0 1,-3 0-1,-1 1-6,-1 0-1,1 1 0,-1 0 0,1 0 0,0 0 0,-1 1 0,1 0 0,1 1 0,-12 6 0,14-7 12,0 1 0,-1-1 0,2 1 0,-1-1 0,0 1 0,1 0 0,-1 1 0,1-1 0,0 1 0,1-1 1,-1 1-1,1 0 0,0 0 0,0 0 0,-1 7 0,1-4 19,1 0-1,1 0 1,0 0 0,0 1 0,0-1-1,1 0 1,0 0 0,1 0 0,-1 0-1,2 0 1,-1 0 0,1-1 0,0 1-1,1-1 1,0 1 0,0-1 0,0 0 0,1-1-1,0 1 1,0-1 0,1 0 0,0 0-1,0-1 1,0 0 0,1 0 0,0 0-1,10 5 1,-11-6-14,0-1-1,1 0 1,0 0 0,0-1-1,0 1 1,0-1 0,0-1-1,0 0 1,0 0 0,0 0-1,1-1 1,-1 0 0,0 0-1,1 0 1,-1-1 0,0-1-1,0 1 1,0-1 0,0 0-1,0-1 1,0 1 0,-1-2-1,12-5 1,-4-1 8,-1 0 0,0-1-1,21-21 1,30-44 93,-37 42 5,21-14-132,-13 14 297,-34 32-261,0 1 1,1-1-1,-1 1 0,1 0 1,-1-1-1,1 1 0,3-2 1,-5 3-15,0 0 0,1 0 1,-1 0-1,0 0 0,0 0 0,1 0 1,-1 0-1,0 0 0,0 0 0,1 0 1,-1 0-1,0 0 0,0 0 0,1 0 1,-1 0-1,0 0 0,0 0 0,1 0 0,-1 0 1,0 1-1,0-1 0,1 0 0,-1 0 1,0 0-1,0 0 0,4 11 31,-2 12 259,-3 44 0,0-41-22,3 41 0,-1-60-205,0 0-1,1 1 1,0-1-1,0 0 1,0 0 0,1 0-1,0 0 1,0 0-1,8 12 1,-9-17-35,0 0-1,1 1 0,-1-1 1,0 0-1,0 0 1,1-1-1,0 1 1,-1 0-1,1-1 0,0 0 1,-1 1-1,1-1 1,0 0-1,0 0 1,0-1-1,0 1 1,0-1-1,0 1 0,0-1 1,0 0-1,0 0 1,0 0-1,6-2 1,-1 1-11,0-1 1,0 0 0,1-1-1,-2 0 1,1 0 0,0-1-1,10-6 1,-1-1-404,-1-1 0,-1-1-1,0 0 1,25-29 0,-33 34-700,-1-1 0,0 1-1,8-16 1,-4-5-4553,-10 27 4326,0-1 0,1 1-1,-1-1 1,0 1 0,0-1-1,0 1 1,-1-1-1,0-3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1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119 624 3552,'0'0'1147,"6"0"714,-4 0-1463,0-1-1,0 1 1,1 0 0,-1-1 0,0 1 0,0-1 0,0 1 0,0-1-1,0 0 1,-1 0 0,1 0 0,0 0 0,0 0 0,0-1-1,-1 1 1,7-7 4983,-11 9-2717,-11 7-646,-18 12-1359,27-14-525,0-1-1,1 1 1,-1-1-1,-4 9 0,1-3 48,-2 6-40,0 0 0,0 0 0,2 1 0,0 0 0,-9 33-1,12-35-32,2 0 0,0 1 0,0-1 0,2 1 0,0 0-1,3 32 1,-1-42-82,0-1-1,1 0 0,-1 1 1,1-1-1,0 0 0,1 0 1,0 0-1,0 0 0,4 5 1,-6-9-22,0-1 0,0 1 0,0-1 0,0 1 0,1-1 0,-1 0 0,1 0 1,-1 0-1,1 0 0,-1 0 0,1 0 0,-1 0 0,1 0 0,0-1 0,0 1 0,-1-1 0,1 1 1,0-1-1,0 0 0,0 1 0,0-1 0,-1 0 0,1 0 0,0 0 0,0-1 0,0 1 0,0 0 1,-1-1-1,1 1 0,0-1 0,0 0 0,-1 1 0,1-1 0,0 0 0,-1 0 0,3-2 1,8-5-128,-1 0 1,1-2 0,-1 1-1,-1-2 1,18-21 0,41-66-129,-58 80 190,11-17 59,28-58-1,-10 8 542,-39 75-409,-5 6 314,3 4-411,1 1 0,-1-1 0,0 0 1,0 1-1,1-1 0,-1 0 0,0 1 0,0-1 0,1 1 0,-1-1 0,1 1 0,-1-1 0,0 1 0,1-1 0,-1 1 0,1 0 1,-1-1-1,1 1 0,-1 0 0,1 0 0,-5 10 72,1-1 0,0 1 1,1-1-1,0 1 0,1 0 0,-2 20 1,2 2 120,2 33 0,1-48-139,0 0-1,1 1 1,1-2 0,1 1-1,0 0 1,2-1 0,8 20-1,-14-35-74,1-1-1,-1 0 0,1 0 0,0 1 0,0-1 0,-1 0 1,1 0-1,0 0 0,0 0 0,0 0 0,0 0 0,1 0 1,-1 0-1,0 0 0,0-1 0,2 2 0,-2-2-7,0 0 1,0 0-1,0 0 0,-1 0 0,1 0 1,0 0-1,0 0 0,0 0 0,0 0 0,0 0 1,0 0-1,-1-1 0,1 1 0,0 0 0,0-1 1,0 1-1,-1 0 0,1-1 0,1 0 0,2-3 8,0 0 0,0 0 0,-1 0 0,1 0 0,-1-1 0,3-6 0,9-15-87,21-56 0,-7 13 38,-9 22 41,6-13 83,-24 57-82,0-1 1,0 1 0,0 1 0,1-1-1,-1 0 1,5-3 0,0-1 50,-7 7-53,0 0 1,0 0 0,0 0-1,0 0 1,0 0 0,0 0-1,0 0 1,0 0 0,0 0-1,1 0 1,-1 0 0,0 0-1,0 0 1,0 0 0,0-1-1,0 1 1,0 0 0,0 0-1,0 0 1,1 0 0,-1 0-1,0 0 1,0 0 0,0 0-1,0 1 1,0-1 0,0 0-1,0 0 1,1 0 0,-1 0-1,0 0 1,0 0 0,0 0-1,0 0 1,0 0 0,0 0-1,0 0 1,0 0 0,0 0-1,0 0 1,1 0 0,-1 1-1,0-1 1,0 0 0,0 0-1,0 0 1,0 0 0,0 0-1,3 9 109,0 9 87,-2 2-138,0 1-1,-2 0 1,0-1-1,-1 1 1,-8 31-1,5-33-7,0 0 1,1 0-1,-1 35 0,22-73 65,15-35-161,-13 26-252,2 0 1,46-47-1,-51 60 345,1 0 1,1 1-1,0 0 1,1 2-1,31-16 1,-49 27-52,0 1 0,0-1 0,0 1 0,1-1 1,-1 1-1,0 0 0,0-1 0,1 1 0,-1 0 0,0 0 0,0 0 1,1 0-1,-1 0 0,3 0 0,-4 0 7,1 1 0,0-1 0,-1 0 0,1 1 0,-1-1 0,1 0 0,-1 1 1,1-1-1,-1 1 0,1-1 0,-1 1 0,0-1 0,1 1 0,-1-1 0,1 1 0,-1 0 0,0-1 0,0 1 0,1-1 0,-1 1 0,0 0 0,1 4 47,0 0 0,-1 0-1,0 1 1,0-1-1,0 0 1,-2 5-1,1 2 9,-6 53 32,3-46-1,2 2-1,0-1 0,3 37 1,-1-55-75,0 0 1,0 0 0,0 0 0,1 0-1,-1 0 1,1 0 0,0-1 0,-1 1-1,1 0 1,0 0 0,0-1 0,0 1-1,0-1 1,0 1 0,1-1 0,-1 1-1,0-1 1,3 2 0,-3-2-7,0-1 0,1 1 0,-1-1 0,0 1 0,1-1 0,-1 0 0,1 0 0,-1 0 0,0 0 0,1 0 0,-1 0 0,0 0 0,1 0 0,-1-1 0,1 1 0,-1 0 0,0-1 0,1 1 0,-1-1 0,0 1 0,0-1 0,0 0 0,1 0 0,-1 1 0,0-1 0,2-2 0,7-7-26,1 0 0,-2-1-1,1-1 1,-1 1 0,-1-1-1,10-19 1,6-8-224,67-95-71,-91 162 241,-6 143 565,6-166-484,0 8 47,0 0-1,1 0 0,4 19 0,-5-32-57,0 0-1,0 0 1,0 0 0,0 0-1,0 1 1,0-1-1,0 0 1,0 0-1,0 0 1,0 0-1,0 0 1,0 0 0,0 0-1,0 0 1,0 0-1,0 0 1,1 1-1,-1-1 1,0 0-1,0 0 1,0 0 0,0 0-1,0 0 1,0 0-1,0 0 1,0 0-1,1 0 1,-1 0 0,0 0-1,0 0 1,0 0-1,0 0 1,0 0-1,0 0 1,0 0-1,1 0 1,-1 0 0,0 0-1,0 0 1,0 0-1,0 0 1,0 0-1,0 0 1,0 0-1,0 0 1,1-1 0,-1 1-1,0 0 1,0 0-1,8-7-8,6-10-70,0-4 52,-2-1 0,17-38 1,-8 16-192,-16 35 157,-2 10-63,-3 14-83,0-7 222,0 83 80,0-90-21,0-7 170,2 1-253,0-1-1,-1 1 1,2 0-1,4-8 1,-3 6 2,14-26-58,23-30 0,-27 45-6,0 1 1,2 0-1,32-27 0,22-23-136,-54 48 186,-2 0 0,0-1 0,19-36 0,22-69-47,-32 70 59,1-2-17,-3 0 0,17-75 0,-37 123-102,-4 9 84,-2 7 32,-2 5 11,1 0 0,-8 24 0,-29 104 148,11-29 237,12-51-78,-13 77 0,29-114-273,1 0 1,1 0-1,1 0 0,1 0 0,2 0 0,6 39 1,-5-43-345,18 70 990,-7-45-2251,5-6-3772,-49-48-15291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1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138 402 8224,'-18'-12'2645,"18"12"-2625,0 0 1,0 0-1,-1 0 1,1 0-1,0 0 0,0 0 1,0 0-1,0 0 1,0 0-1,0-1 0,-1 1 1,1 0-1,0 0 0,0 0 1,0 0-1,0 0 1,0 0-1,0 0 0,0 0 1,0 0-1,-1-1 1,1 1-1,0 0 0,0 0 1,0 0-1,0 0 1,0 0-1,0 0 0,0-1 1,0 1-1,0 0 1,0 0-1,0 0 0,0 0 1,0 0-1,0-1 1,0 1-1,0 0 0,0 0 1,0 0-1,0 0 0,0 0 1,0 0-1,0-1 1,0 1-1,0 0 0,0 0 1,1 0-1,-1 0 1,0 0-1,7-13 1034,-6 12-625,0-1 0,1 1 0,-1-1 0,0 1 0,1 0 0,-1 0 0,1 0 0,0 0 0,-1 0 0,1 0 0,0 0 0,-1 1 0,1-1 0,0 0 0,0 1 0,0 0 0,-1-1 0,4 1 0,8-1 84,0 0-1,0 1 1,0 1-1,12 1 1,54 13 160,-35-6-469,158 33-791,-117-21-5871,-66-17 2367,-5-1 1393</inkml:trace>
  <inkml:trace contextRef="#ctx0" brushRef="#br0" timeOffset="1">62 75 10208,'-32'-51'4640,"10"39"-4032,14 4-832,8 4-1184,3 4 896,2 7-4352,9 10 2688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191 226 1728,'1'-2'204,"0"1"0,0-1 0,0 0 0,0 1 0,1-1 0,-1 1 0,1-1 1,-1 1-1,1 0 0,2-2 0,9-9 3623,-12 11-3647,-1 1 1,0-1-1,1 0 1,-1 1-1,0-1 1,1 0-1,-1 1 1,0-1-1,0 0 1,0 1-1,0-1 1,0 0-1,0 1 1,0-1 0,0 0-1,0 0 1,0 1-1,0-1 1,0 0-1,0 1 1,-1-1-1,1-1 1,-1 2 9,1-1 1,-1 0 0,1 0 0,-1 1-1,0-1 1,1 0 0,-1 1 0,0-1-1,0 1 1,1-1 0,-1 1 0,0-1-1,0 1 1,0-1 0,1 1 0,-1 0 0,0-1-1,0 1 1,0 0 0,0 0 0,0 0-1,0 0 1,-1 0 0,-21 2 985,18 0-1032,0-1 1,0 1-1,1 1 0,-1-1 1,1 1-1,-1 0 0,1 0 1,0 0-1,0 0 0,0 1 1,0-1-1,1 1 0,-4 5 1,-3 6 75,0 1 1,-11 24-1,17-31-171,-16 33 380,-21 66 0,38-99-314,1 0 0,0 0-1,0 0 1,1 10-1,0-16-36,1 0-1,0 1 0,1-1 1,-1 0-1,1 0 1,-1 1-1,1-1 0,0 0 1,0 0-1,0 0 0,1 0 1,-1 0-1,1 0 0,3 5 1,-4-7-38,1 0 0,-1 0 1,0 0-1,0 0 1,1 0-1,-1-1 1,1 1-1,-1 0 0,1-1 1,-1 1-1,1-1 1,-1 1-1,1-1 1,0 0-1,-1 0 0,1 0 1,-1 0-1,1 0 1,0 0-1,-1 0 0,1 0 1,-1-1-1,1 1 1,2-1-1,0-1-17,-1 1 1,0 0-1,1-1 1,-1 1-1,0-1 0,0 0 1,0 0-1,-1 0 0,1 0 1,0-1-1,2-2 0,4-8 28,-1 1-1,0-2 0,-1 1 1,0-1-1,-1 0 0,-1 0 1,6-22-1,14-107 43,-20 113-169,-2 17 408,1-28-1,-4 41-323,0 0 0,0 0 0,0-1 0,0 1 0,0 0 0,0 0 0,0 0 0,0-1 0,0 1 0,0 0 0,0 0 1,0 0-1,0-1 0,0 1 0,0 0 0,0 0 0,0 0 0,0-1 0,0 1 0,0 0 0,0 0 0,-1 0 0,1 0 0,0-1 0,0 1 0,0 0 0,0 0 0,0 0 0,0 0 0,-1 0 1,1 0-1,0-1 0,0 1 0,0 0 0,-1 0 0,-3 7 198,1 17 239,-3 44 0,1 1-172,2-47-175,1 0 1,1 0 0,2 24-1,-1-44-64,0 1-1,1-1 0,-1 1 1,1-1-1,-1 0 1,1 1-1,0-1 0,0 0 1,0 1-1,2 3 1,-2-6-24,0 1 0,-1 0 0,1-1 0,0 1 0,0-1 0,-1 1 0,1 0 0,0-1 0,0 0 0,0 1 0,0-1 0,-1 0 0,1 1 0,0-1 0,0 0 0,0 0 0,0 0 0,0 1 0,0-1 0,0 0 0,0 0 0,0-1 0,0 1 0,0 0 0,0 0 0,0 0 0,-1-1 0,1 1 0,0 0-1,1-1 1,20-10 124,-1-1 0,-1-1 0,0-1-1,22-19 1,-36 28-131,51-42-208,-15 11 102,69-45 1,-106 79 74,-1-1-1,1 0 1,-1 1 0,1 0 0,0 0-1,9-2 1,-13 4 27,1 0-1,-1 0 0,1 0 1,-1 0-1,1 0 0,-1 0 1,1 1-1,-1-1 1,1 0-1,-1 1 0,1-1 1,-1 1-1,1 0 0,-1-1 1,0 1-1,1 0 0,-1 0 1,0 0-1,0 0 1,0 0-1,0 0 0,0 0 1,0 0-1,0 1 0,1 1 1,1 1 5,0 1-1,-1 0 1,1 1 0,-1-1-1,0 0 1,-1 1 0,1-1-1,-1 1 1,0-1 0,0 9 0,-1 9 1,-2 29 0,0-24 40,-1 2-38,2-19 44,0-1 0,0 1 0,1-1-1,2 14 1,-1-14 87,1-2 107,-1-8-237,0-1 0,0 1-1,0 0 1,-1 0 0,1-1 0,0 1 0,0-1 0,-1 1 0,1 0 0,0-1 0,-1 0 0,1 1 0,-1-1 0,2 0-1,7-9 17,1 0-1,-2 0 0,1-1 0,7-14 0,8-9-117,-24 33 82,1 0 0,0-1 0,0 1 1,0 0-1,0 0 0,1-1 0,-1 1 1,0 0-1,0 0 0,1 0 0,-1 0 1,1 1-1,-1-1 0,1 0 0,-1 1 1,1-1-1,-1 1 0,1-1 0,-1 1 1,1 0-1,2-1 0,-3 2 4,0-1 1,0 1-1,1-1 0,-1 1 0,0-1 0,0 1 1,0 0-1,0-1 0,0 1 0,0 0 0,0 0 1,-1 0-1,1 0 0,0 0 0,0 0 0,-1 0 0,1 0 1,0 0-1,-1 0 0,1 1 0,-1-1 0,0 0 1,1 0-1,-1 0 0,0 1 0,0 1 0,3 16 109,1 31 0,-3-31-19,0-1 0,5 22 0,-5-39-76,-1 1 0,0-1 0,1 1 0,-1-1-1,1 1 1,-1-1 0,1 0 0,-1 1 0,1-1-1,0 0 1,0 0 0,0 1 0,0-1 0,0 0-1,0 0 1,0 0 0,0 0 0,0 0 0,1-1-1,-1 1 1,0 0 0,3 1 0,-1-2 8,1 1 0,-1-1 1,0 1-1,1-1 1,-1 0-1,1 0 1,-1-1-1,0 1 0,6-2 1,19-5-203,-1-1 1,1-2-1,-2 0 1,1-2-1,-2-1 1,34-22-1,-24 11 204,-1-2 0,-1-1 1,51-55-1,-81 79-61,0 0 0,-1 0 1,1-1-1,-1 1 0,0-1 1,0 1-1,2-6 0,-4 9 37,0 0-1,0 0 0,0 0 0,1-1 0,-1 1 0,0 0 0,0 0 0,0 0 0,0 0 0,0 0 0,0-1 1,0 1-1,0 0 0,0 0 0,0 0 0,0 0 0,0 0 0,0 0 0,0-1 0,0 1 0,0 0 0,0 0 1,0 0-1,-1 0 0,1 0 0,0 0 0,0-1 0,0 1 0,0 0 0,0 0 0,0 0 0,0 0 0,0 0 0,0 0 1,-1 0-1,1 0 0,0 0 0,0-1 0,0 1 0,0 0 0,0 0 0,0 0 0,0 0 0,-1 0 0,1 0 1,0 0-1,0 0 0,0 0 0,-9 3-163,-8 8 61,-18 18 105,1 2 1,2 2 0,-46 59-1,73-85 21,0 0-1,1 0 0,-1 0 1,2 0-1,-6 13 1,9-18 11,-1 0 1,0-1-1,1 1 0,0 0 1,-1 0-1,1 0 1,0 0-1,0 0 1,0-1-1,0 1 1,0 0-1,0 0 1,1 0-1,-1 0 0,1-1 1,-1 1-1,1 0 1,-1 0-1,1-1 1,0 1-1,0 0 1,0-1-1,0 1 1,0-1-1,0 1 1,1-1-1,-1 0 0,0 0 1,1 1-1,2 0 1,1 1-5,1-1 1,0 1-1,0-1 1,0-1-1,0 1 0,0-1 1,0 0-1,0-1 1,1 1-1,-1-1 1,0-1-1,0 1 1,1-1-1,-1 0 0,0 0 1,0-1-1,0 0 1,0 0-1,-1 0 1,1-1-1,0 1 1,-1-2-1,9-5 0,-6 2-16,-1-1 0,0 1-1,-1-1 1,0-1 0,0 1-1,0-1 1,6-15-1,24-74-219,-35 97 213,15-63-61,-2 0-1,10-107 1,-23 152 41,0 1-1,-2-1 1,-3-30 0,4 48 18,0 1 0,0-1-1,0 1 1,0-1 0,0 1 0,0 0 0,0-1 0,-1 1 0,1-1-1,0 1 1,0-1 0,0 1 0,0 0 0,-1-1 0,1 1 0,0-1-1,-1 1 1,1 0 0,0-1 0,0 1 0,-1 0 0,1-1 0,-1 1 0,1 0-1,0 0 1,-1-1 0,1 1 0,-1 0 0,0-1 0,1 2 1,-1-1 0,0 0 1,0 0-1,1 1 0,-1-1 1,0 0-1,0 1 0,1-1 0,-1 1 1,0-1-1,1 1 0,-1-1 1,1 1-1,-1-1 0,1 1 1,-1-1-1,1 1 0,-1 0 1,0 0-1,-3 7 45,-1-1-1,1 1 1,1 0 0,0 0 0,0 1 0,0-1-1,1 1 1,-2 11 0,-4 78 217,8-63-218,1 1 0,1-1 0,2 0 0,2 0 0,1 0 0,1-1 0,26 65 0,-31-93-254,0 1 0,0-1-1,1 0 1,8 12 0,-8-14-606,0 0 0,0 0 0,0-1-1,5 4 1,10 6-1582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3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32 270 2080,'-18'-2'667,"18"1"-548,-1 1 1,1 0-1,0 0 0,-1 0 1,1 0-1,-1 0 1,1 0-1,-1 0 1,1 0-1,0 0 1,-1 0-1,1 0 1,-1 0-1,1 0 1,0 1-1,-1-1 0,1 0 1,-1 0-1,1 0 1,0 0-1,-1 1 1,1-1-1,0 0 1,-1 0-1,1 1 1,0-1-1,-1 0 1,1 1-1,0-1 0,0 0 1,-1 1-1,1-1 1,0 0-1,0 1 1,0-1-1,-1 1 1,1-1-1,0 0 1,0 1-1,0-1 1,0 1-1,0-1 1,0 1-1,0-1 0,0 0 1,0 1-1,0-1 1,0 1-1,0-1 1,0 0-1,0 1 1,1-1-1,-1 1 1,0 0-1,1 0 277,-1 1 0,1-1-1,-1 1 1,1-1 0,0 1 0,-1-1 0,1 0-1,0 1 1,0-1 0,0 0 0,0 0 0,0 1-1,3 0 1,-2-1-205,1 0 0,-1 0 0,1-1 0,0 0 0,0 1-1,-1-1 1,1 0 0,0 0 0,-1 0 0,1-1 0,0 1 0,0-1 0,-1 1-1,1-1 1,-1 0 0,6-2 0,2-2 254,0 0 1,18-12-1,2-6 34,-2-2-1,28-29 1,-42 40-213,1 3-41,-15 11-221,0-1 1,1 1 0,-1 0-1,0 0 1,1 0 0,-1 0-1,0 0 1,1 0 0,-1 0-1,0 0 1,1 0 0,-1 0-1,1 0 1,-1 0 0,0 0-1,1 0 1,-1 1 0,0-1-1,1 0 1,-1 0 0,0 0-1,1 0 1,-1 1 0,0-1-1,0 0 1,1 0 0,-1 1 0,0-1-1,0 0 1,1 0 0,-1 1-1,0-1 1,0 0 0,0 1-1,0-1 1,1 0 0,-1 1-1,0-1 1,0 0 0,0 1-1,0-1 1,0 0 0,0 1-1,0-1 1,0 1 0,0-1-1,0 0 1,0 1 0,0 0-1,0 12 189,-1 0-1,0 1 0,-1-1 0,-1 0 0,-6 22 1,5-21-56,-38 139 756,-11 40-218,29-91-468,-41 164 343,63-259-412,1-2 59,0-1 0,-1 1-1,1 0 1,-1-1 0,0 0-1,-5 8 1,7-13-134,-1-1 0,1 1 0,-1 0 0,1 0 0,-1 0 1,1 0-1,0-1 0,-1 1 0,1 0 0,0 0 0,0-3 0,3-48 68,17-102-1,-11 113-179,1 1-1,1 1 1,3 0-1,1 1 1,1 0-1,35-55 1,76-105 54,-94 152-85,0-1-138,42-44-1,-70 86 199,0 0 0,0 0 1,1 1-1,-1-1 0,1 1 1,0 1-1,7-4 0,-11 6 13,-1 0 0,1 0 0,0 1 0,0-1 0,0 1 0,0-1 0,0 1 0,0 0 0,0 0 0,0-1-1,0 2 1,0-1 0,0 0 0,0 0 0,0 0 0,0 1 0,0-1 0,0 1 0,0 0 0,0 0 0,0 0 0,0-1 0,-1 2 0,1-1-1,0 0 1,-1 0 0,1 0 0,1 2 0,1 3 28,0-1-1,0 1 1,-1-1 0,1 1-1,-1 0 1,-1 0 0,1 1-1,1 6 1,0 1 33,0 1-1,2 21 1,-4-10 125,0 0-1,-3 30 1,1-48-156,-1-1 0,0 0-1,0 0 1,0 0 0,-1 1 0,-1-1-1,1-1 1,-1 1 0,0 0 0,0-1-1,-1 1 1,-5 6 0,5-9-10,-1 0-1,1 0 1,-1 0 0,0 0-1,0-1 1,-1 0 0,1 0 0,0 0-1,-1-1 1,0 0 0,0 0 0,0 0-1,-10 1 1,-7 0 19,0-1-1,-30-1 1,35-1-7,-40-5-371,146 12 532,-61-7-127,0-1 0,-1-1-1,1-1 1,-1-1 0,0-1-1,0-2 1,32-12 0,-37 9-7,0 0-1,-1-2 1,0-1 0,-1 0 0,26-24 0,-21 15-2,-2-2 0,0 0 1,23-35-1,-35 45-43,-1 0 1,11-25-1,-17 33-37,-1-1-1,0 1 1,0-1-1,0 1 1,-1-1-1,0 0 1,0 1-1,-1-1 1,0-8-1,0 13 26,0 0 0,0 0-1,0 1 1,0-1 0,-1 0 0,1 0-1,-1 0 1,0 1 0,1-1 0,-1 0 0,0 1-1,0-1 1,0 1 0,0-1 0,0 1-1,0-1 1,0 1 0,-1 0 0,1-1-1,0 1 1,-1 0 0,1 0 0,-1 0-1,1 0 1,-1 0 0,0 1 0,1-1-1,-1 0 1,0 1 0,0-1 0,1 1 0,-1-1-1,0 1 1,0 0 0,0 0 0,0 0-1,1 0 1,-3 1 0,-2-1-7,0 1 0,0 0 0,1 1 0,-1-1 1,1 1-1,-1 0 0,1 1 0,0-1 0,0 1 0,0 0 0,-5 4 0,4-2 0,0 1 0,0 0-1,0 1 1,1-1 0,0 1-1,1 0 1,-1 1 0,2-1-1,-7 15 1,3-2 34,1 0-1,-6 37 1,10-45-6,1-1 0,0 1 1,1 0-1,1 0 0,0-1 1,0 1-1,6 20 0,-5-25 11,0-1 1,0 1-1,0-1 0,1 1 0,0-1 1,1 0-1,0 0 0,0 0 0,0-1 0,0 0 1,1 1-1,0-1 0,0-1 0,8 7 0,-2-4 33,0-1 0,1-1 0,0 0-1,-1-1 1,1 0 0,1-1-1,-1 0 1,0-1 0,1 0-1,0-1 1,-1 0 0,22-2-1,-14-1-18,-1-1-1,1 0 0,-1-2 1,0 0-1,-1-1 0,1-1 1,25-13-1,-26 9-57,-1-1 0,-1-1 0,0 0 0,21-22 0,-16 14 89,26-19 0,-44 37-108,10-5-129,-13 8 161,1 0 0,-1 0 1,0 0-1,1 0 0,-1 0 0,0 0 0,0 0 1,1 0-1,-1 0 0,0 0 0,1 0 0,-1 0 1,0 0-1,0 0 0,1 0 0,-1 0 1,0 0-1,0 0 0,1 1 0,-1-1 0,0 0 1,0 0-1,1 0 0,-1 0 0,0 1 1,0-1-1,0 0 0,1 0 0,-1 0 0,0 1 1,0-1-1,0 0 0,0 0 0,0 1 0,1-1 1,-1 0-1,0 1 0,0-1 0,0 0 1,0 0-1,0 1 0,0-1 0,0 0 0,0 1 1,0-1-1,0 0 0,6 61-98,-5-38 306,2 0 0,0 0 0,10 34 1,-12-54-183,1 0 0,-1 0 0,0-1 0,1 1 0,0 0 0,-1 0 0,1-1 0,0 1 0,0-1 0,1 1 1,-1-1-1,0 0 0,1 0 0,0 0 0,2 2 0,0-2 15,0 0 0,0 0 1,0 0-1,1 0 0,-1-1 0,0 0 1,1 0-1,6 0 0,7 0-382,1-2-1,-1-1 1,37-7-1,-42 6-1444,0 0 0,20-8 0,-6-1-941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3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121 297 4800,'-4'4'9355,"-2"7"-6781,-6 15-1704,-26 62 1616,20-45-1492,8-20-524,1-1 0,1 1 0,-6 30 0,13-49-407,1 1 0,-1-1 0,1 1 0,1-1 0,-1 1 0,1 0 0,-1-1 0,1 1 0,1-1 0,1 5 0,-2-6-22,0-1 0,0 1 0,0-1 0,0 0 0,1 0 1,-1 1-1,1-1 0,-1 0 0,1 0 0,0-1 0,0 1 0,0 0 0,0 0 0,0-1 0,0 1 1,1-1-1,-1 0 0,0 0 0,4 1 0,1 0-23,1-1 0,0 0 0,-1 0-1,1-1 1,0 0 0,0-1 0,-1 1 0,1-2 0,0 1 0,-1-1 0,1 0 0,-1 0-1,0-1 1,0 0 0,0 0 0,8-6 0,-3 2-77,1-2-1,-1 0 1,0 0 0,-1-1-1,0-1 1,-1 0 0,14-18-1,-22 27 43,1-2 5,0 0 0,0 0 0,0-1 0,0 1 0,0-1-1,-1 1 1,0-1 0,0 0 0,0 0 0,-1 0 0,0 0 0,0-1 0,1-5 0,-2 17 45,-1-1 1,0 1 0,0-1-1,-3 8 1,3-7 39,-1-1 0,1 1 0,0-1 0,0 9 0,1-3 20,2 0 1,-1 0-1,1 0 0,1-1 1,0 1-1,1-1 0,4 11 1,-7-18-52,0-1 1,0 0 0,0 0 0,0 0 0,1 0 0,-1 0-1,1 0 1,-1 0 0,1-1 0,-1 1 0,1 0 0,0-1-1,0 0 1,0 1 0,0-1 0,0 0 0,0 0 0,0 0-1,0 0 1,5 1 0,-4-1-10,0-1 0,0 0-1,0 0 1,-1 0 0,1 0 0,0-1-1,0 1 1,0-1 0,0 0-1,0 1 1,-1-1 0,1-1 0,0 1-1,-1 0 1,1-1 0,3-1 0,28-25-38,0 0 1,55-62 0,-86 86 17,6-5 8,-3 2-30,0 0 0,0 1-1,1 0 1,0 0 0,0 1 0,14-9 0,-20 14 17,0 0 0,-1-1 1,1 1-1,0 0 0,-1-1 0,1 1 0,0 0 1,-1 0-1,1 0 0,0 0 0,0 0 1,-1 0-1,1 0 0,0 0 0,-1 0 0,1 0 1,0 0-1,0 0 0,-1 0 0,1 1 1,0-1-1,-1 0 0,1 0 0,0 1 0,-1-1 1,1 1-1,-1-1 0,1 0 0,-1 1 1,1-1-1,-1 1 0,1-1 0,-1 1 0,1 0 1,-1-1-1,1 1 0,-1-1 0,0 1 1,1 0-1,-1-1 0,0 1 0,0 0 1,0-1-1,1 1 0,-1 0 0,0 0 0,1 5 32,0 0 0,0 0 0,0 0 0,-1 8 1,-1-2 90,0 0 1,-1 0-1,-5 18 1,0 0 40,0-3-57,5-20-117,0 0 0,0 0 0,0 13 0,2-20 7,0 0 1,0 0-1,0 0 1,0 1-1,0-1 1,1 0 0,-1 0-1,0 0 1,0 0-1,0 1 1,1-1-1,-1 0 1,0 0-1,0 0 1,0 0-1,1 0 1,-1 0-1,0 0 1,0 0 0,1 1-1,-1-1 1,0 0-1,0 0 1,1 0-1,-1 0 1,0 0-1,0 0 1,1-1-1,-1 1 1,0 0-1,0 0 1,1 0 0,-1 0-1,0 0 1,0 0-1,0 0 1,1 0-1,-1 0 1,0-1-1,16-4 327,-14 4-320,29-13 63,0-2-1,52-35 1,49-48-390,-129 96 289,1 0-1,-1 1 0,1 0 0,0-1 0,-1 1 0,8-2 0,-10 4 23,0-1 0,0 1 0,-1 0 0,1 0 0,0 0 0,-1 0 0,1 0 0,0 0 0,0 0 0,-1 0 0,1 0 0,0 0 0,0 1 0,-1-1 0,1 0 0,0 0 0,-1 1 0,1-1 0,0 0 0,-1 1 0,1-1 0,-1 1 0,1-1 0,-1 1 0,1-1 0,-1 1 0,1-1 0,-1 1 0,1-1 0,-1 1 0,1 0 0,-1-1 0,0 1 0,0 0 0,1-1 0,-1 1 0,0 0 0,0-1 0,0 1 0,1 0 0,-1 0 0,0-1 0,0 1 0,0 1 0,0 9 89,0-1-1,0 1 0,-3 18 0,1-18 8,1-1 0,1 1 0,1 20-1,-1-14-70,0-14 9,0 0-1,0 0 0,0 0 0,0 0 0,1 0 0,0 3 0,-1-5-20,0-1 0,0 1 0,1-1 0,-1 0 0,0 1 0,1-1 0,-1 1 0,0-1 0,1 0 0,-1 0-1,0 1 1,1-1 0,-1 0 0,0 0 0,1 1 0,-1-1 0,1 0 0,-1 0 0,1 0 0,-1 0-1,1 1 1,-1-1 0,0 0 0,1 0 0,-1 0 0,1 0 0,-1 0 0,1 0 0,-1 0 0,1-1 0,-1 1-1,1 0 1,-1 0 0,0 0 0,1 0 0,-1 0 0,1-1 0,-1 1 0,0 0 0,1 0 0,-1-1 0,1 0-1,6-4-15,0 0-1,-1-1 0,0 1 0,0-2 0,0 1 0,-1-1 0,8-12 0,-6 10 18,3-5-79,11-24-1,-15 30-364,-3 12 256,-3 17 176,0-15-13,0 1 41,0 0 0,0 0 0,1 0 1,0-1-1,0 1 0,1 0 0,0-1 0,0 1 0,4 6 0,-5-11-5,0 0 0,1 1 1,-1-1-1,1 0 0,0 0 0,0 0 0,-1 0 0,1-1 0,1 1 1,-1 0-1,0-1 0,0 0 0,0 1 0,1-1 0,-1 0 0,1 0 1,-1 0-1,1 0 0,-1-1 0,1 1 0,-1-1 0,1 1 1,0-1-1,-1 0 0,1 0 0,3-1 0,6 0 27,0-1 0,0 0 0,0-1 0,-1-1 0,17-7 0,-9 3-46,0-2 0,21-14-1,-24 14 10,0-1 0,-1-1-1,0 0 1,-1-1 0,0-1-1,-1 0 1,15-21 0,-2-5 14,-2-1 1,32-73-1,23-97-117,-73 195 72,5-17-127,-10 30 135,-1 1 1,1-1-1,-1 1 1,0-1-1,0 1 1,0-1-1,0 1 1,0-1-1,0 1 1,-2-4-1,2 6 9,0 0 0,0 0-1,0-1 1,0 1-1,0 0 1,0 0-1,0 0 1,0 0-1,0 0 1,0 0-1,0 0 1,0-1 0,0 1-1,0 0 1,0 0-1,0 0 1,0 0-1,0 0 1,-1 0-1,1 0 1,0 0-1,0 0 1,0 0 0,0-1-1,0 1 1,0 0-1,0 0 1,0 0-1,0 0 1,-1 0-1,1 0 1,0 0-1,0 0 1,0 0 0,0 0-1,0 0 1,0 0-1,0 0 1,-1 0-1,1 0 1,0 0-1,0 0 1,0 0-1,0 0 1,0 0 0,0 0-1,-1 0 1,-4 7-36,-3 9 105,0 17 37,2 0 1,0 1 0,0 44-1,5-73-85,-1 42 61,1-1 0,2 1 0,3 0 0,1-1 0,23 91 0,-25-130-50,-1 0 0,1 0-1,0-1 1,1 1 0,0-1-1,8 10 1,-11-14-243,1 0 0,-1 0 0,1 0 0,0 0 0,-1 0 0,1-1 0,0 1 0,0-1 0,0 1 0,1-1 0,-1 0 0,0 0 1,0 0-1,1 0 0,-1 0 0,0 0 0,1-1 0,-1 1 0,1-1 0,-1 0 0,5 0 0,-6 0-133,0-1 0,0 1-1,0-1 1,0 1 0,-1-1 0,1 1 0,0-1-1,0 0 1,-1 1 0,1-1 0,0 0 0,-1 0 0,1 1-1,-1-1 1,1 0 0,-1 0 0,0 0 0,1 0 0,-1 0-1,0 0 1,1 0 0,-1 1 0,0-1 0,0 0-1,0 0 1,0 0 0,0 0 0,0 0 0,0-2 0,0-3-1571,-1 0 1,0 0-1,-2-11 1,-2 0-552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1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484 176 4896,'4'-5'8490,"-6"4"-8152,1 0-1,-1 0 1,1 0 0,-1 0-1,0 0 1,1 0 0,-1 0-1,0 1 1,1-1-1,-1 0 1,0 1 0,0 0-1,0-1 1,0 1-1,0 0 1,0 0 0,-1 0-1,-4 1 3,1-1 0,0 1-1,0 1 1,-11 3 0,-23 10 259,2 3 0,0 1 0,0 1-1,2 2 1,1 2 0,-38 33 0,58-44-449,1 0 0,0 1 1,-17 23-1,26-30-94,1 0 0,-1 0 0,1 0 0,0 0-1,1 1 1,-1-1 0,2 1 0,-1 0 0,1 0 0,-2 16 0,4-21-28,0 0 0,0 1 0,1-1 1,-1 0-1,1 0 0,0 0 0,0 0 0,0 0 1,0 0-1,1 0 0,-1 0 0,1 0 0,0 0 1,0-1-1,0 1 0,0-1 0,0 1 0,0-1 1,1 0-1,-1 0 0,1 0 0,-1 0 0,1 0 1,5 2-1,1 0 64,1 1 0,0-1 0,0-1 0,0 0 0,1 0 0,13 1 0,-9-3-18,0 0 0,1-1 0,-1 0 0,1-2 0,-1 1 0,23-7-1,-30 6-84,0-1 0,0 0-1,0 0 1,-1-1-1,0 0 1,1 0-1,-1-1 1,-1 0 0,1 0-1,-1 0 1,1-1-1,-2 0 1,1 0-1,-1-1 1,0 1 0,0-1-1,-1 0 1,1-1-1,-2 1 1,5-12-1,21-73-62,-26 79 5,1 0-1,-2 0 1,3-18-1,-3 43 9,0 5 108,1 0 0,1 0-1,0 0 1,2 0 0,0-1 0,11 22 0,-12-29-59,1 1 156,0 0 1,0 0-1,1 0 0,0-1 0,14 14 0,-19-22-99,-1 0 0,1 1 0,0-1 0,-1 0 0,1 0 0,0 0 0,0 0 0,0 0 0,0-1 0,0 1 0,0-1 1,0 1-1,0-1 0,0 0 0,4 1 0,-3-2-8,-1 1 1,1-1 0,-1 0-1,1 0 1,-1 0 0,0 0-1,0 0 1,1 0-1,-1-1 1,0 1 0,0-1-1,0 0 1,-1 1 0,1-1-1,0 0 1,2-3-1,5-7 1,-1 0-1,0-1 0,-1 0 0,7-16 0,20-61 73,-29 76-102,14-42-96,27-75 203,-32 99-70,32-59 1,-43 87-37,0-1 0,0 1 1,0-1-1,1 1 1,-1 0-1,1 0 0,9-6 1,-12 9-13,1 0 0,0 0 0,-1 0 0,1 0 0,0 1 0,0-1 0,0 1 0,0-1 0,0 1 0,-1 0 0,1-1 0,0 1 0,0 0 0,0 0 0,0 1 0,0-1 0,0 0 0,0 1 0,0-1 0,0 1 0,-1 0 0,1-1 0,0 1 0,0 0 0,-1 0 0,3 1 0,0 2 4,1 0 0,0 0 0,-1 0-1,0 0 1,0 1 0,-1-1 0,1 1-1,-1 0 1,0 1 0,0-1 0,3 7-1,3 11 9,8 33-1,-15-50 4,33 135 226,-31-115-184,0 0 0,-2 1-1,-1 40 1,-1-62-44,-1 1 0,0 0 1,0 0-1,0 0 0,0-1 0,-1 1 0,-3 6 0,4-10-4,-1 1 0,1-1 0,-1 0 0,1 1 0,-1-1-1,0 0 1,0 0 0,0 0 0,0 0 0,0-1 0,0 1 0,-1 0-1,1-1 1,-1 0 0,1 1 0,-1-1 0,-4 1 0,1-1-19,0 0 0,-1 0 0,1 0-1,0-1 1,-1 0 0,1-1 0,-1 1 0,1-1 0,0-1 0,-1 1 0,-7-4 0,6 2-6,0 0-1,0 0 1,0-1 0,0 0-1,1-1 1,0 0 0,0 0-1,-7-7 1,14 12 18,-1 0 0,1 0 0,0-1 1,-1 1-1,1 0 0,0 0 0,0-1 0,-1 1 0,1 0 0,0-1 0,0 1 1,0 0-1,-1 0 0,1-1 0,0 1 0,0 0 0,0-1 0,0 1 0,0 0 1,0-1-1,0 1 0,0-1 0,0 1 0,0 0 0,0-1 0,0 1 0,0 0 1,0-1-1,0 1 0,0 0 0,0-1 0,0 1 0,0 0 0,0-1 0,1 1 1,-1 0-1,0-1 0,0 1 0,0 0 0,1 0 0,-1-1 0,0 1 0,0 0 1,1 0-1,-1-1 0,0 1 0,1 0 0,0-1 14,1 0 0,0 0 0,0 1 0,0-1 0,0 0 0,-1 1 0,1 0 0,3-1 0,41 0 1,-1 2 0,76 12 0,-16 2-1566,-98-14 267,16 2-3736,-7 4-1510,1 6 2292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3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271 287 7456,'-10'-6'956,"5"3"-152,0 0 0,0 0 1,0 0-1,-1 1 0,1 0 1,-7-2-1,18 7 607,1-1 1,-1 0-1,10 2 0,46 6 96,-50-9-1064,27 3-29,0-1 1,0-2 0,56-7-1,-67 2-2012,49-13-1,-55 11-2713,-1-2 0,34-17 0,-40 19 990</inkml:trace>
  <inkml:trace contextRef="#ctx0" brushRef="#br0" timeOffset="1">32 8 9376,'-31'-8'4992,"36"8"-5536,3 3 320,20 2-4192,7 7 2400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1156 1824,'-7'2'990,"0"1"0,0 0-1,1 0 1,-8 5 0,11-5-273,-6 3 1408,9-6-2063,-1 0-1,1 0 0,0 1 0,0-1 0,0 0 1,0 0-1,0 0 0,0 0 0,0 0 0,-1 0 1,1 0-1,0 0 0,0 0 0,0 0 0,0 0 1,0 0-1,0 0 0,-1 0 0,1 0 0,0 0 1,0 0-1,0 0 0,0 0 0,0 0 0,0 0 1,-1 0-1,1 0 0,0 0 0,0 0 0,0 0 1,0 0-1,0 0 0,0 0 0,0 0 0,-1-1 1,1 1-1,0 0 0,0 0 0,0 0 0,0 0 1,0 0-1,0 0 0,0 0 0,0 0 0,0-1 1,0 1-1,0 0 0,0 0 0,-1 0 0,1 0 1,0 0-1,0 0 0,0-1 0,0 1 0,0 0 1,0 0-1,0 0 0,0 0 0,1-2 148,-1 1 0,1-1 0,0 1 0,-1-1 0,1 1 0,0-1 0,0 1-1,0 0 1,0-1 0,0 1 0,1-2 0,6-7 404,18-31 901,13-20-425,85-97 68,-122 156-1137,128-135 1324,-108 117-984,0 1-1,1 0 1,1 2 0,34-18 0,-55 33-268,1 1 1,-1-1 0,0 1-1,1 0 1,-1 0 0,7-1-1,-9 2-75,0 0 1,0-1-1,0 2 0,0-1 0,0 0 0,0 0 0,0 0 0,0 0 0,0 0 0,0 1 0,-1-1 0,1 1 1,0-1-1,0 0 0,0 1 0,0-1 0,-1 1 0,1 0 0,0-1 0,0 1 0,-1 0 0,1-1 0,-1 1 1,1 0-1,0 0 0,-1-1 0,0 1 0,1 0 0,-1 0 0,1 2 0,0 0 7,0 1-1,0 0 1,0 0-1,-1 1 0,0-1 1,0 0-1,0 0 1,0 4-1,-8 35 158,5-28-87,-5 19 104,-2-1 0,-1 0 0,-1 0 0,-2-1 1,-29 50-1,40-76-168,-3 4-34,0 0 1,-1 0-1,-7 9 1,8-11 144,11-8 59,15-13 78,7-10-211,-2-2 1,36-44 0,34-62-120,-85 117 98,5-7-22,31-33 0,-45 53-29,0 0 0,0 0 1,-1 0-1,1 0 0,0 1 0,0-1 1,0 0-1,0 1 0,0-1 0,0 0 1,0 1-1,0-1 0,0 1 0,0 0 1,1-1-1,-1 1 0,0 0 0,0 0 1,0-1-1,0 1 0,3 0 0,-4 1 4,1-1 0,0 1 0,0-1-1,-1 1 1,1 0 0,0-1 0,-1 1 0,1 0-1,0-1 1,-1 1 0,1 0 0,-1 0-1,1 0 1,-1 0 0,0-1 0,1 1 0,-1 0-1,0 0 1,0 0 0,1 0 0,-1 0 0,0 0-1,0 0 1,0 0 0,0 0 0,0 0-1,-1 1 1,-5 62-95,-8 43 416,6-59 59,7-38-298,-1 4 174,5-15-115,3-6-14,15-22-95,19-27-108,55-56 1,-90 106 30,0 0 0,1 1 0,0 0 1,1 1-1,7-5 0,-13 8 37,0 1-1,0-1 1,0 0 0,0 1-1,0-1 1,0 1-1,0 0 1,0-1 0,0 1-1,1 0 1,-1 0 0,0-1-1,0 1 1,0 0 0,1 0-1,-1 1 1,0-1-1,0 0 1,0 0 0,1 0-1,-1 1 1,0-1 0,0 1-1,0-1 1,0 1 0,0-1-1,0 1 1,0 0-1,0-1 1,0 1 0,0 0-1,0 0 1,0 0 0,0-1-1,-1 1 1,1 0 0,0 0-1,0 2 1,3 6 5,0 1 0,-1 0 0,-1-1 0,1 1 0,-2 0 0,2 18 0,-2-16 21,1 17 110,3 19-13,-4-44-112,0 0 0,0 0 0,0-1 0,0 1 0,1-1 0,-1 1 0,1-1 0,0 1 0,4 4 0,-4-6 14,-1-1-1,1 1 0,0-1 0,0 1 1,0-1-1,0 0 0,0 0 0,0 0 0,1 0 1,-1 0-1,0 0 0,0 0 0,1-1 1,-1 1-1,1-1 0,-1 0 0,0 0 0,1 0 1,-1 0-1,1 0 0,-1 0 0,3-1 1,2-1 11,1 1 1,-1-2 0,0 1 0,0-1 0,13-7 0,2-2-47,-2-2 1,0-1-1,-1-1 1,29-29 0,63-81-115,-87 96 102,-24 30 30,19-21-46,-18 20 34,0 0 0,0 0 0,0 0 0,0 0 0,1 0 0,-1 0 0,0 0 0,1 1 0,-1-1 0,0 0 0,1 1 0,-1-1 0,3 0 0,-2 6-312,-4 19 221,-1 0 0,-12 47 1,9-45 148,-4 17 56,1-8 1,1 2 1,2-1 0,-2 48 0,8-82-87,0 0 1,0 0 0,0 0 0,1 1 0,-1-1 0,1 0 0,-1 0 0,1 0 0,0 0 0,0 0-1,-1-1 1,3 3 0,-3-3 13,1 0-1,0 0 1,0 0 0,0 0-1,-1 0 1,1-1 0,0 1-1,0 0 1,0-1-1,0 1 1,0-1 0,1 1-1,-1-1 1,0 1 0,0-1-1,2 1 1,-1-1-11,0 0 0,1 0 0,-1-1 0,0 1 0,0 0 0,0-1 1,0 1-1,0-1 0,1 0 0,-1 0 0,0 0 0,-1 0 0,1 0 0,0 0 0,0 0 0,0-1 1,-1 1-1,1-1 0,-1 1 0,1-1 0,-1 1 0,3-4 0,1-4-21,0 0 0,0-1 1,0 1-1,-1-1 0,-1 0 0,0 0 0,0 0 0,-1 0 0,0-1 0,0-16 1,-1-6-154,-6-66-1,4 88 44,0 0 0,-1-1 0,0 1 0,0 0 0,-1 0 0,-1 0 0,0 0 1,-1 1-1,-8-16 0,12 24 109,-1 1 1,1-1 0,-1 1 0,1 0 0,-1 0 0,0-1 0,0 1 0,1 0 0,-1 0-1,0 0 1,0 1 0,0-1 0,0 0 0,0 1 0,-3-1 0,5 1 3,-1 0 1,0 0 0,0-1-1,1 1 1,-1 0 0,0 0-1,0 0 1,0 1-1,1-1 1,-1 0 0,0 0-1,0 0 1,1 0-1,-1 1 1,0-1 0,0 0-1,1 1 1,-1-1 0,0 1-1,1-1 1,-1 0-1,1 1 1,-1 0 0,0-1-1,1 1 1,-1-1-1,1 1 1,0 0 0,-1-1-1,1 1 1,-1 0-1,1-1 1,0 1 0,0 0-1,-1 0 1,1-1 0,0 1-1,0 0 1,0 0-1,0-1 1,0 1 0,0 0-1,0 1 1,0-2 4,0 1 0,0-1 0,0 1 0,0-1-1,1 1 1,-1-1 0,0 1 0,0-1 0,1 0 0,-1 1 0,0-1 0,1 1 0,-1-1 0,0 0 0,1 1-1,-1-1 1,0 0 0,1 1 0,-1-1 0,1 0 0,-1 0 0,1 0 0,-1 1 0,1-1 0,-1 0 0,1 0 0,-1 0-1,1 0 1,-1 0 0,1 0 0,-1 0 0,1 0 0,-1 0 0,1 0 0,-1 0 0,1 0 0,0 0 0,22-4 313,-19 3-330,71-19 208,12-3-159,-61 18-38,50-3 1,-69 8 4,0 0 0,0 0-1,0 1 1,0 0 0,0 0 0,0 0 0,0 1 0,0 0-1,0 1 1,-1-1 0,1 1 0,8 6 0,-12-6 13,0-1-1,0 1 1,0-1 0,-1 1-1,1 0 1,-1 0 0,0 0-1,0 1 1,0-1 0,0 0 0,2 7-1,-2-3 13,0 0-1,0-1 0,-1 1 0,0 0 0,-1 0 1,1 7-1,-2 2 47,0-1 0,-1 0 1,-1 0-1,0-1 0,-8 21 0,-38 81 244,45-106-311,-1 3 172,7-12-34,5-5 23,-3 2-146,-1-1 1,1 0-1,-1 0 1,0-1-1,0 1 0,3-6 1,4-3-15,141-172 49,-145 176-78,-3 4-3,0-1 0,0 2 0,0-1 0,1 0 0,-1 1 0,1-1 0,0 1 0,0 0 0,0 1 0,0-1 0,6-2 0,-9 5 20,-1-1 1,1 1-1,-1 0 0,1 0 0,-1 0 0,1 0 0,-1 0 0,1 0 0,-1 0 0,1 0 0,-1 0 0,1 0 0,-1 0 0,1 0 0,-1 0 0,1 1 0,-1-1 0,1 0 0,-1 0 0,1 1 0,-1-1 0,1 0 0,-1 0 1,1 1-1,0 0 0,-1 0 3,1 0 1,0 0-1,0 0 1,-1 0-1,1 1 1,-1-1 0,1 0-1,-1 0 1,1 1-1,-1 1 1,1 5 11,0 0 0,-1 14 0,0-15-40,-1 19 48,-2-1 1,0 1-1,-12 43 0,10-42 166,6-27-189,-1 0 0,0 0 0,1 0 0,-1 0 0,1 0 0,-1 0 0,0 0 0,1 0 0,-1 0 0,1 0 0,-1-1-1,0 1 1,1 0 0,-1 0 0,0 0 0,1 0 0,-1-1 0,0 1 0,1 0 0,-1 0 0,0-1 0,1 1 0,-1 0 0,0-1 0,1 1 0,12-19-133,-2 0 0,17-36 0,-4 7-79,-18 39 169,-4 4 23,0 0 0,1 0 0,0 0 0,0 1 0,0-1 0,0 1 0,1 0-1,-1 0 1,1 0 0,7-4 0,-11 7 17,1 1 0,-1 0 0,1 0 0,-1 0 0,1 0 0,-1 0 0,1 0 0,-1 0 0,1 0 0,0 0 0,-1 0 0,1 0 0,-1 1 0,1-1 0,-1 0-1,0 0 1,1 0 0,-1 1 0,1-1 0,-1 0 0,1 1 0,-1-1 0,1 0 0,-1 1 0,0-1 0,1 0 0,-1 1 0,0-1 0,1 1 0,-1-1 0,0 1 0,0-1 0,0 1 0,1-1 0,-1 1 0,0-1 0,0 1 0,0-1 0,0 1-1,0 0 1,1 0-1,2 10-16,-1 0 1,0 0-1,0 1 1,-1-1-1,-1 0 1,0 14-1,-1-12 95,1 0 0,1 0-1,0 0 1,5 19 0,-5-29-64,0 1 0,0 0 0,0-1 0,1 1 0,-1-1 0,1 0 0,3 5 0,-4-7 2,0 1 0,0-1 1,1 0-1,-1 0 0,0-1 1,1 1-1,-1 0 0,1 0 1,-1-1-1,1 1 0,-1-1 1,1 1-1,0-1 0,-1 1 1,1-1-1,-1 0 0,1 0 0,0 0 1,-1 0-1,4-1 0,5 0 19,1-1 0,-1 0 0,0-1 0,0 0 0,0-1 0,0 0 0,0-1 0,11-7 0,1-2-34,-1 0-1,25-23 0,-14 8 5,-1 0 0,54-68 0,-82 93-22,29-43-9,-30 43-26,0 0-1,0 0 0,0 0 1,0-1-1,-1 1 1,0 0-1,0-1 0,0 1 1,0-7-1,-1 11 40,0-1 1,0 0-1,0 1 1,0-1-1,0 0 0,-1 1 1,1-1-1,0 0 0,0 1 1,-1-1-1,1 0 0,0 1 1,-1-1-1,1 1 1,-1-1-1,1 1 0,-1-1 1,1 1-1,-1-1 0,1 1 1,-1-1-1,1 1 0,-1 0 1,1-1-1,-1 1 1,0 0-1,1 0 0,-1-1 1,0 1-1,-1 0 0,0-1-9,-1 1-1,0 0 0,0 0 0,1-1 0,-1 2 1,-6 0-1,1 0 21,0 2 0,0-1-1,-1 1 1,1 1 0,1 0 0,-1 0 0,1 0 0,-1 1 0,1 0 0,0 0-1,-6 7 1,-1 2 56,1 0 1,1 0-1,1 1 0,-12 18 0,10-13 68,1 2 0,0-1 1,1 2-1,2-1 0,0 1 1,-5 25-1,13-44-95,1 1 0,-1-1 0,1 0-1,0 0 1,1 1 0,-1-1 0,2 7 0,-2-9-11,1 0 1,0 0-1,-1 1 0,1-1 1,0 0-1,0 0 1,0 0-1,1 0 1,-1 0-1,0-1 0,1 1 1,-1 0-1,1-1 1,0 1-1,2 2 0,2-1 21,0 0 0,0-1 0,0 0 0,0 0 0,1 0 0,-1-1 0,0 1 0,1-2 0,-1 1 0,1-1 0,-1 0 0,1 0 0,-1-1 0,1 1 0,6-3 0,3-1 7,-1 0 0,0-1 0,0-1 1,0 0-1,14-9 0,-13 6-55,0-2 0,-1 0 0,0-1 1,26-26-1,43-63-158,-32 37 187,-41 51-17,3-4-18,23-21 0,-37 37 15,1 1 0,-1-1 0,0 1 0,1 0 0,-1-1 0,0 1 0,1-1 0,-1 1 0,1 0 0,-1 0 0,0-1 0,1 1 0,-1 0 0,1 0 0,-1-1 0,1 1 1,-1 0-1,1 0 0,-1 0 0,1 0 0,-1 0 0,1 0 0,-1 0 0,1 0 0,-1 0 0,1 0 0,-1 0 0,1 0 0,-1 0 0,1 0 0,-1 0 0,1 0 0,-1 1 0,1-1 0,-1 0 0,1 0 0,-1 1 0,0-1 0,1 0 0,-1 1 0,1-1 0,-1 0 0,0 1 0,1-1 0,-1 0 0,0 1 0,1-1 0,-1 1 0,0-1 0,0 1 0,0-1 0,1 1 0,0 3 10,0-1-1,0 1 1,0 0 0,-1 0-1,0-1 1,1 7-1,-4 35 131,-2 0-1,-14 63 1,7-43 98,10-55-117,6-15-9,4-6-100,20-25-139,10-16-162,70-72 1,-105 122 276,29-26-108,-30 26 103,0 1 0,1-1-1,-1 1 1,1 0 0,-1-1-1,1 1 1,0 1 0,-1-1 0,1 0-1,0 1 1,6-1 0,-9 1 16,1 0-1,0 0 1,0 0 0,-1 0-1,1 0 1,0 1 0,0-1 0,-1 0-1,1 1 1,0-1 0,0 0-1,-1 1 1,1-1 0,0 1-1,-1-1 1,1 1 0,-1-1 0,1 1-1,-1 0 1,1-1 0,0 2-1,0 1-3,1-1-1,-1 1 0,0 0 0,0-1 0,0 1 0,0 4 0,1 3 19,-1 1-1,0 15 1,-2 11 61,0-15 90,1 1 0,7 45 0,-7-66-144,1 0 0,-1 0 0,1 0-1,0 0 1,0 0 0,0 0 0,0 0-1,0 0 1,1-1 0,-1 1 0,0 0-1,1-1 1,0 1 0,-1-1 0,1 0-1,-1 0 1,1 1 0,0-1 0,0 0-1,0 0 1,0-1 0,0 1 0,0 0 0,0-1-1,0 1 1,0-1 0,0 1 0,0-1-1,4 0 1,1 0 2,-1 0 0,1-1 0,0 1 0,-1-1 0,1-1 0,-1 1 0,1-1 0,6-3 0,-3 1-7,-1-1 1,0 0-1,0-1 0,-1 0 1,0-1-1,0 1 1,0-1-1,-1-1 1,0 0-1,12-16 0,-2-4-22,0-1 0,13-33 0,-2 4-63,-22 46 60,34-63-241,44-119 0,-56 116 156,26-123 1,-49 173 18,-1 8-3,0-1 0,0-29 0,-4 50 82,0 0 1,1-1 0,-1 1-1,0 0 1,0-1 0,0 1-1,0-1 1,0 1-1,0 0 1,0-1 0,0 1-1,-1 0 1,1-1 0,0 1-1,0-1 1,0 1 0,0 0-1,0-1 1,-1 1-1,1 0 1,0-1 0,0 1-1,0 0 1,-1 0 0,1-1-1,-1 1 1,-5 6-142,-8 24-25,-3 28 290,-13 89-1,23-107-16,-28 193 497,29-162-604,2 89 0,5-112-390,3 44-4727,-3-54-541,-1-22 1101,-1-9 990,-3-14-1109,1-5 1411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9888,'-10'-9'4480,"28"-2"-3904,-5 6 2303,1 5-1695,9-9 800,3 9-1184,6-3 128,-1 3-576,9-8-256,7 8-96,1-4-864,2 4 480,-5-5-6047,0 10 3551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 5312,'5'-8'7690,"-6"9"-7409,1-1-1,-1 1 1,0 0 0,0 0-1,0 0 1,1-1-1,-1 1 1,1 0-1,-1 0 1,0 0 0,1 0-1,0 0 1,-1 0-1,1 0 1,-1 2-1,-2 5 548,-23 43 1112,-26 71 0,43-93-1720,0 0 0,2 0 1,1 0-1,-2 40 1,7-61-142,1-1 0,0 0 0,1 1 0,0-1 1,0 0-1,0 1 0,4 10 0,-4-15-55,0-1 0,0 1-1,0-1 1,1 0 0,-1 0 0,1 1-1,-1-1 1,1 0 0,-1 0-1,1-1 1,0 1 0,0 0 0,0-1-1,0 1 1,0-1 0,0 1-1,1-1 1,-1 0 0,0 0 0,1 0-1,-1 0 1,1-1 0,-1 1 0,5 0-1,-1-1-16,-1 0-1,0 0 1,0-1 0,0 0-1,0 0 1,0 0-1,0-1 1,-1 0-1,1 0 1,0 0 0,-1 0-1,1-1 1,-1 1-1,0-1 1,0 0-1,0-1 1,6-5 0,2-4-70,0 0 0,-1 0 0,16-27 0,4-15 112,25-60 0,-46 92-99,-3 4-9,-4 14 13,-2 11 65,0 10 61,-1-16-79,-1 43 277,1 0 367,4 49 0,-2-82-532,0 1 1,1-1 0,0 0 0,1 0 0,0 0 0,0 0 0,1 0 0,0-1 0,1 0 0,7 9 0,-13-17-92,1 0 0,0 0 0,0 1 0,0-1 0,0 0 0,0 0 1,0 0-1,0-1 0,0 1 0,0 0 0,0 0 0,1-1 0,-1 1 0,0 0 0,0-1 0,1 1 0,-1-1 1,0 0-1,1 1 0,-1-1 0,0 0 0,1 0 0,-1 0 0,1 0 0,-1 0 0,0 0 0,1 0 0,-1-1 1,1 1-1,-1 0 0,0-1 0,1 1 0,-1-1 0,2 0 0,4-5 20,-1 0 0,1 0-1,-1 0 1,-1-1 0,1 1 0,6-11-1,28-51 88,-40 67-129,127-235-325,-120 229 229,-7 7 91,1 0 0,-1 0 0,0 0 0,0 0 0,1 0 0,-1 0 0,0 1 0,0-1 0,0 0-1,1 0 1,-1 0 0,0 0 0,0 0 0,0 1 0,1-1 0,-1 0 0,0 0 0,0 0 0,0 0-1,0 1 1,0-1 0,1 0 0,-1 0 0,0 1 0,0-1 0,0 0 0,0 0 0,0 0 0,0 1 0,0-1-1,0 0 1,0 0 0,0 1 0,0-1 0,0 0 0,0 0 0,0 1 0,0-1 0,0 0 0,0 0-1,0 1 1,0-1 0,-1 0 0,0 23 124,-2-1-1,-1 0 1,-11 38-1,1-7-53,8-25 77,1-1 0,-3 54 0,8-80-134,0 0 0,0 0 0,0 0 0,0 0 0,0 0 0,0 0-1,0-1 1,0 1 0,0 0 0,1 0 0,-1 0 0,0 0 0,1 0-1,-1-1 1,1 1 0,-1 0 0,2 1 0,-2-2-1,0 0 0,1 0 0,-1 1 0,1-1 0,-1 0 0,1 0-1,-1 0 1,1 0 0,-1 0 0,1 0 0,-1 0 0,1 0 0,-1 0 0,1 0 0,-1 0 0,1 0 0,-1 0 0,1 0 0,-1 0 0,1 0 0,-1-1 0,0 1 0,1 0 0,4-3 27,0 0 0,-1 0 0,0-1 0,7-5 0,-6 4-75,173-179 103,-141 142-167,-30 35 77,0-1-1,12-8 1,-16 13 23,0 1-1,0 0 1,0 1 0,0-1-1,1 0 1,-1 1-1,0 0 1,1 0 0,4-2-1,-7 3 1,0 0-1,0 0 0,0 0 0,0 0 0,0 0 0,0 0 0,0 0 0,0 1 0,0-1 0,0 0 0,0 1 0,0-1 0,0 0 0,0 1 0,-1-1 0,1 1 0,0-1 1,0 1-1,0-1 0,-1 1 0,1 0 0,0-1 0,-1 1 0,1 0 0,-1 0 0,1 0 0,0 1 0,1 1 16,0 1-1,-1 0 0,1 1 1,1 6-1,-3-8 4,3 15 53,-1 0-1,-1-1 1,0 1 0,-4 32-1,0 8 151,7-32-46,62-167-1028,-65 139 841,0-1 1,0 1 0,1 0-1,-1 0 1,1-1 0,0 1-1,-1 0 1,1 0 0,0 1-1,3-3 1,-4 3 14,-1 1 0,0 0 0,1 0 0,-1 0 0,1 0 1,-1 0-1,0 0 0,1 0 0,-1-1 0,1 1 0,-1 0 0,0 0 0,1 1 0,-1-1 0,1 0 1,-1 0-1,0 0 0,1 0 0,-1 0 0,1 0 0,-1 0 0,0 1 0,1-1 0,-1 0 1,0 0-1,1 1 0,0 0 1,0 0 1,0 1 0,0-1-1,0 0 1,0 1 0,0-1-1,-1 0 1,1 1 0,-1-1-1,2 3 1,2 15 23,4 25 0,2 10 118,-8-43-386,-1-6 257,-1 1 0,2-1 0,-1 0 0,1 0 1,3 9-1,-4-14-139,-1 1 1,1 0-1,-1-1 1,0 1-1,1-1 1,-1 1 0,1 0-1,-1-1 1,1 0-1,0 1 1,-1-1-1,1 1 1,-1-1-1,1 0 1,0 1-1,-1-1 1,1 0-1,0 0 1,0 1-1,0-1 1,0 0-268,1 0 0,-1-1 0,0 1 0,0 0 0,0 0 0,1-1 0,-1 1 0,0-1 0,0 1 0,0-1 0,0 0 0,0 1 1,0-1-1,0 0 0,0 0 0,1-1 0,15-18-6865,2-1 2321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4384,'-1'0'46,"1"0"1,0 0-1,0 0 1,0 0-1,0 0 1,0 0-1,-1 0 1,1 0-1,0 0 1,0 0-1,0 0 1,0 0-1,0 0 1,0-1-1,-1 1 1,1 0-1,0 0 1,0 0-1,0 0 1,0 0-1,0 0 1,0 0-1,0 0 1,0-1-1,0 1 1,-1 0-1,1 0 0,0 0 1,0 0-1,0 0 1,0-1-1,0 1 1,0 0-1,0 0 1,0 0-1,0 0 1,0 0-1,0 0 1,0-1-1,0 1 1,0 0-1,0 0 1,0 0-1,0 0 1,0 0-1,0-1 1,0 1-1,1 0 1,-1 0-1,0 0 1,0 0-1,0 0 1,0 0-1,0-1 1,0 1-1,0 0 1,0 0-1,0 0 1,1 0-1,-1 0 1,0 0-1,0 0 1,0 0-1,0 0 1,0 0-1,10-8 3654,-6 6-2832,-4 2-784,0 0 0,0 0 0,0-1 0,1 1 0,-1 0 0,0 0 0,0 0 0,1 0 0,-1 0 0,0-1 0,0 1 1,1 0-1,-1 0 0,0 0 0,0 0 0,1 0 0,-1 0 0,0 0 0,0 0 0,1 0 0,-1 0 0,0 0 0,0 0 0,1 0 0,-1 0 0,0 1 0,1-1 0,-1 0 0,0 0 0,0 0 0,0 0 0,1 0 0,-1 0 0,0 1 0,1-1 0,14 5 4374,-11-1-4069,0 1-1,-1 1 0,1-1 0,-1 0 0,0 1 1,0 0-1,-1 0 0,0-1 0,3 13 0,-1 3-33,4 32 0,-2 15 88,28 115 0,-24-132-306,-7-35-106,0 0 1,1-1-1,0 0 0,9 20 0,-13-34 2,0-1 0,0 1 0,1-1 0,-1 1 0,0-1-1,0 1 1,1-1 0,-1 1 0,0-1 0,1 1 0,-1-1 0,0 0 0,1 1 0,-1-1 0,1 0 0,-1 1 0,0-1 0,1 0 0,-1 1 0,1-1-1,-1 0 1,1 0 0,-1 0 0,1 1 0,-1-1 0,1 0 0,0 0 0,-1 0 0,1 0 0,-1 0 0,1 0 0,-1 0 0,1 0 0,-1 0-1,1 0 1,-1 0 0,1-1 0,-1 1 0,1 0 0,-1 0 0,1 0 0,-1-1 0,2 1 0,1-3 30,0 0 1,0 1 0,0-1-1,0 0 1,2-4-1,0 1 59,4-5-30,-1 0 0,-1-1 0,0 0 0,7-15 0,19-54 77,-27 63-158,22-56 69,51-96 0,-63 137-72,-8 17-178,1 1 0,17-26 0,-22 37-24,1-2-431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101 507 7968,'-1'0'298,"-1"1"1,1-1-1,0 0 1,-1 0 0,1 1-1,0-1 1,-1 1-1,1-1 1,0 1-1,0 0 1,0-1-1,-1 1 1,1 0 0,0 0-1,0 0 1,0 0-1,0 0 1,0 0-1,-1 2 1,-14 25 1675,12-19-1493,-6 12 355,0 1 0,2 0 0,0 0 0,-6 32 0,13-45-649,-1 0 1,1 0 0,0 0 0,1 0 0,0 1 0,1-1 0,-1 0-1,2 0 1,-1 0 0,2-1 0,-1 1 0,1 0 0,0-1-1,7 13 1,-9-18-126,1 0-1,0 0 0,1 0 0,-1-1 1,1 1-1,-1 0 0,1-1 1,0 0-1,0 0 0,0 0 0,0 0 1,0 0-1,0 0 0,0-1 1,1 1-1,-1-1 0,1 0 0,-1 0 1,1-1-1,-1 1 0,1 0 1,-1-1-1,1 0 0,4 0 0,-4-1-45,1 0 0,0 0-1,0 0 1,-1 0 0,1-1-1,-1 1 1,1-1 0,-1 0-1,0-1 1,1 1-1,-1-1 1,-1 0 0,1 0-1,0 0 1,-1 0 0,1-1-1,-1 1 1,3-6 0,0 1-12,-1-1 1,-1 0 0,1 0 0,-2 0 0,1 0 0,-1-1 0,-1 0 0,1 1 0,-2-1 0,2-12 0,-3 9-31,0-1 1,0 1-1,-1-1 1,-1 1 0,0-1-1,-1 1 1,-5-16-1,6 25 14,0-1 0,-1 1 0,1-1 0,-1 1-1,0 0 1,0 0 0,-1 0 0,1 0 0,-1 1 0,-6-6-1,4 5-11,-1-1 0,1 1-1,-1 0 1,0 1 0,1-1 0,-9-1-1,11 4 46,0 0 0,0 0-1,0 0 1,0 1 0,-5 0-1,7 0-3,0 0 0,1 0 0,-1 0 0,1 0 0,-1 0 0,0 1 0,1-1 0,-1 1 0,1-1 0,-1 1 0,1 0 0,0 0 0,-1-1 0,-1 3 0,3-2-4,1 0 0,-1 0 0,0 0 0,1-1 0,0 1 1,-1 0-1,1 0 0,-1 0 0,1 0 0,0-1 0,0 1 0,-1 0 0,1-1 1,0 1-1,0-1 0,1 2 0,-1-2 9,5 4 62,0-1 0,0 0 0,0 0 0,0-1 0,1 0-1,-1 0 1,1 0 0,-1-1 0,8 1 0,62 1 78,-70-3-128,9 0 31,-1-1 1,1-1-1,-1 0 1,24-7-1,50-24 72,-81 30-138,1 0 0,-1-1 0,0 0 0,9-6 0,38-32 944,-34 28-880,-1-1 0,-1 0 0,0-1 0,28-33 0,-25 19-91,-1-1 0,-1-1 0,-2-1-1,-1-1 1,-2 0 0,19-66 0,-32 97-15,0-1 0,0 0 1,0 1-1,0-1 0,0 0 1,-1 0-1,0 0 0,0 1 1,-1-8-1,1 11 33,0-1 0,0 1 0,0 0 0,0-1 0,0 1 0,0-1-1,0 1 1,-1 0 0,1-1 0,0 1 0,0 0 0,0-1 0,-1 1 0,1 0 0,0-1 0,-1 1-1,1 0 1,0 0 0,-1-1 0,1 1 0,0 0 0,-1 0 0,1 0 0,0-1 0,-1 1 0,1 0-1,-1 0 1,1 0 0,0 0 0,-1 0 0,1 0 0,-1 0 0,1 0 0,0 0 0,-1 0 0,1 0-1,-1 0 1,1 0 0,0 0 0,-1 0 0,1 0 0,-1 0 0,1 1 0,0-1 0,-1 0 0,1 0-1,0 0 1,-1 1 0,1-1 0,0 0 0,-1 1 0,-2 1-18,-1 0 0,1 1 0,0 0 0,-1-1 0,-3 6 0,-11 16 23,0 2 0,-24 48 0,26-44 63,13-26-56,-70 137 219,60-112-113,2 0 0,1 0 0,-7 36 0,7-19-1,3 0 0,1 1-1,3-1 1,2 1 0,6 67-1,-4-108-50,-1-1 0,2 1 0,-1 0 0,0-1 0,1 1 0,3 6 0,-4-10-42,0-1 0,0 0 0,0 1 0,-1-1 0,1 0 0,0 0 0,0 0 0,1 0 0,-1 0 0,0 0 0,0 0 0,1 0 0,-1 0 0,0 0 0,1-1 0,-1 1 0,0 0 0,1-1 0,-1 1 0,1-1 0,-1 0 0,1 1 0,0-1 0,-1 0 0,1 0 0,-1 0 0,2-1 0,1 1-7,0-1-1,0 0 1,0 0-1,0-1 1,-1 1-1,1-1 0,0 0 1,-1 0-1,0 0 1,4-3-1,30-28 29,-29 25-34,118-125-82,-40 40 34,-75 81-46,1 0-1,-2-1 1,11-15 0,-18 22-76,-6 7 26,-6 11 65,2 0 123,0 1 0,1 0-1,1 0 1,0 0-1,0 1 1,-2 15 0,2-6 108,2 1 1,-1 45 0,4-61-106,0 1 0,1 0 0,0 0 1,4 14-1,-5-21-32,1 0-1,0 0 1,-1 0 0,1 0 0,0 0-1,0 0 1,0 0 0,0-1 0,0 1-1,1 0 1,-1-1 0,0 1 0,1-1-1,-1 1 1,1-1 0,0 1 0,-1-1-1,1 0 1,0 0 0,0 0 0,0 0-1,-1 0 1,1-1 0,0 1 0,3 0-1,-3-1-4,0 0 0,0 0 0,0-1-1,0 1 1,1 0 0,-1-1 0,0 0-1,0 1 1,0-1 0,0 0 0,0 0-1,-1 0 1,1 0 0,0-1-1,0 1 1,-1 0 0,1-1 0,0 1-1,-1-1 1,0 1 0,2-3 0,5-6 33,-2 0 0,10-17 0,-11 18-23,55-114-108,-40 81 184,6-13-390,-26 54 291,0 1 0,1 0-1,-1 0 1,0 0 0,0 0-1,0 0 1,0 0 0,1 0-1,-1 0 1,0 0 0,0 0 0,0 1-1,0-1 1,0 0 0,1 0-1,-1 0 1,0 0 0,0 0 0,0 0-1,0 0 1,0 0 0,0 0-1,0 0 1,1 0 0,-1 1-1,0-1 1,0 0 0,0 0 0,0 0-1,0 0 1,0 0 0,0 0-1,0 1 1,0-1 0,0 0 0,0 0-1,0 0 1,0 0 0,0 0-1,1 1 1,-1-1 0,0 0 0,0 0-1,-1 0 1,1 0 0,0 0-1,0 1 1,3 7 43,-1 7 84,0 1 1,0-1-1,-2 21 1,1 1 17,-1-18-92,0-5 38,4 23 0,-4-34-70,1 0 0,-1 0 0,1 0 0,0 0 0,0 0 0,1 0 0,-1 0-1,0-1 1,1 1 0,0 0 0,-1-1 0,5 5 0,-5-6-14,0-1 0,-1 1 0,1-1 0,0 0 0,0 1 0,-1-1 0,1 0 0,0 1 0,0-1 0,-1 0 0,1 0 0,0 0 0,0 0 0,0 0 0,0 0 0,-1 0 0,1 0 0,0 0 0,0 0 0,0-1 0,-1 1 0,1 0 0,0 0 0,0-1 0,-1 1 0,1 0 0,0-1 0,-1 1 0,1-1 0,0 1 0,-1-1 0,2 0 0,23-26 31,-16 16-35,31-29 6,1 2 0,2 1-1,86-55 1,-122 88-66,-1 0 1,1 1-1,0 0 0,9-2 1,-14 4 57,-1 1-1,1 0 1,-1-1 0,1 1 0,0 0 0,0 0 0,-1 0 0,1 0 0,0 0-1,2 1 1,-3 0 10,0-1-1,-1 0 1,1 1-1,0-1 1,-1 0-1,1 1 1,-1-1-1,1 1 1,-1-1-1,1 1 1,-1-1-1,1 1 1,-1-1-1,1 1 0,-1 0 1,0-1-1,1 1 1,-1 0-1,0-1 1,1 1-1,-1 0 1,0-1-1,0 1 1,0 0-1,0 1 1,0 7 5,0 1 0,-1-1 1,0 1-1,-1 0 0,0-1 1,-3 11-1,-2 6 30,0 1 8,4-15 13,0 0 1,1 0 0,-2 20-1,5-32-55,-1 0-1,1 0 0,-1 0 0,1 0 1,-1-1-1,1 1 0,-1 0 0,0 0 1,1 0-1,-1-1 0,1 1 1,-1 0-1,1 0 0,-1-1 0,0 1 1,1 0-1,-1-1 0,1 0 0,25-28-115,-9 8 53,2 2-1,22-20 1,-40 38 45,0 0 1,0 1-1,0-1 0,0 0 1,0 0-1,0 1 1,0-1-1,0 1 0,0-1 1,0 1-1,0 0 1,1-1-1,-1 1 0,0 0 1,0 0-1,0 0 1,1 0-1,0 0 1,-1 0-3,0 0 0,-1 0 0,1 1 0,0-1 0,-1 1 0,1-1 1,-1 1-1,1-1 0,0 1 0,-1-1 0,1 1 0,-1-1 1,1 1-1,-1-1 0,0 1 0,1 0 0,-1-1 0,0 1 1,1 0-1,-1 1 0,2 3-33,-1 0 0,-1 0 0,1 0 1,-1 0-1,1 0 0,-2 8 0,-1 14-41,0 0 105,-7 34-1,9-58 9,-1 0-1,1 0 0,-1 0 0,1 0 0,0 0 0,0 0 0,0 0 0,1 0 0,0 3 1,-1-6-21,0 1 1,0-1 0,0 0 0,0 1 0,1-1 0,-1 0 0,0 1 0,0-1 0,0 0 0,1 0-1,-1 1 1,0-1 0,0 0 0,1 0 0,-1 1 0,0-1 0,0 0 0,1 0 0,-1 0-1,0 1 1,1-1 0,-1 0 0,0 0 0,1 0 0,-1 0 0,0 0 0,1 0 0,-1 0 0,1 0-3,1 0 1,-1 0 0,0-1-1,0 1 1,0-1 0,0 1 0,0-1-1,0 1 1,0-1 0,-1 1 0,1-1-1,0 0 1,0 0 0,1 0-1,10-13 3,0 0 0,15-21 0,-18 20-48,2 1 1,0 1-1,13-12 0,-23 23 23,1 1 1,-1 0-1,1 0 0,-1 0 0,1 0 0,-1 0 0,1 0 0,-1 0 0,1 0 0,0 1 0,-1-1 0,1 0 0,0 1 0,0 0 1,0-1-1,-1 1 0,1 0 0,0 0 0,2 0 0,-3 1 6,1-1 0,-1 1 0,1 0 1,-1-1-1,0 1 0,1 0 0,-1 0 0,0 0 1,0 0-1,1 0 0,-1 0 0,0 0 0,0 0 1,0 0-1,0 1 0,-1-1 0,1 0 0,0 1 1,-1-1-1,1 1 0,0-1 0,0 3 0,10 33-872,11 59-1,-21-91-1143,4 18-4416,-5-22 5956,0 0-1,0 0 0,0-1 1,0 1-1,1-1 1,-1 1-1,0 0 0,1-1 1,-1 1-1,0 0 1,1-1-1,7 6-6325,4-6 2652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7 176 8896,'-1'0'117,"1"0"0,0 0 1,0 0-1,0 0 0,-1 0 1,1 0-1,0 0 1,0 0-1,-1 0 0,1 0 1,0 0-1,0 0 0,-1 0 1,1 0-1,0 1 0,0-1 1,0 0-1,-1 0 0,1 0 1,0 0-1,0 0 0,0 1 1,0-1-1,0 0 0,-1 0 1,1 0-1,0 0 0,0 1 1,0-1-1,0 0 1,0 0-1,0 1 0,0-1 1,0 0-1,-1 0 0,1 0 1,0 1-1,0-1 0,0 0 1,0 0-1,0 1 0,0-1 1,0 0-1,0 0 0,1 1 1,-1-1-1,0 0 0,0 0 1,0 0-1,0 1 1,0-1-1,0 0 0,0 0 1,0 0-1,1 1 0,-1-1 1,0 0-1,0 0 0,0 0 1,0 0-1,1 1 0,-1-1 1,0 0-1,0 0 0,13 13 3658,-10-11-3525,1 0-1,-1 0 0,1 0 1,-1-1-1,1 1 1,0-1-1,-1 0 1,1 0-1,0-1 1,0 1-1,0-1 1,0 0-1,0 0 1,0 0-1,0 0 1,0-1-1,-1 1 0,7-3 1,2 0-27,1-1 0,-1-1 0,0 0 1,14-9-1,-8 4-102,-1-1 1,0-1 0,19-18-1,-27 21-114,0 0 0,0 0-1,-1-1 1,0 0 0,-1-1 0,8-13-1,-14 22 2,-1 1-1,1 0 1,0-1-1,-1 1 1,0 0-1,1-1 1,-1 1-1,0-1 1,1 1-1,-1-1 1,0-2-1,0 4 8,-1-1-1,1 0 0,0 1 0,-1-1 0,1 0 0,0 0 0,-1 1 0,1-1 0,-1 1 0,1-1 0,-1 0 0,0 1 0,1-1 0,-1 1 0,1-1 0,-1 1 0,0 0 0,1-1 0,-1 1 0,0 0 0,0-1 0,1 1 0,-1 0 0,0 0 0,0-1 0,-1 1 1,-1 0 26,-1-1 1,0 1 0,0 0-1,1 1 1,-1-1 0,0 0-1,1 1 1,-1 0 0,0 0-1,1 0 1,-1 1 0,1-1-1,-1 1 1,-5 3 0,0 1 87,1 0-1,-1 0 1,1 0 0,-11 13 0,9-8 32,1 1 0,1-1 0,0 2 0,0-1 0,1 1 0,1 0 0,-7 17 1,10-22-94,1 1 0,-1 0 0,1 0 1,1 0-1,0 0 0,0 0 0,0 0 1,1 0-1,1 0 0,0 0 0,0 0 1,5 17-1,-5-22-54,1 1 0,0-1 0,1 0 0,-1 1 0,1-1 0,0 0 0,0-1 0,0 1 0,0 0 0,1-1 0,0 0 0,-1 0 0,1 0 0,0 0 0,6 3 0,-3-3-289,-1 0 1,0-1 0,1 1-1,0-1 1,-1-1-1,1 1 1,0-1-1,0 0 1,0-1 0,8 0-1,21-2-1229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36 3968,'0'-1'234,"-1"-1"0,1 1 0,0 0 0,1 0-1,-1 0 1,0-1 0,0 1 0,0 0 0,1 0 0,-1 0 0,0 0 0,1 0 0,-1 0 0,1 0 0,-1-1 0,1 1-1,0 1 1,0-1 0,-1 0 0,1 0 0,0 0 0,0 0 0,0 0 0,0 1 0,0-1 0,0 0 0,1 0 0,19-6 11485,-21 8-11567,-1 23 1315,-7 36 0,5-37-1020,-29 167 502,27-161-1169,-7 40 14,1-27-3416,3-59-9753,7 4 10447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5408,'0'-23'2432,"0"18"-2112,0 1 2016,5 4-1344,-5-5 1440,5 2-1696,3 6-448,6-3-448,4 0 64,0 0-416,4 5 288,4-5-2400,6 4 1408,10 1-3136,2 1 2464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4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6976,'-9'3'1221,"0"0"1,0 1-1,0 1 1,1-1-1,0 1 0,-14 11 1,-44 43 3967,60-53-5121,-1 0 260,1 1-1,-1 0 0,1 0 1,0 0-1,1 1 0,-6 11 1,9-17-243,1 1 0,0 0 1,0 0-1,0 0 1,1 0-1,-1 1 0,1-1 1,-1 0-1,1 0 1,0 0-1,0 0 1,0 0-1,1 1 0,-1-1 1,1 0-1,0 0 1,0 0-1,0 0 0,0 0 1,0 0-1,1-1 1,-1 1-1,3 3 1,6 7 218,1-1 1,1 0-1,0 0 1,0-1-1,17 11 1,4 4 555,-30-23-703,0 0 0,0 0 0,0 0 0,-1 0 0,5 7-1,-7-9-120,1 0 0,0 0 0,-1 0 0,1 0-1,-1 0 1,0 0 0,1 0 0,-1 0 0,0 0-1,0 0 1,1 0 0,-1 0 0,0 1 0,0-1 0,0 0-1,0 0 1,-1 0 0,1 0 0,0 0 0,0 0-1,-1 0 1,1 1 0,-1-1 0,1 0 0,-2 1-1,-1 1-26,0 0 0,0 0-1,0-1 1,-1 1 0,1-1-1,-1 0 1,-4 2 0,-7 4-143,5-2-814,0-2-1,0 1 1,-1-1-1,1 0 1,-1-1-1,-12 2 1,4-1-1266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1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1575 2976,'-30'9'1776,"29"-9"-1648,0 0 0,1 0-1,-1 1 1,0-1 0,0 0 0,1 1 0,-1-1 0,0 1 0,1-1-1,-1 0 1,0 1 0,1 0 0,-1-1 0,1 1 0,-1-1-1,1 1 1,-1 1 0,0-1 78,0 0 0,1 0-1,-1 0 1,0-1 0,1 1 0,-1 0-1,0 0 1,0-1 0,0 1-1,0 0 1,0-1 0,-1 2 0,-3 0 806,-1 0 0,1 0 0,0 0 0,-1-1 0,1 1 1,-7 0-1,10-2-859,1 0 1,0 0-1,-1 0 0,1 0 1,-1-1-1,1 1 1,0 0-1,-1 0 1,1-1-1,0 1 0,-1-1 1,1 1-1,0-1 1,0 0-1,-1 0 0,1 1 1,0-1-1,0 0 1,0 0-1,0 0 0,0 0 1,0 0-1,0 0 1,1 0-1,-1-1 1,0 1-1,0 0 0,1 0 1,-1-1-1,1 1 1,-1-2-1,0-2-62,0 1 0,1 0-1,-1-1 1,1 1 0,0 0 0,0-1 0,1-4-1,0 0 37,3-27 170,1 1-1,2 0 1,2 1-1,21-56 1,-18 60-174,2 1 1,1 0-1,2 1 0,1 1 0,1 0 1,27-29-1,-5 14 226,1 1-1,74-53 1,-112 91-263,1-1 0,-1 1 0,1 0 1,0 1-1,1-1 0,-1 1 0,0 0 0,1 0 0,-1 1 0,7-2 0,-10 3-49,1 0 0,-1 0 0,1 0-1,-1 0 1,0 1 0,1-1 0,-1 1 0,1-1 0,-1 1-1,0 0 1,0 0 0,1 0 0,-1 0 0,0 0 0,0 1-1,0-1 1,0 0 0,0 1 0,0 0 0,-1-1-1,1 1 1,-1 0 0,1 0 0,-1 0 0,1 0 0,0 3-1,1 0-8,-1 0-1,0 0 0,0 1 0,-1-1 0,0 1 0,1-1 0,-2 1 0,1 0 0,-1-1 1,0 10-1,-2 7 51,-5 29 0,5-39-42,-21 103 303,-6 45 26,28-155-337,-1 19 110,2-24-138,0 0 1,0 0-1,0 0 0,0 0 0,0 0 1,0 0-1,1 0 0,-1 0 0,0 0 0,0 0 1,0 0-1,0 0 0,0 0 0,0 0 1,0 0-1,0 0 0,0 0 0,0 0 1,0 0-1,0 0 0,0 0 0,0 0 0,0 0 1,0 0-1,0 0 0,0 0 0,0 0 1,0 0-1,0 0 0,1 0 0,-1 0 0,0 0 1,0 0-1,0 0 0,0 0 0,0 0 1,0 0-1,0 0 0,0 0 0,0 0 0,0 0 1,0 0-1,0 0 0,0 0 0,0 0 1,0 0-1,0 0 0,0 0 0,0 0 1,0 0-1,0 0 0,5-13-55,14-42 24,40-80-1,-47 111-20,2 0-1,1 1 0,1 1 0,0 0 1,29-28-1,-38 44 64,-1 0 0,1 0 0,1 0 0,8-5 0,-15 10-1,1 0 0,0 0 1,0 1-1,-1-1 0,1 0 0,0 1 0,0-1 1,0 1-1,0-1 0,0 1 0,0 0 0,0 0 1,0 0-1,0 0 0,0 0 0,0 0 0,0 1 1,0-1-1,0 1 0,0-1 0,0 1 0,0 0 1,-1-1-1,1 1 0,2 2 0,-3-2 1,1 0 1,-1 0-1,0 1 1,0-1-1,0 1 0,1-1 1,-1 1-1,-1-1 0,1 1 1,0 0-1,0 0 0,-1-1 1,1 1-1,0 0 0,-1 0 1,1 3-1,0 35 112,-1-25-108,-3 43 57,-16 88 1,3-33 38,16-113-109,-1 19 8,4-10-41,-3-9 30,0 0 0,0 0 0,0 0 0,1 1 0,-1-1 1,0 0-1,0 0 0,0 0 0,1 0 0,-1 0 0,0 0 0,0 0 0,0 0 0,1 0 0,-1 0 0,0 0 0,0 0 0,0 0 0,1 0 0,-1 0 0,0 0 0,0 0 0,0 0 0,1 0 0,-1 0 0,0 0 0,0 0 0,0-1 0,1 1 0,-1 0 0,0 0 0,0 0 0,0 0 0,0 0 0,1-1 0,9-8 7,-1-1-1,14-19 0,-9 10 33,35-44 82,69-69 0,-103 117-190,14-14-10,1 2 0,1 0 0,44-27 0,-73 53 87,1-1-1,-1 1 0,1-1 0,0 1 0,0 0 1,0 0-1,-1 0 0,6 0 0,-7 1-1,0 0-1,0 0 0,0 0 1,0 0-1,0 0 0,0 1 1,-1-1-1,1 0 1,0 0-1,0 1 0,0-1 1,0 1-1,0-1 0,-1 1 1,1-1-1,0 1 0,0-1 1,-1 1-1,1 0 0,-1-1 1,1 1-1,0 0 1,-1 0-1,1-1 0,-1 1 1,1 0-1,-1 0 0,0 0 1,1 1-1,3 13 14,0 1 1,-1-1-1,0 1 1,-2 0-1,0-1 0,-1 21 1,1 2-15,2 36 154,26 146-1,-29-217-152,1 0 1,0-1-1,-1 1 1,1 0-1,1-1 0,-1 1 1,0-1-1,0 1 1,1-1-1,0 0 0,-1 0 1,1 0-1,0 0 1,0 0-1,0 0 0,0 0 1,1 0-1,1 1 0,-1-2 1,-1 0 0,1-1-1,-1 1 1,1 0-1,-1-1 1,1 1-1,-1-1 1,1 0-1,-1 0 1,1 0-1,0 0 1,-1 0-1,1-1 1,-1 1 0,1-1-1,-1 0 1,1 1-1,-1-1 1,1 0-1,2-2 1,9-5 1,-1-1-1,0 0 1,0-1 0,17-17 0,44-53 55,158-208 194,-219 269-362,-11 14-71,-6 12 60,-3 5 100,1 0 1,0 1-1,1 0 1,1 1-1,0-1 1,-3 19-1,2-3-31,2-1-1,1 33 0,2-46 76,1 1 0,1-1 0,0 1 0,1-1 0,10 29 0,-9-34-27,0 0 1,0-1-1,1 1 0,1-1 1,0 0-1,0 0 1,0-1-1,1 0 0,13 12 1,-11-12 15,0 0 0,1-1 0,17 10-1,-24-15 10,1-1 0,0 1-1,0-1 1,-1 0-1,1 0 1,0 0-1,0 0 1,0 0-1,0-1 1,0 0 0,0 0-1,0 0 1,0 0-1,7-2 1,-8 1-18,-1 0 1,0-1-1,1 1 0,-1 0 1,0-1-1,0 1 0,0-1 1,0 0-1,0 0 1,-1 0-1,1 0 0,-1 0 1,1 0-1,-1 0 1,1 0-1,-1-1 0,0 1 1,0-1-1,1-2 0,3-6 64,-4 7-54,1-1 0,0 1 0,-1 0 0,0-1 0,0 1 0,0 0 0,-1-1 0,0 1 0,0-7 0,-1-4-21,-4-21 0,2 24-40,-5-32-59,-13-43 0,16 74 97,1-1-1,-2 1 1,0 0 0,0 1 0,-1-1-1,-1 1 1,-11-13 0,14 19-22,0 1 1,-1 0-1,0 0 1,0 0 0,-1 0-1,-10-5 1,3 5-116,9 5-200,6 0 339,0 0-1,0 1 0,-1-1 0,1 0 0,0 0 1,0 0-1,0 0 0,0 1 0,0-1 0,0-1 1,0 1-1,0 0 0,0 0 0,4 0 3,248-21-199,-72 3 183,169 12 473,-321 6-227,-28 2-32,-4 2-123,-8 8-80,8-10 22,-32 39 14,7-7-47,-55 64-64,-24 28 153,91-108-108,-18 24-1,30-35 20,0-1-1,0 1 1,0 0-1,1 0 0,0 0 1,1 1-1,-4 11 0,6-16 19,0-1 0,-1 0 0,1 0 0,0 0-1,0 1 1,0-1 0,1 0 0,-1 0 0,0 0-1,1 0 1,0 0 0,-1 0 0,1 1 0,0-1-1,0-1 1,0 1 0,0 0 0,0 0 0,1 0-1,-1 0 1,0-1 0,1 1 0,-1-1 0,1 1 0,0-1-1,0 0 1,-1 1 0,1-1 0,0 0 0,0 0-1,0 0 1,0-1 0,3 2 0,4 1 0,0-1 0,-1 0 0,1-1 0,0 0 1,0 0-1,17-1 0,-19 0-1,0-1 0,0 1 0,0-1 0,0-1 0,0 1 0,0-1 0,0-1 0,-1 1-1,1-1 1,-1 0 0,0-1 0,1 1 0,-2-1 0,8-6 0,-3 0-16,-1 0-1,-1-1 1,0 0-1,-1-1 0,7-12 1,26-63-54,-15 23-70,30-124-1,4-107-98,-23-54 240,-35 329 7,1-46 47,-3 58-75,1 0-1,-1 0 0,-1 0 1,1 1-1,-5-13 0,6 19 18,0 1 0,0-1 0,-1 1 0,1-1-1,0 1 1,0 0 0,0-1 0,0 1 0,0 0 0,0-1 0,-1 1-1,1 0 1,0-1 0,0 1 0,-1 0 0,1-1 0,0 1 0,0 0-1,-1-1 1,1 1 0,0 0 0,-1 0 0,1 0 0,0-1 0,-1 1-1,1 0 1,-1 0 0,1 0 0,0 0 0,-1 0 0,1-1 0,-1 1-1,1 0 1,0 0 0,-1 0 0,1 0 0,-1 0 0,1 0 0,0 0-1,-1 1 1,1-1 0,-1 0 0,0 1-7,-1 0-1,1 0 1,0 0 0,0 1-1,0-1 1,0 0 0,0 0-1,1 1 1,-1-1 0,0 0-1,1 1 1,-2 2 0,-6 23 8,1 1 0,-7 46 0,1 63 76,9-92-79,0 33 137,3 0-1,4 0 0,2 0 0,32 148 0,-32-205-82,0-1 0,2 0 1,0 0-1,1 0 0,1-1 0,17 28 0,-22-41-25,1-1-1,-1 1 1,1-1-1,0 0 1,0 0-1,1-1 1,0 1-1,-1-1 1,13 6-1,-12-8-1,-1 0 0,1 0-1,0 0 1,-1-1 0,1 0 0,0 0 0,0-1 0,0 1-1,0-1 1,0-1 0,0 1 0,-1-1 0,10-2-1,-4 0-7,-1 0 0,1-1-1,-1 0 1,1 0 0,-1-2-1,-1 1 1,1-1 0,-1 0-1,0-1 1,0 0 0,-1-1-1,0 0 1,13-16 0,-2-3 21,-2 0 0,-1-1 1,19-45-1,-30 63-50,0-1 0,0 0 0,-1-1 0,-1 1 0,0-1 0,0 0 0,1-21 0,-4 32 14,0 0 0,0 0 1,0 0-1,0-1 0,-1 1 0,1 0 0,0 0 1,0 0-1,-1 0 0,1-1 0,-1 1 0,1 0 0,-1 0 1,1 0-1,-1 0 0,0 0 0,0 0 0,1 0 1,-1 1-1,0-1 0,-1-1 0,0 1-5,1 0 1,-1 0-1,0 1 0,1-1 0,-1 1 0,0-1 1,0 1-1,1 0 0,-1-1 0,0 1 1,0 0-1,-3 1 0,0-1-7,0 1 0,-1 0-1,1 0 1,0 1 0,0-1 0,0 1-1,0 0 1,-7 5 0,5-1 25,0 0 0,0 0 0,0 1 0,1 0 0,0 0 0,0 0 0,0 1 0,1 0 0,0 0 0,1 0 0,0 1 1,0 0-1,-4 16 0,5-12-12,0 0 1,0 0-1,1 0 1,1 1-1,1-1 0,0 0 1,0 1-1,1-1 1,4 16-1,-3-21 28,0-1 0,1 0 0,0 1 0,0-1 0,1 0 0,0 0-1,0-1 1,0 1 0,1-1 0,0 0 0,0 0 0,1-1 0,10 9-1,-7-7-21,0-1 0,1 0-1,0-1 1,0 0-1,0 0 1,0-1-1,1 0 1,0-1-1,11 2 1,-16-4 12,0 0 1,0-1 0,1 0 0,-1 0-1,0-1 1,1 0 0,-1 0 0,0 0-1,0-1 1,0 0 0,0 0-1,0 0 1,0-1 0,-1 0 0,11-7-1,-1-1 39,-1 0-1,0-2 0,-1 0 0,13-15 1,34-42 55,99-109 108,-132 149-231,-2-1-1,0 0 1,-2-2 0,-2-1-1,28-59 1,-10 1-126,-4-2 1,-4-2 0,27-148-1,-33 55 67,-24 171 52,0 9-3,2-42-100,-3 47 114,0 0 1,-1 0-1,1 0 0,-1 0 0,0 0 0,0 0 1,0 0-1,-1 0 0,1 1 0,-3-5 0,4 8 7,0 0 0,0-1 0,-1 1 1,1-1-1,0 1 0,-1 0 0,1-1 0,0 1 0,0 0 0,-1-1 0,1 1 0,-1 0 0,1 0 0,0-1 0,-1 1 0,1 0 0,-1 0 0,1 0 0,0-1 0,-1 1 0,1 0 0,-1 0 0,1 0 0,-1 0 0,1 0 0,-1 0 0,1 0 0,-1 0 0,1 0 0,0 0 1,-1 0-1,1 0 0,-1 0 0,1 1 0,-1-1 0,1 0 0,-1 0 0,-13 13-51,14-12 50,-18 19 17,1 2 1,2 0-1,0 0 1,-15 34 0,14-20 125,1 1 0,-13 53 0,11-23 101,-9 71 0,21-95-166,2-1 1,2 0-1,5 47 0,3-29-58,3 0 0,29 93 0,55 109 3,-86-241-105,1 0-1,1-1 1,1 0-1,1-1 1,19 25-1,-29-42-273,0 1 0,0-1-1,1 0 1,0 1-1,-1-1 1,4 1 0,-4-2-246,0 0-1,0 0 1,0 0 0,-1-1 0,1 1 0,0-1-1,0 1 1,0-1 0,0 0 0,0 0 0,0 0-1,0 0 1,4 0 0,-2-1-721,1-1 0,0 0 0,0 0 0,-1 0 0,1 0 0,-1-1 0,0 1 0,1-1-1,3-4 1,23-16-3709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7:5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8 132 6240,'0'0'103,"0"0"1,-1 0 0,1 0-1,0 0 1,0 0-1,-1 0 1,1 0-1,0 0 1,0 0 0,-1 0-1,1 0 1,0 0-1,0 0 1,-1 0 0,1 0-1,0 0 1,0 0-1,-1 0 1,1-1 0,0 1-1,0 0 1,0 0-1,-1 0 1,1 0-1,0 0 1,0-1 0,0 1-1,-1 0 1,1 0-1,0 0 1,0-1 0,0 1-1,0 0 1,0-1-1,4-6 3518,10-4 3175,-5 12-6286,-1 0 1,0 0-1,0 1 0,1 0 0,14 7 1,16 5 27,-19-10-333,1 0 0,-1-1 0,31 0-1,72-7-63,341-54 44,-92 7-77,-305 45-35,153-18-252,-163 18 341,-13 2-3076,-30 4 1372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30 148 2240,'6'3'14567,"-2"-4"-12921,9-4-1324,-2-1 0,1 0 1,-1-1-1,14-11 0,15-9-29,86-41 315,-121 66-602,0 0-1,0 0 1,1 0 0,-1 1 0,1-1 0,0 2 0,8-2 0,-12 2 2,0 0 1,0 0-1,1 0 1,-1 1 0,0-1-1,0 0 1,1 1-1,-1 0 1,0-1-1,0 1 1,0 0-1,0 0 1,0 0-1,0 1 1,0-1-1,0 0 1,-1 1-1,1-1 1,0 1-1,-1-1 1,3 4-1,0 2 71,-1-1 1,0 1-1,0 0 0,0 0 0,-1 0 0,0 0 0,0 1 0,0 12 0,0-5 15,-2 0 0,0-1 0,-3 22 0,0-23-54,0-1-1,-1 0 1,0-1 0,0 1-1,-2-1 1,1 0-1,-1 0 1,-1 0-1,0-1 1,0 0-1,-12 11 1,-17 18 194,-60 51 0,23-25 93,-45 40 697,142-114-219,68-31-261,139-41 0,-220 77-617,1 1-1,1 1 1,19-2 0,-32 4 49,1 0 0,-1 0 0,1 0 0,-1 0 0,1 0 0,-1 0 0,1 0 0,0 0 0,-1 0 1,1 0-1,-1 1 0,1-1 0,-1 0 0,1 0 0,-1 1 0,0-1 0,1 0 0,-1 1 0,1-1 1,-1 0-1,0 1 0,1-1 0,-1 0 0,0 1 0,1 0 0,1 6-1960,-2 1-3314,0-1 3117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24 2144,'-15'-1'926,"11"1"-591,4 1-188,1-1 552,4 7 5082,0-15-2804,-1 5-877,9-5 1574,-11 3-3320,1 1-73,-3 4-313,0 0 40,1 0 0,0 0 0,0-1-1,-1 1 1,1 0 0,0 0 0,-1 0-1,1 0 1,0 0 0,0 0 0,-1 0-1,1 1 1,0-1 0,0 0 0,-1 0 0,1 0-1,0 1 1,-1-1 0,1 0 0,0 1-1,-1-1 1,1 1 0,0 0 0,0-1 50,4-6 129,-5 8-325,7 7-65,-6-9 347,17 6 144,-9-8 576,10-6 48,-17 6-866,2-2 225,-3 6 750,-1 10-418,2 4-159,-1 1 1,9 29-1,-8-37-358,3 21 96,-2 0 0,-1 0 0,-3 47 0,1-24-46,-3-40-229,2-13-53,1 0-1,0 0 1,0 1-1,0-1 1,-1 0 0,1 0-1,0 0 1,0 1-1,-1-1 1,1 0-1,0 0 1,0 0-1,-1 0 1,1 0 0,0 1-1,0-1 1,-1 0-1,1 0 1,0 0-1,-1 0 1,1 0-1,0 0 1,0 0 0,-1 0-1,0 0 1,0-1-244,1 1 0,-1-1 0,0 1 0,0-1 1,0 1-1,0-1 0,0 0 0,0 1 1,1-1-1,-1 0 0,0 0 0,1 1 0,-1-1 1,0 0-1,1 0 0,-1 0 0,1 0 0,-1 0 1,0-2-1,0-9-1759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5152,'0'0'130,"0"-1"-1,0 0 1,0 1 0,1-1 0,-1 1-1,0-1 1,0 1 0,0-1 0,0 1-1,1-1 1,-1 1 0,0-1 0,1 1-1,-1 0 1,0-1 0,1 1 0,-1-1-1,0 1 1,1 0 0,-1-1 0,1 1-1,-1 0 1,1-1 0,-1 1 0,1 0-1,-1 0 1,1-1 0,-1 1 0,1 0-1,-1 0 1,1 0 0,-1 0 0,1 0-1,-1 0 1,1 0 0,-1 0 0,1 0-1,-1 0 1,1 0 0,-1 0 0,2 0-1,-1 0 219,0 1-70,0 0-1,0-1 1,0 1-1,0 0 1,0 0-1,0-1 1,0 1-1,-1 0 1,1 0-1,0 0 1,-1 0-1,1 0 1,0 1 0,4 6 1468,-2-4-1191,0 0 0,0 0 1,-1 0-1,1 1 0,-1-1 1,0 1-1,0-1 0,1 7 0,-1 0 254,1 0 0,0 17 0,-2-12-547,4 107 1745,-6-102-2760,0-1 0,-5 20 0,6-39 542,0-1-1,0 0 0,-1 1 0,1-1 1,0 1-1,0-1 0,0 1 0,-1-1 1,1 0-1,0 1 0,-1-1 0,1 0 0,0 1 1,-1-1-1,1 0 0,0 1 0,-1-1 1,1 0-1,0 0 0,-1 1 0,1-1 1,-1 0-1,1 0 0,-1 0 0,1 1 1,-1-1-1,1 0 0,-1 0 0,1 0 1,-1 0-1,1 0 0,0 0 0,-1 0 1,1 0-1,-1 0 0,1 0 0,-1-1 1,1 1-1,-1 0 0,1 0 0,-1 0 1,1-1-1,-1 1 0,-5-1-1052,-3 0-1194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6880,'0'0'2229,"4"-8"2299,4 1-3352,0 0 1,1 1-1,0 1 0,19-10 1,10-6 109,-7 1-586,-5 3-57,0 1-1,0 1 1,39-15 0,-57 27-524,1 1-1,-1-1 1,1 1 0,-1 1 0,1 0 0,0 0-1,-1 0 1,1 1 0,0 0 0,-1 1-1,1 0 1,0 1 0,-1 0 0,1 0 0,-1 0-1,12 6 1,17 11 458,-24-11-314,0-2-1,0 1 1,16 4-1,-24-10-202,0 0 0,0 0 1,0 0-1,0 0 0,0-1 0,1 0 0,-1 0 0,0-1 1,0 1-1,0-1 0,0 0 0,0 0 0,5-3 0,-5 2-160,0 0-1,0 0 0,0-1 1,0 0-1,-1 0 0,1 0 1,4-4-1,-6 4-764,-1 0-1,1 0 1,-1 0-1,1-1 1,-1 1-1,2-4 1,1 2-1573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3136,'5'-15'9488,"-5"17"-9142,0-1 0,1 0 0,-1 0 0,1 0 0,-1 0 0,1 0 0,0 0 0,-1 0 0,1 0 0,0 0 0,0 0 0,0 0 0,1 1 0,6 7 703,-5 0-681,1 0 1,-1 0 0,0 0 0,-1 0-1,0 1 1,-1-1 0,1 16-1,-2-20-304,5 201 1646,-3-25-689,4-119-773,1 29-59,-4-32-129,-1-13 1229,5-63-1434,0 0-1,1 1 1,0 0-1,1 0 1,1 1-1,17-20 1,2 6 3,-13 14 86,-15 15 57,-1-1 0,1 0 0,0 1 0,0-1 0,0 1 0,0-1 0,0 1 0,0-1 1,0 1-1,0 0 0,0-1 0,0 1 0,0 0 0,0 0 0,0 0 0,0 0 0,0 0 0,0 0 0,0 0 0,0 0 0,0 0 0,0 0 0,0 1 0,0-1 0,0 0 0,0 1 0,0-1 0,0 1 0,0-1 0,-1 1 0,1-1 0,0 1 0,0 0 0,0-1 0,-1 1 0,1 0 0,1 1 0,1 1 76,-1 0-1,1 0 0,0 1 0,-1-1 1,0 1-1,0-1 0,0 1 0,1 4 1,4 16 148,-1 1 0,-1 0 0,2 37 0,-5-2-4560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0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552 13 5984,'4'-13'6770,"-10"18"-2005,-32 29-343,-65 53-1916,21-35-2142,-91 45-1,89-52-1426,78-42 953,-29 17-1986,30-17 1161,1 0 0,0 0-1,0 1 1,0-1-1,-3 5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1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9 4160,'-1'-2'272,"1"2"-183,0-1-1,0 1 1,0 0-1,0-1 1,-1 1-1,1 0 1,0-1-1,0 1 1,-1 0-1,1-1 1,0 1-1,0 0 1,-1 0-1,1-1 1,0 1-1,-1 0 1,1 0-1,0 0 1,-1-1 0,1 1-1,-1 0 1,1 0-1,0 0 1,-1 0-1,-8 19 8835,-7 15-6774,-6 28 39,-19 57-195,-20 85 492,50-164-2129,1 0-1,3 1 1,-6 76-1,11-42-58,10 87 0,-6-137-161,2 1 0,0-1-1,1-1 1,2 1 0,0-1-1,17 35 1,-19-48-387,0-1 1,1 0-1,1 0 0,0-1 1,0 0-1,0 0 0,1-1 0,1 1 1,0-2-1,0 1 0,0-2 1,1 1-1,-1-1 0,2 0 1,-1-1-1,16 5 0,10 1-3647,3 4 1188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1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8480,'-2'-3'3899,"7"2"-1423,10 5 1260,15 11-1086,-23-13-2347,-1 1 0,1 1 0,-1-1 0,10 8 1,5 6 47,-2 2 0,0 0 0,-1 1 1,-1 1-1,-1 1 0,-1 0 0,15 29 1,-4 3 44,-2 0 1,20 70 0,-34-93-187,-2 1 0,-1-1 0,-2 2 1,-1-1-1,-1 1 0,-4 60 0,-3-44-98,-3-1-1,-1 0 1,-17 52-1,17-75-144,-1 0 0,-1-1 0,-2 0 0,0 0 0,-2-2 0,0 1 0,-26 30 0,22-33-835,-25 22 1,34-34-532,0-1 1,-20 12-1,26-18 827,0 0 0,0 1 0,1-1 0,-1 0 0,0-1 0,0 1 0,0 0-1,0-1 1,-1 1 0,-2-1 0,-9 0-2142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1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 5408,'0'0'68,"0"0"-1,0-1 1,-1 1 0,1 0-1,0 0 1,-1 0 0,1 0-1,0 0 1,-1 0 0,1-1 0,0 1-1,0 0 1,-1 0 0,1-1-1,0 1 1,0 0 0,0 0 0,-1-1-1,1 1 1,0 0 0,0 0-1,0-1 1,0 1 0,-1 0 0,1-1-1,0 1 1,0 0 0,0-1-1,0 1 1,0 0 0,0-1-1,0 1 1,0 0 0,0-1 0,0 1-1,0 0 1,0-1 0,0 1-1,0 0 1,1 0 0,-1-1 0,0 1-1,0-1 1,1-4 2734,-1 3-2143,0 1 1,0-1-1,0 1 0,1-1 1,-1 1-1,1 0 0,-1-1 1,1 1-1,0 0 0,-1-1 1,1 1-1,0 0 1,0 0-1,0 0 0,0 0 1,2-2-1,0 0-291,1 0 0,0 0 1,0 1-1,0-1 0,7-2 0,-4 2-413,1 0-1,0 0 0,0 1 1,0 0-1,0 1 0,15-2 0,-15 4 111,0-1 1,0 1-1,-1 1 0,1 0 0,-1 0 0,12 5 0,-16-6-23,1 0-1,-1 1 0,0 0 1,-1 0-1,1 0 0,0 0 1,4 4-1,-6-5 1,-1 0-1,1 0 0,0 1 1,0-1-1,0 0 1,-1 0-1,1 1 0,-1-1 1,1 0-1,-1 1 0,1-1 1,-1 0-1,0 1 1,0-1-1,1 1 0,-1-1 1,0 0-1,-1 3 1,0-2 10,1 1 0,-1-1 0,0 1 0,-1-1 0,1 0 0,0 0 0,-1 0 0,1 0 0,-1 0 0,0 0 0,0 0 0,1 0 0,-5 2 0,-3 5 116,-5 5-5,8-9-134,0 1-1,1-1 1,0 1 0,0 0 0,-5 10 0,10-15-42,0 1 0,0 0 0,0-1 1,-1 1-1,1 0 0,1-1 1,-1 1-1,0-1 0,0 1 1,1 0-1,-1-1 0,1 1 1,-1-1-1,1 1 0,-1-1 1,1 1-1,2 2 0,17 26-25,-7-13 364,0 1 0,-2 0 0,0 1 1,-2 0-1,14 33 0,-22-48-255,0-1 0,-1 1 0,1 0 0,-1 0 0,1-1 1,-1 1-1,0 0 0,0 0 0,-1-1 0,1 1 0,-1 0 0,0-1 0,0 1 0,0-1 0,0 1 0,0-1 0,-1 1 0,0-1 1,0 0-1,0 1 0,-4 4 0,3-5-171,1-1 0,-1 0 1,1 0-1,-1 0 0,0-1 0,0 1 1,0 0-1,0-1 0,0 0 0,0 0 1,0 0-1,0 0 0,0 0 1,0 0-1,-1-1 0,1 0 0,0 0 1,-1 0-1,1 0 0,0 0 0,0-1 1,-1 1-1,1-1 0,0 0 1,-3-1-1,0 0-828,0-1 1,0 0 0,0-1-1,0 1 1,1-1 0,0 0-1,0 0 1,-6-7-1,-3-9-1936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70 4480,'-11'-12'7287,"13"20"-4350,1 12-1728,0 0 0,0 39-1,-3-33-451,0 112 1800,-2-50-1658,-4-7-294,0-2-239,8-63-317,-1-14-12,-1-1 0,1 1 0,-1 0 0,0 0 0,0 0 0,0 0-1,0 0 1,0 0 0,0 0 0,0-1 0,-1 1 0,1 0 0,-1 0 0,1 0 0,-2 2 0,0-7-56,1-1 0,-1 1 0,1-1 0,0 0 0,1 1 0,-2-7 0,0-11-78,1-1 1,1 0 0,1 1-1,1-1 1,7-34-1,35-105 92,-30 113-126,-13 46 123,11-36 115,16-39 0,-23 67-2,-1 0 0,2 0 0,0 1 0,0-1 0,0 1 1,1 0-1,1 1 0,14-14 0,-21 21-74,0 1 1,0-1 0,0 0-1,0 1 1,0-1-1,0 1 1,0-1-1,0 1 1,0-1-1,0 1 1,1 0-1,-1 0 1,0-1 0,0 1-1,0 0 1,0 0-1,1 0 1,-1 0-1,0 0 1,0 1-1,0-1 1,0 0 0,1 1-1,-1-1 1,0 0-1,0 1 1,0-1-1,0 1 1,0 0-1,0-1 1,0 1-1,0 0 1,1 1 0,1 1 101,1 1 0,-1 0 0,0 0 0,0 0 1,-1 0-1,5 9 0,8 22 683,18 65 0,-18-50-571,-1-3-47,-2 1-1,-2 0 0,4 60 1,-12 5-500,-3-66-362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1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30 316 1824,'-1'0'57,"0"0"0,0 1 1,0-1-1,0 0 0,0 1 0,1-1 1,-1 1-1,0-1 0,0 1 0,1 0 1,-1-1-1,1 1 0,-2 1 0,-7 6 5956,2-18-1339,7 7-4377,-1 0 1,1-1 0,0 1 0,0 0-1,0-1 1,0 1 0,1-1-1,-1 1 1,1 0 0,2-6 0,-1-1 42,0 1-131,1 0-1,1-1 0,-1 1 1,2 0-1,-1 1 0,1-1 1,0 1-1,1 0 0,0 0 0,0 1 1,1 0-1,10-9 0,0 1 118,1 2-1,1 0 1,0 1 0,28-13-1,-11 7-26,2 2 0,71-20-1,-105 34-259,1 1 0,0 1 0,0-1 0,0 1-1,0-1 1,0 2 0,0-1 0,0 0 0,5 2-1,-9-2-24,1 1-1,0 0 1,0-1-1,-1 1 1,1 0-1,0 0 1,-1 0-1,1 0 1,-1 0-1,1 1 1,-1-1-1,1 0 1,-1 1-1,0-1 1,0 0-1,0 1 1,0 0-1,0-1 1,0 1-1,0 0 0,0-1 1,-1 1-1,1 0 1,0 0-1,-1 0 1,1 2-1,0 6 87,-1 0-1,1 0 1,-1 0-1,-1 0 1,0 0 0,-3 10-1,-17 58 416,19-72-505,-7 22 71,-1-1 0,-1 0 0,-1-1 0,-1 0 1,-2-1-1,0 0 0,-2-1 0,-24 26 0,6-12-47,-3-2-1,-1-2 0,-84 58 1,87-76 339,36-16-360,1 0-1,-1 1 1,0-1 0,0 0-1,0 1 1,1-1 0,-1 0-1,0 0 1,0 1 0,0-1-1,1 0 1,-1 0 0,0 0-1,1 1 1,-1-1 0,0 0-1,0 0 1,1 0 0,-1 0-1,0 0 1,1 0 0,-1 0-1,1 1 1,8 0 66,0-1 0,-1 1 1,1-2-1,0 1 0,10-2 0,5-1-31,130 5 481,-57 0-408,-14 1-863,-48 2-3726,-22-1 2190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1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2 161 3136,'0'0'112,"0"-1"0,0 1 0,0 0 0,-1-1 0,1 1 0,0 0 0,0-1 0,0 1 0,0-1 1,0 1-1,0 0 0,0-1 0,0 1 0,0 0 0,0-1 0,0 1 0,0 0 0,0-1 0,0 1 0,0 0 0,1-1 0,-1 1 0,0 0 0,0-1 0,0 1 1,0 0-1,1-1 0,-1 1 0,1-1 0,10-12 3506,-2 2-1724,-7 7-953,0 0 0,0 1 1,1-1-1,-1 1 0,1 0 0,0 0 0,0 0 0,0 0 0,6-4 0,-4 4-595,1 0 1,0 1-1,-1-1 0,1 1 0,0 1 0,10-3 1,5-1-3,38-16 0,9-2-67,-30 15-50,-1 2-1,1 2 1,1 1 0,-1 2-1,64 6 1,127 23 108,-109-11-468,141 1 0,-256-18-575,18 0-3574,-8 0-7655,-7 0 6273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24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58 3232,'-3'0'495,"1"-1"1,0 0-1,0 0 1,0 1-1,0-1 1,-1 1-1,1-1 1,0 1-1,0 0 1,-1 0-1,1 0 0,0 0 1,-3 1-1,-12 2 1380,11-1 2476,10 0-4239,0-1 0,1-1 0,-1 1-1,0 0 1,1-1 0,-1 0 0,0 0 0,1 0-1,-1-1 1,7-1 0,8 0 135,231-25 1352,-8-1-1010,-180 24-464,116 8 0,-163-3-108,1 1 1,-1 1-1,0 0 1,21 8-1,-31-10 1,0 2 0,0-1 0,0 0-1,-1 1 1,1 0 0,-1 0 0,0 0-1,1 1 1,-2 0 0,1-1 0,0 1-1,-1 1 1,1-1 0,-1 0 0,-1 1-1,4 6 1,-2-1 35,-1 0-1,0 0 1,1 12 0,-2-11-4,0 0 0,1 0-1,7 18 1,-8-27-25,-1 1-1,1 0 0,-1-1 0,1 1 1,0-1-1,0 1 0,0-1 0,0 0 1,0 0-1,0 0 0,1 0 0,-1 0 1,1 0-1,0-1 0,-1 1 0,1-1 1,0 0-1,3 1 0,7 2 101,1-1 0,-1-1 0,1 0 1,26-1-1,59-8 111,-88 6-216,522-73 487,-531 73-505,364-49 158,-349 48-237,7 0-176,43 2 0,-52 3-1576,-4 5 486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26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39 244 2976,'-8'-7'1802,"5"4"-1079,6 5 1680,-16-5 7436,45-6-7833,-2-2-996,57-12 0,-29 8-534,235-84 421,-277 93-856,1 0-110,-9 4 93,0-1 0,0 0 0,0-1 0,-1 0 0,13-8 0,1-6 20,-21 18-49,1-1 0,-1 1 0,1 0 0,-1-1 1,1 1-1,-1-1 0,0 1 0,1-1 0,-1 1 0,0 0 0,1-1 0,-1 1 1,0-1-1,1 0 0,-1 1 0,0-1 0,0 1 0,0-1 0,0 1 0,0-1 1,1 1-1,-1-1 0,0 0 0,0 1 0,0-1 0,0 1 0,-1-1 0,1 0 1,0 1-1,0-1 0,0 0 0,-1 1-6,0 0 0,1 0 0,-1-1 0,1 1 1,-1 0-1,0 0 0,1 0 0,-1 0 0,0 0 0,1 1 0,-1-1 0,1 0 0,-1 0 1,0 0-1,1 0 0,-1 1 0,1-1 0,-1 0 0,1 0 0,-1 1 0,1-1 0,-1 1 0,1-1 1,-1 0-1,0 1 0,-21 17-144,10-7 44,-15 9 48,5-3 113,-39 22 0,14-15-72,-1-3 1,-60 19-1,-107 18 204,205-56-155,-1-1-1,1 0 1,-16 0-1,24-1-41,2-1 35,1 1 1,-1-1 0,0 1-1,0 0 1,0-1-1,1 1 1,-1-1-1,0 1 1,0 0-1,1-1 1,-1 1-1,0 0 1,1-1-1,-1 1 1,0 0-1,1 0 1,-1-1-1,0 1 1,1 0-1,-1 0 1,1 0-1,-1-1 1,0 1-1,1 0 1,0 0-1,33-7 82,-1 1-1,2 2 1,36 0-1,104 11-165,-152-5 95,0 1 0,0 1 0,0 1 1,-1 1-1,0 1 0,27 12 0,-35-8 81,-11-6 145,-10-6-119,5 0-126,0-1 0,0 1 1,0 0-1,0-1 0,0 1 1,0-1-1,1 0 0,-1 1 0,0-1 1,1 0-1,0 0 0,-1 0 0,1 0 1,0 0-1,0 0 0,0-1 0,1 1 1,-1 0-1,0 0 0,1-1 1,-1-2-1,0-5 4,0 1 1,0 0-1,1-1 0,1-13 1,3 1 96,0 1 1,9-24 0,2-10-5730,-15 49 705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1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12 3072,'22'-4'3530,"-7"0"2161,-14 4-5467,0 0 90,1 0 0,-1 0 0,0 0 0,0 0 0,1 0 0,-1 0 0,0 0 0,0 0 0,0-1 0,1 1-1,-1 0 1,0-1 0,0 1 0,2-2 0,-3 2-279,0 0 0,0 0 0,0 0 0,0 0 0,0 0 0,0 0 0,0 1 0,0-1 0,0 0 0,0 0 0,0 0 0,0 0 0,0 0 0,0 0 0,0 0 0,0 0 0,0 0 0,0 0 0,0 0 0,0 0 0,0 0 0,1 0 0,-1 0 0,0 0 0,0 0 0,0 0 0,0 0 0,0 0 0,0 0 0,0 0 0,0 0 0,0 0 0,0 0 0,0 0 0,0 0 0,0 0 0,0 0 0,1 0 0,-1 0 0,0 0 0,0 0 1,0 0-1,0 0 0,0 0 0,0 0 0,0 0 0,0 0 0,0 0 0,0 0 0,0 0 0,0 0 0,0 0 0,-3 10 466,-8 16-316,11-26-156,-77 162 1101,-29 40-646,23-48-18,81-150-422,0 0-1,0 0 1,0-1 0,1 1 0,0 0 0,0 1 0,-1 7 0,2-11-28,0 0 0,0 0 0,0 0 0,1 0 0,-1 0 0,0 0 0,1 0 0,-1 0 0,1 0 0,-1 0 0,1 0 0,-1 0 0,1 0 0,-1 0 0,1 0 0,0 0 0,0 0 0,0-1 0,-1 1 0,1 0 0,0-1 0,0 1 0,0 0 0,0-1 0,0 1 0,0-1 0,0 0 0,0 1 0,0-1 1,0 0-1,0 0 0,1 1 0,-1-1 0,0 0 0,1 0 0,22 1 209,-1-1 0,1-1 0,-1-1 0,35-7 1,-27 4-110,130-12 97,-133 15-180,3-3 363,-20 2-1680,-21-2-7113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1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12 154 4576,'-1'-2'291,"1"0"1,-1 0 0,0 0-1,0 0 1,0 0-1,0 0 1,0 0-1,-2-3 1,3 5-79,-1-1 0,1 0 1,0 1-1,0-1 0,0 0 1,-1 0-1,1 1 0,0-1 0,0 0 1,0 0-1,0 1 0,0-1 1,0 0-1,1 0 0,-1 0 0,0 1 1,0-1-1,0 0 0,1 1 1,-1-1-1,0 0 0,1 1 1,-1-1-1,1 0 0,-1 1 0,1-1 1,-1 1-1,1-1 0,1-2 385,0 1 1,0-1-1,0 1 0,0 0 0,1 0 1,4-3-1,5 0 73,0 0 0,1 1 0,0 1-1,22-4 1,-17 4-372,263-52 608,-268 52-941,-3 1-1596,1 0 0,0 0-1,12 0 1,-13 3-2140,-1 6 1274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12 4992,'9'-11'11350,"-14"19"-8658,3-5-2481,1 1 0,-1-1-1,1 0 1,-1 1 0,1 0 0,-1 6-1,-4 11 267,2-7-82,0 1 0,-4 28 0,1-4 143,7-26-496,1-5 166,12-8 507,-6-3-680,-1 0 0,1-1 1,-1 1-1,0-1 0,0-1 0,-1 1 0,1-1 1,-1 0-1,0 0 0,6-7 0,3-3-187,-14 15 134,0 0 1,0 0-1,1 0 1,-1 0 0,0 0-1,0 0 1,1 1-1,-1-1 1,0 0 0,0 0-1,0 0 1,1 0-1,-1 0 1,0 1 0,0-1-1,0 0 1,0 0-1,1 0 1,-1 0 0,0 1-1,0-1 1,0 0-1,0 0 1,0 1 0,0-1-1,0 0 1,0 0-1,1 0 1,-1 1 0,0-1-1,0 0 1,0 0-1,0 1 1,6 17-32,2 6 87,-6-21-10,0 1 0,1-1 0,-1 0 0,1 0 0,0 0 0,0 0 0,0-1-1,0 1 1,0-1 0,1 1 0,-1-1 0,1 0 0,-1 0 0,5 1 0,-3-2 43,0 0 1,0 0-1,0-1 0,0 1 0,0-1 1,0 0-1,0-1 0,-1 1 1,1-1-1,0 0 0,5-1 1,-2-1-31,0 0-1,-1 0 1,1 0 0,-1-1 0,0 0 0,0 0 0,0-1 0,0 0 0,-1 0 0,0 0 0,6-7 0,-8 7-62,0 0 0,0 0 0,0 0 0,-1 0 0,0-1 0,0 1 0,0-1 0,-1 0 0,0 0 0,0 0 0,0 0 0,-1 0 0,0 0 0,1-11 0,-2 15-2,0 1 0,0-1 1,0 1-1,0-1 0,0 1 0,0-1 1,0 0-1,-1 1 0,1-1 1,0 1-1,-1-1 0,0 1 1,1 0-1,-1-1 0,0 1 1,0 0-1,1-1 0,-1 1 1,0 0-1,0 0 0,-1 0 1,1 0-1,0 0 0,0 0 0,0 0 1,-1 0-1,1 0 0,0 0 1,-1 1-1,1-1 0,-1 1 1,1-1-1,-1 1 0,1-1 1,-1 1-1,1 0 0,-1 0 1,1 0-1,-1 0 0,0 0 1,1 0-1,-3 0 0,-2 1-324,-1 1 0,1-1-1,0 1 1,0 0 0,0 0-1,0 0 1,0 1 0,-9 6-1,3-1-1312,10-7 923,0 0 0,-1 1 0,1-1 0,0 1 0,0-1 0,0 1-1,-3 4 1,4-3-937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3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60 5056,'2'0'3781,"-2"0"-3676,2 12 3539,-5-4-2663,1-1-344,0 0-1,0 1 1,0-1 0,1 1 0,0-1-1,0 11 1,1-16-553,0 0 1,1 0 0,-1 0-1,1 0 1,-1 0-1,1 0 1,0 0-1,0-1 1,0 1-1,0 0 1,0-1-1,0 1 1,0 0-1,0-1 1,1 1 0,-1-1-1,1 0 1,-1 1-1,1-1 1,-1 0-1,1 0 1,0 0-1,-1 0 1,1 0-1,0-1 1,0 1 0,0 0-1,0-1 1,0 0-1,3 1 1,-3 0-34,1 0 0,0-1 0,0 0 0,0 1 1,0-1-1,-1 0 0,1 0 0,0-1 0,0 1 0,0 0 1,0-1-1,-1 0 0,1 0 0,0 0 0,-1 0 0,1 0 1,-1 0-1,1 0 0,-1-1 0,1 0 0,-1 1 0,0-1 1,0 0-1,0 0 0,0 0 0,0 0 0,0-1 0,-1 1 1,1 0-1,-1-1 0,1 1 0,-1-1 0,0 0 0,0 1 1,0-1-1,0-3 0,1-4-50,0 0 0,-1 0 0,-1 0 1,0 0-1,-1-12 0,0 19-50,1 0 1,0 0-1,-1-1 1,0 1-1,0 0 0,0 0 1,0 0-1,0 0 0,0 0 1,-1 0-1,0 0 1,1 0-1,-1 1 0,0-1 1,0 0-1,-1 1 1,1 0-1,0 0 0,-5-3 1,6 4-3,-1 1 0,1-1 0,0 1 1,-1 0-1,1-1 0,0 1 0,-1 0 1,1 0-1,0 0 0,-1 0 0,1 1 0,0-1 1,-1 0-1,1 0 0,0 1 0,-1-1 1,1 1-1,0-1 0,-1 1 0,1 0 0,0-1 1,0 1-1,-2 2 0,-2 1-402,0 0 1,0 0-1,-5 8 0,2-3-1072,1 0 0,-9 16 0,6-1-571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5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8 252 4160,'-7'-3'1036,"10"6"692,15 9 1870,-11-10-3091,0-1-1,0 1 0,0-1 1,0-1-1,0 1 0,0-1 1,1 0-1,-1-1 0,0 0 1,0 0-1,0 0 0,0-1 1,12-5-1,-7 2-232,1 0-1,-1-1 0,-1-1 1,1 0-1,-1 0 0,13-13 1,-9 7-15,-2-1 1,0 0-1,-1-1 0,0 0 1,-1-1-1,-1 0 0,-1-1 1,0 0-1,-1-1 1,6-20-1,-14 38-254,0-1 0,0 1 0,0 0 0,1-1 0,-1 1 0,0-1 0,0 1 0,0 0 0,0-1 0,0 1-1,1 0 1,-1-1 0,0 1 0,0 0 0,1 0 0,-1-1 0,0 1 0,0 0 0,1 0 0,-1-1 0,1 1 0,3 4 90,2 17 32,-3 9-6,-1 1 1,-2 0-1,0-1 1,-10 54 0,10-82-107,0 0 1,-1 0-1,1 0 1,-1 0-1,1 0 1,-1 0-1,0-1 1,1 1-1,-1 0 1,0 0-1,0-1 1,-1 1 0,1 0-1,0-1 1,0 1-1,-1-1 1,1 0-1,-1 1 1,1-1-1,-1 0 1,0 0-1,1 0 1,-1 0-1,0 0 1,-2 1-1,0-2 7,0 1-1,1-1 0,-1 1 0,0-1 0,0 0 0,1 0 0,-1-1 0,0 1 0,0-1 0,1 0 0,-1 0 0,-5-2 0,-29-16-131,16 8 55,22 11 50,-1-1 0,1 1 1,-1 0-1,0 0 1,1-1-1,-1 1 1,1 0-1,-1-1 1,1 1-1,-1-1 0,1 1 1,-1 0-1,1-1 1,0 1-1,-1-1 1,1 0-1,-1 1 0,1-1 1,0 1-1,0-1 1,-1 1-1,1-1 1,0 0-1,0 1 0,0-2 1,0 1-3,0 1 1,1-1-1,-1 0 0,0 1 0,1-1 1,-1 1-1,1-1 0,-1 1 0,1-1 1,-1 1-1,1-1 0,0 1 1,-1-1-1,1 1 0,-1 0 0,1 0 1,0-1-1,-1 1 0,1 0 1,0 0-1,-1-1 0,1 1 0,0 0 1,0 0-1,1 0 0,11-1-44,0 0 0,22 3 0,15-2 220,-43 0-111,1-1-1,0 1 1,-1-2 0,0 1-1,1-1 1,-1 0-1,0-1 1,0 1 0,8-6-1,16-10 61,-12 7-206,18-13 0,-37 23 76,1 0 1,0 1 0,0-1 0,0 0 0,0 1-1,0-1 1,-1 1 0,1-1 0,0 1-1,0 0 1,0-1 0,0 1 0,0 0 0,1-1-1,-1 1 1,0 0 0,0 0 0,0 0 0,0 0-1,2 0 1,-3 1 2,1-1 0,0 1 0,-1-1 0,1 1 0,0-1 0,-1 1 0,1-1 0,-1 1 0,1 0 0,-1-1 0,1 1 0,-1 0 0,0-1 0,1 1 0,-1 0 0,0 0 0,0-1 0,1 1 0,-1 0 0,0 1 0,1 5 11,-1 0 1,0 0-1,0 0 0,-1 0 1,-1 7-1,-31 150 258,-5 25 285,34-169-109,3-28-94,3-34 48,-2 34-357,2-11 6,-1 0 1,2 0-1,1 0 0,7-23 1,47-119-81,-48 141-1,0 0 0,1 0 0,1 1 0,1 0-1,22-25 1,-31 40 10,-1 0-1,1 1 1,0-1-1,1 1 1,-1-1-1,1 1 1,-1 1-1,1-1 1,0 1-1,0 0 0,6-2 1,-8 3 8,0 0-1,1 1 1,-1 0 0,0 0 0,0 0 0,1 0-1,-1 0 1,0 1 0,0-1 0,1 1 0,-1 0-1,0 0 1,0 0 0,0 0 0,0 1-1,0-1 1,-1 1 0,1 0 0,4 3 0,-4-3 17,0 1 1,0 0 0,0 0-1,0 0 1,-1 1 0,1-1 0,-1 1-1,0-1 1,0 1 0,0 0-1,-1 0 1,1 0 0,1 8 0,-2-10 5,-1 1 1,1-1 0,-1 0-1,0 1 1,0-1 0,0 1-1,0-1 1,-1 1 0,1-1-1,-1 1 1,1-1 0,-1 0-1,0 1 1,0-1 0,0 0-1,0 1 1,0-1 0,-1 0-1,1 0 1,-1 0 0,1 0 0,-1 0-1,0-1 1,-3 4 0,0-2 16,0 0 1,-1 0 0,0 0 0,1-1-1,-1 0 1,0 0 0,0 0 0,0-1-1,0 0 1,-12 1 0,1-1-71,-1-2-1,-26-2 1,22-3-44,2 2-12,20 4 105,0 0 0,0 0 0,0 0 1,0 0-1,0-1 0,0 1 0,0 0 0,0 0 1,0 0-1,0 0 0,0 0 0,0 0 0,0 0 1,0 0-1,0 0 0,0 0 0,0 0 0,0 0 0,0 0 1,0 0-1,0 0 0,0 0 0,0 0 0,0-1 1,0 1-1,0 0 0,0 0 0,0 0 0,0 0 1,0 0-1,0 0 0,0 0 0,0 0 0,0 0 0,0 0 1,0 0-1,0 0 0,0 0 0,0 0 0,0 0 1,0 0-1,0 0 0,0 0 0,0 0 0,0 0 1,-1-1-1,1 1 0,0 0 0,0 0 0,0 0 0,0 0 1,0 0-1,0 0 0,0 0 0,0 0 0,10 0 56,0 1-6,-1 0 0,0-1 0,1 1 0,10-3-1,7 1-92,120-6 439,-126 5-339,1-2 0,-1-1 0,0-1 0,35-14 0,-50 18-35,0-1 0,0-1 0,0 1 0,-1-1 0,1 0 0,-1 0 0,0 0 0,0-1 1,8-9-1,2-1-1,-14 15-15,0-1 0,1 0 0,-1 0 0,0 0 0,0-1 0,0 1-1,0 0 1,0 0 0,0-1 0,0 0 0,2 68 869,-3-54-785,-1-9-71,1 0 0,0 1 1,0-1-1,0 0 1,0 0-1,0 0 0,1 1 1,-1-1-1,1 0 0,0 0 1,0 0-1,2 4 1,-3-7 0,1 0 0,-1 1 0,1-1 0,0 0 0,-1 0 0,1 0 0,-1 0 0,1 0 0,-1 0 0,1 0 0,-1 0 0,1 0 0,0 0 0,-1 0 0,1 0 0,-1 0 0,1 0 0,-1 0 0,1-1 0,-1 1 0,1 0 0,-1 0 0,1 0 0,-1-1 0,1 1 0,0-1 0,15-11 129,6-15 124,-16 19-285,0 1 0,0-1 0,1 1-1,0 1 1,15-13 0,-21 19 16,-1-1-1,1 1 1,-1 0 0,1-1-1,-1 1 1,1 0 0,0-1-1,-1 1 1,1 0-1,-1 0 1,1-1 0,0 1-1,-1 0 1,1 0 0,-1 0-1,1 0 1,0 0-1,-1 0 1,1 0 0,0 0-1,-1 0 1,1 0 0,0 0-1,-1 0 1,1 1 0,-1-1-1,1 0 1,0 1-1,0 0 8,0-1 0,-1 1 0,1 0-1,-1 0 1,1 0 0,-1 0-1,0 0 1,1 0 0,-1 0 0,0 0-1,0 0 1,1 0 0,-1 0-1,0 0 1,0 2 0,-1 3 21,1 0 0,-1 0 0,0 0 0,-2 10 0,3-16-17,0 0 0,0 0 0,0 0 0,0 0-1,0 0 1,0 0 0,0 1 0,0-1 0,0 0 0,0 0 0,0 0 0,0 0 0,0 0 0,0 0 0,0 1 0,0-1 0,0 0-1,0 0 1,0 0 0,0 0 0,0 0 0,0 0 0,1 0 0,-1 0 0,0 0 0,0 1 0,0-1 0,0 0 0,0 0 0,0 0-1,0 0 1,0 0 0,1 0 0,-1 0 0,0 0 0,0 0 0,0 0 0,0 0 0,0 0 0,0 0 0,1 0 0,-1 0 0,0 0-1,0 0 1,0 0 0,0 0 0,0 0 0,0 0 0,1 0 0,-1 0 0,14-3 219,25-10-275,-24 8-73,-7 3 101,0 0 0,1 0 0,-1 1 0,1 0 0,-1 0-1,1 1 1,-1 1 0,1-1 0,0 1 0,-1 1-1,0-1 1,1 1 0,-1 1 0,0 0 0,0 0-1,11 6 1,-2-1-935,11 5-2198,-26-12 2914,-1 0 0,1 0 0,-1 0 0,1 0 0,-1 1 0,1-1 1,-1 0-1,0 1 0,0-1 0,1 1 0,-1-1 0,1 3 0,-2-4-4,0 1 0,0-1-1,0 1 1,0-1 0,0 1-1,0-1 1,0 1-1,0 0 1,0-1 0,0 1-1,0-1 1,0 1 0,0-1-1,-1 1 1,1-1-1,0 1 1,0-1 0,0 1-1,-1-1 1,1 1 0,0-1-1,-1 0 1,1 1 0,0-1-1,-1 1 1,1-1-1,-1 0 1,1 1 0,-1-1-1,1 0 1,-1 1 0,-19 7-6371,6-5 3428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5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 7712,'-10'-11'4480,"15"14"-5600,0 2 576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57 8896,'-4'4'6380,"4"-4"-6257,0 16 1934,4 16-1039,1-6-357,1 0 1,1-1-1,2 0 0,0-1 1,1 0-1,2 0 0,0-1 1,2 0-1,0-1 0,20 22 1,-31-40-594,0-1 1,1 0-1,0 1 1,-1-1-1,1-1 1,0 1-1,0-1 1,1 1 0,5 1-1,-7-3-25,0 0 0,0 0 0,0 0-1,0-1 1,0 1 0,0-1 0,0 0 0,0 0-1,0 0 1,0 0 0,0 0 0,0-1 0,0 0 0,0 1-1,6-3 1,-2-2-20,1 0 0,-1-1-1,0 1 1,0-1 0,-1-1 0,0 1 0,6-9-1,-4 6-1,2-2 34,0 0 0,-1-1 0,0 0 0,-1-1 0,11-23 0,-3 0-95,-4 11 39,14-45 0,-21 53-109,4-31 0,-8 43-300,-1 0 1,0 0-1,0 0 1,0 0-1,0-1 1,-1 1-1,0 0 0,0 0 1,0 0-1,-4-9 1,4 14 273,1 0 0,0-1 0,0 1 0,0 0 0,0-1 0,-1 1 0,1 0 0,0-1 0,0 1 0,-1 0 0,1 0 1,0-1-1,-1 1 0,1 0 0,0 0 0,0 0 0,-1-1 0,1 1 0,-1 0 0,1 0 0,0 0 0,-1 0 0,1 0 0,0-1 1,-1 1-1,1 0 0,0 0 0,-1 0 0,1 0 0,-1 0 0,1 0 0,0 1 0,-1-1 0,1 0 0,-1 0 0,1 0 0,-2 4-2007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39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0 807 3808,'9'-1'1760,"-1"0"1,0 0-1,0 0 1,0-1-1,0 0 1,11-5-1,-3 0-616,-1-1-1,24-14 0,-14 5-836,-2-1 0,0-1 0,28-31 0,-23 18 206,-3-1 1,40-67-1,-48 72-363,-15 24-109,11-16 123,0 0 1,17-19-1,-30 39-168,0-1 0,0 1 0,0 0 0,1-1 0,-1 1 1,0-1-1,1 1 0,-1 0 0,0 0 0,1-1 0,-1 1 1,0 0-1,1-1 0,-1 1 0,1 0 0,-1 0 0,0 0 1,1-1-1,-1 1 0,1 0 0,-1 0 0,1 0 0,-1 0 1,0 0-1,1 0 0,-1 0 0,1 0 0,-1 0 0,1 0 1,-1 0-1,1 0 0,-1 0 0,1 1 0,-1-1 0,0 0 0,1 0 1,-1 0-1,1 1 0,-1-1 0,0 0 0,1 0 0,-1 1 1,0-1-1,1 0 0,-1 1 0,0-1 0,1 0 0,-1 1 1,0-1-1,0 0 0,1 1 0,-1-1 0,0 1 0,0-1 1,0 1-1,0-1 0,0 0 0,0 1 0,1-1 0,-1 1 1,2 7 14,0-1 1,-1 1 0,1 8 0,0-4 4,1 5 8,-1 0-1,-1-1 1,0 1 0,-1 0-1,-1 0 1,0 0 0,-5 19-1,5-28 8,-1 1 0,-1-1 0,0 0 0,0 0-1,0 0 1,-1 0 0,0-1 0,-1 1 0,1-1 0,-1 0-1,-1 0 1,0-1 0,1 0 0,-2 0 0,-11 9 0,14-12 15,-1-1 1,0 1-1,1-1 1,-1 0-1,0 0 1,0-1-1,-1 0 1,1 0-1,0 0 1,0 0-1,0-1 1,-1 0-1,1 0 1,0 0-1,0-1 1,-1 0-1,-6-2 1,-1 0-131,0-2 1,1 0-1,-1 0 1,1-1-1,-16-11 1,27 16 49,0 1 1,1 0 0,-1-1 0,0 1-1,1-1 1,-1 1 0,1-1 0,-1 1 0,1-1-1,-1 1 1,1-1 0,-1 0 0,1 1-1,0-1 1,-1 0 0,1 1 0,-1-2-1,1 2 23,1 0-1,-1-1 1,0 1-1,0 0 1,0 0-1,0 0 1,0-1-1,0 1 0,1 0 1,-1 0-1,0 0 1,0 0-1,0-1 1,1 1-1,-1 0 1,0 0-1,0 0 0,1 0 1,-1 0-1,0 0 1,0 0-1,0-1 1,1 1-1,-1 0 1,0 0-1,0 0 0,1 0 1,-1 0-1,0 0 1,0 0-1,1 0 1,-1 0-1,0 1 1,0-1-1,1 0 0,-1 0 1,0 0-1,0 0 1,1 0-1,-1 0 1,7 2-24,0-2 0,0 1 0,-1-1 1,10-1-1,8 1-69,-22 0 105,46 3 169,0-2 0,78-8 0,-111 5-130,0-1 0,0-1 0,0 0 0,-1-1-1,0 0 1,0-1 0,0-1 0,-1 0 0,0-1 0,0 0 0,0-1 0,17-17 0,-13 8 34,-1-1 0,0 0 0,23-40 1,30-72 202,-29 53-142,8-19-113,-39 77-29,-1-1-1,10-39 1,-18 56-18,1 0 1,0 0-1,-1-1 0,0 1 1,0 0-1,0 0 0,-2-6 1,2 9 13,0 1 0,0-1 0,0 1 0,0-1 1,0 0-1,0 1 0,0-1 0,-1 1 0,1-1 1,0 1-1,0 0 0,-1-1 0,1 1 0,0-1 1,-1 1-1,1-1 0,0 1 0,-1 0 0,1-1 1,-1 1-1,1 0 0,-1-1 0,1 1 0,-1 0 1,1 0-1,-1-1 0,1 1 0,-1 0 0,1 0 1,-1 0-1,1 0 0,-1 0 0,1 0 0,-1 0 1,1 0-1,-1 0 0,1 0 0,-1 0 0,0 0 1,1 0-1,-1 0 0,1 0 0,-1 0 0,0 1 1,-21 12 10,21-13 6,-8 7 37,1 1 1,0-1-1,0 2 1,0-1-1,1 1 1,0 0-1,1 1 1,0-1-1,1 1 1,-7 15-1,0 7 54,1 0-1,-7 35 1,6-17 8,1 1 0,3 0 1,-3 72-1,11-116-89,0-1 0,0 1 0,1 0 0,0-1 0,0 1 0,1-1 0,0 1 0,0-1 0,5 10 0,-6-14 7,1 1-1,-1-1 1,1 0 0,0 0-1,0 1 1,0-1 0,0 0-1,1-1 1,-1 1 0,0 0-1,1-1 1,-1 1 0,1-1-1,-1 0 1,1 1 0,0-1-1,0-1 1,0 1 0,-1 0-1,1-1 1,0 1 0,0-1-1,5 0 1,11-1 9,1-1 1,-1 0-1,0-1 0,0-2 0,21-6 1,-2-3-63,52-26-1,-74 32 99,0 0 0,-1-2 0,0 1-1,-1-2 1,0 0 0,21-22 0,-35 34-69,-1-1 1,1 0 0,0 0-1,0 0 1,0 0 0,0 0-1,-1 0 1,1 1-1,0-1 1,0 0 0,0 0-1,0 0 1,-1 0-1,1 0 1,0 0 0,0 0-1,-1 0 1,1 0 0,0 0-1,0 0 1,0 0-1,-1 0 1,1 0 0,0 0-1,0 0 1,0 0-1,-1 0 1,1 0 0,0-1-1,0 1 1,0 0-1,0 0 1,-1 0 0,1 0-1,0 0 1,0 0 0,0-1-1,0 1 1,0 0-1,-1 0 1,1 0 0,0 0-1,0-1 1,0 1-1,0 0 1,0 0 0,0 0-1,0-1 1,0 1 0,0 0-1,0 0 1,0 0-1,0-1 1,0 1 0,0 0-1,0 0 1,0 0-1,0-1 1,0 1 0,0 0-1,0 0 1,0 0 0,0-1-1,0 1 1,0 0-1,0 0 1,0 0 0,1-1-1,-35 23 31,2 2 1,-56 53-1,83-72 2,0 0 0,1 0 0,0 0 0,0 1 0,0-1 0,0 1 0,1 0 0,0 1 0,1-1 0,-4 12 0,5-17-27,1 0 0,0-1 1,0 1-1,0 0 0,0 0 1,0-1-1,0 1 0,0 0 1,1 0-1,-1-1 0,0 1 1,0 0-1,1 0 0,-1-1 0,0 1 1,1 0-1,-1-1 0,0 1 1,1-1-1,-1 1 0,1 0 1,-1-1-1,1 1 0,-1-1 1,1 1-1,0-1 0,-1 0 0,1 1 1,0-1-1,-1 1 0,1-1 1,0 0-1,-1 0 0,2 1 1,1 0 47,0-1 0,0 1 1,0 0-1,0-1 1,0 0-1,0 0 1,4 0-1,-1-1-22,1 0-1,-1-1 1,0 0-1,0 0 1,0-1 0,0 1-1,0-1 1,9-7-1,43-34 99,-53 40-90,5-5-122,-9 7 44,1 1 0,0-1 0,0 0 0,0 1 0,0 0 0,0-1 0,4-1 0,-6 3 31,1 0 1,0 0-1,-1 0 0,1 0 0,-1 1 0,1-1 1,0 0-1,-1 0 0,1 0 0,-1 1 0,1-1 1,-1 0-1,1 0 0,0 1 0,-1-1 1,0 1-1,1-1 0,-1 0 0,1 1 0,-1-1 1,1 1-1,-1-1 0,0 1 0,1-1 0,-1 1 1,0 0-1,0-1 0,1 1 0,-1-1 0,0 1 1,0 1-1,5 5 44,-1-1 32,0 0-59,1 0 0,-1-1 0,10 9 0,-13-13 4,0 0 0,0 0 0,1 0 0,-1 0 0,0 0 0,1-1 0,-1 1 0,1 0 0,-1-1-1,1 1 1,0-1 0,-1 1 0,1-1 0,-1 0 0,1 0 0,0 1 0,-1-1 0,1 0 0,0-1 0,-1 1 0,4-1 0,0-1 40,0 0 0,1 0 1,-1 0-1,0-1 0,-1 0 0,1 0 0,8-8 0,-1 0 2,14-19 1,-22 25-27,26-36 14,-2-2-1,-1 0 1,20-48-1,-5 10-14,-18 41-6,-12 20-60,18-42 0,-1-11 33,-29 73-7,1-1 0,-1 0 0,0 1 0,0-1-1,0 1 1,1-1 0,-1 1 0,0-1 0,0 0 0,0 1 0,0-1-1,0 1 1,0-1 0,0 0 0,0 1 0,-1-1 0,1 1-1,0-1 1,0 0 0,0 1 0,0-1 0,-1 1 0,1-1 0,0 1-1,-1-1 1,1 1 0,0-1 0,-1 1 0,1-1 0,-1 1 0,1-1-1,-1 1 1,1 0 0,-1-1 0,1 1 0,-1 0 0,1 0 0,-1-1-1,1 1 1,-1 0 0,0 0 0,1 0 0,-1-1 0,0 1-1,-1 0 2,-1 0 0,1 0-1,0 0 1,-1 1 0,1-1-1,0 0 1,0 1 0,-1 0-1,1-1 1,0 1 0,-4 2 0,-2 2 26,0 1 0,1-1 0,-1 2 1,1-1-1,1 1 0,-1 0 0,1 0 1,0 1-1,1 0 0,-1 0 1,2 0-1,-1 1 0,1-1 0,-5 19 1,-1 5 10,2 1 1,-8 64 0,12-56 106,1 0 0,3 0 1,1 0-1,6 42 0,-6-81-121,-1 1 0,0-1 0,1 1 0,0-1 0,-1 1 0,1-1 0,0 1 0,0-1 0,1 0 0,-1 1 0,0-1 0,1 0 0,-1 0 0,1 0 0,0 0 0,0 0 0,-1 0 0,1-1 0,1 1 0,-1-1 0,0 1 0,0-1 0,0 0 0,1 0 0,-1 0 0,1 0 0,-1 0 0,1 0 0,-1-1 0,1 1 0,-1-1 0,1 0 0,-1 0 0,1 0 0,4 0 0,8-2 1,-3 1 9,1-1 0,0 0 0,-1 0-1,1-2 1,-1 1 0,18-9 0,-14 5-10,-12 5-22,0 0 0,0 1 0,0-2 0,-1 1 0,1 0 0,-1-1 1,1 1-1,-1-1 0,0 0 0,0 0 0,5-6 0,-5 4 2,-1 0 0,0-1 0,1 1 1,-2-1-1,1 0 0,-1 1 0,1-1 0,-1-11 0,0 15-6,-1 0-1,-1 0 1,1 0-1,0 0 1,0 0-1,-1 0 1,1 0 0,-1 0-1,1 0 1,-1 0-1,0 0 1,0 0-1,-1-1 1,1 2 5,0 0 0,0 0 0,0 0 0,0 0 0,0 1 0,0-1 0,0 0 0,0 1 0,0-1 0,0 0 0,-1 1 0,1 0 0,0-1 0,0 1 0,-1 0 0,1-1 0,0 1 0,0 0 0,-1 0 0,1 0 0,0 0 0,-3 1 0,0 0 3,-1 0 0,0 0 0,1 1-1,-1-1 1,1 1 0,0 0 0,-1 1 0,1-1 0,0 1 0,0 0-1,1 0 1,-1 0 0,0 0 0,-5 7 0,6-6 4,-1 0 0,1 1 0,0-1 1,1 1-1,-1-1 0,1 1 0,0 0 0,0 0 1,0 0-1,0 0 0,1 0 0,0 0 1,-1 10-1,3-13 25,-1 1 1,0 0 0,1 0-1,-1 0 1,1-1 0,0 1-1,0 0 1,0-1-1,0 1 1,1 0 0,-1-1-1,1 0 1,-1 1 0,1-1-1,0 0 1,0 0-1,0 0 1,0 0 0,0 0-1,1 0 1,-1-1-1,0 1 1,1-1 0,-1 1-1,1-1 1,0 0 0,3 1-1,3 1 23,0-1-1,0 1 0,0-2 0,1 1 1,-1-2-1,1 1 0,9-1 1,-9-1-26,0-1 0,-1 1 0,1-2 0,-1 1 0,1-1 0,-1-1 0,0 0 0,0 0 0,16-10 0,0-4-24,40-37 0,-58 48-60,-4 5 27,-1 0 1,1 0-1,0 0 0,0 0 1,0 1-1,0-1 1,0 1-1,4-2 0,-6 3 31,0-1 0,0 1-1,-1 0 1,1 0 0,0 0-1,0 0 1,0 0 0,-1 0-1,1 0 1,0 0 0,0 0-1,-1 1 1,1-1-1,0 0 1,0 0 0,-1 1-1,1-1 1,0 0 0,-1 1-1,1-1 1,0 1 0,-1-1-1,1 1 1,-1-1 0,1 1-1,-1-1 1,1 1-1,-1 0 1,1-1 0,-1 1-1,0 0 1,1-1 0,-1 1-1,0 0 1,1-1 0,-1 1-1,0 0 1,0 0 0,0-1-1,0 1 1,0 0-1,0 0 1,2 8 41,-2-1 0,1 1 1,-1-1-1,0 0 0,-1 1 0,0-1 0,0 0 0,-1 0 0,0 1 0,-1-1 1,1 0-1,-1-1 0,-1 1 0,0-1 0,0 1 0,-6 7 0,7-9 146,9-8-11,9-4-62,-4 3-13,0-1-1,21-10 1,8-3-123,21-2-632,10-3-4440,-70 22 4840,0-1-1,-1 1 1,1 0-1,-1 0 1,1 0-1,0 0 1,-1-1-1,1 1 1,-1 0-1,1-1 1,-1 1-1,1 0 1,-1-1-1,1 1 1,-1-1-1,1 1 1,-1-1-1,0 1 1,1-1-1,-1 1 1,1-1-1,-1 0 22,-1 1-1,1-1 1,0 1 0,-1-1-1,1 1 1,0 0 0,-1-1-1,1 1 1,0 0 0,-1-1 0,1 1-1,-1 0 1,1 0 0,0-1-1,-1 1 1,1 0 0,-1 0-1,1 0 1,-1-1 0,0 1-1,-8-1-2570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0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17 8384,'-8'-5'1055,"0"-1"226,0 2 3620,10 4-4553,0-1 1,0 1-1,0 0 1,0 0-1,0 0 1,0 0-1,0 0 1,0 0-1,0 0 1,0 1-1,3 0 1,9 1 210,150 18 1924,8 1-1869,-119-17-1053,66-3 0,-70-5-2493,-17-1-4531,-22 5 4813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0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57 10560,'-10'-5'4768,"29"-7"-4128,4 9 1535,3 3-1311,43-8 64,2 3-544,24-2-128,-1 7-160,-4-8-256,-10 8 64,1-8-3967,-4 8 2207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80 723 2144,'-9'-7'12045,"12"-1"-10312,10-14-992,-10 16-231,100-181 1938,-74 136-2116,3 2 1,46-56-1,-53 75-213,110-136 791,-76 88-392,-52 66-509,-7 12-7,0-1 1,0 1-1,0 0 0,0 0 0,0 0 0,0 0 0,0 0 1,0 0-1,0 0 0,0 0 0,0 0 0,0 0 0,0 0 1,-1 0-1,1 0 0,0-1 0,0 1 0,0 0 0,0 0 0,0 0 1,0 0-1,0 0 0,0 0 0,0 0 0,0 0 0,-1 0 1,1 0-1,0 0 0,0 0 0,0 0 0,0 0 0,0 0 1,0 0-1,0 0 0,0 0 0,0 0 0,0 0 0,-1 0 1,1 0-1,0 0 0,0 0 0,0 1 0,0-1 0,0 0 1,0 0-1,0 0 0,0 0 0,0 0 0,0 0 0,0 0 1,0 0-1,0 0 0,-1 0 0,1 0 0,0 0 0,0 0 0,0 1 1,0-1-1,0 0 0,-24 19 388,11-9-242,-20 16 144,1 1-1,-37 42 1,30-22 79,-43 72 1,-24 59-20,35-56 57,3-2-31,65-114-297,0 0 0,0 0 0,1 1 0,-4 11 1,6-16-68,0 7 317,13-7-180,-10-3-135,0 1 1,-1-1-1,1 1 1,0-1-1,0 0 1,-1 0-1,5-2 1,8-3 85,10-3-27,33-16 0,-16 7-22,5-1-61,138-61-127,-152 64 205,-1-2 1,-1-1-1,41-33 1,-49 32-162,34-37 0,-50 50 144,-11 14-161,-14 18-71,2-7 260,1 1 0,0 1 0,1 0 0,-18 38 0,30-54-67,-1 1 11,1 0-1,0 0 1,0 1-1,1-1 1,-1 0 0,1 1-1,0-1 1,0 1-1,1-1 1,0 1 0,0 7-1,1-13-11,-1 1 0,0-1-1,0 1 1,0 0 0,1-1-1,-1 1 1,0-1 0,1 1 0,-1-1-1,0 1 1,1-1 0,-1 1 0,1-1-1,-1 1 1,1-1 0,-1 0-1,1 1 1,-1-1 0,1 0 0,-1 1-1,1-1 1,-1 0 0,1 0-1,0 0 1,-1 1 0,1-1 0,-1 0-1,1 0 1,0 0 0,-1 0 0,1 0-1,0 0 1,-1 0 0,1 0-1,-1 0 1,1 0 0,0-1 0,0 1-1,1-1 20,1 1-1,-1-1 1,0 0-1,0 0 1,1 0-1,-1 0 0,0-1 1,0 1-1,2-2 1,0-2-9,0 1 0,0-1 0,-1 0-1,0 0 1,0 0 0,0 0 0,4-10 0,11-43 78,-12 40-124,41-117-240,-37 109 387,-9 25-123,0-2-12,0 0 0,0 0 0,0 0 0,0 0 0,1 0 0,-1 1 0,1-1 0,-1 1 0,1-1-1,0 1 1,0-1 0,1 1 0,-1 0 0,3-2 0,-5 4 9,1 0 0,-1 0 1,1 0-1,-1 0 0,1 0 0,-1 0 0,0 0 0,1 0 0,-1 0 1,1 0-1,-1 0 0,1 0 0,-1 0 0,0 0 0,1 0 0,-1 1 1,1-1-1,-1 0 0,0 0 0,1 0 0,-1 1 0,0-1 0,1 0 1,-1 1-1,0-1 0,1 0 0,-1 0 0,0 1 0,0-1 0,1 1 0,-1-1 1,0 0-1,0 1 0,8 18 62,-6-15-41,11 31 245,-3-5-55,1-2 0,2 1 1,30 50-1,-39-72-187,1-1 0,0 1 0,0-1 0,1 0 0,0-1 0,0 1 0,0-1 0,1 0 0,-1-1 0,1 1 0,0-1 0,1-1 0,-1 1 0,0-1 0,1-1 0,0 1 0,0-1 0,0-1 0,0 1 0,9-1 0,-4-1-330,-1 0 0,1-1 0,-1 0 0,1-1 0,-1-1 0,20-6 0,-21 5-994,0 0-1,-1-1 1,20-13 0,-23 13 84,0 0-1,0 0 1,-1-1 0,0 0 0,0 0 0,0-1 0,-1 1 0,0-1 0,8-16 0,14-29-4222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3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57 4320,'7'-8'1728,"1"0"0,0 1 0,1-1 0,-1 2 0,1-1 0,12-5 0,-20 12-1528,-1 0 0,0 0 1,1 0-1,-1-1 0,1 1 1,-1 0-1,1 0 0,-1 0 1,0 0-1,1 0 0,-1 0 1,1 0-1,-1 0 0,1 1 1,-1-1-1,1 0 0,-1 0 1,0 0-1,1 0 0,-1 1 1,1-1-1,0 0 0,-1 1-70,0 0-1,0 0 1,1 0-1,-1 0 1,0 0-1,0 0 1,0 0-1,0 0 1,0 0-1,0 0 1,-1 0-1,1 0 1,0 0-1,0 0 1,-1 0 0,1 0-1,-1 1 1,-1 3 370,-21 102 1408,-3 17-936,-6 64-332,27-163-575,-7 45 73,11-60-102,1-8-5,0 0 1,0 0 0,0 0-1,0 0 1,-1 1 0,1-1-1,-1 0 1,1 0 0,-1 0-1,-1 3 1,-13 1-36,0-2 0,-18 4 0,3-1 74,6-1-54,6-1 75,-22 7 0,39-11 105,3 0 9,11-1 180,15-1-62,66-4-147,97 6 0,-48 2-914,-138-3 628,8-2-4206,-38-22-14157,7 11 14767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3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8128,'0'-2'456,"-1"0"0,1 0 1,0 0-1,1 0 1,-1 0-1,0 0 0,0 0 1,1 0-1,-1 0 0,1 0 1,0 0-1,-1 0 0,1 0 1,0 0-1,0 1 0,0-1 1,1 0-1,0-1 0,1 1 33,0 1-1,0 0 0,-1-1 0,1 1 0,0 0 0,0 0 0,0 1 0,1-1 0,-1 0 0,0 1 0,5 0 0,106-1 2558,-49 2-2518,228 8-78,-166 0-9199,-104-7 5699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4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8384,'1'-1'485,"0"1"1,1-1-1,-1 0 1,1 1-1,-1 0 1,1-1-1,-1 1 0,1 0 1,-1 0-1,1-1 1,-1 1-1,1 0 1,-1 1-1,3-1 1,10 0 1794,144-12 4326,-62 7-5639,-72 3-777,0 1 1,27 4-1,6-1-150,6 1-96,-18-2-3757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4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45 8800,'-11'-14'2842,"11"14"-2783,0 0-1,0 0 1,0 0-1,0 0 1,0 0-1,0-1 1,0 1-1,0 0 1,0 0-1,0 0 1,0 0-1,0 0 1,0 0-1,0 0 1,0 0-1,0 0 1,0 0-1,0-1 1,0 1-1,0 0 1,0 0 526,0 0-527,1 0 1,-1 0-1,0-1 1,0 1-1,0 0 1,0 0-1,0 0 1,0 0-1,0 0 1,0 0-1,0 0 1,0 0-1,0 0 1,1 0-1,-1 0 1,0 0-1,0 0 1,0 0-1,0 0 1,0 0-1,0 0 1,0 0-1,0 0 1,8 0 1572,-6 0-1451,28-3 3462,56 2-1,-10 1-2449,171-18-307,-219 13-4149,-16 4 1488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4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7392,'1'-8'1037,"11"-25"9972,-7 46-9357,-2-4-1047,2 9 158,0 0-1,-2 1 1,0-1 0,-1 1-1,-1 21 1,-8 94 773,-7-55-1504,14-77-141,-1 0-1,1 0 1,-1 0-1,1 0 1,-1 0-1,0 0 1,1 0 0,-1 0-1,-2 2 1,-6 4-3645,7-5 2010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5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13 152 9984,'-12'-13'3205,"12"13"-3113,0 0 1,-1 0-1,1 0 1,0-1-1,0 1 1,0 0-1,0 0 1,0-1-1,0 1 0,0 0 1,0 0-1,0-1 1,0 1-1,0 0 1,0 0-1,0-1 1,1 1-1,-1 0 1,0 0-1,0-1 0,0 1 1,0 0-1,0 0 1,0 0-1,0-1 1,1 1-1,-1 0 1,0 0-1,0 0 1,0 0-1,1-1 0,-1 1 1,0 0-1,0 0 1,1 0-1,9-8 2584,-7 7-2019,7-5 27,0 0 0,0 1 1,0 0-1,1 1 0,0 0 0,-1 1 0,13-3 0,-4 1-184,274-54 2156,-234 52-2370,-10 2-1204,-15-2-3644,-25 7 2588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7296,'2'8'10046,"2"10"-6905,2 16-2435,-5-25-593,17-18-14631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263 668 6720,'-5'-31'5653,"5"30"-5492,0 1 1,0 0-1,0-1 1,0 1-1,-1-1 1,1 1-1,0-1 1,0 1-1,0 0 1,-1-1-1,1 1 0,0-1 1,0 1-1,-1 0 1,1-1-1,0 1 1,-1 0-1,1 0 1,0-1-1,-1 1 1,1 0-1,-1 0 0,1-1 1,0 1-1,-1 0 1,1 0-1,-1 0 1,1 0-1,-1 0 1,1 0-1,-1 0 1,1 0-1,0 0 0,-1 0 1,1 0-1,-1 0 1,1 0-1,-1 0 1,-20 4 1567,13 0-1236,1 1 1,-1 0-1,1 0 0,-1 0 0,1 1 0,-10 11 0,-5 4 199,15-15-459,-17 15 793,-30 34 0,47-47-886,1 0-1,0 0 1,1 0-1,0 1 1,0 0 0,1 0-1,0 0 1,-5 19-1,8-24-110,0 1-1,0-1 0,1 0 0,-1 1 1,1-1-1,0 0 0,1 0 0,-1 1 1,1-1-1,0 0 0,0 0 0,0 1 1,0-1-1,1 0 0,-1 0 0,1-1 1,0 1-1,1 0 0,-1 0 1,1-1-1,-1 0 0,1 1 0,6 4 1,-4-4-4,0 0 1,1 0 0,0-1 0,0 1 0,0-1 0,0-1 0,1 1 0,-1-1 0,1 0 0,-1 0-1,1-1 1,0 0 0,-1 0 0,10-1 0,4-1-89,0 0 1,1-2-1,-1 0 0,0-2 1,0 0-1,-1-1 0,0-1 1,0-1-1,0 0 0,-1-2 1,19-12-1,-23 12 25,-1 0 0,-1-1-1,0 0 1,0-1 0,-2-1 0,15-19 0,-6 3-170,30-62 0,46-159-245,-64 163 384,31-109-198,-34 55 198,-27 136 41,0 1 0,-1 0 0,1 0 0,-1 0 0,0-1 0,0 1 0,-2-7 0,2 11 28,0 0 0,0 0 0,0 0 0,0 0 0,0 0-1,0 0 1,0 0 0,0 0 0,0-1 0,0 1 0,0 0 0,0 0 0,0 0 0,0 0 0,0 0 0,0 0 0,0 0 0,-1 0 0,1 0 0,0 0-1,0 0 1,0 0 0,0 0 0,0 0 0,0 0 0,0 0 0,0 0 0,0 0 0,0 0 0,0 0 0,0 0 0,-1 0 0,1 0 0,0 0 0,0 0-1,0 0 1,0 0 0,0 0 0,0 0 0,0 0 0,0 0 0,0 0 0,0 0 0,0 0 0,-1 0 0,1 0 0,0 0 0,0 0 0,0 0 0,0 0-1,0 0 1,0 0 0,0 0 0,0 0 0,0 0 0,0 0 0,0 0 0,0 1 0,0-1 0,0 0 0,-6 8 59,-6 13 83,1 6 47,1 0-1,-8 38 0,-8 60 164,16-68-139,3 1-1,2 0 1,3-1-1,3 1 1,9 76-1,-8-123-186,0-1 0,0 1-1,1-1 1,0 0 0,1 0-1,0-1 1,1 1 0,0-1 0,0 0-1,1 0 1,0 0 0,1-1-1,0 0 1,0 0 0,0-1 0,1 0-1,0 0 1,1-1 0,0 0-1,0-1 1,0 1 0,0-2 0,1 1-1,0-1 1,0-1 0,0 0-1,11 2 1,2-1-66,0-1 0,1-1 0,33-1 0,-42-2-14,1 0 0,0-2 0,-1 0 0,1 0 0,-1-1 0,15-7-1,-23 8-4,0-1 0,0 0 0,-1 0 0,1 0 0,-1-1 0,0 0 0,0 0 0,-1 0 0,0-1 0,0 0 0,0 0 0,0 0 0,-1 0 0,0-1 0,0 0 0,2-7 0,-1 1 4,-1 1 0,-1 0 0,0-1 0,-1 0 0,0 0 0,0 1 0,-2-1 0,-1-21 0,1 29 45,0 0 0,-1 1-1,0-1 1,0 1 0,-1-1 0,1 1 0,-4-7 0,5 10 13,-1 0 0,1 0 1,-1 1-1,1-1 0,-1 0 1,0 0-1,1 0 0,-1 0 0,0 1 1,0-1-1,0 0 0,1 1 1,-1-1-1,0 0 0,0 1 1,0 0-1,0-1 0,0 1 1,0-1-1,0 1 0,0 0 1,0 0-1,0-1 0,0 1 0,-1 0 1,1 0-1,0 0 0,0 0 1,0 1-1,0-1 0,0 0 1,0 0-1,0 1 0,0-1 1,0 0-1,0 1 0,0-1 1,-1 2-1,-7 3 122,2 0-1,-1 1 1,1 0 0,0 0 0,0 1 0,1 0-1,-1 0 1,-9 15 0,8-8 16,0 0 0,0 0 1,1 0-1,-7 24 0,13-33-115,0 0 0,0 0 0,0 0 0,0 0 0,1 0 0,0 0-1,0 0 1,1 0 0,-1 0 0,1 0 0,0 0 0,1 0 0,-1 0 0,1-1 0,0 1 0,0 0-1,0-1 1,0 0 0,1 1 0,0-1 0,0 0 0,5 5 0,-3-4-15,1 1-1,-1-1 1,1-1 0,1 1 0,-1-1 0,1 0-1,0 0 1,-1-1 0,2 1 0,-1-2-1,0 1 1,1-1 0,14 2 0,-14-3-22,1-1 1,0 0-1,-1-1 1,1 0 0,-1-1-1,1 0 1,-1 0-1,0 0 1,0-1 0,0 0-1,0-1 1,8-5-1,12-8-73,46-36-1,-68 49 75,20-19 64,0-1 1,-1-1-1,-1-1 1,-2-1-1,0-1 0,-2 0 1,-1-2-1,-2-1 1,14-32-1,-20 44 87,-11 19-134,0 0-1,0 0 0,0 0 1,0 0-1,0 0 0,0 0 0,0 0 1,1 0-1,-1-1 0,0 1 0,0 0 1,0 0-1,0 0 0,0 0 0,0 0 1,0 0-1,0 0 0,0 0 1,1 0-1,-1 0 0,0 0 0,0 0 1,0 0-1,0 0 0,0 0 0,0 0 1,1 0-1,-1 0 0,0 0 0,0 0 1,0 0-1,0 0 0,0 0 0,0 0 1,0 0-1,1 0 0,-1 0 1,0 0-1,0 0 0,0 0 0,0 0 1,0 0-1,0 1 0,0-1 0,0 0 1,2 13 283,-4 26-246,-8 51-1,4-51 319,-1 53 0,7-85-316,0-1 0,1 0 0,0 1 1,0-1-1,0 0 0,1 1 0,0-1 0,3 8 1,-4-13-54,0-1 1,-1 1 0,1 0 0,0 0-1,0 0 1,0 0 0,0-1-1,-1 1 1,1 0 0,0-1 0,0 1-1,0-1 1,0 1 0,1-1 0,-1 0-1,0 1 1,0-1 0,0 0-1,0 0 1,0 0 0,0 0 0,0 0-1,3 0 1,0 0-61,0 0-1,0-1 1,0 0 0,0 0-1,6-2 1,-2 0-42,0-2 1,1 1-1,-1-1 1,-1 0-1,1-1 0,-1 0 1,0 0-1,0 0 0,-1-1 1,11-14-1,4-9-37,25-50 0,-5 9 284,-41 70-116,1 0 0,-1 0 0,1 0 0,-1 0 0,1 0 0,0 0 0,-1 1 0,1-1 0,0 0 0,0 1 0,0-1 0,-1 0 0,2 0 0,-1 1-11,-1 1 0,1-1-1,-1 0 1,1 0 0,-1 0 0,0 1 0,1-1 0,-1 0 0,1 1 0,-1-1 0,0 0-1,1 1 1,-1-1 0,0 0 0,1 1 0,-1-1 0,0 0 0,0 1 0,1-1 0,-1 1-1,0-1 1,0 1 0,0-1 0,0 1 0,0-1 0,0 1 0,1-1 0,-1 1-1,0 0 1,21 94 835,-6-21-518,-14-71-319,0 1 0,0 0 0,0-1 1,1 1-1,0-1 0,-1 1 1,1-1-1,1 0 0,-1 0 0,0 0 1,1 0-1,4 4 0,-6-6-21,0 0 0,1 0 1,-1 0-1,0-1 0,1 1 0,-1 0 0,1-1 0,-1 1 0,1-1 0,-1 0 0,1 0 0,-1 1 1,1-1-1,-1 0 0,1 0 0,-1 0 0,1 0 0,-1-1 0,1 1 0,-1 0 0,1-1 1,-1 1-1,1-1 0,-1 1 0,1-1 0,-1 0 0,0 1 0,1-1 0,-1 0 0,0 0 0,0 0 1,2-2-1,4-4-97,0 0 0,-1 0 1,0-1-1,0 0 0,6-11 0,21-46-66,-20 37 80,9-18 19,-10 19 142,1 1-1,1 0 0,2 0 0,20-25 1,-35 49-38,0 0 0,1 1 0,-1 0 0,1-1 0,-1 1 0,1 0 0,0-1 0,-1 1 0,3-1 0,-3 2-15,0 0 0,-1 0-1,1 0 1,-1 0 0,1-1 0,0 1 0,-1 0 0,1 0-1,0 1 1,-1-1 0,1 0 0,0 0 0,-1 0-1,1 0 1,-1 0 0,1 1 0,0-1 0,-1 0-1,1 0 1,-1 1 0,1-1 0,-1 1 0,1-1-1,-1 0 1,1 1 0,-1-1 0,1 1 0,-1-1-1,0 1 1,1 0 0,3 6 40,0-1 0,0 1 0,-1 0 0,0 0 0,0 0 0,2 11 0,7 48-120,-9-53 78,1 15 46,-1 0-1,-1 32 1,-2-45-34,-1 0 1,-1 0-1,0 0 0,-1-1 0,-9 27 0,10-37-55,0 1 1,0-1-1,-1 1 0,0-1 1,0 0-1,0 0 0,0 0 1,-1 0-1,1-1 0,-1 1 1,0-1-1,0 0 0,0 0 1,0 0-1,-7 2 0,7-3 1,1 0-1,-1-1 0,1 0 0,-1 0 1,0 0-1,0 0 0,1-1 0,-1 1 1,0-1-1,0 0 0,0 0 0,0 0 1,1-1-1,-1 1 0,0-1 0,0 0 1,1 0-1,-1-1 0,0 1 0,-3-3 1,5 3-10,-1-1 1,1 1 0,0-1-1,0 0 1,0 0 0,0 0-1,0 0 1,0 0 0,-1-3-1,3 4 46,-1 1-1,1-1 0,0 1 0,0 0 1,-1-1-1,1 1 0,0-1 0,0 1 1,0-1-1,0 1 0,0-1 0,0 1 1,0 0-1,0-1 0,0 1 0,0-1 1,0 1-1,0-1 0,0 1 1,0-1-1,0 1 0,1-1 0,-1 0 25,1 1-1,0-1 1,-1 1 0,1 0-1,-1-1 1,1 1 0,0 0-1,-1-1 1,1 1-1,0 0 1,-1 0 0,1-1-1,0 1 1,0 0-1,-1 0 1,1 0 0,0 0-1,-1 0 1,2 0-1,24 2 408,36 6 0,-11-1-545,121 6-1155,-97-11-8474,-57-2 6740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45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14 7968,'-27'0'6640,"33"0"-3078,89-1 1801,47-9-2625,-118 8-2500,0 2-1,0 0 0,0 2 1,1 1-1,25 6 0,-49-9-236,0 0 0,0 0 0,0 0 0,0 0-1,0 1 1,0-1 0,0 1 0,0-1 0,0 0 0,0 1-1,0-1 1,0 1 0,-1 0 0,1-1 0,0 1 0,0 0-1,0 0 1,-1-1 0,1 1 0,0 0 0,-1 0 0,1 0-1,-1 0 1,1 0 0,-1 0 0,0 0 0,1 0 0,-1 0-1,0 0 1,0 0 0,1 0 0,-1 0 0,0 0 0,0 0-1,0 0 1,0 2 0,-1-1 2,0 1-1,0-1 0,0 1 1,0-1-1,0 0 1,0 0-1,-1 1 0,1-1 1,-1 0-1,0 0 0,1 0 1,-1 0-1,0-1 1,0 1-1,-3 2 0,-20 11 56,0-1-1,-1-1 1,-32 11-1,-25 12 273,83-36-321,0 0-1,0 0 0,0 0 1,0 0-1,1 0 0,-1 0 0,0 0 1,0 0-1,0 0 0,0 0 1,0 1-1,0-1 0,0 0 1,0 0-1,1 0 0,-1 0 0,0 0 1,0 0-1,0 0 0,0 0 1,0 0-1,0 0 0,0 1 0,0-1 1,0 0-1,0 0 0,0 0 1,0 0-1,0 0 0,0 0 0,0 0 1,0 1-1,0-1 0,0 0 1,0 0-1,0 0 0,0 0 0,0 0 1,0 0-1,0 0 0,0 0 1,0 1-1,0-1 0,0 0 0,0 0 1,0 0-1,0 0 0,0 0 1,0 0-1,0 0 0,0 0 0,-1 1 1,1-1-1,0 0 0,0 0 1,0 0-1,0 0 0,13 1 381,165-7 181,-129 3-710,-5 0-2170,-15 4-3293,-15 2 2547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51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199 235 6304,'-7'-6'1944,"6"10"563,0 6-1198,-7 26 75,-34 148 2289,28-137-2679,-35 84 0,-20 26 1267,68-157-2244,1 1 0,0-1-1,0 0 1,0 0 0,0 0 0,0 1-1,0-1 1,0 0 0,0 0 0,0 0-1,0 1 1,0-1 0,-1 0 0,1 0-1,0 0 1,0 0 0,0 1 0,0-1-1,-1 0 1,1 0 0,0 0 0,0 0-1,0 0 1,0 0 0,-1 1 0,1-1-1,0 0 1,0 0 0,0 0 0,-1 0-1,1 0 1,-2-7 381,2-18-153,15-71 16,-9 55-247,3 0-1,2 0 1,1 1 0,2 1 0,1 0-1,39-67 1,-42 88 22,1 0-1,1 1 1,1 0-1,1 1 1,0 1-1,1 1 1,0 0-1,1 1 1,0 0 0,1 2-1,34-15 1,-49 24-13,-1 1 1,1 0-1,-1-1 1,1 2-1,-1-1 1,1 0-1,0 1 0,-1-1 1,1 1-1,0 0 1,0 0-1,-1 0 1,1 1-1,0 0 1,-1-1-1,1 1 1,-1 0-1,1 1 1,-1-1-1,1 1 1,-1-1-1,6 5 1,-5-2 21,1-1-1,-2 1 1,1 0 0,0 1 0,-1-1 0,0 0 0,0 1 0,0 0 0,-1 0 0,1 0 0,-1 0 0,0 0 0,-1 0-1,1 0 1,0 8 0,0 11 124,0 0 0,-2-1 0,-1 1 0,-1 0 0,-8 42 0,8-56-110,0 0 0,-1 0 0,0 0 1,-1-1-1,0 1 0,-1-1 0,0 0 1,0 0-1,-9 11 0,10-15-28,0-1 0,-1 0-1,1 1 1,-1-1 0,0-1-1,0 1 1,-1-1 0,1 0 0,-1 0-1,0 0 1,1-1 0,-1 0-1,0 0 1,-1-1 0,1 1-1,-8-1 1,11 0-24,-1-1 0,1 0 0,-1 0 0,1-1 0,0 1 0,-1-1 0,1 1 0,0-1 0,0 0 0,0 0 0,-1-1 0,1 1 0,0-1 0,0 1 0,1-1 0,-4-3 0,4 4-9,0-1 0,1 1 0,-1-1 1,1 0-1,-1 0 0,1 0 0,0 0 0,-1 0 0,1 0 1,0 0-1,0 0 0,1-1 0,-1 1 0,0 0 0,1 0 1,0-1-1,-1 1 0,1-1 0,0 1 0,0 0 0,0-1 1,0 1-1,1-4 0,0 4-9,0-1 0,0 1 0,0-1 0,0 1 0,0-1 1,0 1-1,1-1 0,-1 1 0,1 0 0,0 0 0,3-3 0,25-19-112,-20 18 94,12-8-23,2 1-1,0 1 1,36-13-1,-28 12 82,32-9-38,117-25-1,-51 15 221,-18 4-179,-100 28 0,-7 1 12,-6 0 56,-22 11-42,2 0 0,-1 1-1,2 1 1,0 1 0,-22 21 0,12-7 84,2 1 0,-35 48 0,55-66-123,0 0 0,1 0 0,1 1 0,0 0 0,1 0 0,-6 20 0,11-32-8,-1 1 0,1-1 0,0 1 0,0 0 0,-1-1 0,1 1 0,0-1 0,0 1-1,1-1 1,-1 3 0,0-3 0,1-1-1,-1 1 0,0-1 0,0 1 1,0-1-1,1 1 0,-1-1 1,0 1-1,1-1 0,-1 1 0,0-1 1,1 0-1,-1 1 0,1-1 1,-1 0-1,1 1 0,-1-1 0,0 0 1,1 1-1,-1-1 0,2 0 1,0 0 5,0 0 1,-1 0 0,1 0 0,0 0 0,0 0 0,0-1 0,-1 1 0,1 0-1,0-1 1,0 0 0,-1 1 0,1-1 0,-1 0 0,1 0 0,0 0 0,-1 0-1,0 0 1,3-2 0,6-7-36,0 0 1,0 0-1,-1-1 0,9-14 1,32-54-287,-38 59 255,109-195-739,-114 201 612,-5 9 94,-3 9 50,-11 30 126,3 1 0,-6 36 1,12-54-48,2 0 1,0 1 0,1-1 0,0 0 0,2 0 0,5 27 0,-6-36 4,2 0 0,-1 0 0,1-1 1,1 1-1,-1-1 0,1 1 1,0-1-1,1 0 0,0-1 1,9 11-1,-12-14-26,2 0 0,-1-1 0,0 1-1,0-1 1,1 1 0,0-1 0,-1 0 0,1 0 0,0-1 0,0 1-1,0-1 1,0 0 0,0 0 0,0 0 0,0 0 0,0-1-1,1 0 1,-1 0 0,0 0 0,0 0 0,0-1 0,6 0-1,-4-1-11,-1 0 0,1 0 0,0-1-1,0 0 1,-1 0 0,1 0-1,-1 0 1,0-1 0,0 0-1,0 0 1,-1 0 0,0-1-1,1 0 1,3-5 0,0-3 0,1 0 0,-2-1 0,0 1 0,8-22 0,-4-9-107,-9 35 92,0 1 1,0-1 0,1 1-1,3-9 1,-5 16 2,-1 0-9,1 0-1,-1 0 0,1 0 0,-1 0 0,1 0 0,-1-1 0,0 1 1,1 0-1,-1 0 0,0 0 0,0 0 0,0 0 0,0-2 0,0 3 9,0 0-1,0-1 0,0 1 0,0 0 0,0-1 0,0 1 0,0-1 0,0 1 0,0 0 1,0-1-1,0 1 0,1 0 0,-1-1 0,0 1 0,0 0 0,0-1 0,0 1 0,1 0 0,-1 0 1,0-1-1,0 1 0,1 0 0,-1 0 0,0-1 0,1 1 0,-1 0 0,0 0 0,1 0 1,-1-1-1,0 1 0,1 0 0,-1 0 0,0 0 0,1 0 0,-1 0 0,0 0 0,1 0 0,-1 0 1,0 0-1,1 0 0,-1 0 0,1 0 0,-1 0 0,0 0 0,1 0 0,-1 0 0,0 0 1,1 1-1,1-1-73,17-1 48,-9 1 34,0 0 1,16 1-1,-23-1-21,-1 1 0,0-1 0,1 1-1,-1 0 1,0 0 0,1 0-1,-1 0 1,0 0 0,0 0 0,0 0-1,0 1 1,0-1 0,0 1-1,0-1 1,2 4 0,0 0-6,-1 1 0,1-1 0,-1 1 0,-1-1 0,1 1 1,-1 0-1,0 0 0,-1 1 0,1-1 0,0 10 0,0 7 71,-3 37 0,0-25 52,1-15-81,-1-11 36,1 1 0,2 17 0,-1-25-26,-1 1 0,1-1 0,0 1 0,0-1 0,0 1-1,0-1 1,0 1 0,0-1 0,1 0 0,-1 1 0,1-1 0,-1 0-1,1 0 1,2 2 0,1 0-12,0-1 1,1 0-1,-1 0 0,1 0 1,-1 0-1,1-1 0,0 0 1,-1 0-1,1-1 0,0 0 1,0 0-1,1 0 0,-1-1 1,0 1-1,9-2 784,-13 1-877,0 0 52,0 0 0,0 0 1,0 0-1,-1-1 1,1 1-1,0 0 1,0-1-1,3-1 1,8-2 161,20-1-101,54-16 1,-75 17-39,0 0 1,-1-1 0,1-1-1,-1 0 1,0 0 0,-1-1-1,19-17 1,-16 11-6,0-1 1,-1 0-1,-1-1 1,11-18-1,34-71-149,-47 85 118,8-14-18,-2 0 0,-1-1 0,-2 0 0,-1-1 0,-2-1-1,8-57 1,-17 88 14,2-32-112,-2 35 121,0 0 1,-1 0-1,1-1 1,0 1 0,-1 0-1,0 0 1,1 0-1,-1 0 1,0 0-1,0 0 1,0 0 0,0 0-1,-2-1 1,3 2 16,-1 1 0,1 0 0,0-1 0,-1 1 0,1 0 0,-1-1 0,0 1 0,1 0 1,-1 0-1,1 0 0,-1-1 0,1 1 0,-1 0 0,0 0 0,1 0 0,-1 0 0,1 0 0,-1 0 0,0 0 0,1 0 1,-1 0-1,1 0 0,-1 1 0,1-1 0,-1 0 0,0 0 0,1 0 0,-1 1 0,1-1 0,-1 0 0,1 1 0,-1-1 1,1 0-1,-1 1 0,1-1 0,-1 2 0,-15 16-28,9-7 68,0 1 0,1 0 0,0 0-1,1 1 1,1 0 0,0-1 0,-4 25 0,2 7-19,0 47 1,5-72-18,0 38 118,3 1-1,8 57 0,-8-93-1289,-1 27 1,0-47-364,-1-2 1388,0 1-1,0-1 1,0 0 0,0 0 0,0 0 0,0 0-1,0 1 1,0-1 0,0 0 0,0 0 0,-17-7-13092,12 3 11746,-5-4-1230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5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52 155 7296,'-11'-12'915,"7"8"-320,-1-1 0,1 1 0,-6-11 1,6 10-845,-9-13 4171,13 18-3750,0-1 1,0 0 0,0 1 0,0-1 0,-1 1-1,1-1 1,0 0 0,0 1 0,0-1-1,0 1 1,0-1 0,0 1 0,1-1 0,-1 0-1,0 1 1,0-1 0,0 1 0,0-1-1,1 1 1,-1-1 0,0 1 0,1-1 0,-1 1-1,0-1 1,1 1 0,-1-1 0,0 1-1,1-1 1,-1 1 0,1 0 0,-1-1 0,1 1-1,-1 0 1,1-1 0,0 1 0,12-7 639,0 2 0,0-1 0,1 1 0,0 1 0,14-3 0,74-7 564,-76 11-1112,36-6-295,38-3-12,-82 11-1236,0 0 0,0 2 0,26 3 0,-42-4 892,0 1 0,-1-1 0,1 0 0,0 1 0,0 0 0,-1-1 0,1 1 0,0 0 0,-1 0 0,1 0 0,0 0 0,-1 0 1,0 0-1,1 1 0,1 1 0,11 12-2077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51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48 464 3648,'-16'20'1824,"14"-18"-1659,0 0 0,1 0 1,-1 0-1,0 1 0,1-1 1,-1 0-1,1 1 0,0-1 1,-2 6-1,0 2 1023,-8 26 2428,11-35-3373,0 1 0,0 0 1,-1 0-1,1-1 0,0 1 1,1 0-1,-1 0 0,0-1 1,0 1-1,1 0 0,-1-1 1,1 1-1,0 0 0,-1-1 1,1 1-1,0-1 0,2 3 1,-3-3-46,1 0 0,0-1 0,0 1 0,0-1 0,0 1 0,0-1 0,0 0 0,0 1 1,0-1-1,0 0 0,0 0 0,0 0 0,0 0 0,0 1 0,0-2 0,0 1 0,2 0 0,18-5 1069,-10 0-1049,0 0 0,-1-1-1,0-1 1,0 0 0,12-12 0,13-7 11,36-33 206,-47 38-89,1 1-1,36-22 1,-59 41-300,-1 0 1,0 0 0,0 1 0,0-1-1,0 1 1,0-1 0,1 1 0,-1-1 0,0 1-1,0 0 1,1 0 0,-1 0 0,0-1-1,1 1 1,-1 0 0,0 1 0,3-1 0,-4 0-4,1 1 1,0-1-1,0 1 1,-1-1-1,1 1 1,-1-1-1,1 1 1,0 0-1,-1-1 1,1 1-1,-1 0 1,1-1 0,-1 1-1,0 0 1,1-1-1,-1 1 1,0 0-1,1 0 1,-1 0-1,0 1 1,1 5 202,0 1 1,-1-1 0,0 1-1,-3 14 1,2-9-234,-1 34 375,1-21-419,-5 37-1,5-59-660,0-1-1,0 1 0,0-1 0,-1 1 1,1-1-1,-5 6 0,6-8-32,-1 0 1,0 0-1,1 0 0,-1 0 0,0 0 0,-1 0-724,2 0 724,-1 0 0,0 0 1,0-1-1,-2 1 0,-2 2-2400</inkml:trace>
  <inkml:trace contextRef="#ctx0" brushRef="#br0" timeOffset="1">401 33 8128,'-10'-17'3680,"15"5"-3168,-5 9 1120,0 6-992,5-3-416,3 0-160,5 0-1152,6 5 608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52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93 590 6560,'13'-27'10122,"-13"26"-10017,0 1 0,-1 0-1,1 0 1,0 0 0,0 0 0,-1-1 0,1 1-1,0 0 1,0 0 0,-1 0 0,1 0-1,0 0 1,-1 0 0,1 0 0,0 0 0,0 0-1,-1 0 1,1 0 0,0 0 0,-1 0-1,1 0 1,0 0 0,0 0 0,-1 0 0,1 0-1,0 0 1,-1 0 0,1 0 0,0 1-1,-12 2 849,8 0-698,0-1-1,0 1 1,1 0-1,-1 0 1,1 0-1,-1 1 1,1-1-1,0 1 1,0 0-1,-3 5 1,-1 3 332,0 0-1,-7 20 1,10-22-442,1 0 0,0 0 0,1 1-1,0 0 1,1-1 0,0 1 0,1 0 0,0 0 0,0 0 0,1-1 0,1 1-1,0 0 1,0-1 0,1 1 0,0-1 0,1 0 0,8 17 0,-10-25-124,0 1 0,-1-1 0,1 1 1,1-1-1,-1 0 0,0 0 0,0 0 0,1 0 1,-1 0-1,1-1 0,0 1 0,-1-1 0,1 1 1,0-1-1,0 0 0,0 0 0,0 0 0,0-1 0,0 1 1,0-1-1,0 1 0,0-1 0,6-1 0,4 0-48,0-1 0,0 0-1,0-1 1,14-5-1,-27 8 25,15-5-107,0-2 0,0 1-1,0-2 1,-1 0 0,-1 0 0,22-18 0,-6 1-361,40-45 1,-36 33 117,-1-2-1,-2 0 1,29-53 0,62-146 102,-65 105 121,-46 106 406,-2-1 0,10-52 1,-19 71-57,1 9-214,-1 0-1,1 0 1,0 0 0,-1 0-1,1 0 1,0 0 0,0 0 0,-1 0-1,1 0 1,0 0 0,-1 1 0,1-1-1,0 0 1,0 0 0,-1 0-1,1 0 1,0 0 0,0 0 0,-1 1-1,1-1 1,0 0 0,0 0-1,0 0 1,-1 1 0,1-1 0,0 0-1,0 0 1,0 1 0,0-1-1,0 0 1,-1 0 0,1 1 0,0-1-1,0 0 1,0 1 0,0-1 0,-8 16 77,0 0 1,1 1-1,0 0 1,-4 18-1,2-4 6,-15 37 117,-33 120 681,25 6-459,29-161-292,2 1 0,1-1-1,9 63 1,-8-90-95,0 0-1,1 0 0,-1 0 1,1 0-1,1 0 1,-1 0-1,1-1 1,5 8-1,-7-12-31,0 1 1,0-1-1,0 0 0,0 1 1,0-1-1,1 0 0,-1 0 1,0 0-1,1 0 0,-1 0 0,1-1 1,-1 1-1,1 0 0,-1-1 1,1 1-1,0-1 0,-1 1 0,1-1 1,0 0-1,-1 1 0,1-1 1,0 0-1,-1 0 0,1 0 1,0-1-1,0 1 0,-1 0 0,1-1 1,-1 1-1,1-1 0,0 1 1,-1-1-1,1 0 0,-1 0 0,3-1 1,6-6-76,-1 1-1,0-1 1,0-1 0,-1 0 0,14-19-1,-7 9-69,19-25-250,47-83-1,-75 117 319,-1 1 0,7-18 0,-12 26 62,1-1 0,0 0 0,-1 1 0,1-1 0,-1 0 0,0 0 0,1 0 0,-1 1 0,0-1 0,0 0 0,0 0 0,0 0 0,-1 1 1,1-1-1,0 0 0,-1 0 0,1 1 0,-1-1 0,0 0 0,0 1 0,1-1 0,-3-2 0,2 3 6,0 1 1,0-1-1,0 1 0,0-1 1,0 1-1,0-1 0,0 1 1,0 0-1,0-1 1,0 1-1,0 0 0,0 0 1,0 0-1,0 0 0,-1 0 1,1 0-1,0 0 1,0 0-1,0 0 0,0 0 1,0 1-1,0-1 0,0 1 1,-2 0-1,0 0 7,-1 0 20,0 1 1,0 0 0,0 0-1,0 0 1,1 1 0,-1-1-1,1 1 1,-1 0 0,1 0-1,0 0 1,0 0 0,0 0-1,0 1 1,1 0 0,0-1-1,-1 1 1,-2 7 0,0 3 74,-1 1 0,2-1 0,-6 25 0,9-32-47,-5 25 157,-3 33 1,8-56-170,1 0 1,0 0-1,1 0 0,-1 0 1,2 0-1,-1 0 0,1 0 0,5 14 1,-5-21-29,-1 0-1,0 0 1,0 1 0,1-1 0,-1 0-1,1 0 1,0 0 0,-1 0-1,1-1 1,0 1 0,0 0 0,0-1-1,1 0 1,-1 1 0,0-1 0,0 0-1,1 0 1,-1 0 0,1 0 0,-1 0-1,1-1 1,3 1 0,2 0 34,1-1 0,-1 0 1,0 0-1,1-1 0,13-2 0,-2-2-51,1-1-1,-1 0 0,0-2 1,0 0-1,-1-1 1,0-1-1,30-21 0,-13 4 33,-1-2 1,50-52-1,-37 26-110,-23 26-53,33-30-1,-58 59 130,0 0 1,0 1-1,0-1 0,0 0 0,0 0 1,0 1-1,0-1 0,0 0 0,0 0 1,0 1-1,0-1 0,0 0 0,0 0 1,0 1-1,0-1 0,0 0 0,0 0 1,1 1-1,-1-1 0,0 0 0,0 0 1,0 1-1,0-1 0,0 0 0,1 0 1,-1 0-1,0 0 0,0 1 0,0-1 1,1 0-1,-1 0 0,0 0 0,0 0 1,0 0-1,1 1 0,-1-1 0,0 0 1,0 0-1,1 0 0,-1 0 0,0 0 1,0 0-1,1 0 0,-1 0 0,0 0 1,0 0-1,1 0 0,-1 0 0,0 0 1,0 0-1,1 0 0,-1-1 0,0 1 1,0 0-1,1 0 0,-1 0 0,0 0 1,0 0-1,1 0 0,-1-1 0,0 1 1,0 0-1,0 0 0,0 0 0,1-1 1,-1 1-1,0 0 0,0 0 0,0-1 1,-2 27 6,1-23-5,-9 51 90,-27 77 0,34-121-69,0 0 0,-1 0 0,0-1 0,-1 1 0,0-1 0,0 0-1,-1 0 1,-8 8 0,14-16-57,-1 0-1,0 0 0,0 0 1,0 0-1,0 0 0,0 0 1,0-1-1,0 1 0,0 0 0,0-1 1,0 1-1,0-1 0,0 1 1,0-1-1,0 1 0,-1-1 1,1 0-1,0 0 0,0 0 0,0 1 1,-1-1-1,1 0 0,0 0 1,0-1-1,-1 1 0,1 0 1,0 0-1,-2-1 0,1-1-484,-1 1 0,2-1-1,-1 0 1,0 0 0,0 0 0,0 1-1,1-2 1,-1 1 0,1 0 0,0 0-1,0 0 1,0-1 0,-2-2 0,-3-5-4480,1 4 1585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8:53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13696,'0'11'6207,"-8"4"-5375,3-7 2432,10 1-1952,-5-1-256,0 0-672,-5-4-1344,5 4 512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1312,'-4'0'448,"8"0"2448,9-14 3722,-19 35-4634,-73 271 1331,-5 26-2022,28-24-93,53-285-824,3-11-1413,3-20-1768,1-7-150,1-2 998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46 3552,'11'-30'1147,"-11"29"-1074,0 0 0,1 0 0,-1 0 0,0 0 0,1 1 0,-1-1 0,1 0 1,-1 0-1,1 0 0,0 1 0,-1-1 0,1 0 0,0 1 0,0-1 0,-1 0 1,1 1-1,1-1 0,-2 1 1,1-1-1,-1 1 1,0 0 0,0 0-1,1 0 1,-1 0 0,0 0-1,0 0 1,1 0 0,-1 0 0,0 0-1,0 0 1,1 0 0,-1 0-1,0 0 1,1 0 0,-1 0-1,0 0 1,0 0 0,1 0-1,-1 0 1,0 1 0,0-1 0,1 0-1,-1 0 1,0 0 0,0 0-1,0 0 1,1 1 0,-1-1-1,0 0 1,2 5 516,-1-1 1,1 0-1,-1 1 1,0-1-1,-1 1 0,1 4 1,-1 5 94,0-1-1,-4 18 1,4-30-637,-11 61 848,-4 0-1,-1-2 1,-4 1 0,-29 63 0,22-56-544,3 1 0,-23 111 0,36-122-231,4-16 101,-15 46 1,11-33-501,11-55 219,0 0-1,0 0 0,0 0 0,0 0 1,0 0-1,0-1 0,0 1 1,0 0-1,0 0 0,0 0 0,0 0 1,0 0-1,0 0 0,0 0 0,0 0 1,0 0-1,0-1 0,-1 1 0,1 0 1,0 0-1,0 0 0,0 0 1,0 0-1,0 0 0,0 0 0,0 0 1,0 0-1,-1 0 0,1 0 0,0 0 1,0 0-1,0 0 0,0 0 1,0 0-1,0 0 0,0 0 0,-1 0 1,1 0-1,0 0 0,0 0 0,0 0 1,0 0-1,0 0 0,0 0 1,0 0-1,0 0 0,-1 0 0,1 1 1,0-1-1,0 0 0,0 0 0,0 0 1,0 0-1,0 0 0,0 0 0,0 0 1,0 0-1,0 0 0,0 0 1,0 1-1,0-1 0,0 0 0,0 0 1,-1 0-1,-1-8-1940,1 0 0,-1-1 0,1 1 0,1-16 0,2-7-581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1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54 134 4800,'-9'-5'1171,"1"1"-1,-18-5 1,21 7-107,5 2-969,-1 0 0,1 1-1,0-1 1,0 0 0,0 0 0,0 0 0,-1 0 0,1 0 0,0 0 0,0 0 0,0 0 0,0 0 0,-1 0 0,1-1 0,0 1-1,0 0 1,0 0 0,0 0 0,0 0 0,-1 0 0,1 0 0,0 0 0,0 0 0,0 0 0,0 0 0,0-1 0,-1 1 0,1 0-1,0 0 1,0 0 0,0 0 0,0 0 0,0 0 0,0-1 0,0 1 0,0 0 0,0 0 0,0 0 0,0 0 0,0-1 0,0 1-1,0 0 1,0 0 0,0 0 0,0 0 0,0-1 0,0 1 0,0 0 0,0 0 0,0 0 0,0 0 0,0 0 0,0-1-1,0 1 1,0 0 0,0 0 0,0 0 0,0-1 0,8-3 1829,-7 4-1977,135-41 4106,-129 40-3935,93-21 225,0 5 0,112-4 0,-190 20-329,-1 0 0,1 1-1,0 2 1,0 0 0,-1 1 0,39 11-1,-51-9-973,-14-1-69,-7-1-1568,6-1 1112,0-1-1,0 0 1,-12-1 0,-4 0-819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41 4640,'-56'4'1504,"54"-4"-1429,0 0 0,0 0 0,0 0 0,0 0 0,0 0 0,0 0 0,0 1 0,0-1 0,1 1 0,-1-1 0,-3 3 0,0-1 230,-4 4 1905,9-5-2145,0-1 0,-1 0 0,1 0 0,0 0-1,0 0 1,0 1 0,0-1 0,0 0 0,0 0-1,0 0 1,0 0 0,0 1 0,0-1 0,0 0 0,0 0-1,0 0 1,0 1 0,0-1 0,0 0 0,0 0-1,0 0 1,0 0 0,0 1 0,0-1 0,0 0 0,0 0-1,1 0 1,-1 0 0,0 1 0,0-1 0,0 0-1,0 0 1,0 0 0,0 0 0,1 0 0,-1 0-1,0 0 1,0 1 0,0-1 0,0 0 0,0 0 0,1 0-1,-1 0 1,0 0 0,0 0 0,0 0 0,1 0-1,-1 0 1,0 0 0,0 0 0,0 0 0,0 0-1,1 0 1,-1 0 0,0 0 0,19 3 1327,0-2-1,0 1 1,33-4 0,-36 2-1002,199-24 1897,-57 4-2211,-71 12-222,56-5 17,-47 10-4551,-65 4-1640,-6 6 1878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43 6560,'-19'-12'22027,"22"10"-22188,17-5 637,0 1-1,0 1 1,1 1 0,27-2-1,3 6-512,0 2 0,0 3-1,71 15 1,-102-17 121,38 1-1,-24-4-2527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1213 2496,'-18'7'784,"15"-3"2210,8-3-756,14-3-1284,1 0-1,-1-1 1,0 0 0,1-2 0,-2 0 0,22-10 0,-29 10-755,-1 0 0,1-1 0,-1 0 0,0-1 0,-1-1 0,0 1 0,0-1 0,0-1 0,-1 1 0,-1-1 0,1-1 0,9-17 0,4-9 28,-3-2 0,18-45-1,-36 81-224,34-91 211,3-8-191,-34 94-66,0 0 0,0 0 0,1 1 0,0-1 0,0 1 0,0 0 0,7-8 0,-10 14 39,-1 0 0,0-1 1,1 1-1,-1 0 0,1-1 1,-1 1-1,0 0 0,1 0 0,-1-1 1,1 1-1,-1 0 0,1 0 1,-1 0-1,1 0 0,-1 0 0,0 0 1,1-1-1,-1 1 0,1 0 1,-1 0-1,1 1 0,-1-1 0,1 0 1,-1 0-1,1 0 0,-1 0 1,1 0-1,-1 0 0,1 1 1,-1-1-1,0 0 0,1 0 0,-1 1 1,1-1-1,-1 0 0,0 0 1,1 1-1,-1-1 0,0 1 0,1-1 1,-1 0-1,0 1 0,0-1 1,1 1-1,-1-1 0,0 0 0,0 1 1,0-1-1,1 1 0,-1-1 1,0 1-1,0 0 0,2 6 38,0-1-1,-1 1 0,1 7 1,0-6-111,7 48 19,5 106 0,-17 58 764,3-212-585,-1 0 1,0 0-1,0 0 0,-1 0 0,0 0 1,-4 10-1,5-16-92,1-1 1,-1 0-1,0 0 1,1 1-1,-1-1 0,0 0 1,0 0-1,1 0 0,-1 0 1,0 0-1,0 0 1,0 0-1,0 0 0,-1 0 1,1-1-1,0 1 0,0 0 1,0-1-1,-1 1 1,1 0-1,0-1 0,-1 0 1,1 1-1,0-1 0,-1 0 1,1 0-1,-1 0 1,1 0-1,0 0 0,-1 0 1,1 0-1,0 0 1,-1 0-1,1-1 0,0 1 1,-1-1-1,1 1 0,0-1 1,-1 1-1,1-1 1,0 0-1,0 0 0,-1 0 1,0-1-9,0 1 0,0 0 1,0-1-1,0 1 0,0-1 0,1 1 1,-1-1-1,1 0 0,-1 0 1,1 0-1,-3-3 0,-8-14 41,2 7-173,0-1 0,0 0 0,2-1 0,-10-19 0,17 32-86,4 2 146,-1-1-1,0 1 0,1 1 1,-1-1-1,0 0 0,0 0 1,0 1-1,0-1 0,0 1 1,2 2-1,11 9 14,-5-8 69,0 0 1,0 0-1,1-1 1,-1 0 0,1 0-1,0-1 1,0-1-1,0 0 1,0-1-1,1 0 1,11 0-1,11-3 227,1-1-1,42-10 1,-57 10-161,0-2 1,-1-1 0,1 0 0,-1-2 0,21-11-1,-26 12-59,-1-1-1,0-1 0,-1 0 0,0-1 0,-1 0 0,0-1 0,17-21 0,0-7 4,-2-2 0,-2-1 1,-1 0-1,-3-2 0,-1 0 0,-2-2 0,-3 0 1,-1 0-1,-2-1 0,-3-1 0,-1 1 0,0-51 1,-7-106-297,-1 194 204,0 1 0,0 0 0,-5-16 0,6 25 31,0-1-1,0 0 1,-1 0 0,1 0 0,0 0 0,0 0 0,-1 1 0,1-1-1,-1 0 1,1 0 0,-1 0 0,1 1 0,-1-1 0,1 0 0,-1 1 0,0-2-1,1 3 15,-1-1-1,1 0 0,0 0 1,-1 0-1,1 0 0,0 0 1,-1 0-1,1 0 0,0 1 1,0-1-1,-1 0 1,1 0-1,0 0 0,0 1 1,-1-1-1,1 0 0,0 0 1,0 1-1,0-1 0,-1 0 1,1 0-1,0 1 0,0-1 1,0 0-1,0 1 0,0-1 1,0 0-1,0 1 0,-10 36-130,9-30 148,-11 68-27,3 1-1,1 125 0,17-12 188,-4-145 61,2 1 1,15 49-1,-20-88-144,0 0-1,0 0 1,0-1-1,1 1 0,0 0 1,0-1-1,5 7 1,-7-11-55,0 0 0,0 0 0,0 0-1,0 0 1,1 0 0,-1 0 0,0 0 0,0 0 0,1 0 0,-1 0 0,0-1-1,1 1 1,-1-1 0,1 1 0,-1-1 0,1 1 0,-1-1 0,1 0 0,-1 0-1,1 0 1,-1 0 0,1 0 0,-1 0 0,1 0 0,-1 0 0,1-1 0,-1 1-1,1 0 1,-1-1 0,1 1 0,1-2 0,5-3 32,-1 0 1,0 0-1,0-1 1,-1 1-1,0-2 0,0 1 1,10-14-1,8-8 56,11-13-122,-17 20-10,1 0 0,0 2 0,27-22 0,-40 37-22,0-1 0,1 1 0,0 0-1,-1 1 1,1 0 0,0 0 0,1 0 0,-1 1 0,0 0 0,1 0 0,-1 1 0,1 0 0,-1 0 0,1 1-1,0 0 1,10 1 0,-3 2 9,0 1 0,0 1 0,0 0 0,-1 1 0,0 1 0,26 16 0,-39-23 24,1 1 21,-1 0 0,1 0 0,-1 0 0,1-1 0,0 1 0,0-1 0,-1 1 0,1-1-1,0 1 1,0-1 0,2 0 0,-3 0 5,0 0-1,-1 0 1,1 0-1,0 0 1,-1-1-1,1 1 1,-1 0-1,1 0 1,0-1-1,-1 1 1,1 0-1,-1-1 1,1 1-1,-1-1 1,1 1-1,-1-1 1,1 1-1,-1-1 1,1 1-1,-1-1 1,1 0-1,0-2 21,0 1-1,-1-1 1,1 1 0,0-1-1,-1 0 1,0 1-1,0-1 1,0 0 0,0 0-1,0 1 1,0-1 0,-1 0-1,0-3 1,0 4-64,1-1-1,-1 1 1,0-1 0,0 1-1,0-1 1,-1 1 0,1 0 0,-1-1-1,1 1 1,-1 0 0,0 0 0,1 0-1,-1 0 1,0 0 0,0 0-1,-1 1 1,1-1 0,0 1 0,-1 0-1,1-1 1,0 1 0,-1 0-1,1 0 1,-1 1 0,0-1 0,1 0-1,-1 1 1,0 0 0,1-1-1,-1 1 1,0 0 0,1 0 0,-1 1-1,0-1 1,0 1 0,1-1 0,-1 1-1,-3 1 1,-6 3-25,1-1-1,-1 2 1,1 0-1,0 0 1,1 1-1,-1 0 1,1 0 0,1 2-1,0-1 1,0 1-1,0 0 1,1 1-1,-8 12 1,9-12 61,1 1 0,0-1 0,1 1 0,0 0 0,1 0 0,0 1 0,0-1-1,2 1 1,-1 0 0,1 0 0,1 0 0,0 0 0,1 0 0,1 13 0,0-19 25,0-1-1,0 1 1,1-1-1,-1 0 1,1 1 0,0-1-1,1 0 1,0 0-1,-1 0 1,1 0 0,1-1-1,-1 1 1,6 5 0,-7-8-11,0 0 0,0-1 0,0 1 0,1 0 0,-1-1 0,0 0 0,1 1 0,-1-1 0,1 0 0,0 0 0,-1 0 0,1-1 0,0 1 0,-1-1 0,1 1 0,0-1 0,0 0 0,-1 0 0,1 0 0,0 0 0,0-1 0,-1 1 0,1-1 0,0 1 0,0-1 0,-1 0 1,1 0-1,3-3 0,-1 1-12,-1 0 0,1 0 1,-1-1-1,1 1 1,-1-1-1,0 0 0,-1-1 1,1 1-1,-1-1 1,4-6-1,3-8 10,11-28-1,-9 21 11,63-155-108,-69 164-340,-6 15 206,0 6 15,-2 3 65,1 6 82,0 0 0,1-1 1,2 19-1,-1 3 76,0-16-30,0-1 1,1 1-1,1-1 0,0 1 1,1-1-1,13 33 0,-16-48 18,0 1-1,1-1 1,-1 0-1,0 1 1,1-1 0,-1 0-1,1 0 1,0 0-1,0 0 1,-1 0-1,4 2 1,-4-4-10,0 1 1,0-1-1,0 1 0,0-1 1,0 0-1,0 1 1,0-1-1,0 0 0,0 0 1,0 0-1,0 0 0,0 0 1,0 0-1,0 0 1,0 0-1,0 0 0,1 0 1,-1 0-1,0-1 1,0 1-1,0 0 0,0-1 1,0 1-1,-1-1 0,1 1 1,0-1-1,2-1 1,4-3 50,-1-1 1,0 0 0,0-1-1,0 1 1,-1-1 0,7-11 0,8-10 15,99-122 21,-70 97-101,-29 32 7,-1-1 1,31-46-1,-27 28-2,-2-2 0,-2-1 1,18-61-1,-13 16-53,15-117 0,-38 200-25,0 1-1,-1-1 1,1 0 0,-1 1 0,0-1 0,-1 0-1,1 1 1,-1-1 0,0 0 0,-2-7 0,2 11 65,1 1 0,0 0 1,0 0-1,0-1 0,-1 1 1,1 0-1,0 0 0,-1 0 1,1-1-1,0 1 0,0 0 1,-1 0-1,1 0 0,0 0 1,-1 0-1,1 0 0,0-1 1,-1 1-1,1 0 0,0 0 1,-1 0-1,1 0 0,0 0 1,-1 0-1,1 0 0,0 1 1,-1-1-1,1 0 0,0 0 1,-1 0-1,1 0 1,0 0-1,-1 0 0,1 1 1,0-1-1,0 0 0,-1 1 1,-9 7-91,9-7 87,-4 4-6,1 1 0,0-1 0,-1 1 0,2 0 0,-1 1 0,1-1 0,-3 9 0,1-4 9,-21 50-47,2 2 1,3 0-1,3 1 1,-9 68 0,23-103 118,2 0 1,1 0 0,1 0 0,2 1 0,8 46-1,-3-41-2,1-1 0,2-1 0,2 0 0,21 44 0,-27-65 2,1 0 0,0-1 1,1 0-1,0-1 0,0 1 0,14 11 0,-18-19-22,0 1 1,0-1-1,1 0 0,-1 0 1,1-1-1,-1 1 0,1-1 1,7 2-1,-9-3-11,0-1-1,0 1 1,0-1 0,0 1 0,0-1-1,1 0 1,-1 0 0,0-1 0,0 1-1,0-1 1,1 1 0,-1-1-1,0 0 1,5-2 0,-1-1 22,0 0 1,-1-1-1,1 0 0,-1 0 1,0 0-1,0-1 1,0 0-1,7-10 1,34-56 231,-41 62-235,20-39-71,-2 0-1,18-58 1,-40 102 37,7-27-4,-8 31-60,-1-1 1,0 0-1,0 0 0,1 0 0,-2 0 1,1 0-1,0 1 0,0-1 0,0 0 1,-1 0-1,1 0 0,-1 0 0,0 1 1,-1-3-1,2 4 34,0-1 1,0 1-1,0 0 1,0 0-1,-1-1 0,1 1 1,0 0-1,0 0 1,0 0-1,-1-1 1,1 1-1,0 0 1,0 0-1,-1 0 0,1 0 1,0 0-1,-1 0 1,1-1-1,0 1 1,0 0-1,-1 0 1,1 0-1,0 0 0,-1 0 1,1 0-1,0 0 1,-1 0-1,1 0 1,0 0-1,-1 1 0,-10 6-152,-5 12 177,10-7-49,0 0 1,0 0-1,2 1 1,-1-1-1,2 1 1,-1 0-1,2 0 1,-2 24-1,2-1 143,7 71 0,-4-93-70,1 1-1,1-1 1,8 27-1,-9-36 35,0 0 0,0 0 0,0 0 0,1 0 0,0 0 0,0-1 0,0 1 0,0-1 0,1 0 0,0 0 0,0 0 0,0-1 0,8 7 0,-9-9-38,-1 0-1,1 0 1,-1-1 0,1 1 0,-1 0-1,1-1 1,0 1 0,-1-1 0,1 0 0,0 0-1,-1 0 1,1 0 0,0-1 0,-1 1-1,1-1 1,0 1 0,-1-1 0,1 0 0,-1 0-1,1 0 1,-1 0 0,4-3 0,4-2 36,-1-1 1,0 0-1,-1 0 1,9-9-1,11-15 67,-3 0 0,37-58 0,-33 46-152,-12 18-7,74-102-3,-75 106-54,-13 15-20,1 1-1,0 0 0,1-1 0,-1 2 0,11-10 0,-14 14 87,-1 0-1,1-1 1,-1 1-1,1-1 1,0 1-1,-1 0 1,1-1-1,0 1 1,-1 0-1,1 0 1,0 0 0,0-1-1,-1 1 1,1 0-1,0 0 1,-1 0-1,1 0 1,0 0-1,0 0 1,-1 1-1,1-1 1,0 0-1,0 0 1,0 1-1,0 0-2,1-1-1,-1 1 0,0 0 0,0 0 0,0 0 0,0 1 1,0-1-1,0 0 0,0 0 0,0 1 0,1 0 0,1 6-30,1 0-1,-1 0 0,3 11 0,-5-15 30,3 12 33,-1 0 0,-1 0 1,1 28-1,-5 51-62,1-86 45,1-2 51,0-1-1,-1 1 1,0-1-1,0 0 1,0 1-1,-1-1 1,0 0-1,0 0 1,-1 0 0,0 0-1,0 0 1,-5 6-1,6-10-29,0-1-1,0 1 0,0-1 1,0 0-1,0 0 0,0 0 1,0 0-1,0 0 0,-1-1 1,1 1-1,0-1 0,-1 1 1,1-1-1,-1 0 0,1 0 1,0 0-1,-4-1 0,-5 1 59,1-2-1,-17-3 0,-27-16-25,80 22 50,-1-1 0,37-4-1,-50 3-140,0-1-1,-1-1 0,1 1 1,-1-2-1,0 0 0,0 0 1,0-1-1,-1 0 0,17-11 0,-20 11-831,-1-1-1,0 1 0,0-1 0,10-13 1,-14 17 384,0 0 1,-1 0 0,0-1-1,1 1 1,-1-1 0,0 1-1,0-1 1,0 1 0,0-1-1,-1 0 1,1 0 0,-1 1 0,0-1-1,0 0 1,0-4 0,0-17-2774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10 245 8128,'-8'-11'2618,"8"11"-2588,-1-1-1,1 1 1,0 0 0,0 0-1,0 0 1,0 0-1,0 0 1,0-1-1,0 1 1,0 0 0,0 0-1,-1 0 1,1 0-1,0-1 1,0 1-1,0 0 1,0 0-1,0 0 1,0-1 0,0 1-1,0 0 1,0 0-1,0 0 1,1 0-1,-1-1 1,0 1-1,0 0 1,0 0 0,0 0-1,0-1 1,0 1-1,0 0 1,0 0-1,1 0 1,0-3 164,0 0 0,1 0 0,0 1 0,-1-1 1,1 1-1,0-1 0,1 1 0,-1 0 0,0-1 0,1 1 0,-1 0 0,1 1 1,-1-1-1,1 0 0,0 1 0,0 0 0,0-1 0,-1 1 0,5-1 1,79-29 1810,101-24 0,-70 25-1777,192-38-733,-287 67-530,-21 1 816,0-1-1,-1 1 1,1 0-1,0 0 0,0 0 1,-1 0-1,1 0 1,0 0-1,-1 0 0,1 0 1,0 0-1,-1 1 1,1-1-1,0 0 0,0 0 1,-1 1-1,1-1 1,-1 0-1,1 1 0,0-1 1,-1 1-1,2 0 1,-11 7-4096,-2 3 1430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50 149 7040,'-40'-17'3200,"30"17"-2752,15-3 1920,3 3-1376,24-5 224,5 1-736,29-7 192,7 2-385,25-7-159,-3 4-64,26-8 64,-5 4-64,-3 1-32,-13 6 0,-7 1-5471,-11 5 2975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12 336 2144,'-9'0'566,"6"0"-170,7 0 1415,1 8 2973,-3-7-4505,0 0-1,1 0 1,-1-1 0,0 1-1,1 0 1,-1-1 0,0 1-1,1-1 1,-1 0 0,1 0-1,-1 0 1,1 0 0,-1 0-1,4-2 1,-1 1 6,-1 0-1,-1-1 1,1 0-1,0 0 1,0 0-1,-1 0 1,7-6-1,2-3 82,0 0 0,-1-2-1,14-19 1,-13 16-141,95-107 820,-22 26-357,-82 94-840,-1 0-157,-3 5 0,-4 16-4,-12 75 140,-95 442 1450,75-376-747,14-56 226,22-101-673,1-1 1,0 1-1,-1-1 1,1 1 0,-1-1-1,1 0 1,-1 1-1,1-1 1,-1 0-1,-1 2 1,2-3-63,0 0 1,-1 0-1,1 0 1,0 0 0,0 0-1,0 0 1,-1 0-1,1-1 1,0 1-1,0 0 1,0 0-1,-1 0 1,1 0-1,0 0 1,0-1-1,0 1 1,0 0-1,0 0 1,-1 0-1,1 0 1,0-1-1,0 1 1,0 0-1,0 0 1,0 0-1,0-1 1,0 1-1,0 0 1,0 0-1,0-1 1,0 1-1,0 0 1,0 0-1,0 0 1,0-1-1,0 1 1,-4-35 735,4 34-765,-1-17 111,2 0 0,0-1 1,0 1-1,2 1 1,9-33-1,38-88 19,-46 126-134,35-81 35,53-92 0,-68 145-26,0 1-1,3 2 0,1 0 0,57-56 0,-72 82 3,0 0 0,0 1 0,2 0 0,-1 1 0,17-8 1,-29 16-19,0 0 0,-1 0 0,1 0 0,0 1 0,0-1 0,0 1 0,-1-1 0,1 1 0,0 0 0,0 0 0,0 0 0,0 0 0,0 0 0,0 0 0,0 0 0,-1 0 0,1 1 0,0-1 0,0 1 0,0 0 0,0-1 0,-1 1 0,1 0 0,0 0 0,-1 0 0,1 0 0,-1 0 0,1 1 0,-1-1 0,0 0 0,1 1 0,-1-1 1,0 1-1,0-1 0,0 1 0,1 2 0,1 2 8,0 0 1,-1 0 0,1 0-1,-1 0 1,-1 1 0,1-1-1,-1 1 1,-1-1 0,1 10-1,-1 17 91,-1-1 0,-2 1 0,-1 0 0,-1-1 0,-16 51 0,18-76-7,0 1 0,0-1 0,0 0 0,-1 0 0,-9 12 0,11-16-45,0-1-1,0 0 0,0 0 0,0 0 0,-1 0 0,1 0 1,-1 0-1,1 0 0,-1-1 0,1 1 0,-1-1 1,0 0-1,0 0 0,0 0 0,0 0 0,0-1 1,0 1-1,-5 0 0,-5-2-7,1 0 0,0 0 1,0-2-1,1 1 0,-1-1 1,0-1-1,1 0 0,0-1 0,-11-5 1,19 9-16,2 1-4,1-1-1,-1 1 0,0 0 0,1-1 1,-1 1-1,0-1 0,1 1 0,-1-1 1,1 1-1,-1-1 0,0 1 0,1-1 1,0 1-1,-1-1 0,1 0 0,-1 1 1,1-1-1,0 0 0,-1 0 0,3-1-85,5 4 84,14 3 63,-15-3-80,19 2-9,0-1 0,0-1 1,34-1-1,-39-1 48,-1-2 0,1-1-1,-1 0 1,1-2 0,-1 0 0,34-14 0,-6-2 79,59-37 1,-51 25 146,-1-3 0,79-69 0,-128 101-238,0-1 1,-1 0-1,0 0 1,0 0 0,0 0-1,-1-1 1,5-8-1,-7 11-31,0 0-1,0 1 0,0-1 1,0 0-1,0 0 1,-1 1-1,1-1 1,-1 0-1,0 0 1,0 0-1,0 0 1,0 0-1,0 1 1,-1-1-1,1 0 0,-1 0 1,0 0-1,-2-4 1,2 6 3,1 0-1,-1-1 1,0 1-1,0 0 1,0 0 0,0 0-1,0 0 1,-1 0 0,1 1-1,0-1 1,0 0 0,0 0-1,-1 1 1,1-1 0,0 1-1,-1-1 1,1 1-1,-1 0 1,-2-1 0,-28 1-155,27 0 175,-5 1-34,-1 0 0,1 0 0,0 1 0,0 1 0,0 0 1,0 0-1,1 1 0,-1 0 0,-12 7 0,17-7 24,0-1 0,0 1-1,1 0 1,-1 0 0,1 1 0,0-1 0,0 1-1,0 0 1,1 0 0,0 0 0,0 1 0,0-1-1,0 1 1,1 0 0,0 0 0,-3 11 0,4-8 16,0 0 1,0 1 0,1-1-1,0 0 1,1 0 0,0 0-1,0 0 1,1 0 0,0 0-1,1 0 1,0-1 0,7 16 0,-6-17 20,-1-1 0,1 0 0,0 0 1,0 0-1,0 0 0,1-1 1,0 0-1,0 0 0,0 0 1,1 0-1,0-1 0,-1 0 1,1 0-1,1-1 0,-1 0 1,13 5-1,-14-7 15,-1 0 0,1 0 1,-1-1-1,1 0 0,-1 1 1,1-1-1,-1-1 0,1 1 0,-1-1 1,1 0-1,5-2 0,-1 0 11,-1 0-1,0-1 1,0 0-1,-1 0 1,11-8-1,4-5 7,-1-2 0,30-35 0,-49 52-61,12-13-1,14-17-82,2 1 1,2 1-1,34-25 1,-65 54 58,0 0 0,0 0 1,0 1-1,0-1 1,0 1-1,0-1 0,0 1 1,0-1-1,0 1 1,1 0-1,-1-1 1,0 1-1,1 0 0,-1 0 14,-1 0 0,1 0 0,-1 0 0,1 0-1,-1 1 1,1-1 0,-1 0 0,0 0-1,1 0 1,-1 1 0,1-1 0,-1 0 0,0 1-1,1-1 1,-1 0 0,0 1 0,1-1 0,-1 0-1,0 1 1,1-1 0,-1 0 0,0 1-1,2 3-18,-1 0-1,0 0 0,0 0 0,-1 0 0,1 0 0,-1 5 0,2 7 92,0 1 52,2-1-1,0 0 0,1 1 1,8 17-1,-11-27-32,1-1-1,1 0 1,-1-1-1,1 1 0,0-1 1,0 1-1,1-1 1,0 0-1,0-1 1,0 1-1,0-1 1,1 0-1,8 5 1,-3-5 14,0 0 0,0-1 1,0 0-1,0 0 0,0-2 0,1 1 0,-1-1 1,1-1-1,-1 0 0,1-1 0,12-2 0,-8 1-26,-1-1 0,1-1 0,-1-1 0,0 0 0,-1-1 0,1 0 0,25-16 0,-23 10-691,28-22 1,-26 17-2078,16-20 0,-11 11-532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61 566 2912,'7'-14'9636,"-10"21"-6339,-7 14-2597,1-5-392,1 0-1,1 0 1,-8 28-1,10-24-119,1 0-1,1 1 0,1-1 0,1 1 1,0 0-1,2 0 0,0-1 0,5 24 1,-5-38-79,0-1 0,1 0-1,0 1 1,0-1 0,0 0 0,1 0 0,-1 0 0,1-1 0,0 1 0,5 4 0,-7-7-43,1 0 1,0-1-1,-1 1 1,1-1-1,0 0 0,0 1 1,0-1-1,0 0 1,0 0-1,0 0 1,0-1-1,1 1 1,-1 0-1,0-1 0,0 1 1,1-1-1,-1 0 1,0 0-1,0 0 1,1 0-1,-1 0 0,0 0 1,1-1-1,-1 1 1,0-1-1,4-1 1,-2 0 20,1 0 1,0 0-1,-1-1 1,1 0-1,-1 0 1,0 0 0,6-6-1,24-30 174,-27 30-236,9-12 53,0 0-1,-1-2 0,13-25 1,-14 21-44,0 2-118,-1-2-1,14-38 1,-27 60-285,-1 4-85,-3 12 66,2 5 385,0 0-1,2 0 0,0-1 0,1 1 1,4 22-1,-2-10 37,-1-13 39,0 1 0,6 17 0,-7-27 30,2 0 1,-1 1-1,1-1 0,0-1 1,0 1-1,0 0 0,8 8 1,-10-12-66,1 0 1,-1-1 0,1 0-1,-1 1 1,1-1 0,0 0 0,-1 0-1,1 0 1,0 0 0,0 0-1,0 0 1,0 0 0,0-1-1,0 1 1,0-1 0,0 1 0,0-1-1,0 0 1,0 0 0,0 0-1,0 0 1,0 0 0,0 0-1,0-1 1,0 1 0,0-1 0,0 1-1,4-2 1,0-2 26,1-1 0,-1 1 1,0-1-1,0 0 0,10-11 1,26-36 27,-24 29-53,15-20 73,3 1 0,52-46 0,-79 78-168,-7 7 0,1 0-1,0 0 1,0 0 0,0 0 0,6-3 0,-8 6 46,0-1 0,-1 1 0,1 0 0,-1 0 0,1 0 0,-1-1 0,1 1 0,0 0 0,-1 0 0,1 0 0,0 0 0,-1 0 0,1 0 0,-1 0 0,1 1 0,0-1 0,-1 0 0,1 0 0,-1 0 0,1 1 0,-1-1 0,1 0 0,-1 0 0,1 1 0,-1-1 0,1 1 0,-1-1 0,1 0 0,-1 1 0,1-1 0,-1 1 0,0-1 0,1 1 0,-1-1 0,0 1 0,1-1 0,-1 1 0,0 0 0,0-1 0,0 1 1,1-1-1,-1 1 0,0 0 0,0 0 0,1 4-24,0 0 1,0 0-1,-1 0 1,1 0-1,-1 0 1,-1 0 0,0 6-1,0 9-34,0 12 7,1 31 271,1-57-134,-1 0-1,1 0 1,0 0 0,1-1 0,0 1 0,-1 0 0,2-1 0,2 6 0,-5-10-56,0 0 1,1-1 0,-1 1-1,1 0 1,-1-1 0,1 1 0,-1 0-1,1-1 1,0 1 0,-1-1 0,1 1-1,0-1 1,-1 1 0,1-1-1,0 0 1,0 1 0,-1-1 0,1 0-1,0 1 1,0-1 0,0 0-1,-1 0 1,1 0 0,0 0 0,1 0-1,0 0 14,0 0 0,0-1-1,0 1 1,-1-1 0,1 0 0,0 0-1,0 1 1,0-1 0,-1 0-1,3-3 1,5-3 45,-1 0 0,0-1 0,7-10 0,-10 13-72,20-25 101,-5 7-139,0 0 0,2 1 0,24-20 0,-45 41 0,1 0 0,-1 0 0,0 0 0,1 0 0,-1 0 0,1 0 0,0 0 0,-1 1 0,1-1 0,0 1 0,-1-1 0,1 1 0,0 0 0,0-1 0,-1 1 0,4 0 0,-4 0 15,0 1-1,0-1 1,0 1 0,-1-1 0,1 1-1,0 0 1,0-1 0,0 1 0,0 0-1,-1 0 1,1-1 0,0 1 0,-1 0-1,1 0 1,-1 0 0,1 0 0,-1 0-1,1 0 1,-1 0 0,1 0 0,-1 0-1,0 0 1,0 0 0,0 0 0,1 0 0,-1 1-1,3 26 95,-1 52-1,-2-72-56,0-7 17,0 0-1,0 0 0,1 0 1,-1 0-1,0 0 0,0 0 1,0 0-1,1 0 0,-1 0 1,1 0-1,-1 0 0,0 0 1,2 1-1,-2-1-23,1-1 0,-1 0 0,0 0 0,1 0 0,-1 0 0,1 1 0,-1-1 0,0 0 0,1 0 0,-1 0 0,1 0-1,-1 0 1,0 0 0,1 0 0,-1 0 0,1 0 0,-1 0 0,0 0 0,1 0 0,-1-1 0,1 1 0,-1 0 0,0 0 0,1 0 0,-1 0 0,0-1 0,1 1 0,-1 0 0,0 0 0,1-1 0,-1 1 0,0 0 0,1 0 0,-1-1 0,0 1 0,0 0 0,0-1 0,1 1 0,-1-1 0,0 1 0,0-1 0,9-11 190,13-24 1,-17 27-214,0 0 1,0 0-1,1 1 0,0 0 1,11-12-1,2-1 68,-2 1-182,-14 19 119,-3 0 8,1 1 0,0 0 1,-1-1-1,1 1 0,-1 0 0,1-1 0,0 1 0,-1-1 0,1 1 0,-1-1 0,1 1 0,-1-1 1,0 1-1,1-1 0,-1 0 0,1 1 0,-1-1 0,0 1 0,0-1 0,1 0 0,-1 1 0,0-2 1,5-6-31,-5 9 16,0-1 0,0 0 1,0 0-1,0 0 0,0 0 1,0 0-1,0 0 0,0 0 1,0 1-1,0-1 0,0 0 0,0 0 1,1 0-1,-1 0 0,0 0 1,0 0-1,0 0 0,0 0 1,0 0-1,0 1 0,0-1 1,0 0-1,0 0 0,0 0 1,0 0-1,0 0 0,1 0 1,-1 0-1,0 0 0,0 0 1,0 0-1,0 0 0,0 0 1,0 0-1,0 0 0,1 0 1,-1 0-1,0 0 0,0 0 1,0 0-1,0 0 0,0 0 1,0 0-1,0 0 0,0 0 1,1 0-1,-1 0 0,0 0 1,0 0-1,0 0 0,0 0 1,0 0-1,0 0 0,0 0 1,0 0-1,1 0 0,-1 0 1,0 0-1,0-1 0,0 1 1,0 0-1,0 0 0,0 0 1,0 0-1,0 0 0,0 0 1,0 0-1,0-1 0,5 17-315,-4 0 277,6 30-1,-1-1 2,-5-37 122,0-1-1,0 0 1,0 0 0,1 0-1,0 0 1,6 12 0,-7-17-60,-1 0 0,1-1 0,0 1 0,1 0 0,-1-1 0,0 1 1,0-1-1,1 0 0,-1 1 0,1-1 0,-1 0 0,1 0 0,-1 0 0,1 0 0,0 0 0,-1 0 1,1 0-1,0-1 0,0 1 0,0 0 0,0-1 0,-1 0 0,1 1 0,0-1 0,0 0 0,0 0 1,0 0-1,0 0 0,3-1 0,3-1 51,0 0-1,0-1 1,0 0 0,0 0-1,-1-1 1,14-8 0,41-35 88,-34 25 32,-8 7-117,75-63 72,-83 66-145,0 0 0,0-1 0,-1 0 0,-1-1 0,10-18 0,-2-2 63,-2-2 0,-1 0 0,15-57 0,-16 33-161,11-91 0,-21 109 41,2-13-91,-5 50 114,-1 5 17,0 0 0,0-1 1,0 1-1,0-1 1,0 1-1,1-1 1,-1 1-1,0-1 1,0 1-1,0-1 1,0 1-1,-1-1 0,1 1 1,0-1-1,0 1 1,0-1-1,0 1 1,0-1-1,-1 1 1,1-1-1,0 1 1,-6 8-471,-8 41 364,2 1 0,-7 70 0,12-75 156,2-11 22,1 1-1,2-1 1,1 1 0,2 0-1,9 64 1,-7-83 21,1-1 0,0 0 0,1 0 0,1 0 0,0 0 0,1-1 0,17 25 0,-22-36-40,-1-1 1,2 0-1,-1 0 1,0-1-1,0 1 0,1 0 1,-1-1-1,0 1 1,1-1-1,0 0 1,-1 0-1,1 0 0,0 0 1,-1 0-1,6 0 1,-6-1-149,0 0-1,1 0 1,-1 0 0,1 0 0,-1 0 0,1 0 0,-1-1-1,3 0 1,-3 0-260,0 1-1,-1-1 1,1 0-1,-1 0 0,1 0 1,0 0-1,-1 0 1,0 0-1,1 0 1,-1-1-1,2-1 1,-1 0-683,0 0-1,0 0 1,-1 0 0,1-1 0,-1 1 0,0 0 0,0-1 0,0 1 0,0-1 0,-1 1 0,1-7 0,-1-7-2221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226 333 9632,'-2'-6'3353,"7"6"-391,7 1-1811,0 0-491,0 0-1,22 6 1,1 0-463,4-1-497,83 11 697,-99-16-3219,34-2 1,-37-2-1553,-3-2 1420</inkml:trace>
  <inkml:trace contextRef="#ctx0" brushRef="#br0" timeOffset="1">60 29 5984,'-45'-28'2688,"35"28"-2336,5 0-160,10 0-192,0 3-288,3 10 160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13 512 4480,'-3'0'303,"3"0"-240,0 0 0,-1 0 0,1 0 0,0 0 1,0 0-1,-1-1 0,-7 7 6909,11-6-6180,0 0 1,0 0-1,1-1 0,-1 0 0,0 1 1,0-1-1,2-1 0,20-13 2097,-14 6-2418,0-1-1,9-12 1,-11 13 20,19-21-114,105-115 482,-96 101-730,43-69 0,-26 21 63,-53 90-212,0 0 1,0 0 0,0 1 0,0-1 0,1 0-1,-1 1 1,1-1 0,-1 1 0,1 0 0,0-1 0,-1 1-1,4-2 1,-4 3 11,-1 0-1,1 0 0,-1 0 1,1 0-1,0 0 0,-1 0 1,1 0-1,-1 0 0,1 0 1,-1 0-1,1 0 0,0 0 1,-1 0-1,1 0 0,-1 0 1,1 0-1,-1 1 0,1-1 1,0 1-1,0-1-3,0 1 0,0 0-1,0 0 1,0 0 0,0 0 0,0 0 0,-1 0-1,1 0 1,0 0 0,-1 0 0,1 1-1,0 0 1,3 8-62,-1 1-1,-1-1 1,1 1 0,-2 0-1,1-1 1,-1 23-1,-2-3 13,-7 40 0,4-51 87,0-1 0,-1 0-1,0 0 1,-2 0 0,-15 29 0,16-36 65,0-1-1,0-1 1,-1 1 0,0-1-1,-1 0 1,1-1 0,-2 0 0,1 0-1,-1 0 1,-15 8 0,19-13-46,0-1 1,0-1-1,0 1 0,0-1 1,0 1-1,0-2 0,0 1 1,-1 0-1,1-1 0,0 0 1,0 0-1,-1-1 0,1 0 1,-9-2-1,5 1-20,0-1-1,1 0 1,-1 0-1,1-1 1,0 0-1,0-1 1,-13-9-1,21 14-31,0 0-1,0 0 0,0-1 1,0 1-1,0 0 0,0 0 1,0 0-1,0 0 0,0 0 1,0-1-1,0 1 0,0 0 1,0 0-1,0 0 0,0 0 1,0 0-1,0-1 0,0 1 1,0 0-1,0 0 0,0 0 1,0 0-1,0 0 0,0 0 1,0-1-1,1 1 0,-1 0 1,0 0-1,0 0 0,0 0 1,0 0-1,0 0 0,0 0 1,0 0-1,1 0 0,-1-1 1,0 1-1,0 0 0,0 0 1,0 0-1,0 0 0,1 0 1,-1 0-1,0 0 0,0 0 1,0 0-1,0 0 0,0 0 1,1 0-1,-1 0 0,0 0 1,10-2-112,78-1 242,-48 0-78,11-1 178,1-1 0,88-23 0,-106 17-392,-3 1 68,1 2 1,37-6-1,-68 13 83,1 1 1,-1 0-1,1 0 1,-1 0-1,1 0 1,-1 0-1,0 0 1,1 0-1,-1 1 1,1-1-1,-1 0 1,0 1-1,1-1 1,-1 1-1,0 0 1,1-1-1,-1 1 1,0 0-1,0 0 1,0 0-1,0 0 1,0 0-1,0 0 0,0 0 1,0 0-1,0 0 1,0 0-1,0 0 1,-1 1-1,1-1 1,0 0-1,-1 1 1,1-1-1,-1 2 1,2 6-1,0-1 0,-1 1 0,-1 0 0,0 16 0,0-13 15,-5 92 35,-22 118-1,17-153-43,-24 123 1320,32-184-149,2-13-758,3-21-166,16-62-53,-7 28-65,6-25-108,31-92-1,-40 151-22,1 1 1,1 1-1,2-1 1,0 2-1,1 0 1,1 0-1,2 2 1,18-21-1,-19 26-45,0 0 0,1 1 0,1 1 0,27-17 0,-37 28 4,-1-1 0,0 1 0,1 0 0,0 0 0,-1 1 0,16-3 0,-18 5 5,1-1 1,-1 1-1,0 0 0,0 1 0,1-1 0,-1 1 1,0 0-1,0 1 0,0-1 0,0 1 1,8 3-1,-12-4 41,1 0 0,-1-1 0,1 1 0,-1 0 0,1 0 0,-1 0 0,0 0 0,0 0 0,1 0-1,-1 1 1,0-1 0,0 0 0,0 1 0,0-1 0,-1 1 0,1-1 0,0 0 0,0 1 0,0 2 0,-1-1 14,0-1-1,0 0 1,0 0 0,0 0 0,0 0-1,0 0 1,-1 0 0,1 0-1,-1 0 1,0 0 0,1 0-1,-1 0 1,-2 3 0,-2 3 1,0-1 0,0 0 1,-1 0-1,0 0 0,-13 11 1,13-13-32,-4 4 87,-1 0 1,0 0 0,-1-1-1,-19 10 1,-59 22 194,81-35-141,8-4-86,0-1-1,-1 1 1,1 0-1,0 0 1,0-1-1,0 1 1,-1-1-1,1 1 1,0-1-1,-1 0 0,1 1 1,0-1-1,-1 0 1,1 0-1,-1 0 1,1 0-1,0 0 1,-2 0-1,3 0-28,0 0 0,0 0 1,-1-1-1,1 1 0,0 0 0,0 0 0,0 0 0,0 0 0,0 0 0,0 0 1,0 0-1,0 0 0,0-1 0,0 1 0,0 0 0,0 0 0,0 0 1,0 0-1,0 0 0,0 0 0,0 0 0,0 0 0,0 0 0,0-1 0,1 1 1,-1 0-1,0 0 0,0 0 0,0 0 0,0 0 0,0 0 0,0 0 0,0 0 1,0 0-1,0 0 0,0 0 0,0 0 0,0-1 0,1 1 0,-1 0 1,0 0-1,0 0 0,0 0 0,0 0 0,0 0 0,0 0 0,0 0 0,0 0 1,0 0-1,1 0 0,7-3 14,183-55 186,-116 38-255,111-46 1,-30-4-138,-132 56 104,-18 12-188,-16 13-42,-71 76 166,67-71 194,2 1 0,0 0 0,-15 32-1,25-45 58,1-3-63,0 0 1,1 0 0,-1 0 0,0 0-1,1 0 1,-1 0 0,1 0-1,0 0 1,-1 1 0,1-1 0,0 0-1,0 0 1,0 0 0,0 0-1,0 0 1,0 1 0,0-1 0,0 0-1,0 0 1,1 2 0,-1-3-26,0 0 1,0 1-1,0-1 1,1 0-1,-1 0 1,0 0-1,0 0 1,0 0-1,1 1 1,-1-1-1,0 0 1,0 0-1,0 0 1,1 0-1,-1 0 1,0 0-1,0 0 1,1 0-1,-1 0 1,0 0-1,0 0 1,0 0-1,1 0 1,-1 0-1,0 0 1,0 0-1,1 0 1,-1 0-1,0 0 1,0 0-1,1 0 1,-1 0-1,0-1 1,11-6 173,9-13-4,-18 18-138,33-38 170,-13 14-264,1 0 0,2 2 1,36-29-1,-60 52 30,0 0 0,0 1 0,-1-1 0,1 1 0,0-1 0,0 1 0,0-1 0,0 1 0,0-1 0,0 1 0,0 0 0,0 0 0,0 0 0,0-1 0,0 1-1,0 0 1,0 0 0,0 0 0,0 0 0,1 1 0,-1-1 1,-1 1-1,1-1 1,0 1-1,0-1 1,-1 1 0,1-1-1,-1 1 1,1-1-1,0 1 1,-1 0-1,1-1 1,-1 1-1,0 0 1,1 0 0,-1 0-1,1-1 1,-1 1-1,0 1 1,2 4-51,-1 1 0,0-1 0,-1 1 0,1 10 0,-1-13 83,0-1 1,0 0 1,1 0-1,-1 0 0,1 0 0,0 0 1,0 0-1,1 0 0,-1 0 1,0 0-1,1 0 0,0-1 0,-1 1 1,1 0-1,0-1 0,1 0 0,-1 1 1,0-1-1,1 0 0,4 3 0,-3-2 40,1 0-1,-1-1 0,1 1 0,0-1 0,-1 0 0,1 0 0,0-1 0,0 0 0,0 1 1,0-2-1,8 2 0,14-4-4,1 0 0,-1-1 0,1-2 0,-2-1 0,1-1 0,-1-1 0,0-2 0,0 0 0,38-23 0,17-8-246,-81 41 187,0 0 0,1 0-1,-1-1 1,0 1 0,0 0-1,0 0 1,1 0 0,-1 0-1,0 0 1,0 0 0,1 0-1,-1 0 1,0-1 0,0 1-1,1 0 1,-1 0 0,0 0-1,0 0 1,1 0 0,-1 1-1,0-1 1,0 0-1,1 0 1,-1 0 0,0 0-1,0 0 1,1 0 0,-1 0-1,0 0 1,0 0 0,1 1-1,-1-1 1,0 0 0,0 0-1,0 0 1,0 1 0,1-1-1,-1 0 1,0 0 0,0 13-258,-10 16 154,6-19 118,0 0-1,1 1 1,0-1 0,1 1-1,0 0 1,0 0 0,1 14-1,1-23 18,0 0-1,0 0 1,0 0 0,0 1-1,1-1 1,-1 0-1,1 0 1,-1 0-1,1 0 1,0 0-1,0 0 1,0 0-1,0 0 1,0-1-1,0 1 1,0 0-1,1 0 1,-1-1-1,1 1 1,-1-1-1,1 1 1,2 0-1,-1 0-2,0 0 0,1-1-1,-1 0 1,0 0 0,1 0 0,0 0 0,-1 0-1,1-1 1,-1 1 0,1-1 0,0 0-1,5-1 1,39-6 156,-1-2-1,80-25 1,-116 30-158,32-9 71,-1-2-1,61-32 0,-87 38-98,0 0 0,-1-2-1,23-19 1,-38 29-11,1 1 0,-1 0 0,1 0 0,-1-1-1,1 1 1,-1 0 0,0 0 0,1-1 0,-1 1 0,0 0 0,1-1-1,-1 1 1,0-1 0,1 1 0,-1 0 0,0-1 0,0 1 0,1-1-1,-1 1 1,0-1 0,0 1 0,0-1 0,0 1 0,0-1 0,0 0-1,-13 12-451,11-8 476,-1 0 0,0 1 1,1-1-1,-1 1 0,1 0 0,0-1 0,0 1 0,1 0 0,-1 0 0,1 1 1,-1 4-1,2-7 23,-1 0 0,1 0 0,0-1 0,0 1 0,0 0 0,1 0 0,-1 0 0,0 0 0,1 0 0,-1 0 0,1 0 0,0-1 0,-1 1 0,1 0 0,0 0 0,0-1 0,0 1 0,0-1 0,1 1 0,-1-1 0,0 1 0,1-1 0,-1 0 0,0 1-1,1-1 1,0 0 0,3 2 0,1 0 73,1-1-1,-1 1 0,1-1 1,0 0-1,0-1 0,0 1 0,0-1 1,11 0-1,7-1 38,26-4 1,-38 3-139,-4 0-172,122-12-517,-87 7-3046,0-1-4267,-21 6 3581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6 682 4064,'-5'0'5530,"19"-5"264,7-11-3394,-6 4-1607,92-52 1783,-67 41-1963,-37 21-594,0 0 0,0 1 1,0-1-1,0 1 0,0 0 0,0 0 0,0 0 0,1 0 1,-1 1-1,0-1 0,1 1 0,4 0 0,-7 0-33,0 0 0,1 1 0,-1-1 0,1 1 0,-1-1 0,0 1 0,0 0 0,1 0 0,-1-1 0,0 1 0,0 0 0,0 0 0,0 0-1,0 0 1,0 0 0,0 1 0,0-1 0,0 0 0,-1 0 0,1 1 0,0-1 0,-1 0 0,1 1 0,-1-1 0,1 0 0,-1 1 0,0-1 0,0 1-1,1-1 1,-1 3 0,1 17 174,0-1 0,-2 23-1,2 28 13,1-49-61,1 1 0,1-1 0,1 0 0,1 0 0,0-1 0,2 0-1,1 0 1,0-1 0,14 22 0,-20-38-43,-1-1 1,1 1-1,0-1 0,1 1 0,3 3 0,-6-6-45,0 0 0,0 0 1,1-1-1,-1 1 0,0 0 0,1 0 0,-1-1 1,1 1-1,-1-1 0,1 1 0,-1-1 0,1 0 1,-1 1-1,1-1 0,-1 0 0,1 0 0,-1 0 1,1 0-1,-1 0 0,3-1 0,0-1 23,0 1 0,0-1 0,0 0-1,-1-1 1,1 1 0,0-1 0,-1 1 0,0-1-1,0 0 1,0 0 0,0-1 0,0 1 0,0 0-1,-1-1 1,0 0 0,2-4 0,5-9 63,-1-1 0,7-24 0,-8 23-31,7-21 12,-4 16-51,-1-2 0,-1 1 0,7-42 0,-9-71-370,-6 136 319,0 1 0,0 0 0,0-1 0,0 1 0,0 0 0,1-1 0,-1 1 0,0 0 0,1-1 0,-1 1 0,1 0 0,0 0 0,-1 0 0,1 0 0,0-1 1,-1 1-1,1 0 0,0 0 0,0 0 0,0 0 0,0 1 0,0-1 0,0 0 0,0 0 0,1 1 0,-1-1 0,0 0 0,0 1 0,0-1 0,1 1 0,-1 0 0,0-1 0,1 1 0,-1 0 0,3 0 0,5-1-2,0 1 0,1 1 0,-1 0 0,13 3-1,0-1 10,76 6 26,244 35-138,-334-43 127,-1 0-1,1 0 0,9-1 1,-17 0-17,0 1 0,0-1 0,0 0 0,0 1 0,0-1 0,1 0 0,-1 1 0,0-1 0,0 0 0,0 1 0,0-1 0,0 0 0,0 0 0,0 1 0,0-1 0,0 0 0,0 1 0,0-1 0,0 0 0,0 1 0,-1-1 0,1 0 0,0 1 0,0-1 0,0 1 0,-6 6-43,1 1 0,-1-1 0,0 1 0,0-2 0,-1 1 0,0-1 0,-12 9 0,-18 17 61,29-24 12,0 1-1,1 0 1,0 0-1,1 0 1,0 1 0,0 0-1,1 0 1,-5 13 0,8-18 9,1 0 1,0 0 0,0 0-1,0 0 1,0 0 0,1 0 0,0 0-1,0 1 1,1-1 0,-1 0-1,1 0 1,0 0 0,0 0 0,1 0-1,0 0 1,0 0 0,0 0-1,0-1 1,0 1 0,5 5 0,-6-8-1,1 0 1,-1 0-1,1 0 1,0 0-1,0 0 0,-1 0 1,1 0-1,1-1 1,-1 1-1,0-1 1,0 1-1,0-1 1,1 0-1,-1 0 1,1 0-1,-1 0 1,1 0-1,-1-1 1,1 1-1,-1-1 1,1 1-1,0-1 1,-1 0-1,1 0 1,0 0-1,-1-1 1,1 1-1,-1-1 1,1 1-1,-1-1 0,1 0 1,-1 0-1,1 0 1,-1 0-1,0 0 1,3-2-1,2-2 30,-1 1-1,1-1 1,-1-1-1,0 1 0,0-1 1,-1 0-1,1 0 1,-2-1-1,1 0 0,6-11 1,-5 4-59,1 0 0,-2-1 0,0 1 0,3-17 0,-7 24-13,1 0 0,-2-1 1,1 1-1,-1-1 1,0 1-1,0-1 0,-1 1 1,0 0-1,0-1 1,-4-8-1,4 13-40,0 0-1,0 0 1,0 1-1,0-1 1,-1 1-1,1-1 1,-1 1 0,0-1-1,0 1 1,0 0-1,0 0 1,-4-3-1,12 7 27,0 1 0,0-1 1,0-1-1,0 1 0,1-1 0,-1 0 0,0 0 0,1-1 0,-1 0 0,7-1 0,78-7 319,-52 2-199,-1-2 0,0-1-1,-1-2 1,43-19 0,-60 21-69,0-1 1,0 0-1,-1-2 0,0-1 1,-1 0-1,0-1 1,-1-1-1,23-27 0,-17 13 1,-1-1-1,34-64 0,15-71-23,-70 161 2,4-8-57,5-23-1,-10 33 21,1 0-1,-1 0 0,0-1 1,1 1-1,-1 0 0,0-1 1,0 1-1,-1 0 0,1-1 1,0 1-1,-1 0 0,1 0 1,-1-1-1,0 1 0,0 0 1,0 0-1,-1-2 0,2 3 16,-1 1 0,0 0 0,1-1 0,-1 1 0,1 0 1,-1 0-1,0-1 0,1 1 0,-1 0 0,0 0 0,1 0 0,-1 0 0,0 0 0,1 0 0,-1 0 0,0 0 0,1 0 0,-1 0 0,0 0 0,1 0 0,-1 0 0,0 1 0,1-1 1,-1 0-1,0 1 0,1-1 0,-1 0 0,1 1 0,-1-1 0,1 0 0,-1 1 0,0 0 0,-1 1-50,0-1 36,-1 1-1,1 0 1,0 0-1,0 0 1,0 0-1,-2 3 1,-34 47-181,-52 96 0,72-117 201,-87 178 218,99-195-184,1 1 0,1 0 0,0 0 0,1 0-1,0 0 1,1 1 0,0 19 0,2-27 36,0 0 0,1 0-1,0 0 1,0 0 0,1 0-1,0 0 1,0-1 0,1 1 0,0 0-1,0-1 1,1 0 0,0 0-1,0 0 1,0-1 0,9 10 0,-10-13-21,1 1 1,-1-1-1,1-1 1,0 1 0,0 0-1,0-1 1,0 0 0,0 0-1,1 0 1,-1 0 0,0-1-1,1 0 1,0 0-1,-1 0 1,9 0 0,-7-1 4,0 0 0,1-1 0,-1 1 0,1-2 0,-1 1 0,0-1 0,0 1 0,0-2 0,0 1 0,0-1 0,7-4 0,12-8 24,0-1-1,32-28 1,12-14-623,-66 57 163,-4 7 86,-9 17-37,1-4 382,6-10 2,1-1 0,-1 1 0,2 0 0,-1 0 1,1-1-1,1 1 0,-1 0 0,2 0 0,-1 0 1,3 14-1,-2-22-25,-1 0 0,0-1 0,1 1 0,-1 0 0,1 0 0,-1-1 0,1 1 0,-1 0 0,1-1 0,-1 1 0,1-1 0,0 1 0,-1 0 1,1-1-1,0 0 0,-1 1 0,1-1 0,0 1 0,0-1 0,0 0 0,-1 1 0,1-1 0,0 0 0,0 0 0,0 0 0,0 0 0,-1 0 0,1 0 0,0 0 0,0 0 0,0 0 0,0 0 0,-1 0 0,3-1 1,2 0 91,1-1 1,-1 1-1,10-6 1,-14 7-108,144-81 463,-5 2-709,-132 75 147,-7 3 69,0 0 0,0 1-1,1-1 1,-1 0-1,0 1 1,1-1 0,-1 0-1,0 1 1,1 0-1,-1-1 1,1 1 0,-1 0-1,0 0 1,1 0-1,-1 0 1,3 0 0,-4 4-29,0 0 0,0 0 0,-1 0 0,1 0 0,-1 0 0,0 0 0,-2 5 1,1 2 2,0-5 99,2 0 0,-1 0 0,0 0 0,1 0 0,1 0 0,-1 0-1,1 0 1,0 0 0,0 0 0,0 0 0,3 6 0,-3-9-23,0-1-1,0 0 1,0 0 0,1 0-1,-1 0 1,1 0 0,-1 0-1,1 0 1,-1-1 0,1 1 0,0-1-1,0 1 1,0-1 0,0 1-1,0-1 1,0 0 0,0 0 0,0 0-1,1 0 1,-1-1 0,0 1-1,0 0 1,1-1 0,-1 0 0,1 1-1,-1-1 1,0 0 0,1 0-1,-1 0 1,1-1 0,3 0-1,5-2 57,0-1-1,0 0 0,-1-1 1,0 0-1,0-1 0,0 0 1,14-12-1,1 1 33,20-13-121,-16 9-86,40-20 0,-68 40 69,0 0-1,1 1 0,-1-1 0,1 1 1,-1-1-1,0 1 0,1-1 0,0 1 1,-1 0-1,1 0 0,-1 0 0,1 0 1,-1 0-1,4 0 0,-5 1 21,1-1 0,-1 0 1,1 1-1,-1-1 0,1 0 0,-1 1 0,1-1 0,-1 1 1,1-1-1,-1 1 0,1-1 0,-1 1 0,0 0 0,1-1 1,-1 1-1,0-1 0,0 1 0,1 0 0,-1-1 0,0 1 1,0 0-1,0-1 0,0 1 0,0 0 0,0-1 0,0 1 1,0 0-1,0-1 0,0 1 0,0 0 0,0-1 0,-1 1 1,1 0-1,-4 18 89,-1-1 0,-13 35 0,14-44 174,2-4-1,9-9 253,60-47-223,-44 38-328,1 1 0,0 1 0,0 1 1,33-8-1,-53 17 2,1 0 1,0 0-1,-1 0 1,1 1-1,0-1 0,-1 1 1,1 0-1,6 2 1,-10-2 34,0 0 1,0 0 0,0 1 0,0-1-1,0 0 1,0 1 0,0-1-1,-1 1 1,1-1 0,0 1 0,0-1-1,0 1 1,-1-1 0,1 1-1,0 0 1,-1 0 0,1-1 0,0 2-1,-1-1-7,1 1 1,-1-1-1,0 0 0,0 0 0,1 0 0,-1 1 0,0-1 0,0 0 0,0 0 0,-1 1 1,1-1-1,0 0 0,0 0 0,-1 1 0,1-1 0,-1 0 0,0 2 0,-9 13-44,9-14 81,-1 0-1,1 1 1,0-1-1,0 0 0,0 0 1,0 0-1,0 1 0,0-1 1,-1 5-1,2-7-9,1 0-1,-1 1 1,0-1 0,0 0 0,0 0-1,1 1 1,-1-1 0,0 0-1,0 1 1,1-1 0,-1 0-1,0 0 1,0 0 0,1 1-1,-1-1 1,0 0 0,1 0-1,-1 0 1,0 0 0,1 0-1,-1 0 1,0 1 0,1-1 0,-1 0-1,0 0 1,1 0 0,-1 0-1,0 0 1,1 0 0,-1 0-1,1-1 1,-1 1 0,0 0-1,1 0 1,-1 0 0,0 0-1,1 0 1,-1 0 0,0-1-1,0 1 1,1 0 0,-1 0 0,1-1-1,0 1 51,26-10 95,31-17-1,-27 12-144,5-3 33,-20 9-124,1 1 0,18-6 0,-34 14 54,0-1 0,0 1 0,1 0 0,-1 0 0,0-1 0,1 1 0,-1 0 0,1 0 0,-1 0 0,0 0 0,1 0 0,-1 1-1,0-1 1,1 0 0,-1 1 0,0-1 0,1 1 0,1 0 0,-1 1-15,0-1 1,-1 1-1,1-1 1,0 1-1,-1 0 0,1 0 1,-1 0-1,0 0 1,0 0-1,2 3 0,6 17-50,-7-15 143,1 0 0,0 0 1,6 9-1,-7-14-22,-1 0 0,0 0-1,1-1 1,-1 1 0,1-1 0,-1 1-1,1-1 1,0 0 0,0 0 0,-1 1-1,1-1 1,0 0 0,0-1 0,0 1-1,0 0 1,4 0 0,2 0 35,-1 0 0,1-1 0,-1 0 0,1 0 0,-1-1 0,9-1 0,47-14 122,-52 13-161,3-1-18,146-48 107,-140 44-105,-1 0 1,0-2-1,0 0 0,-1-2 0,32-24 0,-47 33-51,0 0 0,0 0 0,1 0 0,-2-1 0,1 1 0,0-1 0,2-5 0,-5 9 32,1 0 0,-1-1 1,0 1-1,0 0 0,0 0 0,0 0 0,0 0 1,0 0-1,0 0 0,0-1 0,0 1 0,0 0 1,0 0-1,0 0 0,0 0 0,0 0 0,0-1 1,0 1-1,0 0 0,0 0 0,0 0 0,0 0 1,0 0-1,0-1 0,0 1 0,0 0 0,0 0 1,0 0-1,0 0 0,0 0 0,0 0 0,0-1 1,0 1-1,0 0 0,0 0 0,-1 0 0,1 0 1,0 0-1,-7 0-216,-15 8-53,-41 24 226,56-28 116,0 0 1,0 1 0,1 0 0,0 1-1,0-1 1,0 1 0,-4 7-1,8-12-32,1 1-1,0-1 1,0 1-1,0-1 1,1 1-1,-1-1 1,0 1-1,1 0 1,-1 0-1,1-1 0,-1 1 1,1 0-1,0 0 1,0-1-1,0 1 1,0 0-1,0 0 1,0 0-1,0-1 1,0 1-1,1 2 1,1-2 11,-1 1 0,0-1 0,1 1 0,-1-1 0,1 1 0,0-1 1,0 0-1,0 0 0,0 0 0,0 0 0,5 3 0,2 1 40,1 0 1,0-1-1,0 0 0,1-1 0,14 5 1,-4-4-190,0-1 0,0 0 1,1-2-1,33 1 1,39-10-7976,-62 3 4640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2144,'7'-4'16982,"1"3"-18466,11-7 2250,-15 6-633,0 1 0,0-1-1,0 1 1,0 0 0,6-1 0,54-1 801,124 9 1,-117-1-570,-38-3-5,50 9 0,-56-10-594,-27-1-118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1984,'4'0'10525,"12"-3"-7599,0 0-1668,52-10 2283,352-16-762,-398 28-2782,-3 0-228,30 2 1,-9 0-2432,-25-2-985,-15 1 3452,1 1 0,-1-1 0,0 0 0,0 0 0,1 0 1,-1 0-1,0 0 0,1 0 0,-1 0 0,0 0 0,0 0 1,1 0-1,-1 0 0,0 0 0,1 0 0,-1 0 0,0 0 1,0-1-1,1 1 0,-1 0 0,0 0 0,0 0 1,1 0-1,-1 0 0,2-3-1948,-2 3 1948,0 0 0,0-1 0,0 1 1,0 0-1,0-1 0,0 1 0,0 0 0,0 0 0,0-1 1,0 1-1,0 0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 6656,'-7'-5'9757,"8"5"-9653,45-1 6602,0-2-3585,30-2-1029,243-17 90,-228 10-1877,-15 1-4157,-72 10 3319,-3 1-21,1 0 0,-1 0 0,0 0-1,0-1 1,1 1 0,-1 0 0,0-1 0,0 1-1,0-1 1,2 0 0,5-3-2353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38 102 1888,'0'-14'3121,"0"9"-1498,0-8 2737,1 22 589,2 38-3152,-12 63-778,1-37-662,6-53-170,-6 25 1,0-1 205,4-31-139,1-11 243,3-3-484,1 0 1,-1 0-1,0-1 0,0 1 0,1 0 0,-1-1 1,1 1-1,-1 0 0,1 0 0,-1 0 1,1 0-1,0 0 0,0-1 0,0 1 1,-1 0-1,3-1 0,78-103-536,22-38 150,-13 15 352,-86 123 4,0 0 1,0 1 0,0-1 0,0 1-1,8-5 1,-12 8 19,1 1 1,0 0-1,0-1 0,-1 1 0,1-1 1,0 1-1,0 0 0,0 0 1,-1-1-1,1 1 0,0 0 0,0 0 1,0 0-1,-1 0 0,1 0 1,0 0-1,0 0 0,0 0 0,1 1 1,-1-1 19,0 1 0,0 0 1,-1-1-1,1 1 0,0 0 0,0 0 1,0 0-1,-1 0 0,1-1 1,0 1-1,-1 0 0,1 0 1,-1 0-1,1 1 0,-1-1 0,1 0 1,-1 0-1,1 1 0,4 21 484,0-1 0,-1 1-1,2 38 1,-6 74 201,-2-62-600,2-13 212,0-58-480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6144,'-3'-2'3607,"4"3"-3379,0-1-1,-1 1 1,1 0 0,0 0-1,0 0 1,-1 0 0,1 0-1,-1 0 1,1 0 0,-1 0-1,1 0 1,-1 1 0,1 0-1,2 24 1460,0 0 0,-2 37 0,-1-34-495,7 54 0,-6-77-1065,1 1-1,0 0 0,0-1 0,1 1 1,-1-1-1,2 0 0,4 9 1,-5-11-19,-1-1 0,1 1 1,0-1-1,0 0 1,0 0-1,0 0 0,1-1 1,-1 1-1,1-1 1,-1 1-1,1-1 0,0 0 1,5 1-1,-4-1-18,1 0 0,-1-1-1,1 0 1,-1 0 0,1-1 0,-1 1-1,1-1 1,0 0 0,-1-1-1,1 1 1,0-1 0,-1 0 0,1-1-1,-1 1 1,10-5 0,-8 2-35,0 0 0,0-1 1,-1 0-1,1 0 0,-1 0 0,-1-1 1,1 0-1,-1 0 0,0 0 1,5-8-1,3-8-56,-1-1 0,-1 0 0,-1-1 0,-1-1 0,10-47 0,-17 64-109,0-1 1,0 1 0,-2-1-1,1 1 1,-1-1 0,-1-9-1,-5-12-3002,6 28 2375,-1 0 1,0 0-1,0 0 0,1 0 0,-1 1 0,-1-1 0,1 0 0,0 0 0,0 1 1,0-1-1,-3-1 0,2 1 12,1-6-5595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5312,'4'6'1366,"-1"0"1,0 1-1,0-1 0,3 13 1,2 44 1324,-2 0 1,-2 73-1,1-37-1219,-2-69-448,20-78-315,-22 47-717,3-18-66,1 0 0,2 1 0,0 0-1,0 0 1,11-17 0,-18 35 64,1-1 0,-1 0-1,1 0 1,-1 1 0,1-1 0,0 0 0,-1 1 0,1-1 0,-1 0-1,1 1 1,0-1 0,0 1 0,-1-1 0,1 1 0,0 0-1,0-1 1,0 1 0,1-1 0,-2 1 18,1 0 1,0 0 0,-1 1-1,1-1 1,-1 0-1,1 0 1,-1 0-1,1 0 1,-1 1-1,1-1 1,-1 0-1,1 1 1,-1-1 0,1 0-1,-1 1 1,1-1-1,-1 0 1,0 1-1,1-1 1,-1 1-1,1 0 1,0 2 55,1-1 0,-1 1 0,0 0 0,1 0 0,-1 0 0,-1 0 0,1 0 0,0 7 0,3 34 373,3 62 150,-5-98-470,4-10 82,8-14 82,-14 16-281,27-36-24,-12 15-11,1-1-1,1 2 0,2 0 0,23-21 0,-39 39 37,0 0-1,0 0 1,0 0 0,0 0-1,1 1 1,-1-1-1,0 1 1,1 0-1,-1 0 1,1 0-1,-1 0 1,5 0 0,-6 1 12,1 0 0,-1 0 0,1 0 0,-1 1 0,1-1 0,-1 1 0,1 0 0,-1-1 0,0 1 0,0 0 1,1 0-1,-1 1 0,0-1 0,0 0 0,0 1 0,0-1 0,0 1 0,2 2 0,7 10 64,0-1 0,-2 2 0,1-1 1,-2 1-1,0 0 0,-1 1 0,0 0 0,-1 0 0,-1 0 0,3 19 0,-8-27 601,-2-1-6624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6720,'0'-1'69,"0"1"0,0 0 0,0 0-1,-1 0 1,1 0 0,0 0 0,0 0 0,0 0 0,0 0 0,0 0 0,-1 0 0,1 0 0,0-1 0,0 1 0,0 0 0,0 0-1,0 0 1,0 0 0,0 0 0,0-1 0,0 1 0,0 0 0,-1 0 0,1 0 0,0 0 0,0 0 0,0-1 0,0 1-1,0 0 1,0 0 0,0 0 0,0 0 0,0-1 0,0 1 0,0 0 0,0 0 0,0 0 0,1 0 0,-1-1 0,0 1 0,0 0-1,0 0 1,0 0 0,0 0 0,0 0 0,0-1 0,0 1 0,1 0 39,-1 1 1,0-1-1,1 0 0,-1 0 0,0 1 1,1-1-1,-1 0 0,0 0 1,0 1-1,1-1 0,-1 0 0,0 1 1,0-1-1,0 0 0,0 1 1,1-1-1,-1 1 0,0-1 0,0 0 1,0 1-1,0 0 0,9 86 5338,-6 45-1959,-2-50-2495,5 234 1243,-13-223-1414,18-116-810,31-79-389,-31 78 319,1 2 0,22-34 0,-31 52 31,0 0-1,1 0 0,-1 0 0,1 0 1,0 0-1,6-3 0,-9 6 27,1 0 0,-1 0 0,1 0 0,-1 0 0,1 1-1,0-1 1,0 1 0,-1-1 0,1 1 0,0-1 0,0 1-1,0 0 1,0 0 0,-1 0 0,1 0 0,0 0 0,0 1-1,0-1 1,-1 0 0,1 1 0,0 0 0,2 0 0,2 3 57,0-1 0,0 1 0,-1 0 0,1 0 1,-1 1-1,0 0 0,0 0 0,0 0 1,-1 0-1,0 1 0,0 0 0,0-1 1,-1 2-1,0-1 0,0 0 0,0 1 0,2 9 1,-3-8 37,0 0 1,0 0-1,-1 1 1,0-1-1,0 1 1,-1-1 0,0 0-1,-1 1 1,0-1-1,0 1 1,0-1-1,-1 0 1,-6 15 0,5-16-41,-1 0 0,1 0 0,-1-1 0,0 1 0,-1-1 0,0 0 0,0 0 0,0-1 0,0 1 0,-1-1 0,0 0 0,0-1 0,-1 0 0,1 0 0,-1 0 0,-8 3 0,4-2-257,-1 0 1,1-1-1,-1-1 0,1 0 1,-1-1-1,0 0 0,0-1 1,0 0-1,0 0 1,-17-3-1,26 2-385,1-1-1,-1 0 1,1 1 0,-1-1-1,1 0 1,-1 0 0,1-1-1,0 1 1,0 0 0,0-1-1,-1 0 1,1 1 0,1-1-1,-1 0 1,0 0 0,0 0 0,-2-4-1,4 5 330,-1 1-1,1-1 1,-1 0-1,1 1 1,0-1-1,-1 0 1,1 0-1,0 1 1,0-1 0,-1 0-1,1 0 1,0 1-1,0-1 1,0 0-1,0 0 1,0 0-1,0 1 1,0-1-1,0 0 1,0 0-1,1 1 1,-1-1 0,0 0-1,0 0 1,1 1-1,-1-1 1,1 0-1,-1 1 1,0-1-1,2-1 1,10-11-2908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7040,'3'1'764,"1"0"1,0 0-1,-1 0 0,1 1 1,-1-1-1,0 1 1,7 4-1,10 4 955,-14-8-1306,1 0-1,0 0 0,-1-1 1,1 1-1,0-2 0,0 1 1,0-1-1,0 0 0,0 0 1,0-1-1,13-3 0,-17 3-311,1 0-1,-1 0 0,1-1 0,-1 1 1,0-1-1,0 0 0,1 0 0,-1 0 1,-1 0-1,1-1 0,0 1 1,0-1-1,-1 1 0,0-1 0,1 0 1,-1 0-1,0 0 0,-1 0 0,1-1 1,0 1-1,-1 0 0,0-1 0,2-5 1,-1 0-78,0 0 1,-1 0 0,0 0-1,0 0 1,-1 0 0,0 0 0,0 0-1,-3-12 1,3 21-14,0-1 0,0 0 0,-1 1 0,1-1 0,0 1 0,0-1 0,0 0 0,-1 1 1,1-1-1,0 1 0,-1-1 0,1 1 0,0-1 0,-1 1 0,1-1 0,-1 0 0,0 1-3,1 0 1,0 0-1,0 0 1,-1 0-1,1 0 1,0 0-1,-1 0 0,1 0 1,0 0-1,0 0 1,-1 0-1,1 0 1,0 0-1,0 1 0,-1-1 1,1 0-1,0 0 1,0 0-1,0 0 1,-1 0-1,1 0 0,0 1 1,0-1-1,0 0 1,-1 0-1,1 1 0,-12 19 353,5-1-103,2 0 0,-1 0 0,2 0 0,-3 39 0,6-50-133,1 0 1,0 1-1,1-1 0,-1 0 1,2 0-1,-1 0 1,5 14-1,-5-20-98,-1 0 0,1 0-1,0-1 1,0 1 0,0 0 0,0 0-1,0 0 1,0-1 0,1 1 0,-1 0 0,1-1-1,-1 1 1,1-1 0,-1 0 0,1 1 0,0-1-1,-1 0 1,1 0 0,0 0 0,0 0 0,0 0-1,0-1 1,0 1 0,0-1 0,0 1 0,0-1-1,0 0 1,0 1 0,1-1 0,-1 0 0,0-1-1,0 1 1,4-1 0,-2 0-44,-1 0-1,1-1 1,0 1 0,0-1 0,-1 0-1,1 0 1,-1-1 0,1 1 0,-1-1-1,5-4 1,3-5-109,13-18-1,-15 19 125,7-11-33,-12 16 1,0 0-1,0 1 1,0-1 0,1 1-1,0 0 1,0 0 0,0 1-1,0-1 1,11-6 0,-14 11 43,-1 0 0,1-1 0,0 1 0,-1 0 0,1 0 0,0 0 1,-1 0-1,1 0 0,0 0 0,0 0 0,-1 0 0,1 1 0,0-1 0,-1 1 0,1-1 0,-1 1 0,1 0 0,-1 0 1,1 0-1,-1 0 0,1 0 0,-1 0 0,0 0 0,2 1 0,2 3 159,0 1-1,0-1 1,0 1-1,5 9 1,21 40 558,-23-39-734,0-1 0,1 0 0,0-1-1,1 0 1,1-1 0,15 15 0,-23-25-77,25 22-2479,-9-8-8256,-14-13 7227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134 447 2240,'1'-2'220,"-1"1"-1,1 0 1,-1 0-1,1 0 1,0 0 0,-1-1-1,1 1 1,0 0 0,0 0-1,0 0 1,-1 1 0,1-1-1,0 0 1,0 0-1,1 0 1,-1 1 0,2-2-1,9-8 2745,-12 9-2727,1 1-1,-1-1 1,1 1 0,-1-1-1,0 0 1,1 1 0,-1-1-1,0 1 1,0-1 0,0 0-1,1 1 1,-1-1 0,0 0-1,0 1 1,0-1 0,0 0-1,0 1 1,0-1 0,0 0-1,0 0 1,0 1 0,-1-1-1,1 0 1,0 1-1,0-1 1,-1 1 0,1-1-1,0 0 1,-1 1 0,1-1-1,0 1 1,-1-1 0,1 1-1,-1-1 1,0 0 0,-12-2 731,7 3-847,0 1 1,0-1-1,0 1 0,0 1 1,0-1-1,0 1 1,1 0-1,-1 0 0,0 1 1,1-1-1,0 1 1,0 1-1,0-1 1,-7 7-1,6-5-44,0 1 0,1 0 0,-1 0-1,2 1 1,-1-1 0,1 1 0,0 0 0,0 0 0,1 1 0,-4 9-1,7-15-55,-1-1 1,1 1-1,-1 0 0,1-1 0,0 1 0,0 0 0,0-1 0,0 1 0,0 0 0,0-1 1,0 1-1,0 0 0,1-1 0,-1 1 0,1-1 0,-1 1 0,1-1 0,0 1 0,0 1 0,1-1 18,0 0 0,-1 0-1,1 0 1,0 0-1,0-1 1,0 1-1,0-1 1,0 1-1,1-1 1,-1 0-1,4 2 1,0-1 57,0 0 1,0 0 0,1-1-1,-1 0 1,0 0 0,1-1-1,-1 1 1,1-1-1,9-2 1,-9 1-64,0-1 1,-1 0-1,1 0 0,-1-1 0,1 1 1,-1-2-1,0 1 0,0 0 0,-1-1 1,1 0-1,-1-1 0,0 1 1,0-1-1,0 0 0,0 0 0,-1-1 1,0 1-1,0-1 0,-1 0 1,1 0-1,-1 0 0,-1-1 0,1 1 1,1-9-1,-2 6-51,-1 0 1,0 0 0,0 0-1,-2-17 1,1 22-26,-1-1 1,0 1-1,0-1 1,0 1-1,-1 0 1,0-1-1,1 1 1,-2 0-1,1 0 1,0 0-1,-4-4 1,4 6-5,1 1 0,0-1 0,0 1 0,0 0 0,-1-1 0,1 1 0,-1 0 0,1 0 0,-4-2 0,4 3-23,1 0 60,0 0 0,0 0 0,0 0 0,0 0 0,0 0 0,0 0 0,0 0-1,0 1 1,0-1 0,0 0 0,0 0 0,0 0 0,0 0 0,0 0 0,0 0 0,0 0 0,0 0-1,0 0 1,0 1 0,-1-1 0,1 0 0,0 0 0,0 0 0,0 0 0,0 0 0,0 0 0,0 0-1,0 0 1,0 0 0,0 0 0,0 0 0,0 0 0,-1 0 0,1 0 0,0 0 0,0 0 0,0 0-1,0 0 1,0 0 0,0 0 0,2 5-23,-1-3 76,1 1 0,-1-1 1,1 0-1,0 0 0,-1 1 0,1-1 1,0 0-1,0 0 0,0-1 0,1 1 1,-1 0-1,0-1 0,1 1 0,-1-1 1,1 0-1,-1 0 0,1 0 0,0 0 1,-1 0-1,1-1 0,0 1 0,0-1 1,-1 1-1,1-1 0,0 0 0,0 0 1,0-1-1,-1 1 0,1 0 0,0-1 1,0 0-1,4-1 0,1-1 65,0-1 0,-1 1 0,1-2 0,-1 1 0,0-1 0,0 0 0,0 0 0,-1-1 0,9-9 0,-1-2-25,-1 0 0,0-1 1,-2 0-1,0-1 0,-1 0 1,-1-1-1,7-21 0,-2 5 36,-7 20-226,-1 0 0,0-1 0,-1 1 0,3-20 0,-10 185 542,-29 218 0,24-331-235,0 0 0,-3-1 0,-22 55 0,32-87-162,-1-1 0,0 1 0,-1-1 1,1 1-1,0-1 0,-1 0 1,0 1-1,1-1 0,-1 0 1,-3 2-1,5-3-33,0-1 0,-1 1 1,1-1-1,-1 1 0,1-1 1,0 0-1,-1 1 0,1-1 1,-1 0-1,0 0 0,1 1 1,-1-1-1,1 0 0,-1 0 0,1 0 1,-1 1-1,1-1 0,-1 0 1,0 0-1,1 0 0,-1 0 1,1 0-1,-1 0 0,0 0 1,1 0-1,-1-1 0,1 1 0,-1 0 1,1 0-1,-1 0 0,1-1 1,-1 1-1,0 0 0,1-1 1,0 1-1,-1 0 0,1-1 0,-1 1 1,1 0-1,-1-1 0,1 1 1,0-1-1,-1 1 0,1-1 1,0 1-1,-1-1 0,1 1 1,0-1-1,0 1 0,-1-2 0,0 0 4,1 0-1,-1 0 1,0-1-1,1 1 1,0 0-1,-1 0 1,1 0-1,0-1 1,0 1-1,0 0 1,0 0-1,1-1 1,0-2-1,0 2-15,0 0-1,1 0 1,0 0-1,0 0 1,0 0-1,0 0 1,0 0-1,0 1 1,1-1-1,-1 1 1,1 0-1,0 0 1,6-4-1,2 0-109,1 0-1,18-5 1,-18 6-12,-3 2-900,0 1 1,0 0 0,17-2 0,29 2-8891,-27 4 6266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38 1824,'1'-3'186,"0"1"0,0 0 0,0 0 0,1 0 0,-1 0 0,1 0 0,-1 0 0,1 0 1,0 1-1,-1-1 0,1 1 0,0-1 0,0 1 0,1-1 0,-1 1 0,0 0 0,16-7 11580,-38 32-10018,-54 102 180,41-67-1291,32-58-642,0 1 0,0-1-1,0 1 1,1-1 0,-1 1 0,0-1 0,1 1-1,-1-1 1,1 1 0,0-1 0,-1 1 0,1-1-1,0 1 1,0 0 0,0-1 0,0 1 0,1-1-1,-1 1 1,0 0 0,1-1 0,-1 1-1,1-1 1,-1 1 0,1-1 0,0 1 0,-1-1-1,1 0 1,0 1 0,0-1 0,0 0 0,0 0-1,0 1 1,0-1 0,1 0 0,-1 0 0,0 0-1,1-1 1,-1 1 0,2 1 0,7 3 34,0-1 1,0 0-1,1 0 1,18 4-1,-13-4 27,108 27 1512,-113-26-1177,-8 1 245,-4-5-599,0 0 0,1 1-1,-1-1 1,0 0-1,0 0 1,0 0 0,0 0-1,0 0 1,-1 0 0,1 0-1,0-1 1,-3 2 0,-67 32-309,14-4-3415,38-20-935,20-13 2195,-1 3 2275,0 0 0,0-1 1,0 1-1,0 0 0,0 0 1,0 0-1,0-1 0,0 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6304,'5'-13'5690,"-2"36"-248,-1-1-3956,-11 117 3374,1-43-3731,5-57-908,-1 213 540,1-146-495,-1-24-1663,6-72 747,-1 12-1709,-1-22 2225,0 0-1,0 0 0,0 0 1,0 1-1,0-1 0,0 0 1,0 0-1,0 0 1,0 1-1,0-1 0,0 0 1,0 0-1,0 1 0,0-1 1,0 0-1,0 0 0,0 0 1,0 0-1,-1 1 1,1-1-1,0 0 0,0 0 1,0 0-1,-1 1-403,1-1 403,0 0 0,0 0 1,0 0-1,-1 0 0,1 0 1,0 1-1,0-1 0,0 0 1,-1 0-1,1 0 1,0 0-1,0 0 0,0 0 1,-1 0-1,1 0 0,0 0 1,0 0-1,-1 0 0,1 0 1,0 0-1,0 0 1,0 0-1,-1-1 0,1 1 1,0 0-1,0 0 0,0 0 1,0 0-1,-1 0 1,1 0-1,0 0 0,0-1-403,-1 1 403,1 0 0,0-1 1,0 1-1,0 0 1,-7-9-3994,6 0 1424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7648,'-6'-8'4712,"19"8"661,40 4-344,-14-1-2992,95 1-699,-98-4-5929,-16 8-10939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6816,'0'0'9616,"-4"4"-8273,-25 23 1203,-28 32 0,22-16-1630,-36 56-1,62-86-814,1-1 21,-12 23-1,18-32-70,1 1 0,-1-1 0,1 1 0,0-1 0,0 1-1,1-1 1,-1 1 0,1 0 0,0 0 0,0-1 0,0 8 0,0-11-40,1 1 0,-1-1 0,0 0 0,0 1 0,0-1 0,0 1 1,0-1-1,1 0 0,-1 1 0,0-1 0,0 1 0,1-1 1,-1 0-1,0 1 0,1-1 0,-1 0 0,0 1 0,1-1 0,-1 0 1,1 0-1,-1 1 0,0-1 0,1 0 0,-1 0 0,1 0 1,-1 0-1,0 0 0,1 1 0,-1-1 0,1 0 0,-1 0 0,1 0 1,-1 0-1,1 0 0,-1 0 0,1 0 0,-1-1 0,0 1 0,1 0 1,-1 0-1,1 0 0,18-8-402,-18 7 346,9-6-98,0 0 1,0 0 0,-1-1 0,0-1-1,-1 1 1,9-12 0,23-22 87,-38 40 67,0 1 0,0-1 0,0 1 0,0-1 0,0 1 0,0 0 0,0 0 0,0 0 0,0 0 0,1 0 0,-1 1 0,0-1 0,1 1 0,-1-1 0,0 1 0,1 0 0,-1 0 0,0 0 0,1 0 0,2 1 0,-1 0 15,-1 0-1,1 0 1,-1 1-1,0-1 1,0 1 0,1 0-1,-1 0 1,0 0-1,-1 0 1,1 1-1,0-1 1,-1 1-1,3 3 1,5 6-129,0-2-323,-1 1-1,0 0 1,-1 1-1,12 23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70 7232,'-5'-5'1526,"0"0"1,0 0 0,-7-11-1,11 15-1298,-1-1 0,1 1 0,0 0 0,-1 0 0,1 0 0,-1 0 0,1 0 0,-1 0 0,0 0 0,1 1 0,-1-1 0,0 1 0,0-1 0,1 1 0,-1-1 0,0 1 0,-2 0 0,-33 1 1491,32-1-1451,-10 2 73,-1 1-1,1 0 1,0 1 0,0 1 0,1 0 0,-1 1 0,1 0-1,0 1 1,1 1 0,0 0 0,0 1 0,0 1 0,-13 13 0,6-3-54,1 0 0,1 1 1,1 1-1,1 0 1,1 1-1,-19 41 1,29-55-254,2 1 1,-1-1 0,1 1-1,1 0 1,-3 17 0,4-21-21,1-1 1,0 1 0,0-1 0,0 1 0,1-1-1,0 0 1,0 1 0,0-1 0,0 0-1,1 1 1,0-1 0,4 7 0,-5-10-9,2 3 15,0 0 0,0-1 0,0 1 0,1-1-1,5 7 1,-8-10-13,1 0 0,-1 0 0,0 0 0,1 0 0,-1-1 0,0 1-1,1 0 1,-1-1 0,1 1 0,-1-1 0,1 1 0,0-1-1,-1 0 1,1 0 0,-1 0 0,1 0 0,0 0 0,-1 0 0,1 0-1,-1 0 1,1 0 0,0-1 0,-1 1 0,1-1 0,1 0-1,6-4 0,-1 1 0,1-2 0,-1 1 0,1-2 0,-2 1 0,1-1 0,-1 0 0,0 0 0,0-1 0,-1 0 0,8-12 0,2-6 4,-1-1 1,17-42-1,-22 43 41,33-72 749,-34 87-436,-4 11-99,-2 9-102,0 32 303,-2 1 1,-8 68-1,6-98-387,-7 54 516,-28 104 0,27-134-497,-15 58 170,-51 129 1,66-199-175,-1 0 0,-1-1 0,-1 0 0,-1-1 0,-22 27 0,33-46-148,-1 0 0,0 0 0,1-1 0,-1 1 0,0-1-1,-1 1 1,1-1 0,0 0 0,-1 0 0,1-1 0,-1 1 0,0-1-1,1 0 1,-1 0 0,0 0 0,-5 1 0,6-2-37,0-1 1,0 1-1,-1 0 1,1-1-1,0 1 1,0-1-1,0 0 1,0 0-1,0 0 0,0-1 1,0 1-1,0-1 1,1 1-1,-1-1 1,0 0-1,1 0 1,-1 0-1,1-1 1,0 1-1,-3-4 0,0-1-28,0 0 0,1 0 0,0-1-1,1 1 1,-1-1 0,1 0 0,1 0 0,0 0-1,0 0 1,0 0 0,1-1 0,0 1-1,1-1 1,0-9 0,1-2-16,2 0 0,0 0 1,1 0-1,0 1 0,9-20 0,-9 27 121,1 0-1,0 1 1,1 0-1,0 0 1,1 0-1,0 1 1,1 0-1,0 1 0,17-17 1,-10 14-16,1 0 0,0 1 0,0 1 0,1 1 0,35-15 0,99-26 87,12-4 71,-111 33-47,-1-3-1,-1-2 1,-1-2 0,-1-2 0,59-49-1,-27 7 343,104-120 0,-176 183-299,0 0-1,-2-1 1,1 1-1,-1-1 1,5-12-1,-11 22-116,1-1 0,-1 1 1,0-1-1,1 1 0,-1-1 0,0 1 0,0-1 0,0 0 1,0 1-1,0-1 0,1 1 0,-1-1 0,0 0 0,0 1 1,0-1-1,-1 1 0,1-1 0,0 0 0,0 1 0,0-1 0,0 1 1,-1-1-1,1 0 0,0 1 0,0-1 0,-1 1 0,1-1 1,0 1-1,-1-1 0,1 1 0,-1 0 0,1-1 0,0 1 1,-1-1-1,1 1 0,-1 0 0,1-1 0,-1 1 0,0 0 1,1 0-1,-1-1 0,1 1 0,-1 0 0,1 0 0,-1 0 0,-1 0 1,-1-1 40,0 1 0,0 0 1,-1 0-1,1 0 1,0 0-1,0 1 0,-5 0 1,-1 2 11,1 1 0,0-1 1,0 1-1,0 1 0,0 0 1,-13 10-1,21-14-58,-28 22 149,1 1 1,1 2 0,2 0-1,1 2 1,0 1 0,3 0-1,-28 52 1,41-68-85,1 0 0,0 0 1,-4 16-1,8-25-48,1 1 1,0 0-1,0 0 1,1 0-1,-1 0 0,1-1 1,0 1-1,0 0 1,1 0-1,-1 0 1,1 0-1,3 8 1,-3-12-45,0 1 1,0 0-1,0-1 0,0 0 1,0 1-1,1-1 1,-1 0-1,0 1 1,1-1-1,-1 0 0,1 0 1,0 0-1,-1 0 1,1-1-1,0 1 1,-1 0-1,1-1 0,0 1 1,2-1-1,1 1-45,-1 0 0,0 0 0,0-1 0,0 0 0,0 0 0,1 0 0,6-2 0,-4 0-16,-1 0 1,1-1-1,-1 0 1,1 0-1,-1 0 1,-1-1-1,1 0 1,0 0-1,-1-1 1,0 1-1,0-1 0,0 0 1,5-7-1,3-6 0,-1-1-1,19-37 1,9-39 183,-11 24 17,-23 60-98,-5 7 40,1 1-1,0 0 0,-1-1 0,0 1 0,0-1 1,1-4-1,-10 109 536,8-83-354,1 0 1,1-1 0,0 1-1,8 28 1,-7-37-198,0-1 1,0 1-1,1-1 1,0 0-1,0 0 1,1 0-1,0-1 0,1 1 1,-1-1-1,1-1 1,7 7-1,-10-10-58,1-1-1,-1 0 0,0 0 0,0 0 0,1 0 1,-1 0-1,1-1 0,0 0 0,0 1 0,-1-1 0,1-1 1,0 1-1,0-1 0,0 1 0,0-1 0,-1 0 1,1 0-1,0-1 0,0 1 0,0-1 0,6-2 1,-3 1-17,0-1 0,-1 0 0,0 0 0,0 0 0,0-1 0,0 0 1,0 0-1,-1 0 0,0-1 0,0 0 0,0 0 0,4-6 0,9-16-17,-1 0-1,-1-2 1,-2 0-1,11-31 1,-12 28 101,1 0-1,1 2 1,29-43 0,-42 70 4,0 0 1,0 0 0,1 0-1,0 0 1,-1 0 0,7-4-1,-8 7-45,-1 0 1,1-1-1,0 1 0,0 0 1,0 0-1,0-1 0,-1 1 0,1 0 1,0 0-1,0 0 0,0 0 0,0 0 1,0 0-1,-1 0 0,1 0 0,0 0 1,0 1-1,0-1 0,0 0 0,-1 1 1,1-1-1,0 0 0,0 1 1,-1-1-1,1 1 0,0-1 0,-1 1 1,1-1-1,0 1 0,-1 0 0,1-1 1,-1 1-1,1 0 0,-1-1 0,1 1 1,0 1-1,4 6 16,0 1-1,0 0 1,-1 0-1,0 0 1,-1 0-1,4 16 1,8 63-90,-13-74 73,-1 0 0,-1 1 0,0-1 0,-1 0 0,0 1 0,-1-1 0,-6 21 0,6-32-14,1 0 1,-1 0 0,1 0 0,-1-1-1,0 1 1,0 0 0,0-1 0,-1 0-1,1 1 1,-1-1 0,1 0 0,-1 0-1,0 0 1,1-1 0,-1 1 0,0-1-1,0 1 1,0-1 0,0 0 0,-1 0-1,-4 0 1,6 0-69,-1-1-1,0 1 1,0-1 0,1 0-1,-1 0 1,0 0 0,1-1-1,-1 1 1,0-1 0,0 1-1,1-1 1,-1 0 0,1 0-1,-1 0 1,1 0 0,-1-1-1,1 1 1,0-1 0,0 1-1,-1-1 1,1 0 0,0 0-1,0 0 1,1 0 0,-1 0-1,-2-4 1,0 0 14,2 2 116,0 1-1,0-1 1,0 1 0,0-1 0,0 0 0,1 0 0,0 0 0,-1-6 0,2 10-25,0 0 1,0-1-1,1 1 1,-1-1-1,0 1 1,1 0-1,-1-1 1,0 1-1,1-1 1,-1 1-1,1 0 1,-1 0-1,0-1 1,1 1-1,-1 0 1,1 0 0,-1-1-1,1 1 1,-1 0-1,1 0 1,-1 0-1,1 0 1,-1 0-1,1 0 1,-1 0-1,1 0 1,-1 0-1,2 0 1,16 1 424,45 10-1173,115 4 0,-123-18-2546,-2 1-2941,-26 5 3100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4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4064,'-3'52'11218,"-6"39"-5650,-2 21-3635,10-96-1774,-3 175 605,6-84-305,-3-63-2161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6560,'-10'-13'10618,"19"13"-4186,32 5-4720,15-2 67,-12-1-1286,24 0-72,-53-2-4284,-1 1-4178,-9 12-2726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6304,'-7'2'5853,"7"-2"-5675,0 0-1,0 1 0,0-1 1,0 0-1,0 1 0,5 8 2990,16 9-516,-18-16-2483,0 0 0,0 0-1,0-1 1,0 0 0,0 1 0,0-1-1,1 0 1,-1 0 0,0-1-1,1 1 1,-1-1 0,0 1-1,1-1 1,-1 0 0,0-1-1,1 1 1,-1 0 0,0-1 0,1 0-1,-1 0 1,0 0 0,0 0-1,1 0 1,-1-1 0,3-1-1,-3 1-154,0 0 0,1 0 0,-1 0 0,0-1 0,-1 1 0,1-1 0,0 0 0,-1 1 0,1-1 0,-1 0 0,0-1 0,0 1 0,0 0 0,0-1 0,-1 1 0,1-1 0,-1 1 0,0-1 0,0 1 0,0-1 0,0-7 0,-1 9-19,0 0 0,0 0 1,0-1-1,-1 1 0,1 0 1,-1 0-1,1 0 0,-1 0 0,0 0 1,1 0-1,-1 0 0,0 1 1,-1-1-1,1 0 0,0 0 1,0 1-1,-3-3 0,3 3 21,0 0-1,0 1 1,0-1-1,0 0 1,0 1-1,0-1 1,0 1-1,-1-1 0,1 1 1,0 0-1,0-1 1,0 1-1,-1 0 1,1 0-1,0 0 1,-1 0-1,1 0 1,0 0-1,0 0 0,-1 0 1,1 1-1,0-1 1,0 0-1,0 1 1,-1-1-1,-1 2 1,-4 2 102,0 1 0,0-1 0,1 1 1,0 1-1,0-1 0,0 1 0,1 0 1,-1 0-1,-7 13 0,5-5 193,0 0-1,1 1 1,-10 29-1,15-37-203,0 1 0,1-1-1,0 0 1,0 0-1,0 1 1,1-1 0,0 0-1,0 1 1,1-1 0,0 1-1,0-1 1,4 13 0,-3-15-44,0-1 1,0 1 0,0-1-1,1 1 1,0-1-1,0 0 1,0 0-1,0 0 1,0-1 0,1 1-1,0-1 1,-1 1-1,1-1 1,0-1 0,1 1-1,-1 0 1,1-1-1,-1 0 1,1 0 0,5 1-1,4 1-132,0-1 0,0 0 0,0-1-1,1-1 1,19 0 0,1-4-2903,0-4-4075,-24 1 945,-9 5 4926,3-1-1820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 7648,'-1'-1'284,"0"1"0,1-1 1,-1 0-1,0 1 0,0-1 1,0 1-1,1 0 0,-1-1 1,0 1-1,0 0 0,0-1 1,0 1-1,0 0 1,0 0-1,1 0 0,-1 0 1,0 0-1,0 0 0,0 0 1,0 0-1,0 0 0,0 0 1,0 0-1,0 1 0,1-1 1,-1 0-1,0 1 0,-1 0 1,-3 2 386,0-1 0,1 1 0,0 1 0,-4 3 1,-2 1-285,-2 2 482,-1 1 0,2 1 1,0 0-1,-19 26 0,29-36-791,0 0 0,1 0 0,-1-1 0,0 1 0,1 0 0,0 0-1,-1 0 1,1 0 0,0 0 0,0 0 0,0-1 0,0 1 0,0 0-1,0 0 1,1 0 0,-1 0 0,0 0 0,1 0 0,0 0 0,-1-1 0,1 1-1,2 3 1,3 4 160,-1 0 0,15 16-1,-10-12-79,2 2 342,-9-13-434,-1 1-1,0-1 1,0 1 0,0 0 0,0 0 0,2 4 0,-4-6-50,0 0 1,1 1-1,-1-1 0,0 0 0,0 0 0,0 1 0,0-1 1,0 0-1,0 1 0,0-1 0,0 0 0,-1 0 0,1 1 1,0-1-1,-1 0 0,1 0 0,-1 1 0,1-1 0,-1 0 1,-1 2-1,-4 4-14,-1 1 1,0-1-1,0-1 0,-1 1 1,0-1-1,0 0 0,0-1 1,-13 7-1,10-7-529,0 0 0,1 0 0,-2-1 0,1 0 0,0-1 0,-22 4 0,23-6-1463,0-1 1,0 1-1,0-2 1,-18-1-1,6-2-1620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85 2816,'2'-3'433,"-1"-1"0,0 1 0,0 0 0,0-1-1,-1 1 1,1-1 0,-1 1 0,0-1 0,0 1 0,0-1 0,0 1 0,0-1 0,-2-4 0,1 6-235,0 1 1,1-1-1,-1 0 0,0 0 1,0 1-1,0-1 1,-1 0-1,1 1 1,0-1-1,-1 1 1,1 0-1,-1-1 1,1 1-1,-1 0 1,1 0-1,-1 0 1,0 0-1,0 0 1,0 0-1,1 1 1,-1-1-1,0 0 0,0 1 1,0 0-1,-3-1 1,-5 1 100,0 0-1,0 0 1,0 1 0,0 0-1,0 1 1,0 0 0,0 1-1,0-1 1,-11 7-1,4-2-105,2 1 0,-1 0 0,1 1 0,0 1 0,-19 16-1,10-5 233,-42 49-1,59-62-286,1 0 0,0 1 0,0 0 0,1 0 0,0 1 0,1-1 0,-7 18 0,10-23-80,0 0 0,0 0 0,1 0 0,-1 0 1,1 0-1,0 0 0,0 0 0,0 0 1,0 0-1,1 0 0,0 0 0,-1 0 0,1 0 1,1 0-1,-1 0 0,1-1 0,-1 1 1,1-1-1,0 1 0,0-1 0,1 1 1,-1-1-1,4 4 0,0-3 9,-1 1 1,1-1-1,0 0 1,0 0-1,1-1 1,-1 0-1,1 0 1,0 0-1,-1-1 1,1 0-1,0 0 1,8 0-1,12 2-47,49-2 0,-69-2-62,13 0-442,0-2 0,-1 0 0,1-1 0,0-1 0,-1-1 0,0 0 1,0-2-1,0 0 0,-1-1 0,18-11 0,-13 4 233,-19 11 324,1 1 1,-1 0 0,1 1 0,8-5-1,-14 8 192,0-1-228,0 0 0,0 1-1,1-1 1,-1 0 0,1 1-1,-1-1 1,0 0 0,1 1 0,-1-1-1,1 1 1,-1-1 0,1 1 0,-1 0-1,1-1 1,-1 1 0,1-1-1,0 1 1,-1 0 0,1-1 0,0 1-1,-1 0 1,1 0 0,-4 8 310,-1 0-69,1 0-1,0 0 1,-3 15-1,6-23-256,1 1 0,-1-1 0,1 1 0,0-1 0,-1 1 0,1-1 0,0 1 0,0-1 0,0 1 0,0-1 0,1 1 0,-1-1-1,0 1 1,1-1 0,-1 0 0,0 1 0,1-1 0,0 0 0,-1 1 0,1-1 0,0 0 0,0 1 0,0-1 0,-1 0 0,1 0 0,1 0 0,-1 0 0,0 0 0,0 0 0,0 0 0,2 1 0,-1-2 25,1 1 0,-1-1 0,0 1 1,0-1-1,0 0 0,0 0 0,0 0 1,0 0-1,0-1 0,0 1 0,0 0 0,1-1 1,-1 0-1,0 1 0,2-2 0,2-1 27,0 0 0,-1 1 0,0-2 0,6-3 0,-3 1 32,-1-1 1,0 0-1,0 0 1,9-12-1,-14 17-83,-1-1 0,1 1 1,-1 0-1,1-1 0,-1 0 0,0 1 0,0-1 0,0 1 1,0-1-1,0 0 0,-1 0 0,1 0 0,-1 1 0,0-1 1,0 0-1,0 0 0,0 0 0,0 0 0,-2-3 0,2 5-55,0 0-1,-1-1 1,1 1-1,-1 0 0,1 0 1,-1 0-1,1 0 1,-1 0-1,0 1 1,0-1-1,1 0 0,-1 0 1,0 0-1,0 1 1,0-1-1,0 0 1,0 1-1,0-1 0,0 1 1,0-1-1,0 1 1,0-1-1,0 1 1,0 0-1,0-1 0,0 1 1,0 0-1,-1 0 1,1 0-1,0 0 0,0 0 1,0 0-1,0 0 1,0 1-1,0-1 1,-1 0-1,1 0 0,0 1 1,0-1-1,0 1 1,0-1-1,0 1 1,-2 1-1,-14 9-2908,8-6-4409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5984,'-1'1'288,"1"1"1,-1-1 0,1 0-1,-1 1 1,1-1 0,0 1-1,0-1 1,-1 1-1,1-1 1,0 1 0,1-1-1,-1 1 1,0-1 0,0 1-1,1 1 1,1 12 2015,-3 2 349,-2 23 1,-1-19-804,-12 39 1,16-60-1842,0 0 0,0 0-1,-1 0 1,1 1 0,0-1 0,0 0 0,0 0-1,0 0 1,0 0 0,0 1 0,0-1 0,0 0-1,0 0 1,0 0 0,0 0 0,0 0 0,0 1-1,0-1 1,0 0 0,1 0 0,-1 0 0,0 0-1,0 0 1,0 1 0,0-1 0,0 0 0,0 0-1,0 0 1,0 0 0,0 0 0,1 0-1,-1 1 1,0-1 0,0 0 0,0 0 0,0 0-1,0 0 1,1 0 0,-1 0 0,0 0 0,0 0-1,0 0 1,0 0 0,0 0 0,1 0 0,-1 0-1,0 0 1,0 0 0,0 0 0,0 0 0,1 0-1,-1 0 1,0 0 0,16-4 101,21-12-254,-34 15 146,13-8 28,1 2 0,36-11 0,-49 17 84,1 0-1,-1 0 1,1 0-1,-1 0 0,1 1 1,-1 0-1,1 0 1,0 0-1,-1 1 0,1 0 1,-1-1-1,1 1 1,-1 1-1,0-1 0,1 1 1,-1 0-1,0 0 1,4 2-1,-3-1-120,-1 0 0,0 1 0,0-1-1,0 1 1,0-1 0,0 1 0,-1 1 0,1-1 0,-1 0 0,0 1 0,-1-1 0,1 1-1,-1 0 1,2 6 0,-4-10-362,0-1 0,0 1 0,1-1 0,-1 0 0,0 1-1,0-1 1,0 1 0,0-1 0,0 1 0,0-1 0,1 1-1,25 3-15311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88 6144,'-1'-4'553,"0"0"1,-1 0 0,1 0-1,-1 0 1,0 0-1,0 0 1,0 1-1,-1-1 1,-3-3 0,-1-4 2198,7 10-2584,-1 0 0,1-1 0,-1 1 0,0 0 0,0 0 0,0 0 0,0 0 0,1 0 0,-1 0 0,0 1 0,-1-1 0,1 0 0,-1-1-1,-5-1 233,1 0 0,-1 0 0,0 1 0,0 0 0,0 0 0,0 0 0,0 1-1,0 0 1,-1 1 0,1-1 0,0 1 0,0 1 0,-12 1 0,10-1-245,-1 1-1,0 0 1,1 1 0,0 0 0,0 1 0,0 0-1,0 0 1,0 0 0,-15 12 0,20-12-87,0 0 0,-1 0 0,1 0 0,1 1 0,-1 0 0,1 0 1,-6 10-1,3-2 118,-8 28 0,5-8-69,3 0-1,1 1 0,1-1 0,1 43 1,8 19-97,0-7-531,-5-77 249,0-9-249,0 0 0,0 1 0,0-1 1,0 1-1,0-1 0,0 0 0,-2 4 0,2-5 346,-1-1 0,1 1 0,0 0-1,-1 0 1,0-1 0,1 1 0,-1 0-1,1-1 1,-1 1 0,0-1 0,1 1-1,-1-1 1,0 1 0,0-1 0,1 1-1,-1-1 1,0 0 0,0 1 0,0-1-1,0 0 1,1 0 0,-1 0 0,0 0-1,-1 1 1,-2-1-166,0 0 0,0 0-1,1 0 1,-1-1 0,0 1 0,0-1-1,-6-2 1,4 1 430,0-1-1,1 1 1,-1-1 0,0 0-1,1-1 1,-1 1-1,-6-7 1,1 1 628,9 8-413,0 0 0,0-1 0,0 1 0,1-1 1,-1 1-1,0-1 0,1 0 0,-2-2 0,2 3-229,1 0 1,0 0-1,-1 0 0,1 1 0,0-1 1,0 0-1,0 0 0,0 0 0,0 0 1,0 0-1,0 0 0,0 1 0,0-1 1,1 0-1,-1 0 0,0 0 0,1 0 1,-1 1-1,0-1 0,1 0 0,-1 0 1,1 1-1,-1-1 0,1 0 0,-1 1 1,1-1-1,0 0 0,0 0 0,13-11 317,0 0-1,0 1 0,1 1 0,0 0 0,1 1 0,18-7 0,-16 7-323,49-23-1868,85-28 1,-145 58 1080,0 0 1,1 0-1,-1 1 1,1 0-1,-1 0 1,1 0-1,10 2 0,-14-1 300,0 0-1,0 1 0,0 0 0,0 0 0,0 0 0,-1 1 0,1-1 0,0 1 0,-1 0 0,1 0 0,-1 0 0,1 0 0,-1 0 0,6 6 0,-2 1 350,1 0 1,7 11-1,-12-14 453,1-1-1,-1 1 0,-1 0 0,1 0 0,-1 0 1,0 0-1,-1 1 0,1-1 0,0 7 1,1 17 2166,-1 39 1,-3-55-3621,0-1 0,-6 25 0,4-29-910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7968,'2'38'4710,"12"64"0,1-3-936,-2-16-1907,-9-73-1968,4-15-664,0-2 585,41-37-567,-38 32 768,0 1-1,1 1 1,0 0-1,1 0 1,25-13-1,-33 20 211,0 1 1,1 0-1,-1 0 0,0 0 0,1 1 0,-1 0 0,8-1 0,-12 2-130,1 0 0,0 0 0,0 1 0,-1-1-1,1 0 1,0 1 0,-1-1 0,1 1 0,0-1-1,-1 1 1,1 0 0,-1 0 0,1-1 0,-1 1-1,0 0 1,1 0 0,-1 1 0,0-1-1,1 0 1,-1 0 0,0 1 0,0-1 0,0 0-1,0 1 1,0-1 0,0 4 0,1 0-150,0 1 0,-1 0-1,1 0 1,-1 0 0,-1-1 0,1 1 0,-1 0-1,-1 10 1,1-1-2404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19:5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4 462 8224,'-1'0'75,"1"0"1,0 0 0,0 0-1,0 0 1,0 0-1,0 0 1,-1 0 0,1 0-1,0 0 1,0 0 0,0 0-1,0 0 1,0-1-1,-1 1 1,1 0 0,0 0-1,0 0 1,0 0-1,0 0 1,0 0 0,0-1-1,0 1 1,0 0 0,0 0-1,-1 0 1,1 0-1,0 0 1,0-1 0,0 1-1,0 0 1,0 0 0,0 0-1,0 0 1,0 0-1,0-1 1,0 1 0,0 0-1,0 0 1,0 0-1,0 0 1,0-1 0,0 1-1,1 0 1,-1 0 0,0 0-1,0 0 1,0 0-1,0-1 1,0 1 0,0 0-1,0 0 1,0 0-1,0 0 1,1 0 0,-1 0-1,0 0 1,0 0 0,0-1-1,0 1 1,0 0-1,1 0 1,-1 0 0,0 0-1,0 0 1,0 0 0,1 0-1,15-8 2241,-1 0-1219,-8 3-844,-1-1 0,0 0 0,-1 0-1,1 0 1,-1-1 0,0 0 0,-1 0-1,0 0 1,0-1 0,0 1 0,-1-1-1,0 0 1,-1 0 0,1 0 0,-2 0-1,1 0 1,-1-1 0,0 1 0,-1 0-1,0-1 1,0 1 0,-3-14 0,3 22-215,0 0 0,0-1 1,0 1-1,0 0 1,0 0-1,0-1 1,0 1-1,0 0 0,0 0 1,0-1-1,0 1 1,0 0-1,-1 0 0,1-1 1,0 1-1,0 0 1,0 0-1,0-1 0,0 1 1,-1 0-1,1 0 1,0 0-1,0 0 0,0-1 1,0 1-1,-1 0 1,1 0-1,0 0 1,0 0-1,-1 0 0,1-1 1,0 1-1,0 0 1,-1 0-1,1 0 0,-9 7 695,-8 20-93,14-22-446,-4 6-48,1 0 1,0 0-1,1 1 1,0 0-1,1 0 0,0 0 1,1 1-1,0-1 1,1 1-1,-1 18 1,3-29-255,0 1 0,0-1 1,0 0-1,0 0 1,0 0-1,0 1 1,1-1-1,-1 0 0,1 0 1,0 0-1,0 0 1,0 0-1,0 0 1,0 0-1,0 0 0,0 0 1,0-1-1,1 1 1,-1 0-1,1-1 1,-1 1-1,1-1 0,0 1 1,0-1-1,-1 0 1,1 0-1,0 0 1,0 0-1,0 0 0,0 0 1,0-1-1,1 1 1,-1-1-1,0 1 1,3-1-1,2 1-306,1-1 0,-1 0 1,0-1-1,0 0 0,1 0 0,-1 0 0,0-1 1,0 0-1,8-4 0,-7 2 371,1 1 1,0 0-1,0 1 0,0 0 1,1 0-1,9 0 0,-19 2 62,1 0-1,-1 0 1,0 0-1,0 1 0,1-1 1,-1 0-1,0 0 0,0 0 1,1 0-1,-1 0 1,0 1-1,0-1 0,0 0 1,1 0-1,-1 0 0,0 1 1,0-1-1,0 0 1,1 0-1,-1 0 0,0 1 1,0-1-1,0 0 0,0 0 1,0 1-1,0-1 1,0 0-1,0 1 0,0-1 1,0 0-1,0 0 0,0 1 1,0-1-1,0 0 1,0 1-1,0-1 0,0 0 1,0 1-1,-3 10 214,3-10-183,-16 46 809,4-15-440,10-28-433,0 1 0,0-1 0,1 1 0,-1 0 1,1 0-1,0 0 0,-1 8 0,2-13 10,0 1 0,0-1 0,0 0 0,0 0 1,1 1-1,-1-1 0,0 0 0,0 0 0,0 0 0,0 1 0,0-1 0,1 0 0,-1 0 0,0 0 1,0 0-1,0 1 0,1-1 0,-1 0 0,0 0 0,0 0 0,1 0 0,-1 0 0,0 0 0,0 0 1,0 0-1,1 1 0,-1-1 0,0 0 0,0 0 0,1 0 0,-1 0 0,0 0 0,0 0 0,1 0 1,-1-1-1,1 1 0,9-1 7,-10 1-10,2-1-2,-1 0 0,1 1-1,0-1 1,-1 0 0,0 0-1,1 0 1,-1 0 0,0 0-1,1 0 1,-1 0 0,0 0-1,2-2 1,14-21-51,-8 11 123,-2 2-35,0 1-1,0-1 1,-1 0 0,9-24 0,10-47 90,32-188 262,-33 140 2330,-34 254 523,6-77-3183,3 84 1,11-12-2784,-5-90-546,4-5 965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 6400,'-18'-12'6042,"19"17"-2010,0 0-3514,0 0 0,-1 1 0,1-1 1,-1 1-1,0-1 0,0 0 0,-2 9 0,-1 13 500,-15 225 4390,5 130-4344,13-321-2214,-1-39-339,0 2-1502,8-49-12251,-2-3 12069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2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213 809 4896,'-21'-23'7754,"14"23"-2901,4 0-4432,-1 1 0,0 0 0,0-1 0,1 1-1,-1 1 1,0-1 0,1 1 0,-1-1 0,1 1-1,0 0 1,0 0 0,0 0 0,-4 4-1,-6 5 597,-18 21 0,22-22-542,-1 1-205,-1 1 0,2 0 0,0 0 0,0 1 0,1 0 0,1 0 0,-6 15 0,12-25-245,0 0 0,0-1-1,1 1 1,0 0 0,-1-1-1,1 1 1,0 0 0,1 0-1,-1-1 1,0 1 0,1 0-1,-1-1 1,1 1 0,0 0 0,0-1-1,0 1 1,0-1 0,0 1-1,4 3 1,-4-4-21,0-1 0,0 0 0,0 1-1,0-1 1,1 0 0,-1 0 0,1 1 0,-1-1 0,1 0 0,-1 0-1,1-1 1,-1 1 0,1 0 0,0-1 0,0 1 0,-1-1-1,1 1 1,0-1 0,0 0 0,0 1 0,-1-1 0,1 0 0,0 0-1,0-1 1,0 1 0,-1 0 0,1-1 0,0 1 0,0-1 0,2 0-1,0-1-15,0 0-1,0-1 0,0 1 0,0-1 0,0 1 1,-1-1-1,1 0 0,-1-1 0,0 1 0,0-1 1,3-3-1,-2 0-62,0 0 1,0 0-1,-1-1 1,1 1 0,2-15-1,-1 2 65,-1-1 0,-1 0 0,-2-1 0,0-20 0,-2 10 100,-8-46 0,3 41-158,3 27-47,3 10 114,0 0-1,-1 0 0,1 0 0,0 0 1,0 0-1,0-1 0,0 1 0,0 0 1,0 0-1,0 0 0,-1 0 0,1 0 1,0 0-1,0 0 0,0 0 0,0 0 1,0 0-1,-1 0 0,1 0 0,0 0 1,0 0-1,0 0 0,0 0 0,0 0 1,0 0-1,-1 0 0,1 1 0,0-1 1,0 0-1,0 0 0,0 0 1,0 0-1,0 0 0,0 0 0,0 0 1,-1 0-1,1 0 0,0 1 0,-1 0 8,1 0-1,-1 0 1,1 0-1,-1 0 0,1 0 1,-1 0-1,1 0 1,-1 0-1,1 1 0,0-1 1,0 0-1,0 0 1,-1 2-1,2 1 43,-1 0 1,1 0-1,0 0 0,0 0 0,0 0 0,1-1 0,-1 1 1,1 0-1,0-1 0,0 1 0,0-1 0,1 1 1,-1-1-1,1 0 0,-1 0 0,1 0 0,0 0 0,0-1 1,1 1-1,-1-1 0,0 0 0,1 0 0,0 0 1,-1 0-1,1-1 0,0 1 0,0-1 0,6 1 0,-3-2-32,-1 0-1,0-1 0,0 0 0,1 0 1,-1 0-1,0-1 0,0 0 0,0 0 0,0 0 1,9-6-1,5-4 34,31-25 1,-17 7 105,-1 0-1,47-57 1,-62 63-105,0-1 0,-1 0-1,-1-1 1,-2 0 0,19-48 0,28-102 154,1-3 205,-62 179-405,0 0 0,0 0 0,0 0 1,0 0-1,0 0 0,0 0 0,0 0 0,0 0 0,0 0 0,0 0 1,0 0-1,0 0 0,0 1 0,0-1 0,0 0 0,1 0 0,-1 0 0,0 0 1,0 0-1,0 0 0,0 0 0,0 0 0,0 0 0,0 0 0,0 0 1,0 0-1,0 0 0,1 0 0,-1 0 0,0 0 0,0 0 0,0 0 0,0 0 1,0 0-1,0 0 0,0 0 0,0 0 0,0 0 0,1-1 0,0 36 123,-3 45 1,0-29-79,-52 664 437,-8-368-92,47-290-330,-3 0 0,-48 105 0,58-146-53,-1 0 0,-1-1-1,0 0 1,-14 14-1,17-22-71,0 1 0,-1-1-1,0-1 1,0 1 0,-1-1 0,0-1-1,-18 9 1,25-13 16,-1 1 1,1-1-1,-1 0 1,1 0-1,-1 0 1,0-1-1,0 1 1,1-1-1,-1 0 0,0 1 1,0-1-1,0 0 1,0-1-1,1 1 1,-1 0-1,0-1 1,0 0-1,1 1 0,-1-1 1,0 0-1,1-1 1,-1 1-1,1 0 1,-1-1-1,1 1 1,0-1-1,-1 0 0,1 0 1,0 0-1,-3-3 1,1-1-17,1 0 0,-1 1 1,1-1-1,1 0 1,-1-1-1,1 1 0,0 0 1,-2-11-1,1 1-31,1 0 0,0-25 0,2 31 92,1 1 0,0-1 0,0 1 0,1-1-1,0 1 1,0 0 0,1 0 0,1 0 0,-1 0 0,1 0-1,10-14 1,-7 13 89,1 0 0,1 0 1,-1 1-1,1 1 0,1-1 0,0 1 0,0 1 0,17-10 0,-6 6 49,1 1 0,0 0 0,36-9-1,75-12-62,-85 21-157,35-4-1003,-26 9-4251,-52 4 4212,-1 1-1,1 0 1,-1 0-1,1 1 1,-1-1-1,9 3 0,5 5-2330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9312,'-15'0'2981,"15"0"-2936,-1-1 0,1 1 0,0 0 0,0 0 0,0 0 0,0 0 0,0 0 0,0 0 0,0 0 0,-1 0 0,1 0 0,0 0 0,0 0 0,0 0 0,0 0 0,0 0 0,0 0 0,-1 0 0,1 0 0,0 0 0,0 1 0,0-1 0,0 0 0,0 0 0,0 0 0,0 0 0,0 0 0,0 0 0,-1 0 0,1 0 0,0 0 0,0 0 0,0 0 0,0 0 0,0 1 0,0-1 0,0 0 0,0 0 0,0 0 0,0 0 0,0 0 0,0 0 0,0 0 0,6 8 6268,25 6-2134,-24-12-4126,0 0 0,0 0 0,0 0-1,0-1 1,9 0 0,135-2-3530,7 1-5339,-110 0 5525,-34 0 2719,0 0 0,0 1 0,17 2 0,-29-2 718,0-1-1,0 0 0,0 1 0,0 0 1,0-1-1,-1 1 0,1 0 1,0 0-1,0 0 0,0 0 0,-1 0 1,1 0-1,-1 1 0,1-1 0,-1 1 1,1-1-1,-1 1 0,0-1 0,0 1 1,0 0-1,0-1 0,0 1 0,0 0 1,0 0-1,0 0 0,-1 0 1,1 0-1,-1 0 0,1 2 0,-1 5 818,0 1 0,0-1 0,-1 0 0,0 0 0,-4 13 0,3-11-233,0-1 0,-1 15-1,3-23-648,0-1 0,0 1 0,0 0 0,1 0 0,-1 0 0,0 0 0,1-1 0,-1 1-1,1 0 1,-1 0 0,1-1 0,0 1 0,0-1 0,0 1 0,0 0 0,0-1 0,0 1-1,0-1 1,0 0 0,1 1 0,-1-1 0,1 0 0,2 2 0,-2-2-37,0 0-1,1-1 1,-1 1 0,0 0 0,1-1 0,-1 0-1,0 0 1,1 1 0,-1-1 0,0-1-1,1 1 1,-1 0 0,0 0 0,1-1 0,-1 0-1,0 1 1,1-1 0,1-1 0,2-1 99,0 0 1,0 0-1,0 0 1,-1-1-1,0 0 0,1 0 1,-1-1-1,-1 1 1,1-1-1,5-7 1,-8 9-60,0 0 0,0 0 0,0 0 0,-1 0 0,1-1 0,-1 1 0,0 0 0,0-1 1,0 1-1,-1-1 0,1 0 0,-1 1 0,1-1 0,-1 1 0,0-1 0,-1 1 0,1-1 0,-1 0 0,1 1 0,-2-4 1,1 5-156,0 0 1,0 0-1,0 1 1,0-1-1,0 1 1,0-1-1,-1 1 1,1-1-1,0 1 1,-1 0 0,1-1-1,-1 1 1,1 0-1,-1 0 1,0 0-1,1 0 1,-1 1-1,0-1 1,0 0 0,0 1-1,1-1 1,-1 1-1,0 0 1,0-1-1,0 1 1,-3 0-1,-3 0-766,1 1-1,0-1 1,0 1-1,0 0 0,-11 4 1,13-3-168,-1 0 0,1 0 0,0 1 0,0 0 0,0 0 0,1 0 0,-1 1 0,-5 5 0,-12 15-3139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6 600 6304,'-5'1'5731,"5"-1"-5612,0 1 1,0-1-1,0 0 0,0 0 1,0 0-1,0 0 1,0 0-1,0 1 0,0-1 359,0 0-359,11 9 2617,20 7-971,-8-8-705,0-1-1,1-1 0,41 5 0,-49-9-773,0-1 0,-1-1 1,1-1-1,0 0 0,-1-1 0,29-7 0,-41 8-257,1 0-1,-1 0 0,1-1 1,-1 1-1,0-1 1,1 0-1,-1 0 0,0 0 1,0-1-1,-1 1 0,1-1 1,0 1-1,-1-1 1,1 0-1,-1 0 0,0 0 1,0 0-1,0-1 1,-1 1-1,3-5 0,-3 3-36,1-1 0,-1 1-1,0 0 1,-1-1 0,1 1 0,-1-1-1,0 1 1,0-1 0,-1 1-1,0-1 1,0 1 0,0-1 0,-2-5-1,-4-5 209,0 1 0,0 1 0,-17-23 0,1-1-162,17 28 23,-1-2 70,0 0 0,-6-17 1,11 24-92,1 0 0,-1 0 0,1 1 0,0-1 0,1 0 0,-1 0 0,1 0 0,0 0 0,0 0 0,2-8 1,0 1-6,2 0 1,-1 0 0,2 0 0,-1 1 0,1-1 0,1 1 0,0 0 0,1 1 0,0 0 0,15-17 0,-12 16 36,2 1 1,-1 0 0,2 0 0,-1 1 0,1 1 0,0 0-1,1 1 1,22-9 0,-12 7-7,1 2-1,1 0 0,-1 2 1,48-4-1,-52 7 5,0 2 0,1 1 0,-1 0 0,0 2-1,1 0 1,27 9 0,-40-10-15,-1 1-1,0 0 1,0 1-1,-1 0 1,1 0-1,-1 0 1,1 1-1,-1 0 1,-1 1-1,1 0 1,-1 0-1,0 0 1,0 0-1,-1 1 1,0 0-1,0 0 1,5 12-1,-4-5 40,-1 0 0,-1 1 0,0-1 0,-1 1-1,0 0 1,0 25 0,-6 92 224,2-122-311,-3 33 150,2-28 13,0 1 0,2-1 0,0 1 1,2 23-1,-1-34-129,0-1 0,1 1 0,-1 0 0,1 0 0,0 0 0,0-1 0,0 1 0,1-1 0,0 0 0,0 0 0,0 0 0,0 0 0,1 0-1,-1 0 1,1-1 0,0 0 0,0 0 0,5 3 0,-5-3-151,1-2-1,-1 1 1,0 0-1,1-1 1,-1 0-1,1 0 1,0 0-1,-1 0 0,1-1 1,0 0-1,-1 0 1,1 0-1,0 0 1,6-2-1,9-3-3751,40-13 1,-35 10-400,7-3-3920,3 6 2592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4992,'-2'0'14756,"9"-1"-13875,8-3-232,1 1 0,21-1 0,4 0-191,122-9 467,-41 5-762,-6-10-31,-40 5 3,-56 12-258,-17 1-159,0 0-1,0 0 0,0 0 0,0-1 1,0 1-1,4-2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9 148 9056,'-8'-3'4096,"13"3"-3552,3-5 2016,5 5-1505,19-9 1569,5 6-1536,16-14 864,5 6-1120,5-9 384,-3 8-704,-7-8-352,-8 9-128,-9-3-192,-4 8 96,-11-8-1152,3 11 640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7808,'1'10'6452,"-2"24"-3095,1-6-1924,0 24 108,-9 298 2043,10-297-2794,-1-53-790,0 0 0,0 0 0,0 0 1,0 0-1,0 0 0,0 0 1,0 0-1,0 0 0,1 0 1,-1 0-1,0 0 0,0 0 0,0 0 1,0 0-1,0 0 0,0 0 1,0 0-1,1 0 0,-1 0 1,0 0-1,0 0 0,0 0 0,0 0 1,0 0-1,0 0 0,0 0 1,0 0-1,1 0 0,-1 0 1,0 0-1,0 0 0,0 0 0,0 0 1,0 0-1,0 0 0,0 0 1,0 0-1,0 0 0,0 1 1,1-1-1,-1 0 0,0 0 0,0 0 1,0 0-1,0 0 0,0 0 1,0 0-1,0 0 0,0 1 1,0-1-1,0 0 0,0 0 0,0 0 1,0 0-1,0 0 0,0 0 1,0 0-1,0 1 0,0-1 1,0 0-1,0 0 0,0 0 0,0 0 1,0 0-1,10-14-254,45-104-715,-8 14 770,-37 85 204,2 0-1,0 0 1,23-27-1,-29 39 88,1 1 0,0-1 0,0 1-1,0 0 1,1 1 0,-1 0 0,1 0 0,1 1 0,-1 0-1,1 0 1,9-3 0,-14 7 2,-1-1 0,1 1 0,-1-1 0,0 1 0,1 0 1,-1 0-1,1 1 0,-1-1 0,1 1 0,-1-1 0,1 1 0,-1 0 0,0 1 0,0-1 1,1 0-1,-1 1 0,3 2 0,-1-1-15,-1 0 0,0 0-1,-1 0 1,1 1 0,0 0 0,-1-1 0,0 1 0,0 0-1,0 1 1,0-1 0,1 5 0,6 18 162,-2 1 1,0-1 0,-2 1-1,2 30 1,-1-14-176,0 17-857,-9-19-5516,2-28 3752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6 142 7456,'-5'-6'5054,"21"6"-2930,123-14 4584,75-17-3405,-178 24-2905,141-20 862,334-17-409,-400 36-1702,-85 7-793,12-2-4882,-25 3 3657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6 667 2816,'-6'-5'7999,"17"9"-4970,29 10-836,-24-10-1500,0-1 0,0-1 1,26 0-1,49-6 922,-70 3-1337,90-12 1031,-94 10-1088,1-2 1,-1 1-1,0-2 1,19-9-1,-32 14-179,1-2-1,-1 1 1,0 0-1,0-1 1,0 0-1,0 0 1,-1 0-1,1 0 1,-1-1-1,1 1 1,-1-1-1,0 0 1,-1 0-1,1 0 1,-1 0-1,1 0 0,-1-1 1,-1 1-1,1-1 1,-1 1-1,1-1 1,-1 0-1,-1 0 1,1 1-1,-1-1 1,0-6-1,-1-5 18,-2 1 0,0 0-1,-1 0 1,0 0 0,-1 0 0,-1 1-1,-1 0 1,0 0 0,-11-16 0,0 4 74,-1 1 0,-1 1 0,-38-35 0,37 36 275,-20-25 0,39 46-381,0-1 0,0 0-1,0 1 1,1-1 0,-1 0-1,1 0 1,0 0 0,-1 0 0,0-5-1,2 6-16,0 1-1,0-1 1,0 1-1,0 0 1,0-1 0,0 1-1,0 0 1,1-1-1,-1 1 1,0 0-1,1-1 1,0 1-1,-1 0 1,1 0-1,-1-1 1,1 1-1,0 0 1,0 0 0,0 0-1,0 0 1,0 0-1,0 0 1,2-1-1,6-4 42,0 0 0,1 0 0,0 1 0,17-5 0,43-12 187,-67 21-224,48-12 365,1 2 0,80-7 0,-100 16-218,0 1 1,0 2 0,0 1-1,-1 2 1,46 10-1,-67-11-98,0 0 0,0 0-1,0 1 1,17 9-1,-24-11-46,0 0-1,-1 0 0,1 0 0,0 0 1,-1 0-1,0 0 0,1 1 1,-1-1-1,0 1 0,0-1 1,0 1-1,-1 0 0,1 0 1,-1 0-1,0 0 0,1 0 1,-1 0-1,-1 0 0,1 1 1,0 3-1,0 3 34,-2-1 1,1 1-1,-1 0 1,0 0-1,-4 12 0,-18 51-34,13-43-11,-19 47 121,18-49-39,0 0 0,2 0 0,-8 45 0,16-69-56,0 0 0,1 0 1,0 0-1,0 0 0,0 0 0,0 0 0,0 0 0,1 0 1,0 0-1,0 0 0,0 0 0,0 0 0,0-1 0,1 1 1,0 0-1,0-1 0,0 1 0,0-1 0,0 0 0,1 0 1,0 0-1,-1 0 0,1 0 0,0 0 0,0-1 0,1 1 1,-1-1-1,0 0 0,1 0 0,-1 0 0,9 2 0,3 1-87,0 0 0,1-1-1,-1-1 1,1 0 0,21 0-1,-14-2-1812,32-4-1,-44 2 410,0-1 0,1 0-1,-2-1 1,12-4 0,7-2-1729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3808,'0'-12'18335,"9"11"-17476,-5 0-705,0 0 1,1-1-1,-1 1 0,1 1 1,-1-1-1,1 1 0,-1-1 0,1 1 1,5 1-1,13-1 84,357-28 1320,-192 20-1350,-82 11-395,-134-3-22879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4160,'2'-4'14410,"9"-2"-10607,17-5-2769,-3 4-414,-1 1 0,1 1-1,31-2 1,-31 4-389,176-16 775,-152 18-926,0 1 1,58 9-1,-82-5-178,15 2-321,-15-4-3922,-21-4 1435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121 323 2240,'-2'1'102,"2"-1"-59,0 0 0,-1 0 1,1 1-1,0-1 0,-1 0 0,1 0 0,-1 0 1,1 0-1,0 0 0,-1 0 0,1 1 0,-1-1 0,1 0 1,-1 0-1,1-1 0,0 1 0,-1 0 0,1 0 1,-1 0-1,1 0 0,-1 0 0,1 0 0,0 0 1,-1-1-1,1 1 0,0 0 0,-1 0 0,0-1 1,-1-1 1440,2 2-1407,0 0 1,0 0 0,0 0 0,0 1-1,0-1 1,0 0 0,0 0 0,0 0 0,0 0-1,0 0 1,0 0 0,0 1 0,-1-1-1,1 0 1,0 0 0,0 0 0,0 0-1,0 0 1,0 0 0,0 0 0,0 1 0,0-1-1,-1 0 1,1 0 0,0 0 0,0 0-1,0 0 1,0 0 0,0 0 0,0 0 0,-1 0-1,1 0 1,0 0 0,0 0 0,0 0-1,0 0 1,0 0 0,-1 0 0,1 0 0,0 0-1,0 0 1,0 0 0,0 0 0,0 0-1,-1 0 1,1 0 0,0 0 0,0 0 0,0 0-1,0-1 1,-1 1 26,1 0 0,-1 0 0,1 0 0,0 0 0,-1 0 0,1-1-1,-1 1 1,1 0 0,0 0 0,-1-1 0,1 1 0,0 0 0,-1 0 0,1-1 0,0 1 0,0 0 0,-1-1 0,1 1-1,0 0 1,0-1 0,-1 1 0,1-1 0,0 1 0,0 0 0,0-1 0,0 1 0,0-1 0,0 1 0,0 0 0,0-1-1,0 1 1,0-1 0,0 1 0,0-1 0,0 1 0,0 0 0,0-1 0,0 1 0,0-1 0,0 1 0,0 0-1,1-1 1,-1 1 0,0-1 0,1-3 644,-1-1-399,1 0 0,0 0 0,0 0 1,0 0-1,0 0 0,1 1 0,0-1 0,3-6 1,23-35 640,-16 26-558,1 1-230,1 1 0,1 0 0,0 1 1,1 0-1,1 1 0,1 1 0,0 0 0,0 2 0,31-17 0,-47 29-121,1-1 0,-1 1-1,1 0 1,0 0-1,-1 0 1,1 1 0,0-1-1,0 0 1,-1 1-1,1 0 1,0 0 0,3 0-1,-4 0-41,-1 0 0,0 1 0,0-1-1,1 1 1,-1-1 0,0 1 0,0-1-1,0 1 1,1 0 0,-1 0 0,0 0-1,0-1 1,0 1 0,0 0 0,-1 0-1,1 0 1,0 1 0,0-1 0,0 0 0,-1 0-1,1 0 1,-1 0 0,1 1 0,-1-1-1,1 0 1,-1 1 0,1 1 0,2 20 178,-1-1 1,0 1-1,-2 0 1,-4 34 0,2-30-156,-1 0-1,-2 0 1,-1 0 0,-1 0 0,-1-1 0,-2 0 0,0-1 0,-2 0 0,0-1 0,-2 0 0,-1-1 0,-26 32 0,-74 68 340,40-44-377,2-4 535,101-84-22,20-6 195,52-9-1,-79 19-570,23-4 55,51-3 1,-71 10-191,-1 1 0,1 2 0,44 6 1,-63-6-160,0 0-1,0 0 1,0 0 0,0 1 0,0 0 0,0 0-1,-1 0 1,6 4 0,-7-3-887,0-1 1,0 1-1,0 0 1,0-1-1,-1 2 1,4 4-1,0 0-3621,2 1 1558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1096 8640,'-26'0'2784,"26"0"-2758,0 0 1,-1 0-1,1 0 1,0 0-1,0 0 1,0 0-1,-1 0 1,1 0-1,0 0 1,0 0 0,-1 0-1,1 0 1,0 0-1,0 0 1,0 0-1,-1 0 1,1 0-1,0 0 1,0 1-1,0-1 1,-1 0-1,1 0 1,0 0 0,0 0-1,0 0 1,0 0-1,-1 1 1,1-1-1,0 0 1,0 0-1,0 0 1,0 0-1,0 1 1,0-1-1,-1 0 1,1 0-1,0 0 1,0 1 0,0-1-1,0 1 1,-1 1 308,0 1 1,0 0 0,0 0 0,1 0 0,-1 0 0,1 1-1,-1 3 1,1-6-211,0 0 0,1 0 0,-1 0-1,0 0 1,0 0 0,0 0 0,1-1 0,-1 1 0,0 0 0,1 0-1,-1 0 1,1 0 0,-1-1 0,1 1 0,-1 0 0,1 0-1,-1-1 1,1 1 0,0 0 0,0-1 0,-1 1 0,1-1-1,0 1 1,0-1 0,0 1 0,-1-1 0,1 0 0,0 1-1,0-1 1,0 0 0,0 0 0,0 0 0,0 1 0,1-1-1,4 0 107,-1 0-1,1-1 0,0 1 0,-1-1 0,1 0 0,-1-1 0,1 1 0,-1-1 1,0 0-1,1 0 0,-1-1 0,5-3 0,8-5 138,-2 0 0,16-15 0,59-63 687,-74 71-787,-14 15-187,0 1 0,0-1-1,0 0 1,7-3 0,-10 6-64,1-1 0,0 1 0,-1 0 0,1-1 0,-1 1 0,1 0 0,-1 0 0,1-1 0,0 1 0,-1 0 0,1 0 0,0 0 0,-1 0 0,1 0 0,-1-1 0,1 1 0,0 1 0,-1-1 0,1 0 0,0 0 0,-1 0 0,1 0 0,0 0 0,-1 0 0,1 1 0,-1-1 0,1 0 0,0 1 0,-1-1 0,1 0 0,-1 1 0,1-1 0,-1 1 0,1-1 0,-1 1 0,0-1 0,1 2 1,2 6 124,-1 1 0,0 0 1,-1-1-1,0 1 1,-1 0-1,0 13 1,-1 24 239,-14 80 0,-20 47 218,15-79-114,-39 152 482,38-174-638,-43 97-1,61-162-361,-1 0 0,0-1 0,0 1 0,0-1 0,-7 7 0,11-12 20,-1-1 0,1 0 0,0 0 0,0 1 1,0-1-1,-1 0 0,1 1 0,0-1 0,0 0 0,-1 0 0,1 0 0,0 1 0,-1-1 1,1 0-1,0 0 0,-1 0 0,1 0 0,0 1 0,-1-1 0,1 0 0,0 0 0,-1 0 1,1 0-1,0 0 0,-1 0 0,1 0 0,0 0 0,-1 0 0,-3-9-403,4-14-46,7-22 193,2 0 0,2 1 0,22-53 0,-26 77 230,19-48-108,60-111-1,63-115 440,-135 263-231,29-54 213,-36 72-150,0 1 0,1 0-1,1 1 1,14-15-1,-20 23-64,0 0-1,0 1 0,0 0 1,0-1-1,0 1 0,0 0 1,1 1-1,-1-1 0,0 1 0,1-1 1,0 1-1,-1 0 0,5 0 1,-5 0 1,0 1 1,0 0-1,0 0 0,0 1 1,0-1-1,0 1 1,0-1-1,-1 1 1,1 0-1,0 0 0,0 0 1,-1 1-1,1-1 1,-1 1-1,1-1 1,-1 1-1,4 3 0,-1 0 15,0 0-1,0 1 0,-1 0 0,1 0 0,-1 1 1,-1-1-1,1 1 0,-1-1 0,0 1 0,0 0 1,-1 0-1,0 1 0,-1-1 0,1 0 0,-1 1 0,0 9 1,-1-2-21,0 0 1,-1 0-1,-1 0 1,0 0-1,-1 0 1,0 0-1,-6 15 1,4-19-49,0 1 0,0-2 0,-1 1 0,-9 13 0,12-19-103,-1 0 0,-1 0 0,1 0 1,-1-1-1,0 1 0,0-1 1,0 0-1,0-1 0,-8 5 0,10-7-36,1 0-1,-1 0 1,1 0 0,-1-1-1,0 1 1,1-1-1,-1 0 1,0 0-1,1 0 1,-1 0 0,0 0-1,1 0 1,-1-1-1,0 1 1,1-1-1,-4-1 1,1 0-64,0 0 0,1-1 0,-1 1 0,0-1 0,1 0 1,0 0-1,-8-8 0,91 16-92,-42-7 406,1-2 1,-1-1 0,57-16-1,-68 14-91,0-2-1,0 0 0,42-22 0,-52 22 3,-1 0-1,0-1 1,-1-1-1,0 0 1,-1-1-1,22-25 0,-20 18 35,-1-1-1,-1-1 1,0 1-1,-2-2 1,16-42-1,-22 50-23,0-1 0,-1 0-1,-1-1 1,-1 1 0,0-1-1,-1 1 1,0-1-1,-2 1 1,1-1 0,-5-17-1,4 16-95,2 9-227,-1 7 267,1 0-1,-1 1 0,1-1 1,0 1-1,-1-1 1,1 1-1,0-1 1,0 1-1,-1-1 0,1 1 1,0 0-1,0-1 1,0 1-1,0 0 0,-1 0 1,1 0-1,0-1 1,0 1-1,0 0 1,0 0-1,0 0 0,0 1 1,26-1 218,-20 0-83,-1 1-1,0 0 0,0 0 0,1 1 1,-1 0-1,11 5 0,-14-5-43,0 0 1,0 0-1,0 0 0,0 1 1,0-1-1,0 1 0,-1 0 1,1 0-1,-1 0 0,0 0 1,0 0-1,0 1 0,2 4 1,-1-2-14,-1 1 0,0 0 0,-1 0 0,1 0 0,-1 0 0,-1 1 0,1-1-1,-1 0 1,-2 12 0,1 10 39,-4 137-4,5-156-81,0-1 0,1 1 0,0 0 0,0-1 0,4 15 0,-4-22-40,0 0 0,0 0-1,0 0 1,0 1 0,0-1 0,0-1 0,0 1-1,1 0 1,-1 0 0,1 0 0,-1-1-1,1 1 1,0-1 0,0 1 0,0-1 0,0 0-1,0 0 1,0 1 0,0-2 0,0 1-1,0 0 1,0 0 0,1-1 0,-1 1 0,0-1-1,0 1 1,1-1 0,-1 0 0,3 0-1,9-1-106,-1 0 0,1-1 1,-1-1-1,1 0 0,-1 0 0,21-10 0,75-40-250,-90 43 338,33-20 95,63-46-1,-112 73-40,1 0 34,0 0 1,0 0-1,0 0 0,0 1 1,1-1-1,-1 1 1,1 0-1,-1 1 0,8-3 1,-12 4-22,0 0-1,1 0 1,-1 0 0,1 0 0,-1 0 0,1 0 0,-1 1-1,0-1 1,1 0 0,-1 0 0,0 0 0,1 0 0,-1 1-1,0-1 1,1 0 0,-1 0 0,0 1 0,1-1-1,-1 0 1,0 1 0,0-1 0,1 0 0,-1 1 0,0-1-1,0 0 1,0 1 0,1-1 0,-1 1 0,0-1 0,0 0-1,0 1 1,0-1 0,0 1 0,0-1 0,0 0 0,0 1-1,-1 17 330,0-14-220,-37 226 1238,37-224-1352,0 1 0,1 0 0,0-1 0,-1 1-1,2-1 1,0 8 0,0-11-41,-1-1 0,0 0 0,1 1 0,0-1 0,-1 0 0,1 0 0,0 0 0,0 0 1,0 0-1,1 0 0,-1 0 0,0 0 0,1 0 0,-1 0 0,1-1 0,0 1 0,-1 0 0,1-1 0,0 0 0,3 3 0,-4-4-11,0 0-1,0 1 1,1-1 0,-1 0-1,0 0 1,0 1-1,0-1 1,0 0 0,0 0-1,0 0 1,0 0 0,0-1-1,0 1 1,1 0 0,-1 0-1,0-1 1,0 1-1,0 0 1,0-1 0,0 1-1,0-1 1,0 0 0,0 1-1,-1-1 1,1 0-1,0 1 1,0-1 0,0 0-1,-1 0 1,1 0 0,0 0-1,-1 0 1,1 1 0,-1-1-1,1 0 1,0-2-1,2-3-78,0-1-1,-1 0 0,0 0 1,2-8-1,0-10-50,-2 0 0,0 0-1,-2 0 1,-4-35 0,2 28 121,0 6-49,-1 0 0,-6-27 0,6 41 56,0 1 0,-1 0 0,0 0 0,-1 0 0,0 0 0,-13-18 0,0 10 71,18 18-33,-1 1 1,1-1 0,-1 1-1,1-1 1,-1 1-1,1-1 1,-1 1-1,0 0 1,1-1 0,-1 1-1,0 0 1,1-1-1,-1 1 1,0 0 0,1 0-1,-1 0 1,0-1-1,1 1 1,-1 0-1,0 0 1,0 0 0,1 0-1,-1 0 1,0 0-1,1 1 1,-1-1 0,0 0-1,0 0 1,1 0-1,-1 1 1,-1-1-1,2 1 8,-1 0-1,1 0 0,-1 1 0,1-1 0,0 0 0,-1 0 1,1 0-1,0 0 0,-1 0 0,1 0 0,0 0 0,0 1 1,0-1-1,0 0 0,0 0 0,1 0 0,-1 0 1,0 0-1,0 0 0,1 1 0,-1-1 0,1 0 0,-1 0 1,1 0-1,-1 0 0,1 0 0,1 1 0,1 4 8,1 0 0,0-1 1,7 7-1,-7-8-9,0 1 0,0-1 0,1-1 0,-1 1 0,1-1 0,0 0 0,0 0 0,0 0 0,0-1 0,1 1 0,-1-1 0,1-1 0,-1 1 0,1-1 0,0 0 0,0 0 0,-1 0 0,1-1 0,0 0 0,0 0 0,10-2 0,5-4-77,-1-1 1,0 0-1,36-20 0,50-37-136,-96 58 200,71-51-56,-67 46 27,-1-1-1,-1-1 1,20-26 0,-12 10-120,-1-1 1,23-52-1,21-74-110,32-164 626,-81 241-143,-14 77-213,2-17 132,-2 19-126,0-1 0,0 1 1,0-1-1,0 1 0,0-1 1,0 0-1,-1 1 0,1-1 1,0 1-1,0-1 0,0 1 0,-1-1 1,1 1-1,0-1 0,-1 1 1,1 0-1,0-1 0,-1 1 1,1-1-1,-1 1 0,1 0 0,-1-1 1,-3 1 87,-2 7-8,-11 15 97,-25 46 0,-100 246 94,119-253-41,2 2 1,2 0-1,4 1 0,2 1 0,4 0 1,-4 104-1,13-147-214,1 0-1,1 0 1,1 0 0,0-1 0,2 1-1,8 23 1,-10-37-66,0 0 1,1 0-1,0 0 0,1 0 0,-1 0 1,1-1-1,1 0 0,0 0 0,-1-1 1,2 1-1,-1-1 0,1-1 0,0 1 1,0-1-1,1 0 0,0-1 0,13 7 1,-14-9-52,1 1 1,-1-1 0,0-1 0,1 0-1,-1 0 1,1 0 0,0-1 0,-1 0-1,1 0 1,-1-1 0,1 0 0,-1 0-1,1 0 1,-1-1 0,0-1-1,0 1 1,0-1 0,0 0 0,11-7-1,-6 1 63,-1 1-1,0-1 1,0-1-1,-1 0 1,10-12-1,41-61 5,-50 67-15,-3 4 58,11-22 0,-16 30 2,-1-1 0,-1 1 0,1-1 1,-1 0-1,0 1 0,0-1 0,0 0 0,0-5 0,-1 10-18,0-1 0,0 1 0,0 0 0,0 0 0,0 0 0,0 0 0,0 0 0,0 0 0,0 0 0,0 0 0,0-1 0,0 1 0,0 0 0,0 0 0,0 0 0,0 0 0,0 0 0,0 0 0,0 0 0,0 0 0,0-1 0,0 1-1,0 0 1,0 0 0,-1 0 0,1 0 0,0 0 0,0 0 0,0 0 0,0 0 0,0 0 0,0 0 0,0 0 0,0 0 0,0-1 0,0 1 0,-1 0 0,1 0 0,0 0 0,0 0 0,0 0 0,0 0 0,0 0 0,0 0 0,-1 0 0,-4 4 152,-4 8 65,2 4-63,1 0 1,0 0-1,2 0 0,0 1 0,-3 25 0,6-36-132,-1 7 55,0-1 0,1 0 1,1 24-1,0-33-97,0 0 1,0 0-1,1 1 1,0-1-1,0 0 0,0 0 1,0 0-1,0 0 1,0 0-1,1 0 0,0 0 1,-1 0-1,1 0 1,0-1-1,0 1 0,1-1 1,-1 1-1,0-1 1,5 3-1,-1-2-39,-1 0-1,1 0 0,0-1 1,0 0-1,0 0 1,0-1-1,0 1 1,1-1-1,-1-1 1,0 1-1,1-1 1,-1 0-1,0 0 0,1-1 1,-1 0-1,0 0 1,0-1-1,0 1 1,0-1-1,0-1 1,9-4-1,-8 3 46,1 0 0,-1 0 0,-1-1 0,1 0 0,-1 0 0,1-1 0,-2 0 0,1 0 0,-1 0 0,1-1 0,-2 1 0,1-1 0,-1 0 0,0-1 0,-1 1 0,5-12 0,-6 12 7,-1 1 0,1-1 0,-1 1 0,0-1 0,-1 1 0,0-1-1,0 0 1,0 1 0,-1-1 0,1 0 0,-2 1 0,1-1 0,-1 1 0,0 0 0,0-1-1,-1 1 1,0 0 0,0 0 0,0 1 0,-8-11 0,6 10 24,-1 0-1,1 1 1,-1-1 0,0 1 0,-1 1 0,1-1 0,-1 1 0,0 0-1,0 0 1,-8-2 0,-1 1 117,1 0-1,-1 1 1,-29-4-1,40 8-159,1 0-1,-1-1 0,0 2 1,0-1-1,0 0 0,0 1 0,-9 2 1,11-2-40,3-1 56,1 0 0,-1 0 0,0 0 0,0 0 0,0 0 0,0 0 0,0 1 0,0-1 0,0 0 0,0 0 0,0 0 0,0 0 0,0 0 0,0 0 0,0 0 0,0 0 0,0 0 0,0 0 0,0 0 0,0 1 0,0-1 0,0 0 0,0 0 0,0 0 0,0 0 0,0 0 0,0 0 0,0 0 0,0 0 0,0 0 0,0 0 0,0 1 0,0-1 0,0 0 0,0 0 0,0 0 0,0 0 0,0 0 0,0 0 0,0 0 0,0 0 0,0 0 0,0 0 0,0 0 0,0 0 0,-1 0 0,13 2-112,30-4-247,73-13 1,-38 3 498,-13 3 9,-25 3 56,60-3 0,-91 9-114,-1 1 0,1-1-1,-1 1 1,1 1 0,-1-1 0,1 1 0,7 4 0,-12-5-26,0 0 0,0 1 0,0 0 0,0-1 1,0 1-1,-1 0 0,1 0 0,-1 1 0,0-1 0,1 0 0,-1 1 0,0-1 0,0 1 1,0 0-1,-1 0 0,1 0 0,-1 0 0,2 4 0,0 6 71,-1 0 1,-1 0-1,1 1 1,-2-1-1,0 0 1,-4 25-1,2-9-107,-7 40-24,9-69-18,0 0-1,0 1 1,0-1-1,0 0 1,0 0-1,0 0 1,0 0 0,0 0-1,0 0 1,0 0-1,0 1 1,0-1-1,0 0 1,0 0 0,0 0-1,0 0 1,0 0-1,0 0 1,0 0-1,0 1 1,1-1 0,-1 0-1,0 0 1,0 0-1,0 0 1,0 0-1,0 0 1,0 0 0,0 0-1,0 0 1,0 1-1,0-1 1,1 0-1,-1 0 1,0 0 0,0 0-1,0 0 1,0 0-1,0 0 1,0 0-1,1 0 1,-1 0 0,0 0-1,0 0 1,0 0-1,0 0 1,0 0 0,0 0-1,0 0 1,1 0-1,-1 0 1,0 0-1,0 0 1,0 0 0,0 0-1,0-1 1,0 1-1,0 0 1,1 0-1,-1 0 1,11-9-733,14-22-25,9-18 266,21-27 172,-39 56 519,2 2-1,1 0 0,0 1 0,29-19 1,-47 35-132,0 0 0,0 0 1,0 0-1,0 1 0,0-1 1,0 1-1,0-1 0,0 1 1,0-1-1,0 1 0,0-1 1,1 1-1,-1 0 0,0 0 1,0 0-1,0 0 0,1 0 1,-1 0-1,0 0 0,0 0 1,0 0-1,0 0 0,1 0 1,-1 1-1,0-1 0,0 1 1,0-1-1,0 1 0,0-1 1,0 1-1,0-1 0,0 1 1,0 0-1,0 0 0,0-1 1,0 1-1,0 0 0,-1 0 1,1 0-1,0 0 0,-1 0 1,1 0-1,0 2 0,3 5 5,0 1 0,-1 0 0,0 0 0,0 0 0,-1 0 0,0 0-1,0 10 1,8 29-58,-10-47 4,6 21-2,1 0 1,2 0-1,14 30 0,-20-47 7,0 1 0,1-1 1,0 1-1,0-1 0,0 0 0,1-1 0,0 1 0,0-1 0,0 0 0,0 0 0,0 0 0,1-1 1,0 1-1,0-2 0,0 1 0,12 3 0,-13-4-15,0-1-1,0-1 1,0 1 0,0-1 0,0 0-1,0 0 1,0 0 0,0-1-1,0 0 1,0 0 0,0 0-1,0 0 1,5-3 0,-3 1-19,1-1 1,-1-1 0,0 1-1,0-1 1,0 0 0,-1-1-1,8-7 1,3-6-21,-1-2-1,-1 0 0,0-1 1,12-26-1,60-121 301,-85 165-216,1 0 1,0 0-1,-1 1 0,1-1 1,1 1-1,-1 0 0,7-5 1,-10 7-36,0 1 0,1 0 0,-1 0 0,0 0 0,0 0 0,0 0 0,1 0 0,-1 0 0,0-1 1,0 1-1,0 0 0,1 0 0,-1 0 0,0 0 0,0 0 0,1 0 0,-1 0 0,0 0 0,0 0 0,0 0 1,1 0-1,-1 0 0,0 0 0,0 1 0,0-1 0,1 0 0,-1 0 0,0 0 0,0 0 0,0 0 0,1 0 1,-1 0-1,0 1 0,0-1 0,0 0 0,0 0 0,1 0 0,-1 0 0,0 1 0,0-1 0,0 0 0,0 0 1,0 0-1,0 1 0,0-1 0,1 0 0,-1 0 0,0 0 0,0 1 0,0-1 0,0 0 0,0 0 0,0 1 1,0-1-1,0 0 0,0 0 0,0 0 0,0 1 0,-1-1 0,3 30 0,-5 57 0,1-47 0,1-16 0,0 4 0,-1 1 0,0-1 0,-3 0 0,-7 29 0,5-36 0,-14 41 0,20-57 0,-1-1 0,0-1 0,0 1 0,0 0 0,-1 0 0,1-1 0,-1 1 0,0-1 0,0 0 0,0 0 0,-5 3 0,8-6 0,0 1 0,0-1 0,-1 0 0,1 0 0,0 0-1,-1 0 1,1 1 0,0-1 0,-1 0 0,1 0 0,0 0 0,0 0 0,-1 0 0,1 0 0,0 0 0,-1 0 0,1 0-1,0 0 1,-1 0 0,1 0 0,0 0 0,-1 0 0,1 0 0,0-1 0,-1 1 0,1 0 0,0 0 0,0 0 0,-1 0-1,1-1 1,-1 1 0,-5-12-297,3-21-539,4 13 901,0 0 0,2 0 0,0 0 0,8-25 0,-9 42-29,-1-1-1,1 1 0,-1 0 0,1 0 0,0 0 0,0 0 1,0 1-1,1-1 0,-1 1 0,1-1 0,-1 1 0,1 0 1,0-1-1,0 2 0,0-1 0,0 0 0,0 0 1,0 1-1,1 0 0,-1 0 0,4-1 0,5-1-27,1 1-1,-1 0 0,1 1 1,18 0-1,62 2-251,98-2-161,-63-5-6151,-116 5 4170,2 1-682,-30-11-6064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21 3808,'-8'-20'9624,"2"25"-6167,-8 11-1723,-7 18-525,13-20-855,-1 0 1,-11 12-1,-17 16 50,-3-3-1,-1-1 0,-2-2 0,-84 54 0,-47 35-776,136-90-845,12-11-1977,0-6-5400,24-14 6649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7040,'6'6'4971,"9"21"-1661,-3-6-1624,13 17-231,2-1 0,1 0-1,34 32 1,74 64-788,-127-125-1363,1 0 1,12 8 0,-19-14-427,1 0 1,-1 0-1,1 0 1,-1-1 0,1 1-1,4 0 1,6-3-9044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3712,'19'-3'12714,"-18"5"-12457,0-1 1,-1 1-1,1 0 0,-1 0 0,0 1 1,1-1-1,-1 0 0,0 0 0,0 0 0,0 0 1,0 0-1,-1 0 0,1 0 0,0 0 1,-2 4-1,-13 30 960,-161 407 1470,169-425-2659,-44 154 249,51-172-276,-1 3 4,0 1 0,1-1 1,-1 1-1,1-1 1,0 1-1,0 6 1,0-9-1,1 0 0,-1 0 1,0-1-1,1 1 0,-1 0 0,1 0 1,-1 0-1,1-1 0,-1 1 1,1 0-1,-1-1 0,1 1 1,0 0-1,-1-1 0,1 1 0,0-1 1,0 1-1,0-1 0,-1 0 1,1 1-1,0-1 0,0 0 1,0 1-1,0-1 0,0 0 0,-1 0 1,1 0-1,0 0 0,2 0 1,21 1 86,1-1 1,-1-1-1,37-7 1,-7 1-181,75-8 36,-74 8-2610,-42 2-122,-12 4 2301,0 1 0,-1-1 1,1 0-1,-1 1 0,1-1 1,-1 0-1,1 0 0,-1 1 1,1-1-1,-1 0 0,0 0 1,1 0-1,-1 1 1,0-1-1,0 0 0,0 0 1,0 0-1,1 0 0,-1 0 1,0 0-1,-1 1 0,1-1 1,0 0-1,0 0 0,0-1 1,-1-6-2254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8384,'-5'-19'8515,"16"13"-6257,43-12 574,56-12 0,132-17-2448,-238 46-682,1 1 1,-1-1 0,0 1 0,0 0 0,1 1 0,-1-1 0,4 2 0,-5-1-585,0 0 0,-1 0-1,1 0 1,-1 0 0,0 1 0,1-1-1,2 3 1,4 7-1576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5728,'-2'1'238,"0"0"-1,1 0 1,-1 0 0,1 0 0,-1 0-1,1 0 1,-1 0 0,1 1-1,-1-1 1,1 0 0,0 1 0,0-1-1,0 1 1,0 0 0,-1 2 0,-10 29 3099,6-12-926,2-10-1582,0-1 0,1 1 1,1 0-1,-3 16 1,5-25-736,0 0 1,-1 1 0,1-1-1,0 0 1,1 0 0,-1 0-1,0 1 1,1-1-1,-1 0 1,1 0 0,-1 0-1,1 0 1,0 0 0,0 0-1,0 0 1,0 0 0,0 0-1,1 0 1,-1 0 0,1-1-1,-1 1 1,1-1-1,-1 1 1,1-1 0,0 1-1,0-1 1,0 0 0,-1 0-1,4 1 1,-3-1-44,0-1 0,0 1 0,-1-1 0,1 0 0,0 1 0,0-1 0,0 0 0,-1 0 0,1-1 0,0 1 0,0 0 0,0 0 0,-1-1 0,1 1 0,0-1-1,0 0 1,-1 0 0,1 1 0,-1-1 0,1 0 0,0 0 0,-1 0 0,0-1 0,1 1 0,-1 0 0,0 0 0,2-3 0,0 1-28,-1 0 0,0 0-1,0 0 1,-1 0 0,1 0-1,-1 0 1,1 0 0,-1-1 0,0 1-1,0-1 1,-1 1 0,2-6 0,-2 1-17,-1 0 0,1 0 1,-2 0-1,1 0 1,-1 1-1,0-1 1,-3-7-1,5 13-44,-1 1-1,0-1 0,1 1 1,-1 0-1,0-1 1,0 1-1,1 0 1,-1 0-1,0-1 1,0 1-1,0 0 1,-1 0-1,1 0 1,0 0-1,0 0 1,-1 1-1,1-1 1,0 0-1,-1 0 0,1 1 1,0-1-1,-1 1 1,1 0-1,-1-1 1,1 1-1,-1 0 1,1 0-1,-1 0 1,0 0-1,1 0 1,-1 0-1,1 0 1,-1 0-1,1 1 1,-1-1-1,1 0 0,0 1 1,-1 0-1,1-1 1,-1 1-1,1 0 1,-2 1-1,-25 17-2899,13-2-4571,22-17 2003,-6 0 4846,12-4-1654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32 5824,'0'-31'4768,"-2"77"3118,-2 2-3508,-17 97-2306,9-70-910,-13 68-523,-8 68-569,31-197-412,-4 36-229,-2-18-5006,8-31 5383,0-1 0,0 0 0,0 1 0,0-1 0,0 0 0,0 0 0,-1 1 0,1-1 1,0 0-1,0 1 0,0-1 0,-1 0 0,1 0 0,0 1 0,0-1 0,-1 0 0,1 0 0,0 0 1,0 0-1,-1 1 0,1-1 0,0 0 0,-1 0 0,1 0 0,0 0 0,-1 0 0,1 0 0,0 0 0,-1 0 1,1 0-1,-14-4-3314,-10-14 536,22 16 2572,-14-13-466,0 0-1,2-2 1,-21-27-1,30 36 867,-68-94 1575,7 1 3794,63 95-4907,-1 1 232,1-1 0,0 0-1,0 0 1,-3-7-1,6 11-547,-1 1 0,1-1 0,0 1 0,0-1-1,-1 1 1,1-1 0,0 1 0,0-1-1,0 1 1,1-1 0,-1 1 0,0-1-1,0 1 1,1-1 0,-1 1 0,1-1-1,0 1 1,-1 0 0,1-1 0,0 1-1,0 0 1,0 0 0,1-2 0,3-2 163,0 1-1,1 0 1,0 1 0,-1-1 0,1 1-1,1 0 1,-1 0 0,0 1 0,1 0 0,7-2-1,69-11 1208,-43 10-1305,0 2 1,73 3-1,-80 1-813,-25-1-701,0 0 0,0 1 1,11 1-1,-8 3-2249,1 7 1206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61 400 4160,'10'7'10163,"-9"-6"-9495,1 7 1076,-3-2-1171,0 1 0,-1-1 0,0 0-1,0 0 1,-1-1 0,1 1-1,-1 0 1,-6 8 0,-5 11 843,5-5-689,5-13-425,0 1 0,1-1 0,0 1 0,0 0 0,1 0 0,-1 0 0,2 0 0,-2 11 0,3-18-275,0-1 1,0 1-1,0 0 0,0-1 1,0 1-1,0 0 0,0-1 0,1 1 1,-1-1-1,0 1 0,0 0 0,0-1 1,1 1-1,-1-1 0,0 1 0,1 0 1,-1-1-1,0 1 0,1-1 0,-1 1 1,1-1-1,-1 0 0,1 1 1,-1-1-1,1 1 0,-1-1 0,1 0 1,-1 1-1,1-1 0,1 1 2,0-1-1,-1 0 1,1 0-1,-1 0 0,1 0 1,-1 0-1,1 0 1,-1-1-1,1 1 1,-1 0-1,4-2 1,1 0-35,0-1 0,1 0 0,-1-1 1,9-5-1,52-48-229,-66 57 241,0-1 0,-1 0 1,1 1-1,0-1 0,0 1 0,-1-1 0,1 1 0,0-1 0,0 1 1,0-1-1,0 1 0,0 0 0,-1 0 0,1-1 0,0 1 0,0 0 1,0 0-1,0 0 0,0 0 0,0 0 0,0 0 0,0 0 1,0 0-1,1 1 0,-1 0 18,0-1 1,1 1-1,-1 0 1,0 0 0,0 0-1,0 0 1,0 0-1,0 0 1,0 0-1,0 1 1,0-1-1,0 0 1,1 3-1,1 3 69,-1 0-1,1 0 0,-1 0 0,-1 1 1,2 8-1,-2-9-16,-1 0 0,-1 1 0,1-1 0,-3 11 0,2-13-319,0 0-1,0 1 1,1-1-1,0 1 0,0-1 1,0 1-1,1 5 1,0-3-992,20-12-14304,-14-2 14838,-1 0 1,0-1 0,0 1 0,0-1 0,-1 0 0,0-1 0,4-7-1,31-70-1503,-33 69 1729,15-37-254,63-128 119,-23 82 4495,-17 29-954,-27 39-2004,-10 15 235,1 1 1,1 0 0,0 0 0,16-17 0,-25 31-1022,0 0 0,-1 0 0,1 0 1,0 0-1,0 1 0,0-1 0,0 0 0,0 0 1,0 1-1,0-1 0,0 1 0,1-1 0,-1 1 0,0-1 1,0 1-1,0-1 0,1 1 0,-1 0 0,0 0 1,3 0-1,-4 0-17,1 1 1,0-1 0,0 1-1,0-1 1,-1 1 0,1-1-1,0 1 1,-1 0 0,1-1-1,0 1 1,-1 0 0,1 0-1,-1-1 1,1 1 0,-1 0-1,1 0 1,-1 0 0,0 0-1,1 0 1,-1 1 0,2 8 687,0 0 0,-1 0 0,-1 20 0,0-27-699,-10 241 3461,-16 0-5308,25-236 1406,1-5-655,-1 0 1,1 1 0,-1-1 0,1 0 0,0 0-1,0 0 1,1 1 0,0 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5152,'0'-11'7824,"1"16"-5072,2 4-2220,-1-1 0,-1 1 0,0 0 0,0 0 0,0-1 0,-2 16 1,1-9-120,-9 156 1913,2-67-1479,5-82-701,0-1 0,-9 36 0,9-45 115,6-15-167,10-24-44,-12 22-18,110-194 48,-101 182 2,0 0-1,0 1 1,2 1 0,0 0 0,28-24 0,-40 38-51,-1 0 1,1 0 0,0 1-1,0-1 1,0 0 0,0 1 0,0-1-1,0 1 1,0-1 0,0 1 0,0 0-1,0-1 1,0 1 0,1 0 0,-1 0-1,0-1 1,0 1 0,0 0-1,0 0 1,0 1 0,0-1 0,1 0-1,0 0 1,-1 1 14,0 0-1,1 0 1,-1 0-1,0 0 1,0 0-1,0 0 1,0 0 0,0 0-1,0 0 1,0 0-1,0 0 1,0 1-1,0-1 1,1 3 0,0 3 57,1 0 0,-1 0 0,0 1 0,-1-1 0,2 13 1,-3-2 42,-1 1 0,-5 31 1,4-35-93,0 1 0,0-1 0,2 0 0,1 27 0,-1-41-58,0 0-1,0 0 1,0-1 0,0 1 0,1 0-1,-1 0 1,0-1 0,0 1 0,1 0-1,-1 0 1,0-1 0,1 1 0,-1 0-1,0-1 1,1 1 0,-1 0 0,1-1-1,0 1 1,-1-1 0,1 1 0,-1-1-1,1 1 1,0-1 0,-1 1 0,1-1-1,0 1 1,0-1 0,-1 0 0,1 0-1,0 1 1,0-1 0,-1 0 0,1 0-1,0 0 1,0 0 0,0 0 0,-1 0-1,1 0 1,0 0 0,0 0 0,0 0 0,-1 0-1,1-1 1,0 1 0,0 0 0,-1-1-1,1 1 1,0 0 0,-1-1 0,2 0-1,5-3-115,0 0 1,0 0-1,12-11 0,-16 12 64,61-57-311,9-7 361,-71 66 18,-1 0 0,0-1 0,0 1 0,1 0 1,-1 1-1,1-1 0,-1 0 0,1 0 0,-1 1 1,1-1-1,0 1 0,1-1 0,-2 1 11,0 0 0,0 1 0,0-1 0,0 1 0,0-1-1,0 1 1,0-1 0,0 1 0,-1-1 0,1 1 0,0 0-1,0-1 1,-1 1 0,1 0 0,0 0 0,-1-1 0,1 1-1,-1 0 1,1 0 0,-1 0 0,1 1 0,3 6 78,0 0 0,-1 1 0,0-1 0,-1 1-1,1 0 1,-2 0 0,1 0 0,-1 0 0,-1 11 0,0 16 164,-6 36-1,3-44-208,3-14-195,0-10-359,0 0 0,0-1-1,-1 1 1,1 0 0,-1-1 0,-1 6 0,6-27-14675,0 0 11722,5 1 1281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4384,'-1'-8'877,"4"5"691,-2 3-1409,-1 0 1,1 0 0,-1 0-1,1 1 1,-1-1 0,1 0-1,-1 0 1,1 1 0,-1-1-1,1 0 1,-1 1 0,1-1-1,-1 0 1,1 1-1,-1-1 1,0 1 0,1-1-1,-1 1 1,0-1 0,1 1-1,-1 0 1,3 5 717,-2 1 0,1 0 0,-1 0 0,0-1 0,0 1 0,0 11 0,0 11 461,1-13-640,0 0 85,0-1 0,1 1 1,1 0-1,6 18 0,-8-30-667,-1 0 1,1-1-1,0 1 0,0-1 1,0 1-1,0-1 0,1 0 1,-1 0-1,1 0 1,0 0-1,0 0 0,0-1 1,0 1-1,0-1 1,1 0-1,-1 0 0,1 0 1,-1 0-1,1-1 0,0 1 1,0-1-1,6 1 1,-3-1-48,1-1 1,-1 1-1,1-1 1,-1-1-1,1 1 1,-1-1-1,1-1 1,-1 1-1,0-1 1,0-1-1,1 1 1,-2-1-1,1-1 1,0 1-1,-1-1 1,1 0-1,9-8 1,-9 5-65,0 1-1,0-1 1,0-1 0,-1 1-1,0-1 1,-1 0 0,0 0 0,0-1-1,-1 1 1,0-1 0,0 0-1,-1 0 1,3-13 0,-5 17-24,0 1 0,0-1 0,-1 1 0,0-1 0,0 0 0,0 1 0,0-1 0,-1 1 0,0-1 0,0 0 0,0 1 0,-1 0 0,1-1 0,-1 1 0,0 0 0,0 0 0,0 0-1,-5-6 1,5 8-51,-1-1-1,1 0 0,-1 1 1,0 0-1,0 0 0,0 0 0,-1 0 1,1 0-1,0 0 0,-1 1 1,1-1-1,-1 1 0,1 0 0,-1 0 1,0 1-1,1-1 0,-1 1 1,0 0-1,0 0 0,1 0 0,-1 0 1,0 0-1,-4 2 0,-3 1-622,0 0-1,0 1 1,0 0-1,0 0 0,-18 12 1,21-11-779,0 0 1,1 1-1,0 0 0,-10 10 1,5-1-1105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8480,'-3'-5'2466,"3"9"161,3 15 402,-21 255 5284,14-227-7458,3-35-693,0-8-85,0 1-1,1 0 1,0-1 0,0 1-1,0 0 1,1 7 0,0-6 290,1-11-382,11-19-113,0-1 0,14-41 0,-17 38 175,1 0 0,2 1 0,1 0 0,1 1 0,23-31 0,-37 57-45,3-5 78,0 0 0,0 0 1,1 0-1,-1 1 0,7-5 0,-10 9-50,0-1 0,0 1 0,0-1 0,-1 1 0,1-1 0,0 1 0,0 0 0,0-1-1,0 1 1,0 0 0,0 0 0,0 0 0,0 0 0,0 0 0,0 0 0,0 0 0,0 0-1,0 0 1,0 0 0,0 0 0,0 1 0,0-1 0,0 0 0,0 1 0,0-1 0,-1 0-1,1 1 1,0 0 0,0-1 0,0 1 0,-1-1 0,1 1 0,0 0 0,0-1 0,-1 1-1,1 0 1,-1 0 0,1 0 0,-1 0 0,1-1 0,0 3 0,1 2 39,0 0-1,0 1 1,0-1 0,0 1 0,-1-1 0,0 1 0,0 0 0,-1 0-1,1 6 1,-5 56 150,3-50-161,-3 8 58,3-21-93,0 0 1,0 0-1,0 0 0,1 0 1,0 1-1,0-1 1,0 0-1,0 0 1,1 0-1,1 6 0,-1-11-23,-1 1 0,0-1 0,0 1 0,1-1-1,-1 0 1,1 1 0,-1-1 0,0 1-1,1-1 1,-1 0 0,1 1 0,-1-1-1,0 0 1,1 0 0,-1 1 0,1-1 0,-1 0-1,1 0 1,-1 0 0,1 0 0,-1 0-1,1 0 1,0 1 0,-1-1 0,1 0 0,-1 0-1,1-1 1,-1 1 0,1 0 0,-1 0-1,1 0 1,-1 0 0,1 0 0,-1 0 0,1-1-1,-1 1 1,1 0 0,0-1 0,18-13-435,-15 11 302,65-51-810,-40 30 898,0 2 1,50-29-1,-77 49 64,1 1-1,-1 0 1,1 0 0,-1 0-1,1 0 1,0 1-1,-1-1 1,1 1 0,5-1-1,-7 1-1,0 1 0,0-1-1,1 0 1,-1 0 0,0 1-1,1-1 1,-1 1 0,0-1-1,0 1 1,0-1 0,0 1-1,1 0 1,-1-1 0,0 1-1,0 0 1,0 0-1,0 0 1,-1 0 0,1 0-1,0 0 1,0 0 0,0 0-1,-1 0 1,2 2 0,2 8 115,-1 0 0,1 0 0,-1 0-1,-1 1 1,0-1 0,-1 1 0,0 17 0,-7 85 679,2-67-658,3-25-446,-1 1 0,-1-1 1,-10 40-1,13-54-2581,9-34-13158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3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14528,'-18'-8'6591,"68"19"-5727,-19-6-384,6 2-448,47-7 1472,6 5-832,41-10-480,-6 2-160,33-6-1216,-10 9 640,5-3-3840,-22 3 2432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6304,'0'0'275,"1"1"0,-1 0 0,1 0 1,-1-1-1,1 1 0,-1 0 0,0 0 0,1 0 0,-1-1 1,0 1-1,0 0 0,0 0 0,0 0 0,0 1 1,4 12 2497,-1-11-2358,-1 0-1,1 1 1,0-1 0,-1 0-1,2 0 1,-1 0 0,0-1-1,0 1 1,1-1 0,0 0-1,-1 1 1,1-2 0,0 1-1,0 0 1,0-1 0,5 1-1,-5-1-313,0 0 0,0-1-1,0 0 1,0 0-1,0 0 1,1-1-1,-1 1 1,0-1-1,0 0 1,0 0-1,-1 0 1,1-1 0,0 1-1,0-1 1,-1 0-1,1 0 1,-1 0-1,0-1 1,1 1-1,-1-1 1,0 0-1,0 0 1,-1 0 0,1 0-1,3-5 1,-3 3-55,0 0 0,-1 0 1,1 0-1,-1 0 1,0-1-1,2-10 1,-3 14-22,-1 1 1,0 0 0,0-1 0,1 1 0,-1-1 0,0 1 0,0 0 0,0-1 0,0 1 0,-1 0 0,1-1 0,0 1-1,-1 0 1,1-1 0,0 1 0,-1 0 0,0-1 0,1 1 0,-1 0 0,0 0 0,1 0 0,-1 0 0,0 0 0,0 0-1,0 0 1,0 0 0,0 0 0,0 0 0,0 0 0,-1 1 0,1-1 0,0 0 0,0 1 0,-2-1 0,1 0 33,1 1 1,-1 0 0,1 0 0,-1 0-1,0 0 1,1 0 0,-1 0 0,0 0-1,1 1 1,-1-1 0,1 1 0,-1-1 0,1 1-1,-1-1 1,1 1 0,-1 0 0,1 0-1,0 0 1,-1 0 0,1 0 0,0 0-1,0 0 1,-2 2 0,-2 2 161,1 1 0,0-1 0,-1 1-1,-2 7 1,-6 11 456,1 1-1,-12 34 1,19-43-415,1 0 1,0 0 0,1 0-1,1 1 1,0 20-1,2-33-249,0 0-1,0 0 0,1 0 0,0 0 0,0 0 0,0 0 0,0 0 1,0 0-1,1 0 0,0-1 0,0 1 0,0-1 0,0 1 1,4 3-1,-5-5-225,1 0 0,0 0 1,0 0-1,0 0 0,1-1 1,-1 1-1,0-1 0,1 0 1,-1 0-1,0 0 0,1 0 1,-1 0-1,1 0 0,0-1 1,-1 1-1,1-1 0,0 1 1,-1-1-1,1 0 0,0 0 1,-1-1-1,6 0 0,5-2-1599,0-2 0,0 1 0,0-1 0,-1-1 0,1-1 1,-2 1-1,18-14 0,11-5-1420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7040,'-2'4'3236,"3"8"-2572,0-2 1340,-3 14 592,0 0 1,-10 39-1,3-12-7,7-44-2265,-1 23 649,2-29-958,1 1-1,0-1 1,0 0 0,0 0-1,1 0 1,-1 0 0,0 1-1,0-1 1,1 0 0,-1 0-1,0 0 1,1 0 0,-1 0-1,1 0 1,-1 0 0,1 0 0,0 0-1,0 0 1,-1 0 0,3 1-1,-3-1-24,1-1 1,0 0-1,0 0 0,-1 0 0,1 0 0,0 0 1,0 0-1,-1 0 0,1 0 0,0 0 0,0 0 1,-1 0-1,1 0 0,0-1 0,-1 1 0,1 0 1,0 0-1,-1-1 0,1 1 0,0-1 0,-1 1 1,1 0-1,0-1 0,17-15-152,-14 13 149,13-14-57,-10 10 180,0 0 0,0 1 1,1-1-1,0 2 0,9-7 1,-16 12-56,0-1 0,0 0 0,0 1 1,-1 0-1,1-1 0,0 1 0,0-1 1,0 1-1,0 0 0,0 0 0,0-1 0,0 1 1,0 0-1,0 0 0,0 0 0,0 0 1,0 0-1,0 0 0,0 1 0,0-1 1,0 0-1,0 0 0,0 1 0,0-1 1,0 0-1,0 1 0,0-1 0,-1 1 1,1 0-1,0-1 0,0 1 0,0-1 1,-1 1-1,1 0 0,0 0 0,-1-1 1,1 1-1,-1 0 0,1 0 0,-1 0 1,1 0-1,-1 0 0,0 0 0,1 1 0,1 5 125,-1 0 0,0 0-1,0 0 1,-1 1 0,0 7-1,0-8-185,-5 74-240,-3-26-7908,4-36-96,3-10 4970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9632,'0'0'3120,"0"2"-1899,-6 163 7257,-9-2-5315,-33 162-1372,47-322-1746,-81 478-1458,80-471 1098,-8 33-3691,-1-20-3262,2-43-3532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10464,'-26'-8'4736,"17"8"-993,13 0-2463,1 0 1024,3 0-1344,10 0 96,9 0-640,14 0-160,4 0-160,5 0-448,-2 8 224,-3-5-1952,-3 6 1152,-8-1-3328,-2-1 2369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9056,'-16'7'2922,"16"-7"-2888,0 0-1,0 0 1,-1 0 0,1 0-1,0 1 1,0-1-1,-1 0 1,1 0-1,0 0 1,0 1 0,0-1-1,0 0 1,-1 0-1,1 0 1,0 1-1,0-1 1,0 0 0,0 1-1,0-1 1,0 0-1,0 0 1,-1 1-1,1-1 1,0 0-1,0 0 1,0 1 0,0-1-1,0 0 1,0 1-1,0-1 1,1 0-1,-1 0 1,0 1 0,-1 12 58,-1 4 1632,1 1 0,1 20-1,2 6 1016,-2-28-1697,1 0 1,0 0-1,4 15 0,-4-26-795,0 0 0,1 0 0,0 0-1,0 0 1,0-1 0,0 1 0,1-1-1,0 1 1,0-1 0,0 0 0,0 0-1,1-1 1,6 6 0,-8-7-160,0 0 0,1-1 0,-1 0 0,1 1 0,-1-1 0,1 0 0,0 0 0,0 0 0,-1-1 0,1 1 0,0-1 0,0 1 0,0-1 0,0 0 0,-1 0 0,1-1 0,4 1 0,2-2 40,1-1 0,0 1 0,13-7 0,-10 3-165,0-1 0,0 0 0,0 0 0,-1-2 0,0 0 0,0 0 0,-1-1-1,0 0 1,9-13 0,4-6-905,-2-1 0,25-46 0,-41 65-200,-1-1 0,8-20-1,-12 28 499,1 1 0,-1-1 0,0 0-1,-1 0 1,1 1 0,-1-1-1,1 0 1,-1 0 0,0 0-1,-1 0 1,1 0 0,-2-6 0,-3 2-1739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8896,'0'2'562,"1"0"-1,-1-1 1,0 1 0,1 0 0,-1-1 0,1 1-1,0-1 1,0 1 0,-1-1 0,3 3 0,-1-2-182,-1 1 0,0-1 0,1 1 0,-1-1 0,0 1 1,0-1-1,0 4 0,14 178 7162,-13-136-6359,-2-11-574,0-17-135,4 27 0,-3-42-422,1 10 34,-2-14-87,0-1 1,0 0-1,0 0 0,0 0 1,0 0-1,0 1 0,0-1 0,0 0 1,0 0-1,1 0 0,-1 0 1,0 1-1,0-1 0,0 0 1,0 0-1,0 0 0,0 0 0,0 0 1,0 1-1,1-1 0,-1 0 1,0 0-1,0 0 0,0 0 1,0 0-1,0 0 0,1 0 0,-1 0 1,0 0-1,0 0 0,0 1 1,0-1-1,1 0 0,-1 0 1,0 0-1,0 0 0,0 0 0,1 0 1,-1 0-1,0 0 0,0 0 1,0 0-1,0-1 0,1 1 1,-1 0-1,0 0 0,0 0 1,0 0-1,0 0 0,0 0 0,1 0 1,-1 0-1,0 0 0,0-1 1,0 1-1,0 0 0,0 0 1,1 0-1,-1 0 0,2-4-56,0 1-1,-1 0 1,1-1-1,-1 1 1,1-1-1,-1 1 1,1-7 0,3-9-55,7-10 140,0 1 0,2 0-1,1 0 1,2 2-1,20-26 1,-37 51-4,1 0 0,0 0 1,0 0-1,-1 0 0,1 0 0,0 0 1,0 1-1,0-1 0,0 0 0,0 1 1,0-1-1,0 0 0,0 1 0,0-1 1,1 1-1,-1 0 0,0-1 0,0 1 1,0 0-1,1 0 0,1-1 0,-3 2 8,1-1 0,0 1 0,0-1 0,0 1-1,-1-1 1,1 1 0,0-1 0,0 1 0,-1 0-1,1-1 1,0 1 0,-1 0 0,1 0 0,-1 0-1,1-1 1,-1 1 0,0 0 0,1 0-1,-1 0 1,0 0 0,1 0 0,-1 0 0,0-1-1,0 1 1,0 0 0,0 2 0,4 107 873,-4-94-792,0-15-105,0 0 0,0 0 0,0 1 0,0-1-1,0 0 1,0 0 0,0 1 0,1-1 0,-1 0 0,0 0-1,1 0 1,-1 0 0,1 1 0,-1-1 0,1 0-1,0 0 1,-1 0 0,1 0 0,0 0 0,0 0-1,0 0 1,0 0 0,1 0-12,0 0-1,0-1 0,0 1 1,0-1-1,-1 0 1,1 0-1,0 1 1,0-1-1,0 0 0,0 0 1,0-1-1,0 1 1,0 0-1,-1-1 1,3 0-1,21-6-357,-1-1-1,31-16 1,24-7 343,-68 27 161,1 1 1,-1 0 0,1 1-1,0 1 1,14-1-1,-22 2-74,1 1-1,-1-1 0,0 1 0,0 0 0,0 0 0,1 0 0,-1 0 0,0 1 0,-1 0 0,1 0 1,0 0-1,0 0 0,-1 0 0,1 1 0,-1 0 0,5 5 0,2 2-11,-1 1 0,-1 1 1,13 22-1,-19-30-396,1 1 0,-1 0-1,0 1 1,0-1 0,1 8 0,-2-11-396,-1 1 0,1 0 0,-1-1 0,0 1 0,0-1 0,0 1-1,0 0 1,-1-1 0,1 1 0,-1-1 0,1 1 0,-1-1 0,0 1 0,-2 3-1,-11 11-7684,0 2 2683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5984,'-8'-13'11846,"8"27"-9389,-8 128 2546,8 173-1238,1-305-3568,0 0 1,3 15-1,-3-22-112,0 1-1,0-1 1,0 0-1,0 0 0,1 0 1,-1 0-1,1 0 1,0 0-1,0 0 1,0 0-1,3 2 0,-4-4-41,1 0-1,0 0 0,-1 0 0,1 0 0,0 0 1,0 0-1,0-1 0,-1 1 0,1-1 0,0 0 1,0 1-1,0-1 0,0 0 0,0 0 0,0 0 1,0 0-1,0 0 0,0-1 0,-1 1 1,1-1-1,0 1 0,0-1 0,2-1 0,4-1 6,1-1 1,0 0-1,9-7 0,-7 3-38,0-1-1,-1 0 1,0 0 0,0-1 0,-1 0-1,14-20 1,38-72-94,8-40-59,-1 4-413,-64 128-129,0 1-1,0 0 1,2-13-1,4-9-8129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 7040,'-1'-1'388,"0"0"0,0 1 1,0-1-1,0 0 0,0 1 0,0-1 1,-1 1-1,1-1 0,0 1 0,0 0 0,0-1 1,-1 1-1,1 0 0,0 0 0,0 0 1,-1 0-1,1 0 0,-2 1 0,0-1 79,0 1-1,1 0 0,-1 0 1,0 0-1,1 0 0,0 1 0,-1-1 1,-2 3-1,-1 1 31,1 0 1,0 0-1,0 0 1,0 0-1,1 1 1,-7 10-1,4-2 103,0 1 0,0 0-1,1 0 1,-4 18-1,8-23-369,0-1-1,1 0 0,0 1 0,0-1 1,1 0-1,0 1 0,1-1 0,3 17 1,-3-21-174,1 0 0,0 0 1,0 0-1,0-1 1,0 1-1,1-1 0,-1 0 1,1 1-1,1-1 1,-1 0-1,0-1 0,1 1 1,0-1-1,0 1 1,0-1-1,0 0 1,8 4-1,-10-6-59,1 0 1,0 1 0,0-1-1,0 0 1,0-1-1,0 1 1,0 0-1,0-1 1,0 0-1,0 1 1,0-1-1,0-1 1,1 1-1,-1 0 1,0-1 0,0 1-1,0-1 1,0 0-1,0 0 1,0 0-1,-1-1 1,1 1-1,0-1 1,0 1-1,-1-1 1,1 0-1,-1 0 1,4-4-1,-2 1-78,0 0-1,-1 1 0,0-2 1,0 1-1,0 0 0,-1-1 0,0 1 1,0-1-1,0 0 0,-1 1 1,1-1-1,-2 0 0,1 0 0,0 0 1,-1-8-1,0 11-30,0 1 0,-1-1 1,1 0-1,0 1 0,-1-1 0,1 1 0,-1-1 0,0 1 1,0-1-1,0 1 0,0 0 0,0-1 0,-1 1 0,1 0 1,-1 0-1,1 0 0,-1 0 0,0 0 0,0 0 0,0 0 1,0 1-1,0-1 0,0 1 0,0-1 0,-1 1 0,1 0 1,0 0-1,-1 0 0,1 0 0,-1 0 0,1 1 0,-1-1 1,1 1-1,-1-1 0,0 1 0,-3 0 0,-23 4-2667,0-1-5636,24-3 5530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 7872,'-1'-5'3427,"-2"12"-1424,-2 19 700,-38 319 7433,5-51-7286,35-266-2667,-19 142 541,13-85-621,1-18-2526,5-57-2323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9792,'-3'1'940,"3"0"-821,-1-1 1,0 0 0,1 0-1,-1 1 1,1-1 0,-1 1-1,1-1 1,-1 0 0,1 1-1,0-1 1,-1 1 0,1-1 0,0 1-1,-1-1 1,1 1 0,0-1-1,-1 1 1,1-1 0,0 1-1,0-1 1,0 1 0,-1 0-1,1-1 1,0 1 0,0-1-1,0 1 1,0 0 0,0 0-1,-3 15 1313,1 0 0,0 0 0,1 26 0,2-34-886,1 20 1809,8 38 0,-8-56-1919,1-1 0,0 0 1,0 0-1,1 0 0,0 0 1,1 0-1,10 14 0,-14-21-360,1 1 0,0-1-1,1 1 1,-1-1 0,0 0-1,0 0 1,1 0-1,0-1 1,-1 1 0,1 0-1,0-1 1,-1 0-1,1 0 1,0 0 0,0 0-1,0 0 1,0 0 0,0-1-1,1 1 1,-1-1-1,0 0 1,0 0 0,0 0-1,0 0 1,0-1 0,0 1-1,0-1 1,0 0-1,0 0 1,0 0 0,3-2-1,4-2-91,0 0 1,-1 0-1,0-1 0,0-1 0,-1 0 0,1 0 1,10-12-1,4-7-614,-1-2-1,-1 0 1,-2-1 0,-1-1 0,26-58 0,-42 84 174,-1 0 1,0 1 0,0-1-1,0 0 1,-1 0 0,1 0 0,-1 0-1,0-1 1,0 1 0,-1-6 0,0 1-1023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3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338 501 7456,'3'-6'11469,"-14"7"-9755,2 0-1341,1-1 0,0 1 0,0 0-1,-1 1 1,1 0 0,0 0 0,1 1-1,-1 0 1,-8 5 0,4-2-9,1 1 0,1 1 0,0-1 1,0 2-1,-12 11 0,3 3 91,0 0-1,1 1 1,2 1 0,-19 36 0,22-36-199,2 0 1,-11 34-1,19-50-269,0 0 0,1-1 0,1 1 0,-1 0 0,1 0 0,1 0 0,0 0 0,0 0 0,1 0 0,0 0 0,2 10 0,-2-17-6,-1 0 0,0-1 0,1 1 0,0 0 0,-1-1 0,1 1 0,0-1 1,0 1-1,0-1 0,0 1 0,0-1 0,0 0 0,0 1 0,0-1 0,1 0 0,-1 0 0,0 0 0,1 0 0,-1 0 0,1 0 0,-1 0 0,1 0 0,-1-1 0,1 1 0,0-1 0,-1 1 1,1-1-1,0 1 0,0-1 0,-1 0 0,1 0 0,0 0 0,0 0 0,-1 0 0,1-1 0,0 1 0,0 0 0,1-1 0,2-1-40,0 0 1,-1 0-1,0 0 0,0-1 0,1 1 0,-1-1 0,-1 0 0,1 0 1,0-1-1,-1 1 0,1-1 0,-1 1 0,4-8 0,5-9-106,-2-1-1,16-42 1,10-53 171,-13 37 170,-13 50-55,-4 14 68,-1 0 1,-1 0 0,0-1-1,-1 1 1,2-26-1,-7 25 219,0 11-54,-1 7 276,-3 17-315,1 1-1,1 0 1,1 0-1,1 0 1,0 38-1,3-19-148,2 0 0,10 43-1,-11-71-159,1 0-1,0 0 0,1 0 1,0 0-1,0 0 1,1-1-1,1 0 0,10 15 1,-13-21-8,0 0 1,0-1-1,1 1 1,-1-1 0,1 1-1,0-1 1,0 0-1,0-1 1,0 1 0,1-1-1,-1 0 1,1 0-1,-1 0 1,1 0 0,0-1-1,0 0 1,-1 0-1,1 0 1,0-1 0,0 1-1,0-1 1,7-1-1,0-1-24,0 0-1,0-1 0,0 0 1,-1-1-1,1-1 0,-1 1 1,0-2-1,-1 0 0,1 0 1,-1-1-1,15-12 0,3-8-7,-1-1 0,31-40-1,33-34 416,-91 102-379,1-1 0,-1 1 0,0-1 0,1 1 0,-1 0 1,1-1-1,-1 1 0,1-1 0,-1 1 0,1 0 0,-1 0 0,1-1 1,0 1-1,-1 0 0,1 0 0,-1 0 0,1 0 0,-1-1 0,1 1 1,0 0-1,-1 0 0,1 0 0,0 1 0,0-1-1,-1 0 0,1 1 0,-1-1 0,1 0 0,-1 1 0,1-1 0,-1 1 0,0-1 0,1 1 0,-1-1 0,0 1 0,1-1 0,-1 1-1,0 0 1,0-1 0,1 1 0,-1-1 0,0 2 0,1 5-1,0 0-1,-1 0 0,0 10 1,0-11 2,-3 36-2,-1 1 0,-18 73 0,15-95 0,6-17 0,-1 0 0,1 0 0,0-1 0,0 1 0,0 0 0,1 0 0,-1 0 0,1 0 0,0 0 0,0 0 0,1 5 0,-1-9 0,0 0 0,0 0 0,0 1 0,0-1 0,0 0 0,0 0 0,1 1 0,-1-1 0,0 0 0,0 0 0,0 1 0,0-1 0,0 0 0,0 0 1,1 0-1,-1 1 0,0-1 0,0 0 0,0 0 0,0 0 0,1 0 0,-1 1 0,0-1 0,0 0 0,1 0 0,-1 0 0,0 0 0,0 0 0,0 0 0,1 0 0,-1 0 0,0 0 0,0 0 0,1 0 0,-1 0 0,0 0 0,1 0 0,11-8-17,153-128-116,-147 122 126,37-24 1,-49 35 22,0 0 0,-1 0-1,1 0 1,1 1 0,-1 0-1,0 0 1,1 0 0,-1 1 0,1 0-1,-1 0 1,10 1 0,-13 0-12,1 1 0,0 0 0,-1 0-1,1 0 1,-1 0 0,0 1 0,1-1 0,-1 1 0,0 0 0,0 0 0,0 0 0,0 1 0,0-1 0,-1 1 0,1-1 0,-1 1 0,1 0 0,-1 0 0,0 0 0,0 0 0,0 0 0,-1 1 0,1-1 0,0 4-1,4 10-5,-1 0 0,0 0 0,3 30 0,-6-34-3,-2-10 1,1 1 0,-1 0 0,1-1 1,0 1-1,0-1 0,0 1 0,1-1 0,-1 0 0,1 1 0,0-1 1,0 0-1,0 0 0,0 0 0,1 0 0,-1-1 0,1 1 0,-1 0 0,1-1 1,0 0-1,0 0 0,0 0 0,0 0 0,1 0 0,-1-1 0,0 1 1,1-1-1,-1 0 0,5 1 0,3 0 2,0-1-1,0 0 1,0 0-1,0-2 1,0 1-1,0-1 1,0-1-1,0 0 1,0 0-1,-1-1 1,21-9-1,-8 2-79,0-1-1,-1-1 0,-1-2 1,28-21-1,8-10-126,-3-3-1,83-93 0,-131 134 201,-1 0 0,1 0 0,-2 0-1,1-1 1,-1 0 0,4-9 0,-7 16 16,-1-1 1,1 0-1,-1 0 1,1 1-1,-1-1 0,0 0 1,0 0-1,1 1 0,-1-1 1,-1 0-1,1 0 1,0-2-1,-1 3 7,1 1 0,0-1 0,-1 0 0,1 1 1,-1-1-1,1 0 0,-1 1 0,0-1 0,1 1 0,-1-1 0,0 0 0,1 1 0,-1 0 1,0-1-1,1 1 0,-1-1 0,0 1 0,0 0 0,0 0 0,1-1 0,-1 1 1,0 0-1,0 0 0,0 0 0,0 0 0,1 0 0,-1 0 0,0 0 0,0 0 1,0 0-1,0 0 0,1 1 0,-2-1 0,-7 2 24,1 1 0,0-1 0,1 1 0,-1 1 0,0-1 0,1 1 0,0 1 0,0-1 0,-13 12 0,2 0-19,1 2 0,-21 24 0,0 9 35,-37 66-1,62-95-42,6-10-10,0-1 1,1 1-1,-6 16 0,11-25-1,0-1 0,1 1 0,-1-1 0,0 1 0,1-1 0,-1 1 0,1 0 0,0-1 0,0 1 0,0 0 0,0-1 0,0 1 0,1 0 0,-1-1 0,1 1 0,0-1 0,-1 1 0,1-1 0,0 1 0,1-1 0,-1 0 0,0 1 0,1-1 0,2 3 0,-2-3-20,1 0-1,-1-1 1,1 1 0,-1-1-1,1 0 1,0 0 0,0 0-1,-1 0 1,1 0 0,0 0-1,0-1 1,0 1 0,0-1-1,0 0 1,0 0 0,0 0-1,0 0 1,0-1 0,3 0-1,7-2-146,0 0-1,22-10 0,-33 13 161,13-7-61,-1 0 1,1 0-1,-1-2 0,0 0 1,24-20-1,-16 9-1,-2 0 0,1-1-1,-2-1 1,20-31 0,-13 15-23,-1-1 1,-2-1-1,-2-1 1,-1-1-1,14-47 0,37-140 93,-57 168 271,14-117-1,-26 135 55,-5 28 46,-1 12-139,-2 10 116,-10 31-227,1 0 0,-19 74 0,24-76-98,-4 17 2,2 1 0,3 0 0,-4 81 1,12-99-207,2 1 1,1-1-1,2 0 0,1 0 1,2 0-1,15 43 1,-20-71-610,1-1 1,1 1 0,-1-1 0,1 1-1,1-1 1,7 10 0,-6-11-1123,0 0 0,0 0 0,10 8-1,11 6-2327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9888,'-4'1'4887,"4"-1"-4765,-5 10 3425,-6 19 375,7-16-2881,-8 19-68,1 1 0,2 0 0,1 0-1,-4 41 1,11-64-853,-1 15 277,2-25-398,0 1-1,0-1 1,0 0-1,0 0 1,0 0 0,0 1-1,0-1 1,0 0-1,0 0 1,0 1 0,0-1-1,1 0 1,-1 0-1,0 0 1,0 1-1,0-1 1,0 0 0,0 0-1,0 0 1,1 0-1,-1 1 1,0-1 0,0 0-1,0 0 1,0 0-1,1 0 1,-1 0-1,0 1 1,9-7-411,25-29 36,1 1 0,2 3 0,62-43 0,9 12 718,-103 59-254,-1 1 1,0 1-1,1-1 1,-1 1 0,1-1-1,6 0 1,-10 2-57,0 0 0,0 0 0,0 0 1,0 0-1,-1 0 0,1 0 0,0 0 1,0 0-1,0 0 0,0 0 0,0 1 0,-1-1 1,1 0-1,0 1 0,0-1 0,0 0 1,-1 1-1,1-1 0,0 1 0,0-1 0,-1 1 1,1 0-1,-1-1 0,1 1 0,0-1 1,-1 1-1,1 0 0,-1 0 0,0-1 1,1 1-1,-1 0 0,1 0 0,-1 0 0,0 0 1,0-1-1,0 1 0,1 0 0,-1 0 1,0 1-1,0 4 76,0 0 1,-1 0-1,1-1 0,-1 1 1,0 0-1,-1 0 0,-3 10 1,-21 38 352,14-30-339,-24 62 44,36-85-172,-1 0 1,1 0 0,0 0 0,-1 0-1,1 0 1,0 1 0,0-1-1,0 0 1,-1 0 0,1 0-1,1 0 1,-1 0 0,0 0 0,0 2-1,0-3-18,1 1-1,-1-1 1,0 0-1,0 1 0,1-1 1,-1 0-1,0 1 1,1-1-1,-1 0 0,0 0 1,1 1-1,-1-1 1,0 0-1,1 0 1,-1 1-1,0-1 0,1 0 1,-1 0-1,1 0 1,-1 0-1,0 0 1,1 0-1,-1 0 0,1 0 1,-1 0-1,1 0 1,2 0-113,0-1 0,0 1 0,0-1 0,0 0 0,0 0 0,0 0 0,0-1 1,0 1-1,4-3 0,105-79-1217,-55 39 1439,-55 42-108,25-16 391,-26 17-312,0 0 0,0 1 0,0-1-1,1 1 1,-1-1 0,0 1 0,0-1 0,0 1-1,0 0 1,1-1 0,-1 1 0,0 0 0,0 0-1,0 0 1,1 0 0,-1 0 0,0 0 0,0 1-1,1-1 1,-1 0 0,2 1 0,-1 1 21,-1-1 1,0 0-1,1 1 0,-1-1 1,0 1-1,0 0 1,0-1-1,0 1 0,0 0 1,0-1-1,0 1 0,-1 0 1,1 0-1,0 3 1,2 31 348,-2-25-291,3 126 383,-4-79-3609,0-55 2848,1 6-4284,1-1 1321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57 152 11232,'0'0'3594,"10"0"1483,-3-1-3966,-1 1-1,1-1 1,11-3-1,39-16 1425,-54 18-2434,21-7 225,0-1 0,0-1 0,-1-1 0,-1-1 1,40-31-1,-61 43-320,10-12 114,-10 13-115,-1 0-1,0 0 1,0 0 0,0-1 0,0 1 0,0 0 0,1 0-1,-1-1 1,0 1 0,0 0 0,0-1 0,0 1 0,0 0-1,0 0 1,0-1 0,0 1 0,0 0 0,0 0-1,0-1 1,0 1 0,0 0 0,0-1 0,0 1 0,0 0-1,0 0 1,-1-1 0,1 1 0,0 0 0,0 0 0,0-1-1,0 1 1,0 0 0,-1 0 0,1 0 0,0-1-1,0 1 1,0 0 0,-1 0 0,1 0 0,0 0 0,0-1-1,-1 1 1,1 0 0,0 0 0,0 0 0,-1 0 0,1 0-1,0 0 1,-1 0 0,1 0 0,0 0 0,0 0-1,-1 0 1,1 0 0,0 0 0,-1 0 0,1 0 0,0 0-1,-8 0 44,1 0-1,-1 0 0,1 0 0,-1 1 0,1 0 1,0 1-1,-11 3 0,0 2 136,1 0 1,-20 11-1,16-6 154,1 1 0,1 1 0,-29 26 0,34-27-192,1 0 0,1 1 0,0 0 1,1 1-1,-12 22 0,21-33-131,0 0 0,0 0-1,0 1 1,0-1 0,1 0 0,0 1-1,0-1 1,0 1 0,1-1 0,0 1 0,-1-1-1,1 1 1,1-1 0,-1 1 0,1-1-1,1 7 1,0-7-28,-1 0-1,1-1 1,0 1-1,0 0 1,0-1-1,1 1 1,-1-1-1,1 0 1,0 0-1,0 0 1,0 0-1,0 0 1,1-1-1,-1 1 1,1-1-1,-1 0 1,8 3-1,2 0-589,0-1-1,-1 0 1,1-1 0,1 0-1,-1-1 1,0-1-1,19 0 1,-15-1-1511,-1-1 0,0-1 0,0 0 0,0-1 0,29-10 1,9-7-3070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3072,'-9'-10'16631,"8"22"-15263,-6 70 2327,1-5-2654,-4 48-64,10-102-772,1 1 0,1 0 0,7 30 0,0-22 115,-8-30-302,-1-1 1,1 0 0,-1 0 0,1 0-1,-1 0 1,1 0 0,0 0-1,-1 0 1,1 0 0,0 0-1,0 0 1,0 0 0,0 0 0,0 0-1,0 0 1,0-1 0,0 1-1,0-1 1,0 1 0,0 0-1,0-1 1,0 0 0,3 1-1,-1-2-24,0 1-1,1-2 0,-1 1 0,0 0 1,0-1-1,0 1 0,0-1 0,-1 0 1,1 0-1,0 0 0,-1 0 0,1-1 1,-1 1-1,4-5 0,33-44-282,52-86 1,-35 49 417,-31 49-27,-10 15 111,26-33 0,-40 56-190,-1 0 0,1 1 0,-1-1 0,1 0 0,-1 1 0,1-1 0,0 1 0,-1-1 0,1 1 0,0-1 0,-1 1 0,1-1 0,0 1 0,0 0 0,-1-1 0,1 1 0,0 0 0,0 0 0,0 0 0,-1-1 0,1 1-1,0 0 1,0 0 0,0 0 0,1 0 0,-1 1 7,0 0 0,0-1 0,0 1 0,0 0 0,0-1 0,0 1 0,0 0 0,-1 0 0,1 0 0,0 0-1,0 0 1,-1 0 0,1 0 0,0 0 0,0 1 0,2 7 101,1 0-1,-2-1 1,4 15 0,-6-21-119,11 53 198,13 54 35,-18-92-709,-1 1-1,2-1 1,17 32-1,-23-46 90,0-1 0,1 0 0,-1 0 0,1 0-1,0 0 1,-1 0 0,1 0 0,0-1 0,0 1 0,0-1-1,0 1 1,1-1 0,-1 0 0,0 1 0,0-1 0,1-1 0,-1 1-1,5 1 1,-4-2-36,-1 0 0,0 0-1,0 0 1,1 0 0,-1-1 0,0 1-1,1-1 1,-1 1 0,0-1 0,0 0-1,0 0 1,0 0 0,0 0 0,0 0-1,0-1 1,0 1 0,0 0 0,0-1-1,-1 0 1,1 1 0,2-4 0,8-13-671,0 0 1,-1-1 0,-1 0 0,9-25-1,20-37 2590,-38 79-1251,0 1 0,0-1 0,0 1 0,0-1 0,0 1 0,0-1 0,0 1 0,1 0 0,2-3 0,-4 4-195,0 0 0,1 0 0,-1 0-1,0 0 1,0 0 0,1 0-1,-1 0 1,0 0 0,0 0 0,1 0-1,-1 0 1,0 0 0,0 0 0,1 0-1,-1 0 1,0 0 0,0 0 0,1 0-1,-1 0 1,0 1 0,0-1 0,0 0-1,1 0 1,-1 0 0,0 0 0,0 0-1,0 1 1,1-1 0,-1 0 0,0 0-1,0 0 1,0 1 0,0-1 0,0 0-1,1 0 1,-1 1 0,0-1-1,0 0 1,0 1 0,2 5 542,-1 1-1,0 0 1,0-1 0,0 11 0,-3 346 7690,-26 3-4898,20-305-2953,4-29-115,-1 36-1,9-86-602,3-27-4,30-213-201,43-82 336,-34 207 63,-34 104 213,1 0 0,24-37-1,-31 57-47,0 0 0,0 0-1,1 1 1,1 0-1,-1 1 1,1 0-1,0 0 1,16-10 0,-21 15-56,1 0 1,-1 1 0,0-1 0,1 1 0,-1-1 0,1 1-1,0 0 1,-1 1 0,1-1 0,0 0 0,0 1 0,-1 0-1,1 0 1,0 0 0,0 1 0,-1-1 0,1 1 0,0 0-1,0 0 1,-1 0 0,1 0 0,-1 1 0,1-1 0,-1 1-1,0 0 1,6 4 0,-4-2 30,1 1 1,-1 0-1,-1 1 0,1-1 0,-1 1 0,0 0 1,0 0-1,4 9 0,-1 0 135,-1 0 0,6 24 0,-9-27-96,-1-1 0,0 1 0,0 0 0,-1 0 1,-1-1-1,0 1 0,-1 0 0,0 0 0,0-1 0,-5 17 1,4-23-143,1 0 1,-1 0 0,0 0 0,-1 0 0,1 0-1,-1 0 1,0-1 0,0 0 0,0 1 0,-1-1-1,0 0 1,1-1 0,-1 1 0,-1-1 0,1 1-1,0-1 1,-1 0 0,0-1 0,1 1 0,-1-1 0,0 0-1,0 0 1,-1-1 0,-6 2 0,4-2-620,1 0 1,-1-1-1,0 0 1,1-1-1,-1 1 1,0-1 0,1-1-1,-1 0 1,1 0-1,0 0 1,-1-1-1,1 0 1,-12-7-1,-5-5-1753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49 5312,'-5'-12'1701,"5"12"-1683,0 0 0,0-1 0,0 1-1,0 0 1,0 0 0,0 0 0,0 0 0,0 0 0,0-1-1,0 1 1,0 0 0,0 0 0,0 0 0,0 0-1,0 0 1,0-1 0,0 1 0,0 0 0,0 0 0,0 0-1,0 0 1,0 0 0,0 0 0,0-1 0,0 1 0,0 0-1,1 0 1,-1 0 0,0 0 0,0 0 0,0 0-1,0 0 1,0-1 0,0 1 0,0 0 0,0 0 0,1 0-1,2-3-27,1-2 1527,0 1 1,0 1-1,0-1 0,1 0 0,8-4 0,-14 14 3597,-2 17-3246,-4 12-647,-1 1-1,-16 44 1,-35 69 236,-3 10-571,56-141-838,-35 113 389,35-108-269,1 1 0,1 0 0,0 40 0,3-61-131,1 0-1,1 0 1,-1 0-1,0 0 1,1 0-1,-1 0 1,1-1-1,0 1 1,0 0-1,0 0 1,1-1-1,-1 1 1,3 3-1,-3-5-20,0 1-1,1-1 0,-1 0 0,1 0 1,0 1-1,-1-1 0,1 0 1,0 0-1,0 0 0,0-1 0,0 1 1,0 0-1,0-1 0,0 1 0,0-1 1,0 0-1,0 1 0,0-1 0,0 0 1,4-1-1,25-2 91,1-1 0,33-9 0,63-23-127,-28 7-415,14-2-4091,-88 22-1326,-18 4-35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10624,'-9'-3'8453,"9"3"-8379,92 2 7553,47 5-5114,1 0-1981,-138-7-660,227 6 50,-179-5-5495,1-1-5554,-34 1 6210,1 3 1653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7232,'-2'0'322,"0"1"1,0 0-1,0-1 1,0 1 0,0 0-1,0 0 1,1 0-1,-1 1 1,0-1 0,1 0-1,-1 1 1,0-1-1,1 1 1,0-1-1,-1 1 1,1-1 0,0 1-1,-2 3 1,1 1 840,-1 1 0,1-1 0,0 1 0,-1 8 0,2-7-212,0-5-643,0 0 0,1 1 0,0-1-1,0 0 1,0 1 0,0-1 0,0 0-1,1 1 1,-1-1 0,1 0 0,0 1-1,0-1 1,0 0 0,0 0 0,1 0-1,3 5 1,-3-4-218,0 0-1,1-1 0,-1 1 1,1-1-1,0 1 1,0-1-1,1 0 0,-1-1 1,0 1-1,1 0 1,0-1-1,0 0 0,0 0 1,0 0-1,0 0 0,0-1 1,0 1-1,0-1 1,0 0-1,1-1 0,-1 1 1,1-1-1,-1 1 1,5-2-1,10 0-95,-1 0-1,0-2 1,0 0-1,24-8 1,54-20 78,-81 25-73,0-1-1,-1 0 0,0-1 1,15-11-1,-27 17-17,0 1 0,0-1 0,0 0 0,0 1 0,0-1 0,-1 0 0,1 0 0,-1-1 0,1 1 0,-1 0 0,0 0 0,2-5 0,-3 5-10,0 1-1,1 0 0,-1-1 1,0 1-1,0 0 0,-1-1 1,1 1-1,0 0 0,0-1 1,-1 1-1,1 0 0,0-1 1,-1 1-1,0 0 0,1 0 1,-1 0-1,0-1 0,1 1 1,-1 0-1,0 0 0,0 0 1,0 0-1,0 0 0,0 1 1,0-1-1,0 0 0,-2-1 1,-5-2-199,0 0-1,0 0 1,0 0 0,-1 1 0,1 1 0,-1-1 0,0 1 0,1 1 0,-19-2 0,2 3-1243,0 0 0,-33 4 0,50-3 501,-1 0-1,1 1 0,0 0 1,0 0-1,0 1 1,0 0-1,-12 7 0,-8 9-2447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39 3808,'0'-1'143,"-1"1"0,1-1 1,0 1-1,0-1 0,-1 0 0,1 1 0,0-1 1,0 0-1,0 1 0,0-1 0,0 0 1,0 0-1,0 1 0,0-1 0,0 0 1,0 1-1,0-1 0,1 0 0,-1 1 0,0-1 1,0 0-1,1 1 0,-1-1 0,0 1 1,1-1-1,-1 0 0,0 1 0,1-1 1,-1 1-1,1-1 0,-1 1 0,1 0 0,-1-1 1,1 1-1,0-1 0,0 1 0,10-16 13558,-13 27-12675,-20 126 2558,-9 134-2279,-19 118-738,46-367-1025,-3 13-1236,5-13-3386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25 351 6400,'-6'-18'791,"3"9"-102,0 0 0,-2-18 0,4 18-678,-2 0 686,2-1 0,-1 0 0,2 0-1,-1 1 1,2-12 0,0 6 533,0 5-722,0 0 1,0 0-1,1 1 0,0-1 0,1 1 1,0-1-1,7-14 0,-6 16-295,0 1 0,1 0 0,0 1 1,0-1-1,1 1 0,-1 0 0,1 0 0,1 1 0,-1 0 0,1 0 0,0 0 1,0 1-1,0 0 0,1 0 0,-1 1 0,1 0 0,0 0 0,0 1 0,0 0 1,0 0-1,0 1 0,1 0 0,-1 1 0,0-1 0,17 3 0,-3 1 146,0 1 0,0 1 0,0 0 0,-1 2 0,0 1 0,0 0 0,-1 2 0,0 0 0,24 17-1,-38-22-133,0 0-1,0 0 1,0 0-1,-1 1 1,9 11-1,-12-16-163,-1 1 1,1 0-1,-1 0 1,0 0-1,0 0 1,0 0-1,0 0 1,0 1-1,0-1 0,-1 0 1,1 0-1,-1 1 1,1-1-1,-1 0 1,0 1-1,0-1 1,0 0-1,0 1 0,-1-1 1,1 0-1,-1 1 1,1-1-1,-2 4 1,-2-1-15,1 0 0,-1 0 0,0 0 1,0-1-1,0 1 0,-1-1 0,1 0 1,-1 0-1,0-1 0,-7 4 0,-7 4-360,-31 11 0,40-18-351,0 0 0,0-1 0,-1 0 0,0-1 0,1 0 0,-1 0 0,0-1 0,0-1 0,-14-1 0,22 1 363,-30-5-5028,14-1-1696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7136,'-24'-8'11801,"27"16"-8431,-2-2-3896,-3 39 3110,-15 79 0,10-83-1982,-19 111 390,25-151-995,1-1 0,0 1-1,0 0 1,0 0 0,0 0-1,0-1 1,0 1 0,0 0-1,0 0 1,0 0 0,1 0 0,-1-1-1,1 3 1,3-4-98,5-8-19,46-72-370,36-47 468,-69 101 57,0 2 0,2 0-1,48-40 1,-70 64 19,0 0-1,0-1 1,-1 1-1,1 0 1,0 0 0,0 1-1,0-1 1,1 0-1,-1 1 1,0-1 0,0 1-1,4-1 1,-4 1-28,-1 0 0,0 1 1,0-1-1,0 0 1,0 1-1,0-1 0,0 0 1,0 1-1,0-1 0,0 1 1,0 0-1,0-1 0,0 1 1,0 0-1,0-1 0,0 1 1,-1 0-1,1 0 1,0 0-1,-1 0 0,1 0 1,0 0-1,-1 0 0,1 0 1,-1 0-1,1 0 0,-1 1 1,3 12 72,0-1 1,-1 0-1,-1 1 1,0-1 0,-1 15-1,0-28-113,0 0-1,0 0 1,0 0 0,0 0-1,0 1 1,1-1 0,-1 0-1,0 0 1,0 0 0,0 0-1,0 0 1,0 0 0,0 0-1,0 0 1,0 0 0,0 0-1,0 0 1,0 0-1,0 0 1,0 0 0,1 0-1,-1 0 1,0 0 0,0 0-1,0 0 1,0 0 0,0 0-1,0 0 1,0 0 0,0 0-1,0 0 1,1 0 0,-1 0-1,0 0 1,0 0 0,0 0-1,0 0 1,0 0 0,0 0-1,0 0 1,0 0 0,0 0-1,0 0 1,0 0-1,1 0 1,-1 0 0,0 0-1,0 0 1,0 0 0,0-1-1,0 1 1,8-6-363,8-7-89,-8 3 428,2 1 1,-1 0 0,1 1-1,1 0 1,0 1 0,0 0-1,15-7 1,-25 13 71,0 1 0,0-1-1,0 1 1,0 0 0,0-1-1,1 1 1,-1 0 0,0 0 0,0 0-1,0 0 1,0 0 0,0 0 0,1 0-1,-1 0 1,0 0 0,0 0-1,0 1 1,0-1 0,0 0 0,0 1-1,0-1 1,0 1 0,0-1-1,0 1 1,0 0 0,0 0 0,0-1-1,0 1 1,0 0 0,0 0-1,-1 0 1,1 0 0,0 0 0,-1-1-1,1 1 1,-1 1 0,1-1-1,-1 0 1,1 1 0,1 5 111,0 0 0,-1 0 0,1 0 0,-2 1 0,1 7 0,0-9-97,0 30-198,0 0 1,-2 0 0,-10 56-1,9-81-1293,-2 13-795,6-10-3670,-2-14 5825,0 1 0,0-1 0,0 0 0,0 0-1,0 0 1,0 0 0,0 0 0,0 0 0,0 0-1,1 1 1,-1-1 0,0 0 0,0 0 0,1 1-1165,-1-1 1164,0 0 1,1 0 0,-1 0 0,0 0 0,0 0-1,0 0 1,0 0 0,0 0 0,0 0-1,0 0 1,1 0 0,-1 0 0,0 0 0,0 0-1,0 0 1,0 0 0,0 0 0,0 0 0,0 0-1,1-1 1,-1 1 0,0 0-499,6-9-2320,-3 5 1232,14-16-1892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 8640,'-5'-1'1376,"4"1"-1044,0 0 0,0 0 0,0 0-1,0 0 1,0 0 0,1 0 0,-1 0 0,0 0 0,0 0-1,0 0 1,0 1 0,0-1 0,0 0 0,0 1 0,1-1-1,-1 0 1,0 1 0,0-1 0,0 1 0,1 0-1,-1-1 1,0 1 0,1-1 0,-1 1 0,0 0 0,0 0-1,-1 2 261,-1 0-1,1 0 0,-1 0 1,0-1-1,-4 4 0,-7 5 485,-17 19 695,19-20-1367,0 2 0,0-1 0,1 2-1,1-1 1,0 1 0,-14 26-1,20-30-285,-4 6 136,-7 24 1,14-35-305,-1 1 0,1-1 1,1 1-1,-1-1 0,0 1 1,1-1-1,0 1 0,0 0 1,1-1-1,1 8 0,-2-11 24,0-1 0,0 1 0,0 0-1,0-1 1,0 1 0,1 0 0,-1-1-1,0 1 1,0 0 0,1-1 0,-1 1-1,0-1 1,1 1 0,-1 0 0,1-1-1,-1 1 1,1-1 0,-1 1 0,1-1-1,-1 0 1,1 1 0,0-1-1,-1 1 1,1-1 0,-1 0 0,1 0-1,0 1 1,-1-1 0,1 0 0,0 0-1,0 0 1,-1 0 0,1 0 0,0 0-1,0 0 1,1 0-69,0-1 0,-1 1 0,1-1-1,-1 0 1,1 1 0,-1-1 0,0 0 0,1 0-1,-1 0 1,0 0 0,0 0 0,0 0 0,1-1-1,0-1 1,3-3-91,-1-1-1,0 0 0,0-1 1,-1 1-1,0-1 0,3-9 1,9-50 352,-11 46 174,-1 11 305,1 9 288,-3 2-811,0 1 0,-1-1-1,1 1 1,0-1 0,0 1 0,-1-1-1,1 1 1,-1-1 0,1 1 0,-1 2-1,13 87 1103,-3-15-981,-5-47-381,14 60 317,-16-77-1078,1 0 0,10 19 0,-12-28 523,-2-3 205,0 1-1,0 0 1,0-1 0,0 1-1,1-1 1,-1 1-1,0 0 1,1-1 0,-1 1-1,0-1 1,1 1-1,-1-1 1,1 1-1,-1-1 1,1 1 0,-1-1-1,1 0 1,-1 1-1,1-1 1,-1 0 0,1 1-1,0-1 1,-1 0-1,1 0 1,-1 1 0,1-1-1,0 0 1,-1 0-1,1 0 1,0 0-1,0 0 1,9-3-2400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3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1503 4224,'-5'2'852,"1"0"0,0 0 1,0 1-1,-3 3 4948,21-20-3223,18-24-54,28-67-302,4-6-1104,-43 82-758,1 0-1,1 2 1,53-47-1,-54 55 34,1 1 0,1 2 0,0 0 1,1 1-1,40-16 0,-61 29-237,0 1 0,0 0 1,0-1-1,0 2 0,7-2 0,-10 2-97,0 0 0,1 0 0,-1 0 0,0 0 0,0 0 0,0 0 0,0 0 0,0 1 0,0-1-1,0 0 1,0 1 0,0-1 0,0 1 0,0-1 0,0 1 0,0-1 0,0 1 0,0 0 0,0 0 0,0-1 0,0 1-1,-1 0 1,1 0 0,0 0 0,0 1 0,2 5 49,-1-1 0,1 1 0,-2-1 0,1 1 0,-1 0 0,0 0 0,0 0 0,-1 0 0,0 9 0,-2 10 102,-5 30 0,-20 63 268,2-12-415,25-104-103,0 0 1,-1 0 0,1 1 0,0-1-1,0 0 1,1 5 0,0-8 22,-1 1 0,0 0-1,0 0 1,0-1 0,0 1 0,0-1 0,1 1-1,-1 0 1,0-1 0,1 1 0,-1 0 0,0-1 0,1 1-1,-1-1 1,1 1 0,-1-1 0,1 1 0,-1-1-1,1 1 1,-1-1 0,1 0 0,-1 1 0,1-1 0,0 0-1,-1 1 1,1-1 0,-1 0 0,1 0 0,0 1-1,-1-1 1,1 0 0,0 0 0,0 0 0,-1 0 0,1 0-1,0 0 1,3-1-38,-1 0 0,1 0 1,-1 0-1,1 0 0,-1-1 0,0 1 0,0-1 1,0 0-1,0 0 0,0 0 0,0-1 0,3-2 1,3-5-21,-1 1 0,7-12 1,-11 16 46,75-110-325,19-28 9,-76 115 454,1 1-1,46-42 0,-67 67-107,20-15 285,-22 17-263,1-1 1,-1 1-1,1-1 1,-1 1-1,1-1 0,-1 1 1,1 0-1,0 0 1,-1-1-1,1 1 1,-1 0-1,1 0 0,0 0 1,-1-1-1,1 1 1,0 0-1,-1 0 0,1 0 1,0 0-1,-1 0 1,1 0-1,0 0 1,-1 1-1,1-1 0,-1 0 1,1 0-1,0 0 1,-1 1-1,1-1 0,-1 0 1,1 1-1,-1-1 1,2 1-1,0 4 77,-1 0-1,1 0 1,0 1-1,-1-1 1,0 0-1,-1 1 0,1-1 1,-1 1-1,0-1 1,-1 6-1,1 0-14,0 36 136,-1-6-37,1 1-1,3-1 0,9 53 0,-10-86-206,0 0 0,0 0 0,1 0 0,0-1 0,1 1-1,-1-1 1,2 0 0,-1 0 0,1 0 0,0-1 0,0 1-1,0-1 1,1 0 0,0-1 0,0 0 0,1 0-1,0 0 1,-1 0 0,2-1 0,-1 0 0,0-1 0,1 0-1,-1 0 1,1-1 0,0 1 0,0-2 0,0 1 0,16 0-1,-15-2-30,0 0-1,1 0 0,-1-1 0,0-1 1,0 1-1,1-1 0,-1-1 1,-1 0-1,1 0 0,0-1 0,-1 0 1,0 0-1,0-1 0,0 0 0,0-1 1,-1 1-1,0-1 0,9-11 0,2-4-103,-1-2-1,-1 0 1,-1-1 0,19-41-1,-11 13 59,21-73 0,-41 117 114,4-23-189,-7 30 179,0-1 0,0 1 0,0 0-1,0-1 1,0 1 0,0-1-1,-1 1 1,1 0 0,0-1 0,-1 1-1,1 0 1,-1 0 0,0-1-1,1 1 1,-1 0 0,0 0-1,0 0 1,-1-2 0,2 3 9,-1 0-1,1-1 1,0 1 0,-1 0 0,1 0 0,0 0-1,-1-1 1,1 1 0,-1 0 0,1 0-1,0 0 1,-1 0 0,1 0 0,-1 0 0,1 0-1,0 0 1,-1 0 0,1 0 0,-1 0 0,1 0-1,0 0 1,-1 0 0,1 1 0,-1-1-1,1 0 1,0 0 0,-1 1 0,-14 9 300,-7 16 232,17-18-450,0 0 0,0 0 0,1 1 0,0-1 0,0 1 0,-2 11 0,-11 58 342,12-52-249,1-6-128,1-1 0,1 1 0,1 0 0,1 0 0,0 0 0,2-1 0,6 35 0,-6-47-66,1 0 0,-1 0 0,1 0 0,0 0 0,1-1 0,-1 0 0,1 0 0,7 9 0,-8-12-19,1 1 0,-1-1-1,0 0 1,1 0 0,-1 0 0,1 0 0,0-1 0,0 0-1,0 1 1,0-1 0,0-1 0,1 1 0,-1-1 0,8 2-1,-6-2 12,1-1 1,0 0-1,-1-1 0,1 1 0,-1-1 0,1 0 0,9-4 0,2-1-125,22-10 0,-17 4 90,0-1 0,0-1 0,-1-1 0,-1-1 1,24-23-1,87-100-133,-103 106 150,75-89 512,-96 111-285,-7 10-3,-2 2 20,-11 18 181,-8 28-182,3 1-1,-14 59 1,21-71-75,7-23-94,-1 1 1,1 0-1,1 0 0,1-1 0,0 19 0,1-29-59,0 0 0,0 0 1,1 0-1,0 1 0,-1-1 0,1 0 0,0 0 0,1 0 0,-1 0 1,1 0-1,-1-1 0,4 5 0,-4-5-30,1-1-1,0 1 1,0 0-1,0-1 0,0 0 1,0 1-1,0-1 1,1 0-1,-1 0 1,0 0-1,1 0 1,-1-1-1,0 1 1,1-1-1,-1 1 1,1-1-1,-1 0 1,4 0-1,-2 0 4,-1-1 0,1 1-1,-1-1 1,0 0 0,1 0 0,-1 0 0,0 0-1,0-1 1,0 1 0,0-1 0,0 0-1,0 0 1,0 0 0,0 0 0,-1 0 0,4-4-1,3-5-50,0 0-1,12-19 0,-21 30 95,25-42 22,-3-1 1,24-63-1,-33 76 112,-13 30-128,0 0 0,0 0 0,0 0 0,0 0 0,0 1 0,0-1-1,0 0 1,0 0 0,0 0 0,0 0 0,0 0 0,0 0 0,0 0-1,0 0 1,0 0 0,0 0 0,1 0 0,-1 0 0,0 0 0,0 0-1,0 0 1,0 0 0,0 0 0,0 0 0,0 0 0,0 0 0,0 0 0,0 0-1,0 0 1,0 0 0,0-1 0,0 1 0,0 0 0,0 0 0,0 0-1,0 0 1,0 0 0,0 0 0,1 0 0,-1 0 0,0 0 0,0 0-1,0 0 1,0 0 0,0 0 0,0 0 0,0 0 0,0 0 0,0 0-1,0 0 1,0 0 0,0 0 0,0 0 0,0-1 0,0 1 0,0 0 0,0 9 201,-1 20 57,0-20-194,1-2-29,-12 142 512,11-140-536,0-1 0,0 0-1,1 1 1,1-1 0,0 10-1,0-14-64,0 1 1,0-1-1,0 0 0,1 0 1,-1 0-1,1 0 0,0 0 1,0 0-1,0 0 0,1-1 0,3 5 1,-5-6 28,0-1 1,1 0 0,-1 0 0,1 0-1,-1 0 1,1 0 0,-1-1 0,1 1-1,0 0 1,-1-1 0,1 1-1,0-1 1,0 1 0,-1-1 0,1 0-1,0 0 1,0 0 0,-1 0 0,1 0-1,0 0 1,2-1 0,3 0-81,-1-1 0,1 0 1,-1 0-1,6-4 0,4-2-59,0 0 0,-1-2 0,0 1 0,24-23 0,45-51-187,-48 44 103,0-2 0,-3-1 1,41-69-1,12-66-172,-15-7 51,53-157 162,-68 171 648,-46 134-138,-2 1 0,7-71 0,-16 89-120,1 17-178,0 0 0,0 0 0,0-1 1,-1 1-1,1 0 0,0-1 0,0 1 0,0 0 0,0 0 0,0-1 0,0 1 0,0 0 0,-1 0 0,1 0 0,0-1 0,0 1 0,0 0 0,-1 0 0,1 0 0,0 0 0,0-1 0,-1 1 0,1 0 0,0 0 0,0 0 0,-1 0 0,1 0 0,-2 0 17,1 1-1,0 0 1,-1-1-1,1 1 0,0 0 1,-1 0-1,1 0 0,0 0 1,0 0-1,0 1 1,0-1-1,0 0 0,0 0 1,0 1-1,0-1 0,0 3 1,-17 26 198,1 1 0,2 0-1,-19 56 1,-22 108 248,31-98-181,-63 279 652,78-316-840,3 1 0,2 0 0,4 62 0,1-111-126,0 0 0,2 0 0,-1-1 0,1 1 0,1-1 0,0 1 0,1-1 0,8 17 0,-11-26-5,0 0 0,0 0 0,1 0 0,-1 0 0,0 0-1,1 0 1,-1-1 0,1 1 0,0 0 0,3 1 0,-4-2-2,0-1 0,0 1 0,0-1 0,0 1 0,1-1 0,-1 0 0,0 1 1,0-1-1,1 0 0,-1 0 0,0 0 0,0 0 0,1 0 0,-1 0 0,0-1 0,0 1 1,0 0-1,1-1 0,-1 1 0,0-1 0,0 1 0,0-1 0,2-1 0,2-1-82,-1 0 0,1-1 0,-1 1 0,0-1 0,0 0-1,4-7 1,21-32-342,-19 28 308,49-70-89,110-121-1,-151 183 284,-17 22-8,-1 0 0,1 0 1,0 0-1,-1 0 0,1 0 0,-1 0 1,0 0-1,1 0 0,-1-1 0,0 1 0,0 0 1,1 0-1,-1 0 0,0 0 0,0 0 0,0 0 1,0-1-1,-1-1 0,1 3-19,-1-1 0,1 1 0,0 0 0,-1-1 0,1 1 0,-1 0 0,1 0 1,-1-1-1,1 1 0,0 0 0,-1 0 0,1 0 0,-1 0 0,1-1 0,-1 1 0,1 0 0,-1 0 0,1 0 0,-1 0 0,1 0 0,-1 0 0,1 0 0,-1 0 0,1 0 0,-1 1 1,1-1-1,-1 0 0,1 0 0,-1 0 0,1 1 0,-1-1 0,1 0 0,0 0 0,-1 1 0,-20 11 294,18-10-193,-2 2-70,0 0 1,1-1 0,-1 2-1,1-1 1,0 0 0,0 1-1,1 0 1,-1 0 0,1 0-1,0 0 1,1 1 0,-1-1-1,1 1 1,-3 10 0,0 6-5,0 0 0,-1 36 0,6-54-41,-1 3-6,-4 91 27,5-87-28,1 0 0,0-1-1,1 1 1,0-1 0,1 0 0,0 1-1,5 12 1,-5-19-5,-1-1 0,0 1 0,1 0 0,-1 0 0,1-1 0,0 1 0,0-1 1,1 0-1,-1 0 0,1 0 0,-1-1 0,1 1 0,0-1 0,0 0 0,0 0 0,0 0 0,1-1 0,-1 1 0,0-1 0,1 0 0,-1 0 0,1-1 0,-1 1 1,7-1-1,4 0-64,-1-1 1,0-1-1,0 0 1,0-1-1,0 0 1,18-7-1,-14 2-6,0 0-1,-1 0 1,0-2 0,-1 0-1,0-1 1,26-22-1,76-89-156,-85 85 189,36-41 516,-62 65-126,-7 9-93,-7 7-74,3 1-169,-1 0 0,1 0-1,0 1 1,0-1 0,1 1-1,-1 0 1,1 0 0,0 0-1,-4 10 1,0 4-22,-7 31 1,8-26 18,-15 73-9,18-82 0,2 0 0,0 1 0,0-1 0,4 24 0,-3-34 1,1-1-1,0 0 1,0 0 0,1 1 0,-1-1-1,1 0 1,0 0 0,0-1 0,0 1-1,0 0 1,1-1 0,0 1 0,0-1-1,0 0 1,3 3 0,-4-5-10,0 1 1,0-1 0,-1 0-1,1 0 1,0 0-1,0-1 1,0 1-1,1 0 1,-1-1-1,0 1 1,0-1 0,0 0-1,0 0 1,0 0-1,1 0 1,-1 0-1,0 0 1,0 0-1,0-1 1,0 1 0,1-1-1,-1 0 1,0 1-1,0-1 1,0 0-1,-1 0 1,1 0 0,0-1-1,0 1 1,0 0-1,-1-1 1,3-2-1,8-7-70,-1 0-1,-1-1 0,0-1 0,-1 0 0,0 0 1,-1-1-1,10-21 0,-8 11-91,-1 1 0,-1-2 0,9-48 0,-16 66 158,0-1 0,0 1 1,-1 0-1,0-1 0,0 1 1,-1-1-1,0 1 0,-2-8 0,2 11 37,-1 0-1,1-1 1,-1 1-1,0 0 1,0 1-1,-1-1 1,1 0-1,-1 1 1,0-1-1,0 1 1,0 0-1,0 0 1,0 0-1,-1 0 1,-4-3-1,-3 0 81,1-1-1,-1 2 1,0-1 0,0 2-1,0-1 1,-20-4-1,20 8 34,10 0-122,-1 1-1,1 0 1,0-1-1,-1 1 1,1 0 0,0 0-1,-1 0 1,1 0-1,0 0 1,-1 0-1,1 0 1,-1 1 0,1-1-1,0 0 1,-1 1-1,1-1 1,0 1-1,0 0 1,-1-1-1,-1 2 1,3 2-76,6-2-13,6 1-207,12-2 183,-1 0 0,35-5 0,-17 1 131,-18 2-20,211-2 278,-226 3-233,1 0 0,0 1 0,0 0 0,0 1 0,0 0 0,-1 1 0,14 5 0,-19-7-55,0 1 0,0 0 0,0 0 0,0 0 0,-1 0 0,1 1 0,-1-1 0,1 1 0,-1 0 0,0-1 0,0 1 0,0 0 0,0 0 0,-1 0 0,1 0 0,-1 1 0,0-1 0,0 0 0,0 1 0,0-1 0,-1 1 0,1 3 0,0 7-3,-1 0 0,-1 0 0,0 0 0,-1 0 0,-1 0 0,-4 17 0,7-31 0,0 0 0,0 0 0,0 0 0,0 0 0,0 0 0,0 0 0,0 0 0,0 1 0,0-1-1,0 0 1,0 0 0,0 0 0,0 0 0,0 0 0,0 0 0,0 0 0,0 0 0,0 0 0,0 0 0,0 0 0,0 0 0,0 0 0,0 0 0,0 0 0,0 0 0,0 0 0,0 0 0,0 0 0,0 0-1,1 0 1,-1 0 0,0 0 0,0 0 0,0 1 0,0-1 0,0 0 0,0 0 0,0 0 0,0 0 0,0 0 0,0 0 0,0-1 0,0 1 0,0 0 0,0 0 0,0 0 0,1 0 0,-1 0 0,0 0-1,0 0 1,0 0 0,0 0 0,0 0 0,0 0 0,0 0 0,0 0 0,0 0 0,0 0 0,0 0 0,0 0 0,0 0 0,0 0 0,0 0 0,0 0 0,9-6 8,11-10-72,74-81-997,-85 90 1235,0 0 0,17-11 1,-25 17-162,-1 1 1,1 0-1,0-1 0,-1 1 1,1 0-1,0 0 1,0 0-1,-1-1 0,1 1 1,0 0-1,0 0 1,-1 0-1,1 0 0,0 0 1,0 0-1,-1 0 1,1 1-1,0-1 0,0 0 1,-1 0-1,1 0 1,0 1-1,-1-1 0,1 0 1,0 1-1,-1-1 1,1 1-1,0-1 1,-1 1-1,1-1 0,-1 1 1,1-1-1,-1 1 1,1-1-1,-1 1 0,0 0 1,1-1-1,-1 1 1,1 0-1,-1 0 0,0-1 1,0 1-1,0 0 1,1 0-1,1 7-20,0-1 0,0 0 0,0 13 1,-1-14 27,18 88-21,-17-87 0,-1 0 0,2 0 1,-1 0-1,1-1 0,0 1 0,1-1 0,7 11 0,-9-14-1,0 0 0,0-1 0,1 1 0,0-1 0,-1 1 0,1-1 0,0 0 0,0 0 0,0 0 0,1 0 0,-1-1 0,0 1 0,1-1 0,-1 0 0,1 0 0,6 1 0,-1-1-6,0-2 1,0 1-1,0-1 1,0 0-1,0-1 1,0 0-1,0-1 0,0 0 1,-1 0-1,14-8 1,10-6 39,37-27 1,-62 39-40,27-21 42,-1-2-1,33-35 1,-28 25-79,97-99 6,-130 132 37,35-35 0,-35 35 0,-1 1 0,2 0 0,-1 0 0,0 1 0,1 0 0,7-3 0,-13 5 0,0 1 0,1 0 0,-1 0 0,1 0 0,-1 0 0,0-1 0,1 1 0,-1 0 0,1 0 0,-1 0 0,1 0 0,-1 0 0,1 0 0,-1 0 0,0 0 0,1 0 0,-1 1 0,1-1 0,-1 0 0,0 0 0,1 0 0,-1 0 0,1 1 0,-1-1 0,0 0 0,1 0 0,-1 1 0,0-1 0,1 0 0,-1 0 0,0 1 0,1 0 0,0 0 0,-1 0 0,1 1 0,-1-1 0,1 0 0,-1 1 0,0-1 0,0 1 0,0-1 0,0 0 0,0 3 0,0 4 0,-1-1 0,0 1 0,-3 7 0,-11 39 0,-28 115 0,12-25 0,22-110 0,-2 1 0,-16 33 0,25-63 0,0 0 0,-1 0 0,1 0 0,-1 0 0,0-1 0,0 1 0,0-1 0,-1 0 0,0 0 0,1 0 0,-8 5 0,10-9 0,1 1 0,-1-1 0,0 0 0,0 1 0,1-1 0,-1 0 0,0 1 0,0-1 0,0 0 0,1 0 0,-1 0 0,0 0 0,0 0 0,0 0 0,0 0 0,1 0 0,-1 0 0,0 0 0,0 0 0,0 0 0,0-1 0,1 1 0,-1 0 0,0-1 0,0 1 0,1 0 0,-1-1 0,0 1 0,1-1 0,-1 1 0,0-1 0,1 1 0,-1-1 0,1 0 0,-1 1 0,1-1 0,-1 0 0,1 1 0,-1-1 0,1 0 0,0 0 0,-1 0 0,1 1 0,0-3 0,-3-4 0,0-1 0,1-1 0,-1-13 0,2 22 0,-1-16 11,1 0 1,0 0-1,1 0 1,0 0-1,2 0 1,4-25-1,-3 29-34,-2 6 14,0 0 0,1 0 0,0 0 0,0 0 0,5-10 0,-6 14 9,0 1 0,0 0 0,0-1 0,0 1-1,0 0 1,0 0 0,1 0 0,-1 0 0,0 0 0,1 0 0,-1 0 0,1 0 0,-1 1 0,1-1-1,-1 0 1,1 1 0,-1-1 0,1 1 0,-1 0 0,1-1 0,0 1 0,-1 0 0,1 0 0,0 0-1,-1 0 1,1 1 0,0-1 0,1 1 0,3 0 0,0 1 0,-1 0 0,1 0 0,9 6 0,3 1 0,22 8 0,0-1 0,2-3 0,64 14 0,134 8 0,-215-33-167,-1 0 0,1-1-1,37-5 1,-52 3-425,-1-1 0,1-1-1,-1 1 1,16-8 0,-18 7-282,-1 0 0,0-1-1,-1 0 1,1 0 0,-1 0 0,1-1 0,6-8-1,-9 11 271,-1-1 0,1 0 0,-1 0 0,0 0 0,0 0 0,2-6 0,-4 7 148,1 0 0,-1 0 1,0 1-1,1-1 0,-1 0 1,0 0-1,0 0 0,0 0 1,0 0-1,-1 0 1,1 0-1,-1 0 0,0-2 1,-11-21-3945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11232,'0'1'286,"-1"-1"1,1 1-1,-1 0 1,1 0 0,0-1-1,-1 1 1,1 0-1,0 0 1,0 0-1,-1 0 1,1-1 0,0 1-1,0 0 1,0 0-1,0 0 1,0 0 0,0 0-1,0-1 1,0 1-1,1 1 1,6 20 848,-5-17 325,55 134 6006,-31-65-6408,-6-12-1517,55 113-1,-74-172-83,1 0 6,0 1 0,0-1 0,0 0-1,0 0 1,0 0 0,5 4 0,5 1-3581,-3-3 1600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 11712,'-19'0'5311,"-31"8"-4607,16-4 1728,2 7-1472,-23 6 1632,5 6-1472,-13 5 160,10 1-768,-18 7-256,16-1-160,-12 2-352,12-1 128,-11-9-2496,6 1 1440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3968,'-5'-3'10688,"5"19"-7345,0 53-1303,1 93 432,-3 99-225,1-236-2110,-6 33 6,5-45-88,0 0-1,1 0 1,0 1 0,2 23-1,0-30 69,1 6 29,-1-11-107,0-5-29,4-16-190,1 0 1,0 1-1,2 0 0,0 0 0,19-30 0,65-80 246,-46 67-135,34-43 26,-59 80 151,1 0-1,25-20 1,-43 41-49,0-1 4,0 1-1,0 0 1,0 0 0,8-4 0,-10 6-23,-1 1 1,1-1-1,-1 1 1,1-1-1,-1 1 1,1 0-1,0 0 1,-1 0-1,1 0 1,0 0-1,-1 0 1,1 0-1,-1 0 0,1 0 1,0 1-1,-1-1 1,1 1-1,-1-1 1,3 2-1,-1 0 28,0 0 0,0 1 0,0-1-1,0 1 1,0 0 0,-1 0 0,1 0 0,-1 0-1,0 0 1,0 0 0,0 1 0,0-1 0,0 1-1,1 4 1,3 10 306,6 30 1,-11-45-340,7 39 471,-3 0-1,2 71 1,-8-48-679,-10 67-1,10-118-888,0-2-674,-1-5-2214,1 1 1469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3328,'0'0'315,"-1"-1"0,1 1 0,-1 0 0,1-1 315,-1 1-316,1-1 1,0 1 0,-1 0 0,1-1 0,0 1 0,0-1 0,-1 1 0,0-11 8913,-6 10-5115,10-2-2461,48-15 2087,-10 10-3151,1 1-1,0 3 1,70 1 0,138 23 79,-217-20-1014,-32 0-47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6304,'-27'0'10977,"32"2"-7473,18 1-732,130-3 2578,-51 0-4611,68 0-8071,-166 0 6669,-3 0 72,0 0 1,0 0-1,0 0 1,1 0 0,-1 0-1,0 0 1,0 0-1,1 1 1,-1-1-1,0 0 1,0 1 0,0-1-1,0 1 1,2 1-1,10 8-3531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172 117 1472,'-14'4'618,"6"-4"4367,-2 0 484,8 0-4992,-1-1 0,1 1 0,0-1 0,-1 1 0,1-1 0,0 0 0,0 0 0,-1 0 0,1 0 0,-2-1 0,4 2-413,0-1-1,0 1 0,0 0 0,0 0 1,0-1-1,0 1 0,0 0 0,0 0 0,0-1 1,0 1-1,0 0 0,0 0 0,0 0 1,0-1-1,0 1 0,0 0 0,0 0 0,0-1 1,0 1-1,0 0 0,1 0 0,-1 0 0,0-1 1,0 1-1,0 0 0,0 0 0,0 0 1,1 0-1,-1-1 0,0 1 0,0 0 0,0 0 1,1 0-1,-1 0 0,15-12 880,18-8-93,-4 8-396,0 1 1,1 1-1,54-10 0,-46 12-389,-27 5 11,1 0 0,0 1 0,0 0 0,0 1 0,0 1-1,0 0 1,1 0 0,17 4 0,-28-4-36,0 1 0,0-1 0,0 1 0,0 0 1,0 0-1,-1 0 0,1 0 0,0 0 0,-1 0 0,1 1 0,0-1 1,-1 1-1,0-1 0,1 1 0,-1-1 0,0 1 0,0 0 0,1-1 1,-2 1-1,1 0 0,0 0 0,0 0 0,0 0 0,-1 0 0,1 0 1,-1 0-1,1 4 0,-1 4 137,0-1-1,-1 1 1,0 0 0,-3 16 0,1-10-57,-3 13-39,0 0-1,-3-1 1,0 0 0,-1 0 0,-2-1-1,-17 29 1,16-34-21,-2-2 0,0 0 0,-1 0 0,0-2 0,-2 0-1,0-1 1,-22 16 0,1-5 79,-2-1 0,-71 34 0,18-6 357,85-50 47,19-8-483,13 0 128,24 1 1,-7 0-38,267-4 394,-201 7-637,-43 4-804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4 3072,'0'0'41,"-1"-1"1,1 1-1,0 0 1,0 0 0,0 0-1,0 0 1,0 0-1,0 0 1,0 0-1,0 0 1,0 0-1,0 0 1,0 0-1,0 0 1,0 0-1,-1 0 1,1 0-1,0 0 1,0-1-1,0 1 1,0 0-1,0 0 1,0 0-1,0 0 1,0 0-1,0 0 1,0 0-1,0 0 1,0 0-1,0 0 1,0-1 0,0 1-1,0 0 1,0 0-1,0 0 1,0 0-1,0 0 1,0 0-1,0 0 1,0 0-1,1 0 1,-1 0-1,0 0 1,0 0-1,0-1 1,0 1-1,-7 2 4653,5 2-4016,-1 0 0,1 0 0,-1 0 0,0 0 0,0 0 0,-7 5 0,-25 22 1678,28-25-1885,-40 33 1003,3 2 0,-44 51-1,21-12-262,-57 90 0,89-113-499,2 2 1,-45 113 0,-23 164 898,86-275-1222,3 2 0,-8 108 1,17-81 66,14 149 0,-7-203-417,2 0 0,2-1 0,0 0-1,3 0 1,1-1 0,33 65 0,-41-91-263,0-1 0,1-1 0,0 1 1,0 0-1,9 7 0,-11-11-181,1 0-1,0 0 1,0-1-1,0 1 1,0-1 0,0 0-1,1 0 1,-1 0-1,0 0 1,1-1-1,5 1 1,1-1-932,0 0 0,1-1 0,-1 0 0,0-1 0,1 0 0,-1-1 0,0 0 0,0-1 0,20-8 0,24-9-2215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 4320,'-4'-11'11541,"9"34"-10384,-1 0 0,-1 1 0,-1-1 0,-2 1 0,-2 31 0,2-30-606,-5 87 1428,-30 171-1,7-103-1946,10-52-261,17-122 14,-5 27 55,-2-15-2921,7-18 2958,1 0-1,0 0 1,0 0 0,0 0 0,-1 0-1,1 0 1,0 0 0,0 0 0,0 0 0,-1 0-1,1 0 1,0 0 0,0 0 0,0 0-1,-1 0 1,1 0 0,0 0 0,0 0-1,-1 0 1,1 0 0,0 0 0,0 0-1,0 0 1,0-1 0,-1 1 0,1 0-1,0 0 1,0 0 0,0 0 0,0 0-1,-1-1 1,1 1 0,0 0 0,0 0-1,0 0 1,0 0 0,0-1 0,0 1-1,0 0 1,0-1 0,-9-15-3704,3-15-263,5-2 1402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8320,'-2'0'206,"1"0"1,0 1 0,0-1 0,-1 1-1,1-1 1,0 1 0,0-1 0,0 1-1,-1 0 1,1 0 0,0 0 0,0-1-1,0 1 1,0 0 0,1 0 0,-1 0-1,0 0 1,0 1 0,0-1 0,1 0-1,-1 0 1,1 0 0,-1 1 0,1-1-1,-1 0 1,1 3 0,-9 17 2157,4-12-1711,-4 9 575,-16 23 0,-12 10 162,-3-2-1,-49 47 0,-101 81 1185,171-160-2366,-26 22 194,11-10 159,-41 46 1,66-68-456,8-6-88,1 0-1,-1-1 1,0 1-1,0-1 1,0 1 0,1 0-1,-1 0 1,0 0-1,1-1 1,-1 1 0,1 0-1,-1 0 1,1 0-1,0 0 1,-1 0 0,0 1-1,2-1 4,-1-1-1,0 1 0,0-1 1,1 1-1,-1 0 1,0-1-1,1 1 0,-1-1 1,0 0-1,1 1 1,-1-1-1,0 1 1,1-1-1,-1 0 0,1 1 1,-1-1-1,1 0 1,-1 1-1,1-1 0,0 0 1,-1 0-1,1 1 1,-1-1-1,1 0 0,-1 0 1,1 0-1,1 0 1,20 3 452,-15-2-377,58 3 163,81-3 0,-66-2-169,199-8-138,-186-2-453,-33 3-3728,-35 2-5029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19 160 6400,'-19'-5'5664,"25"1"-1407,15-2-2650,-12 4-901,5-2 232,-1 1 0,19-1 0,-4 0-104,367-49 2851,-206 29-3146,98-10-453,-162 20-5518,-108 12 3967,-6 2-4020,-24 8-2405,-1 3 4898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7:3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6 339 16703,'-5'-23'6176,"23"15"-4768,55-12-448,-2 8-928,14-13-224,10-11 1792,44-4-896,33 0-384,-11 5-224,-3 2-3072,-1 6 1600,-14 7-7743,-21 7 5087,-46 6-2176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4736,'-13'0'9792,"19"-3"-7686,68-19 2286,17-4-3024,-53 19-797,55-5 0,-77 11-386,1 1 0,-1 0-1,1 1 1,-1 1 0,29 7 0,-41-8-118,0 0 1,-1 0-1,1 1 0,-1-1 1,1 1-1,-1 0 1,0 0-1,0 0 1,0 0-1,0 1 1,0-1-1,-1 1 1,4 3-1,-5-4-35,0 0 0,0 0 0,0 1 0,0-1 0,0 0 0,0 0 0,0 0 0,-1 1 0,1-1 0,-1 0 0,0 1 0,0-1 0,0 0 0,0 1 0,0-1 0,0 0 0,-1 1 0,1-1 0,-1 0 0,1 1 0,-1-1 0,-1 3 0,-8 13 48,-1-1 1,-1 1-1,0-2 1,-26 27-1,37-42-72,-94 99 131,89-94-136,0 1 0,1-1 0,-6 10 0,10-15 0,0 1 0,0-1 0,0 0 0,1 1 0,-1-1 0,0 0 1,1 1-1,0-1 0,-1 1 0,1-1 0,0 1 0,-1-1 0,1 1 0,0-1 1,0 1-1,0-1 0,0 1 0,1 0 0,-1-1 0,0 1 0,1-1 0,-1 1 0,1-1 1,-1 0-1,1 1 0,1 1 0,1 0 2,0 0-1,1 0 1,-1 0 0,1 0-1,0-1 1,-1 1 0,1-1 0,1 0-1,4 2 1,44 12 73,-36-11-59,27 7 67,-7-2 342,0 1 0,52 23 0,-89-33-423,5 1 99,-1 0 1,1 0-1,-1 1 1,0 0-1,5 4 0,-9-7-92,1 0 0,-1 1-1,0-1 1,0 0 0,1 0-1,-1 1 1,0-1-1,0 0 1,0 1 0,1-1-1,-1 0 1,0 1 0,0-1-1,0 0 1,0 1-1,0-1 1,0 1 0,0-1-1,0 0 1,0 1-1,0-1 1,0 0 0,0 1-1,0-1 1,0 1 0,0-1-1,0 0 1,-1 1-1,1 0 0,-1 0-1,0 0 1,0 0-1,0-1 1,0 1-1,0 0 1,0-1-1,0 1 1,0 0-1,0-1 1,0 1-1,-1-1 1,-1 1-1,-13 3-200,0-1 0,0-1 0,0 0 0,-31-2 0,10 1-343,-210-3-9477,218 1 8096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5408,'9'-44'10610,"-9"44"-10538,0 1 96,0-1 0,0 1 0,0 0 0,0-1-1,0 1 1,1 0 0,-1-1 0,0 1 0,0-1 0,1 1 0,-1 0 0,0-1-1,1 1 1,-1-1 0,1 1 0,0 0 0,3 5 471,-1 7 85,0 0 0,0 1-1,-1-1 1,-1 1-1,0 0 1,-2 16 0,1-22-494,-3 44 570,-2 0 0,-16 71-1,1-17-2915,17-91-160,0-4-4248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8640,'2'-3'2971,"-2"3"-2893,0 0 0,0 0 0,0 0 1,0 0-1,0 0 0,0 0 0,0 0 0,0 0 1,1 0-1,4 4 943,-3-3-762,-1 0 0,0 0 0,0 0-1,0 1 1,0-1 0,0 1 0,0-1 0,1 3 0,5 23 2720,7 55 1,-11-46-1645,-1 0-1,-5 57 0,-6-35-93,-27 102 0,17-82-1174,5-37-693,5-15-3558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0:5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46 243 6976,'-43'-4'3989,"43"3"-3873,0 1-1,0 0 1,-1 0 0,1 0 0,0 0-1,0 0 1,0-1 0,0 1 0,-1 0-1,1 0 1,0 0 0,0 0 0,0-1-1,0 1 1,0 0 0,0 0 0,0 0-1,0-1 1,0 1 0,0 0 0,0 0-1,0 0 1,0-1 0,0 1-1,0 0 1,0 0 0,0 0 0,0-1-1,0 1 1,0 0 0,0 0 0,0-1-1,0 1 1,0 0 0,0 0 0,0 0-1,0 0 1,1-1 0,-1 1 0,0 0-1,0 0 1,9-14 1505,-3 5-674,6-11 145,46-73 2832,-50 81-3318,1 1 1,1 0 0,0 0-1,1 1 1,18-14 0,-27 23-491,1-1 0,-1 0 0,1 1 0,0-1 0,0 1 0,0 0 0,-1 0 0,1 0-1,0 0 1,0 0 0,1 1 0,-1-1 0,0 1 0,0 0 0,0 0 0,0 0 0,0 0 0,0 1 0,0-1 0,0 1 0,0 0 0,0 0 0,0 0 0,3 2 0,4 2 98,0 2 0,0-1 1,-1 2-1,0-1 0,9 11 0,21 16 146,-25-24-297,2 0 1,-1-1-1,1 0 0,1-2 1,-1 0-1,30 8 1,-38-13-329,1 0 0,0 0 0,0-1 1,0 0-1,0-1 0,0 0 0,0-1 1,0 1-1,0-2 0,0 1 1,0-1-1,0-1 0,-1 0 0,1 0 1,8-4-1,10-9-1778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39 136 5216,'0'-3'11162,"1"8"-10790,3 14 928,0 1 0,0 32 0,1 378 3372,-6-397-4350,-7 33-1,2-10 103,6-12-259,0-38-50,-2-6-63,-2-9-86,-2-14-227,2-9-125,-2-15-140,-1-4 456,-1-97 0,6 88-46,-1-17 79,10-108-1,-6 177 13,0 0-1,0 0 0,1-1 0,0 1 1,0 0-1,1 0 0,0 1 0,0-1 1,1 1-1,0-1 0,1 1 1,-1 0-1,1 1 0,1-1 0,-1 1 1,9-7-1,0 1 22,2 1 0,0 0-1,0 1 1,1 1 0,0 0 0,30-9 0,-33 13 101,1 1-1,-1 1 1,1 0 0,-1 1 0,1 1 0,0 0-1,-1 1 1,1 1 0,18 2 0,-25-1 17,-1 0 0,1 0 0,-1 1 1,0 0-1,0 0 0,0 1 0,0 0 1,0 0-1,-1 0 0,0 1 1,7 6-1,-8-6-28,0-1 0,-1 1 0,0 0 0,0 1 0,0-1 0,-1 1 0,0-1 0,0 1 0,0 0 0,-1 0 0,1 1 0,-2-1 0,3 11 0,-4-13-19,0 0 0,0 1 0,0-1 0,-1 0 0,0 1 0,1-1 0,-2 0 0,1 0 0,0 0-1,-1 1 1,0-1 0,0-1 0,0 1 0,0 0 0,-1-1 0,1 1 0,-1-1 0,0 1 0,-5 3-1,-1 1 11,0 0 1,-1-1-1,1-1 0,-2 0 0,1 0 0,-14 5 0,4-3 28,-2-1 1,1-1 0,-1-1 0,-33 4-1,19-6-485,0-1-1,-40-4 0,34-4-2808,17-1-2080,24 7 4858,-1-1-1380,2 1 1713,0 0 0,0 0 0,0 0 1,0 0-1,-1 0 0,1 0 0,0 0 0,0 0 0,0 0 0,-1 3-2024,4 3-1187,-3-6 2968,9 11-3092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5824,'-1'-1'319,"0"0"-1,1 0 1,-1 1 0,0-1 0,1 0-1,-1 0 1,1 0 0,-1 0-1,1 0 1,0 0 0,-1 0 0,1 0-1,0-2 1,2-2 3318,8 6-766,-9-1-2639,1 1 0,-1 0 0,0 0 0,0 0 1,0 0-1,0 0 0,1 0 0,-1 0 0,0 1 0,-1-1 0,1 0 0,0 1 0,0-1 0,-1 0 0,1 1 0,0-1 0,-1 1 1,0-1-1,1 1 0,-1-1 0,0 3 0,3 33 1393,-2-18-1197,-2-1 1,0 1 0,-2 0 0,-6 30 0,7-45-363,1 0-21,-1 0 1,1 0-1,0 0 0,0 1 1,0-1-1,0 0 0,1 1 1,0-1-1,0 1 0,1 7 1,1-6-62,-3-17-144,1 3 98,2 0-1,-1 0 1,1 1 0,0-1 0,0 1 0,1-1 0,0 1-1,0 0 1,0 0 0,1 0 0,1 0 0,-1 1-1,1 0 1,10-12 0,-4 8 57,0 0-1,0 0 1,1 1-1,0 0 1,0 1 0,1 0-1,17-6 1,-21 10 47,-1 0-61,1 0 0,13-3-1,-20 7 50,-1-1-1,1 1 0,-1 0 1,1-1-1,0 1 1,-1 0-1,1 0 1,0 0-1,0 0 1,-1 1-1,1-1 1,-1 0-1,1 1 0,0-1 1,-1 1-1,1-1 1,-1 1-1,1 0 1,-1 0-1,2 1 1,0 1 122,0 0 0,-1 0 0,0 0 0,1 0 0,-1 0 0,0 1 0,-1-1 0,1 1 0,-1-1 0,1 1 0,-1 0 0,0-1 0,0 5 0,1 6-132,-1 0 0,0 18 0,-1-27-11,0-5-17,0 1 0,0-1 0,0 0 0,0 0 0,0 1 0,0-1 0,0 0 0,0 0 1,0 1-1,0-1 0,0 0 0,0 0 0,0 1 0,0-1 0,0 0 0,0 0 0,0 1 0,0-1 0,0 0 0,1 0 1,-1 1-1,0-1 0,0 0 0,0 0 0,0 0 0,1 1 0,-1-1 0,0 0 0,0 0 0,0 0 0,1 0 0,-1 0 1,0 1-1,1-1 0,7-5-423,10-15-156,-16 18 607,6-8-159,1 1-1,10-9 0,-17 16 160,0 0-1,1 0 1,0 0-1,-1 0 1,1 1-1,0-1 1,0 1-1,0 0 1,0-1-1,0 1 1,0 1-1,6-2 1,-9 2 32,1 1 0,0-1 0,-1 0 0,1 1 0,-1-1 0,0 1 0,1-1 1,-1 1-1,1 0 0,-1-1 0,0 1 0,1-1 0,-1 1 0,0 0 0,0-1 0,1 1 0,-1 0 0,0 0 0,3 13 601,1 12-325,-3 0-1,0 0 1,-1 0-1,-4 29 1,0-37-348,4-15-287,-1 0 0,0 0 0,1 0 0,-1 0 1,1 0-1,0 0 0,0 6 0,24-20-18748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34 4064,'-7'-17'1307,"10"11"4372,-15-2 790,5 7-5926,0 0 0,0 0 0,0 1-1,1 0 1,-1 0 0,0 1-1,0 0 1,-8 2 0,-4 2 345,-28 11 1,34-11-559,-4 1 348,-29 17 0,42-21-593,0 1 0,0-1 0,0 1-1,0 0 1,1 1 0,-1-1 0,1 0-1,0 1 1,0 0 0,0 0 0,-3 7 0,5-10-83,1 0 1,-1 0 0,1 0 0,-1-1-1,1 1 1,0 0 0,-1 0-1,1 0 1,0 0 0,0 0 0,0 0-1,0 0 1,0 0 0,0 0 0,0 0-1,0 0 1,0-1 0,0 1 0,0 0-1,1 0 1,-1 0 0,0 0 0,1 0-1,-1 0 1,1 0 0,-1-1 0,1 1-1,-1 0 1,1 0 0,-1-1 0,1 1-1,0 0 1,-1-1 0,1 1 0,0-1-1,1 2 1,0-1-53,0-1 0,0 1-1,0 0 1,0-1 0,0 0 0,0 1 0,0-1-1,0 0 1,0 0 0,0 0 0,0 0 0,0 0-1,0-1 1,0 1 0,0 0 0,3-2 0,1-1-90,1 0 0,-1-1 1,-1 0-1,1 0 0,-1 0 1,1-1-1,-1 0 1,5-5-1,14-14-17,-6 7 143,-15 13 49,0 1 1,0 0-1,0 0 0,1 0 1,-1 0-1,1 1 0,0-1 1,7-2-1,-10 4 28,1 1 0,-1 0 0,0 0-1,0 0 1,0 0 0,0 1 0,0-1-1,1 0 1,-1 0 0,0 1 0,0-1 0,0 1-1,0-1 1,0 1 0,0-1 0,0 1-1,0 0 1,0-1 0,0 1 0,0 0 0,-1 0-1,2 1 1,17 21 994,129 202 1349,-145-220-2456,0 0 0,1-1-1,8 8 1,-11-11-220,0 0-1,0 0 1,0 0-1,0 0 1,1-1 0,-1 1-1,0 0 1,1-1-1,1 1 1,-2-1-137,-1 0-1,1 0 1,0 0 0,-1 0 0,1 0 0,0 0 0,-1 0 0,1 0 0,-1 0 0,1 0 0,0 0 0,-1-1 0,1 1-1,0 0 1,-1 0 0,1-1 0,-1 1 0,1-1 0,-1 1 0,1 0 0,0-2 0,3-2-2206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17 6048,'0'-17'14248,"-23"26"-12385,10-5-721,-13 9 5,2 1 1,-1 1-1,-25 22 1,22-17-560,-215 154 889,147-102-2142,58-37-4499,33-28 3366,10 0-3476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3648,'-17'-3'1511,"15"2"-1160,-1 1-1,1-1 1,-1 1-1,0-1 0,1 1 1,-1 0-1,-4 0 0,-8 1 1843,11-1-1112,-1 1 1,1-1-1,-1 0 1,-7 3-1,3-1 2189,20-3-609,62-4-1768,-33 2-741,-6 0-50,84-3 307,-94 6-209,1 1-1,43 7 0,-64-7-106,1 0 0,-1 0-1,0 1 1,0-1 0,0 1-1,0 0 1,7 4 0,-11-6-71,1 0 1,-1 1-1,0-1 1,1 0-1,-1 1 1,0-1-1,1 1 1,-1-1-1,0 0 1,1 1 0,-1-1-1,0 1 1,0-1-1,1 1 1,-1-1-1,0 1 1,0-1-1,0 1 1,0-1-1,0 1 1,0-1-1,0 1 1,0-1 0,0 1-1,0-1 1,0 1-1,0-1 1,0 1-1,0-1 1,0 1-1,0-1 1,0 0-1,-1 1 1,1-1-1,0 1 1,0-1 0,-1 1-1,1 0 1,-3 1 63,1 1 0,0 0 1,-1-1-1,1 1 1,-5 2-1,-71 49 510,47-35-425,-50 43 1,79-61-176,0 1 1,1 0-1,-1-1 1,0 1 0,1 0-1,0 0 1,-1 0-1,1 0 1,0 0 0,0 0-1,0 1 1,0-1 0,0 3-1,0-4 6,1 0 0,1 1 0,-1-1 0,0 0 0,0 1 0,0-1 0,1 0 0,-1 1 0,0-1 0,1 0 0,-1 0 0,1 1 1,0-1-1,-1 0 0,1 0 0,0 0 0,0 0 0,0 0 0,0 0 0,0 0 0,0 0 0,0 0 0,0-1 0,0 1 0,2 1 0,20 12 40,2-2 1,36 15-1,-37-17 69,0 1 0,0 1 0,21 15-1,-43-26-106,4 3 239,0 1 1,0 0-1,10 10 0,-14-14-195,-1 1-1,0-1 0,0 0 1,0 1-1,0-1 0,-1 0 1,1 1-1,0-1 0,0 1 1,-1 0-1,1-1 0,-1 1 1,0 0-1,1-1 0,-1 1 1,0 0-1,0-1 0,0 1 1,0 0-1,0-1 0,0 1 0,-1 0 1,1-1-1,-1 3 0,-1-2-16,1 1 0,0-1 0,0 0 0,-1 0 0,1-1 0,-1 1 0,0 0 0,0 0 0,1-1 0,-1 1-1,0-1 1,0 0 0,-4 2 0,-31 12 89,25-11-97,-32 11-62,-1-1-1,0-3 0,-50 6 1,-4-10-7765,84-7 5121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64 4480,'-3'-5'725,"-9"-14"460,11 18-959,1 0 1,-1 0-1,1 0 0,-1 1 0,1-1 0,0 0 0,0 0 0,-1 0 0,1 0 1,0 0-1,0 0 0,0 0 0,0 0 0,0 0 0,0 0 0,0-1 0,1-12 2823,0 6 792,-1 8-3803,2 3 573,1 0 0,0 1 0,0-1 1,0 0-1,4 3 0,13 13 351,74 108 878,-70-94-1492,37 70-1,7 40 370,-60-127-587,31 73 364,-3 1 0,-5 2 0,27 129 0,-48-168-129,-2 0 0,-2 0 0,-3 1 0,-3-1 0,-1 1 0,-3-1 0,-19 93-1,-88 190 871,111-334-1227,-39 97 156,-4-2-1,-110 180 1,79-174-1415,19-43-4431,35-39 2892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58 2560,'0'-10'3109,"0"9"-2727,0-1-1,0 1 1,0 0-1,-1 0 1,1 0-1,0 0 1,-1-1-1,1 1 0,-1 0 1,1 0-1,-1 0 1,1 0-1,-1 0 1,0 0-1,1 0 1,-1 1-1,0-1 1,-1-1-1,-1 0 54,1 0-1,-1 0 0,0 1 0,0-1 1,0 1-1,-6-3 0,-3 1-83,0 0-1,0 1 1,-19-1-1,-1 2 306,1 1-1,-60 9 1,-65 24 65,135-28-637,-1 2-1,-29 13 1,44-17-59,0 1 0,-1 0 0,1 0 1,1 0-1,-1 1 0,1 0 0,-1 1 1,2 0-1,-1-1 0,-5 9 0,10-14-12,1 1 1,-1 0-1,1 0 0,-1 0 0,1 0 0,-1 0 0,1 0 0,0 0 0,-1 0 0,1 0 0,0 0 0,0 0 0,0 0 1,0 0-1,0 0 0,0 0 0,0 1 0,0-1 0,0 0 0,0 0 0,1 0 0,-1 0 0,1 1 0,0 0 6,0 0-1,0-1 1,1 1-1,-1 0 0,1-1 1,-1 1-1,1-1 1,0 0-1,-1 1 1,1-1-1,2 1 0,4 2 4,0 0 0,1-1 1,-1 0-1,14 3 0,92 15 240,-61-12-64,-1 2 1,-1 2-1,51 20 1,-88-27-163,-1 0 1,1 2-1,-1 0 1,22 17-1,-27-19 56,-1 1 0,0 0-1,0 0 1,-1 1 0,0-1-1,0 1 1,-1 1 0,7 14 0,-11-20-25,0 0 0,-1 0 1,1 0-1,-1-1 1,0 1-1,0 0 1,0 0-1,0 0 0,-1-1 1,1 1-1,-1 0 1,0 0-1,0-1 0,0 1 1,0-1-1,0 1 1,0-1-1,-1 1 0,1-1 1,-1 1-1,0-1 1,1 0-1,-1 0 1,-4 3-1,-4 2 40,-1 0-1,0-1 1,0 0 0,-1-1 0,1 0-1,-15 4 1,-76 14 215,54-14-458,12-2-23,-45 1-1,37-4-385,-12-3-5108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03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22 571 3648,'-21'9'17242,"37"-16"-16130,-10 4-944,9-4 123,126-66 1135,-124 62-1361,0-1 0,0 0 0,-1-2 0,-1 1 0,25-30 0,-20 17 63,-1-1 0,0-1 0,26-56 0,-5-12 282,-36 80-254,-3 11-189,-1 8-154,-22 99-133,13-58 226,-6 50 105,14-81-21,0 1 0,1-1 0,0 1 0,5 26 0,-3-33 1,-1-1 0,1 1-1,1-1 1,-1 1 0,1-1 0,0 0 0,0 0 0,1 0 0,0 0-1,8 9 1,-9-13 31,-1 1 1,1-1-1,0 1 0,0-1 1,0 0-1,1 0 0,-1 0 1,0-1-1,1 1 0,-1-1 1,1 0-1,-1 0 0,1 0 1,0 0-1,0 0 0,-1-1 1,1 0-1,0 0 0,0 0 1,6-1-1,12-4 68,0-1 0,35-13-1,-23 6-65,18-5 56,67-36-1,-95 42-33,-1-2 0,0-1 0,-2 0 0,38-35 1,-50 41 14,-1-1 1,0-1 0,-1 1-1,0-1 1,-1 0 0,9-22 0,-14 32-62,-1 0 1,1-1-1,-1 1 0,0 0 1,1-1-1,-1 1 1,0-1-1,0 1 1,0-1-1,0 1 1,0-1-1,0 1 1,-1 0-1,1-1 1,0 1-1,-1-1 1,1 1-1,-1 0 1,1-1-1,-1 1 1,0 0-1,1 0 1,-1 0-1,-1-2 1,0 2-14,1 0 0,0 0 0,0 1 0,0-1 0,-1 1 0,1-1 0,0 1 0,0-1 0,-1 1 0,1 0 0,0 0 0,-1-1 0,1 1 0,0 0 0,-1 0 0,1 0 0,-1 1 0,1-1 0,0 0 0,-1 0 0,1 1 0,0-1 0,0 1 0,-1-1 0,1 1 0,0-1 0,-2 3 0,-7 3-104,0 1-1,0 0 1,1 1 0,-12 12 0,-32 40 9,26-29 135,15-17-57,-1 1-1,2 0 1,0 0 0,1 1 0,-15 32 0,24-46 27,0 0 1,0 1-1,1-1 1,-1 0-1,1 1 1,-1-1-1,1 1 1,0-1-1,0 1 1,0-1-1,0 1 1,0-1-1,1 1 1,-1-1-1,1 1 1,0-1-1,-1 1 1,1-1-1,0 0 1,0 0 0,1 1-1,-1-1 1,0 0-1,1 0 1,-1 0-1,1 0 1,0-1-1,0 1 1,-1 0-1,1-1 1,0 1-1,1-1 1,1 2-1,3 1 13,-1-1 0,1 0-1,0 0 1,0-1-1,0 0 1,0 0 0,0 0-1,1-1 1,-1 0-1,9 0 1,-10-1 23,0 0 0,-1 0 0,1 0 1,0-1-1,-1 0 0,1 0 0,-1-1 0,1 1 1,-1-1-1,1 0 0,-1 0 0,0-1 0,0 0 0,0 0 1,0 0-1,-1 0 0,8-8 0,-6 3 42,1 0 0,-1-1 0,-1 0-1,1 0 1,-2-1 0,1 0 0,-1 1 0,-1-1 0,0-1-1,3-18 1,-1-5-347,-3 1-1,-1-35 1,7 173-507,-7 77 730,-1-106 87,0-12 26,-3 0 0,-21 115 0,18-151 11,-15 42-1,15-57-16,1 0 0,-1 0 0,-1-1-1,0 0 1,-10 12 0,12-18-14,0-1 0,0 0 0,0 0 0,-1 0 0,0 0 0,0-1 0,0 0 0,0 0 0,-1-1 0,1 0 0,-1 0 0,0-1 0,0 1 0,0-1 0,0-1 0,0 1 0,0-1-1,-1-1 1,1 1 0,0-1 0,-1-1 0,1 1 0,0-1 0,0 0 0,0-1 0,-1 0 0,1 0 0,1 0 0,-1-1 0,0 0 0,1 0 0,-11-8 0,13 9-47,1 0 0,0-1 0,0 0 0,1 1 0,-1-1 0,0 0 0,1 0 0,0 0 0,0-1 0,0 1 0,0 0 0,0-1 0,1 0 0,-1 1 0,-1-8 0,2 6-4,1-1 1,0 1-1,0-1 1,0 1-1,0-1 1,1 1-1,0-1 1,0 1-1,3-11 1,3 1-14,0 0 0,0 0 1,1 1-1,1 0 0,1 0 1,11-13-1,10-8-55,63-54 0,45-21 17,-136 107 58,225-147-26,-6 5 287,-196 122-241,0 0 0,23-28 1,-33 34-125,-14 15 71,12-12-72,-13 13 99,-1 1 0,1-1 0,-1 1 0,1 0 0,0-1-1,-1 1 1,1-1 0,0 1 0,-1 0 0,1-1-1,0 1 1,0 0 0,-1 0 0,1 0 0,0 0 0,0 0-1,0 0 1,-1 0 0,2 0 0,-1 0 2,-1 0 0,1 1 0,-1-1 0,0 0 0,1 1 1,-1-1-1,0 1 0,1-1 0,-1 0 0,0 1 0,1-1 0,-1 1 0,0-1 0,0 1 0,0-1 1,1 1-1,-1-1 0,0 1 0,0-1 0,0 1 0,0-1 0,0 1 0,0 0 0,0 0 1,-1 17-53,0-15 49,0 17 39,-2 1 0,-1-1 0,0 0 0,-1 0 0,-1 0 0,-12 25 0,-16 13-28,22-40 168,12-18-168,0 0 0,0 0 0,0 0 0,0 0 0,0 0 0,0 0 0,0 0 0,0 0 0,1 0 1,-1 0-1,0 0 0,0 0 0,0 0 0,0 0 0,0 0 0,0 0 0,0 0 0,0 0 0,0 0 0,0 0 0,0 0 0,1 0 0,-1 0 0,0 0 1,0 0-1,0 0 0,0 0 0,0 0 0,0 0 0,0 0 0,0 0 0,0 0 0,0 0 0,0 0 0,0 1 0,0-1 0,1 0 0,-1 0 0,0 0 1,0 0-1,0 0 0,0 0 0,0 0 0,0 0 0,0 0 0,0 0 0,0 0 0,0 0 0,0 0 0,0 1 0,0-1 0,0 0 0,0 0 0,0 0 1,0 0-1,0 0 0,0 0 0,0 0 0,0 0 0,0 0 0,0 1 0,13-7 150,19-13-16,79-77-67,-53 42-89,-54 51 1,0 0 0,0 0 0,0 0-1,0 0 1,7-3 0,-10 6 12,0-1 0,0 1 0,0 0 1,1-1-1,-1 1 0,0 0 0,0 0 0,0-1 0,0 1 0,1 0 0,-1 0 0,0 1 1,0-1-1,0 0 0,0 0 0,0 0 0,1 1 0,-1-1 0,0 1 0,0-1 0,0 1 1,0-1-1,0 1 0,0 0 0,0-1 0,0 1 0,1 1 0,1 2 0,0 0 1,0 0-1,0 0 0,-1 0 0,1 0 0,-1 1 1,0-1-1,-1 1 0,3 7 0,-1 4-20,2 26 1,-4-29 16,0-1 0,1 1 1,6 20-1,-8-30 19,1-1 1,0 0-1,0 0 0,0 0 1,0 0-1,0 0 0,1 0 0,-1 0 1,1 0-1,2 2 0,-3-3-3,0 0-1,1 0 0,-1-1 1,0 1-1,1 0 1,-1-1-1,1 1 0,-1-1 1,1 0-1,-1 0 1,1 1-1,-1-1 0,1 0 1,0 0-1,-1 0 1,1-1-1,-1 1 0,1 0 1,1-1-1,9-2 17,-1-1 0,0 0-1,0-1 1,13-7 0,40-28 188,-55 34-212,81-59-72,-53 37 181,-21 13 94,-9 8-240,-12 15-198,-27 49-158,20-35 407,9-17-27,0 1-1,1 0 0,-1-1 1,1 1-1,1 0 1,-1 0-1,1 0 0,0 0 1,0 0-1,1 11 1,0-14 12,0 1 1,1-1-1,-1 0 0,1 1 1,0-1-1,0 0 1,0 1-1,1-1 1,-1 0-1,1 0 1,0 0-1,0 0 1,0 0-1,0 0 1,0-1-1,1 1 1,-1-1-1,1 1 1,5 2-1,-4-1 50,0-1 0,1-1-1,0 1 1,0-1 0,0 0-1,0 0 1,0 0 0,9 2-1,-9-4-24,-1 0 0,1 0-1,0 0 1,-1-1 0,1 1-1,-1-1 1,1 0 0,-1 0-1,1-1 1,5-2 0,-3 1 21,-1 0 0,0 0 1,0 0-1,-1-1 1,1 0-1,-1 0 0,1-1 1,-1 1-1,-1-1 0,1 0 1,-1 0-1,6-9 0,-8 11-29,0-1-1,0 0 0,-1 0 1,1 0-1,-1 0 1,0 0-1,0-1 0,0 1 1,0 0-1,-1 0 0,0-1 1,0 1-1,0 0 1,0-1-1,-1 1 0,1 0 1,-1 0-1,0 0 1,-1-1-1,1 1 0,-2-4 1,-2 0-40,0 0 0,0 0 1,-1 0-1,0 1 0,0-1 1,-1 1-1,0 1 0,0 0 1,0 0-1,-1 0 0,0 1 1,0 0-1,0 0 0,-1 1 1,-14-5-1,6 5-312,14 5 96,10 1 112,1-1 135,-1 0-1,1-1 1,-1 1-1,1-2 1,-1 1-1,12-3 1,1-1 47,25-8 1,-14 0-38,35-18 1,21-9-14,-75 35-9,-1 1 0,1 0 1,0 0-1,0 1 0,23 0 0,13 4-147,-44-1 162,-1-1-1,1 1 0,-1 0 0,0 0 0,0 0 0,1 0 0,-1 1 0,0-1 0,0 1 1,0 0-1,2 2 0,-1-1 5,-1 1 1,1-1-1,-1 1 1,0 0-1,0-1 0,-1 1 1,1 1-1,-1-1 1,0 0-1,0 0 1,1 6-1,0 2-12,-1-1 1,0 1-1,0 13 0,-1-9 8,-1-10-10,1-1 1,0 0-1,0 0 1,1 0-1,-1 1 1,1-1 0,0-1-1,1 1 1,-1 0-1,1 0 1,0-1-1,0 0 1,0 1-1,1-1 1,-1 0-1,1-1 1,5 5-1,-4-4 12,1 0-1,0-1 1,0 0-1,0 0 1,0 0-1,0 0 1,1-1-1,-1 0 1,1-1-1,-1 1 1,1-1-1,-1-1 1,9 1-1,2-1 48,0-1-1,0 0 1,0-2-1,0 0 1,-1-1-1,1 0 1,-1-1-1,17-8 1,-22 7-58,0 0 1,0 0 0,-1-1 0,0-1 0,0 1 0,-1-2 0,0 1 0,0-1 0,-1-1 0,0 1 0,12-21 0,-9 6 33,0 0 1,-1-1 0,-2 0-1,10-43 1,-13 47-33,-1 1 22,0 0 1,-2-1-1,1-39 0,-3 60-29,0-1-1,0 0 0,0 0 0,0 0 1,0 0-1,0 0 0,0 0 0,0 0 1,-1 0-1,1 1 0,0-1 0,-1 0 1,1 0-1,0 0 0,-1 0 0,1 1 1,-1-1-1,0 0 0,1 0 0,-1 1 1,1-1-1,-1 1 0,0-1 0,0 0 1,1 1-1,-1-1 0,0 1 0,0 0 1,-1-1-1,1 0 1,0 1 0,0 0 0,-1 0 0,1 0 0,0 0 0,0 0 0,0 0 0,0 1 0,-1-1 0,1 0 0,0 1 1,0-1-1,0 1 0,0-1 0,0 1 0,0-1 0,0 1 0,0 0 0,0-1 0,0 1 0,-1 1 0,-6 8-60,0-1-1,1 1 0,0 1 1,1-1-1,-7 17 1,7-15 40,-12 27-22,2 2 0,-17 64 0,31-96 12,0 0 1,0-1-1,1 1 1,0 0-1,1 0 1,0 0-1,0 0 1,1 0-1,0 0 1,1 0-1,4 17 1,-3-20 56,-1 0 0,1 0 1,0-1-1,1 1 0,-1-1 1,1 1-1,0-1 0,0 0 1,1 0-1,-1-1 0,1 0 1,0 1-1,1-1 0,-1-1 1,1 1-1,11 4 0,-12-6 5,-1 0-1,1-1 0,0 0 0,0 0 0,0 0 0,0-1 0,0 1 0,0-1 1,0-1-1,0 1 0,7-2 0,5-1 66,31-12 0,-29 9-48,-1-1-1,0-1 0,0-1 0,-1 0 0,0-1 0,-1-1 0,0 0 0,-1-1 1,0-1-1,16-19 0,-2-4 22,-2-1 1,31-58 0,4-5-161,-57 92 34,0 0 0,-1 0 0,4-9 0,-3 34-292,-4 10 290,-1 1 0,-6 47 0,3-44 94,1-13-8,0 0-1,-2-1 1,0 1 0,0-1 0,-2 0-1,0-1 1,-14 26 0,16-35-1,0-1 0,0 0 0,-1 0 0,0 0 0,0 0 0,-1-1 0,0 1-1,-10 6 1,11-9-2,0 0-1,0 0 1,0-1-1,0 0 1,-1 0-1,1-1 0,0 1 1,-1-1-1,1 0 1,-1-1-1,0 1 1,1-1-1,-7-1 0,4 0 25,0 0 0,0-1 0,-14-4-1,18 5-36,0 0 0,1-1-1,-1 0 1,1 0 0,-1 0 0,1 0-1,0 0 1,0 0 0,-5-6-1,7 8-6,1-1 0,0 1-1,-1 0 1,1-1 0,0 1 0,-1 0-1,1-1 1,0 1 0,0-1-1,0 1 1,-1 0 0,1-1-1,0 1 1,0-1 0,0 1-1,0-1 1,0 1 0,0-1-1,0 1 1,0 0 0,0-1-1,0 1 1,0-1 0,0 1-1,0-1 1,0 1 0,0-1-1,1 1 1,-1 0 0,0-1-1,0 1 1,0-1 0,1 1-1,-1 0 1,0-1 0,1 1 0,-1 0-1,0-1 1,1 1 0,-1 0-1,0 0 1,1-1 0,-1 1-1,0 0 1,1 0 0,-1-1-1,1 1 1,0 0 0,24-7-35,5 4-12,-1 2 0,1 0 0,56 8 0,-3-1 1,-2-2-728,52 1-2107,-122-5 4389,0 0-4686,-77-29-19629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1 831 5056,'0'0'343,"0"1"-1,1 0 1,-1 0 0,0-1 0,1 1-1,-1 0 1,1-1 0,-1 1-1,1-1 1,-1 1 0,1 0 0,-1-1-1,1 1 1,0-1 0,-1 1 0,1-1-1,0 0 1,-1 1 0,1-1 0,0 0-1,0 0 1,-1 1 0,2-1 0,27 8 1706,-9-3-741,-12-2-1037,1-1 0,0 0 0,0 0-1,1-1 1,-1 0 0,0-1 0,0 0-1,0 0 1,1-1 0,-1 0-1,0-1 1,10-3 0,1-1 151,0-1 1,-1-1-1,0 0 1,25-16-1,-34 18-315,0 0 0,-1-1 1,0 0-1,0-1 0,-1 0 0,0 0 0,0 0 0,-1-1 0,0-1 0,-1 1 0,0-1 0,9-19 0,-9 13-7,-1 0 1,-1 0-1,0 0 0,-1-1 0,-1 0 0,0 1 1,-1-1-1,-1 0 0,-1 0 0,0 1 0,-5-21 1,1 15 3,-1 0 0,-1 0 1,-1 1-1,-1 0 0,0 0 1,-2 1-1,-22-32 1,6 16 155,15 20-190,1 1-1,0-1 1,-15-32-1,25 47-65,1 0 0,0-1 0,0 1 0,-1 0 0,1 0 0,0-1 0,0 1 0,0 0 0,0-1 0,0 1 0,1 0 0,-1-1 0,0 1 0,1 0 0,-1 0 0,1-1 0,-1 1 0,1 0 0,-1 0 0,1 0 0,0 0 0,0 0 0,-1 0 0,1 0 0,0 0 0,0 0 0,0 0 0,0 0 0,0 0 0,2 0 0,3-3 16,0 0 0,0 1 0,0 0 0,11-4 0,6 0-55,31-6-1,-32 9-5,79-15 95,135-7-1,-184 23-36,95 8 0,-112-1-99,-1 1 0,0 2 0,57 19 1,-75-20 61,-1 0 0,18 10 0,-29-14 27,-1 0-1,0 1 1,1-1 0,-1 0 0,0 1 0,0 0 0,0 0-1,0 0 1,-1 0 0,1 0 0,-1 0 0,0 1 0,0-1-1,3 7 1,-5-7 5,1 0 0,-1 0 0,0 1 0,0-1-1,0 0 1,0 0 0,0 0 0,-1 0 0,0 0-1,1 0 1,-1 0 0,0 0 0,0 0 0,-1 0 0,1 0-1,-1-1 1,-2 5 0,-6 7 59,0-1-1,-14 14 1,6-7 0,-4 7 47,1 1-1,1 0 0,-30 60 1,24-36 54,3 0 0,-30 99 1,51-147-119,1 1-1,0 0 1,1 0 0,-1 0 0,1 0 0,0 0-1,0 0 1,1 0 0,-1 0 0,1 0 0,2 6-1,-2-8-3,0 0-1,1-1 0,-1 1 0,1-1 0,-1 0 1,1 1-1,0-1 0,0 0 0,0 0 0,0 0 1,0 0-1,0 0 0,1-1 0,-1 1 0,1-1 1,-1 1-1,1-1 0,-1 0 0,1 0 0,0 0 1,5 1-1,14 2-9,0-1-1,40 1 1,49-7-1292,-67 1-31,20-3-1548,8-1-6492,-50 9 6091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69 6976,'0'-45'3188,"0"22"600,-4 39 3435,-13 76-5097,5 17-688,-7 70 110,17-26-1046,2-87-305,-6 66-272,4-123-1186,-2-11-1759,-4-15-3520,6 13 5543,-2-9-1840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6304,'-11'3'8872,"23"-3"-6022,58-4-13,102-2-1290,105-13-279,-79 5-659,415-15 330,440 33-774,-920 3-1665,-47 2-3677,-59-5 2974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 4896,'-18'-1'9944,"23"-3"-6151,4-3-3089,1 0 1,13-7-1,21-4-313,1 2 1,0 2-1,1 2 1,76-10-1,-117 21-359,10-1 80,23-1 0,-35 3-63,0 0 0,0 0 0,0 1 0,0-1 0,0 0 0,0 1 0,0 0 1,-1 0-1,1 0 0,0 0 0,0 0 0,-1 1 0,1-1 0,3 3 0,-5-3-25,0 0 1,-1 0-1,1 0 0,0 0 0,-1 0 0,1 0 0,-1 0 0,1 0 0,-1 1 1,1-1-1,-1 0 0,0 0 0,1 0 0,-1 1 0,0-1 0,0 0 0,0 0 0,0 1 1,0-1-1,0 0 0,-1 0 0,1 1 0,-1 0 0,0 3 18,-1 0 1,1-1-1,-1 1 0,-1-1 0,-2 5 0,-16 21 268,-36 40 1,28-36-228,-222 276 1011,240-297-968,-7 7 541,-26 41 1,45-61-640,-1 1 1,0-1-1,1 0 1,-1 0-1,0 1 1,1-1-1,-1 0 1,1 0-1,-1 1 0,1-1 1,-1 0-1,1 0 1,-1 0-1,1 0 1,-1 0-1,0 0 1,1 0-1,-1 0 1,1 0-1,-1 0 0,1 0 1,-1 0-1,2 0 1,18 0 153,-18 0-151,104-2 314,62 0-392,-151 3-265,45 1-792,-54-2-310,-1-1 0,0 0 0,10-3 1,-14 3 396,1 0-949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10720,'-2'47'9319,"-3"1"-4729,-19 99-3894,14-93 544,-24 106-771,11-67-615,11-55-3207,7-28-720,17-18-5661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11712,'0'0'158,"-1"0"0,1 0 1,0 0-1,-1 0 0,1 0 0,0 0 1,-1 0-1,1 0 0,0 0 1,-1 0-1,1 0 0,0 0 0,-1 1 1,1-1-1,0 0 0,0 0 1,-1 0-1,1 1 0,0-1 1,0 0-1,-1 0 0,1 0 0,0 1 1,0-1-1,0 0 0,-1 1 1,1-1-1,0 0 0,0 1 0,0-1 1,0 0-1,0 0 0,0 1 1,0-1-1,0 0 0,0 1 0,1 17 298,1-3 1813,-4 26 213,-10 57 0,3-37-1868,-13 82 334,17-119-1952,-2 1 1,0-2-1,-19 41 1,25-63 602,1 0 1,0 0 0,-1 1 0,1-1 0,-1 0-1,0 0 1,1 0 0,-1 0 0,0 0 0,0 0-1,1 0 1,-1-1 0,0 1 0,0 0 0,0 0-1,0-1 1,0 1 0,0 0 0,0-1 0,0 1-1,0-1 1,-1 1 0,1-1 0,-2 1 0,-5-1-2448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83 8960,'-3'-3'340,"0"1"294,0 0 0,0 0 0,1 0 0,-1-1 0,0 0 0,-3-4 0,7 6-407,-1 0-1,1 0 1,0 0 0,-1 0-1,1 1 1,0-1-1,0 0 1,-1 1-1,1-1 1,0 0 0,0 1-1,0-1 1,0 1-1,0 0 1,0-1-1,0 1 1,2-1 0,2-1 35,7-5 385,0 1 0,0 0 0,1 1 0,0 0 0,0 1-1,25-4 1,-9 5 83,1 2 0,0 1 0,-1 2 0,1 0 0,-1 2 0,40 11-1,178 56 1586,-214-60-2288,-25-8-460,1-1 0,0 0 1,0-1-1,0 1 0,17-1 0,-3-4-4594,1-3-3925,-7 2 4558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11136,'-1'19'1922,"-1"0"0,0 0 1,-1-1-1,-9 27 0,-29 72 1280,17-54-2325,-60 196 1144,12-22-892,53-172-903,18-60-207,-1 1-67,0 1 1,1-1-1,-1 0 1,1 10-1,1-15 15,-1 0-1,1-1 1,0 1 0,0 0 0,1 0-1,-1-1 1,0 1 0,0 0-1,0 0 1,0-1 0,1 1-1,-1 0 1,0-1 0,1 1 0,-1 0-1,0-1 1,1 1 0,-1-1-1,1 1 1,-1 0 0,1-1-1,-1 1 1,1-1 0,-1 1 0,1-1-1,0 0 1,-1 1 0,1-1-1,0 1 1,-1-1 0,1 0-1,0 0 1,0 0 0,-1 1 0,1-1-1,0 0 1,-1 0 0,1 0-1,0 0 1,0 0 0,-1 0-1,1 0 1,0 0 0,1-1 0,2 0-72,1 0 1,0 0 0,-1-1 0,1 1-1,-1-1 1,1 0 0,-1-1 0,0 1-1,7-6 1,1 0-59,15-11 75,-2-2 0,0-1 0,-1-1 0,33-41 0,21-20 699,-73 80-432,0-1 1,-1 1-1,1 0 0,9-4 1,-14 7-144,1 1-1,0-1 1,0 1 0,0-1 0,-1 1 0,1 0 0,0-1 0,0 1-1,0 0 1,0 0 0,0 0 0,-1 0 0,1-1 0,0 1-1,0 0 1,0 1 0,0-1 0,0 0 0,0 0 0,0 0 0,-1 1-1,1-1 1,0 0 0,0 1 0,0-1 0,-1 0 0,1 1-1,0-1 1,0 1 0,-1-1 0,1 1 0,0 0 0,-1-1-1,1 1 1,-1 0 0,1-1 0,-1 1 0,1 0 0,0 1-1,1 5 51,1 0-1,-1 0 0,-1 0 0,1 1 0,-1-1 0,0 1 0,-1-1 0,0 9 1,0 8 43,2 11-326,-2 0 0,-9 67-1,-1-63-2094,1-14-2255,6-17 1787,-5 12-8141,6-9 6197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 9568,'-11'-1'1156,"8"1"-710,0 0-1,-1 0 1,1 0 0,-1 0 0,1 1 0,-5 0 0,-28 8 2847,-49 17 0,-72 29 407,48-18-2413,58-19-1003,1 3-1,0 2 1,2 2 0,-62 42 0,29-3-899,31-19-3602,35-29 2243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5888,'-5'-11'11882,"5"11"-11842,0 0-1,0-1 0,0 1 1,-1 0-1,1 0 1,0 0-1,0 0 0,0 0 1,0 0-1,0 0 1,0-1-1,0 1 0,0 0 1,0 0-1,0 0 1,0 0-1,0 0 1,0 0-1,0-1 0,0 1 1,1 0-1,-1 0 1,0 0-1,0 0 0,0 0 1,0 0-1,0 0 1,0 0-1,0-1 1,0 1-1,0 0 0,0 0 1,0 0-1,1 0 1,-1 0-1,0 0 0,0 0 1,0 0-1,0 0 1,0 0-1,31-10 1197,-8 4-787,4-3-125,0 1-1,0 1 0,1 2 0,55-5 0,-72 10-198,-1 1-1,16 2 1,-24-3-62,1 0 0,-1 1 0,0-1 0,0 1 1,0 0-1,0-1 0,0 1 0,0 0 0,0 0 1,-1 0-1,1 1 0,0-1 0,0 0 0,-1 1 1,1-1-1,-1 1 0,1-1 0,-1 1 0,2 3 1,-2-4-27,-1 1-1,0 0 1,0 0 0,1-1 0,-1 1 0,0 0 0,-1 0 0,1-1 0,0 1 0,0 0 0,-1 0 0,1-1 0,-1 1-1,0 0 1,1-1 0,-1 1 0,0-1 0,0 1 0,0-1 0,0 1 0,-2 1 0,-2 4 40,-1-1 0,0 0 0,-9 8 0,-46 29 505,30-23-204,31-20-367,-1 1 1,1-1 0,-1 1 0,0-1-1,1 0 1,-1 1 0,1-1 0,-1 1-1,1-1 1,0 1 0,-1-1 0,1 1 0,0 0-1,-1-1 1,1 1 0,0 0 0,0-1-1,-1 1 1,1 0 0,0-1 0,0 1 0,0 0-1,0-1 1,0 2 0,0-1 1,0 1 1,1-1-1,-1 0 1,1 0 0,-1 0-1,1 0 1,0 0-1,-1 0 1,1 0-1,0 0 1,0 0-1,1 1 1,4 3 43,-1-1 0,1 0 0,11 6 1,-16-9-43,9 4 117,-1 1-1,1 0 1,-1 0-1,-1 1 1,1 0-1,-1 1 1,0 0 0,7 10-1,-15-17-100,1-1 1,0 1-1,-1 0 0,1 0 0,-1 0 1,0 0-1,1-1 0,-1 1 0,0 0 1,1 0-1,-1 0 0,0 0 0,0 0 0,0 0 1,0 0-1,0 0 0,0 0 0,0 0 1,0 0-1,0 0 0,0-1 0,-1 1 1,1 0-1,0 0 0,-1 0 0,1 0 1,-1 0-1,1 0 0,-1-1 0,1 1 0,-1 0 1,1 0-1,-1-1 0,-1 2 0,0 0-29,0 1-1,0-1 1,0 0-1,-1 0 1,1 0-1,-1 0 1,0-1-1,1 1 1,-1-1-1,0 0 1,0 1 0,0-1-1,0 0 1,-5 0-1,-3 1-276,0-1-1,-20-1 1,19 0 54,-83 0-3180,34 0-1907,32 0 2668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04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60 11040,'-134'-23'4096,"105"23"-3168,3-5-289,17 2-127,4-2-416,5-2-960,9-1 481,9-1-353,14 9 416,17 0-4448,23 4 2592,4 9-2528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37 2976,'0'-1'78,"0"1"0,0-1 1,-1 1-1,1-1 0,0 1 0,0-1 0,0 0 1,0 1-1,0-1 0,0 1 0,0-1 1,0 1-1,0-1 0,0 0 0,0 1 0,0-1 1,0 1-1,0-1 0,0 1 0,1-1 1,-1 1-1,0-1 0,0 0 0,1 1 0,-1-1 1,0 1-1,1 0 0,-1-1 0,0 1 1,1-1-1,-1 1 0,1 0 0,0-1 0,10-17 10446,-16 31-7034,-12 29-1230,5-16-1338,-18 39 518,-91 141 1051,-24 96-1201,133-271-1162,1 1-1,1 0 1,-6 36-1,14-52-83,0-1 0,1 1 0,1-1 0,0 1 0,1 0 0,1-1 0,0 1 0,2-1 0,4 16 0,4-2-352,1 0 0,1 0 0,2-2 1,1 0-1,1-1 0,28 33 0,-30-41-569,0-1 0,0-1 1,2 0-1,0-1 0,1-1 0,0-1 0,1-1 0,0 0 0,1-1 1,0-2-1,27 9 0,-19-10-1717,0-2 0,33 3 1,56 1-2719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2912,'-8'-5'1111,"-1"1"2108,3 5-82,4-1-1748,5-1-891,-2 12 1668,0-1-1604,0 0 1,1-1-1,0 1 0,5 13 1,-1-2 70,46 132 2524,1 1-821,-39-97-1493,-4 1-1,-2 0 1,1 71 0,-9-88-532,-2 1 1,-2-1-1,-2 1 0,-13 48 1,-60 153 424,62-195-1011,-27 63-1558,35-92-748,-20 31 1,5-16-210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5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28 6240,'2'-20'2280,"1"12"4314,-3 32-4226,-7 35-1166,-10 53-15,-97 247 634,68-228-1476,42-119-381,-10 26-410,13-36 368,0 1 0,0 0 0,0-1 0,-1 0 0,1 1 1,-1-1-1,1 0 0,-1 0 0,0 0 0,-2 2 0,3-4 13,1 1 0,0-1 0,-1 0 0,1 0 0,0 0 0,-1 0-1,1 0 1,0 0 0,-1 0 0,1 0 0,0 0 0,-1 0 0,1 0 0,0 0 0,-1 0 0,1 0 0,0 0 0,-1 0 0,1 0-1,0-1 1,0 1 0,-1 0 0,1 0 0,0 0 0,-1 0 0,1-1 0,0 1 0,0 0 0,-1 0 0,1-1 0,0 1-1,0 0 1,0 0 0,-1-1 0,1 1 0,0 0 0,0-1 0,0 1 0,0 0 0,0-1 0,0 1 0,0 0 0,0-1 0,-1 1-1,1 0 1,0-1 0,-4-23-2358,2-4-479,5-1 988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1:5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9 222 5056,'-4'-10'1476,"3"10"-1157,1-1 1,-1 0-1,1 0 0,-1 0 1,1 0-1,0 0 0,-1 0 1,1 0-1,0 0 1,0 0-1,-1 0 0,1 0 1,0 0-1,0-1 0,4-4 2839,-4 6-3067,0-1 0,1 1 0,-1-1 1,0 1-1,0 0 0,1-1 0,-1 1 1,0-1-1,1 1 0,-1-1 0,0 1 0,1 0 1,-1-1-1,0 1 0,1 0 0,-1-1 0,1 1 1,0 0-1,96-29 3815,-29 9-2900,69-27-351,66-20-473,-173 55-1713,-18 6-933,-7 3 390,-10 6-1030,0 4 971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7136,'-20'0'2309,"20"0"-2288,0 0-1,0 0 1,0 0 0,0 0-1,0 0 1,0 0 0,-1 0-1,1 0 1,0 0 0,0 0-1,0 0 1,0 0 0,0 1-1,0-1 1,0 0 0,0 0-1,0 0 1,0 0 0,0 0-1,-1 0 1,1 0 0,0 0-1,0 0 1,0 0 0,0 0-1,0 0 1,0 0-1,0 1 1,0-1 0,0 0-1,0 0 1,0 0 0,0 0-1,0 0 1,0 0 0,0 0-1,0 0 1,0 0 0,0 1-1,0-1 1,0 0 0,0 0-1,0 0 1,0 0 0,0 0-1,0 0 1,0 0 0,0 0-1,0 0 1,0 0 0,0 1-1,1-1 1,-1 0 0,0 0-1,0 0 1,0 0 0,0 0-1,0 0 1,0 0 0,0 0-1,0 0 1,0 0 0,0 0-1,0 0 1,0 0 0,1 0-1,-1 0 1,0 0-1,0 0 1,7 5 1776,24 2 95,1-2 0,-1-1 0,49 0 0,-23-5-1109,62-10 1,-72 8-448,-33 4-949,-1-2 0,14-2-1,-26 3 394,-1 0-1,0 0 0,1 0 1,-1 0-1,1 0 0,-1 0 1,0-1-1,1 1 0,-1 0 0,1 0 1,-1 0-1,0 0 0,1 1 1,-1-1-1,0 0 0,1 0 1,-1 0-1,0 0 0,1 0 1,-1 0-1,1 1 0,-1-1 0,0 0 1,0 0-1,1 0 0,-1 1 1,0-1-1,1 0 0,-1 0 1,0 1-1,0-1 0,1 0 0,-1 1 1,0-1-1,0 0 0,0 1 1,0-1-1,1 0 0,-1 1 1,0-1-1,0 1 0,0-1 1,0 0-1,0 1 0,0-1 0,0 0 1,0 1-1,0-1 0,0 1 1,0-1-1,0 0 0,0 1 1,0-1-1,-1 0 0,1 1 0,0 4-1259,0 2-1032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43 6304,'-2'0'261,"0"1"0,0-1 0,0 1 0,0-1 0,0 1 0,0 0 0,1 0 0,-1 0 0,0 0 0,1 0 0,-1 0 0,1 0 0,-1 0 0,1 1 0,-1-1 0,1 1 0,0-1 0,-2 4 0,-4 5 1339,-11 22-1,12-19-941,2-5-469,0 0 1,1 1 0,1-1-1,-1 1 1,1 0 0,0 0-1,1 0 1,0-1-1,1 1 1,0 0 0,0 0-1,1 0 1,0 0 0,0 0-1,5 12 1,-6-19-138,0-1 1,1 1-1,-1-1 0,1 0 1,0 1-1,0-1 0,-1 0 0,1 1 1,0-1-1,0 0 0,0 0 0,0 0 1,0 0-1,1 0 0,-1 0 1,0 0-1,3 1 0,-3-1-8,0-1 0,0 0 1,0 0-1,0 0 0,0 0 0,0 0 0,0 0 0,0 0 0,0 0 1,0 0-1,0 0 0,0-1 0,0 1 0,1 0 0,-1-1 0,0 1 1,-1-1-1,1 1 0,1-1 0,3-2 92,-1-1-1,0 1 1,-1-1 0,1 0 0,0 0-1,-1 0 1,0 0 0,5-9-1,-1 0 1,-1 0-1,0-1 1,-1 0-1,0 0 1,-1 0-1,0 0 1,-1-1-1,-1 0 1,0-17-1,-5 13-106,2 16-17,1 1 1,-1 0-1,1-1 0,0 1 0,-1 0 0,1-1 0,0 1 0,1-5 1,0 2-69,4-9-133,12 6 191,-16 8 6,12-5 86,0 2 1,0 0-1,0 0 1,18-1-1,-23 3-6,1 1 1,0 0-1,0 1 0,-1 0 1,1 0-1,-1 1 0,14 3 1,-20-3-37,1-1 0,-1 0 0,0 0 1,1 1-1,-1-1 0,0 1 0,0-1 1,0 1-1,0 0 0,-1 0 0,1 0 1,0 0-1,-1 0 0,1 1 1,-1-1-1,0 0 0,2 4 0,0 4 97,1 1-1,-2 0 1,2 11-1,-2-10-42,1-1-1,3 12 0,-3-15-57,0-1-1,1 0 1,0 0-1,0 0 1,1-1-1,-1 1 1,1-1-1,1 0 1,-1-1-1,1 1 1,0-1-1,0 0 1,8 4-1,-10-6-9,1-1 0,-1 1-1,1-1 1,0 0 0,0-1-1,0 1 1,0-1 0,1 0-1,-1 0 1,0-1 0,0 1-1,1-1 1,-1-1 0,0 1-1,1 0 1,-1-1 0,0 0-1,0-1 1,0 1 0,8-4-1,-1-1-605,0-1-1,0 0 1,-1-1 0,0 0-1,15-15 1,19-27-6560,-31 37 4419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158 112 3392,'0'-42'2101,"6"23"6190,-6 29-7473,-15 93 1491,-42 146 1,27-141-1612,-21 93 817,48-186-1417,0-5 321,1 0 0,-1 12 0,13-29 999,-6 0-1278,0-1 0,0 0 0,5-15-1,1-3-106,18-38 74,29-102 0,42-114-406,-91 259 214,2 0 1,0 0-1,1 0 1,1 1-1,1 1 0,27-31 1,-39 48 78,0 1 1,1-1-1,-1 1 1,1 0-1,-1 0 1,1 0-1,-1 0 1,1 0-1,0 0 1,0 0-1,-1 0 1,1 1-1,0-1 1,0 1-1,0-1 1,0 1-1,0 0 1,0 0-1,0 0 1,0 0-1,0 0 1,0 0-1,-1 0 1,1 1-1,4 0 1,-4 1 33,1-1 0,-1 0 0,1 1 1,-1-1-1,0 1 0,0 0 0,1 0 0,-1 0 0,-1 0 1,1 0-1,0 0 0,0 1 0,-1-1 0,0 1 1,1-1-1,1 6 0,-1 0 31,1 1 0,-1 0 0,-1 0 0,0 0 0,0 0 0,-1 0 0,-1 17 0,-13 63 556,12-77-465,-3 10 55,-1 0-1,-10 25 1,12-36-102,-1-1 1,0 0-1,0 0 1,-1 0 0,-1 0-1,-8 9 1,12-16-51,-1 0 0,1 0 1,0 0-1,-1 0 0,1-1 1,-1 0-1,-7 4 0,10-5-65,-1-1 0,0 1 0,0 0 0,0-1 0,0 0 1,1 1-1,-1-1 0,0 0 0,0 0 0,0 0 0,0 0 0,0 0 0,0 0 0,0-1 0,0 1 0,1-1 1,-1 1-1,0-1 0,0 0 0,-2-1 0,1 0-224,1 0 0,-1 0 1,1 0-1,0-1 0,-1 1 1,1-1-1,0 1 0,0-1 0,1 0 1,-1 0-1,1 0 0,-1 0 1,1 0-1,0 0 0,-1-5 0,1 4-370,0-1 0,0 0-1,1 1 1,0-1-1,0 0 1,0 1-1,0-1 1,1 1-1,0-1 1,2-6-1,10-14-1920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78 142 7456,'-15'4'2421,"15"-3"-2391,-1-1 1,1 0-1,0 0 1,0 0-1,-1 0 1,1 0-1,0 0 1,0 1-1,-1-1 1,1 0-1,0 0 0,0 0 1,-1 1-1,1-1 1,0 0-1,0 0 1,0 1-1,0-1 1,-1 0-1,1 0 0,0 1 1,0-1-1,0 0 1,0 1-1,0-1 1,0 0-1,0 1 1,0-1-1,0 0 1,0 1-1,-21 76 3762,5-10-180,-4 29-723,20-76-1983,1-15-208,-1-13 1122,2-12-1641,1 0 1,1 0 0,0 1-1,2-1 1,11-27-1,-8 24-18,-1 0-170,1 0 1,1 1-1,1 0 0,18-28 1,-13 28-92,-9 10 134,1 2-1,0-1 1,11-10-1,-17 18-47,1 1 0,0 0 1,0-1-1,0 1 0,0 0 0,0 1 0,1-1 0,-1 0 1,1 1-1,-1 0 0,1 0 0,-1 0 0,1 0 1,-1 0-1,8 0 0,-3 2-15,1-1 1,-1 2-1,0-1 0,0 1 1,16 5-1,37 20-46,-40-16-1247,31 9 0,-36-15 483,0 0-1,0-2 1,0 0 0,23 1-1,-39-4 843,0 0 0,1-1 0,-1 1 0,0 0 0,1 0 0,-1 0 0,0 0 0,1 0 0,-1 0 0,0 0 0,0 0 0,1 0 0,-1 0 0,0 0 0,1 0 0,-1 0 0,0 0 0,0 1 0,1-1 0,-1 0 0,0 0 0,1 0 0,-1 0 0,0 0 0,0 1 0,0-1 0,1 0 0,-1 0 0,0 0 0,0 1 0,1-1 0,-1 0 0,0 0 0,0 1 0,0-1 0,0 0 0,0 1 0,0-1 0,1 0 0,-1 1 0,-8 13 679,5-9-548,-9 13 407,2 0 1,0 1-1,0 1 1,-7 23-1,15-35-381,0 0 0,0 0-1,1 0 1,0 0-1,0 17 1,1-20-67,1 0 1,0 0-1,0 0 1,0-1-1,0 1 1,1 0-1,-1 0 1,1-1-1,1 1 0,4 7 1,-6-10-52,0-1 1,1 1-1,-1-1 0,0 0 0,1 0 1,-1 1-1,1-1 0,-1 0 1,1 0-1,0-1 0,-1 1 1,1 0-1,0 0 0,-1-1 0,1 1 1,0-1-1,0 1 0,0-1 1,0 0-1,-1 0 0,1 0 1,0 0-1,0 0 0,0 0 0,2-1 1,3-1 89,0 0 0,0 0 0,0 0 1,-1-1-1,10-6 0,6-4 33,-1-2 0,0 0-1,-1-2 1,-1 0 0,-1-1 0,0-1-1,-2 0 1,16-23 0,-32 42-165,5-7 21,0-1-1,-1 1 1,0-1-1,4-8 1,-7 14-64,-1 1 0,1-1 0,-1 1 0,1-1 0,-1 0-1,1 1 1,-1-1 0,0 1 0,0-1 0,0 0 0,0 1 0,0-1 0,0 1 0,0-1 0,-1 0 0,1 1 0,-1-1 0,1 1 0,-1-1 0,1 1-1,-1-1 1,0 1 0,0 0 0,0-1 0,0 1 0,0 0 0,0-1 0,0 1 0,0 0 0,-2-1 0,-1 0-174,0 0 0,0 0 0,0 1 0,0-1 0,0 1 0,0 0 0,-1 0-1,1 0 1,0 1 0,-1 0 0,-8 0 0,0 1-1508,1 0-1,-26 6 1,10 5-2127,18-3 402,10-9 3271,0 1 0,0-1-1,0 0 1,0 1 0,0-1 0,0 0-1,0 1 1,0-1 0,0 0-1,0 1 1,0-1 0,0 0-1,0 1 1,0-1 0,0 1-1,0-1 1,0 0 0,0 1-1,0-1 1,0 0 0,1 0-1,-1 1 1,0-1 0,0 0-1,0 1 1,1-1 0,-1 0-1,0 0 1,0 1 0,1-1-1,0 0 1,10 8-2482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74 6560,'3'-13'1237,"0"-1"0,1-19 1,-3 19 4480,-4 31-3527,-12 45-714,-48 377 2225,61-427-3649,-23 195 267,10-23-285,10-106-902,-7-11-5176,11-55 4033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32 7712,'-30'-19'2506,"28"18"-2388,1-1-1,-1 1 1,1 0-1,-1 0 1,0 1-1,1-1 1,-1 0-1,0 0 1,0 1-1,0-1 1,-3 1-1,-1-2 271,-16 2 7390,29 3-6575,139 46 3124,-114-41-4074,0-1 1,57 5 0,-57-10-149,17 1-2024,-17-3-2737,-13 0 2448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07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27 924 5888,'-18'-2'1597,"11"4"-828,6-2-748,1 1 1,0-1-1,0 0 1,0 0-1,0 0 1,0 0 0,0 1-1,0-1 1,0 0-1,0 0 1,0 0-1,0 0 1,0 1-1,0-1 1,0 0-1,0 0 1,0 0-1,0 1 1,0-1-1,0 0 1,0 0-1,0 0 1,0 0-1,0 1 1,1-1-1,-1 0 1,0 0-1,0 0 1,0 0 0,0 0-1,0 0 1,0 1-1,1-1 1,-1 0-1,0 0 1,1 1 970,8 5 1436,-8-6-2276,-1 1 1,1 0-1,-1-1 1,1 1-1,0-1 1,-1 1-1,1-1 1,0 1-1,-1-1 1,1 0-1,0 1 0,0-1 1,0 0-1,-1 0 1,1 1-1,0-1 1,0 0-1,0 0 1,1 0-1,6-1 424,0 0-1,1 0 1,-1-1 0,0 0-1,0 0 1,0-1 0,0 0-1,0-1 1,-1 0-1,1 0 1,-1 0 0,8-7-1,3-4-188,0 0-1,-2-1 1,18-20-1,-13 10-208,-1-1-1,-1-1 0,-2-1 0,20-44 0,41-126 875,-73 184-968,9-26 92,35-84 351,-48 123-555,-1 1-1,1-1 0,0 1 1,0-1-1,0 1 0,0-1 1,0 1-1,0 0 0,0-1 1,0 1-1,0 0 0,1 0 1,-1 0-1,2-1 0,-3 2 17,1 0 0,-1-1-1,0 1 1,1 0 0,-1 0-1,0 0 1,1 0 0,-1 0 0,0 0-1,1 1 1,-1-1 0,0 0-1,1 0 1,-1 0 0,0 0 0,1 0-1,-1 0 1,0 0 0,0 1 0,1-1-1,-1 0 1,0 0 0,1 1-1,-1-1 1,0 0 0,8 15-81,-1 10 84,-1 0 0,0 1 0,1 33-1,-2 79-1,-5-114 58,-1 1 1,0-1 0,-2 0-1,-10 40 1,11-56-19,-1 0 1,0-1 0,-1 1-1,1-1 1,-1 0 0,-1 0-1,-8 11 1,9-14-2,0 0 0,0 0 0,-1 0 0,0-1 0,1 1 0,-1-1 0,-1 0 0,1-1 0,0 1 0,-1-1 0,-10 3-1,7-3-13,0 0 0,0-1 0,0 0 0,0-1 0,0 0 0,0 0 0,-1-1 0,1 0 0,-10-3 0,-4-2-153,0-2 0,-30-13 0,32 13-101,13 6 48,15 6-21,9 3 135,0-1 0,1 0-1,0-1 1,24 4 0,71 4 229,-85-11-90,1-1 1,-1-1 0,0-1-1,28-6 1,-43 5-33,1-1 0,-1-1 0,1 1 1,-1-2-1,-1 0 0,1 0 0,-1-1 1,0-1-1,0 0 0,18-15 0,-9 2 22,0-1 0,-2 0 1,0-1-1,-2-1 0,19-34 0,-9 7 142,32-87 1,-56 133-206,0-1 10,-1 1 1,1-1 0,-1 0-1,1 0 1,-1 0 0,0-7-1,-1 12-3,0 0 0,0 0 1,0 0-1,0 0 0,0 0 0,0 0 0,-1 0 0,1 0 0,0 0 0,0 0 1,0 0-1,0 0 0,0 0 0,0 0 0,0 0 0,0 0 0,0 0 1,0 0-1,0 0 0,0 0 0,0 0 0,0 0 0,0 0 0,0 0 0,0 0 1,0 0-1,0 0 0,-1 0 0,1 0 0,0 0 0,0-1 0,0 1 0,0 0 1,0 0-1,0 0 0,0 0 0,0 0 0,0 0 0,0 0 0,0 0 1,0 0-1,0 0 0,0 0 0,0 0 0,0 0 0,0 0 0,0 0 0,0 0 1,0 0-1,0-1 0,0 1 0,0 0 0,0 0 0,0 0 0,-3 8-191,-4 10-76,-45 182 45,43-157 237,2 1 0,-1 74 0,8-114 23,0 0 1,0 1-1,1-1 1,-1 0-1,1 0 0,0 0 1,1 0-1,-1 0 1,1 0-1,-1 0 0,1 0 1,3 4-1,-4-6-19,1-1 0,-1 1 0,1 0 0,-1-1 0,1 0-1,0 1 1,0-1 0,0 0 0,-1 0 0,1 0 0,0 0 0,0 0-1,1 0 1,-1 0 0,0-1 0,0 1 0,0-1 0,0 0-1,0 0 1,1 1 0,-1-1 0,0-1 0,0 1 0,0 0 0,3-1 0,6-1 33,0-1 1,-1 0-1,0-1 1,0 0-1,0 0 1,0-1-1,0 0 1,-1-1-1,0 0 1,0-1 0,11-10-1,-5 0-44,1 0 0,-2-1-1,16-25 1,30-63 172,-2 4-238,-58 103 60,-1-1-1,1 0 1,0 0 0,0 0 0,0 0 0,0 0-1,0 0 1,0 0 0,0 0 0,0 1 0,0-1-1,0 0 1,0 0 0,0 0 0,1 0 0,-1 0-1,0 0 1,0 0 0,0 0 0,0 0 0,0 1 0,0-1-1,0 0 1,0 0 0,0 0 0,0 0 0,0 0-1,0 0 1,0 0 0,0 0 0,0 0 0,1 0-1,-1 0 1,0 0 0,0 0 0,0 0 0,0 0-1,0 0 1,0 0 0,0 0 0,0 1 0,0-1-1,1 0 1,-1 0 0,0 0 0,0 0 0,0-1-1,0 1 1,0 0 0,0 0 0,0 0 0,0 0-1,1 0 1,-1 0 0,0 0 0,0 0 0,0 0-1,0 0 1,0 0 0,0 0 0,0 0 0,0 0 0,0 0-1,1 10-117,-6 79-70,0 28 33,5-104 189,1-1 0,1 1 0,0 0 0,1-1 0,0 0 0,1 0 0,5 13 0,-8-23-20,0 1-1,1 0 0,-1-1 1,1 1-1,0-1 0,0 1 1,0-1-1,0 0 1,0 0-1,0 0 0,1 0 1,3 2-1,-4-3 7,0 0 1,0 0-1,0 0 0,0-1 1,0 1-1,0-1 0,0 1 1,0-1-1,1 0 0,-1 0 1,0 0-1,0 0 0,0 0 1,0-1-1,0 1 0,1 0 1,-1-1-1,3-1 0,4-2 15,-1-1 0,0 1 0,0-1 0,-1-1 0,0 0 0,0 0 0,0 0 0,0-1-1,-1 1 1,0-2 0,-1 1 0,0-1 0,7-11 0,4-13-40,0-1-1,12-40 0,26-106 105,-50 172-73,-3 6-63,-1 0 0,1-1 0,0 0 1,0 1-1,-1-1 0,1 1 0,-1-1 0,1 0 0,-1 1 0,0-3 0,18 44-25,-3 1 0,-1 0 0,9 51 0,19 55-27,-41-141 105,2 0-1,-1-1 0,1 1 0,0-1 0,0 0 1,0 0-1,1 0 0,-1-1 0,1 1 0,1-1 0,-1 0 1,0 0-1,1 0 0,0 0 0,8 4 0,-7-5 5,1-1 0,-1 0 0,0 0 0,1 0 0,0 0 0,-1-1 0,1-1 0,0 1 0,0-1 0,-1 0 0,1 0 0,0-1 0,10-2-1,-7 1 12,1-1 0,-1 0 0,1-1-1,-1-1 1,0 1 0,0-1 0,-1-1-1,0 0 1,0 0 0,0-1 0,-1 0-1,1-1 1,-2 0 0,1 0-1,-1 0 1,-1-1 0,1 0 0,-2-1-1,8-13 1,5-18 125,22-70 0,3-50-148,-15 49 63,-20 75-108,-1-1 0,2-64 0,-5 44 64,-3 18-184,-2 36-130,-2 9 56,-3 15-37,-34 284-337,25-162 614,-46 199-1,42-261 96,-33 118 75,44-175-104,-1 0 1,-1 0-1,-1-1 1,-1 0-1,-2-1 0,-17 23 1,28-40-57,-2 1 0,1 0 0,0-1 0,-1 0 0,0 0 0,-9 6 0,12-9 7,0 0 0,0 0 0,-1 0 0,1 0 0,0-1 0,-1 1 0,1-1-1,-1 1 1,1-1 0,0 0 0,-1 0 0,1 0 0,-1 0 0,1 0 0,-1 0 0,1-1 0,0 1 0,-1-1 0,-2-1-1,1 0 12,-1-1-1,0 0 1,1 0-1,-1 0 1,1 0-1,0-1 0,0 0 1,0 0-1,0 0 1,1 0-1,0-1 1,0 1-1,-3-6 0,-1-4-10,0-1 0,1 1 0,-6-20 0,10 25-43,-1 0-1,2 0 0,-1 0 1,1 0-1,0-1 0,1 1 0,0 0 1,1-1-1,0 1 0,3-15 1,-2 18-4,0-1 1,0 1-1,1 0 1,0 0 0,0 0-1,0 0 1,1 1-1,0-1 1,0 1-1,1 0 1,-1 0 0,1 0-1,0 1 1,0 0-1,9-6 1,1 1 2,0 1 0,1 1 0,0 0 0,28-8 1,71-10-24,-58 14 53,103-18-286,-81 15 422,-37 7 20,80-23-1,-110 26-126,0 0-1,-1-1 0,0-1 1,0 0-1,0 0 0,0-1 1,-1-1-1,0 0 0,-1 0 1,0-1-1,9-10 0,-2-4-63,-1-1 0,-2 0-1,0-1 1,15-42 0,-1 2 83,-12 30-41,-8 18-60,0 0 0,1 1 1,1 0-1,18-25 0,-27 40 36,1 0 0,0 0 0,-1 0 0,1 0 0,0 0 0,0 0 0,0 1-1,0-1 1,0 0 0,0 1 0,0-1 0,0 0 0,0 1 0,0-1 0,0 1 0,0 0 0,0-1 0,0 1-1,1 0 1,-1 0 0,0 0 0,0-1 0,0 1 0,1 1 0,-1-1 0,0 0 0,2 0 0,0 2 6,0-1 1,0 1-1,0 0 1,0 0-1,0 0 1,0 0-1,-1 0 1,4 3-1,0 2 2,0-1 0,0 1 0,-1 0 0,0 0 0,0 1 0,6 13 0,-6-13 32,-5-7 240,-1-2-230,0 1 0,-1-1 0,1 0 0,-1 0-1,1 0 1,0 1 0,0-1 0,0-1 0,-1 1 0,0-2-1,-6-5 11,5 6-51,1 1-1,-1-1 1,1 1 0,-1-1-1,1 1 1,-1 0-1,0 0 1,1 0 0,-1 0-1,0 1 1,0-1-1,-4 0 1,5 2-22,-1-1 0,1 0 0,0 1 0,0-1 0,0 1 1,0 0-1,0-1 0,0 1 0,0 0 0,0 0 0,1 0 0,-1 1 0,0-1 0,0 0 0,1 1 0,-1-1 1,1 1-1,-2 2 0,-7 9-100,1 0 0,1 0 1,-13 30-1,5-11 54,-4 6 34,4-11 8,2 1 0,1 1 0,-17 55 0,29-79 49,0 0 0,1-1 0,0 1 0,0 0 0,0 0 0,0-1-1,1 1 1,-1 0 0,1-1 0,1 1 0,-1 0 0,3 4 0,-4-7-15,1-1 0,-1 1 0,1-1 0,0 1 0,0-1 0,0 0 0,0 1 0,0-1 0,0 0 0,0 0 0,1 1 0,-1-1 0,0 0 0,1 0 0,-1 0 0,1-1 1,-1 1-1,1 0 0,-1-1 0,1 1 0,-1 0 0,1-1 0,0 0 0,-1 1 0,1-1 0,0 0 0,-1 0 0,1 0 0,0 0 0,-1 0 0,1 0 0,0-1 0,-1 1 0,1-1 0,0 1 0,1-1 0,2-2 4,0 1 0,0-1-1,0 0 1,-1 0-1,1 0 1,-1-1-1,0 0 1,0 0-1,0 0 1,-1 0-1,1 0 1,-1-1-1,0 1 1,5-10 0,1-6 60,0-1 0,7-29 0,-9 29-59,10-31-153,14-75 0,-28 122 231,-1 8-80,2 12-94,2 55-142,-3-50 213,1 0 0,1 0 1,0-1-1,1 0 0,18 36 1,-21-49 20,0 0 0,1-1 0,0 1 0,0-1 0,0 0 0,1-1 0,-1 1 0,1-1 0,0 1-1,1-2 1,-1 1 0,1 0 0,-1-1 0,1 0 0,0-1 0,0 1 0,1-1 0,-1 0 0,0 0 0,1-1 0,-1 0 0,10 0 0,-2 0 6,-1-1 0,1-1-1,-1 0 1,1-1 0,-1-1 0,1 0-1,-1-1 1,0 0 0,-1-1-1,1 0 1,-1-1 0,0 0 0,0-1-1,-1-1 1,0 0 0,0 0 0,-1-1-1,0 0 1,15-18 0,6-14 39,-3-2 0,29-55 0,6-11-23,-55 94-92,-7 12 32,-1 1 0,1 0-1,1 0 1,-1-1 0,0 1 0,0 0 0,1 0 0,-1 0 0,4-2 0,-5 24-68,-7 17 59,-13 34 1,-2 10 146,5-10-149,-7 35 115,23-100-15,-2 19-224,3-25 161,0 1 0,0 0 0,0-1 0,0 1 1,0-1-1,0 1 0,0-1 0,0 1 1,1-1-1,-1 1 0,0-1 0,0 1 0,1-1 1,-1 1-1,0-1 0,0 1 0,1-1 0,-1 1 1,1-1-1,-1 1 0,0-1 0,1 0 1,-1 1-1,1-1 0,-1 0 0,1 0 0,-1 1 1,1-1-1,-1 0 0,1 0 0,-1 1 1,1-1-1,-1 0 0,1 0 0,0 0 0,-1 0 1,1 0-1,15-1 44,-1-2 0,0 1 0,1-2 0,-1 0 1,-1 0-1,26-13 0,20-5-44,-7 5 27,5 0-27,68-31 1,-108 40 24,-1-1 1,0-1 0,-1 0 0,0-1 0,0-1 0,-1 0 0,26-30 0,-30 30 25,-1 0 0,-1-2 0,0 1 0,0-1 0,11-28 0,-19 40-58,1-3 19,0-1 0,0 0-1,0 0 1,0-6 0,-1 11-11,-1 0-1,0 0 1,0 1-1,0-1 1,0 0-1,0 0 1,0 0-1,0 0 1,0 0 0,0 0-1,0 1 1,0-1-1,0 0 1,-1 0-1,1 0 1,0 0-1,-1 1 1,1-1 0,-1 0-1,1 0 1,-1 1-1,1-1 1,-1 0-1,1 1 1,-1-1-1,0 1 1,1-1 0,-1 0-1,0 1 1,1 0-1,-1-1 1,0 1-1,0-1 1,1 1 0,-1 0-1,0-1 1,0 1-1,-1 0 1,-5 0-17,0 0 0,0 0 0,0 1 0,0-1 0,1 2 0,-1-1 0,0 1 0,1 0 0,-1 0 0,1 1 0,0 0 0,0 0 0,0 1 0,-9 6 0,4-2-9,0 1 0,1 0 0,0 1 0,1 0 0,0 0 0,-12 17 0,14-16 56,1 1-1,-1 0 1,2 0 0,-1 0-1,-4 20 1,9-27-3,-1 0 0,1 0 1,1 0-1,-1 0 0,1 0 1,0 0-1,0 0 0,0 0 1,1 0-1,0 0 0,0 0 1,0 0-1,0 0 0,1 0 0,0 0 1,0 0-1,4 5 0,-1-3 33,1 0-1,0 0 0,1 0 0,-1-1 1,2 0-1,-1-1 0,0 1 0,1-2 1,13 8-1,-6-6-16,0 1 1,0-2-1,1 0 1,23 5-1,-22-8-66,1-1 0,-1 0 0,0-1 0,35-5 0,66-18-507,-93 17-396,-1-1 0,0-1 0,36-18 0,-42 16-820,0-1 0,-1 0 1,0-1-1,26-25 0,10-18-3010,-10-4-2480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3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 6400,'-5'1'430,"0"-1"0,1 0 1,-1 1-1,1 0 0,0 0 1,-1 0-1,1 1 0,0-1 1,-1 1-1,1 0 0,0 0 1,0 1-1,1-1 0,-1 1 1,-6 5-1,3-1 204,0 0 1,1 1-1,-1 0 1,1 0-1,1 0 0,-1 1 1,2 0-1,-1 0 1,-5 18-1,8-23-531,1 0 1,0 1-1,0-1 0,1 0 0,-1 1 1,1-1-1,0 1 0,0-1 0,1 0 1,-1 1-1,1-1 0,0 1 0,0-1 1,1 0-1,-1 0 0,1 0 1,0 0-1,0 0 0,0 0 0,0 0 1,1-1-1,0 1 0,-1-1 0,1 1 1,5 3-1,-4-4-11,-1 0 0,1 0 1,0 0-1,1-1 0,-1 1 0,0-1 1,1 0-1,-1 0 0,1 0 0,0-1 1,0 0-1,-1 0 0,1 0 0,0 0 0,0-1 1,7 0-1,-3-2 42,0 1 0,-1-2 0,1 1 0,-1-1 1,1-1-1,-1 1 0,0-1 0,-1-1 0,1 1 0,-1-1 0,0-1 0,13-11 1,-10 6-16,0-1-1,0 0 1,-1 0 0,-1-1 0,0 0 0,10-23 0,-16 31-175,1-1 0,-1 0-1,-1 0 1,1 0 0,-1 0 0,0 0 0,0-7 0,0 11 4,-1 0-1,-1 0 1,1 0 0,0 0 0,0 1 0,-1-1-1,1 0 1,-1 0 0,1 0 0,-1 1 0,0-1 0,0 0-1,0 1 1,0-1 0,0 1 0,0-1 0,0 1-1,0-1 1,-1 1 0,1 0 0,0-1 0,-1 1-1,1 0 1,-1 0 0,0 0 0,1 0 0,-1 1-1,-2-2 1,-6-1-326,0 0-1,-1 1 0,1 0 1,-1 0-1,1 1 0,-1 1 1,0-1-1,1 2 0,-1 0 1,0 0-1,1 1 0,-1 0 1,-12 5-1,12-2-2160,8 3 828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3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 7712,'-2'-2'5283,"-1"15"-1616,-5 20-767,-2 10-1572,4-20-604,1 1 0,1-1 0,-1 31 0,9-40-299,-4-13-408,0-1-1,0 0 1,0 0 0,0 1 0,1-1 0,-1 0 0,0 1 0,0-1 0,0 0 0,1 0-1,-1 1 1,0-1 0,0 0 0,1 0 0,-1 0 0,0 1 0,0-1 0,1 0 0,-1 0-1,0 0 1,1 0 0,-1 0 0,0 0 0,1 1 0,-1-1 0,0 0 0,1 0 0,-1 0-1,0 0 1,1 0 0,-1 0 0,0 0 0,1 0 0,-1-1 0,0 1 0,1 0 0,-1 0 0,0 0-1,0 0 1,1 0 0,-1 0 0,0-1 0,1 1 0,-1 0 0,0 0 0,0 0 0,1-1-1,-1 1 1,0-1 0,9-8-61,-1-1 0,0-1 0,-1 1 0,8-16 0,5-8-184,-19 33 231,45-64-153,-40 58 150,0 1 0,0-1-1,1 1 1,0 0 0,0 0-1,15-8 1,-22 14 18,1-1 0,0 1 1,0-1-1,-1 1 0,1-1 0,0 1 1,0 0-1,-1-1 0,1 1 0,0 0 1,0 0-1,0 0 0,-1 0 0,1 0 1,0-1-1,0 1 0,0 1 0,0-1 0,0 0 1,-1 0-1,1 0 0,0 0 0,0 1 1,1 0-1,-1-1 16,-1 1 1,0 0-1,1 0 0,-1 0 0,1 0 1,-1 0-1,0 0 0,0 0 1,0 0-1,0 0 0,0 0 1,1 0-1,-2 0 0,1 0 0,0 0 1,0 0-1,0 0 0,0 0 1,-1 0-1,1 0 0,-1 0 1,-16 54 611,10-34-586,0 1 0,-6 39 0,7-19-2060,11-35-2240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10 9472,'-1'0'294,"0"-1"1,1 0 0,-1 0 0,0 1-1,0-1 1,1 0 0,-1 1 0,0-1-1,0 1 1,0-1 0,0 1 0,0-1-1,1 1 1,-1-1 0,0 1-1,0 0 1,0 0 0,0-1 0,0 1-1,0 0 1,0 0 0,0 0 0,0 0-1,0 0 1,0 0 0,0 1 0,0-1-1,0 0 1,0 0 0,0 1-1,-2 0 1,-4 2 204,1 0-1,-1 0 1,-8 7 0,5-4-70,8-6-370,1 1-1,-1 0 0,0 0 0,0 1 1,0-1-1,0 0 0,1 0 0,-1 1 1,1-1-1,-1 1 0,1 0 0,0-1 1,-1 1-1,1 0 0,0 0 0,0 0 1,0 0-1,0 0 0,1 0 0,-1 0 1,0 0-1,1 0 0,0 0 0,-1 0 1,1 0-1,0 0 0,0 0 0,0 1 1,0-1-1,1 0 0,-1 0 0,0 0 1,1 0-1,0 0 0,-1 0 1,1 0-1,0 0 0,2 3 0,22 45 727,-14-29-486,-1 0-1,9 26 0,-11-22 336,8 45 0,-15-62-557,0 0 1,0 0-1,-1-1 0,0 1 0,0 0 0,-1-1 1,0 1-1,-1 0 0,0-1 0,-4 12 0,3-13-91,0-1 0,-1 1 0,0-1 0,0 0 0,-1 0 0,1 0 0,-1-1 0,0 1 0,0-1 0,-1-1 0,1 1 0,-1-1 0,1 1 0,-1-2 0,-9 4 0,-10 3-1368,-1 0 1,-32 5-1,57-14 1288,-16 3-3005,-35 3 0,24-4 380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210 129 5216,'6'-7'1217,"-5"6"-847,0-1 0,1 1 0,-1-1 0,0 0 0,1 0 0,-1 0 0,0 0 0,0 0 0,1-3 0,-3 4-56,1 0 0,0 0 1,0 0-1,-1 0 0,1 0 0,-1 0 1,1 0-1,-1 0 0,1 0 0,-1 0 1,0 0-1,1 0 0,-1 1 0,0-1 0,0 0 1,1 0-1,-1 1 0,-1-2 0,-20-9 2169,16 9-2339,-1 0 0,1 1 0,-1-1-1,1 2 1,-1-1 0,1 1 0,-1 0 0,0 0 0,1 1-1,-1 0 1,1 0 0,-1 0 0,1 1 0,0 0-1,-1 0 1,1 1 0,0 0 0,1 0 0,-1 0 0,0 1-1,1-1 1,0 2 0,0-1 0,0 0 0,0 1 0,1 0-1,-1 0 1,1 0 0,1 1 0,-5 6 0,6-8-104,0 0 0,1 1 0,-1-1 0,1 1 0,0 0 0,0-1 0,0 1 0,0 7 0,1-10-15,0 0 1,0 0-1,0 1 1,0-1-1,1 0 0,-1 0 1,1 1-1,-1-1 1,1 0-1,0 0 1,0 0-1,0 0 1,0 0-1,0 0 1,0 0-1,1 0 1,-1 0-1,1-1 0,1 3 1,-1-3 12,-1 0 0,0 0-1,1-1 1,-1 1 0,0-1 0,1 1-1,-1-1 1,1 1 0,-1-1 0,0 0 0,1 0-1,-1 0 1,1 0 0,-1 0 0,1 0 0,2 0-1,24-9 209,-19 6-153,6-3 71,1 0 0,-1-1 1,0-1-1,26-18 0,-33 20-109,0-1 0,0 1 0,-1-1 0,0-1 0,0 1 0,-1-1 0,0 0 0,0-1 0,6-12 0,-11 19-52,-1 0-1,1 0 1,0 0 0,-1 0-1,0 0 1,1-1 0,-1 1 0,0 0-1,0 0 1,0 0 0,0 0 0,-1-1-1,1 1 1,-1 0 0,1 0-1,-1 0 1,1 0 0,-1 0 0,0 0-1,0 0 1,0 0 0,0 0-1,-1 1 1,1-1 0,0 0 0,-1 1-1,1-1 1,-1 1 0,-3-3 0,3 2-114,-1 0 0,1 0 0,-1 1 0,1-1 0,-1 1 1,0 0-1,0 0 0,0 0 0,0 0 0,0 0 1,0 0-1,0 1 0,0-1 0,0 1 0,0 0 1,0 0-1,0 0 0,0 1 0,-1-1 0,-3 2 1,6-2 1,1 0 1,-1 0 0,1 0 0,-1 0-1,0 1 1,1-1 0,-1 0-1,1 0 1,-1 1 0,1-1 0,-1 0-1,1 1 1,-1-1 0,1 0-1,-1 1 1,1-1 0,-1 1 0,1-1-1,0 1 1,-1-1 0,1 1 0,0-1-1,-1 1 1,1-1 0,0 1-1,0-1 1,-1 2 0,2-2-53,-1 1 1,0 0-1,1 0 0,-1-1 1,1 1-1,-1-1 1,1 1-1,-1 0 0,1-1 1,-1 1-1,1-1 1,-1 1-1,1-1 0,0 1 1,-1-1-1,1 0 1,1 1-1,5 2-793,0 0 0,0 0 0,11 2 0,141 39-8123,-143-36 9208,0 0 0,0 1-1,-1 0 1,27 22 0,-25-17 607,37 34 4579,-53-48-5131,-1 1-1,1 0 1,0-1-1,0 1 1,0-1-1,-1 1 1,1-1-1,0 0 1,0 1-1,0-1 1,0 0-1,0 1 1,0-1-1,0 0 1,0 0-1,0 0 1,0 0-1,0 0 1,0 0-1,0 0 1,1-1-1,-1 1-3,0-1 0,0 1 0,-1-1 0,1 0 0,0 1 0,-1-1 0,1 0-1,0 1 1,-1-1 0,1 0 0,-1 0 0,1 0 0,-1 0 0,1 0 0,-1 1-1,0-1 1,1-2 0,1-6 516,-1 0-1,0 1 0,-1-1 1,0-9-1,0 12-590,5-89 2517,-5 92-2544,0 0 0,0 1 0,0-1 0,1 0 0,-1 0 0,1 1 0,-1-1 0,1 0 0,0 1 0,0-1 0,0 1 0,1-1 0,-1 1 0,2-3 0,-1 4-63,-1-1 1,1 1-1,-1 0 0,1 0 0,-1 0 0,1 0 1,0 0-1,-1 0 0,1 0 0,0 1 1,0-1-1,-1 1 0,1-1 0,0 1 0,0 0 1,0 0-1,0 0 0,0-1 0,0 2 0,0-1 1,2 1-1,3-1-42,153 14-2979,-119-14 1462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51 7808,'-2'1'5020,"7"11"-2120,-6 4-1104,-4 26 1,2-23-1209,-1-3 111,0 1 1,-11 24 0,9-25-207,1 0 0,-5 22 0,10-33 363,4-7-517,9-14-402,-4 5 105,13-13-204,45-36 0,-19 18 107,-9 6 215,64-43 0,-99 76-48,0 0 0,1 1 0,0-1 0,0 1 0,9-3 0,-13 5-72,1-1-1,-1 1 0,0 0 1,1 0-1,-1 0 0,1-1 1,-1 2-1,1-1 1,-1 0-1,1 0 0,-1 0 1,1 1-1,-1-1 0,0 1 1,1-1-1,-1 1 1,0-1-1,1 1 0,-1 0 1,0 0-1,0 0 0,0 0 1,0 0-1,1 0 1,0 1-1,1 2 18,-1 0 0,0 0 0,0 0 0,0 0-1,0 0 1,0 0 0,-1 0 0,0 1 0,0-1 0,0 1 0,0-1 0,-1 1 0,0-1 0,0 7 0,-1 8 52,-2 0 1,-4 21 0,0-5-19,2-5-45,3-22-378,0 1-1,0-1 0,1 1 1,1 0-1,-1-1 1,2 17-1,0-23-210,1 6-3811,15-12-7906,-4 6 8863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21 147 9056,'4'-4'4360,"12"-2"-3500,-9 4 752,1 0-1206,0-1 0,-1-1 0,1 1 1,-1-1-1,0-1 0,0 1 1,0-1-1,0 0 0,-1-1 1,0 0-1,0 0 0,0 0 1,-1 0-1,0-1 0,7-12 1,-12 18-345,1 0 1,-1 0 0,1 0 0,-1 0-1,1 0 1,-1 0 0,0 0 0,1-1-1,-1 1 1,0 0 0,0 0 0,0 0-1,0-1 1,0 1 0,0 0 0,0 0-1,-1 0 1,1-3 0,-1 3-7,0 0 0,0 0-1,0-1 1,0 1 0,0 0 0,0 0 0,0 0-1,-1 0 1,1 0 0,0 0 0,-1 0 0,1 1-1,0-1 1,-1 0 0,-1 0 0,0 0 1,-1 0 0,1 1 0,-1-1 0,0 1 0,1 0 0,-1-1 0,0 2 1,0-1-1,1 0 0,-1 1 0,1 0 0,-1-1 0,0 1 0,1 1 0,0-1 0,-1 0 0,1 1 0,0 0 0,0 0 0,-1 0 1,-2 3-1,1-1 41,-1 0 0,1 1 0,0-1 0,0 1 1,1 0-1,-1 1 0,1-1 0,0 1 0,1 0 1,-5 10-1,6-10-41,0 0 0,1 0 0,0 0 0,0 1 0,1-1 0,0 0 1,0 0-1,0 0 0,1 1 0,2 11 0,-1-10-3,0-1 0,0 1 0,1 0 0,1-1 0,-1 0 0,1 0 0,0 0 0,5 7 0,-7-12-128,1 0 0,-1 1 0,0-1 0,1 0 0,0 0 0,-1-1 0,1 1 0,0-1 0,0 1 0,0-1 0,0 0 0,0 0 0,0 0 0,0 0 0,0-1 0,1 1 0,-1-1 0,0 0 0,0 0 0,0 0 0,1 0 0,-1 0 0,6-2 0,5-2-1297,1 0 1,-1-1-1,24-11 0,-33 14 855,35-15-1778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7232,'-4'-3'899,"1"0"171,3 4-261,0-1-617,1 1 0,-1-1 1,0 1-1,0-1 0,1 1 0,-1-1 1,0 1-1,0-1 0,0 1 0,0-1 0,1 1 1,-1-1-1,0 1 0,0 0 0,0-1 1,0 1-1,0-1 0,-1 1 0,1-1 0,0 1 1,0-1-1,0 1 0,0-1 0,-1 1 1,-5 16 3204,6-17-3384,-1 2 190,-1-1 0,1 1 0,0 0 0,0 0 0,0 0 0,0 0 0,1 0 0,-1 0 0,0 0 0,1 0 0,0 0 0,-1 0 0,1 1 0,0-1 0,0 0 0,0 0 0,0 0 0,1 0 0,-1 0 0,1 1 0,-1-1 0,1 0 0,0 0 0,1 3 0,1-1-2,0 0 0,0-1 1,1 0-1,-1 1 0,1-1 1,0-1-1,-1 1 0,1 0 0,0-1 1,1 0-1,-1 0 0,0 0 1,1-1-1,-1 1 0,1-1 1,-1 0-1,1 0 0,0-1 1,-1 1-1,1-1 0,5 0 1,-3-1-73,1 1 0,0-1 0,0-1 0,0 1 0,-1-1 0,1-1 0,-1 1 1,1-1-1,-1-1 0,0 1 0,12-9 0,-16 9-199,0 0 0,0 0 0,0 0 0,0 0 0,-1 0 0,1 0 0,-1-1 0,0 0 0,2-3 0,-2 2-580,0 1 0,0 0-1,-1-1 1,2-7 0,-3-14-5014,-6 2-3595,5 20 5990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7 9312,'-1'0'142,"1"-1"0,0 1 1,0 0-1,0-1 0,0 1 0,-1 0 1,1-1-1,0 1 0,-1 0 0,1-1 1,0 1-1,0 0 0,-1 0 0,1-1 1,0 1-1,-1 0 0,1 0 0,-1 0 1,1 0-1,0-1 0,-1 1 0,1 0 1,0 0-1,-1 0 0,1 0 1,-1 0-1,1 0 0,-1 0 0,0 0 1,-5 14 3636,4-6-3480,-21 68 1822,4 1 0,-10 94 0,9 51-673,16-149-1595,4 3-222,1-31-3875,-1-33 2574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10144,'-3'-5'6278,"10"5"-2733,22 10-1182,-11-3-1302,14 0-42,0-2-1,60 3 0,-42-4-531,241 7 216,-258-15-1696,-17 2-1540,-2 1-4036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8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10 156 7648,'-7'23'2453,"6"-22"-2375,1 0 0,0 0 0,-1 0 0,1 0 0,0 0 0,0 0 0,0 0 0,0 0 1,0 0-1,0 0 0,0 0 0,0 0 0,0 0 0,0 0 0,1 0 0,-1 0 0,1 1 0,0 2 304,0 2 694,-1-1 0,1 0 0,1 1 0,-1-1-1,1 0 1,0 0 0,4 8 0,-6-13-1016,0 1-1,0-1 1,0 0-1,0 0 1,0 0-1,0 0 1,0 0 0,1 1-1,-1-1 1,0 0-1,0 0 1,0 0-1,0 0 1,0 0-1,0 0 1,1 0-1,-1 0 1,0 0-1,0 1 1,0-1-1,0 0 1,0 0-1,1 0 1,-1 0-1,0 0 1,0 0-1,0 0 1,0 0-1,1 0 1,-1 0-1,0 0 1,0 0 0,0 0-1,0 0 1,1 0-1,-1-1 1,0 1-1,0 0 1,0 0-1,0 0 1,0 0-1,1 0 1,6-9 1189,5-18-685,-10 23-467,38-110 207,-27 75 53,-8 20 264,-4 14-342,0 0 1,1 0 0,-1 0-1,1 0 1,5-10-1,-6 15-270,-1 0-1,0 0 0,0 0 1,0 0-1,0-1 0,0 1 1,1 0-1,-1 0 0,0 0 0,0 0 1,0 0-1,1 0 0,-1 0 1,0 0-1,0 0 0,0 0 0,1 0 1,-1 0-1,0 0 0,0 0 1,0 0-1,1 0 0,-1 0 0,0 0 1,0 0-1,0 0 0,1 0 1,-1 0-1,0 0 0,0 0 0,0 0 1,1 0-1,-1 0 0,0 0 1,0 1-1,0-1 0,0 0 0,1 0 1,6 8 46,-4-5-12,4 4-62,0-1 0,0-1 0,1 1 0,-1-1 0,17 8 0,-12-8-934,1 0 1,0-1-1,19 4 1,7-2-4028,74 1 0,-40-4 3206,-68-3 1831,-3 0 20,-1 0-1,0 0 1,1 0 0,-1 1 0,0-1-1,0 0 1,1 0 0,-1 1 0,0-1-1,0 1 1,1-1 0,-1 1 0,0 0-1,0-1 1,2 3 0,-3 0 1156,-7 1-303,-14 3 617,19-6-1407,-28 8 1358,-43 16 1034,66-22-2264,1 0-1,-1 1 1,1-1-1,0 1 1,0 1-1,0-1 1,1 1-1,-7 6 1,10-9-177,1 0 0,-1 0 0,1 0 0,0 0 0,-1 0 1,1 0-1,0 1 0,0-1 0,1 0 0,-1 1 0,-1 4 1,2-6-52,0 0 0,0 0 0,0 1 0,1-1 0,-1 0 0,0 1 0,0-1 0,1 0 0,-1 0 0,1 0 0,-1 1 1,1-1-1,0 0 0,-1 0 0,1 0 0,0 0 0,0 0 0,0 0 0,-1 0 0,1 0 0,0 0 0,0 0 0,0-1 0,2 2 1,4 1 101,-1 1 0,1-1 0,0-1 0,0 1 0,-1-1 0,2-1 0,-1 1 0,0-1 0,0 0 1,12-1-1,1 0 106,1-2 1,29-5 0,-34 4-182,-1-1 0,0 0 0,0-1 1,-1 0-1,0-1 0,0-1 0,0 0 0,-1-1 1,23-18-1,-34 25-95,-1-1 1,1 1 0,-1-1-1,0 1 1,1-1 0,-1 0-1,0 1 1,0-1 0,0 0-1,0 0 1,0 0 0,-1 0-1,1 0 1,0-3 0,-1 3-37,0 1 0,0 0 0,0 0 0,0 0 1,-1 0-1,1 0 0,0 0 0,-1 0 0,1 0 0,-1 0 0,1 1 0,-1-1 1,1 0-1,-1 0 0,0 0 0,0 0 0,1 1 0,-1-1 0,0 0 1,0 1-1,0-1 0,1 0 0,-1 1 0,0-1 0,0 1 0,0 0 1,0-1-1,0 1 0,0 0 0,0-1 0,0 1 0,0 0 0,-2 0 1,-12-2-961,-1 0 0,0 2 0,1 0 0,-19 2 0,-15 0-4389,36-1 2266,3 3 1078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0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1085 2080,'-7'0'275,"0"0"52,-1 0 0,1 0 0,0 1 1,0 0-1,0 0 0,-11 3 0,10-2 1127,-7 1 3220,15-3-4554,-1 0 0,1 1-1,0-1 1,-1 0-1,1 0 1,-1 1 0,1-1-1,0 0 1,-1 0-1,1 1 1,-1-1 0,1 1-1,0-1 1,0 0-1,-1 1 1,1-1 0,0 1-1,0-1 1,-1 0-1,1 1 1,0-1 0,0 1-1,0-1 1,0 1-1,0-1 1,0 1 0,0 0-1,1 0 74,0 0-1,0-1 1,0 1-1,0 0 1,0 0-1,0-1 1,1 1 0,-1-1-1,0 1 1,1-1-1,-1 1 1,0-1-1,3 0 1,0 1 332,4 2-315,1-2 0,-1 1-1,1-1 1,0 0-1,-1-1 1,1 0-1,0 0 1,0-1-1,-1 0 1,1-1-1,-1 0 1,1 0-1,-1-1 1,0 0-1,8-4 1,-6 2-111,0 0 0,-1-1 1,0 0-1,0 0 0,-1-1 1,0 0-1,0-1 0,0 1 0,-1-1 1,0-1-1,11-17 0,-10 10 8,0 0-1,-1 0 0,-1 0 0,0-1 0,-1 0 1,-1 0-1,-1-1 0,0 1 0,-1-1 1,-1 1-1,-2-28 0,1 41-89,-1-1 0,1 1 1,-1 0-1,0 0 0,-1 0 0,1 0 1,-1 0-1,0 0 0,0 0 0,-5-6 1,6 8-20,-1 0 0,1 1 1,-1 0-1,1-1 0,-1 1 1,0 0-1,1 0 0,-1 0 1,0 0-1,0 0 0,0 0 0,0 0 1,0 1-1,0-1 0,0 1 1,0 0-1,0-1 0,0 1 1,0 0-1,0 0 0,-1 0 1,1 0-1,-3 2 0,-3 0 21,0 0 0,1 0 0,-1 1 0,1 1 0,0-1 0,0 1 1,1 1-1,-1-1 0,1 1 0,0 0 0,-9 9 0,-2 4 114,1 1 1,-19 28 0,17-21-2,2 1 1,-16 33 0,28-51-81,0 0 0,1 0 0,0 0 0,0 1 0,1-1 1,0 1-1,1-1 0,0 1 0,0 0 0,1-1 0,2 15 1,0-18-13,-1 1 1,2-1-1,-1 0 1,1-1-1,-1 1 1,2 0-1,-1-1 1,1 1 0,-1-1-1,1 0 1,1 0-1,-1-1 1,1 1-1,0-1 1,0 0-1,0-1 1,0 1 0,11 5-1,-2-2 28,1-1 0,-1 0 1,1-1-1,1-1 0,-1 0 0,23 3 1,-19-6 55,0 0 0,0-1-1,0-1 1,0-1 0,0-1 0,-1-1 0,1 0 0,30-12 0,-19 4-31,-1-1-1,0-1 1,-1-2 0,34-25-1,-34 19-52,-1-1 0,-1-1 0,-1-2 0,29-37 0,-10 2 97,40-71 1,-62 91-85,-1-2 0,-3-1 1,-1 0-1,-2-2 0,-3 1 1,13-82-1,-21 100-48,28-233-63,-32 259 57,1-13-187,0 1 0,-3-19-1,2 31 172,0 1 0,0-1 0,0 1-1,0-1 1,0 1 0,0-1-1,0 1 1,0-1 0,0 1 0,-1-1-1,1 1 1,0-1 0,0 1-1,-1-1 1,1 1 0,0-1 0,-1 1-1,1-1 1,0 1 0,-1 0-1,1-1 1,-1 1 0,0-1 0,1 1-6,-1 1 1,0-1 0,1 0 0,-1 0-1,0 1 1,1-1 0,-1 0-1,1 1 1,-1-1 0,1 0 0,-1 1-1,0-1 1,1 1 0,0-1 0,-1 1-1,1-1 1,-1 1 0,1-1-1,0 1 1,-1-1 0,1 1 0,0 0-1,-1 0 1,-7 15-162,1 0 1,-9 31-1,1-4 31,-106 215-27,33-78 206,-87 214 59,142-316-175,-25 94 0,-10 85 231,11-35 26,52-205-173,-8 29 173,12-41-173,2-6-51,8-23-276,18-66-129,-21 63 388,2 1 0,1 0 0,0 0 0,16-27 0,-6 24 33,2 0 0,1 1 0,1 1 1,29-25-1,27-32-5,90-143 97,0 0-17,-80 126-117,-34 42 332,91-130 1,-52 25 48,-93 163-297,17-35 253,0-1 0,23-76 0,-40 110-240,0 1 0,-1 0 0,1-1 0,-1 1 0,0-1 0,0 1 0,1 0 0,-2-1 0,1-3 0,0 6-16,0 0 0,0 0-1,0-1 1,-1 1 0,1 0-1,0 0 1,0-1-1,0 1 1,0 0 0,0 0-1,-1 0 1,1-1 0,0 1-1,0 0 1,0 0-1,0 0 1,-1 0 0,1 0-1,0-1 1,0 1 0,-1 0-1,1 0 1,0 0-1,0 0 1,-1 0 0,1 0-1,0 0 1,0 0 0,-1 0-1,1 0 1,0 0-1,0 0 1,-1 0 0,-1 0-22,1 1 1,-1-1 0,1 1-1,0 0 1,-1 0 0,1-1-1,0 1 1,-1 0 0,1 0-1,-1 2 1,-15 14-47,1 0 0,1 2-1,1 0 1,1 1 0,-14 25 0,-4 6 27,-7 10-12,2 0 0,-37 90 0,44-77-35,4-6 150,-4-1 0,-47 81 0,-54 32 342,28-44-228,-110 207-2,132-209 51,26-39 166,67-118-231,1 0 0,0 2 0,30-34 0,60-53-385,-50 60 140,64-45 0,70-33 91,-119 86 42,99-41 0,-15 8-116,-116 53 27,-1-2 0,34-26 0,-57 36 97,1 0 1,-2 0-1,0-2 0,0 1 1,-1-1-1,-1-1 0,0 0 0,-1 0 1,-1-1-1,0 0 0,-1-1 0,-1 0 1,0 0-1,-2 0 0,0 0 1,3-31-1,-6 42-72,-1 1 0,0 0 0,0 0 0,-1-1 0,1 1 0,-1 0 0,0-1 0,-1 1 0,1 0 0,-1 0 0,0 0 0,0 0 0,-1 1 0,1-1 0,-6-6 0,7 10 9,-1-1-1,1 1 1,-1 0 0,0 1-1,1-1 1,-1 0 0,0 0-1,0 1 1,0-1 0,0 1 0,1-1-1,-1 1 1,0 0 0,0 0-1,0 0 1,0 0 0,0 0 0,0 0-1,0 0 1,1 1 0,-1-1-1,0 1 1,0-1 0,0 1 0,-1 1-1,-6 2-23,-1 0 0,2 0 0,-15 10 0,9-3 47,0 1 0,0 0 0,1 0 0,1 2 0,0 0 0,1 0 0,0 1 0,-9 18-1,8-12 24,1 1-1,1 0 0,1 1 0,1 0 0,-7 38 0,13-54-31,1 1 1,0-1-1,0 0 1,1 1-1,0-1 1,1 1-1,0-1 1,0 1-1,0-1 1,5 14-1,-4-17 12,0 1 1,0-1-1,1 0 0,0 1 0,0-1 0,0 0 0,0-1 0,0 1 0,1-1 0,0 1 0,0-1 0,0 0 0,0 0 0,0-1 1,0 1-1,1-1 0,6 3 0,1-1 23,-1-1 1,1 1 0,0-2-1,1 0 1,-1 0-1,0-1 1,0-1-1,1 0 1,-1 0 0,0-1-1,1-1 1,20-5-1,-5-2 11,0-1-1,-1-2 0,0 0 0,33-22 0,32-20 112,232-129-126,-324 183-35,0 0 0,0 0 0,0 0-1,0 0 1,0 0 0,0 0 0,0 0 0,0 0 0,0 0 0,0 0 0,0 0 0,0 1 0,0-1 0,0 0 0,0 0 0,0 0-1,0 0 1,0 0 0,0 0 0,0 0 0,0 0 0,0 0 0,0 0 0,0 0 0,1 0 0,-1 0 0,0 0 0,0 0-1,0 0 1,0 0 0,0 0 0,0 0 0,0 0 0,0 0 0,0 0 0,0 0 0,0 0 0,0 0 0,0 0 0,0 0 0,0 0-1,0 0 1,0 0 0,0 0 0,0 0 0,0 0 0,1 0 0,-1 0 0,0 0 0,0 0 0,0 0 0,0 0 0,0 0 0,-6 8-9,-9 11-50,-45 43 76,16-17-147,-60 78 0,101-119 135,1 0 1,-1-1 0,1 2-1,0-1 1,0 0 0,0 0-1,1 1 1,-1-1-1,0 7 1,2-9-9,0 0 0,0-1 0,0 1 0,0 0 0,0-1 0,0 1 0,1-1 0,-1 1 0,1 0 0,-1-1 0,1 1 0,0-1 0,-1 1 0,1-1 0,0 0 0,0 1 0,0-1 0,0 0-1,0 1 1,0-1 0,1 0 0,-1 0 0,0 0 0,1 0 0,-1 0 0,0-1 0,1 1 0,-1 0 0,3 0 0,3 2 30,1-1 0,0 1 0,-1-2 0,1 1 0,0-1 0,0 0 0,0-1 0,0 0 0,10-1 0,8-2 67,38-10-1,-48 9-76,-1-1 0,0 0-1,25-12 1,-32 12-7,1 0 0,-1 0 1,0-1-1,-1 0 0,1-1 0,-1 0 0,9-11 0,18-27 234,35-66-1,8-10-141,-33 61-38,33-47-114,-60 81 24,-1-2 1,13-32-1,52-172 174,-57 134-253,-19 75 64,-2 5-173,-3 17 210,0 1 0,0 0-1,0 0 1,0 0 0,0 0 0,0 0 0,0 0 0,0-1 0,0 1 0,0 0 0,0 0 0,0 0-1,0 0 1,0 0 0,0 0 0,0-1 0,0 1 0,0 0 0,0 0 0,0 0 0,0 0 0,0 0 0,0 0-1,0-1 1,0 1 0,0 0 0,0 0 0,-1 0 0,1 0 0,0 0 0,0 0 0,0 0 0,0 0-1,0-1 1,0 1 0,0 0 0,0 0 0,-1 0 0,1 0 0,0 0 0,0 0 0,0 0 0,0 0-1,0 0 1,-1 0 0,1 0 0,0 0 0,0 0 0,0 0 0,0 0 0,0 0 0,0 0 0,-1 0-1,1 0 1,0 0 0,0 0 0,0 0 0,0 0 0,0 0 0,0 1 0,-1-1 0,-2 3-37,0 0 1,0 1 0,0-1-1,0 1 1,1-1-1,-1 1 1,1 0-1,0 0 1,0 1 0,-1 3-1,-3 6-33,-101 219-486,85-177 680,3 1-1,-17 77 1,23-51 103,-5 109 0,17-184-199,1 1 0,0-1 1,1 1-1,0-1 0,0 0 1,1 1-1,0-1 0,0 0 1,1 0-1,0 0 0,5 9 1,-6-15-1,-1 0-1,0 0 1,0 0 0,1 0 0,0 0-1,-1 0 1,1-1 0,0 1 0,0-1 0,0 1-1,0-1 1,0 0 0,0 1 0,0-1 0,0 0-1,4 1 1,-2-1 0,0-1 1,-1 1-1,1-1 0,0 0 0,0 0 0,0 0 1,-1 0-1,1-1 0,0 1 0,3-2 0,3-1 13,0-1-1,-1 0 0,1 0 1,-1-1-1,0 0 0,-1-1 1,11-8-1,5-7-8,41-46 0,15-33-135,0 1 58,-46 57-23,-21 24 45,1 2 0,20-19 0,-21 27-167,-13 8 189,0 0 1,1 0 0,-1 0 0,0 0-1,0 0 1,0 0 0,1 0 0,-1 0 0,0 0-1,0 0 1,1 0 0,-1 0 0,0 0-1,0 0 1,0 0 0,1 0 0,-1 1 0,0-1-1,0 0 1,0 0 0,0 0 0,1 0-1,-1 0 1,0 1 0,0-1 0,0 0 0,0 0-1,0 0 1,1 1 0,-1-1 0,0 0-1,0 1 1,0 2-10,1 0 1,-1 0-1,0 1 0,0-1 0,0 0 0,-1 4 0,1-4 8,-4 37-127,-1 0 1,-17 62-1,16-83 128,0 1 0,-2-1 0,0 0 0,-1-1 0,-1 0 0,0 0 0,-15 17 0,-61 55 289,52-57-228,3 0 7,46-30 117,17-5-182,1-2 0,51-13 0,-65 13 4,205-31-1811,-112 18-3936,-110 17 5437,0-1 0,-1 1 1,1-1-1,0 1 0,-1-1 0,1 0 0,-1 1 0,1-1 0,-1 0 0,1 0 0,-1 0 0,1 0 0,0-2 1,-1 2 96,-1 1 0,1-1 0,-1 0 1,0 0-1,1 0 0,-1 0 1,0 1-1,0-1 0,0 0 0,0 0 1,0 0-1,0 0 0,0 0 1,0 0-1,0 1 0,0-1 0,0 0 1,0 0-1,0 0 0,-1 0 1,1 0-1,0 1 0,-1-1 1,1 0-1,-1 0 0,1 1 0,-1-1 1,0-1-1,-21-24-3054,-17-15-1797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25 8128,'-1'1'1069,"0"0"-535,1-1 1,0 1-1,-1 0 1,1-1-1,0 1 1,-1 0 0,1-1-1,0 1 1,0 0-1,-1 0 1,1-1-1,0 3 1,-1 15 2752,1-14-2850,0 0-1,0 0 1,0 0 0,-1 0 0,0 0-1,-1 5 1,-1-3 42,-4 13 1287,7-18-1743,0-1-1,0 0 0,0 0 0,0 0 0,0 0 1,0 0-1,0 1 0,-1-1 0,1 0 0,1 0 1,-1 0-1,0 0 0,0 1 0,0-1 0,0 0 1,0 0-1,0 0 0,0 0 0,0 0 0,0 1 1,0-1-1,0 0 0,0 0 0,0 0 0,0 0 1,0 0-1,1 0 0,-1 1 0,0-1 1,0 0-1,0 0 0,0 0 0,0 0 0,1 0 1,8-4 469,6-6-978,21-20 0,-24 20 458,-1 0 0,2 1 1,17-11-1,-22 16 141,1 0 0,-1 0 0,1 0-1,0 1 1,11-2 0,-19 5-77,-1 0-1,1-1 0,0 1 0,-1 0 1,1 0-1,-1 0 0,1 0 1,0 0-1,-1 0 0,1 0 0,0 0 1,-1 1-1,1-1 0,0 0 1,-1 0-1,1 0 0,-1 1 1,1-1-1,-1 0 0,1 1 0,-1-1 1,1 1-1,-1-1 0,1 0 1,-1 1-1,1-1 0,0 2 0,-1-1 22,1 1 0,0-1 0,-1 1 0,1-1 0,-1 1 0,0 0 0,1-1 0,-1 1 0,0-1 0,0 4-1,-1 3 82,0 1 0,-1-1 0,-3 13-1,-8 20 41,-14 48-148,22-73-414,-4 18-1031,9-33 1227,-1 0-1,1 0 1,0 0-1,0 0 0,0 0 1,0 0-1,0 1 1,0-1-1,0 0 1,0 0-1,1 0 0,-1 0 1,0 0-1,1 0 1,-1 0-1,1 0 0,-1 0 1,1 0-1,-1 0 1,1 0-1,0 0 1,-1 0-1,2 1 0,-1-2-95,-1 0-1,1 1 0,0-1 1,0 0-1,0 0 0,-1 0 1,1 0-1,0 1 0,0-1 1,0 0-1,-1 0 0,1 0 1,0-1-1,0 1 0,0 0 1,21-4-2825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13 9632,'-7'-11'3120,"7"11"-3098,0 0 1,0 0-1,0 0 1,0-1 0,0 1-1,0 0 1,0 0 0,0 0-1,0 0 1,0 0-1,0 0 1,-1 0 0,1 0-1,0 0 1,0 0-1,0-1 1,0 1 0,0 0-1,0 0 1,0 0 0,0 0-1,-1 0 1,1 0-1,0 0 1,0 0 0,0 0-1,0 0 1,0 0-1,0 0 1,-1 0 0,1 0-1,0 0 1,0 0 0,0 0-1,0 0 1,0 0-1,0 0 1,-1 1 0,1-1-1,0 0 1,0 0 0,0 0-1,0 0 1,0 0-1,0 0 1,0 0 0,0 0-1,0 0 1,-1 0-1,1 1 1,0-1 0,0 0-1,0 0 1,-30 15 3465,14-8-1031,-22 14 1,34-18-2241,0 0-1,0 0 0,0 0 1,0 0-1,1 0 1,-1 1-1,1 0 0,0 0 1,1 0-1,-5 6 1,7-8-150,-1 1 1,0 0 0,0 0-1,1 0 1,0 0 0,0 0 0,-1 0-1,2 0 1,-1-1 0,0 1 0,1 0-1,-1 0 1,1 0 0,0 0-1,1 2 1,2 7 147,1-1 0,7 13 0,7 8 236,-2-1 344,21 46-1,-35-68-650,1 0 0,-1 1-1,-1-1 1,0 1 0,0-1-1,-1 1 1,0 0 0,-1-1-1,0 1 1,-1 10 0,0-17-181,0 1 1,0-1-1,0 0 1,0 1 0,0-1-1,-1 0 1,1 0-1,-1 0 1,0 0-1,0 0 1,0 0-1,0 0 1,-1 0 0,1-1-1,-1 0 1,0 1-1,1-1 1,-1 0-1,0 0 1,-6 2-1,1 0-496,-1-1-1,1 0 0,-1 0 1,0-1-1,-1 0 0,-13 1 1,-17 2-1137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0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20 16543,'-45'5'7488,"24"-10"-6496,11 2 352,6 6-928,-6-3-1856,7-11-6528,3 2 4705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11 4160,'-2'-10'12856,"4"17"-12338,0 1 0,0-1 0,2 10-1,-3 66 1179,-10 87 0,-8 33-858,15-169-777,1-16 21,0-1 0,-1 0 0,-6 27 0,8-44-150,0 1 0,0-1 0,0 1-1,0-1 1,0 1 0,0-1 0,-1 1 0,1-1 0,0 1 0,0-1 0,-1 0-1,1 1 1,0-1 0,0 1 0,-1-1 0,1 0 0,0 1 0,-1-1 0,1 0-1,-1 1 1,1-1 0,0 0 0,-1 0 0,1 1 0,-1-1 0,1 0 0,-1 0-1,1 0 1,-1 0 0,1 1 0,-1-1 0,1 0 0,-1 0 0,1 0 0,-1 0-1,1 0 1,-1 0 0,1 0 0,-1-1 0,1 1 0,-1 0 0,1 0 0,-1 0-1,1 0 1,0-1 0,-1 1 0,1 0 0,-1 0 0,1-1 0,-1 1 0,1 0-1,0-1 1,-1 1 0,1 0 0,-1-1 0,-3-4-1140,0 1 0,0 0 1,-6-9-1,8 11 868,-6-5-1212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29 138 4064,'-15'-12'1307,"1"-2"3928,14 14-5072,0-1 0,0 1 1,0 0-1,0-1 0,0 1 0,0 0 0,0 0 0,1-1 1,-1 1-1,0 0 0,0-1 0,0 1 0,0 0 1,0 0-1,1-1 0,-1 1 0,0 0 0,0 0 0,0-1 1,1 1-1,-1 0 0,0 0 0,0 0 0,0 0 1,1-1-1,-1 1 0,0 0 0,1 0 0,5-6 1693,-2 4-1263,0 0 0,0 0 1,1 0-1,-1 0 0,0 1 0,1 0 0,-1-1 0,7 1 1,126-23 1024,-31 5-1391,202-21-435,-307 40 70,-1 0 1,1 0-1,0 0 1,-1-1-1,1 1 1,-1 0-1,1 0 0,-1 0 1,1 0-1,-1 0 1,1 0-1,-1 1 1,1-1-1,-1 0 1,1 0-1,-1 0 0,1 0 1,-1 1-1,1-1 1,-7 6-3145,-25 10-2989,24-13 4805,-11 8-1094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10048,'1'-1'199,"-1"1"0,0 0 0,0 0 0,0-1 0,0 1 0,0 0 0,1-1 0,-1 1 0,0 0 0,0 0 0,0-1 0,1 1 0,-1 0 0,0 0 0,1-1 0,-1 1-1,0 0 1,0 0 0,1 0 0,-1 0 0,0-1 0,1 1 0,-1 0 0,0 0 0,1 0 0,-1 0 0,0 0 0,1 0 0,-1 0 0,1 0 0,21-6 2649,-8 2-1278,16-4 222,36-5 1,-35 8-1303,21-4-430,0 3 0,59 0 1,-93 4-4243,-16 1 3505,0 1 1,-1-1-1,1 1 0,0 0 0,0-1 0,0 1 0,0 0 0,-1 0 0,1 0 0,0 1 0,0-1 0,0 0 0,0 1 0,-1-1 0,4 2 0,9 9-2288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21 6816,'0'0'127,"-1"-1"0,1 1 0,0 0 1,-1 0-1,1 0 0,0 0 0,0 0 1,-1 0-1,1-1 0,0 1 0,-1 0 0,1 0 1,0 0-1,-1 0 0,1 0 0,0 0 0,-1 0 1,1 0-1,0 0 0,0 1 0,-1-1 1,1 0-1,0 0 0,-1 0 0,1 0 0,-1 1 1,-9 7 2547,-13 24 746,8-12-2243,-73 99 3024,85-115-4140,0 1-1,0 0 0,0 0 1,1-1-1,-1 2 0,1-1 1,1 0-1,-3 10 0,3-13-43,1 0-1,0 0 1,0 0-1,0 0 1,1 0-1,-1 1 1,0-1-1,1 0 1,-1 0-1,1 0 1,0 0-1,-1 0 1,1 0-1,0-1 1,0 1-1,1 0 1,-1 0-1,0-1 1,0 1-1,1 0 0,-1-1 1,1 0-1,0 1 1,-1-1-1,1 0 1,3 2-1,0 0 54,0-1 0,0 0 0,0 0 0,1-1 0,-1 1 0,1-1 0,-1 0 0,1-1 0,-1 1-1,1-1 1,0 0 0,-1-1 0,1 1 0,-1-1 0,1 0 0,-1 0 0,9-4 0,-8 3 59,1-1 0,-1 1 0,0-1 0,1-1 1,-1 1-1,-1-1 0,1 0 0,-1 0 0,1-1 0,-1 0 0,0 0 1,-1 0-1,8-10 0,-10 9-86,0 1 1,0 0 0,0-1-1,-1 1 1,1-1-1,-1 0 1,-1 1-1,1-1 1,-1 0-1,0 0 1,0 1-1,-1-1 1,0 0 0,0 1-1,0-1 1,-4-9-1,4 13-89,0 0 0,-1 0 0,0 0 0,1 0 0,-1 0 0,0 0 0,0 0 0,0 0-1,-2-1 1,-4-4-129,8 7 170,0 0 0,0 0 1,0 0-1,0 0 0,0 0 1,0 0-1,-1 0 1,1 0-1,0-1 0,0 1 1,0 0-1,0 0 0,0 0 1,0 0-1,0 0 0,0 0 1,0 0-1,0-1 1,0 1-1,0 0 0,0 0 1,0 0-1,0 0 0,0 0 1,0 0-1,0 0 1,0-1-1,0 1 0,0 0 1,0 0-1,0 0 0,0 0 1,1 0-1,-1 0 1,0 0-1,0 0 0,0 0 1,0-1-1,0 1 0,0 0 1,0 0-1,0 0 1,0 0-1,0 0 0,1 0 1,-1 0-1,0 0 0,0 0 1,0 0-1,0 0 1,11-6 33,0 0 1,-1 0-1,10-9 1,15-10-132,-23 18 149,0 0 0,1 1 1,0 0-1,0 0 0,0 2 1,1 0-1,25-5 0,-33 9 26,1-1 0,0 1-1,-1 0 1,1 0 0,0 0 0,-1 1-1,1 0 1,-1 1 0,1-1 0,-1 1-1,0 0 1,0 1 0,0 0 0,0 0-1,0 0 1,0 1 0,-1-1 0,0 1-1,5 5 1,-2-1 20,-1 1-1,0 0 1,0 0-1,-1 0 1,0 1 0,7 15-1,21 67 65,-29-77-192,-3-9-292,0-1-1,1 1 1,-1-1 0,1 0 0,1 0 0,-1 0-1,6 6 1,-6-8-961,0-1 0,0 1 0,0 0 0,0-1 0,0 0 0,1 0 0,3 2 0,7 4-2521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49 2976,'0'-5'673,"-1"5"-260,1 0-390,0 1 0,-1-1-1,1 0 1,0 0 0,0 0-1,0 0 1,-1 0-1,1 1 1,0-1 0,0 0-1,0 0 1,-1 0 0,1 0-1,0 0 1,0 0-1,-1 0 1,1 0 0,0 0-1,0 0 1,-1 0 0,1 0-1,0 0 1,0 0-1,-1 0 1,1 0 0,0 0-1,0 0 1,0 0 0,-1-1-1,1 1 75,0 0 0,0 0 0,-1 0 0,1 0-1,0 0 1,0-1 0,0 1 0,0 0 0,0 0 0,-1 0-1,1 0 1,0 0 0,0-1 0,0 1 0,0 0 0,0 0-1,0 0 1,0-1 0,0 1 0,0 0 0,0 0-1,0 0 1,0-1 0,0 1 0,0 0 0,0 0 0,0 0-1,0-1 1,0 1 0,0 0 0,0 0 0,0 0 0,0 0-1,0-1 1,0 1 0,0 0 0,0 0 0,1-1 0,0-7 6702,-1 8-6500,-1-1 0,1 1 0,-1 0 0,1 0 0,-1 0 0,1-1 0,-1 1 0,0 0 0,1 0 0,-1 0 0,1 0 0,-1 0 0,1 0 0,-1 0 0,1 0 0,-1 0 0,0 0 0,-4 1 1212,6-1-282,0 0-583,-9 0 1050,22 0-1081,0-2-1,24-5 1,-19 3-566,20-2-1,2 3 7,13-2 70,59 4-1,-44 2-90,-37-1 33,0 1 0,32 6-1,-63-7-67,-1 0-1,1 0 1,0 0-1,-1 0 1,1 0-1,-1 0 0,1 0 1,-1 0-1,1 1 1,-1-1-1,1 0 0,0 0 1,-1 1-1,1-1 1,-1 0-1,1 0 1,-1 1-1,0-1 0,1 1 1,-1-1-1,1 0 1,-1 1-1,0-1 0,1 1 1,-1-1-1,0 1 1,1-1-1,-1 1 0,0-1 1,0 1-1,1-1 1,-1 1-1,0 0 1,0-1-1,0 1 0,0-1 1,0 1-1,0-1 1,0 1-1,0 0 0,0-1 1,0 1-1,0-1 1,0 1-1,-1-1 1,1 1-1,0-1 0,0 1 1,0-1-1,-1 1 1,1-1-1,0 1 0,-1-1 1,1 1-1,0-1 1,-2 1-1,-1 4-10,-2 0-1,1 0 1,-9 7-1,11-10 47,-39 36 0,2 1 0,-34 45 0,-57 94 34,35-56 121,19-28-100,66-80-5,9-10-39,-2-1-1,1 0 1,0 0-1,-1 0 1,-3 3 0,6-6-35,0 0 0,0 0 0,0 0 0,0 0 0,0 0 0,0 0 1,0 0-1,0 1 0,0-1 0,0 0 0,0 0 0,-1 0 0,1 0 0,0 0 0,0 0 0,0 0 1,0 0-1,0 1 0,0-1 0,0 0 0,0 0 0,1 0 0,-1 0 0,0 0 0,0 0 1,0 0-1,0 1 0,0-1 0,0 0 0,0 0 0,0 0 0,0 0 0,0 0 0,0 0 0,0 0 1,0 0-1,0 0 0,0 0 0,1 0 0,-1 0 0,0 1 0,0-1 0,0 0 0,0 0 1,0 0-1,0 0 0,0 0 0,0 0 0,1 0 0,-1 0 0,0 0 0,0 0 0,0 0 0,0 0 1,0 0-1,0 0 0,0 0 0,0 0 0,1 0 0,-1 0 0,0 0 0,0 0 0,0 0 1,0-1-1,0 1 0,0 0 0,0 0 0,1 0 0,15 0 152,21-3-179,15-8 313,40-6 32,226-6-365,-228 22-1136,-79 1 256,-39 3-22064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7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4896,'0'-1'84,"0"1"1,0 0 0,0-1-1,0 1 1,-1 0-1,1-1 1,0 1 0,0 0-1,0 0 1,0-1-1,-1 1 1,1 0-1,0 0 1,0-1 0,-1 1-1,1 0 1,0 0-1,0 0 1,-1-1 0,1 1-1,0 0 1,-1 0-1,1 0 1,-4 2 3474,13-4-668,-2-1-1687,0 1 1,0 0 0,11-1 0,1 1-478,24 1 0,-22 1-800,30-4 0,39-12-327,0-5-3866,-21 4 1429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5728,'1'-11'2644,"1"19"1341,2 10-1806,1-6-1446,-1 4 142,-1 0 0,-1 1-1,1 31 1,-7 53 1111,0-28-1039,-3 62 40,2-54-385,8 143 1,-2-189 463,-1-32-207,-1-8-294,-4-52-15,8-104-556,2 115-65,2 1-1,15-52 0,37-78-219,-45 139 206,1 1 0,29-48 0,-33 67 59,0 0 0,0 1 0,2 0 0,0 1-1,0 0 1,26-19 0,-33 28 11,1 1-1,1-1 0,-1 1 0,0 0 1,1 1-1,0 0 0,8-2 1,-12 4 12,0 0 0,-1 0 0,1 1 0,0 0 1,0 0-1,-1 0 0,1 0 0,0 0 0,0 1 1,0-1-1,-1 1 0,1 0 0,-1 0 0,1 1 1,-1-1-1,1 1 0,5 3 0,-3 0 67,-1 0-1,1 0 0,-1 0 0,0 0 1,0 1-1,-1 0 0,1 0 1,-2 1-1,1-1 0,0 1 1,-1 0-1,-1-1 0,1 1 0,-1 1 1,2 8-1,-2-7 3,-1-1 0,0 1 0,0 0 0,-1 0 0,0 0 1,-1 0-1,0 0 0,0 0 0,-1-1 0,0 1 0,0 0 0,-6 11 0,4-13-54,0-1 0,0 1 1,0-1-1,-1 0 0,0 0 0,0-1 0,-1 0 0,1 0 0,-1 0 1,0 0-1,0-1 0,-1 0 0,0-1 0,-8 4 0,6-3-577,0 0 0,0-1 1,-1 0-1,0-1 0,1 0 0,-1-1 0,0 0 0,0-1 0,0 0 0,-15-1 0,-3-4-1531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0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91 10208,'-95'-28'4597,"29"9"688,66 18-5186,0 1-1,0 0 0,1 0 1,-1 0-1,0-1 1,0 1-1,0 0 1,0 0-1,0-1 1,1 1-1,-1 0 1,0 0-1,0 0 1,0 0-1,1 0 1,-1-1-1,0 1 1,0 0-1,0 0 1,1 0-1,-1 0 0,0 0 1,0 0-1,1 0 1,-1 0-1,0 0 1,1 0-1,10-4 208,-1 2-1,1 0 1,20-1-1,-8 0-247,289-18-404,-216 16-342,296 7-11990,-336-1 10940,48 3-3131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3 203 7232,'-3'-6'4006,"6"17"62,5 147 1004,-3-96-2075,7-204-1443,-6 76-1609,-3 37-54,9-45 0,-10 64 113,1 1 0,0 0 0,1-1 0,-1 2 0,2-1 0,-1 0 1,1 1-1,10-12 0,-13 17 5,0 1 1,1 0-1,-1 0 0,1 0 1,0 0-1,0 0 1,-1 1-1,1-1 1,0 1-1,0 0 1,0 0-1,1 0 1,-1 0-1,0 1 1,0-1-1,0 1 1,1 0-1,-1 0 1,0 0-1,0 0 1,1 0-1,-1 1 0,0-1 1,0 1-1,6 2 1,0 0-49,0 1 0,-1 0 1,1 0-1,-1 0 0,0 1 0,0 0 0,11 11 1,-7-5-1105,0-1 0,1-1 0,0 0 0,22 12 0,-26-17 363,0-1 0,0 1-1,1-1 1,-1-1 0,1 0 0,-1 0 0,1-1 0,14 0 0,-2-1-169,-1-1-1,39-8 1,-58 9 1033,-1-1 1,0 1-1,1 0 1,-1 0-1,0 0 1,1 0-1,-1 0 0,0 0 1,1 0-1,-1 0 1,0 0-1,1 0 1,-1 1-1,3 0 0,-4 0 37,1-1-1,0 1 0,-1 0 0,1-1 1,-1 1-1,1 0 0,0 0 0,-1-1 1,1 1-1,-1 0 0,0 0 0,1 0 1,-1 0-1,0-1 0,0 1 0,1 0 1,-1 0-1,0 0 0,0 0 0,0 0 0,0 0 1,0 1-1,-1 18 2049,-7 34 0,6-40-1622,-1 0 0,2 0 0,0 0 1,0 0-1,4 28 0,-3-39-462,1 0-1,0 0 1,0 0 0,0 0-1,0 0 1,0 0 0,1 0-1,-1-1 1,1 1 0,0 0-1,-1-1 1,1 1 0,4 2-1,-5-4 12,1 1 0,0-1 0,0 0 0,0 0 0,0 0 0,0 0 0,0 0 0,1 0 0,-1-1 0,0 1 0,0-1-1,1 1 1,-1-1 0,0 0 0,0 0 0,1 0 0,-1 0 0,4-1 0,-3 1-13,1-1 0,-1 1 1,1-1-1,-1 0 0,1 0 0,-1 0 1,0-1-1,1 1 0,-1-1 0,0 0 1,0 1-1,0-1 0,0-1 0,0 1 1,-1 0-1,1-1 0,-1 1 0,1-1 1,-1 0-1,0 0 0,0 0 0,2-5 1,-1-3 117,-2-1 0,1 1 1,-2-1-1,0-13 0,0 20-146,0-4-57,-1 0 1,0 0-1,0-1 1,-3-10-1,3 16-99,-1 1 0,1-1 0,0 0 0,-1 1 0,0-1-1,0 1 1,0 0 0,0-1 0,0 1 0,-1 0 0,1 0-1,-5-3 1,5 5 8,0 0-1,1 0 0,-1 1 1,0-1-1,1 1 0,-1-1 1,0 1-1,0 0 1,0-1-1,1 1 0,-1 0 1,0 0-1,0 1 0,0-1 1,0 0-1,1 1 1,-1-1-1,0 1 0,-2 0 1,3-1-180,0 1 0,-1-1 0,1 1 1,0 0-1,0-1 0,-1 1 0,1 0 0,0 0 1,0-1-1,0 1 0,0 0 0,0 0 0,0 0 1,0 1-1,0-1 0,0 0 0,0 0 1,1 0-1,-1 1 0,1-1 0,-1 0 0,1 1 1,-1-1-1,1 0 0,-1 3 0,3 1-3337,5-1 1226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1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 7968,'11'-19'2565,"-8"9"-1546,-3 0-939,0-29 2806,0 31-1280,1-1 1,0 1-1,2-8 0,-1 15-587,0 6-624,1 9-59,0 22 637,-2-1 0,-8 71 0,6-94-746,-11 107 789,-4 48-565,13-123-489,-3 42 97,7 105 0,-1-159-141,1 12-1628,-1-41 992,1-1 1,-1 1 0,1 0 0,0-1-1,0 1 1,0-1 0,1 4-1,-8-21-11900,0-1 9221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33 9216,'-33'-20'2981,"31"20"-2758,1 0 0,0-1 0,0 0 0,0 1 0,-1-1 0,1 0 0,0 1 0,0-1 0,0 0 0,0 0 0,0 0-1,1 0 1,-1 0 0,-1-1 0,15 1 4343,-2 2-3447,177 4 1522,91 23-3538,-254-23-311,0 1-1,0 1 1,-1 1 0,0 2-1,0 0 1,30 19 0,-46-24 1168,0-1 0,-1 1 0,0 1 1,1-1-1,-2 1 0,11 12 1,-14-15 108,0 0 0,-1 1 1,0 0-1,0 0 0,0 0 1,0 0-1,0 0 1,-1 0-1,0 0 0,0 0 1,0 0-1,0 1 0,-1-1 1,1 1-1,-1 7 1,-3 6 613,0 0 1,-2 0-1,0 0 1,0 0 0,-15 28-1,-4 16 1125,23-59-1717,0 0-1,0 0 1,0 0 0,0 1 0,1-1 0,0 0-1,0 1 1,0-1 0,0 0 0,0 1 0,0-1 0,2 4-1,-2-5-44,1-1 0,0 1 0,-1-1 0,1 1 0,0-1 0,0 1 0,0-1 0,0 0 0,0 0 0,0 1 0,1-1 0,-1 0 0,0 0 0,0 0 0,1 0 0,-1 0-1,1-1 1,-1 1 0,1 0 0,-1-1 0,1 1 0,-1-1 0,1 1 0,0-1 0,-1 0 0,3 0 0,1 1 65,0-1 0,1 0 0,-1-1 0,0 1-1,0-1 1,1 0 0,9-3 0,34-18 545,-43 19-599,3-2-1,0 0 0,-1-1 0,0 0 0,0-1 0,-1 0-1,0 0 1,0 0 0,0-1 0,-1 0 0,0 0 0,-1 0 0,0-1 0,0 0 0,6-17 0,-6 12-64,0 0 0,-1-1-1,-1 0 1,0 0 0,-1 0 0,0 0 0,-1 0 0,-1 0-1,-2-20 1,1 31-79,0-1 0,0 1 0,0-1 0,0 1 1,-1-1-1,0 1 0,0 0 0,0 0 0,-3-5 0,4 8 21,0 0 1,0 0-1,0 0 1,0-1-1,0 1 1,0 0-1,0 0 1,-1 0-1,1 0 1,0 1-1,-1-1 1,1 0-1,0 1 1,-1-1-1,1 0 1,-1 1 0,1 0-1,-1-1 1,0 1-1,1 0 1,-1 0-1,1 0 1,-1 0-1,1 0 1,-1 0-1,1 0 1,-1 1-1,-2 0 1,-2 1-240,0 0 0,0 0 0,0 1 1,1 0-1,-9 5 0,6-2-374,1-1 0,0 1 0,1 0 0,-1 1 0,-6 8-1,-4 13-1191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8896,'0'0'111,"0"0"0,0 0 0,0 0 0,0 0 1,-1 0-1,1 0 0,0 0 0,0 0 0,0 0 0,-1 0 1,1 0-1,0 0 0,0 0 0,0-1 0,0 1 0,0 0 1,-1 0-1,1 0 0,0 0 0,0 0 0,0 0 0,0 0 1,0-1-1,-1 1 0,1 0 0,0 0 0,0 0 1,0 0-1,0 0 0,0-1 0,0 1 0,0 0 0,0 0 1,0 0-1,0 0 0,0-1 0,0 1 0,0 0 0,0 0 1,0 0-1,0-1 0,0 1 0,0 0 0,0 0 0,0 0 1,0 0-1,0-1 0,0 1 0,0 0 0,0 0 0,0 0 1,0 0-1,0-1 0,1 1 0,-1 0 47,0 0-1,1 0 1,-1 0-1,0 0 0,0 0 1,1 0-1,-1 0 1,0 0-1,1 0 1,-1 0-1,0 0 1,0 0-1,1 1 1,-1-1-1,0 0 1,0 0-1,1 0 1,-1 0-1,0 0 0,0 1 1,1-1-1,-1 0 1,0 0-1,0 1 1,0-1-1,0 0 1,1 0-1,-1 0 1,0 1-1,0-1 1,0 0-1,0 1 1,0-1-1,0 0 0,0 0 1,1 1-1,-1-1 1,0 1-1,2 12 599,1 1 0,-2 0-1,0-1 1,-1 1-1,-1 17 1,0-1-20,15-55-443,-1-15-686,10-27 42,-19 59 328,-1 0 1,1 0-1,1 1 0,-1-1 1,12-12-1,-16 19 31,1 0 1,-1 1 0,1-1-1,0 0 1,-1 1-1,1-1 1,0 1-1,-1-1 1,1 1 0,0-1-1,0 1 1,-1-1-1,1 1 1,0 0-1,0-1 1,0 1 0,0 0-1,-1 0 1,1 0-1,0 0 1,0-1-1,0 1 1,0 0 0,0 0-1,-1 1 1,1-1-1,0 0 1,0 0-1,0 0 1,0 1-1,0-1 1,-1 0 0,1 1-1,0-1 1,0 1-1,-1-1 1,1 1-1,0-1 1,-1 1 0,1-1-1,0 1 1,-1 0-1,1-1 1,-1 1-1,1 1 1,3 3 120,-1 0 0,0 0 1,0 1-1,4 10 0,-2-1-59,-1 0 0,0 1 0,-1-1 0,-1 0 0,0 1 0,0 27 1,-1-29-70,0-13-336,-1 0 1,0 0-1,1 0 0,-1 0 0,1 0 1,-1 0-1,1 0 0,-1 0 0,1 0 0,0 0 1,-1-1-1,1 1 0,1 1 0,0-1-134,-1 0 0,1-1 0,-1 1 0,1-1-1,-1 1 1,1-1 0,0 1 0,-1-1 0,1 0 0,0 0-1,0 1 1,-1-1 0,1-1 0,0 1 0,-1 0 0,1 0-1,1-1 1,24-6-3701,4-1 1466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 7296,'2'-14'5762,"-2"14"-5703,-14 17 7581,-1 0-7598,10-13 271,-1 2 28,1 0 0,-1 0 0,1 0 0,0 1-1,-5 8 1,9-13-302,0 1 0,0-1-1,0 0 1,0 1 0,1-1 0,-1 1-1,1-1 1,-1 1 0,1-1 0,0 1-1,0 0 1,0-1 0,1 1 0,-1-1 0,0 1-1,1-1 1,0 1 0,0-1 0,-1 0-1,2 1 1,1 3 0,1 1 137,1 1-1,1-1 1,-1 0 0,1 0 0,9 8-1,38 28 1148,-22-19-255,-22-17-763,-3-2-121,-1-1 1,1 1 0,-1 0-1,7 9 1,-11-13-178,0-1-1,-1 1 1,1 0-1,-1 0 1,1 0-1,-1-1 1,1 1 0,-1 0-1,0 0 1,0 0-1,1 0 1,-1 0-1,0 0 1,0 0 0,0 0-1,0 0 1,0 0-1,0 0 1,0-1-1,0 1 1,0 0 0,0 0-1,-1 0 1,1 0-1,0 0 1,-1 0 0,1 0-1,-1 0 1,1-1-1,-1 1 1,1 0-1,-1 0 1,1-1 0,-1 1-1,0 0 1,1-1-1,-1 1 1,0 0-1,0-1 1,1 1 0,-3 0-1,-1 1-463,0-1 0,0 1 0,0-1 0,0 1 0,0-1 0,-1 0-1,1-1 1,0 1 0,-9-1 0,-42-3-6810,40 2 4599,-14 0-937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72 3072,'0'-3'550,"1"1"0,0-1 0,-1 0 1,1 1-1,0-1 0,0 1 0,0 0 0,1-1 0,0-1 1,0 2 295,-1 0 1,0 0 0,0-1-1,0 1 1,0 0 0,0 0-1,0-1 1,-1 1 0,1-3 0,-1 4-689,0 0 0,-1 0 0,1 0 1,0 1-1,-1-1 0,1 0 1,0 0-1,-1 0 0,1 0 1,-1 1-1,0-1 0,1 0 0,-1 0 1,1 1-1,-1-1 0,0 0 1,0 1-1,1-1 0,-1 1 1,0-1-1,0 1 0,0 0 1,0-1-1,0 1 0,1 0 0,-1-1 1,0 1-1,-2 0 0,1-1-51,0 1-1,-1 0 1,1 0-1,0 0 0,0 0 1,-1 0-1,1 0 1,0 1-1,0-1 0,0 1 1,0 0-1,-1-1 1,1 1-1,-2 1 0,0 0 64,-36 16 494,1 2 1,-39 25 0,-20 27-277,74-53-365,16-13-5,0 0 0,1 1-1,-1 0 1,-9 14 0,16-20-12,0 1 0,0-1 0,0 1 0,0-1 0,0 1 0,1 0 1,-1 0-1,1-1 0,-1 1 0,1 0 0,-1 0 0,1-1 0,0 1 0,0 2 0,0-2-2,1-1 1,-1 0-1,1 0 1,-1 1-1,1-1 1,-1 0-1,1 0 1,0 0-1,0 0 1,-1 0-1,1 0 0,0 0 1,0 0-1,0 0 1,0 0-1,0 0 1,0 0-1,0-1 1,1 1-1,-1-1 1,0 1-1,2 0 1,4 1 40,-1 1 1,1-2-1,0 1 1,0-1-1,0 0 1,0 0-1,0-1 1,0 0-1,13-2 1,-7 1-36,0-2 0,-1 0 1,1 0-1,19-9 0,-19 6-52,-1-1 1,0 0-1,0-1 0,0-1 1,-1 0-1,0 0 0,-1-1 1,0 0-1,10-13 0,-1-4 5,0 0 0,27-55 0,-45 79 32,0 1-1,0-1 1,0 1-1,1 0 1,-1 0-1,1 0 1,0 0-1,3-3 1,-5 5 6,0 0 0,0-1-1,0 1 1,1 0 0,-1 0 0,0 0 0,0 0 0,1 0 0,-1 0 0,0 0 0,0 0 0,1 0-1,-1 0 1,0 0 0,1 0 0,-1 0 0,0 0 0,0 0 0,1 0 0,-1 0 0,0 0 0,0 0-1,1 0 1,-1 0 0,0 0 0,0 0 0,1 1 0,-1-1 0,0 0 0,1 0 0,-1 1 7,1 1 0,0-1 0,0 0 1,-1 0-1,1 0 0,-1 0 0,1 1 1,-1-1-1,1 0 0,-1 2 1,3 12 140,-1 1 0,-1-1-1,0 0 1,-2 22 0,-1-24-414,2 0-1,0-1 0,0 1 0,2-1 1,-1 1-1,1-1 0,8 24 0,-10-34-34,1-1 1,-1 0-1,1 1 0,0-1 0,0 0 1,-1 0-1,1 1 0,0-1 0,2 2 0,-3-3 138,0 0-1,1 0 1,-1 0-1,0 0 0,1 1 1,-1-1-1,0 0 0,1 0 1,-1 0-1,0 0 0,1 0 1,-1 0-1,1 0 0,-1 0 1,0 0-1,1 0 1,-1 0-1,0 0 0,1 0 1,-1 0-1,0-1 0,1 1 1,-1 0-1,0 0 0,1 0 1,-1 0-1,1-1 0,8 0-2060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6656,'17'-46'3733,"-16"45"-3460,-1 0-1,1 0 1,-1 0-1,1 0 1,-1 0-1,1 0 1,0 0-1,0 0 1,-1 1-1,1-1 1,0 0-1,0 0 1,0 1 0,0-1-1,0 0 1,0 1-1,0-1 1,2 0-1,-2 1-164,0 0 0,-1 0 0,1 0 0,-1 0 0,1 0 0,-1 0 0,1 1 0,-1-1 0,1 0 0,-1 0-1,1 0 1,0 1 0,-1-1 0,0 0 0,1 0 0,-1 1 0,1-1 0,-1 0 0,1 1 0,-1-1 0,0 1 0,1-1 0,-1 1-1,0-1 1,1 1 0,-1-1 0,0 1 0,0-1 0,1 1 0,-1-1 0,0 1 0,0-1 0,0 2 0,7 20 1010,-1 2 1,-2-1 0,3 39-1,-4 10 829,-12 123-1,-24 179-602,30-281-1266,3-78-56,1 1 0,1-1 0,6 27 0,-5-35 4,-1 1 1,1-1 0,0 0-1,1 0 1,8 13 0,-10-17-23,1 0 0,-1-1 0,0 1 1,1 0-1,0-1 0,-1 1 1,1-1-1,0 0 0,0 0 0,1 0 1,-1 0-1,0-1 0,1 1 0,5 1 1,1-1-865,-1-1 0,1-1-1,0 1 1,0-1 0,16-3 0,-19 2-269,-1 0 0,0 0 0,0-1 1,0 0-1,0 0 0,-1-1 0,1 1 0,-1-1 0,1 0 0,4-5 1,6-3-1960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38 105 12544,'-37'-16'5695,"45"12"-4959,6-1 928,4 5-1056,32-6 1248,8 1-1056,18-3-256,-3 4-352,12-7-224,-9 2 0,23-2-1728,-8 2 960,12-2-6303,-13 6 3935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 3392,'8'-5'638,"11"-5"15054,-20 17-11138,-11 30-3337,-4 14-278,-16 83 1,32-133-937,-27 179 528,-5 20-497,30-185-165,-2 8-1911,4-22 1809,0-1 0,0 1 0,0-1 0,0 1 0,-1-1 0,1 1-1,0-1 1,-1 1 0,1-1 0,0 1 0,0-1 0,-1 1 0,1-1 0,-1 1 0,1-1 0,-1 0 0,1 1-1,0-1 1,-1 0 0,1 1 0,-1-1 0,1 0 0,-1 0 0,0 1 0,1-1 0,-1 0 0,1 0 0,-2 0-1,-3 0-1750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8640,'-9'-17'12256,"11"17"-11595,148 5 4325,-137-5-4797,416-9 2118,-77 4-2221,-233 6-1905,-112-4-2494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2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1161 2720,'-2'0'91,"1"0"0,0 0 0,-1 0 0,1 1 0,0-1-1,-1 1 1,1-1 0,0 1 0,0-1 0,0 1 0,0 0 0,-1-1 0,1 1 0,0 0 0,0 0 0,-1 2 0,1-2 214,0 1 0,1 0 1,-1-1-1,0 1 1,1 0-1,0 0 0,-1 0 1,1 0-1,0-1 1,0 1-1,0 3 0,0-4-121,1-1 0,-1 1-1,1 0 1,-1 0 0,1-1-1,-1 1 1,1 0 0,-1-1-1,1 1 1,-1-1 0,1 1-1,0-1 1,0 1 0,-1-1-1,1 1 1,0-1 0,0 1-1,-1-1 1,1 0 0,0 0-1,0 1 1,0-1 0,-1 0-1,3 0 1,-2 0-66,7 2 384,0-1 0,0 0 1,-1 0-1,1-1 0,0 0 1,0-1-1,14-2 0,53-17 905,-69 18-1323,12-3 31,0-2 1,-1 0 0,0-1 0,0 0-1,0-2 1,-1 0 0,-1-1-1,0 0 1,0-1 0,-1-1-1,-1 0 1,14-17 0,19-33 275,-3-2 0,69-140 0,-95 167-147,-1 0-1,-3-1 1,-1 0-1,8-47 1,-11 27 241,-2 0-1,-2-73 1,-5 126-427,1-2 26,-1 0 1,0 0-1,-1 0 0,1 1 1,-2-1-1,1 0 0,-1 0 1,0 1-1,-4-9 0,6 16-82,0 0 0,0-1-1,0 1 1,-1 0 0,1 0-1,0 0 1,0-1 0,0 1-1,0 0 1,-1 0 0,1 0-1,0 0 1,0 0 0,-1 0-1,1 0 1,0-1 0,0 1-1,-1 0 1,1 0 0,0 0-1,0 0 1,-1 0-1,1 0 1,0 0 0,0 0-1,0 0 1,-1 0 0,1 0-1,0 1 1,0-1 0,-1 0-1,1 0 1,0 0 0,0 0-1,-1 0 1,1 0 0,0 0-1,0 1 1,0-1 0,-1 0-1,1 0 1,0 0 0,0 0-1,0 1 1,-9 9-55,3 0 40,1 0 1,0 1 0,1 0 0,0 0 0,1 0 0,0 0-1,-2 13 1,0 2 19,-61 254 473,59-241-346,1 0 0,2 1 0,2 0 0,1 0 0,3-1-1,1 1 1,2 0 0,13 55 0,-16-86-58,1 0-1,0-1 0,0 1 1,0-1-1,1 0 1,8 12-1,-11-18-42,1 0-1,0 0 1,-1 0-1,1 0 1,0 0 0,0 0-1,1-1 1,-1 1 0,0-1-1,0 1 1,1-1-1,-1 0 1,1 0 0,-1 0-1,1 0 1,0 0 0,-1-1-1,1 1 1,0-1-1,-1 0 1,1 0 0,0 0-1,-1 0 1,1 0 0,5-1-1,1-2 9,0 0 0,1 0 0,-1-1 0,-1 0 0,1 0 0,0-1 0,-1 0 0,13-11 0,57-57 229,-70 66-232,35-38 52,-1 3-196,69-58 0,-101 94 34,-6 6-31,-9 16-37,2-8 161,-6 21-29,0 0 0,-7 49-1,14-60 49,1-1 1,0 1-1,1 0 0,1-1 0,0 1 0,4 17 0,-4-30-17,1 0-1,-1-1 0,1 1 0,0-1 0,0 1 1,0-1-1,0 0 0,1 0 0,0 0 0,0 0 0,0 0 1,0 0-1,0-1 0,1 1 0,0-1 0,-1 0 0,1 0 1,0-1-1,1 1 0,-1-1 0,0 0 0,1 0 1,-1 0-1,1-1 0,0 0 0,0 0 0,-1 0 0,1 0 1,0 0-1,0-1 0,0 0 0,0 0 0,-1-1 0,1 1 1,0-1-1,0 0 0,7-3 0,-7 2 5,1-1 1,0 0-1,-1 0 0,0-1 0,0 1 1,0-1-1,0 0 0,-1 0 1,0-1-1,0 0 0,0 1 0,0-1 1,3-7-1,4-7 50,-1-2 1,10-27-1,-12 28-24,24-61 39,15-41-56,46-128-146,-20-3 115,-28 95-44,-38 136-321,4-32 0,-11 54 353,0 0 1,1 0-1,-1 0 0,0-1 1,0 1-1,0 0 1,0 0-1,0 0 1,0 0-1,0-1 0,0 1 1,0 0-1,0 0 1,0 0-1,0 0 0,0-1 1,0 1-1,0 0 1,0 0-1,0 0 1,0-1-1,0 1 0,0 0 1,0 0-1,0 0 1,0 0-1,0-1 0,0 1 1,0 0-1,0 0 1,-1 0-1,1 0 1,0 0-1,0-1 0,0 1 1,0 0-1,0 0 1,0 0-1,-1 0 0,1 0 1,0 0-1,0 0 1,-7 9-127,1 3 103,1 1-1,0 0 1,1 0 0,-3 15 0,2-7 10,-56 195-46,-33 146 308,25 38 515,66-384-433,3-13-171,1-4-19,7-28 18,0-3-199,2-1 0,1 1 0,27-52-1,-27 63 52,2 0-1,0 2 0,1-1 1,1 2-1,1 0 0,22-19 1,-20 21-56,1 1 0,0 1 1,0 1-1,2 0 0,-1 2 0,2 0 1,-1 2-1,1 0 0,34-8 0,-55 16 44,0 1-1,0 0 0,0 0 0,-1-1 0,1 1 1,0 0-1,0 0 0,0 0 0,0 0 0,0 0 0,-1 0 1,1 0-1,0 0 0,0 0 0,0 1 0,0-1 0,0 0 1,-1 0-1,1 1 0,0-1 0,0 1 0,-1-1 0,1 1 1,0-1-1,0 1 0,-1-1 0,1 1 0,-1-1 1,1 1-1,0 0 0,0 1 0,-1-1 2,0 0 0,0 1 0,0-1 0,0 0-1,0 1 1,0-1 0,0 0 0,0 1 0,0-1 0,-1 0 0,1 0 0,0 1-1,-1-1 1,1 0 0,-1 0 0,0 0 0,1 1 0,-1-1 0,0 0 0,-1 1-1,-8 10-8,-1 0-1,0-1 0,-23 17 0,-44 25 262,62-42-183,-6 3-39,2-1 20,0 0-1,1 1 0,-30 29 0,47-42-48,1 1-1,0-1 0,0 0 0,-1 1 0,1-1 0,0 1 1,1 0-1,-1-1 0,0 1 0,0 0 0,1-1 1,-1 1-1,1 0 0,-1 0 0,1-1 0,0 1 0,0 0 1,0 0-1,0 0 0,0 3 0,1-3 5,0 1 1,0-1-1,0 0 1,0 1-1,0-1 1,0 0-1,1 0 0,-1 0 1,1 0-1,0 0 1,0 0-1,-1 0 0,4 1 1,3 3 12,0 0-1,1-1 1,0 0 0,0 0-1,0-1 1,13 3 0,-6-2 19,0-1 1,1 0-1,0-1 1,0-1-1,0-1 1,0 0-1,0-1 1,-1-1-1,1-1 1,0 0-1,0-2 0,-1 1 1,1-2-1,-1 0 1,0-1-1,-1-1 1,1 0-1,-1-1 1,-1-1-1,27-20 1,-2-5 104,-1-2 0,63-80 0,-97 111-109,0 0 0,-1 0 0,0-1 0,0 1 0,3-7 0,-6 10-30,1 1 1,-1-1-1,1 1 0,-1-1 1,0 1-1,0-1 0,0 1 1,0-1-1,0 0 0,0 1 1,0-1-1,0 1 0,-1-1 1,1 1-1,-1-1 0,1 1 0,-1-1 1,1 1-1,-1-1 0,0 1 1,0 0-1,0-1 0,0 1 1,-1-2-1,1 3 7,0-1 0,0 0 0,0 1 0,0-1 0,0 1 0,0-1 0,0 1 0,0-1 0,0 1 0,0 0 0,-1-1 0,1 1 0,0 0 0,0 0 0,0 0 0,-1 0 0,1 0 0,0 0 0,0 0 0,0 0 0,0 1 0,0-1 0,-1 0 0,1 1 0,0-1 0,0 1 0,-2 0 0,0 1 9,-1 0 1,1 0 0,0 0 0,-1 1 0,1-1 0,0 1 0,-4 5 0,2-1-3,1 0 1,-1 0-1,2 0 1,-1 1-1,1-1 1,0 1-1,0 0 1,-1 11-1,-8 68-76,10-70 64,-1 9 35,1 1 0,2-1 0,0 1 0,6 36 0,-4-54-82,-1 0 1,2 0-1,-1 0 0,1-1 1,0 1-1,1-1 1,0 0-1,1 0 1,-1 0-1,1 0 0,1-1 1,-1 0-1,2 0 1,-1-1-1,0 0 1,13 9-1,-7-7-712,0-1 0,1-1 0,0 0 0,20 6 0,-20-8-1394,1 0-1,18 2 0,-28-6 1506,0 0 0,0 1 0,0-1 0,0-1 0,0 1 0,-1 0 0,1-1 0,0 0 0,0 0-1,6-3 1,-8 3 273,0 0 1,0 0-1,0-1 0,0 1 0,0 0 0,-1-1 0,1 0 0,0 1 0,-1-1 0,0 0 0,1 0 0,-1 0 0,0 0 1,0 0-1,0 0 0,0 0 0,0 0 0,0 0 0,-1 0 0,1-3 0,1-36-2524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4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9056,'4'-7'9714,"6"2"-6792,14-1-2978,-21 5 1107,104-23 1875,314-56-321,-396 78-2587,34 2 0,-24 0-5611,-41 13-1252,5-8 5423,-6 10-3607,-3 1 1616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 9312,'-26'-3'5109,"45"4"732,6 3-3647,41 2-955,250-13 1986,-239 4-3127,-4-2-297,-25 0-3575,-44 4 2316,1 1 0,-1-1 1,0-1-1,0 1 0,0-1 0,6-3 1,-2 1-2302,9-3-747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2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135 127 9728,'-2'-1'353,"0"1"0,0 0 0,0 0 0,0-1 0,0 1 0,1 0 0,-1 1 0,0-1 0,0 0 0,0 0 0,0 1 0,0-1 1,0 1-1,1 0 0,-1 0 0,-3 1 0,2 0 28,0 1 0,0-1 0,0 1 0,1-1 0,-1 1 0,1 0 0,0 0 0,-3 4 0,-2 5 313,1 0 0,0 1-1,-6 20 1,12-31-650,-12 34 867,-12 70 1,21-87-769,1 1 0,1 0 1,1 0-1,0 0 0,5 25 1,-4-39-94,1 0 1,-1 0-1,1-1 0,1 1 1,-1 0-1,1-1 1,0 1-1,0-1 1,1 0-1,0 0 1,-1 0-1,2-1 1,-1 1-1,0-1 1,1 0-1,0 0 1,0 0-1,0-1 1,1 0-1,10 5 1,-1-2 79,1 0 0,0-1 1,0-1-1,0 0 1,1-1-1,25 1 1,-15-2 41,0-2 0,0-1 0,1-1 0,42-9 0,-58 9-128,-1-1 0,0-1 0,0 0 0,0 0 1,0-1-1,-1 0 0,0-1 0,0-1 0,0 1 0,-1-1 0,0-1 0,-1 0 0,10-11 0,-8 7-19,-1-2-1,-1 1 0,0-1 1,-1 0-1,7-20 0,19-75 36,-26 81-31,0 7-2,-2-1-1,-1 0 1,-1 1 0,-1-1-1,0-35 1,-3 49-61,0 0 0,0 0-1,-1 1 1,1-1 0,-2 1-1,1-1 1,-1 1 0,-5-10 0,5 12-35,-1 1 0,1-1 1,-1 1-1,0-1 1,0 1-1,0 0 0,0 1 1,-1-1-1,1 1 1,-1 0-1,0 0 0,-9-4 1,2 2-78,0 2-1,0-1 1,-1 1 0,1 1 0,-1 1-1,1-1 1,-20 2 0,-10 2-298,-42 8-1,60-6-172,0 1 0,0 0 1,1 2-1,-1 2 0,-29 13 0,15 1-770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4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25 2560,'5'-6'1025,"-5"6"-907,0 0 0,1 0-1,-1-1 1,0 1 0,0 0 0,0 0 0,1-1 0,-1 1 0,0 0-1,1 0 1,-1-1 0,0 1 0,0 0 0,1 0 0,-1 0 0,0 0 0,1 0-1,-1 0 1,0-1 0,1 1 0,-1 0 0,0 0 0,1 0 0,-1 0 0,0 0-1,1 0 1,-1 0 0,2 0 458,0 0 0,0-1 0,-1 1 0,1-1 0,-1 1 0,1-1 0,0 0 0,-1 0 0,3-2 0,-3 2-215,0 1 0,0-1 0,0 0 0,0 1-1,0-1 1,0 1 0,0-1 0,0 1 0,0-1 0,0 1 0,0 0 0,0 0-1,0-1 1,0 1 0,0 0 0,0 0 0,0 0 0,0 0 0,0 0 0,2 0-1,-3 2-66,1 0 0,0 0 0,-1 0 0,1 0 0,-1 0 0,0-1 0,0 1 0,0 4 0,1 0 90,0 4-166,-1 0 0,0 1 0,0-1 0,-1 1 0,0-1 0,-1 0 1,-4 15-1,-3 1 56,-18 40 0,20-50-298,-2 0 0,0-1 1,0 0-1,-1 0 0,-1-1 0,-1-1 0,0 0 1,-1 0-1,0-2 0,0 1 0,-1-2 0,-23 14 1,-5-1-2471,-52 20 1,58-28 706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5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1984,'0'-11'18801,"4"24"-18451,15 55 595,19 130 0,-14-59-525,-10-45-461,2 7 658,-14-91-47,-2-12 376,1-16-238,22-32-576,-3 9-286,17-53 121,65-153-8,-79 202-135,32-44 0,-54 86 153,1 1 0,0-1 0,0 1 1,0-1-1,1 1 0,-1 0 0,1 0 1,3-3-1,-5 4 15,-1 1 1,1-1-1,0 1 1,0 0-1,0-1 0,0 1 1,0 0-1,0 0 1,1 0-1,-1-1 1,0 1-1,0 0 0,0 0 1,0 0-1,0 1 1,0-1-1,0 0 1,0 0-1,0 1 0,0-1 1,0 0-1,0 1 1,0-1-1,0 1 0,0-1 1,0 1-1,-1 0 1,1-1-1,1 2 1,0 0 20,0 1 0,0-1 0,0 0 1,-1 1-1,1-1 0,-1 1 0,0 0 1,0-1-1,1 1 0,-1 3 0,7 32 125,-5-24-75,4 40 325,2 93 1,-7-90-232,1 158-227,-3-181-644,0-34 647,0 1 0,0-1 0,0 0 0,0 0 0,0 0 1,0 0-1,0 0 0,0 0 0,0 0 0,0 1 0,0-1 1,0 0-1,0 0 0,0 0 0,0 0 0,0 0 0,0 0 1,0 0-1,0 0 0,0 1 0,0-1 0,0 0 0,-1 0 0,1 0 1,0 0-1,0 0 0,0 0 0,0 0 0,0 0 0,0 0 1,0 0-1,0 1 0,0-1 0,0 0 0,-1 0 0,1 0 1,0 0-1,0 0 0,0 0 0,0 0 0,0 0 0,0 0 1,0 0-1,-1 0 0,1 0 0,0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51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83 5056,'-6'-8'15754,"20"7"-13927,27-4 0,48-15-652,-52 10-1243,62-8 0,-30 9 77,-36 4 99,44-1-1,-8 8-432,-107-4-13120,19 5 9824,3 5 1237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5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4224,'-5'-5'18757,"20"2"-16661,405-57-571,-398 58-1576,5 0-74,0 1 0,28 2-1,0 0-4604,-41-1 2868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54 3712,'10'0'14302,"2"1"-7958,2-1-5330,20 0-4488,-22 0 5245,223-22-1361,-191 16-374,155-17 11,-155 20-101,0 2 0,68 8-1,-80-1 95,-31-5-35,0-1 0,0 0 0,0 0 0,0 1 0,0-1 0,0 0 0,0 1 0,0-1 1,-1 1-1,1-1 0,0 1 0,0-1 0,-1 1 0,1 0 0,0-1 0,-1 1 0,1 0 0,0 0 0,-1-1 1,1 1-1,-1 0 0,1 0 0,-1 0 0,0 0 0,1 0 0,-1 0 0,0-1 0,0 1 0,0 0 1,1 2-1,-2 0 2,0 0 1,0-1-1,0 1 1,0 0-1,0-1 1,-1 1-1,1-1 1,-1 1-1,1-1 1,-1 1-1,-4 2 1,-29 26 22,24-22 10,-45 34 194,27-22 25,-45 42 0,-35 68 119,56-63-282,19-27 70,-2-1-1,-69 60 0,48-58 15,-2-3-1,-109 53 1,136-76-80,-15 7 381,41-19-131,19-7-140,35-2-162,360-42-330,-175 27 521,-211 18-1177,-17-3-2475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2:5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90 7456,'-11'-5'1840,"-5"-2"8911,18 7-10365,0-1-1,0 1 0,-1 0 0,1 0 1,0 0-1,0 0 0,0 0 1,0 0-1,0 0 0,0 0 0,3 2 1,7 0 68,41 0 617,91-8 1,53-22-314,8-3-758,-92 14-832,-111 17 514,21-1-3468,-12 4-649,-1 1 1684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05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33 4480,'1'-2'674,"-1"-1"0,1 1 0,0-1 0,0 1 0,0 0 0,1-1 0,-1 1 0,0 0 0,1 0 0,0 0 0,-1 0 0,1 0 0,0 0 0,6 0 6160,-14 27-6049,-5-6-169,-13 18 1,12-20-322,-14 27 1,15-19-153,-13 49 0,12-34-130,-20 75-88,16-54 113,-24 61-1,10-59-546,15-40-2945,14-20 2410,0-3 926,1 1 0,0-1 1,0 0-1,0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3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56 12960,'-71'-43'4799,"61"38"-2943,15 2-4192,3-2 993,7 5 799,7 0-2432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06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12 184 6880,'0'-1'209,"0"0"1,0 0 0,0 0-1,0 0 1,0 0 0,0 0-1,-1 0 1,1 1 0,0-1-1,-1 0 1,1 0 0,-1 0-1,1 1 1,-1-1-1,1 0 1,-1 0 0,-6-14 13268,14 9-13175,-1 1 0,0-1 1,12-6-1,-7 7-65,1 1 0,23-7-1,-21 7-96,207-44 492,-184 40-578,102-13-97,-89 14-34,-10 3-16,2 0-1162,-16-1-3693,-6 2-9623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07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12 7712,'-1'-4'682,"-2"-3"1310,3 7-1968,0 0 0,0 0 0,0 0-1,0 0 1,0 0 0,0 0 0,0 0 0,0 0-1,0 0 1,1 1 0,-1-1 0,0 0 0,0 0-1,0 0 1,3-1 3078,-3 20-1519,-2-1 0,0 1 1,-7 23-1,-18 55 193,1-8-685,-40 196 322,63-272-1389,-2 5 134,1 0 0,0 1 0,-1 23 0,6-42-144,-1-1-1,1 1 1,-1 0 0,1 0 0,-1 0 0,1-1-1,-1 1 1,1 0 0,-1 0 0,0-1-1,1 1 1,-1 0 0,0-1 0,1 1 0,-1-1-1,0 1 1,1 0 0,-1-1 0,0 1-1,0-1 1,0 1 0,1-1 0,-1 0 0,37-87-358,-25 53 241,25-44 0,-29 63 50,1 0 0,1 0-1,1 1 1,0 0 0,1 1-1,24-23 1,-33 35 75,-1 1 1,0-1 0,1 1-1,-1-1 1,1 1-1,-1 0 1,1 0-1,0 0 1,2 0 0,-4 0-12,0 1 0,0 0 0,1 0 0,-1 0 1,0 0-1,0 0 0,0 0 0,0 0 0,0 1 0,0-1 1,0 0-1,0 0 0,0 1 0,0-1 0,-1 1 0,1-1 1,0 1-1,0-1 0,0 1 0,0 0 0,0-1 0,-1 1 1,1 0-1,0-1 0,-1 1 0,1 0 0,0 1 1,1 3 45,0 0 1,0 1 0,-1-1 0,0 0-1,0 1 1,-1-1 0,1 0 0,-1 1 0,0-1-1,-1 1 1,-1 7 0,1 2 123,-1 28 113,-6 57 250,-13 91 639,19-167-1446,2-23 266,0-1 1,0 1-1,0 0 0,0-1 1,0 1-1,0 0 0,1-1 0,-1 1 1,0-1-1,0 1 0,0 0 1,0-1-1,1 1 0,-1-1 0,0 1 1,1 0-1,-1-1 0,0 1 1,1-1-1,-1 1 0,1-1 1,-1 0-1,1 1 0,-1-1 0,1 1 1,-1-1-1,1 0 0,-1 1 1,1-1-1,0 0 0,-1 0 1,2 1-1,8-2 66,0 0 0,0 0 0,0-1 0,-1-1 0,1 0 0,0 0 1,-1-1-1,0 0 0,0 0 0,12-8 0,1-3-75,-1-1-1,34-31 1,12-26 88,-33 35-89,-34 38-1,0 0 1,0 1-1,0-1 0,0 0 1,0 1-1,0-1 0,0 0 1,0 0-1,0 1 1,0-1-1,0 0 0,0 0 1,1 1-1,-1-1 0,0 0 1,0 0-1,0 1 1,0-1-1,0 0 0,0 0 1,1 1-1,-1-1 0,0 0 1,0 0-1,0 0 1,1 1-1,-1-1 0,0 0 1,0 0-1,1 0 0,-1 0 1,0 0-1,0 1 1,1-1-1,-1 0 0,0 0 1,0 0-1,1 0 1,-1 0-1,0 0 0,1 0 1,-1 0-1,0 0 0,0 0 1,1 0-1,-1 0 1,0 0-1,1 0 0,-1-1 1,0 1-1,0 0 0,1 0 1,-1 0-1,0 0 1,0 0-1,0 0 0,1-1 1,-1 1-1,0 0 0,0 0 1,0 0-1,1-1 1,-1 1-1,0 0 0,0 0 1,0-1-1,1 1 1,-2 32 3,1-20 56,0 9 4,4 39 0,-2-54-22,-1 1-1,1 0 0,0 0 0,0-1 0,1 1 0,-1-1 0,2 0 0,-1 0 0,7 9 0,-9-14-8,0 1 0,0-1 0,0 0 0,0 0 1,0 0-1,0 0 0,1 0 0,-1 0 0,0 0 0,1 0 0,-1 0 0,0-1 0,1 1 0,-1-1 0,1 1 1,-1-1-1,1 1 0,0-1 0,-1 0 0,1 0 0,-1 0 0,1 0 0,0 0 0,-1 0 0,1 0 0,-1 0 0,1-1 1,-1 1-1,1-1 0,-1 1 0,1-1 0,2-1 0,0 0 7,-1 0 1,1-1-1,-1 0 0,0 1 1,1-1-1,-1-1 0,0 1 1,-1 0-1,1-1 0,-1 1 1,3-6-1,18-41 93,29-99 1,-21 52-606,-28 92 370,-1 7-18,0 11 14,0 11 72,-2 1 0,-3 30 0,0-6 13,-7 63 57,7-94 6,-1 0 0,-1-1 0,0 1 0,-9 17-1,13-32-1,0 0-1,0-1 0,-1 1 0,1-1 0,0 0 1,-1 1-1,0-1 0,0 0 0,1 0 0,-1 0 0,-1 0 1,-3 2-1,6-3-28,0-1 1,-1 0-1,1 0 0,0 0 1,-1 0-1,1 0 0,-1 0 1,1 0-1,0-1 1,-1 1-1,1 0 0,0 0 1,-1 0-1,1 0 1,0 0-1,-1 0 0,1-1 1,0 1-1,0 0 0,-1 0 1,1-1-1,0 1 1,-1 0-1,1 0 0,0-1 1,0 1-1,0 0 1,-1-1-1,-4-13 53,2-12 56,4 19-129,-1 0-1,1 0 0,1 1 0,-1-1 0,1 1 1,0-1-1,1 1 0,-1-1 0,1 1 1,0 0-1,1 1 0,0-1 0,0 0 0,0 1 1,6-6-1,-6 7-62,1-1 1,-1 1-1,1 0 1,0 0-1,0 1 0,1-1 1,-1 1-1,1 0 1,0 1-1,0-1 1,0 1-1,0 1 0,0-1 1,0 1-1,0 0 1,8-1-1,3 3-1032,-1 0 1,1 1-1,21 5 0,-28-4-210,-1-1 0,1 1 0,-1 1 0,0 0 0,0 0 0,-1 1 0,11 7 0,-1 3-1366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07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9056,'-18'-12'4096,"10"4"-3552,3 5-448,10 6-160,-5 2-2144,5 7 1184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0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412 661 3968,'0'-3'561,"1"0"0,-1 0-1,1 0 1,0 0 0,-1 0 0,1 0 0,3-5 0,-3 7-263,0 0 1,0-1-1,-1 1 1,1-1 0,0 1-1,-1-1 1,0 1-1,1-1 1,-1 1 0,0-1-1,1 1 1,-1-1-1,0 1 1,0-1 0,0 1-1,0-1 1,-1 0 0,1 1-1,0-1 1,-1 1-1,1-1 1,-1 1 0,1 0-1,-1-1 1,0 1-1,0-1 1,1 1 0,-1 0-1,0 0 1,-2-3-1,0 2-119,0-1 0,-1 0 0,1 1-1,-1 0 1,1-1 0,-1 2-1,1-1 1,-1 0 0,0 1-1,0-1 1,0 1 0,0 0 0,0 0-1,0 1 1,0-1 0,-1 1-1,-4 0 1,-7 1 71,0 1 0,-31 7 1,43-9-187,-10 4-6,1 1 0,-1 0 0,1 1-1,-1 0 1,2 1 0,-1 0-1,1 1 1,0 1 0,1 0 0,-1 0-1,2 1 1,-16 19 0,16-18-13,1 1-1,1 1 1,-1-1 0,2 1 0,0 1 0,1-1 0,0 1-1,1 0 1,0 1 0,1-1 0,1 1 0,-2 17 0,5-27-19,0 0 1,1 0-1,-1 0 1,1 0 0,0 0-1,0 0 1,1 0-1,-1 0 1,1 0-1,0-1 1,0 1 0,1 0-1,0-1 1,-1 0-1,1 0 1,1 0 0,-1 0-1,0 0 1,1-1-1,0 1 1,6 3-1,-4-3 32,0 0-1,0 0 1,1-1-1,-1 1 0,1-2 1,0 1-1,0-1 0,0 0 1,0 0-1,0-1 0,0 0 1,0 0-1,1-1 1,10-1-1,-10 1-46,1-2 0,-1 1 1,0-1-1,0-1 0,0 1 0,0-1 1,0-1-1,-1 1 0,0-1 0,1-1 0,-1 1 1,-1-1-1,1 0 0,-1-1 0,0 0 1,0 0-1,0 0 0,5-9 0,4-9-152,-1 0 1,-1-1-1,-1 0 0,16-53 0,29-115-259,-42 123 500,-2 0 0,-4-1 0,0-101 0,-12 127-393,0 36 184,-1 11-15,-6 18-22,3 1 274,-7 44 0,8-37-26,-3 23 130,3 1 1,1 0-1,3 0 1,6 59-1,1-60-66,16 66-1,-19-109-110,0 1-1,0-1 1,1 1-1,0-1 1,1 0 0,0 0-1,0-1 1,1 1 0,0-1-1,0 0 1,8 8-1,-9-12-19,0 1-1,-1-1 0,1-1 1,0 1-1,1 0 0,-1-1 1,0 0-1,1 0 0,0 0 1,-1-1-1,1 1 0,0-1 1,-1 0-1,1-1 0,0 1 1,0-1-1,0 0 0,0 0 1,0 0-1,0-1 0,-1 0 1,6-1-1,2-1-33,0-1 0,0 0 0,0-1 0,-1-1 1,0 1-1,0-2 0,0 0 0,-1 0 0,0 0 0,0-2 0,-1 1 0,0-1 0,0 0 0,7-12 0,-11 15 3,9-13 4,25-42 1,-36 55-20,0 0 0,0 0 0,-1-1-1,0 1 1,0-1 0,0 1 0,-1-1 0,0 0 0,0 0 0,-1 0 0,0-11 0,-1 16-16,1 0 0,0 1 1,-1-1-1,1 0 0,-1 0 0,1 0 0,-1 1 0,0-1 0,0 0 0,0 1 1,0-1-1,0 1 0,0-1 0,0 1 0,0-1 0,0 1 0,-1 0 0,1 0 1,-1 0-1,1-1 0,-1 1 0,1 1 0,-4-3 0,2 2-21,-1 0 0,1 0 0,0 1 0,-1-1 0,1 1 0,-1-1 0,1 1 0,-1 0 0,1 1 0,-7 0 0,4 1 33,0-1 1,0 2 0,1-1-1,-1 1 1,1-1-1,0 2 1,0-1 0,0 0-1,-9 9 1,6-5 40,1 0 0,0 1 1,0 0-1,1 0 0,0 0 0,1 1 1,-7 13-1,4-5 3,1 1 0,1-1-1,-4 22 1,7-29 7,1 1 1,1 0-1,0-1 0,0 1 0,1 0 1,1 0-1,0-1 0,2 15 0,-1-18 10,0 0 0,0 0 0,1 0 0,0 0 0,0-1 0,1 1 0,0-1-1,0 1 1,0-1 0,1-1 0,0 1 0,10 9 0,-5-6 24,2-1 0,-1-1-1,1 1 1,0-2 0,0 0 0,1 0 0,-1-1 0,1-1 0,1 0 0,-1 0-1,0-2 1,21 3 0,-25-5-39,-1 1 0,1-2 0,0 1 0,-1-1 0,1 0 0,0-1-1,-1 0 1,1 0 0,-1-1 0,0 0 0,0 0 0,0-1 0,0 0 0,-1 0 0,1-1 0,-1 0 0,-1-1-1,1 1 1,0-1 0,9-13 0,-3-1 26,-1 0-1,-2-1 0,0-1 1,9-27-1,-9 23 9,106-257 100,-93 217-112,30-138-1,-32 113-82,-13 60-62,13-67-275,-19 79 166,-2 19 196,0 0-1,0 0 1,0 0 0,0 0 0,0 0 0,0 0 0,0 0-1,-1 0 1,1 1 0,0-1 0,0 0 0,0 0 0,0 0 0,0 0-1,0 0 1,0 0 0,0 0 0,0 0 0,0 0 0,0 0-1,-1 0 1,1 0 0,0 0 0,0 0 0,0 0 0,0 0-1,0 0 1,0 0 0,0 0 0,0 0 0,0 0 0,0 0-1,0 0 1,-1 0 0,1 0 0,0-1 0,0 1 0,0 0-1,0 0 1,0 0 0,0 0 0,0 0 0,0 0 0,0 0-1,0 0 1,0 0 0,0 0 0,0 0 0,0 0 0,0 0 0,0 0-1,0-1 1,0 1 0,0 0 0,0 0 0,0 0 0,0 0-1,0 0 1,0 0 0,0 0 0,0 0 0,0 0 0,0 0-1,0 0 1,0-1 0,0 1 0,0 0 0,0 0 0,0 0-1,-2 3-47,0 1-1,0-1 0,0 1 0,1 0 1,-2 5-1,-59 164-313,31-87 329,-18 59 63,-13 34 24,25-86-1,-75 134 0,67-147 66,-109 182 455,151-257-482,3-4-80,0 0 1,0 0-1,0-1 1,-1 1-1,1 0 1,0 0-1,-1-1 0,1 1 1,-1 0-1,1-1 1,-1 1-1,1-1 1,-1 1-1,1 0 1,-1-1-1,1 1 0,-1-1 1,0 0-1,1 1 1,-1-1-1,0 1 1,1-1-1,-1 0 0,0 0 1,0 1-1,-1-1 1,2-5-40,1-2 13,0 1 0,1 0 0,1 0 0,-1 0 1,1 0-1,0 1 0,0-1 0,0 1 0,1-1 0,0 1 0,7-7 1,7-7-3,33-24 0,-44 37-21,137-102 74,-73 54-140,-17 11 280,-3 7-32,56-43 83,85-80 150,-62 41 187,-97 79-154,-26 29-135,-6 9-221,-5 7-115,-2 6 84,1 1 0,0-1 0,0 1 0,1 0 0,-3 21 0,2-11-53,-38 167 306,25-129-2438,2-23-3961,16-38 6016,0 0 1,0 0-1,0-1 1,0 1-1,0 0 1,0 0-1,0 0 1,0-1-1,0 1 1,0 0-1,0 0 1,0 0-1,0 0 1,-1 0-1,1-1 1,0 1-1,0 0 1,0 0-1,0 0 1,0 0-1,-1 0 1,1 0-1,0 0 1,0-1-1,0 1 1,0 0-1,-1 0 1,1 0-1,0 0 1,0 0-1,0 0 1,0 0-1,-1 0 1,1 0-1,0 0 1,0 0-1,0 0 1,-1 0-1,1 0 0,0 0 1,0 0-1,0 0 1,0 0-1,-1 1 1,1-1-1,0 0 1,0 0-1,0 0 1,0 0-1,-1 0 1,1 0-1,0 0 1,0 1-1,0-1 1,0 0-1,0 0 1,0 0-1,0 0 1,-1 0-1,1 1 1,-3-18-3377,3 17 3480,-2-26-2976,2-30 1,10-63 84,-9 110 2754,13-93 1375,-9 72 1813,2 0-1,20-55 1,-24 79-2592,-1 0-1,1 1 1,0-1 0,0 1 0,0 0 0,1 0-1,0 0 1,8-8 0,-10 12-523,-1 0 1,1-1-1,-1 1 1,1 0 0,0 0-1,0 0 1,0 1-1,-1-1 1,1 0-1,0 1 1,0-1-1,0 1 1,0 0-1,0-1 1,0 1-1,0 0 1,0 0-1,0 0 1,0 1 0,0-1-1,0 0 1,0 1-1,0-1 1,0 1-1,0 0 1,0 0-1,0 0 1,-1 0-1,3 1 1,4 4-1013,0 0 1,-1 1-1,0 0 0,0 0 1,0 1-1,-1-1 0,-1 1 1,1 1-1,7 16 0,-5-11 1848,0-1-1,18 23 1,-23-32 58,0 0 0,0 0 0,-1 0 0,1 0 0,-1 0 0,0 1 0,0-1 0,-1 1 0,1 0 0,-1-1 0,1 8 0,-1 5 134,0-1 0,-1 18 0,-1-9 114,-8 149 2961,8-171-3949,1 1-1,0-1 1,-1 0 0,1 1-1,1-1 1,-1 0 0,1 5-1,-1-8-62,0 1-1,0-1 1,1 0 0,-1 0-1,0 0 1,0 0 0,0 0-1,0 1 1,1-1-1,-1 0 1,0 0 0,0 0-1,0 0 1,1 0 0,-1 0-1,0 0 1,0 1-1,0-1 1,1 0 0,-1 0-1,0 0 1,0 0-1,0 0 1,1 0 0,-1 0-1,0 0 1,0 0 0,1 0-1,-1 0 1,0-1-1,0 1 1,0 0 0,1 0-1,-1 0 1,0 0 0,0 0-1,0 0 1,1 0-1,-1 0 1,0-1 0,0 1-1,0 0 1,0 0-1,0 0 1,1 0 0,-1-1-1,0 1 1,0 0 0,0 0-1,0 0 1,0-1-1,0 1 1,0 0 0,0 0-1,0-1 1,25-54 449,-20 43-426,45-98-143,-37 86 87,0 1 0,25-33 0,-33 50 76,0 1-1,0 0 0,0-1 1,1 2-1,9-8 0,-14 11-42,0 0 1,0 1-1,0-1 0,0 0 1,0 1-1,0-1 0,0 1 0,0 0 1,0-1-1,0 1 0,1 0 0,-1-1 1,0 1-1,0 0 0,0 0 1,1 0-1,-1 0 0,0 0 0,0 0 1,0 1-1,1-1 0,-1 0 1,0 0-1,0 1 0,0-1 0,0 1 1,0-1-1,0 1 0,0 0 0,0-1 1,0 1-1,0 0 0,0 0 1,0-1-1,0 1 0,0 0 0,-1 0 1,1 0-1,0 0 0,0 2 0,2 2 21,-1 0 0,0 0 0,0 1 0,0-1 0,-1 1 0,0 0 0,0-1 0,0 7-1,0 49 397,-2-31-351,1 68-3483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0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1 147 4896,'1'0'269,"0"-1"1,0 1 0,0-1-1,0 1 1,0-1 0,0 1-1,0 0 1,0-1 0,0 1-1,0 0 1,1 0-1,-1 0 1,0 0 0,0 0-1,0 0 1,0 0 0,1 0-1,-1 1 1,0-1-1,0 0 1,0 1 0,2 0-1,25 13 3594,6 8-822,-16-9-1828,0-1-1,1-1 0,1-1 1,32 13-1,-47-22-1103,0 0-1,0 1 1,0-2-1,0 1 1,0-1-1,0 1 0,0-1 1,0-1-1,8 0 1,-10 0-42,1 0 0,-1 0 0,0-1 1,0 1-1,1-1 0,-1 1 0,0-1 1,0 0-1,0 0 0,-1 0 0,1-1 0,0 1 1,-1-1-1,0 1 0,3-4 0,1-4-45,0 0 1,0-1-1,-1 1 0,0-1 1,0 0-1,-2 0 0,1-1 1,-1 1-1,-1-1 0,2-22 1,-7 20-487,3 14 446,0-1 1,0 1 0,0 0-1,0 0 1,0-1 0,0 1-1,0 0 1,0-1 0,-1 1-1,1 0 1,0 0 0,0-1-1,0 1 1,0 0 0,-1 0 0,1 0-1,0-1 1,0 1 0,0 0-1,-1 0 1,1 0 0,0 0-1,0 0 1,-1-1 0,1 1-1,0 0 1,-1 0 0,1 0-1,0 0 1,0 0 0,-1 0 0,-9 4-173,-5 10 150,9-4 171,1 0 0,0 0 0,1 1 0,0 0 0,-5 21 0,4-8 246,-2 41 1,6-47-221,1-1-1,0 0 1,2 1 0,5 28 0,-6-41-107,1-1 0,-1 0 0,1 0 0,0 0 0,0 0 0,0 0 0,0 0 0,1 0 1,3 4-1,-5-7-31,0 0 1,0 0-1,0-1 1,0 1 0,0 0-1,0 0 1,0-1-1,0 1 1,0-1 0,0 1-1,1-1 1,-1 1-1,0-1 1,0 0 0,0 0-1,2 1 1,-1-1-3,-1-1 1,1 1 0,-1 0-1,1-1 1,-1 1 0,0-1-1,1 1 1,-1-1 0,0 0-1,0 1 1,0-1 0,1 0-1,-1 0 1,0 0 0,0 0-1,0 0 1,1-2 0,11-15 134,-1-1 0,13-27 0,-6 10-43,8-10-176,1 0 0,2 1 0,3 2-1,40-42 1,-69 82 67,-1 0 0,-1 0 0,1 0 0,0 1 0,0 0 0,5-4 0,-7 6 0,-1 0-1,0 0 1,1 0-1,-1-1 1,0 1 0,0 0-1,1 0 1,-1 0-1,0 0 1,1 0 0,-1 0-1,0 0 1,1 0-1,-1 0 1,0 0-1,0 1 1,1-1 0,-1 0-1,0 0 1,1 0-1,-1 0 1,0 0 0,0 0-1,1 1 1,-1-1-1,0 0 1,0 0 0,0 0-1,1 1 1,-1-1-1,0 0 1,0 0-1,0 1 1,1-1 0,-1 0-1,0 0 1,0 1-1,0-1 1,0 0 0,0 0-1,0 1 1,0-1-1,0 0 1,0 1-1,0-1 1,0 0 0,0 1-1,0-1 1,0 0-1,0 0 1,0 1 0,0-1-1,0 0 1,0 1-1,-3 20-50,3-19 40,-11 59-28,-23 114 177,24-138-40,-1-1 1,-26 59-1,34-87-71,-1-1-1,-1 1 1,0-1-1,0 0 1,-11 12-1,14-17-17,0 0 0,0-1 1,0 1-1,0-1 0,0 0 1,0 0-1,0 1 0,0-1 0,0-1 1,-5 2-1,6-1-7,-1-1 0,1 0 0,-1 0 1,1 0-1,-1 0 0,1 0 0,0-1 0,-1 1 0,1 0 1,-1-1-1,1 1 0,0-1 0,-1 1 0,1-1 1,0 0-1,0 1 0,-1-1 0,1 0 0,-1-2 0,-1 1-6,1-1 0,-1 0 0,1 1 0,0-1 0,0 0 0,1 0 0,-1-1 0,1 1 0,-1 0 0,1 0 0,0-1 0,0 1 0,0-5 0,0-1 42,0-1 0,0 1 0,2-17 0,-1 24-22,1-1 0,-1 1-1,1 0 1,-1-1 0,1 1-1,0-1 1,-1 1-1,1 0 1,1 0 0,1-4-1,-2 5-4,0 0 0,0 0 0,0 0 0,0 0 0,0 0-1,0 0 1,0 0 0,1 1 0,-1-1 0,0 0 0,1 1 0,-1-1 0,0 1-1,1-1 1,-1 1 0,0 0 0,1-1 0,-1 1 0,1 0 0,1 0-1,4 1 26,-1-1-1,1 1 0,0 1 0,-1-1 1,1 1-1,8 3 0,37 20 4,-43-20-21,18 8-91,1-1 0,43 13-1,-27-14-3329,1-3-4712,-31-4 4233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2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61 148 7232,'-1'-2'255,"-4"-6"1861,11 1 779,-6 7-2774,0 0 0,0 0 0,0 0 1,1 0-1,-1 0 0,0 0 0,0 0 0,0 0 0,4 2 3150,-4-2-3150,0 0 0,0 0 1,0 0-1,0 0 0,0 1 0,0-1 0,0 0 0,0 0 0,1 0 1,-1 0-1,0 1 0,0-1 0,0 0 0,0 0 0,-1 0 0,1 0 1,0 0-1,0 1 0,0-1 0,0 21 2511,-15 212 1437,2 120-1855,13-208-5870,0-110 1541,-4-133-4221,-10-45 6050,-4-61 3820,17 151-1993,8-91 0,-5 127-1216,1 0 0,0-1 0,1 2 0,1-1-1,1 0 1,1 1 0,0 0 0,1 1 0,14-22 0,-16 29-217,0 1 1,0 0-1,1 1 1,0-1 0,0 1-1,1 0 1,-1 1 0,1 0-1,14-7 1,-10 7-45,0 1 1,0 0-1,1 0 1,-1 2-1,0-1 1,21 0 0,-13 2 39,1 2 0,0 0 0,-1 1 0,0 2 0,1 0 0,-1 1 0,0 0 0,29 14 0,-38-14 204,0 1-1,19 11 0,-27-15-264,-1 1 0,1-1 0,0 0-1,-1 1 1,1-1 0,-1 1-1,0 0 1,1-1 0,-1 1-1,-1 0 1,1 1 0,0-1-1,1 4 1,-3-5-24,0-1-1,0 0 1,1 1 0,-1-1-1,0 1 1,-1-1 0,1 0-1,0 1 1,0-1 0,-1 0-1,1 1 1,0-1 0,-1 0-1,1 1 1,-1-1 0,0 0-1,1 0 1,-1 1 0,0-1-1,0 0 1,0 0 0,0 0-1,0 0 1,0 0 0,-1 1-1,-2 0 3,0 1 0,0 0-1,0-1 1,-1 0-1,1 0 1,-8 2-1,-5 0-34,0 0 0,0-1 0,0-1-1,0-1 1,0-1 0,-1 0 0,-22-3 0,19 0-779,1-1 0,-1-1 1,1 0-1,0-2 1,-32-14-1,39 13-803,-5-2-1157,17 9 2442,0 1 0,1-1 0,-1 1 0,0 0 1,1 0-1,-1-1 0,0 1 0,1 0 0,-1 0 0,0 0 0,1 0 1,-1 0-1,0 0 0,0 0 0,1 0 0,-1 0 0,0 0 0,0 1 1,0-1-33,1 1 0,0 0 0,0 0 0,0 0 0,0 0 0,0 0 0,0 0 0,0 0 0,0 0 0,0 0 0,1-1 0,-1 1 0,0 0 0,0 0 0,1 0 0,-1 0 0,1-1 0,0 2 0,0 0-735,6 18-1887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3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21 6816,'-10'-7'11899,"10"13"-7702,-9 35-2534,-8 1-933,-2 11-9,10-28-571,7-20-55,0 0 0,0 0 1,1 1-1,-1-1 0,1 1 0,0 5 0,19-31 458,-6 5-589,12-8 38,0 1 0,1 1 0,1 2 0,1 0 0,1 2 0,1 1 0,44-19 0,-67 32 75,1 1 0,0-1 0,0 1 0,0 0 0,0 1 0,9-2 0,-15 3-56,1 0-1,-1 0 1,0 0-1,1 0 0,-1 0 1,1 0-1,-1 1 1,1-1-1,-1 0 1,1 1-1,-1-1 1,0 1-1,1-1 1,-1 1-1,0 0 1,0-1-1,1 1 1,-1 0-1,0 0 1,0 0-1,0 0 1,0 0-1,0 0 1,0 0-1,0 1 1,-1-1-1,1 0 1,0 0-1,-1 1 1,1-1-1,0 0 1,-1 1-1,0-1 1,1 1-1,-1-1 0,0 1 1,0 1-1,2 7 91,-2 0-1,1 1 0,-2-1 0,1 0 1,-3 12-1,2-13-104,4-9-39,10-13-143,-6 4 21,14-15-170,-15 17 258,0-1 0,0 1 0,1 0 0,0 1 0,0 0 0,14-9 0,-20 14 84,0 1 0,0 0 1,0-1-1,-1 1 0,1 0 0,0 0 0,0 0 1,0 0-1,0 0 0,0 0 0,0 0 1,0 0-1,0 0 0,0 0 0,0 0 1,0 1-1,0-1 0,0 0 0,-1 1 1,1-1-1,0 0 0,0 1 0,0-1 1,-1 1-1,1 0 0,0-1 0,0 1 1,-1 0-1,1-1 0,-1 1 0,1 0 0,0 0 1,-1-1-1,1 1 0,-1 0 0,0 0 1,1 1-1,1 1 56,0 1 0,-1 0 0,0-1 0,0 1 0,0 0 0,0-1 0,0 1 0,0 5 0,-1 10-63,0 13-337,0-13-4583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4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17 5728,'6'-2'602,"-1"0"0,1 0-1,0 0 1,0 1 0,0 0 0,0 0 0,0 0 0,0 1 0,10 1-1,-3-1 975,95-6 10415,-107 6-11926,-1 1 0,0-1 0,0 0 1,0 0-1,0 0 0,0 0 0,0 0 1,0 0-1,0 0 0,0 0 0,0 0 1,1 0-1,-1 0 0,0-1 0,0 1 1,-11 8 809,-19 6-817,-5-2 296,10-3-176,-41 19 1,59-25-165,1 0 1,0 1-1,1 0 1,-1 0 0,1 1-1,-1-1 1,1 1-1,1 0 1,-1 0-1,1 1 1,-6 9-1,9-13 6,0 0 1,0 1-1,0-1 0,0 1 1,0-1-1,1 1 0,-1-1 0,1 1 1,-1 0-1,1-1 0,1 6 0,-1-7 0,0 1-1,0-1 0,1 1 0,-1-1 0,0 0 0,1 0 0,-1 1 0,1-1 0,0 0 0,0 0 0,-1 0 0,1 1 0,0-1 0,0 0 0,0 0 1,0 0-1,0 0 0,0-1 0,0 1 0,0 0 0,1 0 0,-1-1 0,0 1 0,2 0 0,2 0-31,-1 0 0,1 0 0,-1-1 1,1 0-1,0 1 0,-1-2 0,1 1 0,-1 0 0,1-1 0,0 0 0,-1 0 0,0-1 0,1 1 1,-1-1-1,8-4 0,0 0-97,0-1-1,-1 0 1,0-1 0,14-13 0,-6 2 128,-13 12-1,0 1 0,1 0 0,0 0 1,0 0-1,9-5 0,-15 11-7,0 0-1,0-1 1,-1 1 0,1 0-1,0 0 1,-1 0-1,1 0 1,0 0 0,0 0-1,-1 0 1,1 0-1,0 0 1,0 1 0,-1-1-1,1 0 1,0 0-1,-1 1 1,1-1 0,0 0-1,-1 1 1,1-1-1,0 1 1,-1-1 0,1 1-1,-1-1 1,1 1-1,-1-1 1,1 1 0,-1-1-1,1 1 1,-1 0-1,1 0 1,12 26 497,-11-24-465,15 42 262,-9-23-330,2 1 0,12 21 0,-21-43-135,-1 0 1,1 0-1,-1 0 1,1 0 0,0 0-1,-1 0 1,1 0-1,0 0 1,0-1-1,0 1 1,-1 0-1,1-1 1,0 1 0,0 0-1,2 0 1,-3-1-62,1 0 0,-1 0 1,1 0-1,-1 0 0,0 0 1,1 0-1,-1 0 0,1-1 1,-1 1-1,1 0 0,-1 0 1,0 0-1,1 0 0,-1-1 1,0 1-1,1 0 0,-1 0 1,1-1-1,-1 1 1,0 0-1,0-1 0,1 1 1,-1 0-1,0-1 0,1 0 1,1-3-1631,0-1 0,0 0 1,0 0-1,0 0 1,0-5-1,0 2 939,13-39-5189,0 0 4366,3-10 8665,-18 56-6840,10-21 6542,-10 22-6408,0-1 0,1 0 1,-1 1-1,1-1 0,-1 1 0,1-1 1,-1 1-1,1-1 0,-1 1 1,1-1-1,0 1 0,-1-1 0,1 1 1,0 0-1,-1-1 0,1 1 1,0 0-1,0 0 0,-1-1 0,1 1 1,0 0-1,0 0 0,-1 0 1,1 0-1,0 0 0,0 0 0,-1 0 1,2 1-1,8 2 675,0 2 1,0-1-1,0 1 0,-1 1 0,17 12 1,-12-8-355,133 110 1744,-71-53-2157,-57-51-354,-3-2-98,22 14 1,-31-24-641,-1 0-1,1-1 1,-1 0-1,9 3 1,-2-5-2758,1-1 1222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14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703 1 10816,'-21'2'8636,"-8"5"-5449,0 1-1875,-30 7-112,1 2-1,-71 32 1,104-37-1133,0 0 1,0 2-1,2 1 1,0 1-1,1 1 1,0 0-1,-26 29 1,-41 61-2484,34-34-4955,34-40 3852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4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21 320,'0'-9'160,"-5"1"-160,5 5 160,5 3-96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7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502 887 3072,'3'0'190,"24"-3"1363,-26 3-1402,0 0 0,-1 0 0,1 0 1,0 0-1,-1-1 0,1 1 0,0 0 0,-1 0 0,1-1 0,-1 1 0,1 0 1,-1-1-1,1 1 0,-1 0 0,1-1 0,-1 1 0,1-1 0,-1 1 0,1-1 1,-1 1-1,0-1 0,1 1 0,-1-1 0,0 0 0,1 1 0,-1-1 0,0 1 1,0-1-1,0 0 0,1 1 0,-1-1 0,0 0 0,0 1 0,0-1 1,0 0-1,0 1 0,0-1 0,-1 0 0,0-3 282,-1 0 0,0 0 0,1 1-1,-2-1 1,1 1 0,0-1 0,-1 1 0,1 0-1,-1 0 1,0 0 0,0 0 0,0 1 0,-6-5 0,-7-3 895,-27-13 0,41 22-1228,-17-8 257,0 0 0,-1 1 0,0 1 0,0 1 0,-1 1 0,0 1 0,-28-2 0,39 5-303,0 1 0,0 0 0,0 1-1,0 0 1,0 1 0,0 0-1,1 0 1,-1 1 0,1 0 0,-1 1-1,1 0 1,0 0 0,1 1-1,-1 0 1,1 1 0,0 0 0,0 0-1,-7 8 1,8-5 21,0-1 0,0 1 0,1 1 1,0-1-1,1 1 0,0 0 0,1 0 0,0 1 0,0-1 1,-2 15-1,1 1 51,1 0 1,1 0 0,1 34-1,2-43-81,1 0 0,0-1 0,2 1-1,0 0 1,0-1 0,2 0 0,8 21 0,-10-29-20,1 0 1,0 0 0,1-1 0,0 1 0,0-1 0,0 0 0,1-1 0,0 1 0,0-1 0,1 0 0,0-1 0,0 1 0,0-1 0,0-1 0,16 7 0,-6-4 30,0-2 1,0 0 0,1-1-1,0-1 1,0 0 0,22-1 0,-2-2 187,73-9 0,-89 5-206,0 0 0,0-1 1,0-1-1,-1-1 0,0-2 0,0 0 0,-1 0 1,0-2-1,0-1 0,-2 0 0,23-19 1,133-108 185,-127 106-379,94-49 0,-127 75 134,0 1 0,1 1-1,-1 0 1,1 1 0,0 0-1,23-2 1,-28 6 22,0-1 0,0 1 0,0 1 0,0 0 0,0 1 0,0-1 0,0 2 0,0-1 0,-1 2 0,16 6 0,-21-8 35,0 0 0,0 0 0,-1-1 0,1 0 0,0 1 0,0-1 0,8 0 0,-20-16 822,2 9-852,0-1 0,-1 1 0,1 0 0,-1 1 0,-1-1 0,1 1 0,-1 1 0,1 0 0,-1 0 1,0 0-1,-1 1 0,1 0 0,-1 0 0,1 1 0,-1 1 0,0-1 0,0 1 0,-11 0 0,10 1-49,1 1 0,-1-1 0,0 1 1,1 1-1,-1 0 0,1 0 0,0 1 0,-1 0 0,1 1 1,1 0-1,-1 0 0,0 1 0,1 0 0,0 1 0,0-1 1,-10 12-1,6-4 43,1 1 1,1 0-1,0 0 1,1 1-1,1 1 0,-10 22 1,4-1 37,-15 66 1,26-92-15,1 0 0,0-1 0,1 1 0,1 0 0,-1 0 0,3 12 1,-2-19-12,1 0 0,-1 0 0,1 0 0,0 0 0,0-1 1,1 1-1,-1 0 0,1-1 0,0 1 0,0-1 0,0 1 1,1-1-1,-1 0 0,1 0 0,-1 0 0,1 0 0,0-1 1,0 1-1,7 3 0,-3-2 30,1-1 1,0 1 0,0-2-1,1 1 1,-1-1-1,0-1 1,1 0-1,-1 0 1,1 0 0,-1-1-1,13-1 1,-9 0 22,-1-1 0,0 0 1,1-1-1,-1 0 0,0 0 1,-1-1-1,1-1 0,11-6 1,-13 5-43,1-1 0,-1 0 0,0-1 0,-1 0 1,0 0-1,0-1 0,-1 0 0,9-13 0,3-11-12,18-41 1,-24 49 1,54-130-57,-59 139-138,-8 16 175,0 0 0,1 0 0,-1 0-1,0 0 1,0 0 0,0-1 0,0 1-1,0 0 1,0 0 0,0 0 0,0 0-1,0 0 1,0 0 0,0 0 0,0 0-1,0-1 1,0 1 0,1 0 0,-1 0 0,0 0-1,0 0 1,0 0 0,0 0 0,0 0-1,0 0 1,0 0 0,1 0 0,-1 0-1,0 0 1,0 0 0,0 0 0,0 0-1,0 0 1,0 0 0,0 0 0,1 0-1,-1 0 1,0 0 0,0 0 0,0 0 0,0 0-1,0 0 1,0 0 0,1 0 0,-1 0-1,0 0 1,2 23-480,-2-7 491,14 188-10,-12-185 58,1 1 0,8 27 0,-8-38-17,0 1 1,0-1 0,1 0 0,1 0 0,-1-1-1,11 15 1,-14-21-18,1-1-1,-1 1 0,1-1 1,0 1-1,0-1 0,-1 1 1,1-1-1,0 0 1,0 0-1,0 0 0,0 0 1,0 0-1,0-1 1,0 1-1,0 0 0,1-1 1,-1 0-1,0 0 1,0 1-1,1-1 0,-1 0 1,0-1-1,0 1 1,0 0-1,1-1 0,2 0 1,5-3 36,0 0 0,0 0 0,-1-1 0,13-8 0,-18 11-54,18-14 18,0 0 0,-1-1-1,30-33 1,25-21-19,-73 68-20,0 0 0,1 1 0,0 0 0,-1-1 0,1 1 0,0 0 0,7-2 0,-10 4 10,0 0 1,0 0-1,0-1 1,0 1-1,-1 0 0,1 0 1,0 0-1,0 1 1,0-1-1,0 0 0,0 0 1,-1 0-1,1 1 1,0-1-1,0 0 1,-1 1-1,2 0 0,-1 0 3,0 0 0,0 0 0,0 0 0,0 0 0,0 0 1,0 0-1,-1 0 0,1 0 0,0 1 0,-1-1 0,1 0 0,-1 0 0,0 1 0,1 1 0,1 8-13,0 1-1,-1 0 1,0 0 0,-1 0 0,0 0-1,-1 0 1,0 0 0,-3 13 0,-6 16-22,-16 39 0,22-66 20,-5 13 30,-135 367 282,140-386-248,2-2 3,-1 0 0,1 0 0,-2 0 0,-3 6 0,7-12-38,-1 1 0,1-1 0,0 0 0,0 1 1,0-1-1,-1 0 0,1 1 0,0-1 0,0 0 0,-1 0 0,1 1 0,0-1 0,-1 0 0,1 0 0,0 0 0,-1 0 1,1 1-1,0-1 0,-1 0 0,1 0 0,0 0 0,-1 0 0,1 0 0,0 0 0,-1 0 0,1 0 0,-1 0 0,0 0-1,1-1-1,-1 1 0,1-1 1,0 1-1,-1-1 0,1 0 0,-1 1 1,1-1-1,0 0 0,-1 1 1,1-1-1,0 0 0,0 1 0,0-1 1,0 0-1,-1 0 0,1 0 0,-2-14-20,1 1-1,0-1 0,1 1 0,2-17 1,12-60 24,-3 42-20,3 1 1,26-66-1,51-86-21,36-29-173,-104 193 107,2 1-1,1 2 0,1 0 0,40-34 0,-62 62 75,0 1-1,1-1 0,-1 2 0,1-1 0,0 1 0,8-4 0,-13 6 20,1 1 0,0-1 0,-1 1 0,1-1 0,0 1 0,-1-1 0,1 1 0,0 0 0,0 0 0,-1 0 0,1 0 0,0 0 0,0 1 0,-1-1 0,1 0 0,0 1 0,-1-1 0,1 1 0,0 0 0,-1 0 0,1-1 0,-1 1 0,1 0 0,-1 0 0,1 0 0,-1 1 0,0-1-1,2 1 1,0 3 16,0 0-1,0 0 0,-1-1 1,1 2-1,-1-1 0,0 0 0,0 0 1,0 1-1,-1-1 0,0 1 0,0 8 1,1 9 58,-2 33 1,-1-44-55,0 22 119,-1 0 0,-13 62 0,12-84-93,-1 0 0,0 0 0,-1 0 0,-9 17 0,10-23-29,0 0 0,0 0 0,-1 0 0,1 0 0,-1-1 0,-1 0-1,1 0 1,-12 8 0,14-12-13,-1 1 0,1 0 0,-1-1 0,1 1 0,-1-1 0,0 0 0,0-1 0,1 1-1,-1 0 1,0-1 0,0 0 0,0 0 0,0 0 0,1-1 0,-7 0 0,-4-3-121,1 0-1,-25-10 1,24 8-59,90 52-251,-61-40 455,-1 0 1,1 0-1,1-1 0,-1-1 1,1-1-1,0 0 0,0-1 1,0-1-1,28-1 0,-10-2 38,0-2-1,-1-2 0,52-15 1,-63 14-31,1-1 1,-1-1 0,-1 0-1,0-2 1,0-1 0,-1-1-1,-1 0 1,0-1 0,-1-1-1,0-1 1,-2-1 0,1 0-1,-2-1 1,-1-1 0,18-28-1,-20 26 9,45-86 200,-49 93-228,-7 12-24,0 0-1,0 1 0,0-1 0,0 0 0,0 0 0,0 1 0,0-1 1,-1 0-1,1 0 0,-1 0 0,1-3 0,-7 56-77,3-8-30,-6 119 248,9-135-135,4 37 0,-3-61 16,-1 0 0,1 0 1,0-1-1,-1 1 0,1 0 1,0 0-1,1-1 1,-1 1-1,0-1 0,1 1 1,-1-1-1,1 1 0,0-1 1,0 0-1,0 0 0,0 0 1,0 0-1,4 2 0,-3-2 2,0-1 1,0 0-1,0 0 0,-1 0 0,1 0 0,0-1 0,1 1 0,-1-1 0,0 0 1,0 0-1,0 0 0,0 0 0,0 0 0,0-1 0,0 1 0,5-2 0,7-3-22,-1-1-1,-1 0 0,1-1 0,-1 0 0,0-1 0,12-9 0,70-64 118,-76 65-98,50-47 178,-2-4 0,77-99-1,-123 137-170,-2-1 0,30-62-1,15-65 124,-59 142-112,24-62 47,70-194-416,-91 248 358,-4 16-56,-2 0-1,1 0 1,-1-1-1,0 1 1,0-1-1,-1 1 1,0-1-1,0 1 1,-1-12-1,0 19 27,0-1-1,0 1 0,0-1 0,0 1 0,0-1 1,0 1-1,0-1 0,0 1 0,-1-1 0,1 1 0,0-1 1,0 1-1,0-1 0,0 1 0,-1 0 0,1-1 1,0 1-1,0-1 0,-1 1 0,1 0 0,0-1 0,-1 1 1,1 0-1,-1-1 0,1 1 0,0 0 0,-1 0 1,1-1-1,-1 1 0,1 0 0,-1 0 0,1 0 0,0-1 1,-1 1-1,1 0 0,-1 0 0,1 0 0,-1 0 1,1 0-1,-1 0 0,1 0 0,-1 0 0,1 0 0,-1 0 1,1 1-1,-1-1 0,0 0 0,-1 1-15,0 0 1,0 0-1,0 1 0,0-1 0,1 0 0,-1 1 0,0 0 1,1-1-1,-1 1 0,-1 2 0,-5 9 5,1 1 1,0 0-1,1 0 0,0 1 1,2 0-1,-5 16 0,-30 135-70,10-42-51,14-56 193,3 0 0,3 1 0,2 1-1,6 130 1,3-169-60,7 34 0,-7-54 34,1 0 0,0-1 0,1 1-1,0-1 1,0 0 0,9 16-1,-11-24-10,-1-1 0,0 1 0,1 0 0,-1 0 0,1-1 0,-1 1 0,1-1 0,0 1 0,0-1 0,-1 0 0,1 0 0,0 1-1,0-1 1,0-1 0,0 1 0,1 0 0,-1 0 0,3 0 0,-1-1 11,-1 0 0,0 0-1,1 0 1,-1-1 0,1 1 0,-1-1-1,0 0 1,1 0 0,-1 0 0,6-3-1,5-4 35,-1 0-1,0-1 0,-1 0 1,15-15-1,-27 24-52,129-116 117,-23 22-92,-87 74-54,-1 0 0,-1-1 1,20-33-1,42-99-88,-12-8 135,-66 157-15,6-12 3,58-156 109,-50 127-87,16-85-1,-30 122-46,6-47-32,-7 50 60,0 1 0,0 0 0,0-1 1,-1 1-1,1 0 0,-1-1 0,0 1 0,0 0 0,-3-7 0,4 10-20,-1 1-1,1-1 1,0 0-1,-1 1 1,1-1-1,-1 0 0,1 1 1,0-1-1,-1 1 1,1-1-1,-1 1 1,0-1-1,1 1 1,-1-1-1,1 1 1,-1 0-1,0-1 1,1 1-1,-1 0 1,0-1-1,1 1 1,-1 0-1,0 0 1,1 0-1,-1 0 1,0 0-1,0 0 1,1 0-1,-1 0 0,0 0 1,0 0-1,1 0 1,-1 0-1,0 0 1,1 0-1,-1 1 1,0-1-1,1 0 1,-2 1-1,-2 2-39,-1 0 0,1 0 0,0 0 0,-6 8 0,3-5 31,-7 9 7,1 0-1,0 1 1,1 1-1,1 0 0,-13 24 1,-36 95 190,37-78-150,-74 148 278,69-149-237,16-31-56,2 0-1,0 0 1,1 1 0,2 1-1,1-1 1,-4 44-1,9-56 4,0 0 0,1 0 0,1 0-1,0 0 1,1 0 0,1-1 0,0 1 0,1 0-1,1-1 1,0 0 0,1 0 0,0-1-1,15 24 1,-16-30 12,-1-2-1,1 1 0,0 0 1,0-1-1,1 0 1,0 0-1,-1-1 1,2 1-1,9 4 0,-11-7-11,-1 0 1,1 0-1,0 0 0,0-1 0,0 0 0,0 0 0,0-1 0,0 1 0,1-1 0,-1 0 0,0 0 0,0-1 1,0 1-1,9-4 0,-3 1-10,-2-1 1,1 0 0,0 0 0,-1-1-1,16-11 1,42-38-94,-14 11-29,5 4 1,88-44 0,-47 30 119,18-16 221,-116 68-218,0 1 0,0-1-1,0 1 1,0-1 0,0 0 0,0 1 0,0-1 0,-1 0 0,1 0 0,0 1-1,-1-1 1,2-2 0,-2 3-8,0 0-1,0 0 1,0-1-1,0 1 1,-1 0-1,1 0 1,0 0-1,0-1 1,0 1-1,0 0 1,-1 0-1,1 0 1,0 0 0,0 0-1,0-1 1,-1 1-1,1 0 1,0 0-1,0 0 1,0 0-1,-1 0 1,1 0-1,0 0 1,0 0-1,-1 0 1,1 0-1,0 0 1,0 0-1,-1 0 1,1 0-1,0 0 1,0 0-1,-1 0 1,-4 1-30,-1-1 1,1 1-1,-1 0 1,-4 2-1,-32 12-45,-53 25-1,81-33 85,1 1 1,0 0-1,0 1 1,1 1-1,0 0 1,0 0-1,-16 21 0,13-11 45,2 1 0,0 0-1,1 1 1,2 1-1,-12 32 1,19-48-51,1 0-1,0 1 1,1-1 0,-2 10 0,3-16 10,0 1 0,0 0 0,0 0 0,0-1 0,0 1 1,0 0-1,0-1 0,1 1 0,-1 0 0,0-1 1,1 1-1,-1-1 0,1 1 0,0-1 0,0 1 0,0-1 1,-1 1-1,1-1 0,0 0 0,1 1 0,-1-1 0,0 0 1,3 2-1,-3-2-2,0-1 0,1 0 0,-1 0 0,1 0 0,-1 0 0,0 0 0,1 0 0,-1 0 0,0 0 0,1-1 0,-1 1 0,0 0 0,1-1 0,-1 1 0,0-1 0,0 1 0,1-1 0,-1 0 0,0 0 0,0 1 0,0-1 0,2-2 0,3-1 18,20-15 24,-1-1-1,0-1 1,25-30-1,-9 10-44,149-153-262,-164 159 315,-29 43-152,1 0 0,0 1 0,0 11 0,-1 0 86,-1 7 70,1 0 0,1 0-1,2 0 1,2 27-1,0-37-26,1 0 0,0 0-1,1-1 1,1 1-1,0-1 1,1 0-1,13 23 1,-18-36-31,0-1 0,1 1 0,0-1 0,-1 0 0,1 1 0,0-1 0,0 0 0,0 0 0,0 0 0,0 0 0,1-1 0,3 3 0,-4-3 6,0-1 0,0 1 0,0-1 0,-1 0 0,1 0 0,0 1 1,0-1-1,0 0 0,0-1 0,0 1 0,0 0 0,0-1 1,-1 1-1,1-1 0,0 1 0,0-1 0,0 0 0,-1 0 1,4-1-1,-1-1 1,0 0 1,0 0 0,0 0-1,0-1 1,-1 0-1,1 1 1,-1-1 0,0 0-1,4-8 1,3-5 51,8-22 0,-10 19-30,-2 9-22,8-21 16,24-37 1,-4 12-97,17-25-8,-50 81 62,0-1 0,0 1 1,-1 0-1,1 0 0,0 0 0,0 0 0,0 0 0,0 0 1,0 0-1,0 0 0,1 1 0,-1-1 0,0 0 0,0 1 1,1-1-1,-1 1 0,0-1 0,1 1 0,-1 0 0,0-1 0,1 1 1,-1 0-1,0 0 0,1 0 0,-1 0 0,1 0 0,-1 0 1,0 0-1,1 1 0,-1-1 0,0 0 0,1 1 0,-1-1 1,0 1-1,0 0 0,2 0 0,2 2 6,0 0-1,-1 0 0,1 0 1,-1 1-1,0-1 1,0 1-1,0 0 1,0 1-1,-1-1 1,0 0-1,0 1 1,0 0-1,0 0 1,2 7-1,2 7-8,-1 0 1,6 33-1,-6-25-18,-1-7 74,14 54 139,-16-65-159,1 0 0,0 0 0,0 0 0,1-1 0,10 15-1,-13-20-10,0-1 0,0 0 0,1 1-1,-1-1 1,0 0 0,1-1 0,-1 1 0,1 0-1,-1-1 1,1 1 0,0-1 0,0 0-1,0 0 1,0 0 0,0 0 0,0 0-1,0-1 1,0 0 0,0 1 0,0-1-1,0 0 1,0 0 0,0-1 0,0 1-1,0-1 1,0 1 0,0-1 0,0 0-1,3-2 1,3 0 4,0-2 0,-1 1 0,0-1 0,0-1 1,0 1-1,-1-1 0,0-1 0,9-8 0,69-93-93,-32 36-94,-43 60 169,0 1 1,1 0 0,17-14-1,-28 24 6,0 1-1,0 0 0,0 0 0,0 0 0,0 0 0,0 0 0,1 0 1,-1 0-1,0 0 0,0 0 0,0 0 0,0 0 0,0-1 0,1 1 1,-1 0-1,0 0 0,0 0 0,0 0 0,0 0 0,1 0 1,-1 0-1,0 0 0,0 0 0,0 0 0,0 1 0,0-1 0,1 0 1,-1 0-1,0 0 0,0 0 0,0 0 0,0 0 0,0 0 0,1 0 1,-1 0-1,0 0 0,0 1 0,0-1 0,0 0 0,0 0 0,0 0 1,0 0-1,0 0 0,0 0 0,1 1 0,-1-1 0,0 0 1,0 0-1,0 0 0,0 0 0,0 0 0,0 1 0,0-1 0,0 0 1,0 0-1,0 0 0,0 0 0,0 1 0,0-1 0,0 0 0,0 0 1,0 16-45,-1-10 20,-5 95 62,2-36-16,3-53-11,-1 13 15,1 1-1,1-1 1,1 0 0,7 37 0,-7-61-26,-1 1 0,0 0 0,1-1 0,-1 1 0,1-1 0,0 1 0,-1-1 1,1 0-1,0 1 0,0-1 0,0 0 0,0 1 0,0-1 0,0 0 0,0 0 0,0 0 0,0 0 0,1 0 1,-1 0-1,3 1 0,-2-1 3,-1-1 0,1 0 0,0 1 0,0-1 1,0 0-1,0 0 0,0 0 0,0 0 0,0 0 0,0-1 1,0 1-1,0-1 0,-1 1 0,4-2 0,5-3 46,-1 0-1,0 0 1,0-1-1,16-13 0,11-14-24,45-51 0,-37 36 17,1 0-111,38-54 1,-64 75 13,-1-1 0,-2-1 1,26-59-1,89-328-146,-108 311 335,-1 2-237,-20 99 56,-1 0 1,0-1-1,0 1 1,-1 0-1,1-1 1,-1 1-1,0 0 0,0-1 1,-1-8-1,1 14 50,0-1-1,0 0 0,0 0 1,0 0-1,0 0 0,0 1 1,0-1-1,0 0 0,0 0 0,0 0 1,0 0-1,-1 0 0,1 1 1,0-1-1,0 0 0,0 0 1,0 0-1,0 0 0,0 0 1,0 0-1,-1 1 0,1-1 0,0 0 1,0 0-1,0 0 0,0 0 1,-1 0-1,1 0 0,0 0 1,0 0-1,0 0 0,0 0 1,0 0-1,-1 0 0,1 0 0,0 0 1,0 0-1,0 0 0,0 0 1,-1 0-1,1 0 0,0 0 1,0 0-1,0 0 0,0 0 1,-1 0-1,1 0 0,0 0 0,0-1 1,0 1-1,0 0 0,0 0 1,-1 0-1,1 0 0,0 0 1,0 0-1,0 0 0,0-1 1,0 1-1,0 0 0,0 0 0,0 0 1,0 0-1,0-1 0,0 1 1,-1 0-1,1 0 0,0 0 1,0-1-1,-7 16-27,7-13 16,-9 18-22,1 0 0,1 0-1,-7 37 1,-34 318 355,46-364-303,-8 159 121,11-147-80,0-1 1,1 1-1,2-1 0,0 0 0,11 33 1,-11-44 63,-2-3-62,1-1-1,0 0 1,0 0-1,7 13 1,-9-19-54,0 0-1,0 1 1,0-1-1,0 0 1,1 0-1,-1 0 1,0 0-1,0 0 1,1 0-1,-1 0 1,0 0-1,1 0 1,-1-1-1,1 1 1,-1-1-1,1 1 1,0-1 0,-1 1-1,1-1 1,-1 0-1,1 0 1,0 0-1,-1 0 1,1 0-1,-1 0 1,1 0-1,0 0 1,2-2-1,7-2 55,0-1-1,-1-1 1,1 0-1,-1 0 1,-1-1-1,11-10 0,7-3-69,67-41 48,-24 16-6,-62 40-9,13-10-104,0 1-1,45-20 1,-71 47-225,-20 44 221,9-23 203,2 1 0,-19 68 0,27-74-172,0-7 60,-4 42-1,10-62 7,0-1 1,0 1-1,0-1 0,0 1 0,0-1 1,0 1-1,0-1 0,0 1 1,1-1-1,-1 1 0,1-1 1,-1 1-1,1-1 0,-1 0 0,1 1 1,1 1-1,-1-2-4,0-1 0,0 1-1,0-1 1,0 1 0,0-1 0,0 0-1,0 1 1,0-1 0,0 0 0,0 0-1,0 0 1,0 0 0,0 0 0,0 0-1,0 0 1,0 0 0,0 0 0,0 0 0,0-1-1,0 1 1,0 0 0,0-1 0,0 1-1,0-1 1,-1 1 0,2-1 0,8-5 63,0-1 1,0 1-1,0-1 1,14-16 0,-8 9-48,123-116-90,-94 86-122,51-40-1,-95 84 181,0-1 1,-1 1-1,1-1 1,0 0-1,0 1 0,-1-1 1,1 1-1,0-1 1,0 1-1,-1 0 0,1-1 1,0 1-1,0 0 1,0 0-1,0 0 0,0-1 1,0 1-1,0 0 1,-1 0-1,1 0 0,0 0 1,0 0-1,0 1 1,0-1-1,1 0 1,-1 2 2,0-1 0,0 0 0,0 0 0,0 0 0,0 1 0,-1-1 0,1 0 0,-1 1 1,1-1-1,-1 1 0,1-1 0,-1 0 0,0 1 0,1-1 0,-1 1 0,0-1 1,0 3-1,1 12-58,-2 1-1,1-1 1,-2 0 0,-4 23 0,-21 63-254,25-94 280,-6 19 17,-1-1 0,-1 1 0,-2-2 1,0 0-1,-2 0 0,0-1 0,-2-1 1,0 0-1,-2-2 0,-1 0 0,-26 24 0,-11 0 18,-2-2 0,-108 59 0,154-95-51,1-1 0,-1 0-1,0-1 1,-1 0 0,-18 4 0,28-9 52,0 1 1,1-1 0,-1 0-1,0 1 1,0-1 0,0-1-1,0 1 1,0 0 0,0-1-1,1 1 1,-1-1 0,0 0-1,0 0 1,1 0 0,-1 0-1,1-1 1,-1 1 0,1-1-1,-1 1 1,1-1 0,0 0-1,0 0 1,0 0 0,0 0-1,0 0 1,0 0 0,0-1-1,1 1 1,-1-1 0,-1-4-1,1 3 15,1-1-1,-1 0 0,1 0 0,0 1 0,0-1 1,0 0-1,1 0 0,0 0 0,0 0 0,0 0 0,2-8 1,1-5 13,11-30 0,-14 47-30,6-14 3,1 0-1,0 0 0,1 0 1,1 1-1,0 0 0,1 0 1,0 1-1,1 0 0,0 1 0,1 1 1,24-19-1,10-2 45,2 1 0,53-25 0,-77 43-77,46-25-12,105-40 1,95-3-1462,-187 57-2685,-31 8-1798,-48 15 5073,6-3-2304,-10 4 3113,0-1 1,0 1 0,0 0-1,0-1 1,0 1 0,0 0 0,0-1-1,-1 1 1,1 0 0,0-1 0,0 1-1,0 0 1,-1-1 0,1 1-1,0 0 1,-1-1 0,1 1 0,0 0-1,-1 0 1,1 0 0,0-1-1,-1 1 1,1 0 0,0 0 0,-1 0-1,1 0 1,0-1 0,-1 1 0,1 0-1,-1 0 1,-27-11-3933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4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1 278 3072,'2'-21'1103,"-2"17"-228,0 1 0,1-1-1,-1 1 1,1-1 0,0 0 0,1-4-1,-2 7-814,0 1-1,0 0 1,1 0-1,-1 0 0,0 0 1,0 0-1,0 0 0,0-1 1,0 1-1,0 0 1,0 0-1,0 0 0,0 0 1,0 0-1,0 0 1,0 0-1,0-1 0,1 1 1,-1 0-1,0 0 0,0 0 1,0 0-1,0 0 1,0 0-1,0 0 0,0 0 1,1 0-1,-1 0 1,0 0-1,0 0 0,0 0 1,0 0-1,0 0 1,0 0-1,1 0 0,-1 0 1,0 0-1,0 0 0,0 0 1,0 0-1,0 0 1,0 0-1,1 0 0,-1 0 1,0 0-1,0 0 1,0 0-1,0 0 0,0 0 1,0 0-1,0 0 0,1 1 1,-1-1-1,0 0 1,0 0-1,0 0 0,0 0 1,0 0-1,0 0 1,0 1-1,4 10 1262,-1 11 41,0 25 0,0 11-230,25 295 2927,-15-152-3547,-3-62-160,-4-79-374,0 33 630,-11-112-1546,-8-134-316,-12-41 1153,13 88 218,8 52 17,-7-122 196,11 131-263,2 1 0,2-1 0,2 1 0,2 0 1,2 0-1,22-60 0,-28 94-19,0 1 1,0 0-1,1 0 1,0 0-1,1 1 1,0 0 0,0 0-1,1 0 1,0 1-1,10-8 1,-10 10 6,-1 0-1,1 1 1,0 1 0,0-1 0,0 1 0,1 0-1,-1 0 1,1 1 0,0 0 0,-1 1 0,1 0-1,0 0 1,11 0 0,-8 1 73,-1 1 1,1 0-1,-1 1 0,0 0 1,1 1-1,-1 0 0,0 0 1,-1 1-1,19 9 0,-21-8-43,1 0 0,-1 0 0,0 0 1,0 1-1,-1 0 0,0 1 0,0-1 0,0 1 0,-1 0 0,0 0 0,0 1 0,4 9 0,-4-5 43,0 0 1,-1 0-1,0 1 1,-1-1-1,-1 1 0,0 0 1,1 22-1,-3-28-59,0 1 1,-1-1-1,0 1 1,0-1-1,-1 0 1,0 0-1,0 0 1,0 0-1,-1 0 1,0 0-1,-1 0 1,1-1-1,-1 0 1,0 0-1,-6 6 1,2-4 9,1-1 1,-2 0 0,1 0-1,-1-1 1,0 0 0,0 0-1,-1-1 1,0-1 0,0 0-1,0 0 1,0 0 0,-22 3-1,-4-2-898,0-2-1,-55-1 1,69-2-323,22 0 907,-1 0 0,0 0 0,1 0 1,-1 0-1,0 0 0,0 0 0,1 0 1,-1 0-1,0 0 0,1 0 0,-1 1 1,0-1-1,1 0 0,-1 1 0,0-1 1,1 0-1,-1 1 0,1-1 0,-1 1 1,1-1-1,-1 0 0,1 1 0,-1 0 1,0 0-1,1 0-159,0 0 0,-1 0 1,1-1-1,0 1 0,0 0 0,0 0 1,0 0-1,0 0 0,0 0 0,1 0 1,-1-1-1,0 1 0,0 0 0,0 0 1,1 0-1,-1 0 0,1-1 0,-1 1 1,1 1-1,8 9-2923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6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67 5632,'-10'-12'3474,"10"12"-3289,0 0 1,0-1 0,0 1 0,-1 0 0,1-1-1,0 1 1,0 0 0,0-1 0,0 1 0,0 0-1,0-1 1,0 1 0,0-1 0,0 1-1,0 0 1,0-1 0,0 1 0,0 0 0,1-1-1,-1 1 1,0 0 0,0-1 0,0 1 0,0 0-1,1-1 1,-1 1 0,0 0 0,0-1 0,0 1-1,1 0 1,-1 0 0,0-1 0,1 1 0,-1 0-1,0 0 1,1 0 0,-1-1 0,1 1 0,-1 0 16,1 0 0,0-1 1,-1 1-1,1 0 0,-1 0 1,1 0-1,0 0 1,-1 0-1,1 0 0,0 0 1,-1 0-1,1 0 1,-1 1-1,1-1 0,0 0 1,-1 0-1,1 0 1,-1 1-1,1-1 0,0 0 1,-1 1-1,1-1 0,-1 0 1,1 1-1,0 0 1,1 1 126,1 1 0,-1-1 0,0 1 0,0 0 1,2 4-1,0-1-137,-1 0 0,0 0 0,-1 0 0,1 1 0,1 10 0,2 10 75,-4-21-251,0 0 0,-1 0-1,1 12 1,-2-18 224,0 1-221,-1 0-1,1 0 1,0 0-1,0 0 1,-1 0-1,1 0 1,0 0-1,0 0 1,0 0-1,0 0 1,1 0 0,-1 0-1,0 0 1,0 0-1,0 0 1,1 0-1,-1 0 1,1 1-1,54-51-53,2-2-170,-29 28 270,-16 12 69,1 0-1,1 1 0,0 0 0,1 2 0,27-14 0,-41 22-90,1-1 0,0 1-1,0-1 1,0 1-1,0 0 1,0 0 0,0 0-1,0 0 1,0 0 0,0 0-1,0 1 1,0-1 0,0 0-1,0 1 1,-1 0 0,1-1-1,0 1 1,0 0 0,0 0-1,-1 0 1,1 0-1,-1 1 1,1-1 0,-1 0-1,1 1 1,-1-1 0,0 1-1,3 2 1,-2 0 6,1-1 0,-1 1 0,0 0 0,0 0 0,0 0 0,-1 0-1,1 0 1,-1 1 0,0-1 0,0 0 0,0 9 0,-1 48 468,18-81-1839,-3-5 740,-6 10 505,1 0 1,0 0-1,1 1 0,19-18 1,-30 31 86,1 1 0,-1 0 0,0 0 0,0-1 0,1 1 0,-1 0 0,1 0 0,-1-1 0,0 1 0,1 0 0,-1 0 0,0 0 0,1 0 0,-1-1 0,1 1 0,-1 0 0,1 0 1,-1 0-1,0 0 0,1 0 0,-1 0 0,1 0 0,-1 0 0,1 0 0,-1 1 0,0-1 0,1 0 0,-1 0 0,1 0 0,-1 0 0,0 1 0,1-1 0,-1 0 0,0 0 1,1 0-1,-1 1 0,0-1 0,1 0 0,-1 1 0,1 0 0,9 17 488,-8-13-363,3 9 185,1 1 0,-2 0 0,5 28 1,-4-17-34,-4-22-253,0 1 1,-1-1 0,0 0 0,0 7-1,-1 2-917,-2-3-2519,3-9 3054,-1 0 0,1-1-1,-1 1 1,1 0 0,0-1 0,0 1-1,0 0 1,-1 0 0,1-1 0,0 1-1,0 0 1,0 0 0,0-1 0,0 1 0,0 0-1,1 1 1,0 11-8180,3-9 6454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6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56 2976,'0'0'68,"0"-1"1,0 0-1,0 1 1,0-1-1,0 0 1,0 1-1,1-1 1,-1 0-1,0 1 1,0-1-1,1 0 1,-1 1-1,1-1 1,-1 1-1,0-1 1,1 1-1,-1-1 1,1 1-1,-1-1 1,1 1-1,-1-1 1,1 1-1,1-1 1,17-6 2371,-17 7-1906,1-1 0,-1 1 0,0-1 0,0 0 1,0 0-1,0 0 0,3-2 0,2-1 1224,-7 4-1564,1-1 1,-1 1 0,1 0 0,-1-1-1,1 1 1,-1 0 0,1-1 0,-1 1 0,1-1-1,-1 1 1,0-1 0,1 1 0,-1-1-1,0 1 1,1-1 0,-1 1 0,0-1 0,0 0-1,1 0 1,-1 1-89,-1-1 0,1 1 0,0 0-1,0-1 1,-1 1 0,1 0 0,0 0 0,-1-1-1,1 1 1,0 0 0,-1 0 0,1 0 0,-1-1-1,1 1 1,0 0 0,-1 0 0,1 0 0,0 0-1,-1 0 1,1 0 0,-1 0 0,1 0 0,-1 0-1,1 0 1,0 0 0,-1 0 0,1 0 0,-1 0-1,1 0 1,0 1 0,-1-1 0,1 0 0,-1 0-1,-3 1 698,-22 0 892,19-1-1348,-1 0 0,1 1 0,0-1-1,0 1 1,0 1 0,-8 2 0,6-1-46,0 1 0,0 0 1,1 1-1,-15 10 0,19-12-217,1 0 0,-1 1 0,0-1-1,1 1 1,0 0 0,0 0 0,0 0-1,0 0 1,0 0 0,1 1 0,-2 4-1,4-8-73,-1 0 0,1 0 0,0 1-1,0-1 1,-1 0 0,1 0-1,0 0 1,0 1 0,1-1 0,-1 0-1,0 0 1,0 1 0,1-1-1,-1 0 1,0 0 0,1 0-1,-1 0 1,1 0 0,0 0 0,-1 0-1,1 0 1,0 0 0,-1 0-1,1 0 1,0 0 0,0 0-1,0 0 1,0-1 0,0 1 0,0 0-1,0-1 1,0 1 0,0 0-1,0-1 1,3 1 0,-1 0-110,0 0 0,0 1 0,1-2 1,-1 1-1,1 0 0,-1-1 0,1 1 1,-1-1-1,1 0 0,-1-1 0,7 0 1,-5 0-2,-1 0 1,-1-1 0,1 0 0,0 0 0,0 0 0,-1 0 0,1 0 0,-1-1 0,1 1 0,-1-1 0,0 0 0,0 0 0,-1 0 0,1 0 0,2-5 0,2-4 54,0 0 0,-1-1 1,5-16-1,1-2 240,-12 31-168,0 0-1,0-1 1,0 1-1,1 0 1,-1 0-1,0 0 0,0-1 1,0 1-1,0 0 1,0 0-1,1 0 1,-1 0-1,0-1 1,0 1-1,0 0 1,1 0-1,-1 0 0,0 0 1,0 0-1,0 0 1,1 0-1,-1-1 1,0 1-1,0 0 1,1 0-1,-1 0 1,0 0-1,0 0 0,0 0 1,1 0-1,-1 0 1,0 0-1,0 0 1,1 0-1,-1 1 1,0-1-1,0 0 1,1 0-1,-1 0 1,0 0-1,0 0 0,11 8 636,-7-5-236,20 17 703,35 38 1,-36-33-826,41 31 1,-51-45-399,-3-3-161,1 0-1,17 10 1,-27-18 75,-1 0 0,0 0 1,1 1-1,-1-1 0,1 0 1,-1 0-1,0 1 0,1-1 0,-1 0 1,1 0-1,-1 0 0,1 0 1,-1 0-1,1 0 0,-1 0 1,1 0-1,-1 0 0,1 0 0,-1 0 1,1 0-1,-1 0 0,1 0 1,-1 0-1,1-1 0,-1 1 0,0 0 1,1 0-1,-1 0 0,1-1 1,-1 1-1,0 0 0,1-1 1,-1 1-1,0 0 0,1-1 0,-1 1 1,0 0-1,1-1 0,-1 1 1,0-1-1,1 0 0,0-2-1085,0-1-1,-1 1 1,1-1 0,0 1-1,-1-5 1,3-10-6042,4 9 4386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7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 6560,'-1'0'124,"1"-1"-1,0 1 1,0 0 0,0-1 0,0 1-1,-1 0 1,1-1 0,0 1 0,0 0-1,0-1 1,0 1 0,0 0 0,0-1-1,0 1 1,0-1 0,0 1 0,0 0-1,0-1 1,0 1 0,0 0 0,0-1-1,1 1 1,-1 0 0,0-1 0,0 1-1,10 6 4740,3 7 269,-3-1-3406,21 17 1498,24 20 320,-51-45-3541,56 39 1058,-53-38-1527,0-1 0,0 0 0,1-1 0,-1 1 0,1-1 0,12 2 1,-14-4-1722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3:57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487 12 7136,'-5'-11'9461,"-2"20"-4565,-8 1-3369,7-5-644,-25 14 490,1-1 0,-52 19-1,-9 5-839,-9 19-824,35-19-3226,43-29-968,7 3 1375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4:00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46 145 2816,'-3'-2'306,"-13"-13"704,15 14-903,1 1 1,-1-1-1,1 1 0,0-1 1,-1 1-1,1-1 0,0 1 1,-1-1-1,1 1 0,0-1 1,-1 1-1,1-1 0,0 0 1,0 1-1,0-1 1,-1 0-1,1 1 0,0-1 1,0 1-1,0-1 0,0 0 1,0 1-1,0-1 0,1-1 1,-1 1 121,0 0 1,0 0-1,1 0 1,-1 0-1,0 0 1,0-1 0,0 1-1,0 0 1,0 0-1,-1 0 1,1 0-1,0 0 1,0-1-1,-1 1 1,1 0-1,-1 0 1,1 0-1,-1 0 1,1 0-1,-1 0 1,-1-1 0,-3-11 4000,8 36-1415,-3 71-730,1 115 198,5-138-1833,0 18 55,-7-74-231,1-15-269,0 0 1,0 0 0,0 0 0,0-1 0,0 1 0,0 0 0,0 0-1,1 0 1,-1 0 0,0 0 0,0 0 0,0 0 0,-1 0 0,1 0-1,0 0 1,0 0 0,0 0 0,0 0 0,0-1 0,0 1 0,0 0-1,0 0 1,0 0 0,0 0 0,0 0 0,0 0 0,0 0 0,0 0-1,0 0 1,0 0 0,0 0 0,0 0 0,0 0 0,0 0 0,0 0-1,0 0 1,0 0 0,-1 0 0,1 0 0,0 0 0,0 0 0,0 0-1,0 0 1,0 0 0,0 0 0,0 0 0,0 0 0,0 0 0,0 0-1,0 0 1,0 0 0,0 0 0,0 0 0,-1 0 0,1 0 0,0 0-1,0 0 1,0 0 0,0 0 0,0 0 0,0 0 0,0 0 0,0 0-1,0 0 1,0 0 0,0 0 0,0 0 0,-6-23 234,-10-109-133,14 99-125,4-45 0,0 40 16,-2 15-37,2 0 0,1 1-1,11-44 1,-11 57 31,-1 1 0,1-1 0,1 1 1,0 0-1,0 0 0,1 1 0,0-1 0,0 1 1,0 0-1,1 0 0,0 1 0,1 0 0,11-9 1,-13 11 52,1 1 1,0 1-1,0-1 0,0 1 1,0 0-1,0 0 1,0 1-1,1 0 1,-1 0-1,1 1 1,-1-1-1,0 1 1,1 1-1,-1-1 1,1 1-1,-1 0 1,9 3-1,-6-1 79,1 0 0,-1 0 0,0 1 0,0 0 0,-1 1-1,1 0 1,-1 0 0,0 1 0,0 0 0,12 13 0,-16-15-31,0 0 1,-1 1-1,0 0 1,0-1 0,0 1-1,-1 1 1,0-1-1,0 0 1,0 0-1,1 8 1,-2-11-68,-1 0 1,0-1-1,1 1 0,-1 0 1,0 0-1,0 0 0,0 0 1,-1-1-1,1 1 1,0 0-1,-1 0 0,1-1 1,-1 1-1,0 0 0,1-1 1,-1 1-1,0 0 1,0-1-1,0 1 0,0-1 1,0 1-1,0-1 0,-1 0 1,1 1-1,0-1 0,-1 0 1,1 0-1,-1 0 1,1 0-1,-1 0 0,0 0 1,1-1-1,-1 1 0,-2 0 1,-2 1-4,-1-1 0,0 0 0,0 0 1,1 0-1,-1-1 0,0 0 0,0-1 1,0 1-1,1-1 0,-1-1 0,0 1 0,-10-5 1,0 0-560,-23-13 1,5 0-3090,15 8-189,11 6 1531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00:24:01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 8896,'0'5'7656,"4"9"-5466,6 12-831,-4-6-353,-6-18-862,0 1-1,1-1 0,-1 0 1,1 1-1,0-1 0,0 0 1,0 1-1,0-1 0,0 0 1,0 0-1,0 0 0,1 0 1,1 2-1,-3-6-19,1 0-1,-1 0 1,0 1 0,0-1 0,0 0-1,0 0 1,0 0 0,0 1 0,-1-3-1,0 2-114,-3-10 58,1 0-1,0-1 1,0 1-1,2-1 1,-1 0-1,1-20 1,2 14-89,-1 14 77,0 0 0,0 0 1,1 0-1,1-6 0,-2 10-18,1 0 0,-1-1 0,1 1 0,-1 0 0,1-1-1,0 1 1,0 0 0,0 0 0,-1 0 0,1 0 0,0 0 0,0 0-1,0 0 1,1 0 0,-1 0 0,0 0 0,0 0 0,3 0 0,-1-1 85,1 1 0,-1 0 0,1 0 0,0 0 1,-1 1-1,1-1 0,0 1 0,0 0 1,-1 0-1,1 0 0,0 1 0,5 1 0,6 1-88,26 11 0,-29-9-2140,-1-1 0,25 5 0,14 2-3839,-36-8 5262,1 1 0,0-2 0,22 2 0,-36-5 754,0 1 0,0 0 0,0 0 0,0 0 0,0 0 0,0 0 0,-1 0 0,1 0 0,0 1 0,0-1 0,0 0 0,0 0 0,0 1 0,0-1 0,0 1 0,0-1 0,-1 1 0,1-1 0,0 1 0,0-1 0,-1 1 0,1 0 0,0-1 0,-1 1 0,1 0 0,0-1 0,-1 1 0,1 0 0,-1 0 0,1 0 0,-1 0 0,0 0 0,1-1 0,-1 1 0,0 0 0,0 0 0,0 0 0,1 0 0,-1 0 0,0 0 0,0 0 0,0 0 0,-1 0 0,1 1 0,-3 24 1972,0 10 207,3-34-2137,0 1-1,0-1 1,0 0 0,1 1 0,-1-1 0,1 0 0,-1 0-1,1 1 1,0-1 0,0 0 0,0 0 0,2 3 0,0-1 20,1-1 0,-1 1 0,1-1 0,0 0 0,0 0 0,0 0 0,0-1 0,0 1 0,1-1 0,-1 0 0,1-1 0,-1 1 0,1-1 0,0 1 0,0-1 0,-1-1 0,7 1 1,4 0 40,-1-1 1,1-1 0,-1 0 0,23-5 0,-27 4-157,1-1 1,0 0-1,-1-1 1,0 0 0,1 0-1,-2-1 1,1-1-1,13-9 1,-13 7-1236,18-18 0,-9 6-319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2720,'0'0'8250,"-14"0"-2085,15 0-6261,-5 15 496,1-2-270,2-7 13,-1 0 1,1 0 0,-1 0 0,-5 9-1,5-11-100,0 1-1,1 0 1,-1 0-1,1 0 0,0 0 1,0 0-1,0 0 0,0 0 1,1 0-1,0 0 1,0 0-1,1 1 0,0-1 1,-1 0-1,2 0 0,-1 0 1,3 6-1,0 2 177,-4-10-136,1 0 1,0 0-1,0 0 0,1 0 0,2 5 1,-4-8-54,0 1 1,1-1 0,-1 1-1,0-1 1,1 0 0,-1 1-1,0-1 1,1 0 0,-1 1-1,1-1 1,-1 0 0,1 0-1,-1 1 1,1-1 0,-1 0-1,1 0 1,-1 0 0,1 0-1,0 1 1,-1-1 0,1 0-1,-1 0 1,1 0 0,-1 0-1,1 0 1,-1-1 0,1 1-1,-1 0 1,1 0 0,-1 0-1,1 0 1,-1-1 0,1 1-1,-1 0 1,1 0 0,-1-1-1,1 1 1,0-1 0,7-5 287,0 0 0,14-14 0,11-9-131,9-7-150,-30 24-37,-2 2-192,-7 7-772,-2 15 387,-1-12 577,0 4 12,1 0 0,-1 0-1,1 0 1,0 0 0,0 0 0,0 0 0,1 0 0,0-1-1,-1 1 1,1-1 0,1 1 0,-1-1 0,0 0-1,1 1 1,0-1 0,-1-1 0,1 1 0,4 3 0,-3-3 103,1 0 0,-1 0 1,1 0-1,0 0 0,0-1 1,0 0-1,0 0 1,0 0-1,0 0 0,0-1 1,1 0-1,-1 0 1,6 0-1,-2-2-26,1 1 0,-1-2-1,0 1 1,0-1 0,0-1 0,0 1 0,0-2-1,-1 1 1,1-1 0,-1 0 0,0-1 0,0 0-1,0 0 1,-1-1 0,0 0 0,0 0 0,0-1-1,-1 0 1,6-8 0,-10 12-101,0-1 0,-1 0-1,0 1 1,1-1 0,-1 0 0,0-5 0,-4 2-10,3 6-32,-2-3 162,4-9-2711,31 13-10012,-25 0 10414,14 0-65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2400,'0'0'10933,"-3"12"-7547,-10 36-1050,11-43-2279,1 1-1,0-1 0,1 1 0,-1 0 0,1-1 0,0 1 0,2 7 0,-1 10 269,0-9-267,1 0 0,0 0 0,8 24 0,-1-2 152,-9-34-164,4 10-859,-4-12 702,0 1-1,0-1 0,0 0 1,0 0-1,0 0 0,1 0 1,-1 1-1,0-1 0,0 0 0,0 0 1,0 0-1,0 0 0,1 1 1,-1-1-1,0 0 0,0 0 1,0 0-1,0 0 0,1 0 1,-1 0-1,0 0 0,0 1 0,0-1 1,1 0-1,-1 0 0,0 0 1,0 0-1,0 0 0,1 0 1,-1 0-1,0 0 0,0 0 1,0 0-1,1 0 0,-1 0 1,0 0-1,0 0 0,0-1 0,1 1 1,-1 0-1,0 0 0,0 0 1,0 0-1,1 0 0,-1 0 1,0 0-1,0-1 0,0 1 1,5-5-2177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5984,'-15'-15'2688,"12"10"-2336,-2 1 960,10 4-800,-5-3-768,3 10-320,2-2-160,5-2 416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8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 12384,'-18'-9'4575,"23"9"-3551,26 5-288,1-1 1376,16-1-1312,12 10 1440,6-1-1280,2 3-64,4 2-544,9-6-96,17 1-160,2-4-416,-5-3 192,-19-5-3072,-13 3 1760,-15 2-4543,-11-5 3359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6816,'3'-3'2928,"-2"9"-1426,-4 20-575,1-9-66,0 8-35,-54 423 4609,50-407-5128,3 1 0,2 79 0,2-59-124,-1-60-1564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36 134 7392,'-35'-20'4080,"35"20"-4001,0 0 1,0 0-1,0 0 1,0 0-1,0-1 1,0 1-1,0 0 1,0 0-1,0 0 1,0 0-1,0-1 1,0 1-1,0 0 1,0 0 0,0 0-1,0 0 1,0-1-1,0 1 1,0 0-1,0 0 1,0 0-1,0 0 1,0 0-1,0-1 1,0 1-1,0 0 1,1 0-1,-1 0 1,0 0-1,0 0 1,0 0-1,0 0 1,0-1-1,0 1 1,1 0 0,-1 0-1,0 0 1,0 0-1,0 0 1,0 0-1,0 0 1,1 0-1,-1 0 1,0 0-1,0 0 1,0 0-1,0 0 1,1 0-1,-1 0 1,0 0-1,0 0 1,20-6 570,27-3-950,26-2 402,49-9-192,-102 15-1082,-1 0 0,20-9 0,-7-4-1777,-1-2 965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4064,'1'-5'1759,"1"11"-884,-1 20 395,-5 32 1060,-13 105 1622,6-104-2867,-1 9 388,-6 126 1,18-191-1355,0 0-1,0-1 0,0 1 1,1 0-1,-1-1 1,1 1-1,-1-1 1,1 1-1,0 0 1,0-1-1,2 4 0,-3-6-72,0 1-1,1-1 1,-1 1-1,1-1 0,-1 1 1,1-1-1,-1 0 0,1 1 1,-1-1-1,1 0 1,0 1-1,-1-1 0,1 0 1,-1 0-1,1 1 0,0-1 1,-1 0-1,1 0 1,0 0-1,1 0 2,-1 0 0,0 0-1,1-1 1,-1 1 0,0 0 0,1-1 0,-1 1-1,0-1 1,1 1 0,-1-1 0,2-1 0,11-8 77,0-1 0,12-12 1,24-19-143,-45 39-79,0-1 1,1 1 0,-1 0-1,1 0 1,0 1-1,0 0 1,12-3 0,-16 4 100,0 1 0,0 0 0,1 0 0,-1 0 0,0 0 0,0 0 0,1 0 0,-1 0 0,0 1 0,0-1 0,0 1 0,1 0 0,-1-1 0,0 1 0,0 0 0,0 0 0,0 0 0,-1 1 0,1-1 0,0 0 0,0 1 0,-1-1 0,1 1 0,-1 0 0,1-1 0,-1 1 0,2 4 0,2 3 167,0 0-1,-1 1 1,-1-1-1,5 20 1,-3-10-150,9 17-941,-2-13-4106,-3-6 1901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6560,'0'0'61,"0"0"1,0 0-1,0 0 0,0 0 1,0 0-1,0 0 1,0 0-1,0 1 0,0-1 1,0 0-1,0 0 1,0 0-1,0 0 0,0 0 1,0 0-1,0 0 1,0 0-1,0 0 0,0 1 1,0-1-1,0 0 1,0 0-1,0 0 0,0 0 1,0 0-1,-1 0 1,1 0-1,0 0 0,0 0 1,0 0-1,0 0 1,0 0-1,0 0 0,0 0 1,0 1-1,0-1 1,-1 0-1,1 0 1,0 0-1,0 0 0,0 0 1,0 0-1,0 0 1,0 0-1,0 0 0,0 0 1,-1 0-1,1-1 1,0 1-1,0 0 0,0 0 1,0 0-1,0 0 1,0 0-1,0 0 0,0 0 1,-1 0-1,1 0 1,0 0-1,0 0 0,2 15 1332,0 0-25,-2 27 532,9 298 3267,-7-311-4820,9 171 2308,-1-248-1364,2-45-1080,21-129-86,-25 192-117,0 1 0,2-1 0,1 2 0,18-33 0,-3 14 36,48-66 0,-61 95-42,16-16 0,-24 29-31,-1 1-1,1 0 1,0 0-1,0 0 1,0 0-1,1 1 1,-1 0-1,7-3 1,-9 5 16,-1 0 1,0 0 0,1 1 0,-1-1-1,1 1 1,-1 0 0,1 0 0,-1-1-1,1 2 1,-1-1 0,1 0 0,-1 0-1,1 1 1,-1-1 0,1 1 0,3 1-1,-3 0 5,0 0 0,0 0-1,0 0 1,0 0 0,0 1-1,0-1 1,-1 1 0,1 0-1,-1 0 1,3 4 0,0 1 41,0 1 1,-1 0-1,0 0 1,0 0-1,-1 1 1,0-1-1,2 16 1,-3-11 53,0 0 0,-1 0 1,-2 23-1,1-33 11,-1 1 0,1-1 0,-1 1 0,0-1 0,0 0 0,-1 1 0,1-1 0,-1 0 0,0 0-1,0 0 1,-1 0 0,1 0 0,-1-1 0,-5 7 0,6-9-67,0 0-1,0 0 0,0 0 1,1 0-1,-1 0 0,0 0 1,0-1-1,0 1 0,0-1 1,0 0-1,0 1 0,-1-1 1,1 0-1,0 0 0,0 0 1,0-1-1,0 1 0,0 0 1,0-1-1,0 1 0,-2-2 1,-8-2-68,1-1 0,-15-8 1,13 7 6,3 2-992,-1 0 0,1 0 0,-1 1-1,0 1 1,-13-2 0,5 3-1037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15 3136,'21'-14'13557,"-31"22"-9924,-44 38-2909,26-25-375,-81 58 909,83-62-1008,0-1 0,-36 15 0,30-14-58,26-13-118,0-1 1,0 1 0,-10 2 0,13-5-157,-6 2 427,7-2-38,4 0-40,3 0-241,0-1 1,0 1-1,0 1 0,0-1 0,0 1 1,-1 0-1,1 0 0,-1 0 0,1 1 1,4 3-1,14 7-112,31 10 110,18 10 27,-15-5 292,-33-17-300,-1 1-1,0 0 0,-1 2 0,36 29 0,-57-42-71,0 0-1,0 0 0,0-1 1,0 1-1,0 0 0,0 0 1,0-1-1,1 1 0,-1-1 1,0 1-1,2 0 0,-2-1-192,0 0 1,-1 0-1,1 0 0,-1 0 1,1-1-1,-1 1 0,1 0 1,0 0-1,-1-1 0,1 1 0,-1 0 1,1-1-1,-1 1 0,1 0 1,-1-1-1,0 1 0,1-1 1,-1 1-1,1-1 0,-1 1 1,0-1-1,1 1 0,-1-1 0,0 0 1,5-7-2137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6656,'2'2'1027,"-1"0"1,1 0-1,-1 1 0,1-1 1,-1 1-1,0-1 0,0 1 1,0-1-1,1 4 0,5 33 2551,-5 49-3300,-2-71 627,0 377 2199,0-393-2448,0-3-331,-14-356-543,14 276 210,1 32-43,-1 41 44,0 1-1,1-1 1,0 1-1,1-1 1,0 1 0,0 0-1,0 0 1,1 0-1,0 0 1,1 0 0,0 1-1,8-12 1,2 0-56,1-1 1,0 2-1,2 0 1,0 1 0,1 1-1,30-21 1,-32 27 34,0 0 0,0 2 0,1 0 0,0 0 0,1 2 0,20-5 1,-32 9 22,-1 2 0,1-1 0,0 1 0,0-1 0,0 2 0,-1-1 0,1 1 0,0-1 0,0 1 0,6 3 0,-8-2 17,1-1 1,-1 2-1,-1-1 0,1 0 1,0 1-1,-1-1 1,1 1-1,-1 0 0,0 0 1,0 1-1,0-1 0,0 1 1,0-1-1,3 9 1,0-3 95,-2 0 0,0 1 0,0-1 0,0 1 0,-1 0 0,-1 0 0,0 1 0,0-1 0,-1 0 0,0 1 0,-1-1 0,0 1 0,-1-1 0,0 1 0,-3 12 0,3-19-71,0-1 1,-1 0 0,1 0-1,-1 0 1,0 0 0,0 0-1,0-1 1,0 1 0,0 0 0,-1-1-1,1 0 1,-1 1 0,1-1-1,-1 0 1,0 0 0,0-1-1,0 1 1,0-1 0,-6 3 0,-2-1 70,0 0 0,-1 0 1,1-1-1,-20 1 0,-73-3-1007,4 1-4729,72 1 3814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4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3904,'0'-6'590,"-1"5"-246,1-1 0,0 0 0,0 1 0,0-1 0,0 0 0,0 1 0,0-1 0,1 0-1,-1 1 1,1-1 0,-1 1 0,3-9 5051,-4 18-3619,6 103 2143,0 38-1737,-5-143-2109,0 4 695,1-10-280,3-7-63,6-17-380,2-4-92,-1-2 0,9-35 0,26-85 47,-35 128-190,-11 22 186,0-1 1,0 1 0,0 0 0,0 0 0,0 0 0,1-1 0,-1 1-1,0 0 1,0 0 0,0 0 0,1 0 0,-1-1 0,0 1-1,0 0 1,0 0 0,1 0 0,-1 0 0,0 0 0,0 0 0,1 0-1,-1 0 1,0-1 0,0 1 0,1 0 0,-1 0 0,0 0-1,1 0 1,-1 1 6,1-1 0,-1 1 0,1-1-1,-1 1 1,0-1 0,1 1 0,-1-1-1,0 1 1,0-1 0,1 1 0,-1 0-1,0-1 1,0 1 0,0-1 0,0 1-1,0 0 1,1 0 0,1 17 321,-1 0 1,0-1-1,-2 28 0,-12 54 150,12-99-431,1 1 0,0 0 0,-1-1 0,1 1 0,0 0 0,0 0 0,0-1 0,0 1 0,0 0 0,0 0 0,0-1 0,0 1 0,0 0 0,0 0 0,0-1 0,0 1 0,0 0 0,0 0 0,1 1 0,10-14 689,-6 5-943,10-15-239,23-43 1,-2 2 159,-34 59 258,1 0-1,0 1 1,0 0 0,0 0 0,0 0 0,0 0 0,4-3 0,-6 6 31,0-1 0,-1 1 0,1-1 0,0 1 0,-1 0 0,1-1-1,0 1 1,0 0 0,0-1 0,-1 1 0,1 0 0,0 0 0,0 0 0,0-1 0,-1 1 0,1 0 0,0 0 0,0 0 0,0 1-1,-1-1 1,1 0 0,0 0 0,0 0 0,0 1 0,-1-1 0,1 0 0,0 1 0,0-1 0,-1 0 0,1 1 0,0-1 0,-1 1-1,1-1 1,0 1 0,-1 0 0,1-1 0,-1 1 0,1-1 0,-1 1 0,1 0 0,-1 0 0,0-1 0,1 2 0,3 7 141,-1-1 0,-1 1 0,1 0 0,-1 0 0,-1 0 0,1 9 0,-1 59 684,-1-48-767,-3-4-19,2-21-59,0-1-1,1 1 1,-1 0 0,1-1-1,0 1 1,0 0-1,0-1 1,2 7-1,-1-8-831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5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36 7136,'-1'-3'624,"1"2"-311,-1-1-1,1 1 1,-1-1-1,1 1 1,0 0-1,0-1 1,0 1 0,0-1-1,0 1 1,0-1-1,0 1 1,0-1-1,1 1 1,-1-1 0,0 1-1,-2-6 5051,2 7-5250,0 0-1,0 0 1,0 0 0,0 0 0,0 0 0,0-1-1,0 1 1,0 0 0,0 0 0,0 0-1,0 0 1,0-1 451,0 1-451,-24 25 1167,2 2 0,-31 46 0,-29 68-427,78-134-699,0 0 0,1 1 0,0-1 0,0 1 0,1 0 0,0 0 0,-2 13 0,4-21-140,0 0 0,0 0-1,0 0 1,0 1 0,1-1-1,-1 0 1,0 0 0,0 0-1,0 0 1,0 1 0,0-1 0,0 0-1,0 0 1,0 0 0,0 0-1,1 0 1,-1 1 0,0-1-1,0 0 1,0 0 0,0 0 0,0 0-1,1 0 1,-1 0 0,0 0-1,0 0 1,0 1 0,1-1-1,-1 0 1,0 0 0,0 0 0,0 0-1,0 0 1,1 0 0,-1 0-1,0 0 1,0 0 0,1 0-1,11-3 71,-9 2-127,0-1 1,-1 1-1,1 0 1,0-1-1,-1 0 1,1 1-1,-1-1 0,3-3 1,6-11-151,0-1-1,-1-1 1,-1 0 0,14-36 0,-15 34 130,-4 11 8,-1 2 74,0 0 0,0 0 0,-1-1-1,0 1 1,0-1 0,-1 1 0,1-10 0,2 21 23,-2 4 154,0-1 0,-1 1 0,0 0 0,0 9 0,2 19 163,0-17-206,0 5 118,2-1-1,11 37 1,-15-58-244,0 0 0,-1 0-1,1 0 1,0-1 0,0 1 0,0 0-1,1 0 1,-1-1 0,0 1-1,1-1 1,-1 0 0,1 1 0,-1-1-1,3 2 1,-3-3-4,0 0-1,0 1 1,0-1-1,0 0 1,0 0-1,0 1 1,0-1-1,0 0 1,0 0 0,0 0-1,0 0 1,0-1-1,0 1 1,0 0-1,0 0 1,0-1-1,0 1 1,0 0-1,0-1 1,0 1 0,0-1-1,0 1 1,-1-1-1,1 1 1,0-1-1,0 0 1,-1 0-1,1 1 1,1-3-1,12-14 67,-1-1-1,-1 0 1,-1-1-1,17-38 0,-15 30-183,29-46-1,-37 66 71,9-12-43,-14 18 71,0 1-1,1-1 1,-1 1 0,1 0 0,-1-1 0,1 1 0,-1-1 0,1 1 0,0 0 0,-1 0 0,1-1 0,-1 1 0,1 0 0,0 0-1,-1 0 1,1 0 0,-1 0 0,1-1 0,0 1 0,-1 0 0,1 1 0,0-1 0,-1 0 0,1 0 0,-1 0 0,1 0-1,0 0 1,-1 1 0,1-1 0,-1 0 0,2 1 0,2 3 57,1 0 1,-1 0-1,0 1 0,0-1 1,-1 1-1,5 7 1,0 0 60,17 27 82,-17-25-126,1-1-1,0 0 1,1-1 0,16 16 0,60 43 100,-71-60-147,0-2-1,1 0 1,0 0 0,19 6-1,12 1-2306,-22-55-18901,-17 23 18442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18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28 4992,'-2'-27'12954,"0"32"-12181,-1 5-35,-1 1 0,0-1-1,-1 0 1,0 0-1,0 0 1,-1-1 0,-1 0-1,-11 13 1,1-2-167,-2-2 0,-30 24 0,3-8-149,-72 39 0,103-64-386,-42 24-60,-52 31-768,41-21-2621,37-22 1642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0:4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2144,'0'0'5946,"-14"0"-2708,1 1-2602,1 0 0,0 1 1,0 1-1,0 0 0,-17 7 0,-6 1 427,29-9-884,-1-1 0,0 0 1,-8 0-1,10-1-99,0 0 1,1 1-1,-1-1 0,1 1 1,-1 0-1,-7 3 0,7-2 30,-1 0-1,1 0 0,0 0 1,-1-1-1,1 0 0,0 0 1,-10 0-1,14-1-102,0 0 0,0 1 0,0-1 1,0 1-1,0-1 0,0 1 0,0-1 0,0 1 0,1 0 0,-1-1 0,0 1 1,0 0-1,1 0 0,-2 1 0,2-2 2,-1 1-1,1-1 1,-1 1-1,1-1 1,-1 1-1,1-1 1,0 1 0,0-1-1,-1 1 1,1 0-1,0-1 1,0 1-1,-1 0 1,1-1 0,0 1-1,0 0 1,0-1-1,0 1 1,0-1-1,0 1 1,0 0 0,0 0-1,1 0 3,-1 0 0,0 0 1,0-1-1,1 1 0,-1 0 0,0-1 0,0 1 1,0 0-1,0 0 0,0-1 0,0 1 0,0 0 1,0 1-1,0 7 152,1-6-117,0 1 0,1-1 0,-1 1 0,1-1 0,0 0 0,0 0 0,0 0 0,0 0 0,1 0 0,-1 0 0,1-1 0,0 1-1,-1-1 1,1 0 0,0 0 0,0 0 0,6 3 0,-2-2 53,-1 0-1,1-1 0,-1 0 0,1 0 1,0 0-1,0-1 0,0 0 1,10 0-1,-2-2 14,0 0-1,0-1 1,-1-1-1,1 0 1,-1-1-1,1-1 1,-1 0-1,0-1 1,-1 0-1,18-11 1,-28 15-57,0 0 0,1-1 0,-1 1 1,0-1-1,0 0 0,0 0 0,-1 0 0,1-1 1,-1 1-1,1 0 0,2-7 0,-4 8-44,-1 1 0,0 0 0,1-1 0,-1 1 0,0-1 0,1 1 0,-1-1 0,0 1 0,0-1 0,0 1-1,-1-1 1,1 1 0,0-1 0,0 1 0,-1 0 0,1-1 0,-1 1 0,1-1 0,-1 1 0,0 0 0,1 0 0,-1-1 0,0 1 0,0 0-1,0 0 1,0 0 0,0 0 0,0 0 0,0 0 0,-1 0 0,1 0 0,0 0 0,0 1 0,-1-1 0,-1-1 0,-32-15-166,32 16 144,-1-1 1,0 1-1,1 0 0,-1 0 1,0 1-1,-6-2 1,-9 0-199,13 0 70,-6-2 35,11 4 98,1 0 1,0 0-1,0 0 1,0 0-1,0 0 1,-1 0-1,1 0 1,0 0-1,0 0 1,0 0-1,0 0 1,-1 0-1,1 0 1,0 0-1,0 0 1,0 0-1,-1 0 1,1 0-1,0 0 1,0 0-1,0 0 1,0 0-1,0 0 1,-1 0-1,1 0 1,0 0-1,0 0 1,0 1-1,0-1 1,0 0-1,-1 0 1,1 0-1,0 0 1,0 0-1,0 1 1,0-1-1,0 0 1,0 0-1,0 0 1,0 0-1,0 1 1,11-2 15,4-2 200,-1 0-1,18 0 0,-18 2-158,0 0 0,-1-1 0,16-5 0,-5-2 69,-2 0-1,1-2 0,-2 0 1,1-2-1,-2 0 0,1-2 1,19-17-1,-15 10-21,-1 0-1,27-32 1,-42 41-42,0 1 0,-1-2-1,11-22 1,14-46 91,-27 66-138,-3 9-19,-1-1 1,0 0-1,-1 0 1,1 0 0,-2 0-1,1 0 1,-1 0-1,-1-9 1,2 16 26,-6-1-317,2-1 230,3 3 45,-2 0 12,0 1 0,0-1 1,0 1-1,1-1 0,-1 1 1,0-1-1,0 0 0,0 0 1,0 0-1,-3-1 0,2 1-47,0 0-1,0 0 0,0 0 0,0 1 1,0-1-1,0 1 0,0 0 1,-5 1-1,7-1 42,0 0 1,0 0-1,-1 0 0,1 0 1,0 0-1,0 0 0,0 0 1,0 0-1,0 1 0,-1 1 1,-9 12-127,7-10 94,0 0-1,0 1 0,1-1 1,0 1-1,0 0 0,0 0 1,1 0-1,0 0 0,0 0 1,-1 8-1,-1 11 101,-2 33-1,4-30 29,2-10 11,-1 0 0,2 0 1,0 0-1,7 26 1,21 70 290,-26-104-331,-1-6-44,0 1 0,0-2 0,0 1-1,0 0 1,1 0 0,-1-1 0,5 5 0,8 13 120,-8-10-72,0-1 0,1 0 0,0-1 0,14 14 1,-15-17 64,-6-5-106,0 0-1,0 0 1,0 0-1,0-1 1,0 1-1,1 0 1,-1-1-1,0 1 1,1 0-1,-1-1 1,0 0-1,1 1 1,-1-1-1,0 0 1,1 0-1,2 0 1,-1 0 32,0 0-1,0-1 1,0 1 0,0-1 0,1 0-1,-1 0 1,3-2 0,6-3 161,0 0 0,19-16 0,-22 15-169,30-22-57,-16 11-31,32-18 0,-43 29 22,-9 5-1,0-1 0,0 1 0,0 1 0,0-1 0,0 0 0,0 1 0,1 0-1,-1-1 1,0 1 0,1 1 0,-1-1 0,1 0 0,-1 1 0,1 0 0,-1 0 0,5 0 0,12 2 71,8 3 152,-27-4-255,1 1 680,-9-5-470,-6 0-238,0 1 0,-1 1 0,-20-1 0,28 2 20,0 0 0,0 1-1,0 0 1,0 0-1,0 0 1,1 0 0,-1 1-1,1 0 1,-9 4 0,12-5 62,0 0 0,1 0 1,-1 0-1,1 0 1,0 0-1,-1 1 0,1-1 1,0 0-1,0 1 1,0-1-1,0 1 1,0-1-1,0 1 0,0 0 1,0-1-1,0 1 1,1 0-1,-1 0 0,1-1 1,0 1-1,-1 0 1,1 0-1,0 0 1,0-1-1,0 1 0,0 0 1,0 0-1,1 0 1,-1 0-1,0-1 0,1 1 1,1 3-1,0-1 65,0 1-1,1-1 1,0 0-1,0 1 1,0-1-1,1-1 0,-1 1 1,1 0-1,0-1 1,0 0-1,0 0 1,1 0-1,-1-1 1,1 1-1,-1-1 1,1 0-1,0 0 0,8 2 1,-10-4-12,0 0 0,0 0-1,1 0 1,-1 0 0,0-1 0,0 1 0,0-1 0,0 0-1,0 0 1,0 0 0,0 0 0,-1-1 0,1 1-1,0-1 1,-1 1 0,1-1 0,-1 0 0,1 0 0,-1 0-1,0 0 1,0-1 0,0 1 0,0-1 0,0 1 0,0-1-1,1-4 1,-1 4-30,0-1-1,0 1 0,-1-1 0,0 0 1,1 1-1,-1-1 0,-1 0 1,1 0-1,0 0 0,-1 0 1,0 0-1,0 1 0,0-1 1,-1 0-1,1 0 0,-1 0 1,0 0-1,0 0 0,-3-6 1,-19-27-1048,22 37 1022,1-1-1,0 1 1,0 0 0,-1-1-1,1 1 1,0-1 0,-1 1-1,1 0 1,-1-1-1,1 1 1,0 0 0,-1-1-1,1 1 1,-1 0 0,1 0-1,-1 0 1,1-1 0,-1 1-1,1 0 1,-1 0 0,1 0-1,-1 0 1,1 0 0,-1 0-1,1 0 1,-1 0 0,1 0-1,-1 0 1,1 0 0,-1 0-1,1 0 1,-1 0 0,1 0-1,-1 1 1,-3 0-112,12-2 135,-1 0 0,1 0 0,-1-1 0,0 0-1,1-1 1,11-4 0,-6 1 15,1 2-1,0 0 1,0 0-1,21-1 1,-31 4-20,2 0 7,1 0 0,0 0 0,-1 1 0,1 0 0,0 1 0,7 0 0,-13-1-8,1 1-1,0-1 1,0 1-1,0-1 1,0 1-1,0 0 1,-1 0 0,1 0-1,0 0 1,-1 0-1,1 0 1,-1 0-1,1 1 1,-1-1-1,1 0 1,-1 1-1,0-1 1,0 1-1,0-1 1,0 1 0,0 0-1,0 0 1,0-1-1,-1 1 1,2 3-1,0 3 89,-1 0 0,0 1 0,-1-1 0,0 13 0,0-4-45,0-17-36,0 0 0,0 0 0,0 1 0,1-1 0,-1 0 0,0 1-1,0-1 1,0 0 0,0 0 0,1 1 0,-1-1 0,0 0 0,0 0 0,0 0 0,1 1 0,-1-1 0,0 0 0,0 0 0,1 0 0,-1 0 0,0 0 0,1 1 0,-1-1-1,0 0 1,1 0 0,-1 0 0,0 0 0,0 0 0,1 0 0,-1 0 0,0 0 0,1 0 0,-1 0 0,0 0 0,1 0 0,-1 0 0,0 0 0,0-1 0,1 1 0,-1 0-1,0 0 1,1 0 0,-1-1 0,19-6 469,-16 6-449,135-69 252,-96 51-197,40-18-71,-79 36-6,-1 1 0,0-1 0,0 0 0,1 1 0,-1-1 0,0 1 0,0 0 0,1 0 1,-1 0-1,0 0 0,1 0 0,-1 0 0,0 0 0,1 1 0,-1-1 0,0 1 0,0 0 0,1 0 0,-1 0 0,0 0 1,0 0-1,0 0 0,0 0 0,0 1 0,-1-1 0,1 1 0,0-1 0,-1 1 0,1 0 0,-1 0 0,1 0 0,-1-1 1,0 1-1,0 1 0,0-1 0,2 3 0,24 99 647,-17-78-509,1 0 1,21 33-1,-31-56-137,1-1 0,-1 1 0,1-1 0,0 1 0,-1-1 0,1 0-1,0 0 1,0 0 0,1 0 0,-1 0 0,0-1 0,1 1-1,-1-1 1,1 1 0,-1-1 0,1 0 0,0 0 0,4 1-1,-4-2-277,0 0 0,0 0 0,0 0 0,0 0 0,0 0 0,-1-1 0,1 0 0,0 1 0,0-1 0,0 0 0,-1 0-1,1-1 1,-1 1 0,1 0 0,-1-1 0,1 0 0,-1 0 0,3-2 0,-2 1-638,0 0 1,-1 0-1,1 0 0,-1 0 1,3-6-1,0 2-1100,9-10-1188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18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3062 52 14464,'-39'-24'5343,"29"28"-4127,1-4-384,4 0-3616,-3-4 2496,0-1-3679</inkml:trace>
  <inkml:trace contextRef="#ctx0" brushRef="#br0" timeOffset="1">216 52 14464,'-103'-37'5343,"59"45"-4127,-1 1-384,36-6-768,-1-3-224,5 0-96,10-3 160,19-6-2752,21-2 1568,8-1-8383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0:46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14 130 5632,'-14'3'13455,"15"-2"-13348,-1-1 0,0 0 0,0 1-1,1-1 1,-1 0 0,0 0 0,1 1 0,-1-1-1,1 0 1,-1 0 0,0 1 0,1-1-1,-1 0 1,1 0 0,-1 0 0,0 0-1,1 0 1,-1 1 0,1-1 0,-1 0 0,1 0-1,-1 0 1,1 0 0,12 0 903,-13 0-977,61-3 1256,0-4 0,82-18 1,-99 17-1089,239-60-276,-269 63-113,11-2-1021,29-5 1,-47 11 240,1 0 0,0 0 0,-1 1 0,1 0 0,0 1 0,-1-1 0,1 2 0,9 1 0,15 10-2754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0:52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40 168 4064,'0'-1'139,"-1"0"1,1 0-1,0 0 1,0 0-1,0 0 1,-1-1 0,1 1-1,-1 0 1,1 0-1,-1 0 1,1 0-1,-1 0 1,1 1-1,-1-1 1,0 0-1,0 0 1,1 0-1,-1 0 1,0 1-1,0-1 1,0 0-1,0 1 1,0-1-1,0 1 1,0-1-1,0 1 1,0-1 0,0 1-1,0 0 1,-3-1 1818,-12 1 10212,25-1-12045,-1-1 1,0 1-1,1-2 0,-1 1 0,0-2 1,-1 1-1,1-1 0,11-6 1,14-8 85,0 5-89,1 2 0,53-12 0,72-5 141,-79 18 137,108 0 0,-187 10-235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0:53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24 248 4736,'-24'8'17157,"43"0"-16208,-17-8-879,1 0 1,0 0-1,0 0 1,-1 0 0,1 0-1,0-1 1,0 1-1,-1-1 1,1 0-1,0 1 1,3-3-1,9-2 172,35-8 120,92-23 569,149-60 0,-95 26-488,-158 60-373,0 1 1,1 1 0,49-2-1,-87 10-70,4 0-198,0-1 1,1 1-1,-1 1 0,1-1 1,5 2-1,-10-2 141,0 0 0,-1 0 0,1 1 0,0-1 0,0 0 0,-1 1 0,1-1 0,0 1 0,0-1 0,-1 1 0,1-1 1,0 1-1,-1-1 0,1 1 0,-1 0 0,1-1 0,-1 1 0,1 0 0,-1-1 0,1 1 0,-1 0 0,1 0 0,-1 0 0,0-1 0,0 1 0,1 0 0,-1 0 0,0 0 0,0 0 0,0-1 0,0 1 0,0 0 0,0 0 0,0 0 0,0 0 0,0-1 0,-1 1 0,1 1 0,-2 4-1101,0 0 0,-1 0 0,1-1 0,-1 1-1,-6 8 1,-9 11-1988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19 229 2240,'-11'0'12878,"6"-3"-8150,5 2-4706,-1 0 0,1 1 0,-1-1 0,1 0 0,0 0 0,0 0 0,0 0 0,0 0 0,-1 0 0,1 0 0,0 0 0,1 0 0,-1-1 1,0-5 1037,2 2-930,0 1 0,0-1-1,0 1 1,1-1-1,0 1 1,-1 0 0,2 0-1,-1 0 1,5-4-1,24-26 204,-25 25-199,0 1 0,1 0 1,10-9-1,0 4-101,-10 6-14,1 0 1,-1 1 0,1 0-1,1 1 1,-1-1 0,15-4-1,-16 8-14,11-4 94,25-5 0,-38 10-79,0 0-1,0 1 1,-1-1-1,1 1 1,0 1-1,0-1 1,0 1-1,10 3 1,-6-1-25,-1 0-1,0 1 1,-1 1 0,1 0-1,-1 0 1,1 0 0,-1 1-1,-1 0 1,1 1-1,10 12 1,-15-16 32,0 1 1,0 0-1,0 1 1,0-1-1,-1 0 0,0 1 1,0-1-1,0 1 0,0-1 1,-1 1-1,0 0 1,0 0-1,0 0 0,-1 0 1,1 0-1,-1 0 0,0 0 1,-1-1-1,1 1 0,-1 0 1,0 0-1,-3 9 1,-1-4-6,1 0 1,-1-1 0,-1 0 0,0 0 0,-12 15 0,-42 37 215,56-56-213,-14 12-7,-1-1 1,-1-1 0,-34 21-1,52-35-10,1 0 0,-1 0-1,0 0 1,1 1 0,-1-1 0,1 1-1,-3 2 1,4-3-12,-1 0-1,-1 0 1,1 0-1,0 0 1,0 0-1,0 0 1,-1 0-1,-1 2 1,-5 1-8,8-4 15,-1 1 1,0-1-1,0 1 0,0-1 0,0 0 1,1 1-1,-1-1 0,0 0 0,0 0 1,0 1-1,0-1 0,0 0 0,0 0 1,-1 0-1,1 0-211,2 1 117,1 1 113,-1-1-1,0 1 1,1-1-1,-1 1 1,1-1-1,-1 0 1,4 2-1,-3-2-6,74 44-170,-38-20 186,-1 2 0,-2 1 0,-1 2 0,56 63 0,-78-79 1,13 19-136,-23-31 91,-1 1 0,1-1 0,-1 1 1,0 0-1,1 0 0,-2 0 0,1-1 0,0 1 0,0 0 0,-1 6 1,1-6 27,-1 0 0,0 0 0,0 0 0,-1 0 0,1 0 0,-1 0 1,1 0-1,-1-1 0,0 1 0,0 0 0,0 0 0,-1-1 0,1 1 1,0-1-1,-1 1 0,0-1 0,0 1 0,0-1 0,0 0 0,0 0 1,0 0-1,0 0 0,-1 0 0,1-1 0,0 1 0,-1-1 0,0 1 0,1-1 1,-1 0-1,-5 1 0,-15 4 119,0-2-1,0 0 1,0-1 0,-42-2 0,-10 2-94,-87 5-653,150-10 446,11 2-140,1 0 1,-1 0-1,1 0 0,0-1 1,-1 1-1,1 0 0,-1 0 0,1 0 1,0-1-1,-1 1 0,-2-4-2760,3 4 2760,0-1 0,0 0-123,0 1 1,0-1-1,0 0 1,0 1-1,0-1 0,0 1 1,0-1-1,0 0 1,1 1-1,-1-1 0,0 1 1,0-1-1,1 1 1,-1-1-1,0 1 0,2-2-858,7-6-848,12-4-2322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2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3904,'5'-43'8992,"-2"28"-3963,-3 15-4924,0 0-1,0 0 1,1 0-1,-1 0 1,0 0-1,0 0 1,1 0-1,-1 0 1,0 0-1,0 0 1,0 0-1,1 1 1,-1-1 0,0 0-1,0 0 1,0 0-1,0 0 1,1 0-1,-1 1 1,0-1-1,0 0 1,0 0-1,0 0 1,0 0-1,0 1 1,1-1-1,-1 0 1,0 0 0,0 0-1,0 1 1,0-1-1,0 0 1,0 0-1,0 1 1,2 3 123,-1 0 0,1 0 1,-1 1-1,0-1 1,1 7-1,2 103 683,7 65-30,-4-37-214,-5-92-290,-3-31-162,0-7-276,0 0 1,-6 22-1,6-26-255,-1 0 0,2 0 0,-1 9 0,1-16-345,10-6-7067,-7 3 6798,0 0 1,0 0-1,2-3 0,13-10-2124,11 0-2087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3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7 105 3552,'-2'-7'445,"1"-1"-1,-1 1 1,0-12 0,2 16-3,1 0 0,-1 0 0,0 0 0,1 0 0,-1 0 0,1 0 0,0 0 0,0 1 0,0-1 0,1 0 0,-1 1 0,2-4 0,1 0 1014,-3 5-1193,-1 0 0,1 0 1,-1 0-1,1 0 1,-1 0-1,1 0 1,0 0-1,-1 0 1,1 0-1,0 1 1,0-1-1,-1 0 1,1 0-1,0 1 1,0-1-1,0 1 1,0-1-1,0 1 1,0-1-1,0 1 1,0 0-1,0-1 0,0 1 1,2 0-1,-2 0-125,1 1-1,-1 0 0,1 0 0,-1 0 0,0 0 0,0 0 0,0 0 0,0 0 0,0 1 0,0-1 0,0 0 1,0 1-1,0-1 0,0 0 0,-1 1 0,2 1 0,3 11 234,-1 0 1,0 0-1,-1 0 1,0 0-1,0 22 1,-2 77 529,-2-59-431,1 270 1610,0-323-2187,-3-17-6570,2 3 2027,-4-2 1466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4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5 295 3232,'-5'-8'13451,"8"8"-11868,0-5 220,1-2-1420,0-1 0,0 1 1,2-9-1,-3 7-187,1 0 1,7-13-1,3 0 247,-9 12-248,0 1 0,1 0 1,1 0-1,-1 1 1,1-1-1,1 2 0,14-14 1,-18 19-162,-1-1 0,0 1 0,1 0 0,-1 0 0,1 0 0,0 0 1,0 1-1,0-1 0,0 1 0,0 0 0,0 0 0,0 1 0,0-1 0,0 1 1,0 0-1,0 0 0,1 0 0,-1 0 0,0 1 0,0 0 0,0 0 0,0 0 1,0 0-1,6 3 0,8 6 194,1 0 1,-1 0-1,-1 2 1,0 0-1,20 19 1,-21-17-14,1-1 0,1 0 0,0-1 0,1-1 0,32 13 0,-47-22-166,-1-1 0,1-1 0,-1 1-1,1 0 1,0-1 0,-1 0 0,1 0 0,0 0 0,-1 0-1,1-1 1,-1 1 0,1-1 0,0 0 0,-1 0 0,1 0-1,-1 0 1,6-4 0,-3 2 18,0-1-1,0 0 1,0 0-1,-1 0 1,0 0-1,0-1 0,0 0 1,6-8-1,-4 4 3,0 1-1,10-9 1,-9 10 5,0-1-1,8-12 1,12-10 1,-20 23-73,-1 0 0,8-11-1,-7 7-9,0 0-1,1 1 1,0 1-1,12-10 0,-17 11-505,-3 0-5482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5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24 157 5568,'-5'-3'649,"4"2"-494,0 0-1,0 1 0,0-1 1,0 1-1,0-1 0,0 1 0,0 0 1,0-1-1,-9-4 8053,10 4-7576,0-1-1,1 0 1,-1 0 0,0 0-1,1 1 1,-1-1 0,1 0 0,-1 0-1,3-2 1,10-13 1829,-5 11-2468,-1 1 0,17-9 0,-9 5 577,8-4-432,0 1 1,1 2-1,0 0 1,47-12 0,-66 21-143,0-1 1,0 1 0,0 1 0,0-1-1,0 1 1,1 0 0,-1 0 0,0 0-1,0 1 1,0 0 0,0 0 0,8 2-1,-10-1 10,0-1-1,-1 1 0,1-1 0,0 1 0,-1 0 0,1 0 0,-1 0 1,1 0-1,-1 1 0,0-1 0,0 1 0,0-1 0,0 1 1,-1 0-1,1 0 0,-1-1 0,0 1 0,1 0 0,-1 0 0,1 7 1,2 12 88,-1 0 0,-1 0 1,-1 1-1,-1-1 0,-5 45 1,3-57-72,-1 0 0,1 0 0,-1 0 0,-1-1 0,0 1 1,0-1-1,-1 0 0,-7 11 0,0-4 58,0 0-1,-1-1 0,-19 17 1,28-29-88,0 1 0,0-2-1,0 1 1,-9 4 0,-2 1 28,14-8-1,1 0 0,0 0 0,0 1 0,0-1 1,0 0-1,-1 0 0,1 0 0,0 0 0,0 0 0,0 0 1,0 0-1,0 0 0,-1 0 0,1 0 0,0 1 1,0-1-1,0 0 0,0 0 0,0 0 0,0 0 1,0 0-1,0 1 0,0-1 0,-1 0 0,1 0 1,0 0-1,0 0 0,0 1 0,0-1 0,0 0 1,0 0-1,0 0 0,0 0 0,0 1 0,0-1 1,7 2 313,11-1 33,-18-1-322,139-7 1300,-16 3-2616,-120 4 1088,-2 0-102,0 0 0,0 0 1,0 0-1,0 0 0,-1 0 0,1 0 0,0 0 0,0 0 1,0 1-1,0-1 0,-1 0 0,1 1 0,0-1 0,0 1 0,0-1 1,-1 1-1,1-1 0,0 1 0,0 0 0,6 16-9346,-5-11 6971,-1-4 2102,0 0 0,-1 0 0,1 0 0,-1 0 0,0 0 1,0 0-1,0 0 0,0 0 0,0 3 0,-1-2-110,0 1 0,-1 0 1,1-1-1,-4 7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49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19 4224,'0'0'27,"0"0"-1,0 0 1,0 0 0,0 0-1,0 0 1,-1 0 0,1 0-1,0 0 1,0 0 0,0 0-1,0 0 1,0 0 0,0 0-1,0 0 1,0 0 0,0 0 0,-1 0-1,1 0 1,0 0 0,0 0-1,0 0 1,0 0 0,0 0-1,0 0 1,0 0 0,0 0-1,0 0 1,0 0 0,0 0-1,0-1 1,0 1 0,-1 0-1,1 0 1,0 0 0,0 0 0,0 0-1,0 0 1,0 0 0,0 0-1,0 0 1,0 0 0,0-1-1,0 1 1,0 0 0,0 0-1,0 0 1,0 0 0,0 0-1,0 0 1,0 0 0,0 0-1,0 0 1,0-1 0,0 1 0,0 0-1,0 0 1,1 0 0,-1 0-1,0 0 1,0 0 0,0 0-1,0 0 1,0 0 0,-2-15 12421,-8 25-10337,-8 22-2117,10-15 268,-16 35 524,-3-1-1,-49 74 0,51-91-465,1 1 0,2 1 0,1 2 0,-31 78 0,27-40 35,3 0 0,3 2-1,-13 115 1,31-170-266,1 1 1,1-1-1,5 34 1,19 68 160,-15-86-104,2 0 1,1-1-1,2-1 0,2 0 1,1-1-1,2-1 0,1-1 1,46 57-1,-59-81-276,0-1-1,1 1 0,1-1 1,-1-1-1,21 14 1,-27-20-333,1-1 0,-1 1 0,1-1 0,0 1 0,-1-1 0,1 0 0,0-1 0,0 1 0,0-1 0,3 1 0,-2-2-517,-1 1-1,0-1 0,0 1 0,0-1 0,0-1 0,0 1 0,0 0 0,0-1 0,-1 0 0,8-4 0,27-23-5344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0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12 4896,'-1'-1'96,"1"0"-1,0 1 1,0-1 0,-1 1 0,1-1 0,-1 0 0,1 1-1,0-1 1,-1 1 0,1-1 0,-1 1 0,1-1-1,-1 1 1,1-1 0,-1 1 0,0 0 0,1-1-1,-1 1 1,-7-2 6862,16 14-4163,9 20-1805,-2 1-1,-1 0 1,11 40 0,13 32-352,-6-33 90,65 107 0,-77-145-542,-2 1 1,-2 0-1,-1 1 1,-1 1-1,10 46 0,-12-25 106,-2 0 1,5 104-1,-16-129-104,0-1 0,-2 1-1,-2-1 1,-14 58 0,-52 119 771,68-203-937,-36 98 180,-78 144 1,106-226-272,-11 17-116,20-36-181,0-1 1,0 1-1,-1 0 0,1-1 0,-1 1 1,1-1-1,-1 0 0,0 0 0,0 0 0,-3 2 1,5-4 188,1 0 0,-1 0 0,1 0 0,-1 1 0,1-1 0,-1 0 0,0 0 0,1 0 0,-1 0 0,1 0-1,-1 0 1,1 0 0,-1 0 0,1 0 0,-1 0 0,0 0 0,1 0 0,-1 0 0,1-1 0,-1 1 0,1 0 0,-1 0 0,1 0 0,-1-1 0,1 1 0,-1 0 0,1-1 0,-1 1 0,1-1 0,0 1 0,-1 0 0,1-1 0,0 1 0,-1-1 0,1 1 0,0-1 0,-1 1 0,1-1 0,0 1 0,0-1 0,0 1 0,0-1 0,-1 1 0,1-1 0,0 0 0,0 0 0,0-3-651,-1-1 1,1 1-1,0-1 0,0-8 0,7-36-4894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6304,'1'6'7595,"0"-1"-6958,0 1-1,0 0 1,-1 0 0,0 6-1,-25 140 3837,-3 42-2727,26-55-1243,3-78 162,-1-60-629,0 1 1,0-1 0,0 1-1,0-1 1,0 0 0,1 1 0,-1-1-1,0 1 1,1-1 0,-1 0 0,1 0-1,0 1 1,-1-1 0,1 0-1,0 0 1,0 0 0,0 1 0,-1-1-1,1 0 1,0 0 0,1 0-1,-1-1 1,0 1 0,0 0 0,0 0-1,0-1 1,1 1 0,-1 0-1,0-1 1,1 1 0,-1-1 0,0 0-1,1 1 1,-1-1 0,1 0 0,-1 0-1,2 0 1,3 0 15,-1 0 1,1-1-1,-1 1 0,1-1 1,-1-1-1,0 1 0,0-1 1,8-3-1,39-20 312,39-16-402,-86 39 62,8-2-306,-13 5 120,0-1 0,1 1 0,-1-1 0,0 1 1,0-1-1,0 1 0,0-1 0,0 1 0,0-1 0,0 1 1,0-1-1,0 1 0,0-1 0,0 1 0,-1-1 0,1 0 1,0 1-1,0-1 0,-1 1 0,-1 8-2434,-7 26-3958,4-10 3898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2240,'-4'-16'720,"4"15"-703,0 1 0,0-1 1,0 1-1,0-1 0,0 1 0,0-1 0,0 1 1,0-1-1,0 1 0,0 0 0,1-1 0,-1 1 1,0-1-1,0 1 0,0-1 0,1 1 1,-1 0-1,0-1 0,1 1 0,-1 0 0,0-1 1,1 1-1,-1 0 0,0-1 0,1 1 0,0-1 101,5-31 3199,0 11-1138,-3 11-758,-2 10-1405,0 1 0,0 0 0,0 0 0,0 0 0,0 0 0,0 0 0,0 0 0,0 0 0,0 0 0,-1 0 0,1 0 0,0 0 0,-1 0 0,1 0 0,0 3 0,0-2 6,30 70 233,10 19-121,-6-30-10,42 82 243,-67-121-304,102 215 579,-79-175-171,72 100 1,-87-135-191,-13-20-58,0 1 0,0-1 0,0 0 0,1 0 0,0-1 0,0 0 0,1 0 0,7 6 0,-14-12-180,1 0 1,-1 0-1,1 1 1,-1-1-1,1 0 1,-1 0-1,0 0 1,1 0-1,-1 1 1,1-1-1,-1 0 1,1 0-1,-1 0 1,1 0 0,-1 0-1,1 0 1,-1 0-1,1 0 1,-1 0-1,1-1 1,-1 1-1,1 0 1,-1 0-1,0 0 1,1 0-1,0-1 1,0 0 18,-1 0 1,1 1-1,0-1 0,0 0 1,-1 0-1,1 0 1,0 0-1,-1 0 0,1 0 1,-1 0-1,1-1 0,1-3 40,-1 0 0,0 0-1,0-1 1,0-5-1,31-264 614,-15 145-699,31-205 5,-47 296 49,-1 29-82,0-1 0,0 1 0,4-16 0,-4 26-38,0 0 1,0 0 0,0 0-1,0 0 1,0 0-1,0 0 1,0 0-1,0 0 1,0-1 0,0 1-1,0 0 1,0 0-1,0 0 1,0 0 0,0 0-1,0 0 1,0 0-1,0 0 1,0 0-1,0 0 1,1-1 0,-1 1-1,0 0 1,0 0-1,0 0 1,0 0 0,0 0-1,0 0 1,0 0-1,0 0 1,0 0 0,0 0-1,0 0 1,1 0-1,-1 0 1,0 0-1,0 0 1,0 0 0,0 0-1,0 0 1,0 0-1,0 0 1,0 0 0,0 0-1,1 0 1,-1 0-1,0 0 1,0 0-1,0 0 1,0 0 0,0 0-1,0 0 1,0 0-1,0 0 1,6 7-2631,5 18-1943,-7-15 3071,4 10-592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0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4320,'0'-5'-338,"8"-10"13283,-2 23-10478,2 5-1318,-7-11-983,4 13 340,-1 0-1,0 0 1,-1 1 0,0-1 0,0 22-1,2 98 1213,-2 12-1041,2-63-1402,-6-110-2816,1 13 1327,-1 0-1,2 1 0,2-22 0,8 6-4782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1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703 8 7136,'-3'-7'2036,"11"6"3741,-9 23-1532,-5 8-3446,0 0 0,-3 0-1,0-1 1,-2-1 0,-26 52-1,0-15-186,-56 74 0,34-61-202,-77 77 0,-81 60 869,204-202-1213,0 0-46,3-3 5,0 0 1,-21 14-1,22-19-768,8-9-1023,13-13-2381,-8 13 3310,0-1-401,1 0 0,0 1 0,0-1-1,0 1 1,7-4 0,14-11-2063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2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13 128 5632,'-3'-10'13381,"2"10"-13268,1-1 0,0 1 0,0 0 0,0 0 0,0 0 1,0 0-1,0 0 0,0 0 0,0-1 0,0 1 0,0 0 0,0 0 1,0 0-1,7-5 296,0 0 1,0-1-1,-1 1 1,1-1 0,9-13-1,9-7-285,-19 21-72,-1 0 0,1 0 0,0 1 0,1 0 0,-1 0 1,1 1-1,12-6 0,-16 8-25,1 0 1,-1 0-1,1 1 1,-1-1-1,0 1 1,1-1-1,-1 1 0,1 0 1,-1 1-1,1-1 1,-1 0-1,1 1 1,-1 0-1,1 0 1,-1 0-1,0 0 1,0 1-1,5 2 1,-3-1-2,0 0 0,-1 1 1,0-1-1,0 1 1,0 0-1,0 1 1,-1-1-1,0 1 0,0-1 1,4 9-1,-5-10 15,0 1 0,-1 0 0,1 0 0,-1 0-1,0 0 1,-1 0 0,1 0 0,0 0 0,-1 0 0,0 0-1,0 0 1,0 0 0,-1 0 0,1 0 0,-2 5 0,-2 0 109,1-1 1,-1 1 0,-1-1 0,0 1 0,0-1 0,0 0 0,-11 11 0,-5 3 68,-25 19 1,34-31-170,5-7-100,7-3 40,-1 0 0,1 0 0,-1 0 0,1 0 0,-1 0 1,1 0-1,0 0 0,-1 0 0,1 1 0,-1-1 0,1 0 0,-1 0 0,1 1 0,0-1 0,-1 0 0,1 0 0,-1 1 0,1-1 0,0 0 0,-1 1 0,1-1 0,0 1 0,-1 0 1,1 0-3,1 0 0,-1 0 1,0 0-1,1 1 1,-1-1-1,1 0 1,0 0-1,-1 0 1,1 0-1,0 0 0,-1 0 1,2 1-1,-1-2 13,6 9 8,1-1 0,1 0 0,-1-1 0,13 8 0,-14-10-22,0 0 0,1 1 0,-2 0 0,1 0 0,-1 0 0,0 1 0,10 14 1,-15-19 90,1 1 0,-1 0 1,1 0-1,-1 0 1,0-1-1,0 1 1,0 0-1,-1 0 0,1 1 1,-1-1-1,0 0 1,1 0-1,-1 0 1,-1 0-1,1 0 0,0 0 1,-1 0-1,1 0 1,-1 0-1,0 0 1,0 0-1,0 0 0,-1 0 1,1 0-1,-1 0 1,1-1-1,-1 1 1,0-1-1,0 1 0,0-1 1,0 0-1,-1 0 1,-4 4-1,2-3-50,0 0 1,-1 0-1,1 0 0,0-1 1,-1 0-1,0 0 0,0 0 1,1-1-1,-1 0 0,0 0 1,0-1-1,0 1 0,0-1 0,0 0 1,0-1-1,0 1 0,0-1 1,0-1-1,0 1 0,1-1 1,-1 0-1,0 0 0,1-1 1,0 1-1,-8-6 0,-2-1-981,-26-18-2723,38 25 2320,1-1 0,-1 1 0,1-1-1,0 0 1,-1 1 0,-1-5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7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4160,'5'-19'13738,"-10"116"-11333,15 194-410,0-55-762,-7-153-898,0 211 246,-2-128-335,-1-91-113,-4-39-240,2-26 611,0-11 505,2-5-554,0-17-579,2-1 0,1 1-1,10-39 1,28-67-101,-37 114 169,10-22-83,0 1 0,3 0 1,40-65-1,-43 79 116,-10 15 2,0 0 0,1 0-1,-1 0 1,1 1 0,1-1 0,-1 1 0,1 1 0,9-8 0,-13 12 19,-1 0 0,0 1 0,0-1 1,0 1-1,0-1 0,0 1 1,1 0-1,-1-1 0,0 1 0,0 0 1,1 0-1,-1 0 0,0 0 1,0 0-1,1 0 0,-1 0 0,0 0 1,0 1-1,1-1 0,-1 0 1,0 1-1,0-1 0,0 1 0,0-1 1,0 1-1,0 0 0,0-1 1,0 1-1,0 0 0,0 0 0,0 0 1,1 1-1,3 3 54,-1 1 1,0-1-1,0 1 0,5 9 1,-7-10-13,13 25 173,-1 0-1,-2 1 1,16 64 0,10 101 728,-37-185-893,4 22 29,0 54 0,-5-86-322,1-15-10357,1-8 6245,-2-19-2379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1:57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741 9 5728,'0'0'125,"-1"0"1,1 0-1,-1 0 0,1 0 1,-1 0-1,1 0 1,-1 0-1,1 0 0,-11-8 8544,1 18-5035,6-5-3156,-1 0 0,0-1-1,0 0 1,0 0 0,-7 4 0,-23 10 275,0-2 0,-1-2 0,-43 12 0,23-8-192,-31 14 295,-95 47 0,48-7-1821,129-70-30,0 0 0,0 0-1,0 0 1,-6 1 0,6-3-3000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05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172 100 2720,'-8'-8'18954,"16"7"-18733,0 1 1,-1-2-1,13-3 0,10-2 30,186-17 586,-62 9-607,-106 9-283,66-9 84,-70 8-151,83-2 0,-126 9 30,-1 1-245,0 0 311,0 0-1,-1 1 0,1-1 0,0 0 0,-1 0 0,1 0 0,-1 1 0,1-1 0,-1 0 1,-1 2-1,-6 4 94,0 1 0,-15 9 1,-13 12 63,-2 7-89,-136 128 382,-9-15-128,-119 95 150,263-211-382,16-13-75,0 0-1,-22 27 0,42-44 82,2-1-28,0 0 0,-1-1 0,1 1 0,-1 0 0,1-1-1,-1 1 1,0-1 0,0 1 0,1-1 0,-1 0 0,0 1 0,0-1 0,0 0 0,-3 0 0,4-1 596,2 0-405,109-8 681,-35 0-611,4 2-115,412-16 105,-471 20-130,0 0-3135,-19-6-3509,2 0 3444,-2-13-5008,2 5 3782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06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 3072,'-1'-1'828,"1"1"-414,-1 0 0,1-1 0,-1 1 0,1 0 0,-1 0 0,1 0-1,-1 0 1,1-1 0,-1 1 0,0 0 0,1 0 0,-1 0 0,1 0 0,-1 0 0,1 0 0,-1 1 0,1-1 0,-1 0 0,1 0 0,-1 0 0,0 1 0,1-1-201,0 1 0,0-1 1,0 1-1,0-1 0,0 1 1,0-1-1,0 0 0,0 1 1,0-1-1,0 1 1,0-1-1,0 1 0,0-1 1,1 1-1,-1-1 0,0 1 1,0-1-1,1 0 0,-1 1 1,1 0-1,1 2 258,1 0 0,-1 0 1,1 0-1,0 0 0,5 4 0,1-2-79,-1-1-1,1-1 1,0 0-1,0 0 0,0 0 1,0-2-1,1 1 1,12 0-1,-3 1 81,163 11 1515,-89-9-1558,164-2-1235,-228-6-970,0-3-4618,-28 6 6000,-1 0 0,1 0-1,0-1 1,-1 1 0,1 0 0,-1-1 0,1 1 0,0 0 0,-1-1 0,1 1-1,-1-1 1,1 1 0,-1-1 0,1 0 0,-1 1 0,1-2 0,0 1-96,-1-1 0,1 0 0,-1 1 0,1-1 0,-1 0 0,0 0 1,1 1-1,-1-4 0,-4-16-3590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08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9 622 4224,'-1'0'91,"1"0"-1,-1 0 1,1 1-1,-1-1 1,1 0 0,0 0-1,-1 0 1,1 1 0,0-1-1,-1 0 1,1 0-1,0 1 1,-1-1 0,1 0-1,0 1 1,-1-1 0,1 0-1,0 1 1,0-1-1,0 0 1,-1 1 0,1-1-1,0 1 1,0-1 0,0 0-1,0 1 1,0-1-1,0 1 1,-1-1 0,1 1-1,1 0 205,-1 0 0,0 0-1,1 0 1,-1 0 0,1 0-1,-1 0 1,1 0 0,0 0-1,-1 0 1,1 0 0,0-1-1,0 2 1,26 18 3054,-11-12-2711,-1 0-1,1-1 1,1-1-1,-1-1 1,21 4 0,-14-4-299,-2 1 33,0-2 0,1-1 1,29 2-1,-40-5-168,0 0 0,0-1 1,0 0-1,0-1 1,0 0-1,-1 0 0,1-1 1,15-7-1,-24 9-154,1 0 0,-1 0-1,0-1 1,0 1 0,0-1 0,0 1 0,0-1 0,0 1-1,-1-1 1,1 0 0,0 0 0,-1 0 0,1 0-1,-1 0 1,0 0 0,0-1 0,0 1 0,0 0 0,0-1-1,0 1 1,-1 0 0,1-1 0,-1 1 0,0-1-1,1 1 1,-1-1 0,0 1 0,-1-1 0,1 1 0,0-1-1,-1 1 1,1-1 0,-1 1 0,0 0 0,0-1-1,0 1 1,0 0 0,0 0 0,0-1 0,-3-2 0,-15-20 477,-27-30 0,29 37-292,1 0 0,1-1 0,-24-42 0,30 43-70,0 0-1,1-1 0,1 0 0,1 0 1,-6-32-1,11 44-178,0 0-1,1 0 1,-1-1 0,2 1-1,-1 0 1,1 0-1,0 0 1,0 0 0,1 0-1,0 0 1,0 1 0,1-1-1,-1 0 1,1 1 0,1 0-1,-1 0 1,1 0 0,1 0-1,6-8 1,1 3 12,0 1 0,0 1 0,1-1 1,0 2-1,0 0 0,1 1 0,29-12 0,-11 8 57,0 2 0,55-10-1,-37 11-51,1 3 0,-1 1-1,1 3 1,0 2 0,-1 2-1,1 3 1,66 15 0,-107-18 17,0 0 1,-1 0 0,1 1 0,-1 0-1,0 1 1,0 0 0,-1 1 0,0-1-1,0 2 1,10 8 0,-12-9 4,-1 0 1,-1 0 0,1 0-1,-1 0 1,0 1 0,-1-1-1,1 1 1,-1 0 0,0 0-1,-1 1 1,0-1 0,0 0-1,-1 1 1,1 10 0,-1 5 21,-1 0-1,-1 1 1,-1-1 0,-1 0 0,-2 1 0,0-2 0,-1 1-1,-14 34 1,10-39-10,0-1 0,-1 1 0,0-2 0,-27 29-1,6-7 52,28-33-87,1 0 0,-1 1-1,1-1 1,-1 1 0,1-1-1,1 1 1,-1 0 0,1 0-1,-2 12 1,3-15 0,1 0 1,0 0-1,0-1 1,0 1-1,0 0 1,1 0-1,-1 0 0,1-1 1,-1 1-1,1 0 1,0-1-1,0 1 1,1-1-1,-1 1 0,0-1 1,1 1-1,-1-1 1,1 0-1,0 0 1,0 0-1,0 0 1,0 0-1,0 0 0,4 2 1,2 1 59,0 0 0,0-1 0,0 0 0,1 0 0,0-1 0,0 0 0,0-1 0,0 0 0,0 0 0,0-1 0,0 0 0,15-1 0,8-1 119,0-3 0,41-8 0,-15 1-105,-40 8-245,125-19 100,-49 4-5221,-93 17 5084,0 1 0,-1 0 0,1 0 0,-1 0-1,1 0 1,0 0 0,-1-1 0,1 1 0,-1 0-1,1-1 1,-1 1 0,1 0 0,-1-1 0,1 1 0,-1 0-1,1-1 1,-1 1 0,1-1 0,-1 1 0,0-1 0,1 1-1,-1-1 1,0 0 0,0 1 0,1-1 0,-1 0-87,0 1 1,0-1 0,-1 1 0,1-1 0,0 1 0,0-1-1,0 1 1,-1-1 0,1 1 0,0 0 0,-1-1 0,1 1-1,0-1 1,-1 1 0,1 0 0,0-1 0,-1 1 0,1 0-1,-1 0 1,1-1 0,-1 1 0,1 0 0,0 0 0,-1 0-1,1-1 1,-1 1 0,1 0 0,-1 0 0,1 0 0,-1 0-1,1 0 1,-1 0 0,1 0 0,-2 0 0,-15 0-3584,-4 0 1066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09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18 112 3328,'-18'-12'16517,"24"13"-15141,5 3-945,1-1 0,0-1 1,0 1-1,18 0 1,53-2 192,-53-1-371,230-9 1401,51-21-993,350-28-53,-622 54-663,13 0-658,-40 1-1590,-21-1-3597,-16 2 1938,-2-1-3691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11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587 3 2144,'1'-1'581,"0"1"1,1 0-1,-1-1 1,0 1-1,0 0 0,1-1 1,-1 1-1,0 0 1,0 0-1,1 0 0,1 1 1,-2-1-464,0 0 0,-1 0 0,1 0 1,0 0-1,-1 1 0,1-1 0,0 0 0,-1 1 1,1-1-1,0 0 0,-1 1 0,1-1 0,-1 1 1,1-1-1,-1 1 0,1-1 0,-1 1 0,1-1 1,-1 1-1,1-1 0,-1 1 0,0 0 0,1-1 0,-1 1 1,0 0-1,0-1 0,1 1 0,-1 0 0,0-1 1,0 1-1,0 0 0,0 0 0,0-1 0,0 1 1,0 0-1,0-1 0,0 1 0,0 0 0,0 0 1,-1-1-1,1 2 0,-3 9 356,0 0-1,0 0 1,-1 0 0,-1-1-1,1 1 1,-13 17 0,3-7 84,-1 0 1,-20 19 0,-5 1 263,21-22-588,1 0 1,0 2-1,2 0 1,-22 34-1,-80 213 1123,74-159-964,11-26 228,-35 138 0,56-173-437,-50 230 551,50-209-438,3-1-1,1 81 0,10-62 425,24 162-1,-14-183-349,3-2-1,3 0 0,30 70 1,-24-77-11,46 77 1,-55-109-434,1-1 0,2-1 0,0-1 0,1 0 0,30 26-1,-37-39-665,-1-1 0,2 1 0,-1-2-1,1 0 1,20 8 0,-19-10-526,0 0-1,1-1 1,-1 0 0,1-2 0,0 0 0,0 0-1,-1-1 1,1-1 0,16-2 0,22-7-5284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212 923 3328,'-1'0'137,"-7"-12"701,8 11-773,-1 1 0,1 0 0,0-1 0,0 1 0,0 0 0,-1-1 0,1 1 0,0 0 0,0-1 0,-1 1 0,1 0 0,0 0 0,0-1 0,-1 1 0,1 0 0,0 0 0,-1-1 0,1 1 0,-1 0 0,1 0 0,0 0 0,-1 0 0,1 0 0,0 0 0,-1-1 0,1 1 0,-1 0-1,-25 21 1355,19-14-1387,-79 85 879,73-77-591,1 1 0,1 0 1,1 1-1,-13 26 0,22-41-270,0 1 0,0-1-1,1 1 1,-1-1 0,1 1 0,-1-1 0,1 1-1,0 0 1,0-1 0,0 1 0,0 0-1,0-1 1,1 1 0,-1-1 0,1 1 0,0 0-1,0-1 1,0 0 0,0 1 0,0-1 0,3 5-1,-1-4 35,-1 0-1,1 0 0,-1 0 0,1 0 1,0-1-1,0 1 0,1-1 1,-1 0-1,0 0 0,1 0 0,-1 0 1,1 0-1,6 1 0,2 0 201,-1 0 1,1 0-1,-1-2 0,1 1 0,21-2 0,-29 0-195,-1 0 0,1 0 0,-1-1 0,0 0-1,0 0 1,1 0 0,-1 0 0,0 0 0,0-1-1,0 1 1,0-1 0,0 0 0,-1 0 0,1 0-1,0 0 1,-1 0 0,0-1 0,1 1 0,-1-1-1,0 1 1,0-1 0,0 0 0,-1 0 0,3-5 0,-2 2-66,0 0 1,0 0 0,-1 0 0,0 0 0,0-1-1,-1 1 1,0 0 0,0 0 0,0-1 0,-1 1-1,1 0 1,-2 0 0,1 0 0,-1 0 0,0 0 0,0 0-1,0 0 1,-5-7 0,0 0-108,-1 1-1,0 1 1,-1-1-1,0 2 1,0-1-1,-22-18 1,1 10-469,20 13 151,15 6 352,0 0 0,0 0 0,0 0 0,0-1 0,0 0 0,9-3 0,-6 2 48,4-1 102,-1-1 0,0 0-1,1-1 1,-2 0 0,1-1-1,-1 0 1,1 0 0,16-15 0,1-5 141,36-42 0,-5 4-218,25-7 147,-29 26-20,-32 26-99,0-2 1,-1 0-1,-1-1 1,-1-1 0,30-48-1,-30 33-28,-3 0 0,-1-1 0,-1 0 1,-3-1-1,9-48 0,-17 72-74,-1 0 0,-1 0 1,0-1-1,-2 1 0,-1-28 1,1 43 36,0 0 1,-1-1-1,1 1 1,0 0-1,0 0 1,-1 0-1,1 0 0,-1 0 1,1 0-1,-1 0 1,1 0-1,-1 0 1,-1-1-1,2 2 7,0 0 0,0 0 0,-1-1 0,1 1 0,0 0 0,-1 0 0,1 0 0,0 0 1,-1 0-1,1-1 0,-1 1 0,1 0 0,0 0 0,-1 0 0,1 0 0,0 0 0,-1 0 0,1 0 0,-1 0 0,1 0 0,0 1 0,-1-1 0,1 0 0,0 0 0,-1 0 0,-1 2-17,0-1 0,0 0 0,0 1 0,1-1 0,-1 1 0,0 0 0,1-1 0,0 1 0,-1 0 0,-1 3 0,-4 8-43,1 0 1,1 1-1,-5 16 0,7-20 36,-79 305-332,72-268 365,3 0 0,1 1 0,2 0 0,3-1 0,1 1 0,3 0 0,10 56 0,-9-86 32,0 0 1,1 0 0,1 0-1,9 21 1,-12-33 42,1 1 0,-1-1 0,1 0 0,0 0 1,1 0-1,-1-1 0,1 1 0,0-1 0,0 0 0,1 0 1,0-1-1,0 0 0,10 6 0,-13-8-28,0-1 1,0 0-1,0 0 0,0 0 0,0 0 1,0-1-1,0 1 0,0-1 0,1 0 1,-1 0-1,0 0 0,0 0 0,0-1 1,0 1-1,0-1 0,4-1 0,-2 0 13,-1 0 0,0 0-1,0 0 1,0-1-1,0 0 1,-1 1 0,1-1-1,-1-1 1,6-6 0,2-4 54,-1-1 1,0-1 0,-2 0 0,10-23-1,-16 35-110,0 0 2,14-32 15,0-1 0,-3-1 1,10-41-1,-23 75-45,0 3 15,0 1 0,0-1 0,0 1 0,0-1 0,1 1 0,-1-1 0,0 1 1,0-1-1,0 1 0,0-1 0,1 1 0,-1-1 0,0 1 0,0-1 0,1 1 1,-1-1-1,0 1 0,1 0 0,0-1 0,-1 6-436,5 200-485,-4-159 942,-2-30-18,2 1 0,0-1 0,0 0 0,2 0 0,5 22 0,-7-36 9,0 1 114,-1 0 0,1-1 0,0 1 0,0-1 0,0 1 0,0-1-1,0 0 1,1 1 0,1 1 0,1-6-18,0 0 0,-1-1-1,1 0 1,-1 1 0,0-1-1,0-1 1,0 1-1,0 0 1,0-1 0,3-5-1,2-4 76,9-23 0,-17 35-168,93-244 131,-87 229-231,-4 14 11,-1-1 0,0 1-1,0-1 1,0 1-1,0-1 1,0-4-1,1 24-36,0 1 0,1-1-1,1 0 1,8 23 0,-4-11 37,-3-11 96,1-1 0,0 1 0,1-1 0,1 0 0,1-1-1,0 0 1,1 0 0,20 24 0,-28-39 20,-1 1 0,0-1 0,1 1-1,-1-1 1,1 0 0,0 1 0,-1-1 0,1 0 0,0 0 0,0 0 0,0 0 0,0 0 0,0-1 0,0 1-1,0-1 1,0 1 0,0-1 0,0 0 0,0 0 0,0 1 0,0-1 0,0-1 0,0 1 0,0 0 0,0-1 0,0 1-1,0-1 1,0 1 0,0-1 0,0 0 0,0 0 0,0 0 0,2-2 0,5-3 25,-1-1 0,0 0 0,-1 0 0,0-1 0,9-12 0,-2 4-66,2-5 31,18-30 1,-1 3-93,37-38-120,-68 84 175,0 0 0,0 0-1,0 0 1,0 0-1,0 1 1,1-1 0,-1 1-1,1 0 1,3-2-1,-5 3 5,0 0-1,0-1 0,0 1 1,0 0-1,0 0 0,0 0 1,-1 0-1,1 0 1,0 0-1,0 0 0,0 0 1,0 0-1,0 1 0,0-1 1,-1 0-1,1 1 0,0-1 1,0 0-1,0 1 0,-1-1 1,1 1-1,0-1 0,-1 1 1,1-1-1,0 1 1,-1 0-1,1-1 0,-1 1 1,1 0-1,-1 0 0,1-1 1,-1 1-1,1 0 0,-1 1 1,4 6-16,-1 1 1,0 0 0,-1 0-1,0 1 1,1 14 0,-1 49-179,-2 107 1290,36-262 54,-32 73-1178,0-5-12,1 1 1,0 0-1,1 0 1,1 0 0,0 1-1,10-14 1,-17 25 22,1 0 1,0 0-1,0 0 1,0 0 0,0 0-1,-1 1 1,1-1-1,0 0 1,0 0 0,1 1-1,-1-1 1,0 1-1,0-1 1,0 1 0,0-1-1,0 1 1,1 0-1,-1-1 1,2 1 0,-2 0 15,0 1 1,0-1-1,0 0 1,0 1-1,0-1 1,0 1 0,0-1-1,0 1 1,0-1-1,-1 1 1,1-1-1,0 1 1,0 0-1,-1 0 1,1-1-1,0 1 1,-1 0-1,2 1 1,1 5-2,1 0-1,-1 0 1,-1 0 0,4 13 0,-5-17-10,3 13 1,-2-1 0,2 18 0,-3-16 84,6 26 1,-7-43-47,0 1 0,0-1 0,0 1-1,1-1 1,-1 0 0,0 1 0,0-1-1,0 1 1,0-1 0,1 0 0,-1 1-1,0-1 1,0 0 0,1 0 0,-1 1 0,0-1-1,0 0 1,1 1 0,-1-1 0,0 0-1,1 0 1,-1 0 0,1 1 0,-1-1-1,0 0 1,1 0 0,-1 0 0,0 0-1,1 0 1,-1 0 0,1 0 0,-1 0-1,0 0 1,1 0 0,-1 0 0,1 0-1,-1 0 1,0 0 0,1 0 0,-1 0 0,1 0-1,-1 0 1,0-1 0,1 1 0,-1 0-1,0 0 1,1 0 0,-1-1 0,0 1-1,1 0 1,-1 0 0,0-1 0,21-18 474,25-41-285,10-9-137,-46 58-157,0 1 1,0 1-1,1-1 1,16-9-1,-26 18 60,1 0 0,0 0 0,-1 0 0,1 0-1,0 0 1,0 1 0,-1-1 0,1 0 0,0 1 0,0-1 0,0 1 0,0 0 0,0 0-1,0 0 1,0 0 0,0 0 0,0 0 0,0 0 0,0 0 0,0 1 0,-1-1-1,1 1 1,0 0 0,0-1 0,0 1 0,-1 0 0,1 0 0,0 0 0,-1 0 0,3 3-1,2 2-25,0 1-1,-1-1 0,0 1 0,0 1 0,6 12 0,-3-6 55,11 22 4,-6-13-10,16 24 1,-23-39 54,0-1 0,0 0 1,0 0-1,1-1 0,0 1 0,15 9 0,-20-15-26,0 0-1,0 0 1,1 0 0,-1 0-1,0 0 1,0-1 0,1 1-1,-1-1 1,0 0 0,1 1-1,-1-1 1,0 0 0,1 0-1,-1-1 1,0 1 0,1 0-1,-1-1 1,0 1 0,0-1-1,1 0 1,-1 0 0,0 0-1,0 0 1,0 0 0,0 0-1,0-1 1,3-1 0,3-4 50,0-1 0,-1 1 0,0-1 0,11-15 1,-2-2 30,-2 0 1,0-1 0,-2 0-1,-1-1 1,16-55 0,-25 76-133,0 0 0,-1 0 1,0 0-1,0 1 1,0-1-1,0 0 0,-1 0 1,0 0-1,-2-10 1,3 16 14,-1 0 0,0 0 1,0 0-1,0-1 0,0 1 1,0 0-1,-1 0 1,1-1-1,0 1 0,0 0 1,0 0-1,0-1 0,0 1 1,0 0-1,0 0 0,0 0 1,0-1-1,-1 1 0,1 0 1,0 0-1,0 0 1,0 0-1,0-1 0,-1 1 1,1 0-1,0 0 0,0 0 1,0 0-1,0 0 0,-1 0 1,1 0-1,0-1 0,0 1 1,-1 0-1,1 0 1,0 0-1,-1 0 0,-6 7-287,-6 19-38,12-24 313,-5 12-8,1 1-1,0 0 1,1 0-1,1 0 1,0 1-1,1-1 0,1 1 1,0 0-1,1-1 1,1 1-1,4 21 1,-5-33 56,1 0 0,0 0 1,0-1-1,0 1 0,1-1 1,0 1-1,-1-1 0,1 0 1,0 1-1,1-1 0,-1 0 1,0 0-1,1-1 0,0 1 0,-1 0 1,1-1-1,0 0 0,0 1 1,1-1-1,-1-1 0,0 1 1,1 0-1,-1-1 0,8 3 1,3-1 114,1 0 0,0-1 0,0 0 0,29-1 0,-12-3 1,0-1 0,32-8 1,23-2-2726,-6 9-4253,-43 3 3696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12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 5888,'-4'-4'3599,"8"13"-227,9 12-253,3 3-2071,-2 1 1,-1 0-1,0 2 0,12 41 1,23 114-319,-7-20-275,77 282 1267,-104-367-1294,-3 0 0,-4 1 0,-5 149 0,-26 30 138,11-175-321,-26 92 0,-85 280 91,94-363-1221,26-80 83,-1-1 0,0 0-1,-1 0 1,0 0 0,0-1-1,-9 10 1,14-18 547,0 0 1,0 0-1,0 0 0,0 0 0,0 0 0,0 0 1,0 0-1,-1-1 0,1 1 0,0 0 1,-1-1-1,-1 1 0,2-1-280,0 0 0,0 0 0,0 0 0,0 0 0,0 0 0,0 0 0,0 0 0,0-1 1,0 1-1,0 0 0,0-1 0,-1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13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16 6240,'-4'-16'10463,"6"25"-9884,0 0-1,-1 0 0,0 0 0,0 14 0,0-1 217,-5 105 1926,1-64-1842,-17 161 988,20-221-1841,-4 44-127,3-39-635,16-23-9141,-6-1 3637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13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572 1 8800,'0'16'5624,"-6"24"-3147,-30 107 2601,29-124-4614,-1-1-1,-1 0 1,-2-1 0,-18 30 0,-90 112 1270,12-18-1196,-96 135 150,196-270-748,-6 8-86,12-18-97,0 1-1,1 0 1,-1 0 0,0-1 0,0 1-1,1 0 1,-1-1 0,0 1 0,0-1-1,0 1 1,0-1 0,0 0 0,0 1-1,0-1 1,1 0 0,-3 1 0,3-2-94,0 1 0,0-1 1,0 1-1,0-1 1,0 1-1,0-1 1,0 1-1,0-1 0,0 1 1,0-1-1,0 1 1,0-1-1,0 1 0,0-1 1,0 1-1,0 0 1,1-1-1,0-2-433,1 1-1,-1-1 0,1 1 1,0 0-1,-1 0 0,1 0 1,0 0-1,3-2 0,5-5-1589,23-24-1362,-1-2 1194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14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74 8736,'-3'-14'1445,"-1"-7"1014,22 13 527,3 1-1066,1 1 0,44-7 0,-45 11-1448,1 0 0,1 2 0,-1 0 0,0 1 0,34 7 0,-52-7-393,-1 0 0,0 0 0,1 0 1,-1 0-1,0 1 0,0-1 0,0 1 0,0 0 0,6 4 1,-8-5-45,0 0 1,0 0 0,0 0 0,-1 0 0,1 0-1,0 0 1,-1 0 0,1 0 0,0 0-1,-1 1 1,1-1 0,-1 0 0,0 1 0,1-1-1,-1 0 1,0 0 0,0 1 0,0-1-1,0 0 1,0 1 0,0-1 0,0 0 0,-1 1-1,1-1 1,0 0 0,-1 1 0,1-1-1,-1 2 1,-7 10 171,1 1 0,-2-1 1,1 0-1,-2-1 0,-15 17 0,4-6-36,-29 34 346,22-26-236,1 0 0,-42 66-1,68-96-273,1 0 0,-1 0 0,1 1 0,-1-1 0,1 0 0,0 0 0,0 0 0,-1 0 0,1 0 0,0 0 0,0 1 0,0-1 0,0 0-1,0 0 1,0 0 0,1 0 0,-1 1 0,0-1 0,0 0 0,1 1 0,1 1 6,-1-1 0,0 0 0,1 0-1,0 0 1,-1 1 0,1-1 0,0-1 0,3 4 0,2 0 20,0 0-1,1 0 1,-1-1 0,1-1 0,9 4 0,37 10 284,57 10 0,42 12 324,-152-38-618,26 10 166,-27-11-176,1 1 0,-1-1 0,1 0 0,-1 0 0,1 0 1,-1 1-1,1-1 0,-1 0 0,1 1 0,-1-1 0,1 1 0,-1-1 0,0 0 0,1 1 0,-1-1 1,1 1-1,-1-1 0,0 1 0,0-1 0,1 1 0,-1-1 0,0 1 0,0-1 0,0 1 1,0 0-1,0-1 0,1 1 0,-1-1 0,0 1 0,0-1 0,0 1 0,-1 0 0,1-1 1,0 1-1,0-1 0,0 1 0,0-1 0,0 1 0,-1-1 0,1 1 0,-1 0 0,-2 2 23,-1 0-1,0 0 0,0 0 0,0-1 0,-1 0 1,1 0-1,0 0 0,-1 0 0,-6 1 1,9-2-31,-182 53-188,60-26-3314,80-23 690,-58-2-13561,78-3 13389,-16-3-813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3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15 859 2496,'-11'13'784,"11"-12"-344,-1 0 0,1 1 0,-1-1-1,1 1 1,-1-1 0,1 1 0,0-1 0,0 0 0,0 1 0,0-1 0,0 1 0,0-1 0,0 1-1,1 5 3499,-1-23-1746,4-10-1229,0 11-727,19-122 426,-16 95-586,18-84 258,109-299 882,-132 420-1188,22-52 97,-21 53-144,-1-1 1,1 1-1,-1 0 1,1 0-1,1 0 1,-1 0 0,0 1-1,1-1 1,7-4-1,-10 7 20,1 0-1,0 0 1,0 1-1,0-1 1,0 0-1,-1 1 0,1 0 1,0-1-1,0 1 1,0 0-1,0 0 1,0 0-1,0 0 0,0 1 1,0-1-1,0 1 1,0-1-1,0 1 1,-1-1-1,1 1 0,0 0 1,0 0-1,-1 0 1,1 0-1,3 2 1,3 4 8,-1-1 1,1 1 0,10 13 0,-17-18-7,24 30 81,-1 1 0,-2 1 1,-2 2-1,20 44 0,-28-51-15,-1 1 1,-1 0-1,-1 1 0,5 43 0,-7-19 222,1 89 0,-8-131-191,0-1 0,-1 0 0,0 0 1,0 0-1,-2 0 0,1 0 0,-1 0 0,-7 15 0,9-24-43,-1 0 1,0 0-1,0 0 0,1-1 0,-2 1 0,1-1 0,0 1 0,0-1 1,-1 0-1,1 0 0,-1 0 0,0 0 0,-4 2 0,2-2 12,0 0 0,-1 0-1,1 0 1,0-1 0,-1 0-1,1 0 1,-9 0 0,0-1-4,0 0-1,0-2 1,0 1 0,0-2 0,-17-5 0,3-1-69,1-1 1,-34-17-1,30 11-250,0-1 0,-40-31 0,55 35-414,15 12 263,10 7 251,19 11 145,0-1 0,0-2 0,46 17 0,-49-21-56,-2-1 94,0 0 0,1-1-1,43 7 1,-59-14 9,0 0-1,0 0 1,0-1-1,0 0 1,0-1-1,0 0 0,0 0 1,0 0-1,0-1 1,0-1-1,-1 1 1,1-1-1,-1 0 0,1-1 1,11-7-1,-9 3 29,0-1 0,-1 1 0,0-1-1,14-18 1,26-45 127,7-9-128,-41 64-87,0 0 0,0 1-1,2 1 1,22-16 0,-29 24-41,0 1 0,1 0 0,0 0 0,0 1 0,0 1 0,0 0 0,1 0 0,0 1 0,18-2 0,-13 4 76,0 0 0,0 2 1,-1 0-1,1 1 0,0 0 1,-1 1-1,1 1 0,-1 1 1,0 1-1,-1 0 0,1 1 1,-1 0-1,-1 1 0,1 1 1,12 10-1,-11-10 733,-15-12 138,-4-6-471,-1 3-389,0-1 1,0 1-1,-1 0 1,0 0 0,-1 0-1,0 0 1,1 1 0,-1 0-1,-1 1 1,1-1-1,-1 1 1,-12-6 0,7 6-145,1 0 0,-1 1 0,-1 0 0,1 1 0,0 0 0,0 1 1,-1 0-1,1 1 0,-1 0 0,1 1 0,-16 3 0,20-2 60,0 0 0,0 0 0,0 1-1,0 0 1,0 0 0,1 1 0,0 0-1,-1 1 1,2-1 0,-1 1 0,0 1-1,1-1 1,0 1 0,0 0 0,1 0-1,0 1 1,-6 8 0,5-4 78,1 1 0,-1-1 0,2 1 0,0 1 0,0-1 0,1 0 0,1 1 0,0-1 0,0 1 1,2 0-1,-1 0 0,2 0 0,0-1 0,0 1 0,1 0 0,1-1 0,0 1 0,0-1 0,1 0 0,1 0 0,0 0 0,1-1 0,0 0 0,1 0 0,15 19 0,-19-26 26,0-1 0,0 0-1,0 0 1,0 0 0,1 0-1,-1 0 1,1-1 0,0 0-1,0 1 1,0-1 0,0-1-1,0 1 1,0-1 0,0 1-1,1-1 1,-1-1 0,0 1-1,1 0 1,-1-1 0,1 0-1,-1 0 1,1 0 0,-1-1-1,0 0 1,1 1 0,-1-1-1,0-1 1,1 1 0,-1-1-1,0 0 1,6-3 0,-1-2 8,0 0 0,-1 0 1,0 0-1,0-1 0,-1-1 1,0 1-1,-1-1 1,11-19-1,1-6 48,16-45 1,8-42 35,-26 74-486,-15 41-75,-1 13-3,15 65 17,21 87 513,-31-140 3,4 14 86,-9-32-170,1 1 0,-1-1 0,1 0 0,0 1-1,-1-1 1,1 0 0,0 0 0,0 0 0,-1 1 0,1-1-1,0 0 1,0 0 0,0 0 0,1 0 0,-1-1-1,2 2 1,-3-1 3,1-1 1,0 0-1,0 0 0,-1 0 0,1 0 0,0-1 1,0 1-1,-1 0 0,1 0 0,0 0 0,-1 0 0,1-1 1,0 1-1,-1 0 0,1-1 0,0 1 0,-1-1 0,1 1 1,0 0-1,-1-1 0,1 1 0,-1-1 0,1 0 1,-1 1-1,0-1 0,1 1 0,-1-1 0,1-1 0,11-20 195,-11 18-152,34-83 235,-27 65-302,1-1 1,0 1-1,2 1 0,0 0 1,19-26-1,-19 32-44,-3 5-19,-1 1 0,1 0 0,1 0 0,0 0 0,14-11 1,-22 20 43,1-1 0,-1 0 0,0 0 1,0 1-1,1-1 0,-1 0 0,0 1 1,1-1-1,-1 1 0,0 0 0,1-1 1,-1 1-1,0 0 0,1 0 0,-1 0 1,1 0-1,-1 0 0,1 0 0,-1 0 1,2 1-1,-2 0 17,0-1 1,1 1-1,-1 0 1,0 0-1,0 0 1,0 0-1,-1 0 0,1 0 1,0 0-1,0 0 1,0 0-1,-1 0 1,1 0-1,-1 0 1,1 1-1,-1-1 1,1 2-1,1 5 35,-1 0 0,0-1 0,0 1 0,-1 0 0,-1 15 0,-2 18 61,-4 66 148,10-70 56,1-40-247,-1 1 0,-1-1 0,1 0 0,0 0 0,-1 0 0,4-5 0,-2 2-29,22-30 45,-18 23-29,16-18 1,-19 25-3,53-55-112,-52 55 17,1 1 1,0 0 0,0 0-1,1 0 1,-1 1 0,1 0 0,13-4-1,-19 7 53,-1 1 0,1-1 0,-1 1 0,1 0 0,-1 0 0,1 0 0,-1 0-1,1 0 1,-1 0 0,1 0 0,-1 1 0,1-1 0,-1 1 0,1-1 0,-1 1 0,0-1 0,1 1 0,-1 0-1,1-1 1,-1 1 0,0 0 0,0 0 0,0 0 0,0 0 0,1 0 0,-1 0 0,-1 1 0,3 1-1,-1 1 2,1 0-1,-1 0 0,0 0 0,0 0 0,-1 1 0,1-1 1,-1 0-1,1 5 0,-2-8 21,0 0 1,0 0-1,0 0 1,0-1-1,0 1 1,0 0-1,0 0 1,1-1-1,-1 1 1,0 0-1,0-1 1,1 1-1,-1 0 1,1-1-1,-1 1 1,1 0-1,0 0 1,-1-1 5,1 0 1,0-1-1,-1 1 1,1 0-1,0 0 0,-1-1 1,1 1-1,0-1 1,-1 1-1,1 0 1,-1-1-1,1 1 1,-1-1-1,1 0 1,0 0-1,3-3-40,22-20 141,-8 5-231,28-19 0,-46 38 97,0-1 0,1 1 0,-1 0 0,0-1 1,1 1-1,-1 0 0,1 0 0,-1 0 0,1 0 1,-1-1-1,0 1 0,1 0 0,-1 0 0,1 0 1,-1 0-1,1 0 0,-1 0 0,1 0 0,-1 0 1,1 0-1,-1 0 0,0 0 0,1 1 0,-1-1 0,1 0 1,-1 0-1,1 0 0,-1 1 0,0-1 0,1 0 1,1 2-9,-1-1 1,0 0-1,0 0 1,0 1-1,0-1 1,0 1-1,0-1 1,-1 1-1,2 1 1,1 6 5,0 1 0,2 12 0,-4-19 30,8 48-87,-4-25 93,1 1 0,11 33 0,-16-58-4,-1 0 1,1-1 0,0 1-1,0 0 1,0 0-1,0 0 1,0-1 0,0 1-1,1-1 1,-1 1 0,0-1-1,1 1 1,2 1 0,-4-3-5,1 0 1,0 1-1,0-1 0,0 0 1,0 0-1,0 1 1,0-1-1,0 0 1,0 0-1,0 0 1,0 0-1,0-1 1,0 1-1,0 0 1,0 0-1,0-1 1,0 1-1,0 0 1,0-1-1,0 1 1,0-1-1,0 1 1,0-1-1,-1 1 1,1-1-1,0 0 1,1-1-1,6-5 52,0-2-1,0 1 0,-1-1 1,0 0-1,10-17 0,22-54 283,-30 60-250,-7 14-70,0 1 1,0-1 0,0 0-1,-1 1 1,1-1 0,-2 0-1,1 0 1,0-8 0,-1 12-49,0 0 1,-1 0 0,1 0 0,0 0 0,-1 0-1,1 0 1,-1 0 0,1 0 0,-1 0 0,0 1-1,0-1 1,0 0 0,0 0 0,0 1 0,0-1-1,-1 0 1,1 1 0,-1 0 0,1-1 0,-1 1-1,1 0 1,-1-1 0,0 1 0,1 0 0,-1 0 0,0 1-1,0-1 1,-2-1 0,2 2-1,-1-1 1,0 1 0,1-1-1,-1 1 1,0 0-1,1 0 1,-1 0-1,0 0 1,1 0-1,-1 1 1,0-1-1,1 1 1,-1 0-1,1 0 1,-1 0 0,1 0-1,-1 0 1,1 0-1,0 1 1,-1-1-1,1 1 1,0 0-1,0 0 1,0-1-1,0 1 1,1 0 0,-1 1-1,0-1 1,1 0-1,-1 0 1,1 1-1,0-1 1,0 1-1,0-1 1,0 1-1,-1 4 1,2 0 46,0 0 0,0 0 0,0 1 0,1-1 0,0-1 0,0 1 1,1 0-1,0 0 0,0 0 0,1-1 0,-1 1 0,2-1 0,-1 0 0,1 0 0,-1 0 0,7 7 0,-2-4 24,0 0-1,0-1 1,0 0-1,1-1 1,0 0-1,1 0 1,-1-1-1,1 0 1,12 5-1,-10-6-74,0 0-1,1-1 1,-1-1-1,1 0 1,-1-1-1,1 0 1,0-1-1,0 0 1,0-1-1,15-2 1,-17 1-615,-1-1 0,0-1-1,0 0 1,0 0 0,12-6 0,-12 4-1028,-1 0 0,0-1 0,0 0 0,-1 0 0,13-12 0,5-6-2946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14 814 4480,'-2'0'136,"2"-1"-84,0 1 0,-1 0 0,1 0-1,0 0 1,-1 0 0,1 0 0,0 0 0,-1 0-1,1 0 1,0 0 0,-1 0 0,1 0 0,0 0-1,-1 0 1,1 0 0,0 0 0,-1 0 0,1 0 0,0 0-1,-1 1 1,1-1 0,0 0 0,-1 0 0,1 0-1,0 1 1,-1-1 0,1 0 0,0 0 0,0 0-1,0 1 1,-1-1 0,1 0 0,0 1 0,0-1 0,0 0-1,-1 1 1,1-1 0,0 0 0,0 1 0,0-1-1,0 0 1,0 1 0,0 0 0,0 0 700,4-1 1269,-1 0-1773,-1-1 0,1 0 0,0 1 1,-1-1-1,1 0 0,-1 0 0,0 0 0,1 0 0,-1-1 1,0 1-1,0-1 0,0 1 0,0-1 0,0 0 0,0 0 0,3-3 1,2-4 261,1-1 0,7-13 0,52-82 1181,-63 99-1677,0 0 0,1 1-1,0-1 1,8-6 0,-13 12-16,1 0 0,-1-1 0,0 1 0,0 0 0,0 0 0,1 0 0,-1 0 0,0 0 0,0 0 0,0 0 0,1 0 0,-1 0 0,0 0-1,0 0 1,0 0 0,1 1 0,-1-1 0,0 0 0,0 0 0,0 0 0,1 0 0,-1 0 0,0 0 0,0 0 0,0 0 0,0 1 0,0-1 0,1 0 0,-1 0 0,0 0 0,0 0 0,0 1 0,0-1-1,0 0 1,0 0 0,0 0 0,1 0 0,-1 1 0,0-1 0,0 0 0,0 0 0,0 0 0,0 1 0,0-1 0,0 0 0,3 12 91,-3-11-89,3 20 89,-1 1 1,-1 0 0,-2 32-1,-1-2 27,-9 360 1863,7-293-1356,-6 62 1453,6-169-1247,1-32 235,3-95-617,1 44-350,13-106-74,-10 139-62,23-165-178,-16 140 64,24-72 0,-25 103 42,25-49 0,-27 65-24,1 0 1,0 1-1,1 0 0,21-24 0,-28 37 109,-1 0-1,0-1 0,0 2 0,1-1 1,-1 0-1,1 0 0,0 1 1,0-1-1,-1 1 0,1 0 0,0 0 1,0 0-1,0 0 0,0 1 1,6-1-1,-7 1 23,0 0 0,0 0 0,0 0 1,0 1-1,0-1 0,0 1 0,0-1 0,0 1 1,0 0-1,0 0 0,-1 0 0,1 0 0,0 0 1,0 0-1,-1 1 0,1-1 0,-1 0 0,1 1 0,-1-1 1,0 1-1,0 0 0,1-1 0,-1 1 0,1 3 1,0 0 26,0 0 0,0 0 0,-1 0 0,0 0 0,0 1 0,0-1 1,0 1-1,-1-1 0,-1 9 0,0 4 85,-7 31 1,-8 10 280,-41 106 0,52-154-235,-11 19 0,14-26-90,0-1 1,0 0 0,0-1 0,-1 1-1,1 0 1,-1-1 0,0 1-1,0-1 1,-5 4 0,7-6-78,0 1-1,-1-1 1,1 0-1,0 0 1,0 0-1,0 0 1,-1 0 0,1 0-1,0 0 1,0 0-1,-1 0 1,1 0 0,0 0-1,0-1 1,0 1-1,0-1 1,-1 1-1,1-1 1,0 1 0,0-1-1,0 0 1,0 1-1,0-1 1,0 0 0,1 0-1,-1 0 1,0 1-1,0-1 1,0 0 0,1 0-1,-1 0 1,0-2-1,2 2-30,1 1-1,-1-1 1,1 1 0,0-1-1,-1 1 1,1 0-1,0 0 1,-1 0-1,3 0 1,0-1 14,17-2 75,0-2 1,-1-1 0,0 0 0,36-17 0,-19 6 50,0-3-1,45-31 1,59-56 76,-125 94-120,0-1 0,-1 0 0,-1-1 0,0 0 0,0-1 0,-2-1 0,16-26 0,-20 27-32,0 0 96,0-1 0,9-25 0,-17 41-134,0 1 0,0-1 0,0 1 0,0-1 1,0 1-1,0 0 0,0-1 0,0 1 0,0-1 1,1 1-1,-1-1 0,0 1 0,0 0 0,1-1 1,-1 1-1,0-1 0,0 1 0,1 0 0,-1-1 1,0 1-1,1 0 0,-1 0 0,1-1 0,-1 1 1,0 0-1,1 0 0,-1 0 0,1-1 0,-1 1 1,1 0-1,-1 0 0,0 0 0,1 0 0,15 9-162,1 2 123,-5-4 25,1 0 0,-1 2 0,0-1 0,17 17 0,-25-20 42,1 0 0,-1 0 1,0 1-1,-1-1 0,1 1 0,-1 0 1,0 0-1,0 0 0,-1 0 0,0 0 1,0 1-1,2 8 0,-1 35-93,-3-40 80,0 0 0,1 0 0,0 0 1,1 0-1,0 0 0,1 0 0,4 12 0,-7-21 12,1 0 1,-1 0-1,1 0 1,-1 0-1,1 0 1,-1 0 0,1-1-1,0 1 1,-1 0-1,1 0 1,0-1 0,0 1-1,0 0 1,0-1-1,0 1 1,-1-1-1,1 1 1,0-1 0,0 1-1,0-1 1,0 0-1,0 1 1,1-1-1,-1 0 1,0 0 0,0 0-1,0 0 1,0 0-1,1 0 1,2-1 28,1 0-1,-1 0 1,0 0 0,0-1-1,7-3 1,-3 1 9,176-93 39,-107 54-284,-72 40 181,-3 2-16,0 0 0,0 0 1,1-1-1,-1 1 0,0 0 1,1 1-1,2-2 0,-5 2 29,1 0-1,-1 0 0,0 0 0,0 0 0,0 0 0,0 0 0,1 0 1,-1 1-1,0-1 0,0 0 0,0 0 0,1 0 0,-1 0 0,0 0 1,0 0-1,0 0 0,0 0 0,1 1 0,-1-1 0,0 0 0,0 0 1,0 0-1,0 0 0,0 1 0,0-1 0,1 0 0,-1 0 0,0 0 1,0 0-1,0 1 0,0-1 0,-1 14-100,-11 27-32,5-19 133,-5 31 1,8-25 52,1 0 0,2 47 0,1-58 8,2-1-1,0 1 0,2 0 1,-1-1-1,13 31 0,-5-27 126,-11-19-170,1-1-1,-1 1 1,0-1 0,1 1 0,-1-1-1,1 0 1,-1 1 0,1-1 0,-1 1-1,1-1 1,-1 0 0,1 1 0,-1-1-1,1 0 1,0 0 0,-1 1 0,1-1-1,-1 0 1,1 0 0,0 0 0,-1 0 0,1 0-1,0 0 1,-1 0 0,1 0 0,-1 0-1,1 0 1,0 0 0,-1 0 0,1 0-1,0-1 1,-1 1 0,2-1 0,-1 0 33,1 0 1,-1-1 0,1 0 0,-1 1 0,0-1 0,1 0 0,-1 0 0,0 1 0,0-1 0,0 0 0,1-3 0,7-26 352,-7 24-297,3-15-28,-2 0-1,-1-1 1,0 1-1,-4-46 1,1 52-105,-1 0 0,0 1 0,-1-1 0,-1 1 0,-11-27 0,14 38-6,-1 0 1,0 0 0,0 1-1,-1-1 1,1 0-1,-1 1 1,1 0 0,-1 0-1,0 0 1,0 0-1,-1 0 1,-3-2 0,-3-2-134,0 2 0,-21-9 0,12 5-89,9 6 91,2-1-96,17 1 86,15 2 105,42 1 0,-17 2 51,213-19 106,-81 3 64,-87 13-110,-92 1 11,-3 0-45,0 0 0,0 1 0,0-1 0,1 0 0,-1 0 0,0 0 0,0 1 0,0-1 0,1 1-1,-1-1 1,0 0 0,0 1 0,1-1 0,-1 1 0,0 0 0,0 0 0,-6 4 11,-11 7-9,5-5 3,0 1-1,0 0 0,1 1 1,1 1-1,0 0 0,0 0 1,-9 12-1,13-12-16,1 0 0,0 0 0,1 1 1,0 0-1,1 0 0,0 0 0,1 0 0,0 0 0,1 1 1,0 0-1,1-1 0,0 17 0,1-20 12,0 1 0,1-1 0,0 0 1,1 1-1,0-1 0,0 0 0,1 0 0,0 0 0,0 0 0,1-1 0,0 1 1,0-1-1,1 0 0,0 0 0,0 0 0,1-1 0,11 11 0,-7-9 2,0-1 0,0 0 0,1 0 0,0-1 0,0 0 0,0-1 0,1-1 0,-1 0 0,1 0-1,17 2 1,-20-4 36,0-1-1,0-1 0,0 0 0,1 0 0,-1-1 0,0 0 0,0 0 0,0-1 0,0 0 1,0-1-1,-1 0 0,1 0 0,-1-1 0,15-9 0,-7 2 40,-1 0 0,-1-2-1,0 0 1,0 0 0,22-30-1,-9 4 141,28-51 0,-46 75-179,-1 2 36,11-25 1,-18 34-76,0 1 1,1-1 0,-1 0 0,0 0-1,-1-1 1,1 1 0,-1 0 0,0 0 0,0 0-1,0 0 1,-1-6 0,0 6-86,0 0 0,-1 0 0,1 0 0,-1 0 0,1 1 1,-1-1-1,0 1 0,-4-6 0,5 8 33,0 0 1,-1-1-1,1 1 0,0 0 0,-1-1 1,1 1-1,-1 0 0,1 0 0,-1 0 1,0 1-1,1-1 0,-1 0 1,0 0-1,0 1 0,0-1 0,1 1 1,-1 0-1,0 0 0,0-1 0,0 1 1,-3 1-1,2-1 8,-1 1 1,0-1-1,0 1 0,0 0 0,1 0 1,-1 1-1,0-1 0,1 1 1,0 0-1,-1 0 0,1 0 0,0 0 1,0 0-1,0 1 0,0-1 1,-3 5-1,3-3 35,0 1-1,0-1 1,0 1-1,1 0 1,-1 0-1,1 0 1,1 0-1,-1 0 1,1 1-1,-2 7 1,2-2 14,1 1 1,-1-1-1,2 0 1,0 1-1,0-1 0,1 0 1,0 0-1,1 0 1,0 0-1,6 13 1,-6-18 18,-1-1 1,2 0 0,-1 1 0,0-2 0,1 1 0,0 0 0,0-1 0,1 1 0,-1-1-1,1 0 1,0-1 0,0 1 0,0-1 0,1 0 0,-1 0 0,1-1 0,-1 1 0,1-1-1,0-1 1,0 1 0,0-1 0,0 0 0,9 0 0,3-1 46,-1-1 0,0-1 0,0-1 0,0-1 0,0 0 0,-1-1-1,26-11 1,107-60 53,206-109 34,-320 169-162,36-14 186,-62 26-182,-13 6-205,-18 7-279,9-3 449,0 1 0,1 0 0,0 1 0,1 0 0,-1 0 1,2 1-1,-1 1 0,1 0 0,1 0 0,0 1 0,-11 16 0,8-6-7,0 1-1,2-1 1,0 2-1,-11 38 1,14-30-19,-6 42 1,12-64 67,0 0 0,1 0 0,0 0 0,0 0 0,1 0 0,0 0 0,1 0 0,0-1 0,4 12 0,-5-18 15,-1 0 1,1 0-1,0 0 1,0 0-1,0 0 1,1-1-1,-1 1 1,0 0-1,1-1 1,-1 1-1,1 0 1,-1-1-1,1 0 1,0 1-1,0-1 1,3 2-1,-3-3-2,0 1 0,-1-1 0,1 0 0,0 0 0,-1 0 0,1 0 0,0 0 0,-1-1 0,1 1 0,-1 0 0,1-1 0,0 1 0,-1-1 0,1 0 0,-1 1 0,1-1 0,-1 0 0,0 0 0,1 0 0,-1 0 0,0 0 0,1 0 0,0-2 0,11-10-4,0-1 0,-1 0 1,0-1-1,17-31 0,33-75-192,-51 97 188,13-24-164,-2-2 1,21-73 0,11-157-155,-50 240 307,1-42-1,-5 67-80,-1-1 0,0 0 0,-1 1-1,-1-1 1,-7-21 0,9 33 22,0 1 0,-1-1 1,0 1-1,1-1 1,-1 1-1,-1-1 1,1 1-1,-5-5 1,6 7 21,0 0 1,-1 0 0,1 0 0,-1 0-1,1 0 1,-1 0 0,1 0 0,-1 0 0,0 1-1,1-1 1,-1 1 0,0-1 0,1 1 0,-1 0-1,0 0 1,0-1 0,1 1 0,-1 0-1,0 1 1,0-1 0,1 0 0,-4 1 0,0 1 0,-1 0 0,1 1 0,0-1 0,0 1 0,0 0 0,1 1 0,-1-1 0,1 1 0,0 0 0,0 0 0,0 0 0,0 1 0,1-1 0,-1 1 0,1 0 0,1 0 0,-4 6 0,-5 13-7,1 1-1,-10 35 1,12-31 54,0-1 1,2 1-1,2 0 1,0 1-1,2-1 1,1 1-1,2-1 1,0 1-1,2-1 1,2 0-1,0 0 1,2 0-1,14 38 1,-10-40 102,2 0 0,0-1 1,2 0-1,36 46 0,-46-66-49,0 0 0,1 0 0,0 0 0,0-1 0,1 0 0,-1-1 0,1 1 0,0-1 0,0 0 0,1-1 0,-1 0 0,12 3 0,-13-4-11,0-1 0,1 0 0,-1 0-1,1-1 1,-1 0 0,0 0 0,1-1 0,-1 1 0,1-1 0,-1-1 0,0 1 0,0-1-1,1 0 1,-1-1 0,-1 1 0,9-6 0,-1 0-40,-1-1 1,0-1-1,-1 0 0,0 0 1,18-25-1,43-66 137,-70 98-151,16-24-106,-1-1 0,16-35 0,-39 88-73,1 0 0,-3 33 0,6-28 277,1 1 1,2-1-1,6 51 0,-7-80-101,6 21 207,-6-22-191,0 1 0,1-1 0,-1 1 0,0 0 0,0-1 0,1 1 0,-1-1 0,0 1 0,1-1 0,-1 1 0,0-1 0,1 0 0,-1 1 0,1-1 0,-1 1 0,1-1 1,-1 0-1,1 1 0,-1-1 0,1 0 0,-1 0 0,1 1 0,-1-1 0,1 0 0,0 0 0,-1 0 0,1 0 0,-1 0 0,1 0 0,0 0 0,-1 0 0,1 0 0,-1 0 0,1 0 0,0 0 0,2-2 51,0 1 1,-1 0-1,1-1 0,-1 0 0,1 1 0,-1-1 0,0 0 0,0 0 1,0 0-1,2-4 0,17-25 205,-17 24-200,13-21-134,2 2-1,26-33 1,68-66-386,-104 113 140,-6 8-63,-6 11 138,-1 1 245,0-1 0,0 1 0,1 0 0,1 0 0,-1 0 0,1 1 0,1-1 0,-1 0 0,1 1 0,1-1 0,0 10 0,1-9 4,0-1-1,1 0 1,0 0-1,0 1 1,1-1-1,0-1 1,4 10-1,-6-15-2,0 0-1,1 1 1,-1-1-1,0 0 0,1 0 1,0 0-1,-1 0 1,1 0-1,0 0 0,0-1 1,0 1-1,0 0 0,1-1 1,-1 0-1,0 0 1,0 1-1,1-1 0,-1 0 1,1-1-1,-1 1 1,1 0-1,-1-1 0,1 1 1,0-1-1,-1 0 1,4 0-1,2-1 67,0-1 1,0 1 0,0-1-1,0-1 1,0 1-1,0-1 1,-1-1-1,0 0 1,0 0-1,0 0 1,12-10 0,11-16-135,37-45 1,-20 19-99,-38 44 115,-8 9-40,1 1 1,0 0-1,-1-1 0,1 1 0,0 0 0,0 0 1,0 0-1,0 0 0,5-3 0,-6 5 55,-1 1 1,1-1-1,-1 0 0,1 0 0,-1 0 1,1 0-1,-1 1 0,1-1 0,-1 0 0,1 0 1,-1 1-1,1-1 0,-1 0 0,1 1 0,-1-1 1,0 1-1,1-1 0,-1 0 0,0 1 1,1-1-1,-1 1 0,1 0 0,10 18 83,-3-6 26,18 28 183,-21-31-163,0-1 0,1 0 0,1 0 0,12 14 1,-10-15-56,0-1 0,-1 0 0,2-1 1,-1 0-1,1-1 0,0 0 0,0 0 1,1-1-1,-1 0 0,1-1 1,0 0-1,0-1 0,0 0 0,0-1 1,0 0-1,1-1 0,17-1 0,-10-1 95,0-1-1,0-1 0,-1 0 0,1-2 0,-1 0 0,0-1 0,0-1 0,-1 0 0,24-16 0,-32 17-103,1-1 1,-1 1 0,0-2-1,-1 1 1,0-1 0,0 0-1,-1-1 1,0 0 0,8-16-1,-14 24-74,1-1-1,-1 0 1,0 0 0,0 1-1,0-1 1,0 0-1,0 0 1,-1 0-1,1 0 1,-1-5-1,0 7 15,0 1-1,0-1 0,0 0 1,0 0-1,0 0 0,0 0 1,-1 1-1,1-1 1,0 0-1,0 0 0,-1 1 1,1-1-1,-1 0 1,1 1-1,0-1 0,-1 0 1,1 1-1,-1-1 1,0 0-1,1 1 0,-1-1 1,1 1-1,-1-1 0,0 1 1,0-1-1,-1 0 2,0 1 0,0-1 0,0 0 0,0 1 0,-1 0 0,1-1-1,0 1 1,0 0 0,-4 1 0,1-1-11,-1 1 1,1 0-1,0 0 1,-1 1-1,1-1 1,-8 4-1,9-3 33,0 0-1,0 1 1,0-1-1,0 1 1,0 0-1,1-1 1,-1 2-1,1-1 1,0 0-1,0 1 1,0-1-1,-3 7 1,5-8 4,1-1 0,0 0 0,0 0 0,0 0 0,0 0 0,0 1 0,0-1 0,0 0-1,0 0 1,0 0 0,0 0 0,1 0 0,-1 0 0,1 1 0,-1-1 0,1 0 0,-1 0 0,2 1 0,13 19 1,-12-17 12,7 6 66,-1 0 0,2 0-1,-1-1 1,1 0 0,0-1-1,1 0 1,0-1 0,20 10-1,-22-13-236,0-1 0,0 1 1,0-2-1,0 1 0,1-1 0,-1-1 0,0 0 0,1 0 0,-1-1 0,1-1 1,-1 0-1,13-2 0,18-5-966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1144 5152,'-18'0'10778,"19"-2"-9605,12-21 977,-3 4-1369,11-30 0,43-137 355,-42 125-942,27-86 231,13-95-57,-22 49 171,-11 46 207,-20 119-588,-7 22-141,-1 1 0,1-1 1,-1 0-1,0 1 0,1-8 1,-4 8-169,-2 11-50,-20 157-171,13-82 360,-95 507 316,86-505-192,-4-1 0,-40 95 0,-63 111 38,-25-9 350,142-264-268,-16 19 0,25-33-210,0 0 1,1 0-1,-1 0 0,0 0 1,0-1-1,0 1 0,0 0 0,0-1 1,0 1-1,0 0 0,-1-1 0,0 1 1,2-1-20,-1 0 1,1 0 0,0 0-1,0 0 1,0 0 0,-1 0-1,1 0 1,0 0-1,0 0 1,0 0 0,0 0-1,-1 0 1,1 0 0,0 0-1,0 0 1,0-1 0,0 1-1,0 0 1,-1 0 0,1 0-1,0 0 1,0 0 0,0 0-1,0 0 1,0-1 0,0 1-1,-1 0 1,1 0-1,0 0 1,0 0 0,0-1-1,0 1 1,0 0 0,0 0-1,1-14 82,3 0-129,1 1 0,0 0 0,0-1 1,11-15-1,0 4-13,2 1 0,26-28 0,49-41-161,106-83 121,-176 156 103,226-204 149,78-53-379,-304 258 261,37-36-106,-71 85-193,-42 102 197,45-108 84,1 0 0,2 0 0,-6 46 0,11-62-13,0 0 1,0 0-1,0-1 0,1 1 0,0 0 1,1-1-1,0 1 0,4 11 1,-5-16 18,1 0 1,-1 0 0,1-1 0,0 1 0,-1 0 0,1-1-1,1 1 1,-1-1 0,0 1 0,0-1 0,1 0 0,0 0-1,-1 0 1,1 0 0,0-1 0,0 1 0,0-1-1,0 0 1,0 0 0,0 0 0,0 0 0,6 1 0,-7-2 23,0 0 0,1 0 0,-1 0 0,0 0 0,0 0 0,1 0 1,-1-1-1,0 1 0,0-1 0,1 0 0,-1 1 0,0-1 0,0 0 1,0 0-1,0-1 0,0 1 0,0 0 0,0-1 0,-1 1 1,1-1-1,0 1 0,-1-1 0,1 0 0,-1 0 0,0 0 0,2-2 1,1-4 40,0 0 1,-1 0 0,0 0 0,0 0 0,2-13 0,2-20 133,5-74 0,-9-43-429,-3 119 105,0 34 67,0 1 0,1 0 0,0 0-1,-1 0 1,2 0 0,-1 0-1,0 0 1,1 0 0,0 0-1,0 1 1,0-1 0,0 1-1,0-1 1,1 1 0,0 0 0,-1 0-1,1 0 1,1 0 0,-1 0-1,6-3 1,3-1 7,-1 0 1,1 1-1,1 0 0,-1 1 1,19-4-1,-4 1 29,0 2 0,0 1 0,50-3 0,-65 7 25,0 1-1,0 1 1,0 0-1,0 0 0,0 2 1,0-1-1,0 1 1,-1 1-1,1 0 1,-1 1-1,14 7 1,-20-8 28,0 0 1,0 0-1,0 0 1,-1 1-1,0 0 1,0 0-1,0 0 1,0 0-1,-1 0 1,0 1 0,0 0-1,0-1 1,3 12-1,0 6 117,0 1-1,3 31 1,-6-33-117,4 32 161,8 43-49,-12-79-107,2 0 0,0 0 0,9 19 0,-13-33-46,1 1-1,1-1 1,-1-1-1,1 1 0,0 0 1,-1 0-1,2-1 1,-1 0-1,0 0 1,1 0-1,-1 0 1,6 4-1,-6-6-92,0 0-1,-1 0 1,1 0 0,-1 0-1,1 0 1,0 0-1,0-1 1,-1 0-1,1 1 1,0-1-1,0 0 1,0 0 0,-1 0-1,1-1 1,0 1-1,0-1 1,0 1-1,-1-1 1,1 0 0,0 0-1,-1 0 1,5-3-1,6-5-1289,0 0 0,0-1 0,13-13 0,33-38-5859,-54 55 6263,49-51-3996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1112 5216,'-26'17'2976,"25"-17"-2561,0 1 1,0 0-1,0 0 1,1 0-1,-1 0 1,0 0-1,0 0 1,1 0-1,-1 0 1,1 0-1,-2 7 4172,30-90-2325,0 3-1852,-15 48-229,3 1 0,0 1 1,2 1-1,41-51 0,-37 54 58,1 1 0,2 1-1,45-33 1,93-46 865,-159 99-1070,1 1 0,-1 0 0,1 1-1,-1-1 1,10-1 0,-14 3-20,1 0 1,0 0-1,-1-1 0,1 1 0,0 0 0,-1 0 1,1 0-1,0 0 0,0 0 0,-1 0 1,1 1-1,0-1 0,-1 0 0,1 0 0,0 0 1,-1 1-1,1-1 0,0 0 0,-1 1 0,1-1 1,0 0-1,-1 1 0,1-1 0,-1 1 0,1-1 1,-1 1-1,1-1 0,-1 1 0,0-1 1,1 1-1,-1 0 0,1-1 0,-1 1 0,0 0 1,0-1-1,1 1 0,-1 0 0,0-1 0,0 1 1,0 0-1,0-1 0,0 1 0,0 0 0,0 0 1,0-1-1,0 1 0,0 0 0,0-1 1,0 1-1,-1 0 0,-4 24 160,-1-1 0,-13 33 1,5-15-117,-61 233 326,74-256-414,1-19 34,0 0 0,0 0 0,0 0-1,0 0 1,0 0 0,0 1 0,0-1 0,0 0-1,0 0 1,1 0 0,-1 0 0,0 0 0,0 1-1,0-1 1,0 0 0,0 0 0,0 0 0,1 0 0,-1 0-1,0 0 1,0 0 0,0 0 0,0 0 0,0 0-1,1 0 1,-1 0 0,0 0 0,0 1 0,0-1 0,0 0-1,1 0 1,-1 0 0,0-1 0,0 1 0,0 0-1,0 0 1,1 0 0,-1 0 0,0 0 0,0 0-1,0 0 1,0 0 0,0 0 0,1 0 0,-1 0 0,0 0-1,0-1 1,4-2 69,-1 0 1,1 0-1,-1-1 0,0 1 0,4-7 0,56-77 429,51-66-694,-103 140 141,4-6-13,0 1-1,2 0 1,0 1-1,1 1 1,29-21-1,-44 35 25,-1 1 0,0 0-1,1 0 1,-1-1 0,1 1-1,-1 1 1,5-2 0,-6 2 30,0 0 1,0 0 0,0 0-1,0 0 1,-1 0-1,1 0 1,0 0-1,0 0 1,0 0-1,-1 1 1,1-1 0,0 0-1,0 0 1,0 1-1,-1-1 1,1 1-1,0-1 1,-1 1 0,1-1-1,0 1 1,-1-1-1,1 1 1,-1 0-1,1-1 1,-1 1-1,1 0 1,0 1 0,3 6 20,-1 2 0,0-1 1,0 0-1,-1 1 1,0-1-1,1 19 0,0-1 43,-1-13-29,0 1 1,1-1-1,1 0 0,1 0 1,8 19-1,-11-29-1,0-1 0,0 1-1,0-1 1,0 1 0,0-1 0,1 0-1,0 0 1,-1 0 0,1-1 0,0 1 0,0-1-1,1 1 1,-1-1 0,0 0 0,1 0-1,0-1 1,-1 1 0,1-1 0,0 0 0,0 0-1,-1 0 1,1 0 0,0 0 0,7-1 0,-2 0 38,0-1 0,1-1 0,-1 0 1,0 0-1,0-1 0,0 0 0,0 0 0,-1-1 1,1 0-1,12-9 0,4-4 106,-2 0 1,23-23-1,-26 23-64,-1-2 1,-1-1-1,19-25 1,-32 37-109,1 0 1,-1-1 0,-1 1 0,1-1-1,-1 0 1,-1 0 0,0-1 0,0 1-1,-1-1 1,0 1 0,1-20 0,-3 28-34,0 1 0,0-1 1,0 0-1,0 0 1,0 0-1,0 1 1,0-1-1,0 0 1,0 0-1,0 0 1,0 1-1,0-1 1,-1 0-1,1 0 1,0 1-1,-1-1 0,1 0 1,-1 1-1,1-1 1,-1 0-1,1 1 1,-1-1-1,1 0 1,-1 1-1,1-1 1,-1 1-1,0-1 1,1 1-1,-1 0 0,-1-1 1,1 1-15,-1 0-1,1 0 1,-1 0-1,1 0 1,-1 0-1,0 1 1,1-1 0,-1 0-1,1 1 1,-1-1-1,1 1 1,0 0 0,-1-1-1,-1 2 1,-3 3-12,-1-1 1,1 1 0,0 0 0,0 0-1,-6 8 1,7-6 48,0 1 0,0 1-1,1-1 1,0 1 0,1 0 0,-1 0-1,2 0 1,-1 0 0,1 0-1,1 1 1,-1-1 0,2 0 0,-1 1-1,2 14 1,1-9 40,0-1-1,1 1 1,0-1-1,1 0 1,1 0-1,0 0 1,0-1 0,14 23-1,-14-28 25,1-1-1,-1 0 1,8 8-1,-11-12-16,1-1 0,-1 0 0,1 0-1,0 0 1,-1 0 0,1 0 0,0 0 0,0-1 0,0 1 0,0-1-1,6 2 1,-5-3 10,-1 0 0,0 0 0,0 0 0,1 0 0,-1 0 0,0-1 0,0 0 0,0 0 0,1 1 0,-1-2 0,0 1 0,0 0-1,-1-1 1,6-2 0,1-3 63,0 0-1,14-13 0,22-24 95,-16 14-128,1 2 0,37-26 0,73-37-306,-105 74 63,-34 17 163,-1-1 1,0 1-1,1 0 0,-1 0 1,0 0-1,1-1 0,-1 1 1,1 0-1,-1 0 1,0 0-1,1 0 0,-1 0 1,1 0-1,-1 0 0,1 0 1,-1 0-1,0 0 1,1 0-1,-1 0 0,1 0 1,0 0-1,-1 0 0,1 1 0,-1-1 0,0 1 0,0-1 1,1 0-1,-1 1 0,0-1 0,0 1 0,0-1 0,0 1 0,0-1 0,0 1 0,1-1 0,-1 1 1,0-1-1,0 0 0,0 1 0,-1-1 0,1 1 0,0-1 0,0 1 0,0-1 0,0 1 0,0-1 0,-1 1 1,-4 15 94,-11 22 0,1-2-5,5-10-68,2 0 0,1 1 1,1 0-1,2 0 1,0 1-1,1 32 1,3-57-12,0 0 1,0 0 0,0-1-1,1 1 1,-1 0-1,1 0 1,-1-1 0,1 1-1,0 0 1,0-1-1,3 5 1,-3-6 5,-1-1 0,1 1 0,0 0 1,0 0-1,0-1 0,0 1 0,0 0 0,0-1 0,0 1 1,0-1-1,0 1 0,0-1 0,0 0 0,0 1 0,0-1 0,0 0 1,0 0-1,1 0 0,-1 0 0,0 0 0,0 0 0,0 0 0,0 0 1,0 0-1,1 0 0,-1-1 0,0 1 0,0 0 0,0-1 1,0 1-1,1-2 0,9-3 63,0-1 0,-1 0 1,0 0-1,-1-1 0,1-1 0,12-13 0,49-58-61,-44 47-47,-2 3-179,1 1 0,59-49 0,-82 74 169,-1 2-2,0-1 1,1 0-1,-1 1 1,0 0 0,0-1-1,4 0 1,-5 2 30,-1 0 0,1 0 0,-1 0 0,1 0 0,-1 0 0,0 0-1,1 0 1,-1 0 0,1 0 0,-1 0 0,1 0 0,-1 0 0,1 0 0,-1 1 0,0-1 0,1 0 0,-1 0-1,1 1 1,-1-1 0,0 0 0,1 0 0,-1 1 0,0-1 0,1 0 0,-1 1 0,0-1 0,0 1-1,1-1 1,-1 0 0,0 1 0,0-1 0,0 1 0,1-1 0,-1 1 0,0-1 0,0 0 0,0 1 0,0-1-1,0 1 1,0-1 0,0 1 0,0-1 0,0 1 0,0 0 0,5 100-110,-4-68 360,0-1-1,11 52 1,-12-81-212,0-1 0,1 1 0,0-1 1,0 0-1,0 0 0,0 1 1,0-1-1,0 0 0,2 2 1,-3-4-11,0 1 1,0-1 0,1 0 0,-1 0 0,0 1 0,1-1 0,-1 0 0,0 0 0,1 0 0,-1 1 0,1-1 0,-1 0 0,0 0 0,1 0 0,-1 0 0,0 0 0,1 0 0,-1 0 0,1 0 0,-1 0 0,0 0 0,1 0 0,0 0 0,0-1 13,0 1 1,0-1 0,0 0 0,1 1 0,-1-1-1,0 0 1,0 0 0,0 0 0,0 0 0,1-1 0,9-14 151,0-1 0,12-25 0,-5 10-26,14-17 37,41-50-1,-37 52-137,37-62 0,-7-17-48,66-182 1,-125 291-138,-2 0 0,6-28 0,-11 37-129,-3 10 47,-10 20 15,-3 19 135,1 1 1,-10 51-1,-9 95 134,27-133-68,2 1 1,2-1-1,6 63 1,0-85 50,2 0 1,0 0-1,3 0 1,0-1 0,3 0-1,18 43 1,-26-71-11,-1 1 1,1 0 0,-1-1-1,1 0 1,0 1 0,1-1-1,-1 0 1,9 6 0,-11-8-16,1-1 0,0 0 0,0 0 1,0 0-1,-1 0 0,1-1 0,0 1 1,0 0-1,0-1 0,0 0 0,0 1 1,0-1-1,0 0 0,0 0 1,0 0-1,0 0 0,1 0 0,-1-1 1,0 1-1,0 0 0,0-1 0,-1 0 1,1 1-1,3-3 0,1 0 13,0-1-1,-1 0 1,1 0 0,-1-1-1,0 1 1,0-1-1,0 0 1,-1-1 0,7-10-1,3-7 114,13-28-1,50-116-59,-75 162-91,42-96-59,-43 87-52,-1 13 93,0 0 1,0 1-1,0-1 1,0 0-1,0 1 0,0-1 1,0 0-1,0 1 1,0-1-1,1 0 1,-1 0-1,0 1 1,0-1-1,0 1 1,1-1-1,-1 0 1,0 1-1,1-1 1,-1 1-1,2-2 0,-1-1-831,-2 6 589,1 23 101,-1 8 174,2 0-1,1 0 1,1 0 0,11 45 0,-12-71 7,1-1 0,-1 0 0,1-1 0,1 1 0,-1 0 0,1-1 0,0 0 0,0 0 0,1 0 0,9 9 0,-11-12-2,1 1 1,0-1 0,0-1 0,0 1 0,1-1 0,-1 1 0,1-1 0,-1 0 0,1-1 0,0 1 0,-1-1 0,1 0 0,0 0 0,0-1 0,0 1 0,0-1 0,8-1-1,4-1 22,-1-1 0,1-1 0,-1-1 0,1 0 0,-1-2 0,-1 1 0,1-2 0,20-13 0,3-6 78,67-57 1,42-59 71,-141 130-538,-7 10-8,-6 9 62,-3 5 246,0 0 0,2 1 0,-1 0-1,1 0 1,1 1 0,0 0 0,1 0 0,0 0-1,1 1 1,0-1 0,-2 25 0,4-14 121,0 0-1,2 1 1,0-1-1,2 0 1,1 0 0,6 24-1,-8-42-15,0 0 0,1-1 1,0 1-1,0-1 0,1 0 0,5 10 0,-7-14-44,-1 0 0,1-1 0,0 1 0,-1 0 0,1 0 0,0 0 0,0-1 0,0 1 0,0 0 0,-1-1 0,1 1 0,0-1 0,0 1 0,0-1 0,0 1 0,0-1 0,0 0 0,0 1 0,1-1 0,-1 0 0,0 0 0,0 0 0,0 0 0,0 0 0,0 0 0,0 0 0,0 0-1,0 0 1,0 0 0,0-1 0,1 1 0,-1-1 0,0 1 0,0 0 0,-1-1 0,1 0 0,0 1 0,0-1 0,0 1 0,0-1 0,0 0 0,-1 0 0,1 0 0,1-1 0,4-4 25,0-1 0,-1-1 1,0 1-1,0-1 0,-1 0 0,7-16 0,18-57-54,-23 62 40,3-10 41,8-37-1,-15 58-106,-1 1 0,0-1 0,-1 1-1,0-1 1,0 0 0,0 1 0,-1-1 0,0 1 0,-1-1-1,-3-12 1,3 17-1,0 0 0,0 0 0,0 0 0,-1 1 0,1-1 0,-1 1 0,1-1-1,-1 1 1,0 0 0,0 0 0,0 0 0,0 0 0,0 0 0,0 1 0,-1 0 0,1-1 0,-1 1 0,1 0 0,-1 1-1,1-1 1,-1 1 0,1-1 0,-1 1 0,1 0 0,-1 1 0,-4 0 0,-27-1-274,176-8 507,-91 4-234,90 0 103,-112 5-53,0 1 1,0 1 0,28 8 0,-47-9-4,-1 0 0,0 1 0,-1 0 1,1 1-1,0 0 0,-1 0 1,7 5-1,-10-6 17,0 0 1,-1 0-1,1 0 1,-1 1-1,0-1 0,0 1 1,0 0-1,-1 0 1,0 0-1,1 0 0,-1 0 1,0 0-1,-1 1 1,2 4-1,0 8 93,-2 0 0,1 1 1,-2-1-1,-1 0 0,-2 21 0,1-11-43,-2-4-54,2 3 292,2-26-305,0 0-1,0 0 0,0 0 0,0 0 0,0 1 1,0-1-1,0 0 0,0 0 0,0 0 0,0 0 0,0 0 1,1 0-1,-1 0 0,0 0 0,0 0 0,0 0 1,0 0-1,0 0 0,0 0 0,0 0 0,0 0 0,1 0 1,-1 0-1,0 0 0,0 0 0,0 0 0,0 0 1,0 0-1,0 0 0,0 0 0,0 0 0,1 0 0,-1 0 1,0 0-1,0 0 0,0 0 0,0 0 0,0-1 1,0 1-1,0 0 0,0 0 0,0 0 0,0 0 0,0 0 1,0 0-1,0 0 0,1 0 0,-1 0 0,0 0 1,0-1-1,0 1 0,0 0 0,0 0 0,0 0 0,0 0 1,0 0-1,0 0 0,0 0 0,0 0 0,0-1 1,10-17 301,40-73-435,-39 73 104,1 1 0,1 0 0,16-16 0,-25 29-10,1-1 0,-1 2-1,1-1 1,0 1 0,0-1-1,8-3 1,-12 7 21,0-1 0,1 1 0,-1-1 0,0 1 0,0-1 0,0 1 0,0 0 0,0 0 0,1 0 0,-1 0-1,0 0 1,0 0 0,0 0 0,1 0 0,-1 0 0,0 0 0,0 1 0,0-1 0,0 0 0,0 1 0,1-1 0,-1 1 0,0 0 0,0-1 0,0 1 0,0 0 0,0-1 0,-1 1-1,1 0 1,0 0 0,0 0 0,0 0 0,-1 0 0,1 0 0,0 0 0,-1 0 0,1 0 0,-1 0 0,0 0 0,1 0 0,-1 2 0,7 19 54,5 28 1,-9-33 31,1 0-1,0 0 1,13 28 0,-16-43-48,-1 0 1,1 0-1,1 0 1,-1 0-1,0 0 1,0 0-1,1 0 1,-1 0-1,1-1 1,0 1 0,-1-1-1,1 1 1,0-1-1,0 1 1,0-1-1,0 0 1,0 0-1,0 0 1,0 0-1,0-1 1,0 1-1,1 0 1,-1-1-1,3 1 1,0-2 47,0 1 0,0-1 0,0 0 0,-1 0 0,1-1 0,0 1 0,-1-1 0,1 0 0,6-4 0,7-4 110,0-1 0,-1-1-1,16-15 1,45-45 58,-36 32-263,13-15 12,-21 20-194,56-43 0,-89 77 174,1 0 0,0 0 0,-1 0 0,1 0 0,0 0 0,0 0 0,0 0 0,0 1 0,0-1 0,2 0 0,-3 1 23,0 0 1,0 0-1,-1 0 0,1 0 1,0 1-1,0-1 0,-1 0 0,1 0 1,0 1-1,-1-1 0,1 0 1,0 1-1,-1-1 0,1 0 0,0 1 1,-1-1-1,1 1 0,-1-1 1,1 1-1,-1 0 0,1-1 1,-1 1-1,0-1 0,1 1 0,-1 0 1,0-1-1,1 1 0,-1 0 1,0-1-1,0 1 0,1 0 0,-1 0 1,0 0-1,1 10-5,0 0 0,-1 0 0,0 0-1,0 0 1,-1-1 0,-5 21 0,3-13 36,-74 361 467,65-335-63,21-66 138,22-36-361,-23 40-201,1 1 0,0 0 0,1 1 0,1 0-1,1 1 1,24-26 0,-21 28-84,0 0 1,1 1-1,0 1 0,1 0 0,34-15 0,76-19-4089,-102 34 468,-3 6 1174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 9632,'-23'-1'6855,"31"2"-4623,258-47 2919,-86 19-4621,-31 8-2954,0 4-3398,-82 11 2500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86 218 4064,'-1'-3'657,"0"0"0,0 0 0,1 0 0,-1 0 0,1 0 1,-1-6-1,1 6 45,0 0 0,0 0 0,-1 0 0,1 1 0,-1-1 0,-1-4 0,2 5-192,-1 1-1,0-1 0,1 1 0,-1 0 1,0-1-1,0 1 0,0 0 1,-2-3-1,-2 5 1605,1 8-2023,2 0-45,1 1-1,0-1 0,1 0 1,-1 0-1,3 14 0,-1 4 30,1 74 296,8 125 517,47 248 34,-39-326-436,-18-99 298,1-49-759,-1 1 1,0-1 0,0 0-1,0 0 1,0 1 0,0-1 0,0 0-1,0 1 1,0-1 0,0 0 0,0 1-1,0-1 1,-1 0 0,1 0-1,0 1 1,0-1 0,0 0 0,0 1-1,0-1 1,0 0 0,-1 0-1,1 1 1,0-1 0,0 0 0,0 0-1,-1 0 1,1 1 0,0-1 0,0 0-1,-1 0 1,1 0 0,0 0-1,-1 1 1,-8-6 615,-8-14-258,11 5-319,-1 0 1,2-1-1,0 0 0,-5-27 0,6 23-27,-20-87 179,4-1 1,-9-161 0,29 260-228,-3-67-93,12-137 1,-9 205 94,5-32-111,2 0 1,20-68-1,-24 97 76,1 0 0,0 0 0,0 1 0,1-1 0,1 1 0,0 0 0,0 1 0,0 0 0,1 0 0,0 0 0,1 0 0,0 1 0,0 1 0,0-1 0,15-8 0,-17 13 2,0 0 1,0 0-1,-1 0 1,1 1 0,0 0-1,0 0 1,0 0 0,1 1-1,-1 0 1,0 0-1,0 1 1,8 1 0,-3 0 1,0 0-1,0 2 1,-1-1 0,1 1 0,15 8 0,-17-7 72,0 1 0,0 0 0,0 0 0,-1 0 0,0 1 0,0 1 0,8 8-1,-12-10 10,0-1 0,-1 1-1,1 0 1,-1 0 0,0 1-1,0-1 1,-1 0 0,0 1-1,0-1 1,-1 1 0,1 0-1,-1 8 1,0 4 159,-1 1 0,-1-1 0,0 0 0,-2 1 0,-8 30 0,8-36-158,-2-1 0,0 1 0,-1-1 0,0 0 0,-1 0 0,0-1 0,-1 0 0,-12 14 0,6-9-96,-2-2-1,1 0 0,-2 0 0,0-2 0,-1 0 0,-23 13 1,10-7-2233,29-17 1686,0-1 0,1 0 0,-1 1 1,0-1-1,1 1 0,0 0 0,-3 2 0,4-3 444,0-1 0,0 0 0,0 1 0,0-1 0,0 0 1,0 1-1,0-1 0,0 0 0,0 1 0,0-1 0,0 0 0,0 1 0,0-1 0,0 1 0,0-1 0,0 0 0,0 1 0,0-1 0,0 0 0,0 1 0,1-1 0,-1 0 0,0 1 0,0-1 0,0 0 0,1 0 0,-1 1 0,0-1 0,0 0 0,1 0 0,-1 1 0,0-1 0,1 0 0,-1 0 0,0 0 0,1 1 0,-1-1 0,0 0 0,1 0 0,-1 0 0,0 0 0,1 0 0,-1 0 0,0 0 0,1 0 0,13 5-2845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196 949 3808,'-12'-17'1647,"11"17"-1515,1-1 0,-1 0 0,1 0 0,-1 0-1,1 1 1,0-1 0,-1 0 0,1 0 0,0 0 0,0 0 0,0 0 0,0 0 0,0 0 0,0 1-1,0-1 1,0 0 0,0-1 0,1 0 18,-1 1 0,0-1 0,1 0-1,-1 1 1,0-1 0,0 1 0,0-1 0,0 0-1,0 1 1,-1-1 0,1 1 0,0-1 0,-1 1-1,1-1 1,-1 1 0,1-1 0,-1 1 0,0-1-1,0 1 1,0 0 0,0-1 0,-1 0 0,1 0-40,-1-1 1,-1 1 0,1 0-1,0 0 1,0 0-1,-1 1 1,1-1 0,-1 1-1,1-1 1,-1 1 0,-5-2-1,4 2-112,0-1 0,0 2 1,0-1-1,0 0 0,-1 1 0,1 0 0,0 0 0,0 0 0,-1 0 0,1 1 0,0 0 1,0-1-1,0 2 0,0-1 0,0 0 0,0 1 0,0 0 0,0 0 0,0 0 0,1 0 1,-1 0-1,1 1 0,0 0 0,-1 0 0,1 0 0,1 0 0,-1 0 0,0 0 0,1 1 1,-4 6-1,3-5 18,0 0 0,1 0 1,-1 0-1,1 0 1,0 0-1,1 1 1,-1-1-1,0 11 1,2-14 10,0 0 1,0 0 0,0 0 0,0 0-1,1-1 1,-1 1 0,1 0 0,-1 0 0,1 0-1,0-1 1,0 1 0,0 0 0,0-1-1,0 1 1,0-1 0,0 1 0,0-1 0,1 0-1,-1 1 1,0-1 0,1 0 0,-1 0-1,1 0 1,0 0 0,-1 0 0,1 0 0,0-1-1,0 1 1,2 0 0,1 1 61,1-1 0,0 0 0,0-1-1,-1 1 1,1-1 0,0 0 0,0-1 0,0 1 0,-1-1 0,10-3 0,5-1 307,30-13 1,-46 16-349,0 1 0,0-1 0,-1 0 0,1 0 0,-1-1 0,1 1 0,-1-1 0,0 1 0,0-1 0,0 0 0,-1 0 0,1 0 0,-1-1 0,1 1-1,-1 0 1,0-1 0,3-6 0,-5 6-20,1 1-1,0-1 1,-1 0-1,1 1 1,-1-1-1,0 1 0,0-1 1,0 0-1,-1 1 1,0-1-1,1 1 1,-1-1-1,0 1 0,-1-1 1,1 1-1,0 0 1,-1-1-1,0 1 1,0 0-1,-3-4 0,0 0-50,-1 0 0,-1 0-1,1 1 1,-1 0-1,0 0 1,0 0-1,-12-6 1,0 2-126,1 1 0,-23-7 0,41 16 141,0 0-1,0 0 1,-1 0 0,1-1 0,0 1-1,0 0 1,0 0 0,0 0 0,0 0-1,0 0 1,0 0 0,-1 0 0,1 0-1,0 0 1,0 0 0,0 0-1,0 0 1,0-1 0,0 1 0,0 0-1,0 0 1,0 0 0,0 0 0,0 0-1,0 0 1,-1 0 0,1-1 0,0 1-1,0 0 1,0 0 0,0 0 0,0 0-1,0 0 1,0 0 0,0-1 0,0 1-1,0 0 1,1 0 0,-1 0 0,0 0-1,0 0 1,0 0 0,0-1 0,0 1-1,0 0 1,0 0 0,0 0 0,0 0-1,0 0 1,8-7-112,13-5 238,-21 12-114,34-21 223,-1-1-1,49-42 1,-71 55-181,37-31 229,-1-1 1,51-60-1,-84 84-174,-1-1-1,-1-1 1,0 0-1,-2-1 1,0 0 0,8-27-1,-2 1 191,8-50-1,5-13-119,-21 89-326,-8 20 146,1 0-1,-1 0 0,0 0 0,0-1 0,0 1 0,0 0 0,0 0 0,0 0 0,0 0 1,0-1-1,0 1 0,0 0 0,0 0 0,1 0 0,-1 0 0,0 0 0,0-1 0,0 1 1,0 0-1,0 0 0,1 0 0,-1 0 0,0 0 0,0 0 0,0 0 0,1 0 0,-1 0 1,0-1-1,0 1 0,0 0 0,0 0 0,1 0 0,-1 0 0,0 0 0,0 0 0,0 0 0,1 0 1,-1 1-1,0-1 0,0 0 0,0 0 0,1 0 0,-1 0 0,0 0 0,0 0 0,0 0 1,0 0-1,0 0 0,1 0 0,-1 1 0,0-1 0,0 0 0,0 0 0,0 0 0,0 0 1,1 1-1,4 11-147,-1 14 5,-1 0 1,-1 51-1,-1-35 74,-2 244-62,-2-108 141,3-134-1,-6 292 0,2-254 5,-9 129 41,-13-5 383,19-177-18,-9 31 0,15-57-341,0 0 1,-1 0-1,1 0 0,0 0 1,-1 0-1,0-1 1,1 1-1,-4 3 0,4-6-45,1 1-1,-1 0 1,0-1-1,0 1 1,1-1-1,-1 1 1,0-1-1,0 0 1,0 1-1,0-1 1,0 0-1,0 0 1,0 1-1,0-1 0,1 0 1,-1 0-1,0 0 1,0 0-1,0 0 1,0 0-1,0 0 1,0-1-1,0 1 1,0 0-1,0 0 1,0-1-1,0 1 1,1-1-1,-1 1 1,0-1-1,0 1 1,0-1-1,1 1 0,-1-1 1,0-1-1,-6-3 21,2-1 0,-1 0 0,1-1 0,0 1 0,0-1 0,1 0 0,0-1 0,0 1 0,0-1 0,1 1 0,-3-13 0,0-4 4,0 0 1,-3-43-1,6 40-99,1 0 0,2 0 0,1 0 0,7-50 0,-6 71 16,-1 0 0,1 1 0,0-1 0,1 0 0,0 1 0,-1-1 0,2 1 0,-1 0 0,0 0 0,1 0 0,0 1 0,0-1 0,8-5 0,-5 5-1,0 0 1,0 1 0,0 0-1,0 1 1,1-1 0,-1 2-1,1-1 1,0 1 0,9-2-1,2 2 19,0 0 0,0 1 0,0 1-1,0 1 1,-1 1 0,1 0 0,36 10-1,22 15 343,-65-23-279,-1 2 0,-1-1 0,1 1 0,15 13-1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5312,'-7'-10'10549,"9"12"-10253,0 1 0,0-1 0,-1 1 0,1-1 0,-1 1 0,0 0 0,1-1 0,-1 1 0,0 0 0,1 5 0,3 33 1347,-3-18-1081,0 7 490,-3 34 1,1-58 623,1-8-1638,-1 0 0,1-1 0,0 1 0,-1 0 0,1 0-1,0 0 1,0 0 0,2-2 0,3-6-123,64-139-421,-62 132 517,-6 12-11,0 1 1,1-1 0,-1 1 0,1 0 0,5-7 0,-3 2-30,0 3 18,-5 6 12,0 0 1,0 0 0,1 0-1,-1 0 1,0 0 0,0 0-1,0 0 1,0 0 0,1 0-1,-1 0 1,0 0 0,0 0-1,0 0 1,1 0 0,-1 0-1,0 0 1,0 0-1,0 0 1,0 1 0,0-1-1,1 0 1,-1 0 0,0 0-1,0 0 1,0 0 0,0 1-1,0-1 1,0 0 0,0 0-1,0 0 1,1 0 0,-1 1-1,0-1 1,0 0 0,0 0-1,0 1 1,3 6 30,1 1 1,-2 0 0,1-1-1,-1 1 1,0 0-1,0 0 1,-1 1-1,0-1 1,-1 10-1,1 8 156,-1-17-87,0 1 1,0 0-1,0-1 0,-1 1 0,-3 12 0,10-27 662,12-14-674,21-21-216,-25 27 69,-7 7 3,-1 1 1,1-1-1,9-5 0,-13 10 37,-1-1 0,0 1 0,0 1 0,1-1 0,-1 0 1,0 0-1,1 1 0,-1-1 0,1 1 0,-1 0 0,1 0 0,-1 0 0,0 0 1,1 0-1,-1 1 0,4 0 0,-3 0 22,1 0 0,0 0-1,0 0 1,-1 1 0,1-1 0,0 1 0,-1 0 0,0 0 0,1 0-1,-1 1 1,0-1 0,0 1 0,0 0 0,-1 0 0,1 0 0,-1 0 0,0 0-1,1 0 1,-1 1 0,-1-1 0,1 1 0,0-1 0,-1 1 0,0 0-1,0 0 1,0 0 0,0-1 0,0 8 0,-1 3 21,0 0 1,-1 1-1,-4 16 0,5-19 384,1-3-6156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9216,'-1'-3'582,"1"3"-483,0 0 0,0-1 0,0 1 0,0 0 0,0 0 0,0-1 0,0 1 0,0 0 0,0-1 0,0 1 0,-1 0 0,1 0 1,0 0-1,0-1 0,0 1 0,0 0 0,-1 0 0,1-1 0,0 1 0,0 0 0,0 0 0,-1 0 0,1 0 0,0 0 0,0-1 0,0 1 0,-1 0 0,1 0 1,0 0-1,0 0 0,-1 0 0,1 0 0,0 0 0,-1 0 0,1 0 0,0 0 0,0 0 0,-1 0 0,1 0 0,0 0 0,0 0 0,-1 0 0,1 0 0,-1 0 1,-11 14 5735,-19 18-4636,20-20-773,0 1 0,0 1-1,2 0 1,-13 22 0,19-29-360,-1 0 1,1 1 0,0-1-1,1 1 1,0-1-1,0 1 1,1 0 0,0 0-1,0 0 1,1 0-1,0 13 1,0-20-48,0 0-1,0-1 1,0 1 0,1 0-1,-1-1 1,0 1 0,0 0-1,0-1 1,0 1 0,1 0-1,-1-1 1,0 1 0,1 0 0,-1-1-1,0 1 1,1-1 0,-1 1-1,1-1 1,-1 1 0,1-1-1,-1 1 1,2 0 0,-1-1-6,-1 0 0,1 0 1,0 0-1,-1 0 1,1 0-1,0 0 0,-1 0 1,1 0-1,0 0 0,-1-1 1,1 1-1,-1 0 1,1 0-1,0-1 0,-1 1 1,1 0-1,-1-1 0,2 0 1,1-1-43,0-1 0,0 0-1,0 0 1,0 0 0,-1 0 0,4-6 0,9-20-189,-11 21 126,-1 1 1,1-1-1,1 1 0,0 0 1,9-11-1,-13 17 101,-1 1-1,1 0 1,0-1-1,0 1 1,-1 0 0,1 0-1,0 0 1,-1 0-1,1 0 1,0 0 0,0 0-1,-1 0 1,1 0 0,0 0-1,-1 0 1,1 0-1,0 0 1,0 0 0,-1 1-1,1-1 1,0 0-1,-1 1 1,1-1 0,0 0-1,-1 1 1,1-1 0,-1 1-1,1-1 1,-1 1-1,1-1 1,0 2 0,2 1 150,0-1 0,0 1 0,-1 0 1,5 7-1,6 13-74,-2 1 1,-1 1-1,10 32 0,-20-57-184,7 17-694,-1-14-2789,-1-3 1464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7968,'1'0'177,"-1"-1"1,0 1 0,0 0 0,1 0-1,-1-1 1,0 1 0,1 0-1,-1-1 1,0 1 0,0 0 0,1 0-1,-1 0 1,1-1 0,-1 1 0,0 0-1,1 0 1,-1 0 0,0 0-1,1 0 1,-1 0 0,1 0 0,-1-1-1,0 1 1,1 0 0,-1 0-1,1 1 1,-1-1 0,0 0 0,1 0-1,-1 0 1,1 0 0,-1 0-1,15 9 2423,-5-2-1278,29 15 1304,49 36 1,-73-47-2545,0 1 1,-1 1 0,-1 0 0,0 1 0,21 30-1,2 5-717,-7-20-5258,-29-29 5791,0 0 0,0 0-1,0 0 1,0 1 0,1-1-1,-1 0 1,0 0 0,0 1-1,0-1 1,0 0 0,1 0-1,-1 0 1,0 0 0,0 1-1,0-1 1,1 0 0,-1 0-1,0 0 1,0 0 0,1 0-1,-1 0 1,0 0 0,1 0-1,-1 0 1,0 0 0,0 0-1,1 0 1,-1 0-1,0 0 1,0 0 0,1 0-1,-1 0 1,0 0 0,0 0-1,1 0 1,-1 0 0,0 0-1,0 0 1,1 0 0,-1-1-1,0 1 1,0 0 0,1 0-1,-1 0 1,0 0 0,0-1-1,0 1 1,0 0 0,1 0-1,-1 0 1,0-1 0,0 1-1,0 0 1,0 0-1,0-1 1,0 1 0,1-1-1,1-2-1086,5-5-1621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7872,'-5'2'1344,"-1"0"1,0 0 0,1 1-1,-1 0 1,1 0 0,-10 7 0,-17 10 847,-37 18-209,-121 89 1,142-88-3712,-58 59 1,98-90 995,-19 21-7059,20-17 3877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4992,'-13'-9'7280,"13"11"-6219,9 20 1078,-5-1-1245,0-1 0,0 34 0,-2-28-329,4 252 2153,-7-181-1158,15-118-888,11-30-1123,24-75 1,17-37 33,-61 153 399,0 0 0,1 0-1,1 0 1,0 1-1,0-1 1,1 2 0,0-1-1,9-7 1,-16 15 34,0 0-1,0 1 1,-1-1 0,1 1 0,0-1-1,0 1 1,0-1 0,0 1-1,0-1 1,0 1 0,0 0-1,0-1 1,0 1 0,-1 0 0,1 0-1,0 0 1,0 0 0,0 0-1,0 0 1,0 0 0,0 0-1,0 0 1,0 0 0,0 1 0,0-1-1,0 0 1,0 1 0,0-1-1,0 1 1,0-1 0,0 1 0,-1-1-1,1 1 1,0-1 0,0 1-1,-1 0 1,1-1 0,0 1-1,-1 0 1,1 0 0,-1 0 0,1 0-1,0 1 1,2 3 112,-1 1-1,1 0 0,-1 0 1,0-1-1,1 12 1,6 39 692,1 78 1,-9 61-828,-2-96-2704,11-122-13582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41 192 7968,'-27'8'6640,"40"-7"-3366,-11 0-3138,0-1 1,0 0-1,0 1 1,0-1-1,0 0 1,0-1-1,0 1 1,0 0-1,0 0 1,0-1-1,0 1 1,0-1-1,0 0 1,0 0-1,-1 1 1,4-3-1,1-1-39,0-1 0,0 1 1,-1-1-1,0 0 0,0 0 0,0-1 0,-1 0 0,1 0 0,-1 0 1,-1 0-1,1 0 0,-1-1 0,0 0 0,-1 1 0,1-1 1,-1 0-1,-1 0 0,1-1 0,-1 1 0,-1 0 0,1 0 1,-1-9-1,-1 13-111,1 0 0,0-1 1,-1 1-1,0 0 1,0 0-1,0 0 0,0 0 1,-1 0-1,1 0 1,-2-3-1,2 6 13,1-1 0,-1 0 0,1 1 0,-1-1 0,1 1 0,-1-1 1,0 1-1,1 0 0,-1-1 0,0 1 0,1 0 0,-1-1 0,0 1 0,1 0 0,-1 0 0,0-1 0,0 1 0,1 0 0,-2 0 0,1 0 3,-1 0 0,1 1-1,0-1 1,-1 0-1,1 1 1,0-1 0,0 1-1,-1-1 1,1 1 0,0 0-1,0 0 1,0-1-1,0 1 1,-2 2 0,-2 1 47,0 2 0,1-1 0,-1 1 0,1-1 0,1 1 0,-7 12 0,-15 42 540,21-49-439,-3 10 70,1 0 0,-5 24 0,10-36-104,-1-1 1,2 1-1,-1 0 0,1 0 1,0-1-1,1 1 0,0 0 1,3 10-1,-3-16-59,0 0 0,0 1 0,1-1 0,-1 0 0,1 0 1,0 1-1,0-2 0,0 1 0,0 0 0,1 0 0,-1-1 0,1 1 0,5 3 0,-4-3 43,1-1 0,-1 1-1,1-1 1,0 0 0,0 0-1,0-1 1,0 1 0,8 0-1,5 0 69,0-2-1,0 0 0,0-1 1,24-4-1,-35 4-459,6 0 98,0-1 0,20-6 0,-29 6-470,-1 1 0,0 0 0,0-1 0,0 0 0,0 1 0,4-4 0,-6 4-76,0 0 1,0 0-1,0 0 1,0 0-1,0-1 1,0 1-1,0 0 1,0 0-1,-1-1 1,1 1-1,0-1 1,-1 1-1,1 0 1,-1-1-1,1-1 1,1-9-3154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8224,'-8'-1'2749,"9"7"-1188,1 7 635,1 38 1404,16 90 0,-18-136-3445,0 2 205,1 1 1,0-1 0,3 9-1,-4-15-275,-1 1-1,0-1 1,1 0-1,-1 0 1,1 0-1,-1-1 1,1 1 0,-1 0-1,1 0 1,-1 0-1,1 0 1,0 0-1,0-1 1,0 1-1,-1 0 1,1-1-1,0 1 1,0 0-1,0-1 1,0 1-1,0-1 1,0 1-1,0-1 1,0 0 0,0 0-1,0 1 1,0-1-1,0 0 1,2 0-1,-1 0-2,-1-1-1,1 0 1,-1 1-1,0-1 0,1 0 1,-1 0-1,0 1 1,0-1-1,0 0 1,0 0-1,0-1 1,0 1-1,0 0 0,0 0 1,0 0-1,0-1 1,-1 1-1,2-3 1,10-29 334,-9 23-348,6-17-329,-1-1-1,-1 1 0,-2-1 1,4-57-1,-10 43-3812,-4-1-3413,4 34 4421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7552,'-7'-14'2828,"11"24"504,5 11-1215,4 11-619,-2 1 0,-2 1 1,7 42-1,5 107 946,-13-81-2004,16 159-69,-17-171-356,-6-51-4201,-13-59-9942,6 0 10710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9472,'-12'-5'7493,"20"4"-6365,0 0 0,1 0 0,15-5 0,5-1-115,254-25 1360,-176 31-3226,-59 1-4672,-44 0 4488,-1 0 1,1 1 0,-1-1-1,1 0 1,-1 1-1,1 0 1,-1 0-1,4 1 1,10 9-2905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22 194 6560,'-16'17'2117,"16"-17"-2077,0 0-1,-1 1 1,1-1 0,0 1-1,-1-1 1,1 0-1,0 1 1,0-1 0,0 1-1,-1-1 1,1 1-1,0-1 1,0 1 0,0-1-1,0 1 1,0-1 0,0 1-1,0-1 1,0 1-1,0 0 1,-3 89 5507,5-49-1968,-1-27-1056,-1-30 558,-1-53-2393,0 29-617,1-1 0,2 0-1,8-49 1,-8 79-59,-1 4-77,1 1-1,0-1 0,4-13 0,-5 19 39,1-1-1,-1 1 1,0 0-1,0 0 1,1-1-1,-1 1 0,0 0 1,1 0-1,-1 1 1,1-1-1,0 0 1,-1 0-1,1 1 1,-1-1-1,1 1 1,0-1-1,-1 1 1,1 0-1,3 0 1,3-1-25,0 1 0,0 0 1,7 1-1,15 4-6,-1 0 1,-1 2-1,1 2 1,30 12-1,-49-17 1,-1 1 0,1 0 0,-1 0 0,14 11 0,-18-12 33,-1 0 0,0 0 0,0 0 1,0 1-1,0-1 0,0 1 0,-1 0 1,0 0-1,4 10 0,-1 3 99,-1 0 0,-1 0 0,2 25 0,7 27 289,-11-62-328,0 0 0,1 0 0,0 0 1,0 0-1,1-1 0,5 9 1,-7-14 29,-1 0 0,1 0 1,0 1-1,0-1 1,0-1-1,0 1 0,0 0 1,0 0-1,1-1 1,-1 1-1,0-1 0,1 0 1,-1 0-1,1 0 1,4 2-1,-5-3 0,1 0 0,-1 0 0,0 0 0,0 0 0,0 0 0,1 0 1,-1 0-1,0-1 0,0 1 0,0-1 0,0 1 0,0-1 0,1 0 0,-1 0 0,-1 0 0,1 0 0,0 0 0,0-1 0,3-2 1,0-1 34,-1 0 1,0-1 0,0 1-1,0-1 1,0 0-1,-1 0 1,0-1 0,0 1-1,-1-1 1,0 1 0,0-1-1,0 0 1,1-12 0,-1-3 27,-1 0 1,-1 1-1,-2-23 1,1 28-123,-3-19-383,4 33 337,-1 1 1,0-1-1,1 0 0,-1 0 1,0 1-1,0-1 0,0 0 0,0 1 1,0-1-1,0 1 0,0-1 1,0 1-1,-1 0 0,-2-3 0,3 3 3,-1 1 0,1-1 0,-1 1 0,0-1 0,1 1 0,-1-1 0,0 1 0,1 0 0,-1 0 0,0 0 0,1 0 0,-1 0 0,0 0 0,1 1 0,-1-1 0,0 0 0,1 1 0,-1-1 0,1 1 0,-3 1 0,-1 0-45,0 1-1,0-1 1,1 1 0,-8 6 0,-66 65-1999,70-66-308,7-7 2290,1-1 0,0 0 1,0 0-1,0 0 0,0 0 1,0 0-1,0 1 0,0-1 0,0 0 1,0 0-1,0 0 0,0 0 0,0 0 1,0 1-1,0-1 0,0 0 1,0 0-1,0 0 0,0 0 0,0 0 1,0 1-1,0-1 0,0 0 0,0 0 1,0 0-1,0 0 0,0 0 1,0 0-1,0 1 0,1-1 0,-1 0 1,0 0-392,3 1-287,-1 0 1,0-1 0,0 1-1,1-1 1,-1 0-1,0 0 1,5 0-1,4-1-146,0 0 0,1 0 1,-1-1-1,0-1 0,0 0 0,0 0 0,17-9 0,23-15 1524,-4-1 4363,-44 26-4613,-2 1 94,1 0 0,-1 1 1,1-1-1,-1 0 0,1 0 0,0 1 0,-1-1 0,3 0 0,-3 1-293,0 0 1,-1 0-1,1 0 1,-1 1-1,1-1 1,0 0-1,-1 0 1,1 0-1,-1 1 1,1-1-1,-1 0 0,1 0 1,-1 1-1,1-1 1,-1 0-1,1 1 1,-1-1-1,1 1 1,-1-1-1,1 1 1,-1-1-1,0 1 1,1-1-1,-1 1 0,0-1 1,0 1-1,1-1 1,-1 1-1,0 1 1,5 10 649,-1 1 1,-1 1 0,0-1-1,1 23 1,-1 56 1321,-3-90-2060,15-25 1225,53-89-552,-52 90-782,0 2-1,1 0 1,22-21-1,-37 40 37,-1 0-1,1-1 0,0 1 1,0 0-1,0-1 0,0 1 1,0 0-1,0 1 1,0-1-1,3-1 0,-4 2 7,0 0 0,0 0 0,0 0 0,0 0 0,0 0 0,0 0 0,0 0 0,0 0 0,0 1-1,0-1 1,0 0 0,0 1 0,0-1 0,0 0 0,0 1 0,0-1 0,0 1 0,-1-1 0,1 1-1,0 0 1,0-1 0,-1 1 0,1 0 0,0 0 0,0 1 0,3 3 36,-1 0 0,-1 1-1,1-1 1,-1 1 0,0 0 0,0-1 0,0 1 0,-1 0-1,1 10 1,0 7 175,-2 28-1,0-27-105,-1 33 101,3 65-125,-2-120-265,0-1 0,0 1-1,0-1 1,0 1 0,1-1 0,-1 1-1,1-1 1,-1 1 0,1-1 0,-1 1-1,1-1 1,0 0 0,0 1 0,0-1-1,0 0 1,2 2 0,-2-2-33,-1-1 0,1 1 0,0-1 0,0 1 0,0-1 0,1 1 0,-1-1 0,0 0 0,0 0 0,0 0 0,0 0 0,0 1 0,0-1 0,0-1 0,0 1 0,0 0 0,0 0 0,2-1 0,4-1-890,-1-1 0,1 0 0,-1 0 0,1 0 0,8-8 0,-10 8 813,8-6-903,-1-1 0,0 0-1,0-1 1,-1-1 0,12-14-1,44-70-3354,-43 59 3515,24-39 2850,-21 24 3279,-20 32-1410,-6 18-3409,-1 1-1,0 0 0,0 0 1,1 0-1,-1 0 0,0 0 1,0 0-1,0 0 0,0 0 1,-1 0-1,1 0 0,0 0 1,0 0-1,-1 0 0,0-2 1,0 2-166,1 1 0,-1 0 1,0-1-1,1 1 0,-1 0 1,0-1-1,0 1 1,1 0-1,-1 0 0,0 0 1,0 0-1,1 0 1,-1 0-1,0 0 0,0 0 1,1 0-1,-1 0 1,0 0-1,0 0 0,1 1 1,-1-1-1,0 0 1,0 1-1,1-1 0,-1 0 1,0 1-1,1-1 1,-1 1-1,1-1 0,-1 1 1,0 0-1,-19 16 1386,17-14-1318,0 0-1,0 0 1,1 0-1,-1 1 1,1-1-1,0 1 1,0 0-1,0-1 1,1 1-1,-1 0 1,1 0-1,0 0 1,0 0-1,0 1 1,1-1-1,-1 0 1,1 0-1,1 5 1,0 0 133,1 0 0,0 1-1,1-1 1,0 0 0,0 0 0,10 16 0,61 112 2056,-68-127-2077,0 0 0,-1 0 0,6 19 0,-10-26-292,-1-1 0,1 1 0,-1-1 1,1 1-1,-1 0 0,0-1 0,0 1 1,0 0-1,0-1 0,0 1 0,-1 0 1,1-1-1,-1 1 0,0-1 0,0 1 1,0-1-1,0 1 0,0-1 0,0 1 1,-4 3-1,0 0-506,-1-1 0,0 1 1,0-1-1,0 0 1,-1-1-1,-11 7 0,2-3-3495,-32 11 0,11-7 403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54 3712,'0'-2'115,"0"-1"537,0-1-1,0 0 0,0 1 0,0-1 1,-1 1-1,-2-7 0,3 8-566,-1 1 1,0 0-1,1 0 1,-1 0-1,0-1 1,0 1-1,0 0 1,0 0-1,0 0 1,0 1-1,-1-1 1,1 0-1,0 0 1,0 1-1,-1-1 1,1 0-1,0 1 0,-1-1 1,1 1-1,0 0 1,-3-1-1,-4 0-48,0 0 0,-1 1 0,1 0 0,0 1 0,0-1 0,-1 2 0,1-1-1,0 1 1,0 0 0,0 1 0,-14 6 0,6-1-19,1 0 0,1 0 0,0 1 0,0 1 0,0 1 0,1 0 0,1 0 0,0 1 0,1 1 0,0 0 0,1 0 0,0 1 0,1 1 0,1-1 0,-7 17 0,13-25 53,0 1-1,0 0 1,0 0 0,1 0-1,0 0 1,0 0 0,1 0-1,0 0 1,0 0 0,1 0-1,0 0 1,0 0 0,1 0-1,0 0 1,0-1 0,0 1-1,1-1 1,0 1 0,0-1-1,1 0 1,-1 0 0,1 0-1,1 0 1,-1-1 0,1 0-1,0 0 1,0 0 0,0-1-1,1 1 1,0-1 0,0 0-1,0-1 1,0 0 0,1 0-1,-1 0 1,1-1 0,-1 1-1,1-2 1,8 2 0,-11-2 29,0-1 1,0 0-1,0 0 1,0 0 0,-1-1-1,1 1 1,0-1-1,0 0 1,0 0 0,0 0-1,-1-1 1,1 1 0,-1-1-1,1 0 1,-1 0-1,0 0 1,1-1 0,-1 1-1,0-1 1,-1 1-1,1-1 1,0 0 0,-1 0-1,1 0 1,-1-1 0,0 1-1,2-4 1,3-9 132,0-1 0,0 0 1,-2 1-1,6-30 0,-4 13-102,-1 0 0,-2-1-1,-1 0 1,-1 0 0,-4-42-1,-2 58-910,2 40 236,1-9 562,0 53-177,13 121 0,-4-99 93,1 9 58,8 266 128,-18-332-76,-6 130 173,3-124-75,-1 0 0,-13 46 1,16-73 18,-1 0 0,-1 0 0,-8 15 0,11-23-105,0 0 1,0 0 0,0 0 0,-1 0-1,1 0 1,-1-1 0,1 1-1,-1 0 1,0-1 0,0 1-1,0-1 1,0 0 0,0 1 0,0-1-1,0 0 1,0 0 0,0 0-1,0-1 1,-1 1 0,-2 0-1,3-1-25,0 0 0,0 0 0,0-1-1,0 1 1,0 0 0,0-1 0,0 0-1,0 1 1,0-1 0,0 0 0,0 0-1,1 0 1,-1 0 0,0 0-1,1-1 1,-1 1 0,0 0 0,1-1-1,0 1 1,-1-1 0,1 0 0,-2-2-1,-1-3 33,0 0-1,0 0 0,1-1 1,-4-10-1,1-5-19,0 0 0,2-1 1,1 1-1,-2-44 0,6 20-42,9-64 1,-7 94-29,0 0 1,1 1 0,1 0 0,1 0 0,0 0-1,1 0 1,1 1 0,0 0 0,1 1-1,1 0 1,18-22 0,-18 26 11,-1 1 0,1 0 0,0 0 1,1 1-1,0 0 0,0 1 0,18-9 0,8 0 32,43-14-1,-27 12 22,-9 3-3,-23 9-28,26-12-1,-17 3-5,0-1 0,46-33 1,-58 36 28,-1-2 1,-1 0-1,0 0 1,-1-2-1,14-20 1,84-136-154,-110 168 167,0 0 0,-1 0 0,1 0-1,-1-1 1,0 1 0,-1-1 0,1 1 0,0-11 0,-2 16-42,0 0 0,0 0 1,0 0-1,0 0 0,0 0 1,0 0-1,0-1 1,0 1-1,0 0 0,0 0 1,0 0-1,0 0 0,0 0 1,0 0-1,0-1 0,0 1 1,0 0-1,0 0 1,0 0-1,-1 0 0,1 0 1,0 0-1,0 0 0,0 0 1,0 0-1,0-1 0,0 1 1,0 0-1,0 0 0,-1 0 1,1 0-1,0 0 1,0 0-1,0 0 0,0 0 1,0 0-1,0 0 0,-1 0 1,1 0-1,0 0 0,0 0 1,0 0-1,0 0 1,0 0-1,-8 3 3,-5 7 17,-8 14-81,2 1 1,-33 54-1,2 16 2,43-79 41,1 0-1,0 0 1,1 0 0,-4 24-1,8-34 20,1 1-1,-1-1 0,2 1 0,-1-1 0,1 1 0,0-1 1,0 1-1,0-1 0,4 7 0,-5-11 24,1 1 0,0-1 0,0 0 0,0 0 0,0 0 0,0 0 1,1 0-1,-1 0 0,1 0 0,-1 0 0,1 0 0,-1-1 0,1 1 0,0-1 0,0 1 0,0-1 0,0 0 0,0 1 0,0-1 0,0 0 0,1-1 0,-1 1 0,0 0 1,1-1-1,-1 1 0,5 0 0,-4-2 15,-1 1 1,1 0 0,0-1 0,0 0 0,0 0 0,0 0-1,-1 0 1,1 0 0,0-1 0,-1 1 0,1-1-1,-1 1 1,0-1 0,1 0 0,-1 0 0,0 0 0,3-4-1,1-2 55,0 0 0,-1 0 0,9-17 0,-4 1-18,0-1 1,9-35 0,-9 27-43,39-182-378,-52 240-65,0 1 0,1 28 0,3-33 400,1-1 0,1 0 0,1 1 0,1-1 0,1-1 0,14 35 0,-16-46 35,1 1 0,-1-2-1,1 1 1,1-1-1,0 1 1,0-2 0,11 11-1,-12-12 11,1-1 0,-1-1-1,1 1 1,0-1 0,0 0-1,0 0 1,1-1-1,-1 0 1,1 0 0,-1 0-1,11 0 1,-12-1 13,1-1 0,0 0 0,0 0 0,-1 0 0,1-1 0,0 0 0,-1 0 0,1-1 0,-1 1 0,1-1 0,7-5 0,-4 3 15,-1-1 1,0-1 0,-1 1-1,1-1 1,-1-1 0,8-9-1,3-6-1,-1-1 0,-1-1 1,19-38-1,-12 19-71,48-96-148,-69 134 137,-2 3 6,1 1-1,-1-1 1,1 0 0,0 1 0,0-1 0,-1 1-1,1-1 1,0 1 0,0 0 0,0-1-1,1 1 1,-1 0 0,0 0 0,0 0 0,1 0-1,-1 0 1,3-1 0,-4 1-1,0 1-1,1 0 1,-1 0 0,0 0 0,1 0-1,-1 0 1,0 0 0,1 0-1,-1 0 1,0 0 0,1 0 0,-1 0-1,0 0 1,1 0 0,-1 0-1,0 1 1,1-1 0,-1 0 0,0 0-1,1 0 1,-1 0 0,0 0 0,0 1-1,1-1 1,-1 0 0,0 0-1,0 1 1,1-1 0,-1 0 0,0 0-1,0 1 1,1-1 0,3 11-79,1 14 4,0 0-1,2 43 1,-5 54 98,-2-75 109,-10 80 0,9-120-56,0 0 0,-1 0 0,0 0 0,-5 12-1,7-17-31,-1 0 0,0-1-1,0 1 1,0-1 0,0 0-1,0 1 1,0-1-1,-1 0 1,1 1 0,0-1-1,-1 0 1,1 0 0,-1 0-1,1 0 1,-1 0-1,1 0 1,-1-1 0,0 1-1,1-1 1,-1 1-1,0-1 1,0 1 0,1-1-1,-1 0 1,-2 0 0,-2 0 0,0-1 1,0 0-1,0 0 1,0-1-1,0 1 1,0-1-1,0-1 1,1 1-1,-1-1 1,-6-4 0,5 2-21,0 0 0,0 0 0,0-1 0,0 1 0,1-2 0,-9-10 0,15 16-20,-1 0 1,0 1-1,1-1 0,-1 0 0,1 0 0,-1 0 1,1 0-1,0 0 0,-1 0 0,1 1 0,0-1 1,0 0-1,-1 0 0,1 0 0,0 0 0,0-2 0,0 3-1,1-1 0,-1 0 0,0 1 0,0-1 0,1 1 0,-1-1-1,0 1 1,1-1 0,-1 1 0,1-1 0,-1 1 0,0-1-1,1 1 1,-1 0 0,1-1 0,-1 1 0,1 0 0,-1-1 0,2 1-1,2-2-35,1 1-1,-1-1 1,1 1-1,-1 1 1,8-2-1,-4 2 43,64-6 19,95 4-1,-88 3-147,-40 0-2641,-2 6 703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6304,'-108'4'9861,"68"4"-3669,356-25-2752,15 8-2111,-247 10-4077,0-1-3855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63 8224,'-33'7'2645,"32"-7"-2591,0 0 1,1 0-1,-1 0 0,1 0 0,-1 0 1,1 0-1,-1 0 0,0 0 1,1 1-1,-1-1 0,1 0 1,-1 0-1,1 1 0,-1-1 0,1 0 1,-1 1-1,1-1 0,0 0 1,-1 1-1,1-1 0,-1 1 0,1-1 1,0 0-1,-1 1 0,1-1 1,0 1-1,0-1 0,-5 6 4120,13-5 537,-2 1-4330,-1 0 1,1 0-1,0-1 0,0 0 1,0 0-1,10 0 0,40-3 914,-47 2-1078,181-26 1765,-73 7-1399,306-26 15,-418 45-694,20-1-962,-18 3-2783,-28 23-16134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 3136,'-4'-5'13232,"3"5"-12892,0 1 1,0-1 0,0 0-1,-1 1 1,1 0 0,0-1 0,0 1-1,0 0 1,0 0 0,-1 1-1,-10 6 126,-61 26 788,-4 2-631,62-28-516,0 1-1,1 0 1,0 1 0,0 0-1,1 1 1,1 1 0,0 0-1,-10 14 1,1 5 94,1 1 0,1 1 0,-23 59 0,-29 114 595,54-150-622,4 1 0,1 1-1,4 0 1,2 0 0,2 0 0,3 1 0,2 0 0,3-1 0,14 68 0,-13-100-65,1-1 1,1 0 0,16 37 0,-20-54-74,1 0 0,0-1 0,1 1-1,0-1 1,0 0 0,0 0 0,1-1-1,0 0 1,0 0 0,0 0-1,1 0 1,0-1 0,0 0 0,11 5-1,-5-4-557,1-1 0,-1 0 0,27 5 0,-32-9-163,0 0 0,0 0-1,0-1 1,0 0 0,1 0 0,-1-1-1,0 0 1,8-3 0,17-6-3139,2 1 1259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20 386 5408,'-14'-15'2219,"13"14"-2024,1 1 0,-1-1 0,1 0 1,-1 0-1,1 1 0,-1-1 1,1 0-1,0 0 0,0 1 0,-1-1 1,1 0-1,0 0 0,0 0 1,0 1-1,0-1 0,0 0 0,0 0 1,0 0-1,0 0 0,0-1 1,3-27 4550,36-63-1509,-32 78-3061,0 0 0,0 0 0,1 1 0,1 0 0,0 0 0,1 1 0,0 0 0,1 1 0,0 0 0,1 1 0,0 0 0,0 1 0,1 0 0,1 1 0,14-6 0,-8 5-36,0 1-1,0 2 0,1 0 1,0 1-1,0 1 0,1 1 1,24-1-1,-40 4-68,1 1-1,-1-1 1,0 1 0,0 0 0,0 1-1,6 1 1,-10-2-34,1 0 0,-1 0-1,1 1 1,-1-1 0,1 0-1,-1 1 1,0-1 0,0 1 0,0 0-1,0 0 1,0 0 0,0 0-1,-1 0 1,1 0 0,2 4 0,-3-2 12,1 0 1,-1 0-1,0 0 1,0 0-1,0 0 1,-1 0 0,0 0-1,1 0 1,-1 1-1,-1-1 1,1 0-1,-1 0 1,-1 8 0,-2 1 92,-1 1 0,-9 19 0,14-33-137,-11 22 142,-1-1-1,-1 0 1,-19 24 0,-51 51 134,-13 18-88,95-112-196,-1-1 0,1 1 0,0-1 0,0 1 0,0 0 0,0 0 0,1-1 0,-1 1 0,0 0 0,1 0 0,-1 0 0,1 0 0,0 0 0,0 0 0,-1 0 0,1 0 0,1 0 0,-1 0 0,0 0 0,0 0 0,1 0 0,-1-1 0,1 1 0,-1 0 0,1 0 0,0 0 0,0 0 0,0-1 0,0 1 0,0 0 0,0-1 0,0 1 0,1-1 0,-1 1 0,3 1 0,5 4-9,0 0 0,1-1 0,0 0 0,21 9 0,-20-9 31,19 8 45,71 39-124,-88-45 87,-1 0 0,1 1 0,-1 1 0,-1 0-1,15 17 1,-25-26-9,0 0 0,0 0 1,0 0-1,0 0 0,0 1 0,-1-1 0,1 0 0,0 1 0,-1-1 0,1 0 1,-1 1-1,1-1 0,-1 1 0,0-1 0,1 0 0,-1 1 0,0-1 1,0 1-1,0-1 0,0 1 0,0-1 0,0 1 0,-1-1 0,1 1 0,-1-1 1,1 1-1,-1-1 0,1 0 0,-1 1 0,1-1 0,-1 0 0,0 1 1,0-1-1,-1 1 0,-4 4 38,0 0 1,0-1-1,-1 1 1,0-1 0,0-1-1,0 1 1,-1-1-1,1-1 1,-13 5-1,-3 0-10,-47 8-1,44-12-660,-1 0 1,1-3-1,-45-1 0,63-1-328,0 0-1,-1 0 0,1-1 1,0 0-1,0-1 0,-9-3 1,10 3-793,7 3 1527,-1 0 1,1 0-1,-1 0 1,1 0-1,-1-1 0,0 1 1,1 0-1,-1 0 0,1 0 1,-1-1-1,1 1 0,-1 0 1,1-1-1,0 1 1,-1 0-1,1-1 0,-1 1 1,1-1-1,0 1 0,-1 0 1,1-1-1,0 1 0,-1-1 1,1 1-1,0-1 0,0 1 1,0-1-1,-1 1 1,1-1-1,0 1 0,0-1 1,0-1-1,3-6-2452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6720,'6'-7'9714,"-6"7"-9621,8 20 3611,-5-15-3214,0 1 1,-1 0-1,0 1 0,0-1 1,0 0-1,1 10 0,1 64 1122,-12 147 0,2-122-1454,6-93-137,-1 7-1314,0 0 1,-6 23 0,6-35-4592,4-15 1459,1 0 1433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8544,'-3'-14'2757,"3"14"-2690,0 0-1,0 0 1,0 0 0,0-1 0,0 1-1,0 0 1,0 0 0,0 0-1,0-1 1,0 1 0,0 0 0,0 0-1,0 0 1,0-1 0,1 1-1,-1 0 1,0 0 0,0 0-1,0-1 1,0 1 0,0 0 0,0 0-1,0 0 1,1 0 0,-1 0-1,0-1 1,0 1 0,0 0 0,0 0-1,1 0 1,-1 0 0,0 0-1,0 0 1,0 0 0,1 0 0,-1-1-1,0 1 1,0 0 0,0 0-1,1 0 1,-1 0 0,0 0 0,0 0-1,0 0 1,1 0 0,-1 0-1,0 0 1,0 1 0,0-1-1,1 0 1,-1 0 0,0 0 0,0 0-1,0 0 1,0 0 0,1 0-1,-1 0 1,0 1 0,2 1 443,0 0-1,0 1 1,-1-1 0,1 1-1,-1 0 1,1-1 0,1 7-1,1 1 160,4 11 18,0 0-1,-2 1 0,-1-1 0,0 1 0,-2 0 0,-1 0 0,0 25 0,-13 161 1198,3-109-1710,-11 77-344,8-102-2577,8-59-279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5 195 6816,'-5'-5'9596,"5"5"-9396,7-13 3104,18-17-3278,-20 25 922,16-19 699,43-38-1,-56 56-1429,0 0-1,0 0 0,0 1 0,1 0 1,0 0-1,0 1 0,1 0 0,-1 1 1,20-5-1,-6 6 153,0 1-1,-1 1 1,1 1 0,0 1 0,37 8 0,41 3 287,-56-10-559,35 2 118,-71-5-277,-1-1-1,0 0 1,0 0 0,0 0-1,0-1 1,0 0 0,9-4-1,-4 1-3488,-10 2 1657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7968,'-4'-1'692,"-4"-3"2306,10 4-2379,9 9 3344,5 3-2813,0 0 0,15 16 0,-5-4-121,-3-3-463,-2 1 1,0 1-1,-2 0 0,0 2 0,-1 0 0,23 47 0,-20-28-279,-2 1 0,-2 1 0,-2 0 1,-2 2-1,-2-1 0,-2 1 0,-2 1 0,-2 0 0,-3-1 1,-1 1-1,-3 0 0,-12 78 0,5-78-156,-2 1 0,-20 53-1,21-76-386,-1-1-1,-1 0 1,-2-1-1,0-1 1,-23 29-1,31-44-402,-2-1 0,1 0-1,-1-1 1,0 0-1,-17 12 1,17-14-917,0 0 0,-1-1 0,-15 5-1,4-1-1382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6048,'4'-3'8241,"-4"3"-8025,1 0 0,0 0 0,-1 0 0,1 1 0,0-1 0,0 0 0,-1 0 0,1 1 0,-1-1 0,1 0 0,0 1 0,-1-1 1,1 1-1,-1-1 0,1 1 0,-1-1 0,1 1 0,-1-1 0,1 1 0,0 1 0,5 15 638,0 1-1,-1 0 1,-1 0 0,-1 1-1,2 20 1,-3 95 122,-2-87-450,-1 0-197,0-13-198,7 68 1,-5-77-485,-1-13-2910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0 6976,'-7'0'2000,"5"0"-868,5 0-451,-3 1-501,0-1 0,0 1 0,0 0 1,0-1-1,0 1 0,0 0 0,0-1 0,0 1 0,0 0 0,0-1 0,0 1 1,0 0-1,0-1 0,-1 1 0,1 0 0,0-1 0,-1 1 0,1 0 1,-2 3 892,-51 173 4951,41-141-5424,-2 2 62,-1-1 1,-2 0 0,-41 66-1,17-48 55,-80 81-1,76-89-480,-67 91-1,6 30-2043,106-167 1523,-1 0-1,1-1 1,0 1 0,-1 0-1,1-1 1,-1 1 0,1 0-1,-1-1 1,1 1-1,-1-1 1,1 1 0,-1-1-1,1 1 1,-1-1 0,-1 2-1,2-3-4,0 0-1,0 0 0,0 0 1,1 0-1,-1 0 1,0 1-1,0-1 0,1 0 1,-1 0-1,1 1 1,-1-1-1,0 0 0,1 0 1,-1 1-1,2-2 1,11-17-2670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7 172 5056,'-2'-8'709,"1"5"-487,0 1-1,0 0 1,1-1-1,-1 1 1,1 0-1,-1-1 1,1 1-1,0 0 0,0-1 1,0 1-1,0-1 1,1 1-1,-1 0 1,0-1-1,1 1 0,0 0 1,0-1-1,-1 1 1,1 0-1,2-2 1,-1 0 10,0 1 0,1 0 0,-1 0 0,1 0 0,0 0 0,0 1 0,0-1 0,0 1 0,1-1 0,-1 1 0,0 0 0,1 0 0,0 1 0,-1-1 0,8-1 0,-4 2-73,-1 0 0,1 1 0,-1-1 0,0 1 0,1 1-1,-1-1 1,1 1 0,-1 0 0,10 3 0,7 3 47,1-2 0,0-1 0,0-2 0,1 0 0,-1-1 0,1-1 0,40-6 0,153-34 684,-124 20-567,-25 6 261,-30 4-317,-39 10-401,0 0-1,0-1 1,0 1 0,0 0 0,0 0 0,0 0-1,0 0 1,0-1 0,0 1 0,0 0 0,0 0 0,0 0-1,0 0 1,0-1 0,0 1 0,0 0 0,0 0 0,0 0-1,0-1 1,0 1 0,0 0 0,0 0 0,-1 0-1,-2-2-2548,-4 6-80,-12 5-1621,0 4 1462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2:5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9312,'0'0'2981,"0"0"-2881,0 0 1,-1 0-1,1 0 1,0 0-1,0 0 0,-2 1 1507,2-1-1506,0 0-1,0 0 0,0 0 1,0 1-1,0-1 1,0 0-1,0 0 0,0 0 1,0 0-1,0 0 1,0 0-1,0 1 1,71-9 3845,-58 7-3621,1 2 1,0 0-1,-1 0 0,1 1 1,-1 1-1,0 0 0,0 1 1,17 7-1,-28-10-258,0 0 0,0 0 0,-1 0 0,1 0 0,-1 0 0,1 1 0,-1-1 0,3 3-1,-4-3-30,1-1-1,-1 1 0,0 0 1,1-1-1,-1 1 0,0 0 0,1-1 1,-1 1-1,0 0 0,0 0 0,0-1 1,0 1-1,0 0 0,0 0 1,0-1-1,0 1 0,0 0 0,0 0 1,0-1-1,0 1 0,-1 0 0,1-1 1,0 1-1,0 0 0,-1 0 1,1-1-1,-1 1 0,1-1 0,0 1 1,-1 0-1,-9 9 284,1 0 1,-1 0 0,-19 13-1,-14 12-2,34-27-275,0 1 0,0 0 0,1 1 0,0 0 0,0 0 0,1 1 0,1 0 0,-9 19 0,14-27-14,0 1-1,1-1 0,-1 0 1,1 1-1,0-1 0,0 0 1,0 0-1,0 1 0,1-1 1,0 0-1,-1 0 0,1 1 1,0-1-1,0 0 0,1 0 1,-1 0-1,1 0 0,-1 0 1,1-1-1,0 1 0,3 3 1,5 6 120,0 0 0,1-1 1,13 10-1,15 11 234,45 43 1129,-83-74-1484,0-1 1,0 1-1,0 0 0,0 0 1,0 0-1,-1 0 0,1 0 1,0 1-1,-1-1 0,1 0 1,-1 0-1,1 0 0,-1 0 1,1 1-1,-1-1 0,0 0 1,0 0-1,0 1 0,0-1 1,0 0-1,0 1 0,0-1 1,0 0-1,0 0 0,0 1 1,-1-1-1,1 0 0,-1 0 1,1 1-1,-1-1 0,1 0 1,-1 0-1,1 0 0,-1 0 1,0 0-1,0 0 0,0 0 1,0 0-1,1 0 1,-1 0-1,0-1 0,-2 2 1,-2 2-61,-1 0 0,0-1 0,0 1 0,0-1 0,0-1 0,0 1 0,-8 1 0,-62 13-4432,25-12-5176,31-5 5492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 3648,'0'-8'14207,"-6"29"-11924,-32 165 90,15-30-1611,-3 14-46,-17 118-50,40-259-516,1-1-1,3 43 0,0-45-30,-2-21-34,1 0 0,1 0 0,-1 0 0,3 9 0,-2-8 304,-1-6-364,0 0-1,0-1 1,0 1-1,0 0 1,0 0-1,0 0 1,0 0-1,0 0 1,0 0-1,0 0 1,0 0-1,0 0 1,0 0-1,0 0 1,0 0-1,0 0 1,0 0-1,0 0 1,0 0-1,0 0 1,0 0-1,0 0 1,0 0-1,0 0 1,0 0-1,1 0 0,-1 0 1,0 0-1,0 0 1,0 0-1,0 0 1,0 0-1,0 0 1,0 0-1,0 0 1,3-5-186,8-16 131,-7 13-44,0 1 0,0 0 0,1 0 0,5-7 0,109-104-158,-46 49 192,-69 65 28,39-36-239,-39 36 257,0 1-1,0 0 1,1 1-1,-1-1 0,1 1 1,-1 0-1,1 0 1,0 0-1,6-1 1,-10 3 16,0 0 0,1 0 0,-1 0 0,0 0 0,0 0 0,0 0 0,0 0 0,0 0 0,0 1 0,0-1 0,0 1 0,0-1 1,0 0-1,0 1 0,0 0 0,0-1 0,0 1 0,0 0 0,0-1 0,-1 1 0,1 0 0,0 0 0,0-1 0,-1 1 0,1 0 1,-1 0-1,1 0 0,0 2 0,2 3 85,-1-1 1,0 1 0,2 12 0,-2-9 26,3 16 40,-1 0 1,0 41-1,-2-27-79,2 15-501,3 53 994,-6-36-7863,0-80 2561,3 1 1493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 8640,'-11'0'3138,"9"0"-2772,0-1 0,0 1 0,-1 0 0,1 1 0,0-1 0,-1 0 0,1 1 0,0-1 1,0 1-1,0-1 0,-1 1 0,1 0 0,0 0 0,-3 2 0,-42 19 2722,-47 29-1320,83-45-1670,-98 55 756,-180 109-97,262-152-839,2-1-2274,-36 18-1,55-34-623,16-9-4727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25 3488,'1'-1'247,"1"0"-1,-1 0 1,0 0 0,1 0-1,-1 1 1,1-1 0,-1 0-1,1 1 1,-1-1 0,1 0-1,-1 1 1,1 0 0,0-1 0,-1 1-1,4 0 1,-4 0 97,1 0 1,-1 0 0,1 0-1,-1-1 1,0 1-1,1-1 1,-1 1-1,1-1 1,-1 1 0,0-1-1,1 0 1,1 0-1,5-7 4301,-14 12-207,1 0-4198,0 0 0,0 0 0,-9 5 0,7-5-128,1 0 0,-1 1 0,-8 7 0,-8 13 157,1 0 1,1 2-1,1 0 0,-31 57 1,-48 128 945,92-195-1111,-38 101 538,4 3-1,6 0 0,-19 129 0,42-177-294,3 1 0,2 130-1,13-61 70,7-1 0,52 244 0,-49-311-248,44 159 208,-54-218-1158,14 29 1,-15-37-1347,1 1 0,7 9 1,-4-9-204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387 261 3392,'0'-1'219,"0"0"0,0 0 0,0 0-1,0-1 1,0 1 0,0 0 0,0 0 0,0 0 0,0 0 0,1 0 0,-1 0-1,0 0 1,1 0 0,-1 0 0,1 0 0,-1 0 0,1 0 0,-1 0 0,1 0 0,0 0-1,-1 0 1,1 1 0,1-2 0,-1 1 351,0 0 0,0-1 0,0 1 1,0 0-1,0-1 0,0 1 0,0-1 0,-1 1 0,1-3 0,-1 9-37,-2 1 0,1-1 0,-1 0 0,0 0 0,0 0 0,-3 5 0,-22 41-14,21-40-241,-20 34 453,-47 64-1,29-51-269,-42 74-1,64-92-298,2 0 0,1 1 0,-12 45-1,-2 9 1098,31-92-977,0-10-153,4-8-255,0 1 0,1-1 0,0 1 0,1 0 0,1 0 0,0 0 0,8-13 0,41-72-5,-5 12 166,40-103-110,-47 87 161,22-48 6,-47 115-25,2 0 0,25-33 0,-30 50 650,30-28 0,-30 78-194,-7 0-307,0-1 1,3 58 0,-3-25-99,77 428 1013,-78-472-639,-4-13-2605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6880,'-44'0'3898,"37"0"2337,35 1-1306,25 2-4424,7 2-627,-39-5 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0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4736,'-22'0'1530,"20"0"-1388,0 0 0,0 0 0,0 0 0,1 1 0,-1-1 0,0 1 0,0-1 0,0 1 0,1 0 0,-1 0 0,0 0 0,-2 2-1,3-3 330,-1 1-1,1 0 0,0 0 0,-1 0 0,1-1 0,-1 1 1,1-1-1,-1 1 0,1-1 0,-1 1 0,1-1 0,-4 0 1,-6 4 8312,17-4-7279,177-10 1099,-143 11-2045,-5 1-1838,-12-2-7379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 3072,'-21'-8'17717,"18"9"-16341,-10-1-251,37 2 1971,-8 0-2724,21-2 0,-14-1-208,7-1 151,35-6 0,118-14-203,-162 21-140,0 0 0,0 1 0,24 4 0,-44-4 29,1 0 0,-1 0-1,0 0 1,0 1 0,0-1-1,0 0 1,0 1 0,0-1-1,0 1 1,0-1 0,0 1-1,0 0 1,0-1 0,0 1 0,0 0-1,-1 0 1,1-1 0,0 1-1,0 0 1,-1 0 0,1 0-1,-1 0 1,1 0 0,-1 0-1,1 0 1,-1 0 0,1 0-1,-1 0 1,0 0 0,0 0-1,1 1 1,-1-1 0,0 0-1,0 0 1,0 0 0,0 0-1,-1 0 1,1 0 0,0 2-1,-2 6-9,-1 0 0,1 0 0,-1-1-1,-5 10 1,2-4-73,-15 34 32,-48 80 0,-42 41 280,28-44-83,-55 110 355,103-166-316,33-67-129,1 0 0,0 0-1,0 0 1,0 0 0,0 0-1,0 0 1,0 1-1,1-1 1,-1 0 0,1 0-1,0 1 1,-1 3-1,8-6 140,-1-1 0,0-1 0,0 1-1,0-1 1,6-3 0,-9 4-133,20-7 12,1-1-27,0 0 0,1 2 0,0 0 0,46-5-1,-40 12-235,0 0-1,-1 2 0,1 2 1,-1 0-1,0 2 0,0 2 1,36 13-1,-60-19-664,-1 0-1,1 0 0,-1 1 1,7 4-1,-10-6-19,-1 0-1,1 1 1,0-1 0,-1 1-1,1 0 1,-1-1-1,0 1 1,0 0-1,2 3 1,5 11-3020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5568,'-5'-1'13021,"12"6"-9864,17 7-2776,-11-9-34,-1 0 0,2-1-1,16 1 1,218-7 1495,-196 2-1503,440-16 1197,73-8-603,-263 20-657,177-9-264,-452 15-163,-11 1-2849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60 712 6304,'-26'0'2032,"10"3"-702,15-3-824,0 0 1,0 1-1,0-1 0,0 0 0,0 1 0,0-1 1,0 1-1,0 0 0,0-1 0,0 1 1,0 0-1,0 0 0,0-1 0,1 1 0,-1 0 1,0 0-1,-1 2 0,22-2 2225,24 3-1672,1-2 1,-1-2-1,50-6 1,-93 5-1037,18 0 192,-1-1 1,0-1 0,1-1-1,-1-1 1,-1 0-1,24-11 1,-32 12-132,0-1 0,-1 0-1,1 0 1,-1-1 0,0 0 0,-1-1 0,1 0 0,-1 0-1,-1 0 1,1-1 0,-1 0 0,-1 0 0,8-15-1,-5 5 37,-1 0 0,0 0 0,-1-1-1,4-28 1,-5 15 34,-2-1 1,0-32-1,-4 52-176,0 0 0,0 0 0,-2 1 0,1-1 0,-2 1 1,0-1-1,0 1 0,-1 0 0,-8-13 0,8 16 19,0-1-1,0 1 1,-5-16 0,9 23 10,0-1 0,1 1 1,-1 0-1,1-1 1,0 1-1,-1-1 0,1 1 1,0 0-1,0-1 1,1 1-1,-1 0 0,0-1 1,1 1-1,-1-1 1,1 1-1,0 0 0,0 0 1,0 0-1,0-1 1,0 1-1,2-2 0,4-3-7,0 1-1,0-1 1,0 1 0,1 1-1,0-1 1,1 1-1,-1 1 1,1-1-1,0 2 1,0-1-1,9-2 1,8-1 0,1 1 0,43-4 0,-31 7 15,-1 1-1,1 2 1,0 2-1,0 1 0,0 2 1,63 18-1,-91-20 3,-1 0 0,0 1 0,1 1-1,-2 0 1,1 0 0,-1 1-1,0 0 1,0 0 0,8 8 0,-13-10-3,-1-1 0,0 1 0,0 0 1,0 0-1,0 0 0,0 0 0,-1 0 0,0 1 1,0-1-1,0 1 0,0-1 0,-1 1 0,0 0 1,0-1-1,0 1 0,0 0 0,-1 0 1,0 0-1,0 0 0,0 0 0,-2 9 0,-23 82 300,16-68-265,1 1 0,2-1 1,1 1-1,-2 44 0,6-65 6,2-1 0,-1 1 0,1-1-1,0 0 1,1 1 0,0-1-1,0 0 1,6 13 0,-6-16-1,1 0 1,-1 0-1,1 0 1,0 0 0,0-1-1,0 0 1,1 1-1,-1-1 1,1 0-1,-1-1 1,1 1-1,0 0 1,0-1 0,0 0-1,6 2 1,4 0-85,1 0 0,-1-1 0,0 0 0,1-1 0,21 0 0,11-2-3651,-37 0 2246,-9 0 823,1 0 1,-1 0 0,0 0-1,1 1 1,-1-1 0,0 0-1,1 1 1,-1-1 0,0 1-1,0-1 1,1 1 0,-1 0-1,1 0 1,7 4-6067,1-1 2049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 4736,'-4'0'187,"-10"-3"1184,12 4-736,7 3-332,-3-3-162,0 0 0,0 0 0,0-1 0,0 1 0,0-1 0,0 1 0,0-1 0,0 0 0,0 1 0,0-1 1,2-1-1,7 2 774,8 0-12,0 0 0,0-1 0,21-3 0,60-12 437,-37 5-996,203-35 461,-239 44-1066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 2912,'-5'-4'11509,"8"6"-11197,-1 0 0,0-1 0,0 1 0,-1 0-1,1 0 1,0 0 0,0 0 0,-1 0 0,1 0 0,-1 1 0,2 2 0,2 4 387,19 33 610,34 84-1,6 51-406,-35-96-458,2 7 191,34 156-1,-49-148-38,-4 2-1,-1 118 1,-14-103-4,-29 198 0,-43 53 396,69-341-947,-73 315 348,12-104-228,54-200-175,-1-1 0,-2 0 0,0 0 0,-38 51 0,43-69-138,-34 42-1336,38-49 42,0-1 0,-12 9 0,7-11-3077,6-4 1425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5408,'0'-1'271,"-1"0"0,1 0 0,0 0 1,-1 0-1,1 0 0,0 0 0,0 0 0,0 0 1,0 0-1,0 0 0,0 0 0,0 0 1,0 0-1,1 0 0,-1 0 0,0 0 0,1 0 1,-1 0-1,0 0 0,1 0 0,-1 0 0,1 0 1,0 0-1,-1 0 0,1 1 0,0-1 0,-1 0 1,1 0-1,0 1 0,0-1 0,0 0 0,0 1 1,1-2-1,0 7 3495,6 20-1335,-6-5-1706,0-1-1,-1 0 1,-1 1 0,-4 29-1,0 3-128,3-21-455,-16 205-53,14-228-398,2-6-465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 6464,'8'-4'1964,"-7"9"-658,1 8 1066,0-9-1863,-1 1 0,0 0-1,0 0 1,0 1 0,-1-1 0,1 0-1,-1 0 1,0 0 0,-1 0-1,1 0 1,-1 0 0,0 1 0,-2 4-1,1-3-35,-1 8 151,-2 0 1,0 0-1,0-1 0,-11 20 1,-36 53 955,35-59-1264,-292 422 2569,248-357-2834,16-22-133,30-51-389,15-19 137,-1 0 1,0 0-1,0 0 1,0 0-1,0 0 0,0 0 1,0-1-1,0 1 0,0 0 1,0 0-1,-1-1 1,1 1-1,-2 0 0,2-1 161,1 0-1,0 0 1,0 0-1,-1 0 1,1 0-1,0-1 0,0 1 1,0 0-1,-1 0 1,0-2-1910,0 1 1910,1 1-1,0 0 1,0 0-1,0-1 0,0 1 1,0 0-1,0 0 1,0-1-1,0 1 1,0 0-1,0 0 1,0-1-1,0 1 1,0 0-1,0 0 0,1-1 1,-1 1-1,0 0 1,0 0-1,0-1 1,0 1-1,1 0 1,5-13-4204,10 0 1172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 6304,'-6'-2'7935,"21"4"-1205,-5-2-7198,8-3 1604,1 0-78,26-2 0,-39 5-952,-1 0-1,0 0 1,0 1 0,1-1 0,-1 1 0,0 0-1,0 1 1,0-1 0,0 1 0,5 3 0,-8-4-71,1 0 1,-1 0-1,0 1 1,0-1-1,0 1 1,0 0-1,-1 0 1,1 0-1,0-1 1,-1 1-1,1 1 1,-1-1 0,0 0-1,0 0 1,1 0-1,-1 1 1,0 3-1,0-3 39,0 1 0,-1 0 1,0-1-1,0 1 0,0-1 0,0 1 0,-1 0 0,0-1 0,1 1 0,-4 6 0,-1 3 113,-2 0 0,1 0 0,-2 0 0,-16 20 0,14-20-197,6-8 7,1-1-1,-1 1 1,1 0-1,0-1 0,-5 12 1,8-15 13,-1 1 0,1 0 0,0 0-1,-1 0 1,1 0 0,0 0 0,0-1 0,0 1 0,0 0 0,1 0 0,-1 0 0,0 0 0,1 0 0,-1-1 0,1 1 0,0 0 0,0 0 0,0-1-1,0 1 1,0-1 0,0 1 0,2 2 0,48 51 489,4 4 1253,-54-58-1713,0 0-1,-1 0 1,1 0 0,0 0 0,-1 0 0,1 0 0,-1 0-1,1 0 1,-1 0 0,1 0 0,-1 1 0,0-1-1,1 0 1,-1 0 0,0 0 0,0 1 0,0-1 0,0 0-1,0 0 1,0 0 0,0 1 0,0-1 0,-1 0 0,1 0-1,0 0 1,-1 1 0,1-1 0,-1 0 0,1 0 0,-1 0-1,0 0 1,1 0 0,-1 0 0,0 0 0,0 0-1,0 0 1,0-1 0,0 1 0,0 0 0,0 0 0,0-1-1,0 1 1,-1 0 0,-6 3-101,0 0-1,0 0 1,-1-1 0,-12 3-1,14-4-5,-73 22-2363,-75 23-8061,104-35 2082,8-3 2629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1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44 3552,'1'-3'288,"0"1"-1,-1-1 1,1 0-1,-1 0 1,0 0 0,0 0-1,0-3 1,0 6-200,0-1 0,0 0 0,0 0 0,0 1 0,0-1 0,-1 0 0,1 0-1,0 1 1,0-1 0,-1 0 0,1 1 0,0-1 0,-1 0 0,1 1 0,-1-1 0,1 0 0,-1 1 0,1-1 0,-1 1 0,0-1 0,1 1-1,-1 0 1,1-1 0,-1 1 0,0-1 0,1 1 0,-1 0 0,0 0 0,0-1 0,1 1 0,-1 0 0,0 0 0,0 0 0,1 0-1,-3 0 1,-5 1 62,-1 0 0,0 0 0,0 1 0,1 1 1,-1 0-1,1 0 0,-1 0 0,1 1 0,0 0 0,1 1 0,-1-1 0,1 2 0,-8 5 0,-11 12 269,-46 52 0,32-31-110,2 3 1,-37 60-1,65-89-268,1-1 1,-14 37-1,20-48 44,1 1 1,0 0-1,1 0 0,-1 0 0,1 0 0,1 0 1,-1 0-1,1 0 0,1 1 0,-1-1 0,3 10 1,-2-14-13,-1-1 1,1 0 0,0 1 0,0-1-1,0 0 1,1 0 0,-1 0-1,0 0 1,1 0 0,-1 0 0,1 0-1,0 0 1,2 2 0,-2-3-21,-1-1 0,0 1 0,1 0 1,-1-1-1,1 1 0,-1-1 0,1 1 0,-1-1 1,1 1-1,0-1 0,-1 0 0,1 0 0,-1 0 1,1 0-1,0 0 0,-1 0 0,1-1 0,-1 1 1,1 0-1,-1-1 0,1 1 0,2-2 1,3-2 72,0 0 1,0 0-1,0-1 1,-1 0-1,1 0 1,8-9-1,31-39 340,-45 51-447,27-33 107,-2-1 0,-1-1-1,-2-1 1,-2-1 0,-1-1-1,21-62 1,-32 75-78,-5 16-149,0 0 0,0 0-1,-2-1 1,1 1-1,1-20 1,-5 26-615,-1 11 443,-2 16 35,2 12 92,0 0-1,3 1 1,7 60-1,-5-82 182,0 0 0,0 1 0,1-1-1,1-1 1,0 1 0,1-1 0,0 0 0,1 0 0,1 0 0,-1-1-1,2 0 1,14 15 0,-19-23 47,0 1 0,0-1 0,0 1 0,0-1-1,0 0 1,1-1 0,-1 1 0,1-1 0,0 0 0,0 0-1,0 0 1,0-1 0,0 0 0,0 0 0,0 0 0,0 0-1,1-1 1,-1 0 0,0 0 0,0 0 0,0-1 0,1 0 0,-1 0-1,0 0 1,5-2 0,1-1 18,-1 0 0,0-1 0,1 0 0,-2 0 1,1-1-1,-1-1 0,0 1 0,0-1 0,-1-1 0,1 0 0,-2 0 0,11-14 0,8-20 18,34-72 0,-38 69-316,-20 42 149,-1 0 0,1 0 0,0 0 0,0 0 0,0 1 0,0-1 0,3-2 0,-4 4 36,-1 1 0,1 0 0,-1-1 1,0 1-1,1 0 0,-1 0 0,1-1 0,-1 1 1,1 0-1,-1 0 0,1 0 0,0 0 0,-1 0 1,1 0-1,-1 0 0,1 0 0,-1 0 0,1 0 1,-1 0-1,1 0 0,0 0 0,0 0-3,0 1 0,-1-1 0,1 1-1,0 0 1,0-1 0,-1 1 0,1 0-1,0-1 1,-1 1 0,1 0 0,0 0 0,-1 0-1,1-1 1,-1 1 0,0 0 0,1 1-1,4 10-46,-1 0-1,-1 0 0,1 0 0,-2 0 1,0 0-1,-1 1 0,1 12 0,-7 92 272,1-67-114,2-21 124,-1-1-1,-1 0 0,-9 31 1,13-57-205,-1 1 22,0 0 1,0 0-1,0 0 1,0 0 0,0-1-1,-3 4 1,4-5-23,-1 0 1,1-1-1,-1 1 1,0 0-1,0-1 1,1 1-1,-1 0 1,0-1-1,0 1 1,0-1-1,1 0 1,-1 1-1,0-1 1,0 1-1,0-1 1,0 0-1,0 0 1,0 0-1,0 0 1,0 1-1,0-1 1,0 0 0,0-1-1,0 1 1,-2 0-1,1-1 13,-1 0 0,1 0 0,-1 0 0,1 0 0,0 0 0,-1 0 0,1-1 0,0 1 0,0-1 0,0 0 1,0 0-1,0 0 0,-1-2 0,-25-33 250,16 18-160,-11-16 77,13 19-316,0 1 0,-21-25 0,20 27-518,27 24 204,-3-2 550,-6-3-100,2-1 0,-1-1 0,0 1 0,1-1 0,0-1 0,0 0 0,0 0 0,0-1 0,0 0 0,1 0 0,-1-1-1,0-1 1,1 1 0,-1-1 0,1-1 0,-1 0 0,1 0 0,-1-1 0,0 0 0,18-7 0,67-31 503,-59 24-333,-15 6-142,-1 0 1,0-1 0,0 0 0,-2-2 0,1 0-1,-1-1 1,-1-1 0,-1 0 0,0-2-1,-1 1 1,-1-2 0,0 0 0,-2 0 0,0-1-1,-1 0 1,0-1 0,7-24 0,12-34-458,-29 77 398,0 1 0,1-1 0,-1 1 0,0-1 0,0 1 0,1-1 0,-1 0 1,0 1-1,1-1 0,-1 1 0,1-1 0,-1 1 0,0 0 0,1-1 0,-1 1 0,1-1 0,-1 1 1,2-1-1,-2 1 4,1 1 1,-1-1 0,0 0 0,0 0-1,1 0 1,-1 0 0,0 0-1,0 1 1,1-1 0,-1 0-1,0 0 1,0 1 0,0-1 0,1 0-1,-1 0 1,0 1 0,0-1-1,0 0 1,0 0 0,0 1 0,1-1-1,-1 0 1,0 1 0,0-1-1,0 1 1,4 26-390,-4-23 409,3 54-20,-3 1 0,-2 0-1,-3-1 1,-2 0 0,-27 102 0,31-147 195,-2 0 0,-8 20 0,11-28-120,-1-1 0,1 1 0,-1-1 0,0 0-1,0 0 1,-1 0 0,1-1 0,-1 1 0,-6 4 0,7-6-43,1-1 0,-1 1 1,1-1-1,-1 0 0,0 0 1,1 0-1,-1 0 0,0-1 0,0 1 1,0-1-1,0 1 0,0-1 1,1 0-1,-5-1 0,1 0 23,1 0-1,-1 0 1,1-1-1,0 1 1,-1-1-1,1-1 1,-5-2-1,-1-2 32,0 0 0,0-1 0,1 0-1,0-1 1,-16-18 0,21 21-78,-2-2-22,0 1 0,1-1 0,1 0 0,-1-1 0,1 1-1,-6-16 1,10 23 16,1 1 0,0-1 0,0 1-1,0-1 1,-1 1 0,1-1 0,0 1-1,0-1 1,0 1 0,0-1 0,0 0-1,0 1 1,0-1 0,0 1 0,0-1-1,1 1 1,-1-1 0,0 1 0,0-1-1,0 1 1,1-1 0,-1 1 0,0-1-1,0 1 1,1-1 0,-1 1 0,0-1-1,1 1 1,-1 0 0,1-1 0,-1 1-1,0 0 1,1-1 0,-1 1 0,1 0-1,-1 0 1,2-1 0,21-3-315,-17 4 298,103-2-59,-67 2-9,65-6-1,-102 5 94,78-14 100,-70 12-40,0-1 0,0 0 1,0-1-1,15-9 1,-11 4-16,0-2 0,-1 0 0,-1 0 1,17-18-1,53-64 126,-43 37-439,-36 53 201,-4 6-185,-3 11-89,-27 71-135,13-29 465,-9 42 77,21-82-47,1 0 0,1 1 0,0-1 1,1 21-1,1-31 13,0 0 0,-1 1 0,2-1 1,-1 0-1,5 10 0,-6-14 4,1 0 0,-1 1 0,1-1-1,0 0 1,-1 0 0,1 0 0,0 0 0,0 0 0,0 0 0,0 0-1,0 0 1,0 0 0,0 0 0,0 0 0,0 0 0,0-1 0,1 1-1,-1 0 1,0-1 0,1 1 0,-1-1 0,0 0 0,1 1 0,-1-1-1,0 0 1,1 0 0,1 0 0,0 0 18,-1-1 1,1 0-1,-1 0 0,1 1 1,-1-1-1,1-1 0,-1 1 1,1 0-1,-1-1 0,0 1 1,3-4-1,23-23 193,-17 16-162,49-47 67,-16 15-204,-1-1-1,51-71 1,-80 100-381,-14 16 427,0-1 1,0 1-1,0 0 1,0 0-1,1 0 1,-1 0-1,0-1 1,0 1 0,0 0-1,1 0 1,-1 0-1,0 0 1,0 0-1,1 0 1,-1 0 0,0 0-1,0 0 1,0 0-1,1 0 1,-1 0-1,0 0 1,0 0-1,1 0 1,-1 0 0,0 0-1,0 0 1,1 0-1,-1 1-2,1-1 0,-1 1 0,0-1 0,0 1 0,1-1 0,-1 1 0,0-1 0,0 1 0,0-1 0,1 1 0,-1 0 0,0-1 0,0 1 0,0-1 0,0 1 0,0 0 0,0 0 0,-1 8-28,-1 0 0,1-1 0,-1 1-1,-4 11 1,-4 16-63,8-25 107,0-1-1,1 1 0,0 0 0,1 0 0,1 0 1,-1-1-1,2 1 0,-1 0 0,1 0 0,1-1 1,0 0-1,1 1 0,0-1 0,6 11 0,-9-19 26,0 0 0,0 0-1,0-1 1,0 1-1,0 0 1,1-1 0,-1 1-1,1-1 1,-1 0 0,1 1-1,-1-1 1,1 0-1,0 0 1,0 0 0,-1 0-1,1 0 1,0-1 0,0 1-1,0 0 1,2 0-1,-1-1 15,-1 0-1,1-1 0,0 1 0,-1 0 0,1-1 0,-1 1 1,1-1-1,-1 0 0,1 0 0,-1 0 0,1 0 0,-1 0 1,3-3-1,4-2 41,-1-1 1,0 0-1,-1 0 1,0-1-1,0 0 1,9-14-1,69-116 29,-84 138-112,14-29-195,37-51 1,-51 79 168,0 0 0,0-1 0,0 1 0,0 0 0,0 0 0,1 0 1,-1 0-1,0 0 0,1 0 0,-1 0 0,1 0 0,-1 0 0,3 0 0,-4 1 19,1 0 0,0 0-1,-1 0 1,1 0 0,0 0 0,-1 1-1,1-1 1,-1 0 0,1 0 0,0 1-1,-1-1 1,1 0 0,-1 0 0,1 1-1,-1-1 1,1 1 0,-1-1 0,1 0-1,-1 1 1,1-1 0,-1 1 0,0-1-1,1 1 1,-1 0 0,0-1 0,1 1-1,-1-1 1,0 1 0,0-1-1,0 1 1,1 0 0,-1-1 0,0 1-1,0 0 1,0 0 0,1 6-27,0-1 0,0 1-1,-1 0 1,0-1 0,0 1 0,-2 10 0,-10 41-58,2-11 66,-4 30 468,14-67 70,6-18 44,6-8-418,4-1-146,0 1 1,1 1-1,1 0 1,0 1-1,1 2 1,0-1-1,1 2 1,0 1-1,31-11 1,-47 19-32,1 1 0,-1 0 0,1 0 0,0 1 0,-1-1 0,1 1 0,0 0 0,-1 0 0,1 0 0,0 1 0,-1 0 0,9 2 0,-10-2 24,-1 0 1,0 0 0,0 0 0,0 0-1,0 0 1,0 0 0,-1 0 0,1 1-1,0-1 1,-1 1 0,1-1 0,0 1-1,-1 0 1,0-1 0,1 1-1,-1 0 1,0 0 0,0 0 0,0 0-1,0 0 1,-1 0 0,1 0 0,0 1-1,-1-1 1,0 0 0,1 0 0,-1 5-1,-1 3 35,0 0 0,0 1 0,-1-1 0,0 0-1,-1 0 1,-6 15 0,9-25-10,0 0 0,0-1 0,0 1 0,0 0 0,0 0 0,0 0 0,0 0 1,0 0-1,0 0 0,0 0 0,0 0 0,0 0 0,0 0 0,0 0 0,1 0 0,-1 0 0,0 0 0,0 0 0,0 0 0,0 0 0,0 0 0,0 0 0,0 0 1,0 0-1,0 0 0,0 0 0,0 0 0,0 0 0,1 0 0,-1 0 0,0 0 0,0 0 0,0 0 0,0 0 0,0 0 0,0 0 0,0 0 0,0 0 1,0 0-1,0 0 0,0 0 0,0 0 0,0 0 0,0 0 0,0 0 0,1 0 0,-1 0 0,0 0 0,0 0 0,0 0 0,0 0 0,0 1 0,0-1 1,0 0-1,0 0 0,0 0 0,0 0 0,0 0 0,0 0 0,0 0 0,0 0 0,0 0 0,0 0 0,0 0 0,11-6 248,16-14-182,-22 17-3,11-11-33,0 0 0,19-22 1,-20 20-204,0 1 0,23-18 0,-37 32 149,0 1-1,-1-1 0,1 0 0,0 1 0,0-1 1,0 0-1,0 1 0,0-1 0,0 1 1,0-1-1,0 1 0,0 0 0,0 0 0,1-1 1,-1 1-1,0 0 0,0 0 0,0 0 1,0 0-1,0 0 0,0 0 0,1 0 0,-1 1 1,0-1-1,0 0 0,0 1 0,0-1 1,0 0-1,0 1 0,0 0 0,0-1 0,0 1 1,0-1-1,0 1 0,-1 0 0,1 0 1,0 0-1,0-1 0,-1 1 0,1 0 0,0 0 1,-1 0-1,1 0 0,-1 0 0,1 0 1,-1 0-1,1 2 0,2 6-34,-1 0 0,-1 1 0,2 10 0,-2-8 52,1-1-1,3 13 1,-4-21 8,0 1-1,0-1 1,0 0 0,1 0 0,-1 0 0,1-1-1,0 1 1,0 0 0,0-1 0,0 1 0,5 4-1,-5-6 13,0 0 0,0 0 0,0 0 0,0 0 0,0-1 0,0 1-1,0 0 1,0-1 0,0 0 0,1 1 0,-1-1 0,0 0 0,0 0-1,0 0 1,0 0 0,1-1 0,-1 1 0,0-1 0,0 1 0,0-1 0,0 0-1,3-1 1,5-2 71,-1-1 0,0 0 0,11-8 0,-8 6-45,-1-1 1,-1 0 0,1 0 0,-2-1-1,1-1 1,-1 1 0,0-1 0,8-14 0,-11 15-23,-1-1 1,-1 1 0,0-1-1,0 0 1,5-21 0,-8 25-48,0 0-1,0-1 1,0 1 0,-1 0 0,0-1 0,0 1 0,-1-1 0,0 1 0,0 0 0,0 0 0,-4-9 0,5 14 1,0-1 1,-1 1-1,1 0 1,-1 0-1,1 0 1,-1 0-1,0 0 1,0 0-1,1 0 1,-1 0-1,0 0 1,0 0-1,0 0 1,0 0-1,0 1 0,0-1 1,0 0-1,0 1 1,0-1-1,0 1 1,-1-1-1,1 1 1,-2-1-1,1 1-4,0 0 0,0 0-1,0 0 1,0 1 0,0-1-1,0 1 1,0-1 0,0 1-1,0 0 1,0 0 0,0 0-1,1 0 1,-4 1-1,0 3-21,-1-1-1,1 0 1,0 1-1,1 0 1,-1 0-1,1 1 1,-7 11-1,7-11 24,1 1 1,0 0-1,1 0 0,0 0 0,0 0 1,0 0-1,1 1 0,0-1 0,0 0 1,1 1-1,0-1 0,2 14 0,-1-16 33,0 1 0,1-1 0,-1 0 0,1 1 0,1-1 0,-1 0 0,1 0 0,0-1 0,0 1 0,0-1 0,1 1 0,-1-1 0,1 0 0,0 0 0,0-1 0,1 1 0,8 5 0,5 0 98,-1 0 1,1-1-1,0-1 1,1 0-1,19 3 1,99 13 545,-120-21-679,-1 0 0,0-2 0,1 0 0,-1 0 0,24-5 0,-7-2-3544,-2 3 922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0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6 2912,'3'-3'554,"0"0"1695,-6 3 126,-9 1-1420,1 0-712,0 0 0,0 1 0,0 0 0,0 0 0,0 1 0,0 1 0,1 0 0,-20 10 0,10-3-98,1 1 0,1 1 1,-27 23-1,24-16 23,1 2-1,1 0 1,1 1 0,-16 26-1,-50 102 259,65-116-374,3 1 0,1 1 0,-13 46 0,26-75-12,1-1-1,0 1 1,0 0-1,1 0 1,0 0 0,0 0-1,1 0 1,0-1 0,1 1-1,-1 0 1,4 8-1,-4-12 35,1-1 0,-1 1 0,1-1 0,0 1-1,0-1 1,0 0 0,0 0 0,1 0-1,-1 0 1,1 0 0,0 0 0,0-1 0,0 0-1,0 1 1,0-1 0,0 0 0,1 0-1,-1-1 1,1 1 0,-1-1 0,1 0 0,-1 0-1,1 0 1,7 1 0,-6-2 23,1 0 1,0 0-1,0 0 0,-1-1 1,1 0-1,0 0 1,-1-1-1,1 0 1,-1 0-1,1 0 0,-1 0 1,9-6-1,-3 1-32,-1-1-1,0 0 1,0 0 0,15-18-1,-7 4-11,-1-1-1,-1 0 1,22-44 0,29-83 25,-25 54-52,27-66-229,-65 152 175,-1 1-1,0-1 1,2-14-1,-5 19 21,1 0 1,-1 0-1,0 0 0,0 0 0,0 0 0,-1 0 1,0 0-1,0 1 0,-2-7 0,3 11-5,0-1 0,-1 0 0,1 0 0,0 0 0,-1 0 0,1 0 0,-1 1 0,1-1 0,-1 0 0,0 0 0,1 1 0,-1-1 0,0 0 0,0 1 0,1-1 0,-1 1 0,0-1 0,0 1 0,0-1 0,1 1 0,-1-1 0,0 1 0,0 0 0,0 0 0,0-1 0,0 1 0,0 0 0,0 0 0,0 0 0,0 0 0,0 0 0,0 0 0,0 0 0,0 1 0,0-1 0,0 0 0,1 0 0,-1 1 0,0-1 0,-1 1 0,-2 1-21,1 0 0,-1 0-1,1 0 1,0 0-1,0 0 1,0 1-1,0 0 1,-4 5 0,1 0 15,0 1 1,1 0-1,0 1 1,1-1-1,-1 1 1,-4 19-1,-9 62-198,9-34 253,2 0 0,3 0 0,5 94 0,0-140 30,0 0 1,1 0-1,0 0 0,1 0 1,1 0-1,0 0 0,0-1 1,6 11-1,-9-18-20,1-1 0,0 1 0,-1-1 0,1 0 0,0 1 0,0-1 0,0 0 0,1 0 0,-1 0 0,0-1 0,1 1 0,-1 0 0,1-1 0,0 0 0,-1 0 0,1 0 0,0 0 0,5 2 0,-1-3 52,0 1-1,0-1 1,-1 0 0,1 0-1,0-1 1,11-2-1,-5 0 16,-1 0-1,0-1 1,0-1 0,0 0-1,-1 0 1,22-14-1,-11 3 18,0-1 1,19-21-1,-17 15-132,-2-2 1,0-1-1,-2 0 0,-1-2 0,26-51 0,-33 57-35,-9 13-20,2 1 0,-1-1 0,1 1 0,0 1-1,1-1 1,7-8 0,-13 16 47,0 0 1,1-1-1,-1 1 0,0 0 0,0 0 1,0 0-1,0 0 0,1-1 1,-1 1-1,0 0 0,0 0 0,1 0 1,-1 0-1,0 0 0,0 0 1,0 0-1,1 0 0,-1 0 0,0 0 1,0 0-1,1 0 0,-1 0 1,0 0-1,0 0 0,1 0 0,-1 0 1,0 0-1,0 0 0,1 0 0,-1 0 1,0 0-1,0 0 0,0 0 1,1 0-1,-1 1 0,0-1 0,0 0 1,0 0-1,1 0 0,-1 1 1,4 9-142,0 24 32,-2 0 0,-1 0 1,-6 45-1,3-51 108,-18 186 57,9-106 36,-21 128 231,7-66 89,24-150-209,0-15 36,1 1 0,-1-1 0,0 0 1,-2 10-1,10-60 1131,13-75-1303,-8 45-13,32-154 4,11-6-155,-37 158 47,-8 28-73,3 0 0,23-60 1,-34 103 54,1 1 0,0-1 1,0 1-1,0 0 0,6-6 1,-9 10 65,1 1 0,-1-1-1,1 0 1,-1 1 0,1-1 0,-1 0 0,1 1 0,0-1 0,0 1 0,-1-1 0,1 1 0,0-1-1,0 1 1,-1-1 0,1 1 0,0 0 0,0 0 0,0-1 0,-1 1 0,1 0 0,0 0 0,0 0-1,0 0 1,0 0 0,0 0 0,0 0 0,-1 0 0,1 0 0,0 0 0,0 1 0,0-1 0,0 0-1,0 1 1,-1-1 0,1 0 0,0 1 0,0-1 0,-1 1 0,1-1 0,0 1 0,-1-1 0,1 1-1,-1 0 1,1-1 0,0 1 0,0 1 0,4 6-19,-1 0 0,0-1 1,-1 2-1,1-1 0,-1 0 0,-1 1 0,0-1 1,0 1-1,1 15 0,-1 0 66,-2-1 0,-3 36 0,0-30 84,-1-1-1,-1 1 0,-2-1 0,-1-1 0,-18 43 1,14-48 227,11-21-334,0 0 0,1-1 0,-1 1 0,0 0-1,0 0 1,0-1 0,1 1 0,-1-1 0,0 1-1,0-1 1,0 1 0,0-1 0,0 1-1,0-1 1,0 0 0,0 1 0,0-1 0,-2 0-1,2 0-8,1 0-1,0 0 0,-1-1 0,1 1 0,0 0 0,-1-1 0,1 1 1,0 0-1,-1 0 0,1-1 0,0 1 0,0 0 0,0-1 1,-1 1-1,1 0 0,0-1 0,0 1 0,0-1 0,0 1 1,-1 0-1,1-1 0,0 1 0,0-1 0,0 1 0,0-1 0,0 1 1,0 0-1,0-1 0,1 0 0,-1-11 141,2 5-168,0 0-1,0 1 1,1-1-1,0 1 0,0 0 1,1 0-1,-1 0 1,1 0-1,0 0 0,1 1 1,0 0-1,0 0 1,0 0-1,0 0 0,0 1 1,1 0-1,0 0 1,0 1-1,10-5 0,-14 7 7,1 0 0,-1 1 0,0-1 0,1 1 0,-1-1 0,0 1-1,1 0 1,-1 0 0,1 0 0,-1 0 0,0 0 0,1 1 0,-1-1-1,1 1 1,-1 0 0,0-1 0,0 1 0,1 0 0,1 2 0,-1-1-8,0 0 0,-1 1 1,1-1-1,0 1 0,-1-1 0,0 1 1,1 0-1,-1 0 0,0 1 1,-1-1-1,3 4 0,0 4 10,0 0 0,-1 0 1,-1 0-1,1 0 0,-2 0 0,1 22 0,-17 200-73,-19-3 229,33-224-124,-14 62 120,10-47 119,4-16-193,1-4-35,0 0 0,0-1 0,0 1 0,0 0 0,0 0 0,-1-1-1,1 1 1,0 0 0,0-1 0,-1 1 0,1 0 0,0-1 0,-1 1 0,1 0-1,-1-1 1,1 1 0,-1-1 0,1 1 0,-1-1 0,1 1 0,-1-1 0,0 1-1,1-1-20,0 0-1,-1 0 0,1 0 0,0 0 1,0 0-1,0 0 0,0 0 0,0 0 0,0 0 1,0 0-1,0 0 0,0 0 0,0 0 1,-1 0-1,1 0 0,0 0 0,0 0 1,0 0-1,0 0 0,0 0 0,0 0 1,0 0-1,0 0 0,0 0 0,0 0 0,-1 0 1,1 0-1,0 0 0,0 0 0,0 0 1,0 0-1,0 0 0,0 0 0,0-1 1,0 1-1,0 0 0,0 0 0,0 0 0,0 0 1,0 0-1,0 0 0,0 0 0,0 0 1,0 0-1,0 0 0,0-1 0,0 1 1,0 0-1,0 0 0,0 0 0,0 0 1,0 0-1,0 0 0,0 0 0,0 0 0,0 0 1,0 0-1,0-1 0,0 1 0,0 0 1,0 0-1,0 0 0,0 0 0,0 0 1,0 0-1,0 0 0,0 0 0,0-11 107,-1 0 0,2 0-1,0-11 1,36-186 257,-23 148-439,3 1 0,25-59 0,140-267-372,-176 373 447,37-62-246,-38 66 170,0 1 0,1 1 1,-1-1-1,1 1 1,1 0-1,-1 0 1,10-6-1,-15 11 59,0 0 0,0 0-1,0 1 1,0-1 0,0 1 0,0-1-1,0 0 1,0 1 0,0 0-1,1-1 1,-1 1 0,0 0-1,0 0 1,1-1 0,-1 1-1,0 0 1,0 0 0,1 0 0,-1 0-1,0 1 1,0-1 0,0 0-1,1 1 1,-1-1 0,0 0-1,0 1 1,0-1 0,0 1 0,0 0-1,0-1 1,0 1 0,0 0-1,0 0 1,0 0 0,0-1-1,0 1 1,0 0 0,-1 0-1,2 2 1,2 4-39,-1-1 1,-1 1-1,1-1 0,-1 1 0,2 11 1,0 6 102,-1-1 0,-1 1 1,-1-1-1,-1 1 0,-1 0 0,-1-1 1,-2 1-1,0-1 0,-1 0 1,-1 0-1,-1 0 0,-21 42 0,28-63-28,-1 0 0,0 0 0,0 0 0,-1 0 0,1-1 0,0 1 0,0 0 1,-1-1-1,1 1 0,-1-1 0,0 1 0,1-1 0,-1 0 0,0 0 0,0 0 0,1 0 0,-1 0 0,0 0 0,0 0 0,0-1 0,0 1 0,0-1 0,-1 1 0,1-1 0,0 0 0,0 0 0,0 0 0,0 0 0,0 0 0,0-1 0,0 1 0,0 0 0,0-1 0,0 0 0,0 1 0,0-1 0,-3-2 0,4 3-25,1 0-1,0 0 1,-1 0 0,1-1 0,-1 1-1,1 0 1,0 0 0,-1-1 0,1 1-1,0 0 1,0-1 0,-1 1-1,1 0 1,0-1 0,0 1 0,-1-1-1,1 1 1,0 0 0,0-1 0,0 1-1,0-1 1,-1 1 0,1-1-1,0 1 1,0-1 0,0 1 0,0 0-1,0-1 1,0 1 0,0-1-1,1 0 7,-1 0-1,1 0 0,0 0 0,-1 0 0,1 0 0,0 0 0,-1 0 1,1 0-1,0 1 0,0-1 0,0 0 0,1 0 0,3-3-34,1 1 0,-1 0 0,12-4-1,21-8-56,61-34 0,-96 46 94,1 1-1,0-1 1,-1 0-1,0 0 1,0 0-1,0-1 0,0 1 1,0-1-1,0 1 1,-1-1-1,0 0 1,0 0-1,0 0 1,0 0-1,-1 0 0,1-1 1,0-4-1,1-6 9,-1-1 1,0 1-1,-1-26 0,-2 36-27,1 0-1,1 0 0,-1 0 1,1 0-1,0 0 1,0 0-1,0 0 1,1 0-1,-1 0 1,1 0-1,1 1 1,-1-1-1,1 1 1,-1-1-1,1 1 1,0 0-1,1 0 1,-1 0-1,1 1 1,0-1-1,0 1 1,0 0-1,0 0 0,0 0 1,1 1-1,-1-1 1,7-1-1,-1 1-40,-1 0 0,1 1 0,-1 1-1,1-1 1,0 1 0,-1 1-1,19 1 1,-23 0 33,1-1 0,-1 2 1,1-1-1,-1 0 0,0 1 0,0 0 0,0 0 0,0 0 0,0 1 1,-1 0-1,1 0 0,-1 0 0,1 0 0,-1 1 0,6 6 0,-3 0 7,0 0-1,0 1 0,-1-1 0,-1 1 1,0 0-1,0 1 0,2 11 0,2 9 24,5 44-1,-11-37 58,-3-31-60,0 0 1,1 0-1,0 0 0,0 0 1,1 0-1,0 0 0,0-1 0,5 12 1,-6-18 22,0 0-1,0 1 1,-1-1 0,1 0 0,0 0 0,0 0 0,0 0-1,1 0 1,-1 0 0,0 0 0,0 0 0,1 0-1,-1 0 1,0 0 0,1-1 0,-1 1 0,1-1 0,-1 1-1,3 0 1,-1-1 17,1 0 0,-1 0 0,0 0 0,0 0 0,0 0 0,0-1 0,1 1 0,-1-1 0,4-1 0,2-2 24,0 0 0,0-1 0,0 0 0,-1 0 0,11-9 0,1-4-61,-1-1 1,0-1 0,-1 0 0,-2-2 0,17-26-1,-31 45-18,0 0-9,0 0 0,1-1 0,-1 1 0,1 0 0,5-4 0,3-1-137,-13 18-71,-1 0 154,-3 12-68,-6 45 1,11-59 114,1 1 0,0-1 1,0 0-1,0 1 0,1-1 0,1 0 1,-1 0-1,6 16 0,-6-22 46,1 1 0,-1-1 0,0 1-1,0-1 1,1 0 0,-1 0-1,1 0 1,0 0 0,0 0 0,0 0-1,0 0 1,0 0 0,0-1 0,0 1-1,0-1 1,1 1 0,-1-1 0,1 0-1,-1 0 1,1 0 0,-1-1-1,6 2 1,-6-2 7,0 0-1,1 0 1,-1 0 0,0 0-1,1 0 1,-1-1-1,0 1 1,0-1 0,1 1-1,-1-1 1,0 0-1,0 0 1,0 0 0,0 0-1,0 0 1,0-1 0,0 1-1,0-1 1,0 1-1,-1-1 1,1 0 0,-1 1-1,1-1 1,-1 0-1,2-3 1,0 0 10,-1 0 0,1 0 0,-1-1 0,0 1 0,-1-1 0,1 0 0,-1 1 0,0-1 0,-1 0 0,1 0 0,-1 0 0,-1-11 0,0 10-48,-1-1 0,0 0 0,0 0 1,0 1-1,-1 0 0,0-1 0,-1 1 0,-7-12 0,0 6 46,-4-5-246,15 17 203,-1 1-1,1-1 1,0 1-1,-1 0 1,1-1-1,0 1 1,0-1-1,-1 1 1,1-1-1,0 1 0,0-1 1,0 1-1,0-1 1,0 1-1,0-1 1,0 1-1,0-1 1,0 1-1,0-1 1,0 1-1,0-1 1,0 1-1,0-1 1,0 1-1,0-1 0,1 1 1,-1-1-1,0 1 1,1-2-1,5-4-1,1 0-1,0 1 0,0-1 1,1 1-1,0 1 0,0-1 0,0 1 1,0 1-1,1-1 0,16-3 1,1 0-27,0 1 1,1 1-1,-1 1 0,43 0 1,-58 4-10,0 0 1,1 1-1,-1 1 1,0 0 0,0 0-1,0 1 1,0 1-1,-1 0 1,1 0-1,-1 1 1,0 0 0,0 1-1,14 11 1,-13-8 21,-1 1 0,-1 0 0,0 1 0,0 0 0,-1 0 0,0 1 0,-1 0 0,-1 0 0,9 22 0,-10-23 30,26 70-24,-27-71 134,1 0 0,0 0 0,0-1 1,11 14-1,-6-8 113,-9-14-207,0 0-1,0 0 1,0 0 0,0 0 0,0 0 0,0 0 0,1 0 0,-1-1-1,0 1 1,1 0 0,-1-1 0,0 1 0,1-1 0,-1 0 0,0 1-1,1-1 1,-1 0 0,1 0 0,-1 0 0,1 0 0,-1 0 0,1 0-1,-1 0 1,0 0 0,1-1 0,-1 1 0,3-1 0,36-17 377,-11-11-12896,-16 20 9803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0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5 5312,'0'0'88,"-1"-1"0,1 1 0,-1 0 0,1-1 0,-1 1 0,1-1 0,-1 1 0,0 0 0,1 0 0,-1-1 0,1 1 0,-1 0 0,0 0 0,1 0 0,-1 0 0,0 0 0,1 0 0,-1 0 0,0 0 0,1 0 0,-1 0 0,0 0 0,1 0 0,-1 0 0,0 0 0,1 1 0,-1-1 0,1 0 0,-1 0 0,0 1 0,1-1 0,-1 0 0,1 1 0,-1-1 0,1 1 0,-1-1 0,1 1 0,-1-1 0,1 1 0,0-1 0,-1 1 0,1-1 0,-1 2 0,-26 48 1912,-111 182 3146,117-204-4814,0 1-1,-2-2 1,-1-1-1,-1-1 1,-45 35-1,6-15 66,-26 18-1578,88-61 747,0 0 0,1-1 0,-1 1 0,0 0-1,1 0 1,-1 0 0,1 1 0,0-1 0,0 0-1,0 0 1,-2 4 0,2 8-2195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1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1190 1568,'0'0'501,"9"6"6513,5-1-3537,-6-6-3165,0 0 0,0-1 1,-1 0-1,1 0 1,-1-1-1,1 1 1,-1-2-1,0 1 1,9-6-1,16-8 110,-5 5-298,-2-1 1,1-1-1,-2-2 0,0 0 1,30-27-1,-40 30-30,0-1-1,-1 0 1,0-1 0,-1 0 0,-1-1-1,-1 0 1,0-1 0,14-33-1,-21 43-37,-2 5-66,0-1-1,0 1 0,0 0 0,0 0 0,0-1 0,-1 1 1,1 0-1,-1-1 0,0 1 0,1-1 0,-1 1 0,0 0 1,-1-1-1,1 1 0,-1-5 0,1 7 2,0 0 0,-1-1 1,1 1-1,0 0 0,0 0 0,-1-1 0,1 1 0,0 0 0,-1 0 1,1-1-1,0 1 0,-1 0 0,1 0 0,0 0 0,-1 0 1,1-1-1,0 1 0,-1 0 0,1 0 0,0 0 0,-1 0 0,1 0 1,-1 0-1,1 0 0,0 0 0,-1 0 0,1 0 0,0 0 1,-1 0-1,1 1 0,-1-1 0,1 0 0,0 0 0,-1 0 0,1 0 1,-1 1-1,-11 7-160,4-2 149,0 2 0,1-1 0,1 1 0,-1 0-1,1 1 1,-9 17 0,-1 0-106,7-12 72,1 0-1,-10 25 0,15-31 70,0 1 0,0-1 1,1 1-1,0 0 0,1-1 0,-1 13 0,2-18 17,0-1 1,1 1-1,-1-1 1,0 1-1,1-1 0,0 1 1,-1-1-1,1 1 1,0-1-1,0 0 1,0 1-1,1-1 1,-1 0-1,0 0 0,1 0 1,0 0-1,-1 0 1,1 0-1,3 3 1,-2-3 47,0 0 0,0-1 0,1 1 0,-1-1 0,0 1 0,0-1 1,1 0-1,-1 0 0,1-1 0,-1 1 0,1-1 0,-1 1 0,1-1 0,4-1 0,2 0 45,0 0 0,0-1-1,0 0 1,0-1-1,0 0 1,-1-1 0,1 0-1,-1 0 1,0-1-1,15-11 1,-7 2-63,-1-1 0,0 0 0,-1-1 0,-1-1-1,14-21 1,50-98-60,-73 125-57,1 0-1,0 1 1,1 0 0,14-17-1,-21 27 38,1-1-1,-1 1 1,0-1 0,1 1 0,-1 0-1,1-1 1,-1 1 0,1 0 0,-1-1-1,1 1 1,-1 0 0,1-1-1,0 1 1,-1 0 0,1 0 0,-1 0-1,1 0 1,0 0 0,0-1-1,-1 2 12,1-1-1,-1 0 1,0 0-1,1 0 1,-1 1-1,0-1 1,1 0-1,-1 0 0,0 1 1,1-1-1,-1 0 1,0 0-1,1 1 1,-1-1-1,0 1 1,0-1-1,0 0 0,1 1 1,-1-1-1,0 0 1,0 1-1,1 4-7,0 0 0,0 0-1,0 0 1,-1 5 0,1-3-17,0 35-83,-6 54 0,2-37 228,-7 44 505,10-101-547,0-1 0,-1 0 0,1 1 0,0-1 0,0 0 0,0 0 0,0 1 0,1-1 0,-1 0 1,0 2-1,4-1 504,2-7-321,0-2-110,1 0 1,10-9-1,5-5-28,-4 3-47,1-3-103,2 0 0,0 2 0,1 0 0,30-18 0,-49 35-4,-1 0 0,1 1 0,0 0-1,0-1 1,0 1 0,0 0 0,0 1 0,0-1 0,0 0 0,5 0-1,-7 2 29,0-1-1,1 0 0,-1 0 0,0 1 0,0-1 0,1 0 0,-1 1 0,0-1 0,0 1 0,0 0 0,0-1 1,0 1-1,0 0 0,0 0 0,0 0 0,0 0 0,0 0 0,0 0 0,0 0 0,0 0 0,-1 0 0,1 0 0,-1 0 1,1 0-1,-1 0 0,1 1 0,-1-1 0,1 1 0,0 3-4,0-1 0,0 1 0,0-1 0,0 1 0,-1 0 0,0-1 0,0 1 0,0 0 1,-2 8-1,-2 1 14,-9 25 1,1-5 166,12-33-149,-1 0 0,1-1 1,0 1-1,0 0 0,-1 0 0,1-1 0,0 1 0,0 0 1,0 0-1,0-1 0,0 1 0,0 0 0,0 0 0,0-1 1,0 1-1,0 0 0,0 0 0,0-1 0,1 1 1,-1 0-1,0-1 0,1 1 0,-1 0 0,1 0 0,0 0 6,-1-1 0,1 0 0,0 0 0,0 0 0,-1 0 0,1 0 0,0 0 0,-1 0 0,1 0 0,0 0 0,0 0-1,-1 0 1,1 0 0,0 0 0,0-1 0,-1 1 0,1 0 0,0 0 0,0-1 0,8-4 129,-1 0 1,14-10-1,-19 12-190,21-17 70,-1-1 1,24-27 0,24-23-259,-70 70 201,0 0 0,0 0 1,0 0-1,0 0 0,0 1 0,0-1 1,0 0-1,1 1 0,-1-1 1,0 0-1,0 1 0,0 0 0,1-1 1,-1 1-1,0 0 0,1 0 1,-1-1-1,0 1 0,1 0 1,1 1-1,-2-1 9,0 1 1,0-1-1,0 1 1,0-1-1,-1 1 1,1 0-1,0 0 1,0-1-1,-1 1 1,1 0-1,0 0 1,-1 0-1,1 0 1,-1 0-1,1 0 1,-1 0-1,0 0 1,1 0-1,-1 0 1,0 0-1,0 0 1,1 0-1,-1 0 1,0 1-1,2 36-98,0 7 48,-1-42 84,-1 1-1,1 0 1,0-1 0,0 1-1,0-1 1,1 1-1,-1-1 1,5 7 0,-6-10-1,0 1 1,1-1 0,-1 1-1,1-1 1,-1 0 0,1 1-1,-1-1 1,1 0 0,-1 1-1,1-1 1,-1 0 0,1 0-1,-1 1 1,1-1 0,0 0-1,-1 0 1,1 0 0,-1 0 0,1 0-1,0 0 1,-1 0 0,1 0-1,0 0 1,-1 0 0,1 0-1,-1 0 1,2-1 0,15-7 125,-14 7-88,14-10 5,0-1 0,29-25 0,-5 3-37,-18 14 49,20-21 1,7-7-112,-106 127-713,45-63 722,-21 31-160,-47 91 0,78-137 202,1 0 0,-1 0 0,1 0 0,0-1 1,0 1-1,-1 0 0,1 0 0,0 0 0,0 0 0,0 0 1,0 0-1,0 0 0,0 0 0,0 0 0,0 0 1,0 0-1,0 0 0,1 0 0,-1 0 0,0-1 0,1 1 1,-1 0-1,1 1 0,0-1 8,-1-1-1,1 1 1,0-1 0,-1 0-1,1 1 1,0-1 0,-1 0-1,1 1 1,0-1-1,0 0 1,-1 0 0,1 0-1,0 0 1,-1 0 0,1 0-1,0 0 1,0 0 0,-1 0-1,1 0 1,0 0 0,0 0-1,-1 0 1,1-1-1,0 1 1,0 0 0,-1 0-1,1-1 1,0 1 0,-1-1-1,2 0 1,8-5 105,0-1-1,0 0 1,-1-1 0,0 0 0,0-1-1,12-15 1,42-65-14,-9 12-380,-51 75-139,-3 7 237,-5 11 96,4-15 62,-6 22 30,0-5-85,0 1-1,2 0 0,0 1 1,2-1-1,-3 28 0,6-46 88,0 1 0,0-1 0,0 0 0,0 0 0,0 0 0,0 1 0,1-1 0,-1 0 0,0 0 0,1 0 0,-1 1 0,1-1 0,-1 0-1,1 0 1,-1 0 0,1 0 0,0 0 0,0 0 0,-1 0 0,1 0 0,0-1 0,0 1 0,0 0 0,2 1 0,-1-2 8,0 1-1,0 0 1,0-1 0,0 1-1,1-1 1,-1 0 0,0 1 0,1-1-1,-1 0 1,0-1 0,0 1 0,3-1-1,6-1 38,0-1 0,-1 0 1,1-1-1,10-5 0,-10 3-38,0-1 1,-1 0 0,1 0-1,-1 0 1,13-15 0,-11 11-9,0-1 0,-1-1 1,-1 0-1,10-15 1,28-61 37,-37 67-60,102-251-71,-85 189 101,19-94 1,0-87-96,-44 249 27,-2 12-50,-1 0 1,1 0-1,-1 0 1,1 0-1,-1 0 1,-1-8-1,0 10-114,-1 7 7,-28 103-659,18-58 756,-47 209 75,47-192 47,3 1-1,2 0 0,4 0 0,7 95 0,-2-145 68,1 1 0,10 34 0,-11-46-5,1 1-1,0 0 0,1-1 0,0 0 0,0 0 1,1 0-1,-1 0 0,11 11 0,-12-16-41,-1 0 0,0 0 0,1 0 0,0 0-1,-1-1 1,1 1 0,0-1 0,0 0 0,0 1 0,0-1-1,0-1 1,0 1 0,0 0 0,0-1 0,0 1 0,0-1-1,0 0 1,0 0 0,6-1 0,-2 0 12,0-1-1,0 0 1,0 0 0,0-1 0,0 1-1,-1-2 1,9-4 0,5-5 1,-1-1 1,-1-1-1,0 0 0,-2-1 1,1-1-1,22-32 1,-5 0-33,39-73 0,-68 113-80,0-1 1,-1 1-1,5-15 0,-9 24 55,0 0 1,0 0-1,0 0 0,0 0 0,0 0 0,1 0 0,-1-1 1,0 1-1,0 0 0,0 0 0,0 0 0,0 0 1,0 0-1,0-1 0,0 1 0,0 0 0,0 0 0,0 0 1,0 0-1,0 0 0,0 0 0,0-1 0,-1 1 0,1 0 1,0 0-1,0 0 0,0 0 0,0 0 0,0 0 0,0-1 1,0 1-1,0 0 0,0 0 0,0 0 0,-1 0 1,1 0-1,0 0 0,0 0 0,0 0 0,0 0 0,0 0 1,0-1-1,-1 1 0,1 0 0,0 0 0,0 0 0,0 0 1,0 0-1,0 0 0,0 0 0,-1 0 0,1 0 0,0 0 1,0 0-1,0 0 0,0 0 0,-10 6-140,-1 5 13,0 1 0,1 0 0,0 1 0,-13 22 0,-26 63-62,45-89 195,0 0 0,1 0 0,0 1 0,1-1 0,0 1 0,0 0 0,1-1 0,0 1 0,1 12 0,1-16 16,-1-1 0,1 0 0,0 0 0,1 0 0,-1 0 0,1 0 0,0 0-1,0-1 1,1 1 0,-1-1 0,1 1 0,0-1 0,0 0 0,1 0 0,-1 0 0,1-1 0,0 1-1,-1-1 1,7 4 0,3 1 100,0 0 0,1-1 0,0-1-1,0 0 1,1-1 0,-1-1-1,1 0 1,0-1 0,1 0 0,-1-1-1,0-1 1,17-1 0,-26 0-315,0 0 1,-1-1 0,1 0-1,5-2 1,-9 2 2,0 0 0,0 1 1,0-1-1,0 0 0,0 0 0,-1-1 1,1 1-1,0 0 0,-1 0 1,1-1-1,-1 1 0,1-1 0,-1 1 1,2-4-1,-1 3-225,-1-1 1,0 0-1,0 0 0,0 0 1,0 0-1,-1 0 0,1 0 1,-1 0-1,0 0 1,0 0-1,0 0 0,0 0 1,-1-5-1,-12-32-4360,-2-4 1553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1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213 6976,'-14'0'3168,"41"3"-2752,-4-3 2016,4 5-1408,13-5-64,4 3-576,25-6 64,-1 3-256,11-5-32,3 10-96,-11-5 32,-13 0-64,-11 0-1984,-17 0 1056,-20 0-4064,-10 7 2752</inkml:trace>
  <inkml:trace contextRef="#ctx0" brushRef="#br0" timeOffset="1">46 20 5408,'-45'-20'2432,"48"28"-2112,11-3-512,4 7 32,27 3-3616,5-2 2080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1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1223 3392,'-9'1'1905,"9"-1"-1627,0 0 1,-1 0-1,1 0 0,-1 0 0,1 0 0,0 0 1,-1 0-1,1 0 0,-1-1 0,1 1 0,0 0 1,-1 0-1,1 0 0,0 0 0,-1 0 0,0-2 1113,0 2-1113,0-1 91,1 1-210,-1-1 0,1 0 0,-1 1 0,0-1 0,1 0 0,0 0 0,-1 1 0,1-1 0,-1 0 0,1 0 0,0 0 0,-1 0 0,1 0 0,0 0 0,0 1 0,0-1 0,0 0 0,0-2 0,1-15 506,-1 17-521,12-61 462,3 1 0,34-93 0,-42 134-483,15-30 0,-18 43-151,0 1 1,0-1 0,1 1-1,-1 0 1,1 0-1,1 0 1,10-9 0,-16 15 20,0 0 1,1-1-1,-1 1 0,1 0 1,-1-1-1,1 1 0,-1 0 1,1 0-1,-1-1 0,1 1 1,0 0-1,-1 0 0,1 0 1,-1 0-1,1 0 0,-1-1 1,1 1-1,0 0 1,-1 1-1,1-1 0,-1 0 1,1 0-1,-1 0 0,1 0 1,0 0-1,-1 0 0,1 1 1,-1-1-1,1 0 0,-1 1 1,1-1-1,-1 0 0,1 1 1,-1-1-1,1 0 1,-1 1-1,1 0 0,0 1-10,1 0 0,-1 1 0,0-1 0,0 0 0,0 1 0,0-1 0,0 1 0,1 3 0,3 33-42,-1 0-1,-2 0 0,-3 48 1,3 48 166,-1-114-40,2 0 0,0 0-1,2 0 1,8 27 0,-11-43 2,0 0 1,0 0-1,1 0 0,-1 0 0,1-1 0,0 1 0,0-1 1,1 1-1,-1-1 0,6 4 0,-6-5 2,0-1 0,0 0 0,0 0-1,1-1 1,-1 1 0,1-1 0,-1 1-1,1-1 1,0 0 0,-1-1 0,1 1-1,0 0 1,-1-1 0,1 0 0,6-1-1,0 0 33,-1 0 0,1-1 0,-1-1 0,0 1-1,0-2 1,0 1 0,0-1 0,0 0-1,-1-1 1,9-6 0,-5 2-57,0-1 0,0 0 0,-1 0 1,-1-1-1,1 0 0,-2-1 0,0 0 0,0-1 0,-1 0 0,8-18 1,3-10 36,-3-1 0,14-51 0,-22 67-47,19-73-96,-24 84 50,-1 1 0,0-1 0,-1 0 0,-2-25 0,1-1-785,13 52 128,-2-1 693,0-1 1,0-1-1,1 0 0,-1 0 0,2-1 0,-1 0 0,1-1 0,22 7 0,5-4 27,-1-2 0,1-1 1,66 0-1,-50-7 125,0-3 0,57-11 0,-68 5 139,-42 9-291,1 0-1,-1-1 1,0 1-1,0 0 1,0-1-1,0 0 0,0 0 1,-1 0-1,1 0 1,3-3-1,-6 4-25,0 1-1,1 0 1,-1-1 0,0 1-1,0 0 1,0 0 0,0-1-1,1 1 1,-1 0 0,0-1-1,0 1 1,0 0 0,0-1-1,0 1 1,0 0-1,0-1 1,0 1 0,0 0-1,0-1 1,0 1 0,0 0-1,0-1 1,0 1 0,0 0-1,0-1 1,-1 1 0,1 0-1,0-1 1,0 1 0,-1-1-7,0 0 0,1 1 1,-1-1-1,1 1 1,-1-1-1,0 1 0,1 0 1,-1-1-1,0 1 1,1 0-1,-1-1 0,0 1 1,0 0-1,1 0 1,-1 0-1,-1 0 0,-4-1-29,1 1-1,0 0 0,0 0 1,-1 1-1,1-1 0,0 1 1,-10 3-1,-6 4-12,0 0 1,0 1-1,1 2 0,0 0 0,0 1 1,2 1-1,-30 25 0,13-5-96,1 2-1,-47 63 0,59-70 179,2 0 1,1 1-1,2 1 0,-22 50 0,38-77-1,0 0-1,0 1 1,0-1 0,0 0 0,1 0 0,-1 0 0,1 1 0,0-1 0,0 0 0,0 1-1,1 2 1,-1-5-5,1 1 0,-1-1 0,1 0 0,-1 0 0,1 0 0,0 0-1,-1 0 1,1 0 0,0 0 0,0 0 0,0 0 0,0 0 0,0 0 0,0 0-1,0 0 1,0-1 0,0 1 0,0 0 0,0-1 0,0 1 0,1-1 0,-1 1-1,0-1 1,0 0 0,1 0 0,-1 1 0,0-1 0,0 0 0,1 0 0,-1 0-1,2-1 1,4 1 85,0-1-1,0 0 0,0 0 0,0-1 1,0 0-1,10-4 0,39-21 242,-47 22-279,14-8-48,-1 0 1,-1-2 0,0 0-1,-1-2 1,0 0 0,-2-1-1,0-1 1,-1-1 0,-1 0-1,-1-1 1,20-36 0,-9 9-14,28-78 0,-52 121-68,6-19-47,-7 19-101,-7 14-258,-8 21 341,1 1-1,2 0 1,1 1 0,1 0-1,2 0 1,-4 44-1,10-65 102,0 0 0,0 0 0,2 0-1,-1 0 1,3 14 0,-2-21 50,0 0 0,0 0 0,1-1 0,-1 1 0,1 0 0,0 0 0,0-1 0,0 1 0,0-1 0,1 1 0,-1-1 0,1 0 0,0 0 0,0 0 0,0-1 0,0 1 0,6 3 0,-7-5-6,1 0-1,-1 0 1,0 0-1,1 0 1,0 0 0,-1 0-1,1-1 1,-1 1 0,1-1-1,0 0 1,-1 0-1,1 0 1,0 0 0,-1 0-1,1 0 1,0-1 0,-1 1-1,1-1 1,-1 0-1,1 0 1,4-2 0,0-1 34,1-1 0,-1 0 0,-1 0 0,1 0 0,10-12 0,7-11-35,-1-2-1,-1 0 1,25-47-1,3-3 112,15-13-8,44-70 29,-53 54-135,44-117 1,-73 158-127,-4-2 0,18-83 0,-38 140 56,-2 10 7,0-1-1,0 1 1,0 0-1,-1 0 0,0-1 1,0 1-1,1 0 0,-2-1 1,1 1-1,0 0 1,-2-6-1,2 9 34,0 0 0,0-1 0,0 1 0,0 0 0,0-1 0,-1 1 0,1 0 0,0-1 1,0 1-1,0 0 0,0 0 0,-1-1 0,1 1 0,0 0 0,0-1 0,-1 1 0,1 0 0,0 0 0,0 0 0,-1-1 0,1 1 0,0 0 0,-1 0 0,1 0 1,0 0-1,-1 0 0,1 0 0,0-1 0,-1 1 0,1 0 0,0 0 0,-1 0 0,1 0 0,0 0 0,-1 0 0,1 0 0,-4 1-41,0 0 0,0 0 0,0 1 0,0-1 0,1 1 0,-1 0 0,1 0 0,-1 0 0,1 0 0,0 1 0,-1-1 0,1 1 0,1 0 0,-1 0 0,-3 4 0,-13 17-66,0 2 1,-20 39-1,-27 63-70,-17 72 55,65-145 127,-20 97 0,17 6 82,19-135-9,2 0-1,1-1 1,0 1 0,10 43 0,-8-56-8,0-1 0,0 1 1,1-1-1,7 13 1,-9-19-21,0 1 0,0-1-1,1 1 1,-1-1 0,1 0 0,0 0 0,0 0 0,0 0 0,0-1 0,0 1 0,1-1 0,-1 0 0,6 2 0,-4-2 3,0-1 1,0 0-1,0 0 1,0-1-1,0 1 1,0-1-1,0 0 1,0-1-1,0 1 1,0-1-1,0 0 0,0 0 1,0-1-1,-1 1 1,1-1-1,0 0 1,4-3-1,3-2 5,0-1 0,0 0 0,-1 0-1,0-1 1,12-13 0,9-13 170,49-69 0,17-47-310,-80 123-261,-16 25 131,-2 5-31,-4 14 21,-18 56 90,4 2 1,-12 105-1,27-154 187,1-1 0,1 1 0,1 0 0,5 36 0,-5-59-17,0-1 1,1 1 0,-1-1 0,0 1 0,1-1-1,-1 0 1,1 1 0,-1-1 0,1 1 0,0-1-1,0 0 1,-1 0 0,1 1 0,0-1-1,0 0 1,0 0 0,3 2 0,-4-3-3,1 0 0,0 1 1,0-1-1,0 0 0,0 0 0,0 0 1,0 0-1,-1 0 0,1 0 0,0 0 1,0 0-1,0 0 0,0 0 0,0 0 1,-1-1-1,1 1 0,0 0 1,0-1-1,0 1 0,-1-1 0,2 0 1,3-2 33,-1 0 0,0-1 1,0 0-1,0 0 0,0 0 1,-1 0-1,5-7 0,2-7 34,-1 0 0,0-1 0,12-38 0,-8 19-16,3-9-7,1-3-162,2 1 0,28-51 1,-41 90-87,15-17 0,-21 26 164,1 1 0,-1-1-1,0 1 1,1 0 0,-1-1 0,0 1 0,1 0 0,-1-1 0,1 1 0,-1 0 0,0-1 0,1 1 0,-1 0 0,1 0 0,-1 0 0,1 0 0,-1-1 0,1 1 0,4 5-265,0 15-11,-5-16 330,2 12-60,1 0 0,1 0 1,0-1-1,1 1 0,1-1 0,0 0 1,1 0-1,1-1 0,12 18 1,-16-26 38,1 0 0,0-1 0,0 0 0,0 0 0,0 0 0,1-1 0,0 1 0,0-2 0,0 1 0,9 3 0,-10-5 7,1 0 0,0 0 0,-1-1 0,1 0 0,0 0 0,0 0 0,0-1 0,0 0 0,-1 0 0,1-1 0,0 0 0,0 0 0,0 0 0,6-2 0,-2-1 15,0 0 0,1-1 0,-2 0 0,1-1 0,0 0 0,-1 0 1,0-1-1,9-9 0,6-9 75,29-35 0,-43 46-71,1 0 0,-2-1 1,0 0-1,-1 0 0,7-18 0,10-19-143,-24 51 85,-1 0 0,1 0 0,-1 0 0,0 0-1,1 0 1,-1 0 0,0 0 0,0 0 0,0 0 0,1-1 0,-1 1 0,0 0 0,-1 0 0,1 0 0,0 0-1,0 0 1,0-1 0,-1 1 0,1 0 0,-1 0 0,0-1 0,1 1-6,-1 1 1,0-1-1,1 1 1,-1-1-1,0 1 1,1-1-1,-1 1 1,0 0-1,0-1 1,0 1-1,1 0 0,-1 0 1,0-1-1,0 1 1,0 0-1,1 0 1,-1 0-1,0 0 1,0 0-1,0 0 1,0 0-1,1 1 0,-1-1 1,0 0-1,0 0 1,0 1-1,1-1 1,-1 0-1,0 1 1,0-1-1,-1 2 1,-4 1-39,0 1 1,0 0 0,0 1 0,0-1-1,1 1 1,0 1 0,0-1-1,0 1 1,-6 9 0,3-2 20,0 1 1,1-1-1,-9 24 0,13-25 80,-1-1-1,2 0 0,-1 1 0,2 0 0,-1-1 0,2 1 1,-1 0-1,2 0 0,0 0 0,0-1 0,1 1 1,0 0-1,1-1 0,8 22 0,-8-25 26,1 0-1,0-1 1,1 1-1,-1-1 1,1 0-1,0 0 1,1-1-1,0 1 1,0-1-1,0-1 1,1 1-1,0-1 1,0 0-1,0-1 1,0 1-1,1-1 1,0-1 0,0 0-1,0 0 1,0 0-1,10 1 1,-5-2 7,-1-1 0,1-1 0,0 0 0,-1 0 0,1-1 0,-1-1 0,1 0 0,15-5 0,33-14-1967,-3-5-5735,-41 21 4030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5408,'7'16'4189,"12"25"-3754,42 188 1985,-23-78-1064,-31-126-899,2 0 0,0-1 1,20 35-1,-3-19 727,-26-39-1136,0-1 0,0 0 1,0 0-1,0 1 0,1-1 0,-1 0 1,0 0-1,0 1 0,0-1 0,1 0 1,-1 0-1,0 1 0,0-1 0,1 0 1,-1 0-1,0 0 0,1 0 0,-1 0 1,0 1-1,0-1 0,1 0 0,-1 0 1,0 0-1,1 0 0,-1 0 0,0 0 1,1 0-1,-1 0 0,0 0 0,1 0 1,-1 0-1,1 0 0,12-7 867,10-14-158,-14 10-639,0-1 0,-2 1 0,1-2 0,-2 1 0,10-24 0,-7 15-90,37-85 167,16-34 58,-24 60-135,50-92 116,-79 153-250,3-5-313,-1 14-2948,-3 8 1278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100 121 2912,'-1'-3'326,"0"1"0,0-1-1,0 1 1,0 0 0,-1-1 0,1 1 0,-1 0-1,1 0 1,-1 0 0,-3-3 0,1 1 627,4 3-851,0 1 0,-1-1 1,1 1-1,0-1 0,-1 1 0,1-1 1,-1 1-1,1-1 0,-1 1 0,1-1 1,-1 1-1,1-1 0,-1 1 0,0 0 1,1 0-1,-1-1 0,1 1 0,-1 0 1,0 0-1,1-1 0,-1 1 0,0 0 1,1 0-1,-2 0 0,0 1 255,-1-1 1,1 0-1,-1 1 1,1-1-1,-1 0 0,1 0 1,-4-1-1,-3 1 1509,35 2 1505,31 3-2907,-18-8-169,1-1 0,-1-2 0,57-17 0,12-1-57,-102 23-249,154-24 289,-86 23-436,-45 3 172,-27-1 34,-6 6-69,-2 8 72,0-1 1,-1 0 0,-1 0-1,0-1 1,0 0-1,-16 16 1,1 2 8,-50 55-61,16-19 45,24-24 28,-3-2 1,-1-1-1,-2-2 1,-72 52-1,69-60-68,-108 82 515,115-83 180,44-32-368,1 2 0,0-1 0,11-1 0,-2 0-205,271-49 546,-241 44-672,1 2 0,62-1 0,-22 11 59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54 120 4320,'0'0'6661,"-5"-4"-2944,2 3-3376,1 0 0,-1 0 0,0 0-1,0 1 1,1-1 0,-1 1 0,0 0 0,0-1-1,0 2 1,-4-1 0,-7 1 662,93-17 1173,-48 11-1939,116-17 485,-108 18-407,69 2 0,-1 3 183,-61-2-356,-42 1-68,0 0 1,0 0-1,-1 0 0,1-1 0,0 0 1,-1 0-1,1 0 0,4-2 0,-6 2-176,0 0-1,0 0 0,0 0 1,-1-1-1,1 1 0,0 0 1,-1-1-1,1 0 0,-1 1 1,0-1-1,1 0 0,-1 0 1,0 1-1,0-1 0,0 0 1,1-3-1,3-12-2601,-1 7 805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87 4160,'-30'9'3385,"24"-6"906,22-4 65,20-5-2225,0-2 0,54-18 1,-43 10-1913,2 3-1,86-13 1,-125 24-296,-1 2-1,1-1 1,-1 1 0,1 1-1,9 1 1,-15-1-369,1 0 0,-1 0-1,0 1 1,0-1 0,6 4 0,-8-4-307,1 1-1,0 0 1,0 0 0,-1 0-1,1 1 1,-1-1 0,4 5-1,4 8-2536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7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472 129 2400,'0'-28'10080,"0"32"-9641,-1 0 1,1 0 0,-1 0 0,-1 0 0,1-1 0,0 1-1,-1 0 1,0-1 0,0 1 0,-3 4 0,-35 44 70,4-6-179,-16 34 267,-43 88-1,-6 23 47,-21 41 515,114-217-190,9-21 128,11-26-465,78-203-285,16 6-406,70-136-90,-169 351 8,0 0 1,10-16 0,-17 30 124,0-1 0,1 1 0,-1 0 0,0-1 0,0 1 0,1 0 0,-1-1 0,0 1 0,1 0 0,-1-1 0,0 1 0,1 0 0,-1 0 0,1-1 0,-1 1 0,0 0 0,1 0 0,-1 0 0,1 0 0,-1-1 0,0 1 0,1 0 0,-1 0 0,1 0 0,-1 0 0,1 0 0,-1 0 0,1 0 0,-1 0 0,0 0 0,1 1 0,-1-1 0,1 0 0,-1 0 0,1 0 0,-1 0 0,0 0 0,1 1 0,-1-1 0,0 0 0,1 0 0,-1 1 0,1-1 0,-1 0 0,0 1 0,0-1 0,1 0 0,-1 1 0,0-1 0,0 1 0,1-1 0,-1 0 0,0 1 0,0 0 0,13 27-160,18 70 277,-4 2 0,23 171 1,4 12 202,-36-187 640,-15-89-2173,-1-21-8337,3 5 6916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73 5408,'-37'-13'1728,"35"12"-1598,1 0 1,-1 1-1,1-1 1,-1 1-1,1-1 1,-1 1 0,1 0-1,-1 0 1,1-1-1,-1 1 1,1 0-1,-1 0 1,-2 1-1,-4 0 2896,22-2-271,23-3 0,51-16-845,-2 1-1613,-85 19-309,21-5-43,0 2 0,0 0-1,0 2 1,33 1 0,-31 4-292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7136,'-17'-2'3167,"14"2"-59,11 2 4062,21 3-6678,0-1 1,-1-2 0,1-1 0,30-2 0,104-4-206,-137 5-265,-26 0-33,0 1 1,0-1-1,0 0 0,0 0 0,0 0 1,0 0-1,-1 0 0,1 0 1,0 0-1,0 0 0,0 0 1,0 0-1,0 0 0,0 1 1,0-1-1,0 0 0,0 0 0,0 0 1,0 0-1,0 0 0,0 0 1,0 0-1,0 0 0,0 0 1,0 1-1,0-1 0,0 0 0,0 0 1,0 0-1,0 0 0,0 0 1,0 0-1,1 0 0,-1 0 1,0 0-1,0 0 0,0 0 0,0 1 1,0-1-1,0 0 0,0 0 1,0 0-1,0 0 0,0 0 1,0 0-1,0 0 0,0 0 1,1 0-1,-1 0 0,0 0 0,0 0 1,0 0-1,0 0 0,0 0 1,0 0-1,0 0 0,-1 2-216,-4 6-307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2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70 4992,'-8'0'1192,"1"0"675,1 0 0,-1 0 1,-8 2-1,14-2-1726,1 0 0,-1 0-1,0 0 1,0 0 0,0 1 0,0-1 0,1 0 0,-1 1-1,0-1 1,0 0 0,1 1 0,-1-1 0,0 1 0,1-1-1,-1 1 1,0-1 0,1 1 0,-1 0 0,1-1-1,-1 1 1,1 0 0,-1-1 0,1 1 0,-1 0 0,1 0-1,0-1 1,-1 1 0,1 0 0,0 0 0,0 0 0,0 1-1,0-1-36,0 0 0,1 0-1,-1 0 1,1-1-1,0 1 1,-1 0-1,1 0 1,-1 0 0,1-1-1,0 1 1,0 0-1,0-1 1,-1 1-1,1-1 1,0 1 0,0-1-1,0 1 1,0-1-1,1 1 1,21 6 870,-12-6-767,0-1 1,-1 0 0,1 0 0,13-4 0,0 1 27,334-52 864,-176 12-766,-165 39-394,-15 3 33,0 1-1,-1-1 1,1 1 0,0 0 0,0 0-1,-1 0 1,1 0 0,0 0 0,1 1-1,-2-1 23,-1 0 0,1 0-1,-1 0 1,0 1 0,1-1 0,-1 0-1,1 0 1,-1 1 0,0-1 0,1 0-1,-1 1 1,0-1 0,1 0 0,-1 1-1,0-1 1,0 1 0,1-1-1,-1 1 1,0-1 0,0 0 0,0 1-1,0-1 1,0 1 0,1-1 0,-1 1-1,0-1 1,0 1 0,0-1 0,0 1-1,0-1 1,0 1 0,-1-1-1,1 1 1,0-1 0,0 0 0,0 1-1,0-1 1,0 1 0,-1 0 0,-3 11 13,-1 0 1,0 0 0,-1-1 0,0 0-1,-1 0 1,0 0 0,-1-1 0,0 0-1,0-1 1,-20 17 0,-7 3 51,-70 41 0,44-31-49,29-16-13,1 2 1,1 0-1,2 2 0,0 2 1,-28 37-1,-70 112 131,122-172-129,-11 18 73,-32 42 1,29-39 51,17-23-80,-1-1 1,0 1-1,0-1 0,-1 0 0,-4 6 0,1-3 99,8-5 112,16-7 235,-5 1-450,63-22 234,64-19 290,194-26-559,-316 69 89,29-5-255,-43 7 134,0 1 1,1 0 0,-1 0-1,0 0 1,1 1 0,-1-1 0,0 1-1,6 2 1,-8-2-147,0 0 0,0 1 0,1-1 0,-1 0 0,0 1 0,0 0 0,0-1 0,0 1 0,-1 0 0,1 0 0,0 0 0,-1 0 0,0 1 0,1-1 0,0 3 1,3 10-4449,-3-1-3324,-2-10 4388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53 126 2976,'-1'-1'375,"0"0"1,0 0-1,0 1 1,0-1-1,0 1 1,0-1-1,0 1 1,0-1-1,0 1 1,0 0-1,0 0 1,0-1-1,0 1 1,0 0-1,0 0 1,-1 0-1,1 0 1,0 0-1,0 0 1,-2 1-1,-10 0 2230,1-1-1210,8 0-319,7 0 74,17-11 312,-1 4-1223,1 2 0,39-7 0,-33 8-7,301-41 552,-277 41-761,1 3 0,73 6 0,-74-1 383,-50-5-676,1 0 0,-1 0-1,0 0 1,1 0 0,-1 0 0,0 0 0,0 0 0,0 0 0,0 0 0,0 0 0,0 0 0,0 0 0,0 0 0,0 0-1,0 0 1,-1-1 0,1 1-217,0 0-1,0 0 0,-1 0 1,1 0-1,0 0 0,-1 0 1,1 0-1,-1 0 1,1 0-1,-1 0 0,1 0 1,-1 0-1,-1-1 0,-9-4-3538,1 5 1370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65 4064,'-19'7'1307,"8"2"708,18-1 855,-6-6-2644,0-1 1,1 1 0,-1-1 0,0 0-1,1 0 1,-1 1 0,1-1 0,-1 0 0,1 0-1,-1 0 1,1-1 0,0 1 0,-1 0-1,1-1 1,0 1 0,0-1 0,-1 1-1,1-1 1,0 0 0,0 0 0,3 0-1,3 0 388,0 0 1,-1-1-1,14-3 0,67-18 1081,35-8-644,249-19-405,-333 49-799,-14 1-1198,-11-1 577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355 287 3136,'-1'0'88,"1"-1"-1,0 1 1,0-1 0,0 1-1,-1-1 1,1 0 0,0 1-1,0-1 1,0 1 0,0-1 0,0 1-1,0-1 1,0 0 0,0 1-1,0-1 1,0 1 0,0-1-1,0 1 1,0-1 0,1 1-1,-1-1 1,0 1 0,0-1 0,1 1-1,-1-1 1,0 1 0,1-1-1,-1 1 1,0-1 0,1 1-1,-1-1 1,1 1 0,-1 0-1,1-1 1,-1 1 0,1 0 0,-1-1-1,1 1 1,5-5 2508,-39 62 1500,-45 58-2331,48-66-1397,1 0 0,-41 106 0,41-86-59,7-19 2,-33 71 487,34-71 1165,26-54-959,8-12-712,5-13-102,-2-1 0,16-41 0,-9 20-104,-8 18-88,106-210-12,-75 160-39,41-100-1,7-28 129,-93 209-77,10-15-151,-11 16 149,0 1 0,0 0-1,1-1 1,-1 1 0,0 0 0,0 0-1,1-1 1,-1 1 0,0 0 0,1 0-1,-1-1 1,0 1 0,1 0 0,-1 0-1,0 0 1,1 0 0,-1 0 0,0-1 0,1 1-1,-1 0 1,1 0 0,-1 0 0,0 0-1,1 0 1,-1 0 0,0 0 0,1 0-1,-1 0 1,0 1 0,1-1 0,-1 0-1,1 0 1,-1 0 0,0 0 0,1 0-1,-1 1 1,0-1 0,0 0 0,1 0 0,-1 0-1,0 1 1,1-1 0,-1 0 0,0 1-1,0-1 1,0 0 0,1 0 0,-1 1-1,4 7 12,-1 0 0,0 0 0,0 0 0,-1 0 0,0 0 0,0 1 0,1 12 0,3 14 12,61 201 328,-23-89-91,3 73 132,-34-152-179,-8-38-113,21 93 581,-26-122-636,1 1-1,-1-1 1,1 1-1,-1-1 1,1 0-1,-1 1 1,1-1-1,0 0 1,1 3-1,-1-4-99,-1 0-1,0 0 0,0 0 1,0 0-1,1 1 0,-1-1 1,0 0-1,0 0 0,1 0 1,-1 0-1,0 0 0,0 0 1,0 0-1,1 0 0,-1 0 1,0 0-1,0 0 0,1 0 1,-1 0-1,0 0 0,0 0 1,1 0-1,-1 0 0,0 0 1,0 0-1,1 0 0,-1 0 0,0 0 1,0 0-1,1 0 0,-1 0 1,0-1-1,2 0-426,-1-1-1,0 1 1,0 0-1,0-1 1,0 0 0,0 1-1,0-1 1,-1 1-1,1-1 1,-1 0-1,1 0 1,0-1 0,3-15-2234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4576,'-2'-1'105,"0"1"1,-1 0 0,1 0-1,0 0 1,0 0-1,0 1 1,0-1-1,0 1 1,0-1-1,0 1 1,0 0 0,0-1-1,0 1 1,0 0-1,1 0 1,-1 1-1,0-1 1,0 0-1,1 0 1,-1 1 0,1-1-1,-1 1 1,1 0-1,0-1 1,0 1-1,-2 2 1,-3 6-25,0 0-1,0 1 1,-4 13 0,1-1 444,1 0 0,-5 26 0,10-36-262,1 0 1,0 1 0,1-1 0,0 1 0,3 20-1,-2-29-145,1 0-1,0 1 0,1-1 1,-1 0-1,1 0 0,0 0 1,0 0-1,1 0 0,-1 0 0,1-1 1,0 1-1,0-1 0,1 0 1,-1 0-1,7 5 0,-5-5 64,1 0 0,0 0 0,0 0-1,0-1 1,0 0 0,1 0 0,-1 0 0,1-1-1,0 0 1,13 2 0,-11-3-48,0 0 0,0-1 0,0 0 0,0 0 0,0-1 1,0 0-1,-1-1 0,1 1 0,0-2 0,-1 1 0,1-1 0,-1-1 0,0 0 0,0 0 1,0 0-1,0-1 0,-1 0 0,0 0 0,8-8 0,-10 7-52,1-1 0,-1 0 0,0 0 0,-1 0 0,1-1 0,-1 1 0,-1-1 0,0 0 0,0 0 0,2-10 0,-3 12-83,-1 1 0,-1-1 1,1 0-1,-1 0 0,0 0 1,0 0-1,-1 1 0,0-1 1,0 0-1,0 0 0,0 1 1,-1-1-1,0 1 0,-1-1 1,-4-9-1,4 12-11,1 1-1,0-1 0,-1 1 1,1-1-1,-1 1 0,0 0 1,1 0-1,-1 0 1,0 0-1,0 1 0,-1-1 1,1 1-1,-6-2 1,-2 0-45,0 0 1,-17-1-1,7 2-160,0 2-1,0 0 0,0 2 1,0 0-1,-23 6 0,44-8 160,-19 6-3044,18-6 2944,1 1 1,-1-1-1,1 0 1,-1 1-1,1-1 1,-1 1-1,1-1 1,0 1-1,-1-1 1,1 1-1,0-1 1,-1 1-1,1-1 1,0 1-1,-1-1 1,1 1-1,0 0 1,0-1-1,0 1 1,0 0-1,0-1 1,0 1-1,0-1 1,0 1-1,0 0 1,0-1 0,0 1-1,0-1 1,0 1-1,0 0 1,1 0-1,6 15-1958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8224,'-6'-2'4278,"17"3"-770,84-11-174,48 6-2439,82 7-2404,-198-3 474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6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1007 0 6816,'-1'8'1071,"0"0"1,-1 0 0,1 0-1,-1-1 1,-4 8 0,-17 43 50,12-35-795,-1-1 1,-1 0-1,0-1 0,-19 21 1,-71 69 792,45-54-466,2 2 0,-65 91 0,31-23 36,-73 99 162,76-115-462,-43 56 57,112-140-410,12-18-17,0 0 1,0-1-1,0 0 1,-1 0-1,-8 6 1,2-8-1610,13-6 1507,0 0 0,0 0 0,-1 0 0,1 0 0,0 0 1,0 0-1,0 0 0,0 0 0,-1 0 0,1 0 0,0 0 0,0 0 0,0 0 1,0-1-1,-1 1 0,1 0 0,0 0 0,0 0 0,0 0 0,0 0 1,0 0-1,0 0 0,-1-1 0,1 1 0,0 0 0,0 0 0,0 0 0,0 0 1,0 0-1,0-1 0,0 1 0,0 0 0,0 0 0,0 0 0,0 0 1,0-1-1,0 1 0,0 0 0,0 0 0,0 0 0,0 0 0,0-1 0,0 1 1,0 0-1,0 0 0,0 0 0,0 0 0,0-1 0,0 1 0,0 0 1,0 0-1,3-9-3090,6-4-508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46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25 365 2560,'-2'-1'396,"2"1"-321,-1 0 1,1 0-1,0 0 1,0-1-1,-1 1 0,1 0 1,0 0-1,-1 0 0,1 0 1,0 0-1,0 0 0,-1-1 1,1 1-1,0 0 1,-1 0-1,1 0 0,0 0 1,-1 0-1,1 0 0,0 0 1,-5 3 3843,-1 0 12,6-3-3833,0 0 0,0 0 0,-1 0 1,1 0-1,0 0 0,0 0 0,-1 0 0,1 0 0,0 0 1,0 0-1,0 0 0,-1 0 0,1 0 0,0 0 0,0 0 1,0 0-1,-1 0 0,1-1 0,0 1 0,0 0 0,0 0 1,0 0-1,-1 0 0,1 0 0,0-1 0,0 1 0,0 0 0,0 0 1,0 0-1,0-1 0,0 1 0,0 0 0,-1 0 0,1 0 1,0-1-1,0 1 0,0 0 0,0-1 0,3-10 1431,12-13-422,42-43 277,-21 26-1062,4-2-133,48-38 0,-81 75-135,9-9 60,1 2-1,34-22 1,-44 31-126,0 1 0,0-1 0,0 1 0,1 0 0,-1 1 0,1 0 0,0 0 0,-1 1 1,1-1-1,0 2 0,8-1 0,-13 1 9,-1 0 1,1 1 0,-1-1-1,1 1 1,-1-1-1,1 1 1,-1 0 0,0 0-1,1 0 1,-1 0 0,0 0-1,0 1 1,0-1-1,0 1 1,0-1 0,0 1-1,0 0 1,0-1 0,-1 1-1,1 0 1,-1 0-1,1 1 1,-1-1 0,0 0-1,0 0 1,0 1 0,0-1-1,0 0 1,-1 1 0,2 2-1,-1 6 14,0-1-1,0 0 1,-1 0-1,0 1 1,-4 18-1,0-2 48,-2 0 0,-1-1-1,-1 1 1,-1-2 0,-15 29 0,8-22 80,-1-1 1,-2-1 0,-34 42-1,37-53-31,-1-1 0,0 0-1,-1-1 1,-1-1 0,-24 15-1,18-16-41,12-8 82,2 0-1,-1 1 1,-16 15-1,21-17 246,5-3 172,11-3-72,-8 0-489,47-2 616,-1-3 1,49-11 0,17-1-570,-70 12-330,0 3 0,0 1 0,63 7 0,-100-5-82,-1 0-1,0 0 1,11 4-1,-13-4-330,0 0-1,0 1 1,-1-1-1,1 1 1,4 3-1,11 14-2378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3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54 1728,'10'-11'3457,"-7"-2"7500,-3 12-10641,-23 1 3780,19 1-4064,1 0 0,1 1 0,-1-1 0,0 1 0,0-1 1,0 1-1,1 0 0,-1 0 0,1 0 0,-1 0 0,-2 5 0,-12 9 106,-7 3 66,1 2 0,1 1 0,-26 32 0,-86 138 193,32-42-53,58-85-118,3 2 0,-62 141-1,51-68 191,50-124-256,2-14-116,0 0-1,-1 0 0,1 0 0,0-1 1,0 1-1,-1 0 0,1 0 0,-2 2 1,4-46 1470,15-41-1164,-8 45-294,35-115-99,15-41-16,-9 49-86,-36 111 51,2 0 0,25-41 1,-21 44 26,2 1 1,1 1 0,1 0 0,36-30 0,-40 39-114,-12 12 68,0 0 0,11-8 1,-16 14 100,0 1 1,-1-1 0,1 0-1,0 1 1,0 0-1,0 0 1,0 0-1,0 0 1,0 0 0,0 1-1,1-1 1,3 1-1,-4 0 4,0 0 1,0 1-1,0-1 0,0 1 0,0 0 0,0 0 0,0 0 1,0 0-1,0 1 0,-1-1 0,1 1 0,0 0 0,-1 0 1,4 2-1,2 5 56,1-1 1,9 14 0,-13-15-33,5 6-2,-2-1 0,0 2 0,0-1 0,-1 1 0,-1 0 0,7 22 0,17 92 174,-21-70-174,10 42 247,18 73 258,-29-134-496,-4-19 120,-4-20-53,-14-23-19440,10 15 17205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36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56 111 4992,'-15'-4'1742,"14"3"-1451,-1 1-1,1 0 0,-1-1 1,0 1-1,1-1 1,-1 1-1,1-1 0,-1 0 1,1 0-1,0 0 0,-1 1 1,1-1-1,-2-2 1,2 1 211,0 0 1,0 1 0,0-1 0,0 1 0,0-1 0,0 1-1,0 0 1,0-1 0,-2 0 0,-3-11 7949,11 14-7918,7-2-725,63-5 771,-12 1-317,213-36-796,-242 35-1650,-9 3-1765,-1-2-6764,-16 4 6814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3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1728,'0'0'35,"-1"0"1,1-1-1,0 1 0,0 0 0,-1 0 1,1 0-1,0 0 0,-1-1 1,1 1-1,0 0 0,0 0 0,-1 0 1,1-1-1,0 1 0,0 0 1,0 0-1,-1-1 0,1 1 0,0 0 1,0-1-1,0 1 0,0 0 1,0-1-1,0 1 0,0 0 0,0-1 1,0 1-1,-1 0 0,2-1 1,5-7 2392,-5 8-1964,-1-1-1,1 1 1,0-1 0,-1 1 0,1-1-1,0 0 1,-1 1 0,1-1 0,-1 0-1,1 1 1,-1-1 0,0 0 0,1 0-1,-1 0 1,0 1 0,1-1 0,-1-1-1,1 140 5254,15 199-3573,1-197-1005,-2-23-598,-11-74-474,15 109 282,-16-136-935,-1 0-1,1 24 0,-6-47-3765,3 2 2337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3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2400,'0'0'66,"0"0"1,0 0-1,0 0 1,0 0-1,0 0 1,0 0-1,0 0 1,0-1-1,0 1 1,0 0-1,0 0 1,0 0-1,0 0 1,0 0-1,0 0 1,0 0-1,0-1 1,0 1-1,0 0 1,0 0-1,0 0 1,0 0-1,0 0 1,0 0-1,0 0 1,0-1-1,0 1 1,0 0-1,0 0 1,0 0-1,0 0 1,0 0-1,0 0 1,1 0-1,-1 0 1,0 0-1,0-1 1,0 1-1,0 0 1,0 0-1,0 0 1,0 0-1,0 0 1,0 0-1,1 0 1,-1 0-1,0 0 1,0 0-1,0 0 1,0 0-1,0 0 1,0 0-1,1 0 1,-1 0-1,0 0 1,0 0-1,0 0 1,0 0-1,0 0 1,0 0-1,0 0 1,1 0-1,-1 0 1,0 0-1,0 0 1,0 1 0,14-1 7393,-9 0-7099,-4 0 364,17-4 2470,13 4-1658,-12 1-1314,331-1 2294,-238-6-2272,-10-1-280,-3 1 172,-4 8-271,39-1 166,-100-2 179,64-11 0,-40 1-323,91-5 0,-82 11 131,27-1-60,235-8 153,-132 12-25,-107 3-142,112 4 146,-74 1-253,3 0 169,25-5 4,181-3-22,-74-17-237,-77 3 358,157-16-25,-88 11 97,-99 10-140,266-12-12,-223 14 73,102-12 123,-49 3-201,637-55 706,-694 46-813,-139 19-1074,-49 7 188,-1 0 0,0-1 0,12-3 0,-7-3-856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5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924 81 1824,'10'-19'1131,"-10"18"-842,1 0 1,-1 0 0,1-1 0,0 1-1,0 0 1,0 0 0,0 0 0,-1 0-1,1 0 1,2-1 0,-2 1-62,0 0 0,0 0 0,0 0 0,0 0 0,0-1 0,0 1 0,0 0 0,0 0 0,0-1 0,0-2 0,5-8 1938,-6 10-1697,1 1 0,0-1 1,0 0-1,-1 1 0,1-1 1,-1 0-1,0 0 0,1 0 1,-1-3-1,-27 27 741,-97 79-89,110-90-898,-12 11 24,1 1 0,1 2 0,1 0-1,1 1 1,-21 32 0,-78 148 379,81-134-343,-4-2-1,-71 89 1,58-85-59,4 3 0,-60 115 0,97-162-971,-1-2 1,-36 47-1,52-74 627,-4 4-1638,4-4 1131,1-1 575,0 0 0,0 0-1,0 0 1,0 0 0,0 0 0,0 0-1,0 0 1,0 0 0,0 0 0,0 0 0,0 0-1,0 0 1,0 0 0,-1 0 0,1 0-1,0 0 1,0 0 0,0 0 0,-1-2-1254,1 2 1253,0 0 1,0 0 0,0 0 0,0 0-1,0 0 1,0 0 0,1 0 0,-1 0 0,0 0-1,0-1 1,0 1 0,0 0 0,3-3-2396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5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13 431 5152,'-3'-8'1283,"1"1"0,0-1 0,0 0 0,1 0 0,-1 0 1,2 0-1,-1 0 0,2-14 0,0 15-710,0 0 0,0-1 0,3-6-1,-1 6-436,1 0-1,0 1 0,0-1 0,1 1 1,-1 0-1,2 0 0,-1 1 1,1-1-1,0 1 0,12-9 0,10-7-60,40-21 0,-45 28 53,-1 1-85,93-56 136,-89 57-90,-1 1 1,48-15-1,-68 25-35,1 1 0,-1-1-1,1 1 1,9 0 0,-14 1-45,0 0 0,1 0 0,-1 0 0,0 0 0,1 0 1,-1 1-1,0-1 0,0 0 0,1 1 0,-1-1 0,0 1 1,0-1-1,0 1 0,1 0 0,-1-1 0,0 1 0,0 0 1,0 0-1,0 0 0,0 0 0,0 0 0,-1 0 1,1 0-1,0 0 0,1 2 0,0 3 31,0 0 0,-1 0 0,1 0 0,-1 0 0,-1 0-1,1 0 1,-1 1 0,0-1 0,0 0 0,-2 9 0,-2 10 87,-10 30 0,7-28-54,-2-1 0,0-1-1,-2 1 1,-1-2-1,-1 0 1,-2 0 0,0-1-1,-1-1 1,-1 0-1,-1-1 1,-1-1 0,-25 21-1,-165 107 488,208-148-552,0 0 0,0 1 0,0 0 0,0-1 1,0 1-1,1 0 0,-1-1 0,0 1 0,0 0 0,1 0 0,-1 0 0,0-1 0,0 2 0,1-1 2,0-1-1,0 0 1,0 0 0,0 1-1,0-1 1,0 0 0,0 0 0,1 1-1,-1-1 1,0 0 0,0 0-1,0 0 1,0 1 0,0-1-1,0 0 1,1 0 0,-1 0 0,0 1-1,0-1 1,0 0 0,0 0-1,1 0 1,-1 0 0,0 0-1,0 1 1,0-1 0,1 0 0,-1 0-1,0 0 1,0 0 0,1 0-1,-1 0 1,0 0 0,1 0-1,5 1 117,0 0 0,0 0-1,10-1 1,183-15 378,-50 2-629,-117 12-1107,0 3 314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5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2 4160,'0'0'79,"-1"0"0,1 0 0,0-1 0,-1 1 0,1 0 0,0 0 0,-1 0 0,1 0 0,0 0 0,-1 0 0,1 0 0,0 0 0,-1 0 0,1 0 0,-1 0 0,1 0 0,0 0 0,-1 0 0,1 0 0,0 0 1,-1 0-1,1 0 0,0 0 0,-1 1 0,1-1 0,0 0 0,-1 0 0,1 0 0,0 1 0,-1-1 0,1 0 0,0 0 0,0 1 0,-1-1 0,1 0 0,0 0 0,0 1 0,0-1 0,-1 0 0,1 1 0,-8 19 1454,4-10-1240,-42 69 2401,-36 62 82,52-93-2110,2 1-1,-41 100 1,55-108-501,2 0 0,1 1 0,2 0 0,-4 67 0,12-83-88,1 1 0,1 0-1,1 0 1,2 0-1,0-1 1,2 0-1,1 0 1,17 42-1,-14-45-16,23 55 294,71 123 0,-59-134-226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8 943 2496,'-8'7'1756,"17"-8"638,17-8-6,-19 4-1991,-1 0-1,1-1 1,-1 0-1,0 0 1,10-13-1,26-43 453,-36 53-727,22-35 320,77-116 598,21 7-267,12-16-209,-119 141-575,0-1 0,-2 0-1,-1-2 1,17-45-1,-30 68-40,0 1-39,0-1-1,-1 0 1,1 0 0,-2 0-1,1-1 1,-1 1-1,0 0 1,-1-10 0,0 18 66,1-1 0,-1 1 0,0-1 0,-1 1 0,1-1 1,0 1-1,0-1 0,0 1 0,0-1 0,0 1 0,0-1 1,-1 1-1,1-1 0,0 1 0,0-1 0,-1 1 0,1 0 1,0-1-1,-1 1 0,1-1 0,0 1 0,-1 0 0,1-1 1,-1 1-1,1 0 0,-1 0 0,1-1 0,0 1 0,-2 0 1,1 0-13,0 0 0,0 0 0,0 0 0,0 0 0,0 0 0,0 1 0,-1-1 0,1 0 0,0 1 1,0-1-1,0 1 0,0-1 0,-1 2 0,-6 4-102,0 0 1,-11 11-1,15-12 147,-13 10-50,-26 26-220,-47 57-1,78-83 293,0 0 1,2 1-1,0 1 1,0 0-1,2 0 1,0 1-1,1 0 1,-5 19-1,8-17 106,0 1 0,2-1-1,0 1 1,1-1 0,1 1 0,1-1 0,6 37-1,-4-45 29,0 0-1,0-1 0,1 1 1,1-1-1,0 1 0,8 12 1,-8-17-23,0 0 0,0-1 0,0 0 0,1 0 0,-1 0 0,2 0 0,-1-1 0,0 0 0,1-1 0,9 5 0,-10-6-14,0 0-1,0 0 1,0-1-1,1 0 1,-1 0-1,1-1 1,-1 0-1,1 0 1,-1-1-1,1 1 1,0-1-1,0-1 1,-1 1-1,1-1 1,-1-1-1,1 1 1,8-4-1,-5 1-9,0-1 0,-1-1 0,0 0 0,0 0 0,0 0 0,-1-1 0,0-1 0,11-11 0,4-11 26,24-35 0,-19 24-74,-12 15-258,20-39 0,-33 62-242,-2 8 187,-3 11-26,2-14 228,-26 159-413,9-64 595,14-80-29,0 30-1,3-42-62,0 0 1,0-1-1,0 1 0,1 0 0,0 0 1,0 0-1,1-1 0,-1 1 1,1-1-1,4 9 0,-5-12-14,-1 0-1,1 0 0,0 0 0,0 0 1,-1 0-1,1 0 0,0-1 0,0 1 1,0 0-1,0 0 0,0-1 1,0 1-1,0-1 0,0 1 0,0-1 1,0 1-1,1-1 0,-1 0 0,0 0 1,0 1-1,1-1 0,1 0 5,-1 0-1,0-1 1,0 1-1,0-1 1,0 1-1,0-1 1,0 0-1,0 0 1,0 1 0,0-1-1,2-2 1,5-4 72,1 0 1,-2-1 0,14-15 0,-12 13-9,146-175 388,-102 115-932,-42 58 330,-6 8-22,-6 4 129,0 0 0,0 0 0,0 0 0,1 0 0,-1 0 0,0 0 0,0 0 0,0 0 0,0 0-1,0 0 1,0 0 0,0 0 0,1 0 0,-1 0 0,0 0 0,0 0 0,0 0 0,0 0 0,0 0-1,0 1 1,0-1 0,0 0 0,0 0 0,1 0 0,-1 0 0,0 0 0,0 0 0,0 0 0,0 0-1,0 0 1,0 0 0,0 1 0,0-1 0,0 0 0,0 0 0,0 0 0,0 0 0,0 0 0,0 0-1,0 0 1,0 1 0,0-1 0,0 0 0,0 0 0,0 0 0,0 0 0,0 0 0,-1 17-102,-1 0 1,0-1 0,-6 20-1,-3 17 111,11-51-4,-8 72 189,8-67-175,0 1 1,0-1 0,1 0-1,0 0 1,0 0-1,1 0 1,-1 0 0,4 7-1,-4-12 24,0 0-1,0-1 1,0 1-1,0 0 1,0 0-1,0 0 1,0-1-1,1 1 1,-1 0-1,1-1 1,-1 0-1,1 1 1,0-1-1,-1 0 1,1 0-1,0 0 1,0 0-1,0 0 1,0 0-1,0 0 1,0-1-1,0 1 1,0-1-1,0 1 1,0-1-1,0 0 1,0 0-1,1 0 1,-1 0-1,0 0 1,0 0-1,0-1 1,0 1-1,0-1 1,0 1-1,2-2 1,5-2 44,-1 0 0,1 0 0,-1-1 0,0 0 1,0 0-1,11-11 0,6-9-52,-1-1 0,-1-1 0,-1-1-1,31-52 1,-51 76-79,1-1 0,-1 1 0,1 0 0,0 0 0,0 1 1,0-1-1,1 0 0,-1 1 0,1 0 0,7-5 0,-11 8 39,0 0 0,1 0-1,-1 0 1,1 0 0,-1 0 0,0 0 0,1 0 0,-1 0 0,0-1 0,1 1 0,-1 0 0,0 0 0,1 1 0,-1-1 0,1 0 0,-1 0 0,0 0-1,1 0 1,-1 0 0,0 0 0,1 0 0,-1 1 0,0-1 0,1 0 0,-1 0 0,0 0 0,1 1 0,-1-1 0,0 0 0,0 1 0,1-1 0,-1 0-1,0 0 1,0 1 0,0-1 0,1 0 0,-1 1 0,0-1 0,0 0 0,0 1 0,0-1 0,0 1 0,0-1 0,0 1 0,3 18-99,-3-17 73,3 40 56,-3 0-1,-9 79 1,8-116 122,0-4-111,1-1 1,0 1-1,0 0 1,-1 0-1,1 0 1,0-1-1,0 1 1,0 0-1,0 0 1,0 0-1,0 0 1,0 0-1,0-1 0,0 1 1,0 0-1,0 0 1,1 0-1,-1-1 1,0 1-1,1 0 1,-1 0-1,0 0 1,1-1-1,-1 1 1,2 0-1,0-2 58,1-1 0,-1 0 0,0 0 0,1 0-1,-1-1 1,0 1 0,0 0 0,2-4 0,11-17 19,19-34 0,-24 38-177,1 1 0,0 0 1,24-28-1,-34 45 47,0 0 0,0 1-1,0-1 1,-1 0 0,1 0-1,0 0 1,0 0 0,0 1-1,1-1 1,-1 0 0,0 1-1,0-1 1,0 1 0,0-1-1,1 1 1,-1 0 0,0-1 0,2 1-1,-3 0 10,1 0-1,0 1 1,-1-1-1,1 0 1,-1 0 0,1 1-1,0-1 1,-1 1-1,1-1 1,-1 0-1,1 1 1,-1-1 0,1 1-1,-1-1 1,1 1-1,-1-1 1,0 1-1,1 0 1,-1-1 0,0 1-1,1-1 1,-1 1-1,0 0 1,2 5-28,-1 0 0,0 0 0,0-1 0,0 1 0,-1 9 0,-1 6 46,-1-1 0,-6 32 0,3-26 199,5-25-188,-1 0 0,1-1 0,0 1 0,0 0 0,0-1 0,0 1 1,0 0-1,0 0 0,0-1 0,0 1 0,0 0 0,0-1 0,1 1 0,-1 0 0,0 0 0,1 0 0,-1-1-3,0 0 0,0 0 0,1 1 0,-1-1 0,0 0 0,0 0 0,1 0 0,-1 0 0,0 1 0,1-1-1,-1 0 1,0 0 0,0 0 0,1 0 0,-1 0 0,0 0 0,1 0 0,-1 0 0,0 0 0,1 0 0,-1 0-1,0 0 1,1 0 0,-1 0 0,0-1 0,21-10 387,-18 10-417,80-65 282,-64 49-292,0 1-1,1 1 1,0 1-1,43-22 1,-61 35 2,0 0-1,1 0 1,-1 0-1,0 0 1,1 1-1,-1-1 1,1 1-1,-1 0 1,1-1-1,0 1 1,-1 0-1,1 1 1,-1-1-1,1 0 1,-1 1-1,1-1 1,-1 1 0,1 0-1,-1 0 1,0 0-1,0 0 1,3 2-1,1 1-21,-2 0 1,1 1-1,0 0 0,-1-1 0,0 2 1,0-1-1,5 10 0,10 18-40,17 26 217,-35-58-111,0 1 0,0-1 0,0 1 1,0-1-1,1 0 0,-1 1 0,0-1 0,1 0 1,-1 0-1,1 0 0,-1 0 0,1 0 1,0-1-1,-1 1 0,1 0 0,0-1 0,0 1 1,-1-1-1,1 0 0,0 1 0,0-1 0,0 0 1,-1 0-1,1 0 0,0 0 0,0-1 1,0 1-1,-1 0 0,1-1 0,0 1 0,0-1 1,-1 0-1,1 1 0,0-1 0,-1 0 1,3-2-1,1-1-1,0 0-1,0 0 1,0 0 0,-1-1 0,0 1-1,0-1 1,0 0 0,-1 0 0,1-1 0,2-7-1,7-17 73,-1 0-1,-1-1 1,-2-1 0,6-36-1,-13 33-421,-2 34 305,0 0 0,-1-1 0,1 1 0,0 0 0,0-1 0,-1 1 0,1 0 0,-1-1-1,-1-1 1,2 3 21,0 0-1,0-1 1,-1 1-1,1 0 1,0 0 0,0-1-1,-1 1 1,1 0-1,0 0 1,-1 0-1,1-1 1,0 1-1,-1 0 1,1 0-1,-1 0 1,1 0 0,0 0-1,-1 0 1,1 0-1,0 0 1,-1 0-1,1 0 1,-1 0-1,1 0 1,0 0-1,-1 0 1,1 0 0,0 0-1,-1 0 1,1 0-1,0 1 1,-1-1-1,-1 1-26,1 0-1,-1 0 0,1 0 0,-1 0 0,1 1 0,-1-1 1,1 0-1,0 1 0,0-1 0,0 1 0,0-1 1,0 1-1,-1 2 0,-9 24-234,10-25 247,-3 10 13,1 0 1,0 0 0,1 0-1,0 0 1,1 0 0,0 1-1,1-1 1,3 21 0,-2-29 51,0 1-1,0-1 1,0 1 0,1-1 0,0 0 0,0 0 0,0 0 0,1 0-1,0 0 1,0 0 0,0-1 0,0 1 0,1-1 0,-1 0 0,1 0-1,0 0 1,1 0 0,-1-1 0,1 0 0,-1 0 0,1 0 0,0 0-1,7 2 1,1-1 67,-1-1 0,1 0 0,0 0 0,0-2-1,15 1 1,66-4 282,-72 1-400,84-9-2468,-73 6-1093,0 2 641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5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4992,'-8'-7'1374,"10"3"1435,15 3 2332,-5 2-5345,-3 0 724,0 1 1,0-1 0,1 2 0,-2 0 0,18 7 0,-15-6-292,14 6 318,-2 1-1,1 1 1,-2 1 0,41 29-1,-52-33-361,-1 0 1,0 0-1,-1 1 0,0 1 0,0-1 0,-1 1 0,-1 1 0,0-1 0,0 1 0,-1 1 1,6 17-1,-4-3 78,-2 0 1,0 1-1,1 30 1,-3 86 324,-6-109-411,-2 1 0,-1-1 0,-2 0 0,-16 50 0,-24 44-1204,12-44-2958,22-53 1504,-10 31-1406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4160,'3'9'15391,"-13"164"-12488,0-4-2366,12 147 178,-2-316-800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10560,'-2'10'1595,"1"-1"1,-1 1 0,2 0-1,0-1 1,0 11 0,1-9-966,-1 0 1,0 0-1,-4 17 0,4-23-772,-3 11 732,3-16-709,0 1 1,0-1-1,0 1 1,0-1 0,-1 1-1,1-1 1,0 1-1,0-1 1,0 1 0,0-1-1,-1 1 1,1-1-1,0 0 1,-1 1-1,1-1 1,0 0 0,-1 1-1,1-1 1,0 0-1,-1 1 1,1-1 0,0 0-1,-1 1 1,10-18-12847,4-3 8613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 10560,'-7'-2'2873,"7"5"-818,1-3-1879,-1 1 1,0 0-1,1-1 0,-1 1 0,0-1 1,0 1-1,0 0 0,0-1 0,0 1 1,0-1-1,0 1 0,0 0 0,0-1 1,0 1-1,0 0 0,0-1 0,0 1 1,0 0-1,-25 52 3200,15-33-3006,0 1 0,2 0 0,0 1 0,-6 28 0,14-49-354,0 0 0,-1 0-1,2 0 1,-1 0 0,0 0-1,0 0 1,0 0 0,0 0-1,1 0 1,-1 0 0,0 0-1,1 0 1,-1 0 0,1 0-1,-1 0 1,1 0 0,-1 0-1,1 0 1,0 0 0,-1-1-1,1 1 1,0 0 0,0-1-1,-1 1 1,1 0 0,0-1-1,0 1 1,0-1 0,0 1-1,0-1 1,0 0 0,0 1-1,0-1 1,0 0 0,2 1-1,5 0 45,0 1 0,1-1-1,12 0 1,-9-1-68,-4 1 45,1 0-1,-1 0 1,1 1-1,-1 0 1,0 0-1,0 1 1,0 1 0,-1-1-1,1 1 1,-1 0-1,0 1 1,0-1 0,0 2-1,0-1 1,-1 1-1,0 0 1,0 0 0,-1 0-1,1 1 1,-2 0-1,1 0 1,-1 0 0,0 1-1,0-1 1,-1 1-1,0 0 1,0 0 0,2 13-1,-4-13 73,0 1 1,0-1-1,0 1 0,-1 0 0,-1-1 0,0 1 1,0-1-1,0 1 0,-1-1 0,0 1 0,-1-1 1,0 0-1,0 0 0,-1 0 0,0-1 0,0 1 1,-1-1-1,0 0 0,0 0 0,-6 6 0,3-5-149,-1-1 0,1-1 0,-1 1 0,0-1 0,-1-1 0,1 0-1,-1 0 1,0-1 0,0 0 0,-1 0 0,1-1 0,-1-1-1,0 0 1,1 0 0,-1-1 0,-17-1 0,25 0-89,-57-1-2447,21-6-2612,30 1 767,8-2 1429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57 11872,'-24'-9'3840,"10"5"1739,15 5-5341,0-1 1,0 0-1,0 0 1,0 1-1,0-1 1,0 0-1,0 0 1,0 0-1,0 0 1,0 0 0,0 0-1,0 0 1,-1-1-1,2 1 1,18-4 1150,39-1 0,-36 4-954,28-5-1,12-3-322,12-2-432,-63 8-172,1 1 0,16-1 0,8 3-9087,-24 0 6502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9632,'0'0'5317,"0"9"-1403,-1 95 2309,-9 48-4403,6-105-1315,-16 243 755,21-273-1868,4 22 0,-5-39 478,0 0 0,0 1 0,0-1 0,0 0 0,0 1 1,0-1-1,0 0 0,0 1 0,0-1 0,0 0 0,0 1 0,1-1 0,-1 0 0,0 0 0,0 1 0,0-1 0,0 0 0,1 0 0,-1 1 0,0-1 0,0 0 0,0 0 0,1 1 1,-1-1-1,0 0 0,0 0 0,1 0 0,-1 1 0,0-1 0,1 0 0,-1 0 0,0 0 0,1 0 0,-1 0 0,0 0 0,0 0 0,1 0 0,-1 0 0,1 0 0,0 0-199,0 0 0,-1-1-1,1 1 1,0-1 0,0 1-1,0-1 1,-1 0-1,1 1 1,0-1 0,-1 0-1,1 1 1,0-1 0,-1 0-1,1-1 1,9-18-5106,3-1 1745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65 11872,'-18'-8'8991,"24"8"-5311,7-1-2719,1-1-1,-1 0 1,23-7-1,-17 4-513,20-2 0,94-18 6,-41 19-1226,-89 6 462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10464,'-5'0'888,"-4"0"1943,15 4 2121,3-4-760,3 3-3338,1-2-1,-1 1 0,0-2 0,1 0 0,-1 0 1,1-1-1,18-4 0,26-10-1966,-4-4-6056,-44 18 4529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68 4320,'0'-11'4032,"4"3"2170,6 2-1147,-11 13-2603,-3 13-1698,-28 183 875,1-10-1066,26-153-429,-2 0 1,-1-1-1,-3 0 0,-1 0 0,-18 41 1,0-23 105,30-57-229,-1 1 1,1-1 0,0 0-1,0 1 1,0-1 0,-1 1 0,1-1-1,0 0 1,0 1 0,-1-1-1,1 1 1,0-1 0,-1 0-1,1 1 1,0-1 0,-1 0 0,1 0-1,-1 1 1,1-1 0,0 0-1,-1 0 1,1 0 0,-2 1 0,0-10-33,5-22-170,8-6 178,3-11 15,18-129-2,8-25 352,5 39 542,-41 150-844,27-95 1257,-30 88-689,2 26-551,0 0 0,0-1 0,9 10-1,2 6 9,-8-11-60,-1 0 0,0 0 1,0 1-1,5 19 0,6 46 32,-13-60 27,11 55 58,3-2-1,42 110 1,-3-69-65,-35-72-65,-17-32-2,-2-4-3,-1 1 0,1-1 0,-1 0 0,0 0 0,0 1 0,0-1 0,0 1 0,1 3 0,-1-4-114,-15-20-12693,12 15 11734,1 0-1,-1 0 1,1-1 0,0 1 0,0 0-1,0-1 1,0 1 0,0-1 0,0-4-1,1-9-1925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1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59 5216,'-6'-2'21747,"31"0"-21281,238-45 941,-168 40-1449,-81 7 156,-9 1-1146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217 736 4992,'0'-1'265,"1"0"0,-1 0 0,0 0 1,1 0-1,-1 0 0,0-1 0,0 1 0,0 0 1,0 0-1,0 0 0,0 0 0,0-1 0,-1 1 1,1 0-1,0 0 0,-1 0 0,1 0 0,-1 0 1,1 0-1,-1 0 0,0-1 0,0 0-164,-1 1 0,1 0 0,0 0 0,-1 0 0,1 0 0,-1 1 0,1-1 0,-1 0 0,0 1 0,1-1 0,-1 1 0,0-1 0,1 1 0,-1 0 0,-2-1 0,-7 1-79,0 0 0,1 0 1,-1 1-1,1 1 0,-1-1 0,1 2 0,-1-1 0,1 2 0,0-1 0,0 1 0,0 1 0,1 0 1,-16 10-1,22-13-29,1 0 1,-1 0-1,0 1 1,1-1-1,-1 0 1,1 1-1,-3 4 0,4-7 15,1 1-1,-1 0 1,1 0-1,-1 0 0,1 0 1,0 0-1,-1 0 0,1 0 1,0 0-1,0 0 0,0 0 1,0 0-1,0 0 0,0 0 1,0 0-1,0 0 1,0 0-1,0 0 0,0-1 1,1 1-1,-1 0 0,0 0 1,1 0-1,-1 0 0,1 0 1,-1 0-1,1 0 1,-1-1-1,1 1 0,1 1 1,2 2 66,0-1 1,0 0 0,1 0 0,-1 0 0,1 0 0,0-1 0,0 0 0,0 0-1,0 0 1,0 0 0,9 0 0,9 2 210,30 1 1,-43-4-214,4 0 8,0 0 0,0-2-1,0 1 1,22-5 0,-31 4-11,0-1 0,0 1 0,0-1 0,0 0 0,0 0 0,-1 0 0,1-1 0,-1 0 0,1 0 1,-1 0-1,0 0 0,0 0 0,-1-1 0,1 0 0,5-7 0,-4 4-1,-1-1 0,0 1 0,0-1 0,-1 1 0,0-1 0,0 0 0,2-14 0,-4 19-79,-1-1 1,1 0-1,-1 0 0,0 0 1,0 1-1,-1-1 0,1 0 1,-1 0-1,0 1 0,0-1 1,0 0-1,0 1 0,0-1 1,-1 1-1,0-1 0,0 1 1,0 0-1,0 0 0,-4-5 1,0 1-18,-1 2 0,1-1 1,-1 1-1,0 0 0,0 0 1,-1 0-1,1 1 0,-1 1 1,0-1-1,-15-4 1,18 7-70,-3-2 93,10-7 570,1 2-210,2-2-245,1 0 0,0 1-1,1-1 1,-1 1 0,17-16 0,0-2 72,143-208 301,-89 120-488,-66 99-17,-6 7-40,1 0 0,0 1 0,1-1 0,0 1-1,0 0 1,1 1 0,0 0 0,11-9 0,-17 15 41,-1 1-1,1-1 1,-1 0 0,1 0 0,-1 1-1,1-1 1,-1 1 0,1-1-1,0 1 1,-1 0 0,1-1-1,0 1 1,-1 0 0,1 0-1,0 0 1,-1 1 0,1-1-1,0 0 1,-1 1 0,1-1-1,-1 0 1,1 1 0,-1 0-1,1-1 1,-1 1 0,1 0-1,-1 0 1,1 0 0,-1 0 0,0 0-1,0 0 1,1 0 0,-1 1-1,1 1 1,2 3-16,0 0-1,-1 0 1,1 1-1,-1-1 1,-1 1-1,0 0 1,3 8-1,1 14-23,0 0 0,2 49-1,-7 10 97,-4-1-1,-18 111 1,-1-71-18,-40 130 1,-11-21 206,-20-6 1075,89-222-1155,0 1 0,-1-2-1,0 1 1,0 0 0,0-1-1,-1 0 1,-10 9 0,15-15-115,0 0 0,0 0 0,0 0 0,0 0 0,-1 0 0,1 0 1,0 0-1,-1-1 0,1 1 0,0-1 0,-1 1 0,1-1 0,-1 1 0,1-1 0,0 0 1,-1 1-1,1-1 0,-1 0 0,1 0 0,-1 0 0,-2-1 0,2 0-3,0 0-1,0 0 1,0 0 0,0 0-1,1-1 1,-1 1-1,1 0 1,-1-1 0,1 0-1,-1 1 1,1-1-1,0 0 1,-1 1 0,1-1-1,0 0 1,0 0-1,0-2 1,-6-17 89,0-1 1,2 1-1,1-1 0,-4-42 0,7 46-148,1-1-1,1 1 0,0-1 1,1 1-1,1 0 0,1 0 1,7-22-1,-9 34 12,1 1 0,-1 0 0,1 0 0,0 0 0,0 0-1,0 0 1,1 0 0,-1 1 0,1-1 0,8-5 0,-5 4 14,1 1 0,-1-1 1,1 2-1,1-1 0,-1 1 0,10-3 1,8 0-3,-1 0 0,2 2 0,44-4 0,-41 6-101,40 3 0,-4 8-3104,-25 2 1129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25 4992,'-4'-25'16539,"3"40"-16007,-10 131 1495,8-81-1595,3 66 48,1-59-3787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5472,'-3'0'7239,"1"4"-3542,-3 13-2259,1 1-335,-99 282 4742,5-64-5040,93-217-902,4-16-391,1-1 0,0 0 1,-1 0-1,0 0 0,1 1 0,-1-1 0,0 0 0,0 0 0,-3 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 5632,'4'-2'14353,"5"2"-10097,11 2-6530,-16-1 3693,62 2-474,-51-4-823,-1 2 1,1-1-1,-1 2 1,1 0-1,24 7 1,-38-9-107,0 1 0,-1-1 0,1 0 0,0 0 0,0 0 0,-1 1 0,1-1 0,-1 0 0,1 1 0,0-1 0,-1 1 0,1-1 0,-1 0 0,1 1 0,-1-1 0,1 1-1,-1 0 1,1-1 0,-1 1 0,1-1 0,-1 1 0,0 0 0,0-1 0,1 1 0,-1 0 0,0-1 0,0 1 0,1 0 0,-1-1 0,0 1 0,0 0 0,0 0 0,0-1 0,0 1 0,0 0 0,0-1 0,-1 1 0,1 0 0,0 0 0,0-1 0,-1 2 0,0 0 53,-1 1 0,1-1-1,-1 1 1,0-1 0,0 0 0,0 1 0,0-1 0,-4 2 0,-14 10 133,-1-1 1,0 0 0,-38 14 0,11-5-198,43-19-28,-1 0 1,1 0 0,1 1 0,-1-1-1,-7 8 1,12-11 25,0 1 0,0-1 0,-1 0 0,1 0 0,0 0 0,0 1 0,0-1 0,0 0 0,0 0 0,0 0 0,0 1 0,0-1-1,0 0 1,0 0 0,0 1 0,0-1 0,0 0 0,0 0 0,0 0 0,0 1 0,1-1 0,-1 0 0,0 0 0,0 0 0,0 1 0,0-1 0,0 0 0,0 0 0,1 0 0,-1 1-1,0-1 1,0 0 0,0 0 0,0 0 0,1 0 0,-1 0 0,0 0 0,0 1 0,0-1 0,1 0 0,8 4-110,-9-4 104,15 5 37,0-2 1,0 0 0,25 2-1,13 2 68,-21 0 61,30 7 394,-61-14-534,-1 0 0,1 0 1,-1 0-1,1 1 0,-1-1 0,1 0 1,-1 0-1,0 0 0,1 1 0,-1-1 1,1 0-1,-1 0 0,1 1 0,-1-1 1,0 0-1,1 1 0,-1-1 0,0 0 1,1 1-1,-1-1 0,0 1 1,0-1-1,1 1 0,-1-1 0,0 1 1,0-1-1,0 0 0,1 1 0,-1-1 1,0 1-1,0 0 0,0 1 1,-1-1-1,1 0 1,-1 0-1,1 1 1,-1-1-1,0 0 1,1 0 0,-1 0-1,0 0 1,0 0-1,1 0 1,-3 1-1,-4 5 0,-1-1 0,-13 8 0,18-12-1,-170 97-2824,140-81 596,10-3 718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32 5984,'0'0'1,"1"-3"373,-1 1 0,0-1 0,0 1 0,-1-1 0,1 0 0,0 1 0,-1-1-1,-1-3 1,2 5-267,0 1 0,-1 0 0,1-1 0,0 1 0,-1 0 0,1 0 1,0-1-1,0 1 0,-1 0 0,1 0 0,0 0 0,-1-1 0,1 1 0,0 0 0,-1 0 0,1 0 0,-1 0 0,1 0 0,0 0 0,-1 0 0,1 0 0,-1 0 0,-14 4 1451,9-1-1240,0 0 0,0 1-1,0 0 1,0 0-1,1 0 1,-7 8 0,-28 33 1123,25-25-663,-12 12 84,3 2-1,0 1 1,2 1 0,-29 67 0,13-13-398,5 2 0,3 1 0,4 1 0,-13 99 0,32-136-300,2-1 0,4 101 0,4-115-135,2 0-1,2-1 1,1 0-1,21 60 1,-24-85-30,2 0 0,0 0 0,18 27 0,-19-35-93,0 0 0,0-1 1,1 1-1,0-1 0,0-1 0,1 1 0,0-1 0,11 6 1,-2-3-814,1-1 0,0 0-1,1-1 1,34 7 0,-10-5-2945,48 3 0,17-4-681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5824,'0'-1'78,"0"1"1,0 0 0,0 0-1,-1-1 1,1 1 0,0 0-1,0 0 1,0-1 0,0 1-1,-1 0 1,1 0-1,0-1 1,0 1 0,0 0-1,0-1 1,0 1 0,0 0-1,0 0 1,0-1-1,0 1 1,0 0 0,0-1-1,0 1 1,0 0 0,0 0-1,0-1 1,0 1-1,0 0 1,0-1 0,1 1-1,-1 0 1,0 0 0,0-1-1,0 1 1,0 0 0,1 0-1,-1-1 1,0 1-1,0 0 1,0 0 0,1 0-1,-1-1 1,0 1 0,0 0-1,1 0 1,-1 0-1,0 0 1,1 0 0,-1 0-1,0-1 1,0 1 0,1 0-1,-1 0 1,1 0 0,23 0 2582,-12 1-1045,-6-1-1274,-1 1 0,0 0-1,1 0 1,-1 1 0,0-1 0,0 1-1,1 0 1,-1 1 0,-1-1-1,1 1 1,0 0 0,-1 0-1,1 0 1,-1 1 0,0-1 0,0 1-1,6 8 1,2 4 130,0 0-1,-1 1 1,14 30-1,-4-7 30,-3 2-1,-1 1 1,-1 0-1,-3 1 0,8 46 1,-8 3 177,-3 1 0,-5 146-1,-11-118-51,-35 185 0,31-257-553,-28 84-1,29-109-543,-1-1 0,-2 0-1,0-1 1,-1 0 0,-20 24 0,32-44 71,-1-1 1,-1 1 0,1 0 0,0-1-1,-1 0 1,1 1 0,-1-1 0,1 0-1,-1 0 1,0-1 0,0 1 0,0 0 0,-4 0-1,7-1 265,-1-1 0,1 0 0,-1 0-1,1 0 1,-1 0 0,1 1-1,-1-1 1,0 0 0,1 0 0,-1 0-1,1 0 1,-1 0 0,1 0-1,-1-1 1,1 1 0,-1 0 0,1 0-1,-1 0 1,1 0 0,-1-1-1,1 1 1,-1 0 0,1 0 0,-1-1-1,1 1 1,-1 0 0,1-1 0,0 1-1,-1 0 1,1-1 0,-1 1-1,1-1 1,0 1 0,0-1 0,-1 0-1,-3-21-3577,3 18 2867,0-39-3164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2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87 5632,'-19'-5'13178,"20"4"-13013,-1-1 0,0 1 0,0 0-1,1 0 1,-1 0 0,1 0 0,-1 0 0,1 0 0,-1 0-1,1 0 1,0 0 0,0 1 0,-1-1 0,1 0-1,0 0 1,0 0 0,0 1 0,0-1 0,0 0 0,0 1-1,0-1 1,1 0 0,26-10-220,-23 10 303,16-7-63,3 0-88,34-7 0,-32 10-49,40-6 126,-58 10-101,0 0-1,1 1 1,-1 1 0,0-1-1,0 1 1,8 3-1,-14-4-18,0 1 1,0-1-1,0 1 0,0 0 0,0 0 0,0 0 1,-1 0-1,1 0 0,0 1 0,-1-1 0,1 0 1,-1 1-1,1-1 0,-1 1 0,0-1 0,1 1 1,-1 0-1,0 0 0,0-1 0,0 1 0,-1 0 1,1 0-1,0 0 0,-1 0 0,1 0 0,-1 0 0,0 0 1,1 0-1,-1 0 0,0 1 0,0-1 0,-1 0 1,1 3-1,-2 7 90,-1 0-1,0 0 1,0 0 0,-7 16 0,5-16-50,-15 37 60,-47 83-1,46-94-140,20-35 0,-1 0 0,1-1 0,0 1-1,0 0 1,0 0 0,0 0 0,0 0-1,0 1 1,1-1 0,0 0 0,0 5 0,0-6-7,0 0 0,1 0 1,-1 0-1,1 0 1,0 0-1,0 0 1,0 0-1,0 0 1,0-1-1,0 1 1,0 0-1,0-1 1,1 1-1,-1-1 1,0 0-1,1 1 0,-1-1 1,1 0-1,3 2 1,83 43 47,-24-15 276,-59-28-182,0 1 0,1-1 1,-1 1-1,4 4 0,-8-8-101,0 1 1,0 0-1,0 0 0,0 0 0,-1-1 0,1 1 0,0 0 0,-1 0 1,1 0-1,0 0 0,-1 0 0,1 0 0,-1 0 0,0 0 0,1 0 0,-1 0 1,0 1-1,0-1 0,0 0 0,0 0 0,0 0 0,0 0 0,0 0 1,0 0-1,0 1 0,0-1 0,0 0 0,-1 0 0,1 0 0,-1 2 0,-3 2 13,0-1-1,1 1 0,-2-1 0,1 0 0,0 0 0,-1-1 0,0 1 0,1-1 1,-1 0-1,-1 0 0,1-1 0,-7 3 0,-11 4-892,-36 7 1,52-14 491,-62 10-3769,46-9-595,-28 8 1,22 0 592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11 188 5152,'-11'-3'4519,"14"3"-2900,0 16-333,-3 2-1010,0 15 394,5 44 0,2-10-218,-3 67-1,-2-27-160,11 159 120,-12-214 559,-1-51-926,0-1 0,0 0-1,0 0 1,0 1-1,0-1 1,0 0-1,0 0 1,0 1-1,0-1 1,0 0-1,0 0 1,0 1-1,0-1 1,0 0-1,0 0 1,0 0-1,0 1 1,0-1-1,0 0 1,1 0 0,-1 0-1,0 1 1,0-1-1,0 0 1,0 0-1,1 0 1,-1 0-1,0 1 1,0-1-1,3-6 1499,-9-138-928,2 51-607,0 22 40,3-1 1,10-98-1,10 22 209,-14 120-230,1-3-47,16-59 1,-19 82 23,0 0 0,0 0-1,1 1 1,0-1 0,0 1 0,1 0 0,0 0-1,0 1 1,1-1 0,0 1 0,0 0 0,7-5-1,-10 9-22,0 0 0,0 1-1,0 0 1,0-1 0,0 1 0,0 0-1,0 1 1,1-1 0,-1 0-1,0 1 1,0 0 0,0 0-1,1 0 1,-1 0 0,0 0-1,0 1 1,1-1 0,-1 1 0,0 0-1,0 0 1,0 0 0,0 0-1,0 1 1,5 3 0,2 1 10,-1 0 0,0 1 0,-1 0 1,1 0-1,-1 1 0,8 11 0,-5-5 46,0 1 0,-2 1 0,0-1-1,0 1 1,-2 1 0,0 0 0,-1 0-1,0 0 1,4 32 0,-9-43 5,0 0 1,0-1 0,-1 1 0,0 0 0,0-1-1,-1 1 1,0 0 0,0-1 0,0 1-1,0-1 1,-1 1 0,0-1 0,0 0 0,0 0-1,-1 0 1,0 0 0,0 0 0,0 0-1,-1-1 1,1 1 0,-1-1 0,0 0 0,-6 4-1,-5 2 120,-2-1 0,1-1-1,-1 0 1,-1-1 0,1-1-1,-1-1 1,-32 6 0,36-9-106,0-1 0,-26-2 0,14 0-1767,35 10-4586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4:5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98 4576,'-8'-24'2672,"14"40"4135,-1 2-5718,5 31 1,-5-21-629,-3-22-194,-1 1 1,0 0-1,1 8 1,-2-14-231,0-1-1,0 0 1,0 0 0,0 0 0,0 0-1,0 0 1,0 1 0,0-1 0,0 0-1,0 0 1,0 0 0,1 0 0,-1 0-1,0 0 1,0 0 0,0 1 0,0-1-1,0 0 1,0 0 0,1 0 0,-1 0-1,0 0 1,0 0 0,0 0 0,0 0-1,1 0 1,-1 0 0,0 0 0,0 0-1,0 0 1,0 0 0,0 0 0,1 0 0,-1 0-1,0 0 1,0 0 0,0 0 0,0 0-1,1 0 1,-1 0 0,0 0 0,0 0-1,0 0 1,0-1 0,0 1 0,1 0-1,-1 0 1,0 0 0,0 0 0,0 0-1,0 0 1,0-1 0,16-9 662,14-17-498,15-24 7,-23 24-299,0 2 0,40-33 1,-59 55 76,1 1 1,-1-1 0,1 1-1,0 0 1,0 0-1,0 0 1,0 0 0,0 1-1,8-2 1,-11 3 17,1 0 0,0 0 0,0 0 0,-1 0 0,1 0 0,0 0 0,0 0 0,-1 0 0,1 1 0,0-1 0,-1 1 0,1 0 0,0-1 0,-1 1 0,1 0 0,-1 0 0,1 0 0,-1 0 0,0 0 0,1 0 0,-1 0 0,0 1 0,0-1 0,1 0 0,-1 1 0,0-1 0,1 3 0,2 4 22,-1-1 1,0 1-1,0 1 0,0-1 0,-1 0 0,2 13 0,-2 0 317,1 31 1,-3-51 120,5-6 192,0 1-644,0 0 0,0 0 0,-1-1 0,8-9 0,1-2 2,-5 8 6,17-17-191,-23 23 149,-1 1 0,0 0 0,1 0 0,-1 0-1,1 1 1,-1-1 0,1 0 0,0 1 0,-1-1 0,1 1-1,0-1 1,-1 1 0,1 0 0,0-1 0,-1 1 0,3 0-1,-2 1 10,-1-1 0,1 1 0,-1 0 1,0-1-1,1 1 0,-1 0 0,0 0 0,0 0 0,0 0 0,0 0 0,1 0 0,-1 0 0,-1 1 0,1-1 0,0 0 0,0 0 0,0 1 0,-1-1 0,1 1 0,-1-1 0,1 0 0,0 2 0,7 34-78,-7-31 88,3 15 325,0 37-1,-9-36 234,10-34-3147,17-22-6896,-17 29 7915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4736,'0'0'1530,"1"1"-932,0-1-374,-1 0 0,0 1-1,1-1 1,-1 0 0,0 1 0,1-1 0,-1 0 0,0 1 0,1-1-1,-1 0 1,0 1 0,0-1 0,0 0 0,1 1 0,-1-1 0,0 1 0,0-1-1,0 1 1,0-1 0,0 0 0,0 1 0,0-1 0,0 1 0,0-1 0,0 1-1,0 0 1,-5 17 1334,1-11-1409,1 0-1,-2 0 1,-5 7 0,-12 14 683,0 1 0,-21 41 0,42-69-802,0 1-1,0-1 1,1 1 0,-1 0 0,0-1 0,1 1 0,-1 0 0,1-1-1,0 1 1,-1 0 0,1-1 0,0 1 0,0 0 0,0 0-1,0-1 1,1 1 0,-1 0 0,0 0 0,1-1 0,-1 1 0,1 0-1,0-1 1,-1 1 0,1-1 0,0 1 0,0-1 0,0 1-1,0-1 1,0 0 0,0 1 0,1-1 0,-1 0 0,0 0-1,1 0 1,-1 0 0,0 0 0,1 0 0,-1 0 0,1 0 0,0-1-1,-1 1 1,1-1 0,0 1 0,-1-1 0,1 1 0,2-1-1,0 0 50,0 0-1,-1 1 1,1-2-1,0 1 1,-1 0-1,1-1 1,-1 0-1,1 0 1,0 0-1,-1 0 1,0 0-1,1-1 1,-1 0-1,0 1 1,0-1-1,0 0 0,0-1 1,0 1-1,0 0 1,3-5-1,1 0-2,0-1-1,-1 0 1,-1 0-1,1 0 1,-1-1-1,5-12 0,-7 13-156,-1 0 0,0 0-1,0 0 1,-1-1 0,0 1-1,0 0 1,-2-10 0,1 27-333,0 2 264,0-1 0,2 13 0,-1-20 152,-1 0 1,1 0-1,0 0 1,0 0-1,0 0 0,0 0 1,1 0-1,-1 0 1,1 0-1,0 0 1,0-1-1,3 4 1,-3-4 67,0 0 0,0 0 0,1 0 0,-1 0 0,1 0 0,-1 0 1,1-1-1,0 0 0,0 1 0,0-1 0,0 0 0,-1 0 0,1 0 0,1-1 1,-1 1-1,0-1 0,0 0 0,0 0 0,0 0 0,0 0 0,0 0 0,0-1 1,0 1-1,0-1 0,0 0 0,5-2 0,1 0-21,0-1-1,0 0 1,-1 0-1,1 0 1,-1-1 0,0-1-1,-1 1 1,12-12-1,-15 14-72,0-1 0,0 1-1,0 0 1,1 0-1,-1 1 1,7-4-1,-9 6 34,-1-1 0,0 1 0,1-1 0,-1 1-1,1 0 1,-1 0 0,1-1 0,-1 1-1,1 0 1,-1 0 0,1 1 0,-1-1-1,1 0 1,-1 0 0,1 1 0,-1-1 0,1 1-1,-1-1 1,1 1 0,-1 0 0,0 0-1,0-1 1,1 1 0,-1 0 0,0 0-1,0 0 1,1 2 0,9 9 120,-1 1-1,-1 0 1,0 1 0,-1 0-1,9 21 1,27 81 592,-23-56-182,-18-47-819,-2-10-1106,4-10-1939,-3 4 2567,8-14-3471,2-3 1381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8 7648,'0'0'113,"0"-1"0,0 1 0,0-1 0,0 1 1,-1 0-1,1-1 0,0 1 0,0 0 0,0-1 1,-1 1-1,1 0 0,0-1 0,-1 1 0,1 0 0,0-1 1,-1 1-1,1 0 0,0 0 0,-1-1 0,1 1 1,0 0-1,-1 0 0,1 0 0,-1 0 0,1 0 0,0-1 1,-1 1-1,1 0 0,-1 0 0,0 1 5,0-1 1,0 0-1,0 1 0,0-1 0,1 1 0,-1-1 0,0 1 0,0-1 1,0 1-1,1-1 0,-1 1 0,0 0 0,1 0 0,-2 1 1,-9 10 649,-1 1 1,0-2 0,-15 12 0,-47 30 833,31-22-493,-5 5-472,1 3 0,2 2-1,2 2 1,-48 61 0,68-74-474,-41 47 26,63-75-394,-29 32 384,22-24-2640,3-3-3564,8-12 3311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8544,'-22'-13'2757,"21"13"-2658,1 0 1,-1 0-1,1 0 0,0 0 1,-1-1-1,1 1 1,-1 0-1,1 0 0,0 0 1,-1-1-1,1 1 0,0 0 1,-1 0-1,1-1 1,0 1-1,-1 0 0,1-1 1,0 1-1,0 0 0,-1-1 1,1 1-1,0-1 1,0 1-1,0 0 0,-1-1 1,1 1-1,0-1 0,0 1 1,0 0-1,0-1 1,0 1-1,0-1 0,0 1 1,0-1-1,0 1 0,0-1 1,0 1-1,1-1 105,-1 1 0,0-1 0,1 1 0,-1 0-1,1-1 1,-1 1 0,1 0 0,-1-1 0,1 1-1,-1 0 1,1 0 0,-1-1 0,1 1 0,-1 0 0,1 0-1,-1 0 1,2 0 0,175-10 5316,-78 2-4219,109 4-1461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1281 4480,'-20'0'1445,"9"4"2346,14-7-2547,26-16 1070,0-10-1436,-1-1 1,45-61-1,33-78-260,11-11-271,-103 161-335,2 1 1,0 1-1,1 1 0,1 0 0,0 1 0,40-24 0,-56 38-55,0-1-1,1 1 0,-1 0 0,1 0 0,-1 0 0,5 0 0,-7 1 33,1-1 1,0 1 0,-1 0-1,1 0 1,0 0-1,-1 0 1,1 0 0,-1 1-1,1-1 1,0 0 0,-1 0-1,1 0 1,0 1-1,-1-1 1,1 0 0,-1 0-1,1 1 1,-1-1 0,1 0-1,0 1 1,-1-1-1,0 1 1,1-1 0,-1 1-1,1-1 1,-1 1-1,1-1 1,-1 1 0,0-1-1,0 1 1,1 0 0,0 4-8,0 0 1,0 0 0,-1 0 0,0 0 0,0 1 0,0-1 0,0 0 0,-1 0 0,-2 6 0,-51 187 226,31-126-114,-4 11 2,-12 43 734,38-116-601,1-10-213,0 0 0,0 1-1,0-1 1,0 0 0,0 0 0,1 0-1,-1 0 1,0 1 0,0-1 0,0 0 0,0 0-1,0 0 1,0 0 0,0 1 0,1-1-1,-1 0 1,0 0 0,0 0 0,0 0-1,0 0 1,1 0 0,-1 0 0,0 0 0,0 0-1,0 1 1,0-1 0,1 0 0,-1 0-1,0 0 1,0 0 0,2-1 48,0 1 0,-1-1 0,1 1-1,-1-1 1,1 0 0,-1 0 0,0 0 0,1 0 0,-1 0 0,0 0 0,1 0 0,-1 0 0,2-2-1,101-121 615,-42 47-622,1 0-165,81-89 67,-142 164 36,23-21-284,-24 21 240,1 1 0,0 0 0,-1 0-1,1 0 1,0 0 0,0 0 0,0 0 0,-1 0-1,1 0 1,0 1 0,0-1 0,3 0 0,-5 1 34,0 0 1,1 1-1,-1-1 1,0 0-1,1 0 0,-1 0 1,0 0-1,1 0 1,-1 1-1,1-1 1,-1 0-1,0 0 1,0 0-1,1 1 0,-1-1 1,0 0-1,1 1 1,-1-1-1,0 0 1,0 0-1,0 1 1,1-1-1,-1 0 1,0 1-1,0-1 0,0 1 1,0-1-1,1 1 1,0 13-114,-9 127-114,3-95 275,2 0 0,7 92-1,-3-134 40,0 4 51,0-1 0,0 0 1,4 11-1,-5-17-85,1 0 0,-1 0 1,0 0-1,1 0 0,-1 0 1,1 0-1,-1 0 0,1 0 1,-1 0-1,1-1 0,0 1 0,-1 0 1,1 0-1,0-1 0,0 1 1,-1 0-1,1-1 0,0 1 1,0-1-1,0 1 0,0-1 0,0 1 1,0-1-1,0 0 0,0 1 1,0-1-1,0 0 0,0 0 1,0 0-1,0 0 0,0 0 0,0 0 1,1 0-1,1-1 7,-1 1 0,0-1 0,0 0 0,0 0 0,0 0 0,0-1 0,0 1 0,0 0 0,0-1 0,0 1 0,-1-1 0,1 0 0,0 1 0,1-5 0,17-29 88,-16 28-114,37-89 195,-20 43-103,51-133-154,-67 171-45,0 4-275,-6 20-114,-5 52 85,3-21 304,-5 74-116,8-90 311,0-1 1,8 45-1,-7-64-59,0 0 1,0 0-1,1-1 1,-1 1-1,1-1 1,3 7-1,-4-8-17,0-1 0,0 0 0,0 1-1,0-1 1,0 0 0,1 0 0,-1 0-1,0 0 1,1 0 0,-1 0 0,0 0-1,1-1 1,-1 1 0,1 0 0,-1-1-1,1 1 1,0-1 0,-1 1 0,3-1-1,1 0 37,0 0 0,-1-1 0,1 0 0,0 0 0,0 0 0,0 0 0,-1-1 0,1 0 0,0 0 0,-1 0 0,0-1 0,5-2 0,7-7 42,28-23-1,79-95 34,-76 77-124,-26 30-32,16-18-420,-37 58 149,-4 26 0,-2-5 225,2-14-18,-2 33 0,6-49 103,1-1 1,-1 1-1,1-1 0,0 0 0,0 0 1,1 1-1,0-1 0,1 0 1,2 7-1,-3-11 11,0 0-1,-1 0 1,1-1 0,0 1-1,1 0 1,-1-1 0,0 1-1,1-1 1,-1 0-1,1 1 1,0-1 0,0 0-1,0-1 1,0 1 0,0-1-1,0 1 1,0-1 0,0 0-1,1 0 1,-1 0-1,0-1 1,1 1 0,-1-1-1,1 1 1,-1-1 0,0 0-1,5-1 1,1-1 17,0 1-1,0-2 1,0 1 0,0-1 0,0 0-1,-1-1 1,0 0 0,0 0 0,12-9-1,92-68-157,115-75 296,-211 145-155,0 0 0,0-1 0,25-26 0,-38 35-17,5-7-138,-23 16-197,3 1 294,0 1 0,0 1 0,1-1 0,-18 20 0,-36 46-114,54-59 106,0 1-1,0 0 0,1 0 1,1 1-1,1 0 0,1 1 1,-7 20-1,13-35 46,1 0 0,-1 0 0,0 0 0,1 0-1,0 0 1,-1 0 0,1 0 0,0 0 0,1 1 0,-1-1 0,1 0 0,-1 0 0,1 0-1,0 0 1,0 0 0,0-1 0,0 1 0,1 0 0,-1 0 0,1-1 0,2 4 0,-1-3 6,0-1 1,0 1-1,0 0 1,0-1-1,1 0 1,-1 0-1,1 0 1,-1 0-1,1 0 1,0-1-1,0 0 1,0 0-1,0 0 1,0 0-1,0 0 1,4-1-1,7 0 22,-1 0 0,1-1 0,-1-1 0,1 0-1,-1-1 1,0 0 0,0-1 0,0-1 0,-1 0 0,1-1-1,-1-1 1,22-14 0,-5 0 37,-1-2-1,0 0 1,45-51-1,165-169 124,-204 208-177,-2-1 1,-2-1 0,-1-2-1,34-58 1,-19 23-130,-2-2 1,-5-2-1,35-98 0,-71 171 31,2-7-145,-4 12 206,0 0-1,0-1 1,0 1 0,0 0-1,0 0 1,0-1-1,0 1 1,-1 0 0,1 0-1,0-1 1,0 1 0,0 0-1,0 0 1,0-1-1,0 1 1,-1 0 0,1 0-1,0-1 1,0 1 0,0 0-1,0 0 1,-1 0-1,1 0 1,0-1 0,0 1-1,-1 0 1,1 0 0,0 0-1,0 0 1,-1 0 0,1 0-1,0 0 1,0 0-1,-1-1 1,1 1 0,-1 0-2,0 1 1,1-1 0,-1 0 0,1 0 0,-1 0 0,0 0-1,1 1 1,-1-1 0,1 0 0,-1 0 0,1 1-1,-1-1 1,1 0 0,-1 1 0,1-1 0,-1 1-1,1-1 1,-1 1 0,1-1 0,-1 2 0,-15 16-85,0 2 1,-24 38 0,-21 54-175,-48 117-33,99-206 289,2-1 1,1 1-1,1 1 1,0-1-1,2 1 0,1 0 1,0 34-1,3-43 52,0-1-1,1 1 1,1 0-1,1 0 1,0-1-1,1 1 0,0-1 1,1 0-1,1 0 1,0-1-1,1 1 1,16 23-1,-18-31 9,0 0-1,1 0 1,0 0-1,0-1 1,0 0-1,0 0 1,1-1-1,0 1 1,0-1-1,0-1 1,0 1-1,11 2 1,-12-4-3,0-1 1,0 0-1,0 0 1,0 0-1,0-1 1,1 0-1,-1 0 1,0 0-1,0-1 1,0 0-1,0 0 1,0-1-1,0 0 1,0 0-1,10-5 1,-3 0 19,0-1 1,0-1 0,-1 0 0,-1-1 0,0 0-1,0-1 1,15-20 0,-4 1 99,34-62 0,-53 87-182,0-1-1,-1-1 0,1 1 0,-1 0 1,0-1-1,-1 1 0,1-1 0,-1-8 1,0 14 5,-1 1 1,0-1 0,0 0 0,0 0-1,0 0 1,-1 1 0,1-1 0,0 0-1,0 0 1,0 1 0,-1-1 0,1 0-1,0 1 1,-1-1 0,1 0 0,0 1-1,-1-1 1,1 0 0,-1 1 0,1-1-1,-1 1 1,1-1 0,-1 1 0,0-1-1,1 1 1,-2-1 0,1 0-10,-1 1 1,1 0 0,0 0-1,-1-1 1,1 1 0,-1 0-1,1 0 1,-1 0-1,1 1 1,-1-1 0,1 0-1,-3 1 1,-2 2-43,-1-1 0,1 1 0,0 0 0,-9 6 0,5-1 30,0 0 0,1 0 0,0 1 0,1 0-1,0 1 1,0 0 0,1 0 0,1 0 0,-1 1 0,2 0 0,-1 0 0,-4 17 0,7-19 46,1 0 0,-1 0 1,2 0-1,-1 0 0,1 0 1,1 0-1,0 0 1,0 1-1,0-1 0,1 0 1,1 0-1,0 0 0,0 0 1,0 0-1,1-1 1,1 1-1,5 10 0,-8-16 20,1 0-1,0-1 0,0 1 0,0 0 0,0-1 1,0 0-1,1 1 0,-1-1 0,1 0 0,0 0 1,-1 0-1,1 0 0,0-1 0,0 1 0,0-1 0,0 0 1,6 2-1,-4-3 1,-1 1 0,0-1 0,0 0 0,1 0 0,-1 0 0,0-1 0,0 0 0,0 0 0,1 0 0,-1 0 0,0 0 0,0-1 0,0 0 0,3-2 0,29-18 63,60-49 1,-36 25 29,17-13 24,89-59-92,-157 113-96,2-2-252,-18 14-301,-2 0 582,1 2-1,0-1 0,0 1 0,1 0 0,1 1 1,-1 0-1,1 0 0,-4 11 0,1-1-24,2 0-1,0 0 0,-7 34 0,13-46 63,0 0 0,0 0 0,1 0 1,0 0-1,0 0 0,1 0 0,2 10 0,-3-15-5,1-1 1,-1 0-1,1 1 0,0-1 0,-1 0 0,1 1 0,1-1 0,-1 0 0,0 0 0,0 0 0,1 0 0,-1 0 0,1 0 0,0 0 1,-1-1-1,1 1 0,0-1 0,0 1 0,0-1 0,0 1 0,0-1 0,0 0 0,1 0 0,-1 0 0,0 0 0,1-1 0,-1 1 1,3 0-1,1-1 13,-1-1 0,1 1 0,-1-1-1,1 0 1,-1 0 0,0-1 0,1 1 0,-1-1 0,0-1 0,0 1 0,0-1 0,0 1 0,8-8 0,2-2 124,0 0 1,21-24-1,-11 8-34,0-1-1,36-58 1,-45 62-321,-15 24 162,0 0 1,0 0-1,-1-1 0,1 1 1,0 0-1,1 0 1,-1 0-1,0 0 0,0 1 1,0-1-1,0 0 0,1 0 1,-1 1-1,0-1 1,3 0-1,-3 4-81,-1 1-1,1-1 1,-1 1-1,0-1 1,-1 5-1,1-5 28,0 31-2,2 60 186,-1-82-69,0 0 1,1 0-1,1-1 1,0 1-1,8 19 1,-10-28-7,0-1-1,0 0 1,1 0-1,-1 0 1,0 0-1,1 0 1,-1 0 0,4 2-1,-4-3-3,0 0 0,0-1 0,0 1 0,0 0 0,1-1 0,-1 0 0,0 1 0,0-1 0,0 0 0,0 1 0,1-1-1,-1 0 1,0 0 0,0 0 0,0 0 0,1 0 0,-1 0 0,0 0 0,0-1 0,0 1 0,2-1 0,7-3 73,0-1 0,0-1 1,0 0-1,-1 0 0,17-15 0,-12 10-62,158-135 308,-13 11-231,-142 121-271,34-20 0,-51 34 148,1-1 1,0 1-1,0-1 1,0 1 0,-1 0-1,1-1 1,0 1-1,0 0 1,0-1-1,0 1 1,0 0-1,-1 0 1,1 0-1,0 0 1,0 0-1,0 0 1,0 0-1,0 0 1,0 0-1,0 0 1,-1 1-1,1-1 1,0 0-1,0 1 1,0-1 0,0 0-1,-1 1 1,1-1-1,0 1 1,0-1-1,-1 1 1,1-1-1,0 1 1,-1 0-1,1-1 1,-1 1-1,1 0 1,-1 0-1,1-1 1,-1 1-1,1 0 1,-1 0-1,0 0 1,1 1 0,0 2 1,0 1 0,0-1 0,0 1 0,0-1 1,-1 1-1,0-1 0,0 6 0,-4 22 39,-1 0-1,-2-1 0,-1 0 0,-23 57 1,19-60 232,-29 52 0,39-78-214,1 0 0,0 0 0,-1 1 0,0-1 0,1 0 0,-1 0 0,0-1 0,0 1 0,0 0 0,0-1 0,0 1 0,-1-1 0,-4 3 0,6-4-25,-1 0 0,0 1 0,0-1 0,0 0 0,1 0-1,-1-1 1,0 1 0,0 0 0,0 0 0,1-1 0,-1 1 0,0-1 0,1 0-1,-1 0 1,0 1 0,1-1 0,-1 0 0,1 0 0,-1 0 0,-1-2 0,-34-32 62,28 26-59,0 0 0,-12-9 1,17 15-48,0 0 0,0 0 0,0 1 0,-8-4 1,10 6 18,0-1 0,0 1-1,0-1 1,1 1 0,-1 0 0,0 0 0,0 0 0,0 0 0,0 0 0,0 0 0,0 1 0,0-1 0,0 1 0,-2 0 0,0 1 13,0 1 0,0-1 0,0 1 0,0 0 0,1 0 0,-1 0 0,1 1 0,0-1 0,0 1 0,0 0 0,1 0 1,-3 5-1,-2 2-88,3-5 58,0 1 0,0 0 0,-4 13 0,8-19 30,0 0 1,0-1-1,0 1 0,-1 0 0,1 0 1,0-1-1,0 1 0,0 0 0,1 0 0,-1-1 1,0 1-1,0 0 0,0-1 0,0 1 0,1 0 1,-1 0-1,0-1 0,1 1 0,-1-1 1,0 1-1,1 0 0,-1-1 0,1 1 0,-1-1 1,1 1-1,-1-1 0,1 1 0,0-1 1,-1 1-1,1-1 0,0 0 0,-1 1 0,2-1 1,1 2 1,1-1 0,-1 0 1,1 0-1,-1 0 0,7 1 1,24 1 49,0-2 0,50-3 0,69-15 549,-66 6-2636,0 4-3313,-33 4-1405,1 2 2127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25 133 6304,'-1'0'269,"0"-1"0,1 1 0,-1-1 0,0 1-1,0-1 1,1 1 0,-1 0 0,0-1 0,0 1 0,0 0 0,1 0 0,-1-1 0,0 1 0,0 0 0,0 0 0,0 0 0,-1 0-1,-6 0 4860,115-1 197,-19-3-5014,87-15-1,-23-11-70,-146 29-215,-5 0-23,-1 1 0,1 0 0,-1 0 0,0 0 0,1-1 1,-1 1-1,1 0 0,-1 0 0,1 0 0,-1 0 0,1 0 0,-1 0 0,1 0 0,-1 0 0,0 0 0,1 0 0,-1 0 0,1 0 0,-1 1 0,1-1 0,-1 0 1,1 0-1,0 1 0,-1 0 286,1-1-341,-1 0 1,1-1 0,-1 1 0,0 0 0,1 0-1,-1 0 1,0 0 0,1 0 0,-1 0 0,0 0-1,1-1 1,-1 1 0,0 0 0,1 0-1,-1-1 1,0 1 0,1 0 0,-1 0 0,0-1-1,0 1 1,0 0 0,1-1 0,-1 1 0,0 0-1,0-1 1,0 1 0,1 0 0,-1-1 0,0 1-1,0-1 1,3-17-5118,-1 2 1580,3-1-842,0 2 1446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6048,'-26'0'1952,"17"2"-1179,4 0-866,-18 10 2010,23-12-1745,-1 0 0,1 0 0,-1 1 0,1-1 0,-1 0 0,1 0 0,-1 0 0,1 1 0,-1-1 0,1 0 0,-1 1 0,1-1 0,-1 1 0,1-1 0,0 0 0,-1 1 0,1-1 0,0 1 0,-1-1 0,1 1 0,0-1 0,0 1 0,-1-1 0,1 1 0,0-1 0,0 1 0,0 1 1312,23 10 1230,3 0-1546,-25-11-965,6-1 446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62 4480,'-22'-13'2912,"-4"-1"5706,51 17-3403,11-2-3536,42-5-1437,-65 3 323,0 0-432,275-23 1713,-273 22-1781,8-1-36,0 1 0,0 1 0,27 2 0,-21 0-482,-18-1-2587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71 355 3552,'-17'-5'1605,"12"3"-48,1 1 0,0-2 1,0 1-1,0 0 0,0-1 1,-5-4-1,7 5-1213,1 1 0,-1-1 0,0 0 0,1 0 0,-1 0 0,1 0 0,0 0 0,0-1 0,0 1 0,0 0 0,-1-4 0,1 2-231,0 0 0,1 0 0,-1-1 0,1 1 0,0 0 0,0 0 1,0-1-1,1 1 0,2-8 0,0-1-41,2 1 1,0-1-1,0 1 1,1 1-1,1-1 1,0 1-1,0 0 1,1 0-1,0 1 1,1 0-1,0 1 1,18-14-1,-11 11 35,1 0 0,0 1 0,0 2 0,1-1-1,0 2 1,1 0 0,30-7 0,-41 12-100,0 2 0,0-1 1,1 1-1,-1 0 0,0 0 0,0 1 0,1 0 1,-1 1-1,12 2 0,-17-2 0,0 0 0,0 0-1,0 0 1,0 1 0,0-1 0,0 1 0,0 0-1,0 0 1,-1 0 0,1 0 0,-1 0 0,1 1 0,-1-1-1,0 1 1,0 0 0,0-1 0,0 1 0,-1 0-1,1 0 1,-1 0 0,1 0 0,-1 0 0,0 1 0,0-1-1,-1 0 1,1 4 0,1 5 69,-2 1 0,1-1 0,-2 0 0,0 0 0,0 1 0,-1-1 0,0 0 0,-1-1 0,-9 22 0,3-8 25,-2-1-1,-1-1 1,-24 34 0,7-18-68,-1-3 1,-57 54 0,78-82-32,0 2 0,-9 12 0,16-20-10,1 0 1,-1 0 0,1 0 0,-1 1 0,1-1 0,0 1 0,0-1 0,0 1-1,0-1 1,1 1 0,-1-1 0,1 1 0,-1 0 0,1-1 0,0 1-1,0 0 1,0 3 0,2-4 3,-1 1 0,0-1 0,0 1 0,1-1 0,-1 0 1,1 0-1,0 0 0,0 0 0,0 0 0,0 0 0,0 0 0,0 0 0,0-1 0,1 1 0,1 0 0,1 1 3,30 18 61,38 17 0,-45-25-18,-1 2 0,0 0 0,33 26 0,-44-27 40,-1 0 1,-1 1-1,0 0 0,21 31 0,-35-45-36,1-1 0,0 1 0,-1 0 1,1 0-1,-1 0 0,1 0 0,-1 0 0,1 0 0,-1 0 0,0-1 1,1 1-1,-1 0 0,0 0 0,0 0 0,0 0 0,0 1 1,0-1-1,0 0 0,0 0 0,0 0 0,0 0 0,0 0 0,-1 0 1,1 0-1,0-1 0,-1 1 0,1 0 0,-1 0 0,1 0 0,-1 0 1,1 0-1,-1 0 0,0-1 0,1 1 0,-1 0 0,0 0 1,0-1-1,-1 2 0,-1 0 22,-1 0 0,1-1-1,-1 1 1,0-1 0,0 0 0,1 0 0,-1 0 0,-6 1-1,-18-1 21,-1 0-1,1-2 1,-1-1-1,-31-7 1,47 7-83,-27-4-1112,1-3-1,-48-15 1,42 5-3267,45 18 4099,-1 1-1,0 0 1,0-1-1,0 1 0,1-1 1,-1 1-1,0-1 0,0 1 1,1-1-1,-1 1 1,1-1-1,-1 1 0,0-1 1,1 0-1,-1 0 0,1 1 1,0-1-1,-1 0 1,1 0-1,-1 1 0,1-1 1,0 0-1,0 0 1,-1-1-1,5-2-2641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10048,'-4'5'5827,"1"10"-2894,1-2-1827,-18 45 657,4 1-1,-11 66 0,-3 122-1892,29-241-51,-2 30-590,3-24-3157,1-14 3501,1 1 0,0-1-1,-1 0 1,1 1-1,-1-1 1,1 0 0,-1 0-1,0 0 1,0 0 0,2-4-1,2-5-1052,13-18-1138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 9216,'-4'-10'3960,"7"18"-769,7 23 532,-8 20-1965,-1 1 0,-12 93 0,1-16-1480,4 46-1862,4-151-573,2-23 1816,0 0 0,-1 0-1,1 0 1,0 1 0,0-1 0,-1 0 0,1 0 0,-1 0-1,1 0 1,-1 0 0,0 0 0,1-1 0,-1 1-1,0 0 1,1 0 0,-2 1 0,-4 1-2224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44 283 8544,'-31'-5'2757,"31"5"-2585,-1 0-1,0 0 1,1 0-1,-1-1 1,0 1 0,0 0-1,1 0 1,-1 0-1,1-1 1,-1 1 0,0 0-1,1-1 1,-1 1 0,0 0-1,1-1 1,-1 1-1,1-1 1,-2 0 0,4-5 2508,-1 4-2280,2-2-130,-1-1 0,1 1 0,0 0 0,0 0 0,0 0 0,1 0 0,-1 1 0,1-1 0,0 1 0,6-4 0,6-4 523,23-10 0,-36 19-650,13-5 172,1 0 0,1 0 0,-1 2 0,1 0 0,0 1 0,0 1 0,0 1 0,0 0 0,0 1 0,1 1 0,-1 1 0,0 1 0,0 0 0,0 1 0,28 9-1,-18-3 140,-12-3-158,0 0 1,1-2-1,22 4 1,-34-7-270,-1-1 0,0 0 0,0 0 0,0 0 0,0 0 0,0 0 1,0-1-1,1 0 0,-1 0 0,0 0 0,-1-1 0,1 1 0,0-1 0,0 0 0,-1 0 0,1 0 0,-1 0 1,1-1-1,2-2 0,1-3-471,-1 1 1,0-1 0,0 0-1,-1-1 1,7-15 0,16-49-7681,-16 41 4930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30 5312,'0'-29'9943,"-6"42"-7689,-11 23-1438,-17 48 952,-30 116 0,31-72-1119,6 0-1,-16 199 1,40-253-359,3 0 0,11 88 0,43 143 328,-44-260-469,3 0 0,1-1-1,32 67 1,-37-94-187,0 0 0,1-1 0,0-1 0,1 0 0,1 0 0,1-1 0,0-1 0,0 0 0,2-1 0,-1 0 0,31 18 0,-25-21-1101,31 11 1,20 5-548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6304,'-9'-8'5168,"14"9"-2363,15 9-1202,0 0-493,0 0 0,0 1-1,31 25 1,-38-25-740,3 1 26,-2 1-1,0 1 1,18 20-1,-19-14-2,0 0-1,0 1 0,16 42 0,19 73 525,-29-73-459,-3 0 1,15 118 0,-26-112-305,-3 1 0,-4 0 0,-2 0 0,-3-1 0,-3 0 0,-3 0 0,-4-2 0,-41 113 0,43-140-258,-83 196-2986,79-191 1740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6976,'6'-7'7745,"-1"19"-3848,-2-4-4313,1 16 1630,-1 0-1,-1 38 1,-1-21-370,-1 48 273,-14 116-1,13-197-1114,1 34-275,1-21-1465,3-14-2870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4320,'-13'-5'8832,"28"5"-7104,236-17 838,-45 6-1693,153-11 55,-327 24-773,-23-1-74,-1 0 1,1-1-1,-1 0 0,1 0 1,0-1-1,-1 0 0,11-3 1,-18 2-390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0 9728,'-1'0'299,"0"1"1,0-1 0,0 0-1,0 1 1,0-1 0,0 0-1,0 1 1,0-1 0,0 1 0,0 0-1,0-1 1,0 1 0,0 0-1,0 0 1,1-1 0,-1 1-1,0 0 1,1 0 0,-1 0-1,0 0 1,1 0 0,-1 0-1,0 2 1,-10 29 1938,8-21-1818,-16 51 1014,-14 41 151,31-101-1543,-12 34 764,-35 63-1,23-63-500,-1-1 1,-2-1-1,-45 41 0,28-31-437,1 2 0,3 3-1,1 1 1,-38 63 0,60-87-2764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0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8320,'-3'-5'6682,"7"5"-4207,17-1-1704,-1 2 1,1 0-1,-1 1 1,0 1-1,39 11 1,-58-13-735,1-1 0,-1 1-1,0-1 1,0 1 0,1 0 0,-1-1 0,0 1-1,0 0 1,0 0 0,0 0 0,0 0 0,0 0-1,0 0 1,0 0 0,0 0 0,0 0-1,-1 1 1,1-1 0,0 0 0,-1 0 0,1 1-1,-1-1 1,1 1 0,-1-1 0,0 0 0,0 1-1,1-1 1,-1 1 0,0-1 0,0 0 0,-1 1-1,1-1 1,0 1 0,0-1 0,-1 0 0,1 1-1,-1-1 1,1 0 0,-1 1 0,0 1 0,-4 6 146,1-1 1,-2 1-1,1-1 1,-10 12-1,13-18-177,-27 31 225,20-23-189,-1 1-1,1 0 0,1 0 0,-12 20 0,20-29-36,-1-1 0,0 1 0,1 0 0,-1 0 1,1 0-1,0 0 0,-1 0 0,1 0 0,0 0 0,0 0 0,0 0 0,1 0 0,-1 0 0,0 0 0,1 0 0,-1 0 0,1 0 0,0-1 0,0 1 0,-1 0 1,1 0-1,0 0 0,1-1 0,-1 1 0,2 1 0,3 4-25,0-1 0,1 0 0,0 0 0,9 6 0,-8-7 52,10 8 140,-8-7 175,0 1-1,-1 0 1,0 1-1,0 0 1,0 0-1,-1 1 1,13 18-1,-20-26-299,-1 0 0,1 1-1,-1-1 1,1 0 0,-1 1 0,1-1-1,-1 1 1,0-1 0,0 0 0,0 1-1,0-1 1,0 1 0,0-1 0,0 1-1,0-1 1,0 0 0,-1 1 0,1-1-1,0 1 1,-1-1 0,0 0 0,1 1-1,-1-1 1,0 0 0,1 0 0,-1 1-1,0-1 1,0 0 0,0 0-1,-1 1 1,-4 3 16,0 0 1,1-1-1,-2 1 0,-8 4 0,12-8-63,-20 12-149,-1-1-1,0-1 0,-29 8 0,-33 3-6824,61-15 4254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1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3136,'-4'-13'12053,"5"30"-9915,1 5-1531,-1-1 0,-1 29-1,0-18-244,0 125 569,-5 345 1087,5-376-1672,-5 61 55,5-144 206,1-17 162,0-46-587,1 0 1,1 0 0,11-38-1,-3 27-256,2 0-1,25-45 0,-17 43 30,0 0 0,27-28-1,-22 28 38,63-75 62,-85 101-113,1 1 1,1 0-1,-1 0 1,1 1-1,8-7 1,-13 11 57,0 0 1,0 0-1,0 0 0,0 1 0,0-1 1,0 0-1,0 1 0,0-1 1,1 1-1,-1 0 0,0-1 1,0 1-1,1 0 0,-1 0 1,0 0-1,1-1 0,-1 1 1,0 1-1,0-1 0,1 0 1,-1 0-1,0 0 0,1 1 1,-1-1-1,0 1 0,0-1 0,0 1 1,1-1-1,-1 1 0,0 0 1,0-1-1,0 1 0,0 0 1,0 0-1,0 0 0,0 0 1,-1 0-1,1 0 0,0 0 1,1 2-1,3 8 126,1 0 1,-2 1-1,1 0 1,-2 0-1,0 0 1,3 16-1,-4-14 5,4 28 125,-2 0 0,-2 84 1,-3-65-201,1-27-215,1-5-731,-6 55 1,4-79 370,1-5 404,0 0 0,0 1 1,0-1-1,1 0 0,-1 0 1,0 1-1,0-1 1,0 0-1,-1 1 0,1-1 1,0 0-1,0 0 1,0 1-1,0-1 0,0 0 1,0 0-1,0 1 0,0-1 1,0 0-1,-1 0 1,1 1-1,0-1 0,0 0 1,0 0-1,0 0 1,-1 1-1,1-1 0,0 0 1,0 0-1,-1 0 0,1 0 1,0 1-1,0-1 1,-1 0-1,1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1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683 48 5728,'0'-4'714,"0"0"-1,-1-1 1,1 1 0,-3-8-1,3 11-470,0 0-1,-1 0 0,1 0 0,0 1 0,-1-1 0,1 0 1,-1 0-1,1 0 0,-1 0 0,1 0 0,-1 0 0,0 1 1,1-1-1,-1 0 0,0 1 0,0-1 0,0 0 1,1 1-1,-1-1 0,0 1 0,0-1 0,0 1 0,0-1 1,0 1-1,0 0 0,0 0 0,0-1 0,-1 1 1,-11 1 609,0 1 1,0 1 0,0 0 0,-17 6 0,29-9-830,-29 11 463,1 1 0,1 1 0,-33 20 0,-72 55 280,60-32-902,-79 76 0,141-122-342,1 0 1,0 1 0,-13 18-1,8-3-562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5:5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40 736,'0'0'16,"0"0"1,0 0-1,0-1 0,0 1 1,-1 0-1,1 0 0,0-1 1,0 1-1,0 0 0,0 0 1,0-1-1,0 1 0,0 0 1,0 0-1,0-1 0,0 1 1,0 0-1,0-1 0,0 1 1,0 0-1,0 0 0,0-1 1,0 1-1,0 0 0,0 0 1,0-1-1,1 1 0,-1 0 1,0 0-1,0-1 0,0 1 1,0 0-1,1 0 0,-1-1 1,0 1-1,11-9 1205,-5 4 2321,8-12 7432,-22 120-8516,6-46-1702,0-28-272,3 34-1,1 117-106,-3-98-231,1-67-820,-1 0 0,-4 23 0,6-38 549,-1 1-1,0-1 0,0 0 0,0 1 0,0-1 1,0 1-1,0-1 0,-1 0 0,1 1 0,0-1 1,0 0-1,0 1 0,0-1 0,0 0 0,0 1 1,-1-1-1,1 0 0,0 1 0,0-1 1,0 0-1,-1 0 0,1 1 0,0-1 0,-1 0 1,1 0-1,0 1 0,0-1 0,-1 0 0,1 0 1,0 0-1,-1 0 0,1 1 0,0-1 0,-1 0 1,1 0-1,0 0 0,-1 0 0,1 0 0,-1 0 1,1 0-1,0 0 0,-1 0 0,1 0 0,0 0 1,-1 0-1,1 0 0,0 0 0,-1-1 0,1 1 1,0 0-1,-1 0 0,1 0 0,0 0 0,-1-1 1,1 1-1,0 0 0,-1 0 0,1-1 0,0 1 1,0 0-1,-1 0 0,1-1 0,-6-3-2348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10 3488,'0'0'123,"0"0"0,1-1-1,-1 1 1,0-1 0,0 1 0,0-1 0,0 1-1,0 0 1,0-1 0,1 1 0,-1 0 0,0-1-1,0 1 1,1-1 0,-1 1 0,0 0 0,0 0-1,1-1 1,-1 1 0,0 0 0,1-1 0,-1 1 0,1 0-1,-1 0 1,0 0 0,1-1 0,-1 1 0,1 0-1,-1 0 1,0 0 0,1 0 0,-1 0 0,1 0-1,-1 0 1,1 0 0,-1 0 0,0 0 0,1 0 0,6 1 5604,-8 4-5426,0 0 0,-1-1 0,1 1 0,-1-1 1,0 1-1,0-1 0,0 0 0,-1 1 0,1-1 0,-1 0 0,0-1 0,-5 6 0,-2 2-42,0 0-1,-1-1 1,-23 17-1,-43 23 483,23-16-340,-33 32 475,73-55-747,2 2 0,0 0 0,0 0-1,-10 17 1,22-30-120,-1 0-1,1 1 1,0-1-1,-1 1 1,1-1-1,0 1 1,0-1-1,-1 1 1,1 0-1,0-1 1,0 1-1,0-1 1,0 1 0,0-1-1,0 1 1,0 0-1,0-1 1,0 2-1,0-2 7,0 0 0,0 1 0,0-1 1,1 0-1,-1 0 0,0 1 0,0-1 0,1 0 0,-1 0 0,0 0 1,0 1-1,1-1 0,-1 0 0,0 0 0,1 0 0,-1 0 0,0 0 1,1 0-1,-1 0 0,0 1 0,1-1 0,-1 0 0,1 0 0,2 0 85,0 0-1,0-1 0,0 1 0,0-1 0,6-1 0,361-78 1384,-362 79-1514,71-9-136,-69 10 97,0-1 1,1 2 0,-1 0 0,1 0 0,13 4 0,-23-5 28,0 0-95,0 0 0,-1 1 1,1-1-1,0 0 0,0 0 0,0 1 0,-1-1 1,1 1-1,0-1 0,0 1 0,-1-1 1,1 1-1,0-1 0,-1 1 0,2 1 0,2 6-1128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2976,'-2'-5'15881,"-1"13"-12889,-2 9-5298,4-12 3776,-11 36-958,10-16 4,2 51 0,2-30-364,-3 2-113,0-10 173,7 63 1,-5-65-163,-1-20-1066,-10-32-8525,10 7 6859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7648,'-6'1'9083,"10"3"-8538,0 1 0,-1-1 0,0 1 0,5 9-1,1 10 240,-2 1 0,0 1 0,-2-1 0,5 46 0,-9-51-699,7 123-63,-10-121-1162,2-21 1029,0-1 0,-1 0 0,1 1 1,0-1-1,0 0 0,0 1 0,0-1 1,0 0-1,0 1 0,-1-1 0,1 0 1,0 1-1,0-1 0,0 0 0,-1 1 1,1-1-1,0 0 0,0 0 0,-1 0 1,1 1-1,0-1 0,-1 0 0,1 0 1,0 0-1,-1 1 0,1-1 0,0 0 1,-1 0-1,1 0 0,0 0 0,-1 0 1,1 0-1,0 0 0,-1 0 0,1 0 1,-1 0-1,1 0 0,0 0 0,-1 0 1,1 0-1,-1-1 0,-3 1-1707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15 188 4320,'-15'-4'11902,"26"-13"-10327,-1 5-893,0 1 0,0 0 1,1 1-1,0 0 0,1 1 0,22-14 1,-26 19-579,-1 0-1,1 0 1,0 0 0,1 1 0,-1 1 0,0 0-1,1 0 1,0 0 0,-1 1 0,1 0 0,0 1-1,0 0 1,9 1 0,28 8 425,-1 2 1,44 18 0,-72-23-178,-11-4-263,0-1 0,0 1 0,1-1-1,-1 0 1,0 0 0,1-1 0,-1 0 0,1 0-1,-1 0 1,1-1 0,-1 0 0,0 0 0,1-1 0,-1 1-1,0-2 1,0 1 0,0 0 0,0-1 0,-1 0-1,1-1 1,-1 1 0,8-7 0,4-5-196,-9 9-255,-1 0 0,11-12 0,-16 15-169,0 0 1,0 1-1,-1-1 1,1 0-1,0-1 1,1-3-1,1-3-1325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17 219 4800,'-17'-5'8032,"31"3"-3571,-9 1-3616,185-29 4436,89-29-4407,-139 29-266,24-12-515,-31 7-213,-89 22-1307,-37 11-229,-8 11-5117,-8 6 2165,0 0 2038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46 219 5216,'-31'0'1696,"31"0"-1661,-1 0 0,1 0-1,-1 0 1,1 0 0,-1 0 0,1 0 0,-1 0 0,1 0 0,-1 0 0,1 0 0,-1 0 0,1 0-1,-1 1 1,1-1 0,-1 0 0,1 0 0,-1 1 0,1-1 0,-1 0 0,1 0 0,-1 1 0,1-1-1,-1 0 1,1 1 0,0-1 0,-1 1 0,1 0 0,-2 0 209,38 4 3975,10-5-2990,0-2 1,-1-1 0,1-3-1,59-14 1,180-64 537,-247 72-1667,68-25 68,-46 15-345,79-19 0,-134 40-642,1 0 0,0 0 1,0 1-1,0-1 1,7 2-1,1 1-1778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0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96 3712,'-2'1'252,"0"0"0,0 0-1,0 0 1,0 0 0,0 0 0,0-1 0,0 1 0,-12 1 11087,18-7-7771,7-6-3050,0 0 0,2 1 1,-1 0-1,1 2 0,15-10 0,-17 13-421,0 0 0,1 1 0,-1 0 0,1 0 1,0 1-1,0 1 0,14-2 0,-21 4-61,0-1 0,0 1 1,0 0-1,0 1 1,0-1-1,0 1 0,0 0 1,0 0-1,0 0 0,0 1 1,0 0-1,-1 0 1,1 0-1,-1 1 0,1-1 1,-1 1-1,0 0 0,0 0 1,6 6-1,-8-5-2,0-1 0,0 1 1,0-1-1,-1 1 0,1-1 0,-1 1 0,0 0 0,0 0 0,0 0 0,-1 0 0,1 0 0,-1-1 1,0 1-1,0 0 0,0 0 0,0 0 0,-1 0 0,-1 6 0,-1 3 92,-1 1 0,-1-1 0,-10 24 0,-2-7-134,-2 0 0,-33 41 1,29-41-23,23-29 27,-1-1 1,0 1 0,1-1-1,-1 1 1,1 0-1,0-1 1,-1 1-1,1 0 1,0 0 0,-1-1-1,1 1 1,0 0-1,0 0 1,0-1-1,-1 1 1,1 0 0,0 0-1,0-1 1,0 1-1,0 0 1,0 0-1,1 0 1,-1-1 0,0 1-1,0 0 1,0 0-1,1-1 1,-1 1-1,0 0 1,1 0-1,-1-1 1,1 1 0,-1 0-1,1-1 1,-1 1-1,1-1 1,-1 1-1,1-1 1,-1 1 0,1-1-1,0 1 1,-1-1-1,1 1 1,0-1-1,0 0 1,0 1 0,6 1 21,-1 1 1,0-1-1,1-1 1,9 2-1,-10-1 9,118 26 212,-119-27-176,-1 0 0,1 0 0,-1 0 0,1 1 0,-1 0 0,1 0 0,-1 0 0,0 1 0,0-1 0,4 5 0,-7-7-41,-1 1 1,0-1 0,0 1 0,0 0 0,1-1 0,-1 1-1,0 0 1,0-1 0,0 1 0,0 0 0,0-1 0,0 1-1,0-1 1,0 1 0,-1 0 0,1-1 0,0 1 0,0 0 0,0-1-1,-1 1 1,1-1 0,0 1 0,-1 0 0,1-1 0,0 1-1,-1-1 1,1 1 0,-1-1 0,1 0 0,-1 1 0,1-1-1,-1 1 1,0-1 0,-16 11 108,0-1 1,0 0-1,-1-2 0,-38 13 0,26-12-314,-1-1 0,0-1 0,-49 4-1,58-9-1386,0-2-1,0-1 0,-29-4 1,40 2-2680,36 2-6611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3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4 3328,'1'-3'10877,"-5"6"-11472,-15 7 1557,-1 0 0,-25 8 0,-11 4 56,-23 15-81,-98 49 94,171-82-1007,0 0 1,0 0-1,0 0 0,1 1 1,0 0-1,0 0 0,-6 8 0,8-10 5,1 0 0,0 1 0,0-1 0,1 1 0,-1-1 0,1 1 0,0 0 0,0 0 0,0-1 0,0 1 0,1 0 0,-1 0 0,1 0 0,1 7 0,3 22 111,13 47-1,1 1-103,23 186 844,-19-8-135,-18-199-626,3 149 653,-8-1-1,-52 380 1,-11-185-95,13-46-192,34-177-37,12 320 0,36 147 427,-30-513-381,-1-74-194,0-59-290,0 0-1,0-1 0,0 1 0,0 0 1,0 0-1,0-1 0,1 1 0,-1 0 0,0-1 1,0 1-1,1 0 0,-1 0 0,1-1 0,-1 1 1,0-1-1,1 1 0,-1 0 0,1-1 0,-1 1 1,1-1-1,0 1 0,-1-1 0,2 1 0,0 0 24,0 0 0,0 0 0,0-1 0,0 1 0,0-1 0,0 1 0,0-1 0,4 0 0,5 0 103,1-1-1,18-4 0,-19 3-157,113-21 238,54-7 96,-136 26-436,246-14-3923,-248 20 2159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3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26 2912,'-6'-6'9736,"16"6"-6124,32-4-3214,-34 3 591,130-10 713,-91 8-1276,61 2 0,-84 3-272,0 0 0,0 2-1,-1 0 1,32 11 0,-50-13-94,1 0 0,-1 1 0,1 0 1,-1 0-1,0 0 0,0 0 0,-1 1 0,1 0 0,-1 0 1,0 0-1,0 0 0,0 1 0,4 5 0,-2 0 51,-1 0 1,0 0-1,0 1 0,-1 0 0,5 18 0,-3 2 14,-1-1-1,-1 1 0,-2 0 0,-2 41 0,0-56-94,-10 184 396,4-112-212,-17 261-11,23 882 469,22-900-432,64 456 361,-85-775-589,27 351 373,-24-294-66,-3-47-242,-1 0 0,-1 1 0,-1-1 0,-1 0 0,0 0 0,-10 28 0,12-45-26,-1-1 1,-1 0 0,1 0 0,-1 0 0,1 0 0,-1 0 0,0-1 0,-1 1 0,1-1 0,-1 1 0,1-1 0,-1-1 0,0 1 0,0 0 0,0-1 0,0 0 0,-5 2 0,-11 4 116,-1 0 1,-30 6-1,18-5-142,-64 25 293,26-9-147,3 0-103,-36 11-298,96-34 171,-109 29-1310,101-28 660,-1 0 0,0-2 0,0 0 0,-32-2 1,1-7-851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3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50 4064,'0'-3'282,"-1"1"0,1-1 1,0 1-1,0-1 0,0 1 0,0 0 1,0-1-1,1 1 0,0-4 0,11-15 9909,-10 27-6973,7 37-783,-6 17-1432,-3-1-1,-8 63 1,0 3-427,7 16-213,5-82-2305,0-73-9711,-2-3 6427,7 0 1754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33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1 7296,'1'8'3746,"0"-7"-3584,-1-1-1,0 1 1,0-1 0,0 1-1,0 0 1,0-1 0,0 1-1,0-1 1,0 1-1,0 0 1,0-1 0,0 1-1,0-1 1,0 1 0,0 0-1,0-1 1,-1 1-1,1-1 1,0 1 0,0-1-1,-1 1 1,1-1-1,0 1 1,-1-1 0,1 1-1,-1-1 1,0 1 0,-16 18 2152,-21 18 0,-19 19-932,-226 314 2546,183-230-3371,74-100-514,-28 57 0,45-77-1366,9-19 965,-1 0 0,1 0 0,0 0 0,0 0-1,-1 0 1,1 0 0,0 0 0,0 0 0,0 0-1,0 0 1,0 0 0,0 0 0,0 0 0,0 0 0,1 0-1,-1 0 1,0 0 0,1 2 0,6 0-1983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3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32 7040,'-12'-8'14586,"33"3"-13093,1 0-573,43-5 0,-53 9-680,6 0-36,-1 0 0,19 2 1,-31-1-143,-1 1-1,0-1 1,0 1 0,0 0 0,0 0 0,0 0 0,0 1 0,-1-1 0,1 1 0,0 0 0,-1 0 0,1 1 0,-1-1 0,5 5 0,-7-6-20,0 0 0,0 0 0,0 0 0,0 1 0,-1-1 0,1 0 0,-1 0 0,1 1 0,-1-1 0,1 0 1,-1 1-1,0-1 0,1 0 0,-1 1 0,0-1 0,0 1 0,0-1 0,0 1 0,0-1 0,-1 0 1,1 1-1,0-1 0,-1 0 0,1 1 0,-1-1 0,1 0 0,-1 1 0,0-1 0,1 0 0,-2 1 0,-1 3 51,-1 0 0,0 0 0,0-1-1,0 0 1,-8 7 0,-35 24 191,8-5-141,-66 64 0,103-92-133,0-1 0,1 1 0,-1 0 0,1 0 0,0 0-1,0 0 1,-1 0 0,1 0 0,0 0 0,1 0 0,-1 1-1,0-1 1,1 0 0,-1 0 0,1 1 0,-1 3 0,2-4 1,-1 0 1,1 1 0,-1-1 0,1 0-1,0 0 1,0 0 0,0 0 0,0 0-1,0 0 1,0 0 0,0-1 0,1 1-1,-1 0 1,1-1 0,-1 1 0,1-1-1,2 2 1,22 17 83,46 24 0,20 16 142,-78-50-96,-1 0-1,-1 2 1,0-1 0,19 25 0,-30-35-99,0 0 0,-1 0 0,1 1 0,0-1 1,-1 0-1,1 1 0,-1-1 0,1 0 0,-1 1 0,1-1 0,-1 1 1,0-1-1,0 0 0,0 1 0,0-1 0,0 1 0,0-1 1,0 1-1,0-1 0,-1 1 0,0 1 0,0-1-1,0 0 1,0 1-1,-1-1 0,1 0 0,-1 0 1,0 0-1,1-1 0,-1 1 0,0 0 1,0-1-1,-3 3 0,-3 1-21,-1-1 0,1 1 0,-1-1-1,0-1 1,-11 3 0,-71 12-450,75-15 327,-33 4-1052,-1-3 0,-51-1 0,35-6-3155,0-5-3621,32 4 3595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41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536 169 3392,'0'-9'-289,"0"8"759,0 0 0,-1 0 0,1 0 0,0 0 0,0 0 0,0 0 0,0 0 0,0 0 0,0 0 0,0 0 0,1 0 0,-1 0 0,0 0 0,1 0 0,-1 0 0,0 1 0,1-1 0,-1 0 0,1 0-1,-1 0 1,1 1 0,-1-1 0,1 0 0,0 0 0,1 0 0,-5 6 4175,2-1-4360,0-1 0,-1 1 1,1-1-1,-1 0 1,-3 5-1,-28 39 659,-132 208 278,53-86-584,-55 97 206,150-224-681,14-35-37,1 0 1,-1 1-1,-1-1 0,1 0 1,-1 0-1,0 0 0,-7 7 1,10-16 112,2-5-158,4-9-55,39-79-105,6-12 46,-43 89 13,98-218 46,-54 144 43,72-98 0,-52 84 276,8-11 153,-78 115-485,1 0 1,-1 0-1,1 0 1,-1 0-1,1 0 1,0 1-1,0-1 1,0 0-1,0 1 1,0-1-1,2 0 0,-4 2-10,1 0 0,-1-1 0,1 1 0,-1 0 0,1 0 0,-1 0 0,1 0 0,-1 0 0,1 1 0,-1-1 0,1 0 0,-1 0 0,1 0 0,-1 0 0,1 0 0,-1 1 0,0-1 0,1 0 0,-1 0 0,1 1 0,11 14 71,-7-5 9,0 1-1,-1 0 1,0-1-1,5 24 1,4 45 220,-13-71-288,20 172 246,32 189-31,-25-252-230,-26-112-276,5 26 711,-4-11-5197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41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25 9472,'-52'-17'4256,"50"16"-4004,-15-5 571,8 6 2608,17-1 1825,19 2-3641,-2-1-934,184 0-78,-183 2-4170,50 8 1,-70-9 2640,26 6-2332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48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491 707 4640,'-1'0'105,"1"-1"1,0 1-1,0 0 0,-1-1 1,1 1-1,0 0 0,0-1 1,0 1-1,0-1 0,-1 1 1,1 0-1,0-1 0,0 1 1,0-1-1,0 1 0,0 0 1,0-1-1,0 1 0,0-1 1,0 1-1,0 0 0,0-1 1,1 1-1,-1-1 0,0 1 1,0 0-1,0-1 0,0 1 1,1 0-1,-1-1 1,0 1-1,1-1 222,-1 0 1,1 0-1,-1 0 1,1 0-1,-1 0 0,0 0 1,0-1-1,1 1 1,-1 0-1,0 0 1,0 0-1,0 0 0,0 0 1,-1-2-1,1 2-109,0 0 0,0 0 0,-1 0-1,1-1 1,0 1 0,-1 0 0,1 0 0,-1 0-1,1 0 1,-1 0 0,1 0 0,-1 0-1,0 0 1,0 0 0,0 0 0,1 1 0,-1-1-1,0 0 1,0 0 0,0 1 0,0-1-1,0 1 1,-2-2 0,1 2-74,0 0-1,-1 0 1,1 0-1,0 0 1,-1 0 0,1 0-1,0 0 1,0 1-1,-1-1 1,1 1 0,0 0-1,0 0 1,-3 1-1,-19 11 434,1 1-1,0 1 0,-38 32 1,43-33-419,-184 148 861,189-151-923,0-1 0,-16 21 0,25-26-58,0 0-1,0 0 0,0 1 0,1-1 1,0 1-1,0 0 0,0 0 1,1 0-1,-2 8 0,3-13 2,1 1-1,0 0 0,0-1 1,0 1-1,0-1 1,0 1-1,0 0 0,0-1 1,1 1-1,-1-1 0,1 1 1,-1-1-1,1 1 1,-1-1-1,1 1 0,0-1 1,0 1-1,0-1 0,-1 0 1,1 1-1,1-1 0,-1 0 1,0 0-1,0 0 1,0 0-1,1 0 0,-1 0 1,0 0-1,1 0 0,-1-1 1,1 1-1,-1 0 1,3 0-1,4 1 49,0 0 1,-1 0-1,1-1 1,0 0-1,10 1 1,-1-2-87,0-1 1,1 0-1,-1-1 1,0-1 0,0-1-1,-1 0 1,1-1-1,-1-1 1,20-9 0,-25 9-6,0-1 1,-1 0-1,1-1 1,-1 0 0,-1 0-1,1-1 1,-2 0-1,12-16 1,0-3 0,29-55-1,57-133 15,-90 181 14,57-137-23,-53 105 59,23-132 0,-40 176-76,-1 1-1,-2-1 1,0 1-1,-3-26 1,2 43-20,-3-14-218,4 19 243,-1-1 0,1 1 0,0 0 1,0-1-1,-1 1 0,1 0 0,0 0 1,-1-1-1,1 1 0,0 0 0,-1 0 0,1-1 1,0 1-1,-1 0 0,1 0 0,-1 0 1,1 0-1,0 0 0,-1 0 0,1-1 1,-1 1-1,1 0 0,0 0 0,-1 0 0,1 0 1,-1 0-1,1 1 0,-1-1 0,1 0 1,0 0-1,-1 0 0,1 0 0,0 0 0,-1 0 1,1 1-1,-1-1 0,1 0 0,0 0 1,-1 1-1,1-1 0,0 0 0,0 1 0,-1-1 1,1 1-1,-3 1-15,0 1-1,0 0 1,1 0 0,0 0 0,-1 0-1,1 0 1,0 0 0,-1 4 0,-13 31-46,12-28 54,-22 60 308,-33 143 0,53-169-98,1 1 1,2 62 0,4-73-111,1 0 0,2-1 0,0 0 0,3 0 0,1 0 0,15 39 0,-22-69-60,0 1-1,0-1 0,1 1 1,0-1-1,-1 0 1,1 0-1,0 0 1,1 0-1,-1 0 0,0-1 1,1 1-1,0 0 1,-1-1-1,1 0 0,0 0 1,0 0-1,7 3 1,-7-4 14,1 0 0,0 0 0,0 0 0,0-1 0,0 0 0,0 0 1,0 0-1,0 0 0,0 0 0,0-1 0,0 0 0,0 0 0,0 0 0,-1 0 1,1 0-1,4-3 0,1 0-24,-1-1 0,1 0 1,-1-1-1,0 1 0,-1-1 1,1-1-1,6-7 0,41-54-19,-6 6-20,-42 51-143,-6 8 0,1 9 86,1 9 38,-1 1 0,-1 0 0,0 0 0,-3 21 0,2 26 73,1-48-1,1 0-1,1 0 1,4 17 0,-5-28 7,-1 1 1,1-1 0,0 1-1,0-1 1,0 1 0,0-1-1,1 0 1,0 0 0,0 0-1,0-1 1,0 1 0,0-1-1,8 6 1,-9-8 9,0 0 0,0 0 0,0 0 1,0 0-1,1 0 0,-1-1 0,0 1 1,0-1-1,1 1 0,-1-1 0,1 0 0,-1 0 1,0 0-1,1 0 0,-1-1 0,0 1 1,1 0-1,-1-1 0,0 0 0,0 0 1,1 1-1,-1-1 0,0-1 0,0 1 0,0 0 1,3-3-1,0 0 23,1 0 1,-1-1-1,-1 0 0,1 0 1,-1 0-1,1 0 1,5-12-1,10-22-3,-2-1 0,24-81 0,6-6-160,-37 88-160,-9 36 157,-1 6-18,-1 10-3,-4 34 57,1 54-1,2-5 244,-1-51-1,5 63 0,-3-106-160,1 1-1,-1-1 1,1 0 0,-1 0 0,1 0 0,0 0 0,-1-1-1,1 1 1,2 2 0,-3-3-8,0-1-1,0 0 0,1 1 1,-1-1-1,0 0 1,1 0-1,-1 1 0,0-1 1,0 0-1,1 0 1,-1 0-1,0 1 0,1-1 1,-1 0-1,0 0 1,1 0-1,-1 0 0,1 0 1,-1 0-1,0 0 1,1 0-1,0 0 0,-1 0 7,1 0 0,0 0-1,0-1 1,-1 1-1,1-1 1,0 1 0,-1 0-1,1-1 1,-1 1-1,1-1 1,0 1 0,-1-1-1,1 0 1,-1 1-1,1-2 1,11-17-70,-2 0-1,0-1 1,-1 0 0,9-30 0,-8 21 20,40-130 42,-43 129-332,-2-1 1,-1 1 0,1-43 0,-5 72 321,0 1-1,0 0 0,0 0 1,1-1-1,-1 1 1,0 0-1,0 0 0,1-1 1,-1 1-1,0 0 0,0 0 1,1 0-1,-1-1 0,0 1 1,0 0-1,1 0 0,-1 0 1,0 0-1,1 0 0,-1 0 1,0 0-1,1 0 0,-1 0 1,0 0-1,1 0 0,-1 0 1,0 0-1,1 0 0,-1 0 1,0 0-1,1 0 0,-1 0 1,0 0-1,1 0 0,-1 0 1,0 0-1,0 1 0,1-1 1,-1 0-1,0 0 0,1 1 1,1-1-15,79 16-96,-42-10 225,0-2 0,1-1 0,47-4 1,-38 1-284,2 5 298,-50-4-117,-1 0 0,1 0 0,-1 0 0,1 0 0,-1 1 0,0-1 1,1 0-1,-1 0 0,0 0 0,0 1 0,0 1 0,0 2 16,2 11 29,-2 1 1,0-1 0,-1 1 0,-4 22-1,-1 15 2,2-5 65,-1 44-17,5-79-56,0 0 1,2 0-1,-1 0 0,6 19 0,-5-25-42,0 0-1,0 0 0,-1 0 1,0 15-1,1-16 840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48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28 7968,'-13'-19'3616,"23"14"-3136,-10 1 928,0 8-864,0-8-512,3 4-32,2 0-704,5 4 384,-6 1-1056,1 1 768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3648,'1'-3'416,"0"0"0,1 1 0,-1-1 1,1 0-1,-1 1 0,1-1 0,0 1 0,0-1 1,0 1-1,0 0 0,0 0 0,1 0 0,-1 0 1,1 0-1,-1 0 0,6-1 0,0-3 1154,-8 6-1510,0 0 0,1 0-1,-1 0 1,0 0 0,0 0 0,1 0 0,-1-1-1,0 1 1,0 0 0,1 0 0,-1 0 0,0 0 0,0 0-1,1 0 1,-1 0 0,0 0 0,0 0 0,1 0-1,-1 0 1,0 0 0,1 0 0,-1 1 0,0-1 0,0 0-1,0 0 1,1 0 0,-1 0 0,0 0 0,0 0-1,1 1 1,-1-1 0,0 0 0,0 0 0,0 0 0,1 1-1,-1-1 1,0 0 0,5 15 1030,-2 16 0,-5 8-143,-11 58 0,3-26-478,-14 223 519,14-154-590,11-79 418,-2-53-1010,-2-10-1421,0-15-1802,5 0 1220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49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225 407 3808,'0'0'1227,"-5"12"2948,-17 10-153,14-15-3302,1 0 0,-10 11 0,4-1 189,1 1 1,-18 37 0,-14 46 711,24-52-681,-12 33 156,29-69-823,-1-1 1,2 1 0,0 0-1,-1 22 1,3-34-230,0 1 0,0-1 0,0 0 0,0 0 0,0 1 0,0-1 0,1 0-1,-1 1 1,0-1 0,1 0 0,-1 0 0,1 1 0,-1-1 0,1 0 0,0 0 0,-1 0 0,1 0 0,0 0 0,0 0 0,1 2 0,0-3-32,-1 1 1,1-1-1,-1 1 1,1-1-1,-1 1 1,1-1-1,-1 0 1,1 0-1,-1 0 1,1 0-1,-1 0 1,1 0 0,-1 0-1,1 0 1,-1-1-1,1 1 1,-1-1-1,1 1 1,1-2-1,3 0-2,0 0 0,0-1 0,0 0 0,0 0 0,0-1 0,0 0 0,6-5 0,1-5-30,0-1 1,18-27-1,18-36 58,86-160 242,-104 177-228,44-127 0,-61 135 369,13-99 1,-27 148-349,1 1 0,-1-1 1,0 0-1,0 0 1,0 1-1,-1-8 1,1 11-70,0 0 0,0 0 1,-1 0-1,1-1 0,0 1 0,0 0 1,0 0-1,0 0 0,0 0 1,0 0-1,0-1 0,0 1 0,0 0 1,0 0-1,-1 0 0,1 0 1,0 0-1,0 0 0,0 0 0,0 0 1,0-1-1,0 1 0,-1 0 1,1 0-1,0 0 0,0 0 0,0 0 1,0 0-1,0 0 0,-1 0 1,1 0-1,0 0 0,0 0 0,0 0 1,0 0-1,-1 0 0,1 0 0,0 0 1,0 0-1,0 0 0,0 0 1,0 0-1,-1 0 0,1 1 0,0-1 1,0 0-1,0 0 0,0 0 1,0 0-1,-12 16 9,-6 20 4,1 1 1,2 1-1,-13 53 0,23-70 62,1 1-1,2 0 1,0 0 0,1 0-1,1-1 1,2 1 0,0 0-1,1 0 1,8 29 0,0-12 92,2 0 0,1-1 0,2 0 1,23 37-1,-35-67-75,1 0 0,0 0 0,1 0 0,7 7 0,-11-13-69,-1-1 0,0 1-1,1-1 1,0 1-1,-1-1 1,1 0 0,0 0-1,-1 0 1,1 0 0,0 0-1,0 0 1,0 0 0,0-1-1,0 1 1,0-1 0,0 1-1,0-1 1,0 0 0,0 0-1,0 0 1,0 0-1,0 0 1,4-1 0,-3 0-13,0-1-1,0 1 1,0-1 0,-1 0 0,1 0 0,0 0 0,-1 0-1,1 0 1,-1-1 0,0 1 0,0-1 0,0 1 0,0-1-1,0 0 1,0 0 0,1-4 0,2-6-23,0 1 0,6-24 0,-9 27-49,7-21-154,-2 0 0,-1-1-1,2-48 1,-8 77 174,0 0 0,0 0 0,0 0-1,0 0 1,0 0 0,-1 0 0,1 1 0,-1-1 0,1 0-1,-1 0 1,0 0 0,0 1 0,0-1 0,-2-3-1,3 5 32,0 0 0,-1 0 0,1-1 0,0 1 0,-1 0 0,1 0 0,0 0-1,-1 0 1,1 0 0,0-1 0,-1 1 0,1 0 0,0 0 0,-1 0 0,1 0-1,0 0 1,-1 0 0,1 0 0,-1 0 0,1 0 0,0 0 0,-1 0-1,1 0 1,0 1 0,-1-1 0,1 0 0,0 0 0,-1 0 0,-1 1 10,1 0 0,0 1 0,0-1 0,0 0 0,-1 0 0,1 0 0,0 1 0,0-1 0,1 1 0,-2 1-1,-5 11-21,1 1 0,0 0-1,1 0 1,-4 21-1,-6 66 267,14-82-117,0 1 1,1-1-1,5 39 0,-3-51-37,-1 1 1,1-1-1,1 0 0,-1 0 0,2 0 1,-1-1-1,1 1 0,0-1 0,0 0 0,1 0 1,0 0-1,6 6 0,-9-11-54,-1-1 0,1 1 1,-1-1-1,1 0 0,-1 0 0,1 0 0,0 0 0,-1 0 0,1 0 0,0 0 1,0-1-1,0 1 0,0-1 0,0 1 0,-1-1 0,1 0 0,0 0 1,0 0-1,0 0 0,0 0 0,0 0 0,0 0 0,0 0 0,0-1 1,0 1-1,3-2 0,-1 0 16,1-1 1,-1 1 0,1-1-1,-1 0 1,0 0 0,0-1-1,0 1 1,5-7-1,23-30 25,-2-2-1,30-56 0,19-27-29,42-17-327,-119 140 231,0 0 0,0 0 0,0 0 1,0 0-1,0 1 0,3-2 0,-5 3 35,1-1-1,-1 1 1,0 0 0,1 0 0,-1 0-1,1 0 1,-1 0 0,0 0 0,1 0-1,-1 0 1,0 0 0,1 0 0,-1 0-1,1 0 1,-1 0 0,0 0 0,1 0-1,-1 0 1,0 0 0,1 0 0,-1 0-1,1 1 1,-1-1-6,1 1 0,0 0 0,-1-1 0,0 1 0,1-1 0,-1 1 0,1 0 0,-1 0 0,0-1 0,0 1 0,1 0 0,-1-1 0,0 1 0,0 0 0,0 0 0,0 1 0,2 26 57,-2 1 0,-1 0 0,-6 34 1,5-43-26,-20 113 69,16-110-36,0 1 1,-2-2-1,-16 34 0,18-44-18,-1 1-1,0-2 1,-1 1 0,-1-1 0,0 0-1,-17 16 1,24-25-16,-1 0 1,0-1-1,0 1 0,0 0 0,0-1 0,0 0 1,0 1-1,0-1 0,-1 0 0,1-1 1,0 1-1,-1-1 0,1 1 0,-7-1 1,9 0-18,0 0 1,-1-1 0,1 1-1,-1 0 1,1 0 0,-1-1-1,1 1 1,-1-1 0,1 1 0,0-1-1,-1 0 1,1 1 0,0-1-1,0 0 1,-1 0 0,1 0-1,0 0 1,0 0 0,0 0-1,0 0 1,0 0 0,1-1-1,-1 1 1,0 0 0,0 0-1,1-1 1,-1 1 0,1-1 0,-1 1-1,1 0 1,-1-1 0,1 1-1,0-1 1,0 1 0,0-1-1,0-1 1,0 2 4,1 0-1,-1 0 1,1 0-1,-1 0 1,1 0-1,-1 0 1,1 0-1,0 1 1,-1-1-1,1 0 1,0 0-1,0 1 1,0-1 0,-1 0-1,1 1 1,0-1-1,0 1 1,0-1-1,0 1 1,0 0-1,0-1 1,0 1-1,2 0 1,29-8 41,5 5 24,0 3-1,0 0 1,61 10-1,-86-8-65,6 1-4,0 1 1,0 1 0,19 7 0,-17-5-274,41 9 1,-56-15 73,23 5-4034,-25-5 2705,0 0 0,-1 0 0,1 0-1,0 0 1,-1 0 0,0 1 0,1-1 0,2 3 0,4 2-3211,0-12 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51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188 648 7968,'-2'-3'495,"-1"0"1,1 0-1,-1 0 0,0 1 1,0-1-1,0 1 1,0-1-1,0 1 1,-4-2-1,6 3-301,-1 1-1,1 0 1,-1-1-1,1 1 1,-1 0 0,1 0-1,-1 0 1,1 0-1,-1 0 1,1 0 0,-1 0-1,1 0 1,-1 1-1,1-1 1,-1 1 0,1-1-1,0 1 1,-1-1-1,1 1 1,0 0 0,-1 0-1,1-1 1,0 1-1,0 0 1,0 0 0,-1 0-1,1 1 1,1-1-1,-3 2 1,-8 12 419,0 0 0,1 0 0,1 1 0,0 0 0,-12 32 0,9-12 737,-15 69 1,26-98-1174,0-1 0,0 1 0,0 0 0,1 0 0,0-1 0,1 1 0,1 11 0,-1-13-81,1-1-1,0 1 0,-1 0 0,2-1 1,-1 0-1,0 0 0,1 1 0,0-1 1,0-1-1,0 1 0,4 4 0,-5-7-63,0 1-1,0 0 1,0-1-1,0 1 1,0-1-1,0 0 1,0 0-1,0 0 0,1 0 1,-1 0-1,1 0 1,-1-1-1,0 1 1,1-1-1,-1 0 0,1 0 1,-1 0-1,1 0 1,-1 0-1,1 0 1,-1 0-1,1-1 0,-1 1 1,0-1-1,1 0 1,-1 0-1,3-1 1,0-1-34,-1 1 0,1-1 1,-1 0-1,0 0 0,0 0 1,0 0-1,-1-1 0,1 1 1,-1-1-1,0 0 0,0 0 1,5-9-1,-2-1-60,0-1 0,-1 1 0,-1-1 0,4-23 0,3-63-295,-11 82 264,0 0 0,-3-20-1,2 31 68,0-1 0,-1 0 0,-1 0-1,1 1 1,-1-1 0,-5-9-1,6 16 20,1 0-1,-1-1 0,0 1 0,1 0 0,-1 1 0,0-1 0,0 0 0,0 0 1,0 1-1,0-1 0,-1 1 0,1 0 0,0 0 0,-1 0 0,1 0 0,-5-1 1,6 1 6,-1 1 1,1 0 0,-1 0-1,1-1 1,-1 1-1,1 0 1,-1 0 0,1 0-1,-1 1 1,0-1 0,1 0-1,-1 0 1,1 1 0,-1-1-1,1 1 1,0 0 0,-1-1-1,1 1 1,0 0 0,-1 0-1,1 0 1,0 0 0,0 0-1,0 0 1,0 0 0,-1 0-1,2 0 1,-3 3-1,0 1 36,1 0 0,-1 1 0,1-1-1,0 1 1,1 0 0,-1-1-1,1 1 1,0 0 0,1 0-1,0 0 1,-1 0 0,2 0 0,-1 0-1,1 0 1,0-1 0,0 1-1,0 0 1,5 9 0,-5-10 17,2-1 0,-1 1 1,0-1-1,1 0 0,0 0 1,0 0-1,0 0 0,0-1 0,1 1 1,-1-1-1,1 0 0,0 0 1,0 0-1,0 0 0,0-1 1,1 0-1,-1 1 0,1-2 1,-1 1-1,1 0 0,0-1 1,0 0-1,6 1 0,3-2 26,0 0 0,1 0 0,-1-2-1,0 1 1,0-2 0,0 0 0,0-1 0,-1 0-1,1-1 1,-1 0 0,19-11 0,5-6 0,-1-1 0,51-44 0,-36 21-45,-32 27-1,32-24-1,-30 32-228,-21 28 74,-20 99 420,11-72-163,-5 53 0,13-82-117,3 27-1,-2-38-2,1 1-1,-1-1 1,1 0-1,0 1 1,1-1-1,-1 0 1,1 0-1,0 0 1,0 0-1,2 4 1,-3-7 3,0 0 0,0 0 0,-1-1 1,1 1-1,0 0 0,0 0 1,0-1-1,0 1 0,0-1 0,0 1 1,0-1-1,0 1 0,0-1 0,0 0 1,0 1-1,0-1 0,0 0 0,0 0 1,1 0-1,-1 0 0,0 0 0,0 0 1,0 0-1,0 0 0,0 0 0,0-1 1,0 1-1,0 0 0,0-1 0,0 1 1,0-1-1,0 1 0,0-1 1,0 1-1,0-1 0,1-1 0,2-1-16,0 0 0,0 0 0,-1-1 0,1 1 0,-1-1 0,5-7 0,68-114-390,-74 121 420,7-9-161,-7 14 2,0 7 19,-5 60-50,0-36 212,4 50-1,0-79-40,-1 1 0,0-1 1,1 0-1,0 0 0,0 0 0,0 0 0,0 0 0,0 0 0,1 0 0,-1 0 0,1 0 0,0 0 0,2 3 0,-2-5 16,0 1-1,0 0 1,1-1 0,-1 1-1,0-1 1,0 0 0,1 0-1,-1 1 1,1-2 0,-1 1-1,1 0 1,-1 0 0,1-1-1,0 0 1,-1 1 0,1-1-1,3 0 1,3-1 23,0 0 0,0 0 0,0-1 0,0 0 0,0-1 0,0 0 0,-1 0 0,1-1 0,-1 0 0,0 0-1,0-1 1,9-7 0,1-2-4,-1-1-1,0-1 1,26-31-1,8-18 5,-4-2-1,-3-2 1,40-84 0,-64 109-27,-1-1-1,19-73 1,10-96-163,-47 210 132,4-17-41,3-13-26,-8 32 62,0 0 1,1 0 0,-1-1 0,0 1 0,-1 0 0,1 0 0,0-1 0,-1 1-1,1 0 1,-1 0 0,-1-3 0,2 5 9,0-1-1,0 1 1,0 0 0,0 0-1,0 0 1,0 0-1,0 0 1,0 0 0,0 0-1,0-1 1,0 1 0,0 0-1,0 0 1,0 0-1,0 0 1,-1 0 0,1 0-1,0 0 1,0 0 0,0 0-1,0 0 1,0 0-1,0-1 1,0 1 0,0 0-1,-1 0 1,1 0 0,0 0-1,0 0 1,0 0 0,0 0-1,0 0 1,0 0-1,-1 0 1,1 0 0,0 0-1,0 0 1,0 0 0,0 0-1,0 0 1,0 0-1,-1 1 1,1-1 0,0 0-1,0 0 1,0 0 0,0 0-1,0 0 1,0 0-1,0 0 1,0 0 0,-1 0-1,1 0 1,0 0 0,0 1-1,0-1 1,0 0 0,0 0-1,0 0 1,0 0-1,0 0 1,0 0 0,0 0-1,0 1 1,0-1 0,0 0-1,0 0 1,0 0-1,-5 14-13,4-11 4,-59 222 129,33-116 33,18-71-134,-6 70 1,7 39-114,8-100-379,9 83 0,12-15-6215,-20-111 5809,5 26-3764,-8-12-2679,2-18 7238,0 0-1,0 0 0,0 1 1,0-1-1,0 0 0,0 0 0,0 0 1,-1 0-1,1 0 0,0 0 1,0 1-1,0-1 0,0 0 0,0 0 1,0 0-1,0 0 0,0 0 1,-1 0-1,1 0 0,0 0 1,0 1-1,0-1 0,0 0 0,0 0 1,-1 0-1,1 0 0,0 0 1,0 0-1,0 0 0,0 0 1,0 0-1,-1 0 0,1 0 0,0 0 1,0 0-1,0 0 0,0 0 1,-1 0-1,1 0 0,0 0 1,0 0-1,0-1 0,0 1 0,-1 0 1,-10-9-4361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51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69 12704,'-27'-24'4703,"27"19"-3647,8 2-288,1 3 1344,14-5-1312,13 2 2496,18-1-1856,4 4-256,0-5-736,-3 2-256,-2 3-128,7-5-256,6 2 96,-3-1-3552,-5 0 1984,-8 4-6335,-10 4 4479,-22 11-3328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6:52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64 154 12704,'-36'-54'5759,"27"23"-4991,-1 19 0,10 4-576,-3-9-288,3 11 32,-5-8-1536,10 11 864,8-5-6143,5 8 3775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1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67 4992,'-3'-1'2474,"3"1"-1856,-1 0 0,0 0 1,0 0-1,1 0 1,-1 0-1,0 0 1,0 0-1,-3 1 3093,2 0-3093,-6 1 3501,-1-1-3743,123-7 3096,73-16-3277,-80 8-17,-30 1-28,-52 8 252,1 0-1,42-1 1,-59 7-375,0 0 0,-1 0 0,1 1 0,-1 0 0,8 4 0,18 3-269,-27-6-689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43 3328,'-53'12'24100,"71"-16"-23225,-2 2-781,1 0 0,-1 2-1,20 1 1,4 1 0,29-3 29,101-14 0,75-15 298,-229 28-422,-12 2-3,1-1 1,-1 1-1,1 0 0,-1 0 1,1 0-1,6 1 0,-5 1 341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25 4160,'10'-24'12337,"-10"24"-12168,-3 56 6744,0 45-6621,1 148 1305,-2-88-890,0-57-196,1-58-388,3 59 1,1-91-411,0 1 0,-1 0 0,0-1 0,-5 28 0,2-34-1279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9632,'-4'3'3372,"4"-3"-3131,0 0 0,0 1 0,0-1 0,-1 0 0,1 1 0,0-1 0,0 0 0,0 1 0,0-1-1,0 0 1,0 1 0,0-1 0,0 0 0,0 1 0,0-1 0,0 0 0,0 1 0,0 16 2042,0-10-1406,-5 96 2411,2-65-3474,1 0 0,5 52 0,-3-89 164,5 28-2126,-5-29 1962,1 1 0,-1-1 0,0 1-1,0 0 1,0-1 0,0 1 0,1-1-1,-1 1 1,0-1 0,1 1 0,-1-1-1,0 1 1,1-1 0,-1 1 0,0-1-1,1 1 1,-1-1 0,1 0 0,-1 1-1,1-1 1,-1 0 0,1 1-1,-1-1 1,1 0 0,-1 0 0,1 0-1,0 1 1,-1-1 0,1 0 0,-1 0-1,1 0 1,0 0 0,-1 0 0,1 0-1,-1 0 1,1 0 0,1 0 0,10-5-2278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39 4992,'5'-19'728,"-1"0"8519,-12 34-2028,-13 28-5462,-48 75 0,50-88-1564,15-24-180,0 0 0,0 0 0,1 1 0,0 0 0,0-1 0,1 1 0,0 0 0,0 1 0,1-1 0,0 0 0,0 0 0,0 1 0,1-1 0,0 0 0,0 1 0,1-1 0,3 11 0,-1-7 4,0 0 0,1-1-1,1 1 1,0-1 0,0 0-1,1-1 1,0 1 0,11 12 0,-11-16 1,0 1 0,0-1 0,0 0 0,1-1 0,0 0 0,0 0 1,0 0-1,1-1 0,0 0 0,-1 0 0,15 4 0,-17-8 8,1 1 0,-1 0 0,1-1 1,-1 0-1,1-1 0,-1 1 0,1-1 0,-1 0 0,0 0 0,1-1 0,-1 1 0,0-1 0,0 0 0,8-5 0,2-2 47,-1 0 0,0 0 0,17-17 0,-14 11-10,0-2-1,0 0 1,15-24-1,-27 34-6,-1 0 0,0 0 0,-1-1 0,0 0-1,0 1 1,0-1 0,-1 0 0,-1-1-1,1 1 1,-1 0 0,0 0 0,-1-1 0,0 1-1,0 0 1,-1-1 0,0 1 0,-1 0-1,-2-10 1,1 6-45,-1 1 0,0 0 0,-1-1-1,0 1 1,-1 1 0,0-1 0,-1 1 0,0 0-1,0 0 1,-1 1 0,-1 0 0,-10-9-1,16 16-87,1 0 0,-1 0 0,0 0 0,0 0 0,0 0 0,0 1 0,0 0 0,0-1 0,-1 1 0,1 1 0,0-1 0,-1 0 0,1 1 0,-1-1 0,1 1 0,0 0 0,-1 0 0,1 1 0,-1-1 0,1 1 0,0-1 0,-1 1 0,1 0 0,-5 2 0,-1 2-206,0 1 0,1-1 0,0 1 0,0 1-1,0-1 1,1 2 0,-7 7 0,-14 22-2991,6 2-3720,19-33 1826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8 3712,'13'0'7818,"-22"-1"-1349,0-1-5648,0 0 0,0 1 0,0 0 0,0 1 0,0 0 0,-10 1 0,-13 0 510,-14 0 101,-85 15-1,130-16-1423,-1 0 0,0 1 0,1-1-1,-1 1 1,0-1 0,1 1 0,-1 0-1,1 0 1,-1-1 0,1 1 0,-1 0-1,1 0 1,-1 0 0,1 1-1,0-1 1,0 0 0,-1 0 0,1 1-1,0-1 1,0 1 0,1-1 0,-1 1-1,0-1 1,-1 3 0,1 2-30,0 0 1,0 0-1,0 0 0,1 0 1,0 10-1,1-4 81,-7 74 283,3-53-121,2 61 0,3-11-357,-3-46 155,2-36-21,-1 0 0,0 0 0,1 0 0,-1-1 0,1 1 0,-1 0 0,1 0 0,-1-1 0,1 1 0,-1 0 0,1-1 0,0 1 0,-1-1 0,1 1 0,0-1 0,0 1 0,0-1 0,-1 1 0,1-1 0,0 0 0,0 0 0,0 1 0,0-1 0,0 0 0,-1 0 0,1 0 0,2 0 0,26 3-1,-16-3-24,1 2 0,-1-1 0,0 2 1,0 0-1,0 0 0,21 10 0,-12-3 65,0 0 0,36 25-1,-54-32-16,0-1-1,-1 1 1,0 0-1,1 0 0,-1 0 1,0 1-1,-1-1 1,1 1-1,0 0 0,-1-1 1,3 7-1,-5-8 1,1 0 0,0 0 1,-1 0-1,0 0 0,1 0 0,-1 0 0,0 0 0,0 0 0,0 0 1,0 0-1,0 0 0,-1 0 0,1 0 0,0 0 0,-1 0 1,0 0-1,0 0 0,1 0 0,-1 0 0,0 0 0,0-1 1,-1 1-1,1 0 0,0-1 0,0 1 0,-3 2 0,-4 3 88,0 1 0,-1-1 0,0 0 0,0-1 0,-1 0 0,0-1 0,0 0 0,-17 6-1,12-6-498,-1-1 0,0-1 0,1-1 0,-1 0 0,-26 0 0,33-2-957,0 1 0,0-1 0,0 2 0,0 0 0,0 0 0,-12 4 0,8 2-3996,4 7 1727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0 6656,'-4'2'366,"1"0"0,-1-1 0,1 2 0,0-1 0,-1 0 0,1 1 0,0-1 0,0 1 0,1 0 0,-5 5 1,-17 18 880,-7-1 76,-1-2 0,-57 32 0,-42 29 863,74-37-1056,-63 69 1,119-115-1113,-22 26 286,21-25-258,1 0-1,0-1 1,0 1-1,1 0 1,-1 0-1,0 0 1,1-1-1,-1 1 1,1 0-1,-1 0 1,1 0-1,0 0 1,0 0 0,0 0-1,0 2 1,0-3-25,0 0 1,1 0 0,-1-1-1,0 1 1,1 0 0,-1-1-1,1 1 1,-1-1 0,1 1-1,-1 0 1,1-1 0,-1 1-1,1-1 1,-1 1 0,1-1-1,0 1 1,-1-1 0,1 0-1,0 1 1,-1-1 0,1 0-1,0 0 1,-1 1 0,1-1-1,0 0 1,1 0 0,1 1 39,1-1 0,0 0 0,0 0 0,7 0 0,25-6 165,48-14-1,-41 9-158,429-94 194,-453 102-1253,-1 3 261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19 4576,'3'-18'13074,"-5"26"-10170,-2 8-2519,-1 0 0,0 0 1,-2-1-1,1 0 0,-2 0 0,0-1 0,0 0 0,-2 0 1,1-1-1,-15 15 0,-17 14 251,-73 58-1,-2 1-132,97-83-555,2 1 0,0 1 1,0 0-1,2 1 1,-17 31-1,24-34-465,-26 49-99,23-45-2588,2 0-3312,12-42-5174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8640,'-18'-12'9850,"19"13"-9621,-1 0-1,1 0 1,0 0 0,-1-1 0,1 1-1,0 0 1,0 0 0,0-1-1,-1 1 1,1 0 0,2 0-1,0 1 175,76 73 3504,30 51-2732,-6 20-1105,-74-106-130,-11-14-542,1 0-1,44 44 1,-48-60-1734,3-6 709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9376,'5'11'8359,"-2"7"-5293,0 26-2722,-3-33 617,2 106 1068,-14 121 1,-14 26-2276,19-194-4068,13-91-8918,-1 0 9147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11872,'-11'38'5165,"2"-6"-3995,7-23-727,1-1-1,0 1 0,0 0 1,1 0-1,0 0 0,2 9 1,0 15 343,-2 6 23,2 0-1,12 71 1,-11-95-752,1 0 1,0-1 0,1 1 0,1-1 0,0-1-1,1 1 1,0-1 0,1 0 0,1 0-1,14 17 1,-17-24-31,0-1 0,0 1-1,1-1 1,-1 0 0,1-1-1,0 0 1,1 0 0,-1 0-1,1-1 1,-1 0 0,1 0-1,0-1 1,0 0 0,0 0-1,0-1 1,0 0 0,1-1-1,-1 0 1,0 0 0,0 0-1,0-1 1,1 0 0,-1-1-1,0 0 1,0 0 0,-1-1-1,1 0 1,0 0 0,-1-1-1,0 0 1,0 0 0,7-6-1,2-1-19,-1-1 0,-1 0 1,0-1-1,0-1 0,16-22 0,-16 16 128,15-30 0,-25 42-84,0 0-1,-1-1 0,0 1 0,0-1 0,-1 0 0,0 0 1,0-13-1,-2 11-30,0 0 1,-1 0-1,-1 0 0,0-1 1,0 1-1,-1 1 1,-1-1-1,0 0 1,0 1-1,-1 0 0,0 0 1,-1 0-1,0 1 1,-12-15-1,11 16-55,0 0-1,0 1 1,-1 0 0,0 0 0,0 1-1,-1 0 1,1 0 0,-1 1 0,-1 0-1,1 1 1,-1 0 0,1 0 0,-1 1-1,0 0 1,0 1 0,-17-2 0,9 4-829,0 0 0,-34 6 0,38-4-944,0 1 0,-15 6 0,17-2-213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10208,'-6'1'12758,"18"-2"-6090,-4 0-8708,87-8 3769,-21 2-1613,-53 7 475,-16 0-3141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2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11136,'0'0'5008,"0"9"127,-7 90-905,1-26-3206,-10 141-299,14-171-673,0-17-1172,3 48 1,0-43-2854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3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7040,'0'-1'247,"0"0"0,0 1 0,1-1 1,-1 1-1,0-1 0,1 1 0,-1-1 1,1 1-1,-1-1 0,0 1 0,1-1 0,-1 1 1,1-1-1,-1 1 0,1 0 0,0-1 0,-1 1 1,1 0-1,-1-1 0,1 1 0,0 0 1,-1 0-1,1 0 0,0 0 0,-1 0 0,1-1 1,-1 1-1,1 0 0,0 0 0,-1 1 1,1-1-1,0 0 0,-1 0 0,2 0 0,0 0 376,0 0 0,0 1-1,1-1 1,-1 0 0,0 1 0,0 0-1,1-1 1,-1 1 0,3 2-1,-3-1-349,0 0-1,0 1 0,0-1 0,0 1 1,-1-1-1,1 1 0,-1 0 0,0 0 1,1 0-1,-1 0 0,0 0 0,0 5 1,1-1 118,2 10 42,0-1 1,-2 0-1,1 30 1,-5 54 434,-1-24-660,-3 28-184,1-57-880,5-46 795,-3 32-1848,-3-13-2680,5-14 2871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3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8544,'0'1'11055,"0"7"-10524,-1 0 0,0 0 0,-1 0 0,0-1 0,0 1 0,-1-1 0,-5 13 0,-30 48 1115,22-43-977,0 0 0,-2-1 0,-32 34 1,22-29-275,27-27-379,-1 0 0,0 0 0,1 1 0,-1-1 0,1 0 0,0 1 0,0-1 0,0 1 0,0-1 0,0 1-1,0 0 1,0 3 0,2-5 1,-1 0 0,0-1 0,0 1-1,1 0 1,-1 0 0,1 0-1,-1 0 1,1-1 0,-1 1-1,1 0 1,-1 0 0,1-1-1,0 1 1,-1-1 0,1 1-1,0 0 1,-1-1 0,1 1-1,0-1 1,0 1 0,1 0-1,22 8 157,-18-7-147,6 1 71,0 0 0,0-1 0,0 0-1,0-1 1,0-1 0,19-1 0,-3 0-13,114-5-148,-93 2-1604,-16-1-4501,-31 5 5601,14-1-1992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3552,'-2'-1'182,"2"1"-125,-1 0 1,1 0-1,0 0 0,-1 0 0,1 0 0,0 0 0,-1 0 0,1-1 1,0 1-1,-1 0 0,1 0 0,0 0 0,-1 0 0,1-1 0,0 1 0,0 0 1,-1 0-1,1-1 0,0 1 0,0 0 0,0-8 6553,5 4-4294,-3 3-1163,-1 0-1044,0 1-1,0 0 1,1-1 0,-1 1-1,0 0 1,0 0 0,0 0-1,0 0 1,0 0 0,1 0 0,-1 1-1,0-1 1,0 0 0,0 1-1,0-1 1,0 0 0,0 1-1,0-1 1,0 1 0,0 0-1,1 0 1,25 18 381,-22-14-337,74 60-1203,-78-64 715,0 0 0,1 0-1,-1 0 1,1-1 0,0 1 0,-1-1 0,1 1 0,-1-1 0,4 1-1,0 0-595,8 3-1159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3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26 361 4064,'-1'3'772,"-1"0"0,0-1 1,0 1-1,0 0 0,-4 3 1,6-5-329,-1-1-1,0 1 1,1 0 0,-1-1 0,1 0 0,-1 1 0,0-1-1,1 1 1,-1-1 0,0 0 0,0 1 0,1-1 0,-2 0 0,2-2 176,1 0 1,0 0 0,0 0-1,0 0 1,1 1 0,-1-1-1,0 0 1,1 1 0,2-3-1,7-11 309,47-80 543,-19 26-1481,8-14-1276,-38 70-346,0 0 0,0 1 0,23-22 0,-27 30 127,-1 0 0,1 0 0,8-4 0,18-5-2581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6464,'0'0'83,"0"0"0,0 0-1,0-1 1,0 1 0,0 0 0,0 0 0,0-1 0,0 1 0,-1 0 0,1 0 0,0-1-1,0 1 1,0 0 0,0 0 0,-1 0 0,1-1 0,0 1 0,0 0 0,0 0-1,-1 0 1,1 0 0,0-1 0,0 1 0,-1 0 0,1 0 0,0 0 0,0 0 0,-1 0-1,1 0 1,-5 6 1920,-4 23 726,5-14-1755,-55 183 2811,-10 27-2253,47-175-1324,14-34-87,1 0 1,1 0-1,-7 25 0,13-33-32,4-6-568,7-7-1419,-6 2 1055,16-6-1076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4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 3136,'6'0'13929,"-12"0"-11853,-53 3 1417,43-1-3412,1 1 0,-1 0 1,1 1-1,0 0 1,0 1-1,1 1 0,-15 8 1,7-2-114,1 1 0,-28 23 0,37-26 44,1 1-1,1 0 1,-1 1-1,2 0 1,-10 15-1,10-12-32,0 0-1,1 1 1,1 0 0,1 0-1,0 1 1,2 0 0,-1 0-1,2 0 1,0 0 0,0 27-1,3-39 32,0 0 0,1 0 1,-1 0-1,1 0 0,0-1 0,1 1 0,-1 0 0,1-1 0,0 1 0,0 0 0,0-1 0,1 0 0,-1 0 1,5 5-1,-3-4 21,1 0 0,0 0 0,1-1 0,-1 0 0,1 0-1,0 0 1,0 0 0,0-1 0,8 3 0,-1-1 110,-1-1-1,2 0 1,-1-1 0,0-1-1,1 0 1,-1-1-1,1 0 1,0-1-1,23-3 1,-31 2-90,-1 0 1,0 0 0,0 0-1,0-1 1,0 1-1,0-1 1,0 0-1,0-1 1,0 1-1,-1-1 1,1 0 0,-1 0-1,0 0 1,0-1-1,0 1 1,0-1-1,-1 0 1,1 0-1,-1-1 1,0 1 0,-1-1-1,1 1 1,2-6-1,3-20 139,6-43 0,-13 64-175,2-14 86,-2 0 0,0-1 1,-5-41-1,2 35-143,0 18-17,0 0 0,-5-18 0,2 13-266,3 10 230,2 7 94,0 0 1,-1 0 0,1 0-1,0 0 1,0 0 0,0 0 0,0 0-1,0 0 1,0-1 0,0 1-1,0 0 1,0 0 0,-1 0 0,1 0-1,0 0 1,0 0 0,0 0-1,0-1 1,0 1 0,0 0 0,0 0-1,0 0 1,0 0 0,0 0-1,0 0 1,0-1 0,0 1 0,0 0-1,0 0 1,0 0 0,0 0-1,0 0 1,0-1 0,0 1 0,0 0-1,0 0 1,1 0 0,-1 0-1,0 0 1,0 0 0,0 0 0,0-1-1,0 1 1,0 0 0,0 0-1,0 0 1,0 0 0,1 0 0,-1 0-1,0 0 1,0 0 0,0 0-1,0 0 1,0 0 0,0 0 0,1 0-1,0 7-377,-1-1 416,1-1 0,0 0 0,0 1 1,1-1-1,2 8 0,3 9 111,24 101 262,18 151 0,-44-215-187,-3 0-1,-3 1 1,-10 73 0,11-127-186,-1-1 0,0 1 0,-1-1 0,1 1 0,-1-1 0,0 0 0,0 0 0,-1 0-1,0 0 1,0 0 0,0 0 0,0-1 0,-1 1 0,1-1 0,-1 0 0,0 0 0,0 0-1,-1-1 1,1 0 0,-1 1 0,0-2 0,0 1 0,0 0 0,0-1 0,0 0-1,0 0 1,-1-1 0,-7 2 0,-8 0 6,1 0-1,-1-1 1,0-2-1,1 0 1,-26-4-1,30 2-48,-1-1-1,1 0 1,-1-2 0,1 0 0,1 0-1,-26-14 1,36 17-2,1-1-1,0 0 1,0 0-1,0 0 1,0 0-1,1-1 1,-1 1-1,1-1 1,0 0 0,0 0-1,0 0 1,1 0-1,0-1 1,-1 1-1,-1-7 1,3 8 6,1 0 0,-1 1 0,1-1-1,-1 0 1,1 0 0,0 0 0,0 1 0,0-1 0,1 0 0,-1 0 0,1 0 0,0 1 0,-1-1 0,1 0 0,0 1 0,0-1 0,1 1 0,-1-1-1,1 1 1,-1 0 0,1-1 0,0 1 0,-1 0 0,1 0 0,0 0 0,1 0 0,2-2 0,12-7 17,0 0 0,1 1 0,0 0 0,0 2 1,22-7-1,-1 3-123,62-11-1,-93 21-413,0 1-1,1 1 1,11-1-1,-13 2-2259,0 0 0,0 0 0,13 4 0,-7-1-125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4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39 3808,'0'-1'249,"0"0"0,0 0 0,0 0 0,1 0 0,-1 0 0,0 0 0,0 0 0,1 0-1,-1 0 1,1 0 0,1-5 5029,-2 5-4924,0 0 1,0 1-1,0-1 0,0 0 1,0 0-1,0 1 1,-1-1-1,1 0 1,0 0-1,0 1 1,-1-1-1,1 0 0,-1 1 1,1-1-1,0 0 1,-1 1-1,1-1 1,-1 1-1,0-1 1,1 1-1,-1-1 0,0 0 1,-1 0-51,0 0 1,0 1-1,0-1 1,0 0-1,0 1 1,0-1 0,0 1-1,-3 0 1,-3-1-51,0 2 0,0-1 0,-9 2 0,-9 4 66,1 1 0,0 1 0,-34 16 0,38-13-280,0 1 0,2 1 0,-1 0 1,2 2-1,0 0 0,0 1 1,2 1-1,-27 33 0,35-38-25,0 0 0,0 1 1,1 0-1,1 0 0,0 0 0,1 1 0,0-1 0,1 1 0,1 1 0,0-1 0,-1 20 1,4-29 4,0 0 1,0 1 0,0-1 0,1 0 0,-1 0 0,1 0 0,1 0 0,-1 0 0,1-1 0,0 1 0,0 0-1,0-1 1,4 7 0,-2-6 28,1 0 0,-1 0 0,1 0 0,0 0 0,0-1 0,0 0 0,1 0-1,-1 0 1,7 3 0,7 1 152,0 0-1,1-2 0,-1 0 1,1-1-1,31 4 0,-29-6-53,-1-1-1,1-1 1,0-1-1,0-1 0,-1-1 1,1-1-1,-1-1 0,41-12 1,-54 13-540,-3 2 455,0 0 0,0-1 0,-1 0 0,1 0 0,7-5 0,-11 7-408,0-1 0,0 0 0,0 0 0,0-1 0,0 1 0,0 0 0,0 0 0,0 0 0,0-2 0,0 1-767,0 0 0,-1 0 0,1 0 0,-1 0 0,1 0 0,-1 0 0,0 0 0,0-2 0,1-5-2861,6 4 1356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4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5216,'2'2'1779,"-1"1"0,0-1-1,0 1 1,0 0 0,0 0 0,0 4 0,3 28 1992,-2 42-4585,-3-61 2060,-7 145 284,0-67-782,8-85-601,0 0 1,-1-1-1,-1 1 1,0 0-1,0-1 1,0 1-1,-1-1 1,-8 15 0,11-23-132,0 1 0,0-1 0,0 0 1,0 0-1,0 0 0,0 1 1,0-1-1,0 0 0,0 0 0,0 0 1,0 0-1,0 1 0,-1-1 1,1 0-1,0 0 0,0 0 0,0 0 1,0 0-1,0 1 0,-1-1 1,1 0-1,0 0 0,0 0 0,0 0 1,0 0-1,-1 0 0,1 0 1,0 0-1,0 0 0,0 0 0,-1 0 1,1 0-1,0 0 0,0 0 1,-1 0-1,0-7-179,2-13-100,2 9 292,1 0 0,-1 0 0,2 0 0,5-12 0,1-1-105,1-1 113,1-1 1,1 2-1,1 0 0,1 0 1,1 2-1,1 0 0,34-32 1,-47 49 44,0 1 0,1-1 1,-1 1-1,1 1 0,0-1 0,0 1 1,11-5-1,-15 7-62,0 0-1,0 1 1,0 0 0,0-1-1,0 1 1,-1 0 0,1 0-1,0 0 1,0 0 0,0 0-1,0 1 1,0-1-1,0 0 1,0 1 0,-1 0-1,1-1 1,0 1 0,0 0-1,-1 0 1,1 0 0,0 0-1,-1 0 1,1 0-1,-1 0 1,0 1 0,1-1-1,-1 1 1,0-1 0,0 1-1,0-1 1,0 1 0,1 1-1,2 5 25,0 0 0,-1 0 0,0 1-1,0-1 1,-1 1 0,2 15 0,2 57 136,-5-59-91,2 70 236,-3-91-309,0 0 0,-1 0 0,1 0 0,0 0-1,0 0 1,1 0 0,-1 0 0,0 0-1,0 0 1,0 0 0,1 0 0,-1 0-1,0 0 1,1 0 0,-1 0 0,1 0 0,0 1-1,0-2-8,-1 1-1,1-1 1,-1 0-1,1 0 1,-1 0-1,1-1 1,-1 1-1,0 0 0,1 0 1,-1 0-1,1 0 1,-1 0-1,0 0 1,1-1-1,-1 1 1,1 0-1,-1 0 1,0 0-1,1-1 1,-1 1-1,0 0 0,1-1 1,-1 1-1,0 0 1,1-1-1,-1 1 1,0-1-1,5-5-13,-1 0 1,1-1-1,2-7 0,19-45-145,-7 13 80,2 1-59,39-64 0,-59 108 150,0-1 0,0 0-1,0 1 1,0-1 0,1 1-1,-1-1 1,0 1 0,1 0-1,-1-1 1,1 1 0,0 0-1,-1 0 1,1 0 0,3-1-1,-5 2-5,1 0 0,-1 0 0,1 0 0,-1 0 0,0 0 0,1 0 0,-1 0 0,1 0 0,-1 0-1,1 0 1,-1 1 0,0-1 0,1 0 0,-1 0 0,1 0 0,-1 1 0,0-1 0,1 0 0,-1 0 0,0 1 0,1-1 0,-1 0-1,0 1 1,2 1 12,-2 0 0,1-1 0,0 1 0,0 0 0,0 0 0,-1-1 0,2 5 0,6 41 214,2 59 0,-6-55-221,-3-33-156,0 1 1,-3 26-1,-2-19-2910,-2-1-4152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4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1167 97 3232,'1'-2'134,"-1"0"1,0 1-1,1-1 1,-1 1-1,1-1 1,0 1-1,-1-1 1,1 1-1,0-1 1,0 1-1,0 0 0,0-1 1,0 1-1,0 0 1,0 0-1,0 0 1,1-1-1,-1 1 1,0 1-1,1-1 1,-1 0-1,2-1 1,15-11 2606,-9 4-1175,1 0-1,0 1 0,15-10 1,-11 11 845,-8 6-1200,-6 4 798,-4 5-1855,-1 0 0,-1-1 0,1 1 0,-1-1 0,0 0 0,-9 7-1,4-4-46,-20 21 299,13-13-222,-1 1 1,2 0-1,1 2 1,-21 31-1,0 16 76,-38 59 275,53-98-425,-1-2 0,-1 0 0,-35 29 0,-88 62 289,10-10 245,-100 132 178,20-19-402,190-196-406,4-6-488,-31 35 1,51-49-277,5-5-562,8-6-189,5-7-157,-1 0-1,-1-2 0,-1 1 1,0-2-1,0 1 1,9-19-1,9-12-4202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5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10 4480,'-6'-2'3964,"-22"-1"13861,20 2-16419,1 0-4244,-22-1 3175,1 1 0,-1 2 1,-33 5-1,41-4-265,-54 8 9,64-7-98,0-1 1,0 2-1,0-1 0,-15 8 0,6 0 65,-54 30-106,59-32 31,12-7-3,1-1 0,-1 0 0,1 1 0,-1-1 0,1 1 0,0 0 0,0-1 0,-1 1 0,1 0 0,1 1 0,-1-1 0,0 0 0,0 1 0,1-1-1,-1 0 1,1 1 0,0 0 0,-2 5 0,3-7 17,0 0-1,0 0 1,1 0-1,-1 0 1,0 0-1,0 0 1,1 0-1,-1 0 1,1 0-1,-1 0 1,1 0-1,-1 0 1,1 0-1,0 0 1,-1 0-1,1 0 1,0 0-1,0-1 1,1 2 0,21 16-137,-17-13 137,23 14 31,1 0 1,62 26-1,-23-12 103,-42-19 148,-1 1 0,0 1 0,-1 1 0,0 1 0,-2 2 0,35 35 0,-55-52-200,0 1 0,-1-1 1,0 0-1,1 1 0,-1-1 0,0 1 0,-1 0 1,1-1-1,-1 1 0,1 0 0,0 7 1,-2-9-32,0 1 0,0 0 0,0 0 1,0 0-1,-1 0 0,1 0 1,-1 0-1,0-1 0,0 1 0,0 0 1,0 0-1,0-1 0,0 1 1,-1-1-1,1 1 0,-1-1 0,-2 3 1,-3 3 12,-1-1 1,1 0-1,-1-1 1,0 0-1,0 0 1,-1-1-1,0 0 1,0 0-1,-14 5 1,-12 2-321,-46 10 0,44-13-396,15-4-270,0-1-1,-23 2 1,24-5-1050,1 0 0,-1-2 0,1-1 0,-37-7 1,1-8-4976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7:5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3808,'0'0'17743,"1"0"-17759,4 1 22,0 0 0,0 0 0,0-1 0,7 0-1,-9 0-28,-3 0 711,-13 0 1536,9 0-2151,1 0 1,-1 0-1,1 1 1,-1-1-1,1 1 0,0 0 1,-1 0-1,-4 2 1,0-1 4,5-3-214,4 1-41,0 0 183,17 0 596,22 0-394,-40 0-170,-13 11 228,-2-8-91,8-2-3502,11-1 2239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1248,'0'-2'482,"1"-1"0,-1 1 0,1-1 1,-1 1-1,1 0 0,0-1 0,0 1 0,0 0 1,2-3-1,-2 3 357,0 0 1,0 0 0,0 0-1,0 1 1,-1-1-1,1 0 1,0-1 0,0-2-1,2 38 3242,3 16-3047,1 416 2759,-8-298-3336,-3-65-293,1-49 5,4 52 0,0-93-88,0 0-1,-1 0 1,0 0 0,-1 0 0,-4 21 0,3-25 425,3-12-250,11-32-165,53-163-91,-51 163 40,1 1 0,1 1 0,2 0 0,2 1 0,44-56 0,76-68-24,-84 96-208,-63 62-137,-14 9 109,-24 14 12,6-1-6,-71 45 92,95-57 168,0 1 0,0 0 0,1 2-1,-19 21 1,31-32-17,-1 0 1,1-1-1,0 1 0,0 0 0,1 1 0,-1-1 0,1 0 0,-1 0 0,1 1 1,0-1-1,0 1 0,1-1 0,-1 1 0,1-1 0,-1 1 0,1-1 0,0 1 1,1 0-1,-1-1 0,1 1 0,-1-1 0,1 1 0,0-1 0,0 0 1,0 1-1,1-1 0,-1 0 0,1 0 0,0 0 0,0 0 0,0 0 0,0 0 1,4 3-1,3 4 196,1-1-1,1 0 1,0 0 0,0-1 0,1-1 0,0 0 0,15 7 0,60 24 398,30 15-10,-91-39-497,-1 0 0,34 28-1,-55-39-128,0 0-1,0 1 1,0 0-1,-1 0 0,0 0 1,1 0-1,-2 0 0,1 1 1,2 4-1,-4-6-902,0-1 1,0 1-1,-1-1 1,1 1-1,-1-1 1,1 1-1,-1 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7392,'-4'-3'4538,"5"3"-4314,-1 1 1,1-1 0,0 0 0,-1 1-1,1-1 1,0 1 0,-1-1 0,1 1-1,-1-1 1,1 1 0,-1-1 0,1 1-1,-1-1 1,1 2 0,2 5 753,0 0 1,-1 0-1,1 0 0,0 10 1,0 3-168,1 31 1,-2-16-554,-3 52-378,0-36-1573,1-50 1666,-3 28-3607,-1-21-854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4064,'-5'0'1824,"2"-4"-1568,-2-1-64,10 10-160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3904,'-7'2'1360,"12"3"499,6 5-134,-3 3-640,-1 1 0,0 0 0,-1 1 1,0-1-1,-1 1 0,3 16 0,14 96 1655,-16-77-2010,1-5 86,0 62 0,-7-108-817,0 1 0,0 0 0,0 0 0,0 0 0,0 0 0,0 0 0,0 0 0,0 0 0,0 0 0,0 0 0,0-1 0,0 1 0,1 0 0,-1 0 0,0 0 0,0 0 0,0 0 0,0 0 0,0 0 0,0 0 0,0 0 0,0 0 0,0 0 0,0 0 0,0-1 0,0 1 0,0 0 0,1 0 0,-1 0 0,0 0 0,0 0 0,0 0-1,0 0 1,0 0 0,0 0 0,0 0 0,0 0 0,0 0 0,1 0 0,-1 0 0,0 0 0,0 0 0,0 0 0,0 0 0,0 0 0,0 0 0,0 0 0,0 0 0,0 0 0,1 0 0,-1 1 0,0-1 0,0 0 0,0 0 0,0 0 0,0 0 0,0 0 0,0 0 0,0 0 0,0 0 0,0 0 0,0 0 0,18-83-459,14-50 88,-26 113 507,-2 6-51,10-21-1,-13 31 25,1 0 0,0 0-1,0 1 1,1-1 0,-1 1 0,1 0 0,0 0 0,0 0-1,0 0 1,3-2 0,-5 4-60,0 1 0,0-1 0,0 1 0,0 0 0,0-1 0,0 1 0,0 0 0,0 0 0,-1 0 0,1 0 0,0-1 0,0 1 0,0 1 0,0-1 0,0 0 0,0 0 0,0 0 0,0 0 0,0 1 0,0-1 0,0 0 0,0 1 0,0-1 1,0 1-1,-1-1 0,1 1 0,0 0 0,0-1 0,0 2 0,3 1 133,0 0 0,-1 1 0,0 0 0,5 7 1,3 7 359,-1 0 1,-1 1 0,14 40-1,11 64 505,-32-115-1053,4 33-63,-5-31 36,0-1 1,4 16-1,-4-10-11821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6560,'0'0'93,"1"0"1,-1 1 0,1-1-1,-1 0 1,1 1-1,-1-1 1,0 1-1,1-1 1,-1 0 0,1 1-1,-1-1 1,0 1-1,1-1 1,-1 1-1,0-1 1,0 1 0,1-1-1,-1 1 1,0 0-1,0-1 1,0 1-1,0-1 1,0 1-1,0-1 1,0 1 0,0 0-1,0-1 1,0 1-1,0-1 1,0 1-1,0 0 1,0-1 0,0 1-1,-1-1 1,1 1-1,0-1 1,0 1-1,-1-1 1,1 1 0,-4 12 1400,-14 232 4392,7-147-5196,-16 129 99,25-190-693,-3 15 274,-3-20-3332,6-23 1112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8 177 5888,'-7'0'2343,"6"0"-1883,4 0 1745,3 8 840,-5-7-2850,1 0 1,0-1-1,-1 1 1,1 0 0,0-1-1,-1 1 1,1-1-1,0 0 1,0 1-1,-1-1 1,1 0-1,0 0 1,0 0-1,0 0 1,-1 0-1,1-1 1,2 0-1,0 1 4,0-1 0,-1 0 0,1 0 0,0-1 0,-1 1 0,7-5 0,-7 4-147,0-1 0,0 1 0,-1-1 0,1 0 1,-1 0-1,0 0 0,0 0 0,0 0 0,0-1 1,0 1-1,-1-1 0,0 1 0,1-1 0,-1 1 0,-1-1 1,1 0-1,0-6 0,0-5 170,-1-1 1,-1 1-1,-2-15 0,3 27-173,0 1 30,-1 0-1,1 1 1,0-1 0,0 0-1,-1 1 1,1-1 0,-1 0-1,1 1 1,-1-1-1,0 1 1,0-1 0,0 1-1,1 0 1,-1-1 0,0 1-1,-1 0 1,1 0 0,0-1-1,0 1 1,-3-1-1,3 1-8,0 1 0,-1 0 0,1 0 0,0-1 0,0 1 0,-1 0 0,1 0 0,0 0 0,-1 1 0,1-1 0,0 0 0,0 0 0,0 1 0,-1-1 0,1 1 0,0-1 0,0 1 0,0-1 0,0 1 0,0 0 0,0 0 0,0-1 0,0 1 0,0 0 0,0 0 0,0 0 0,-1 2 0,0 0 1,-1 0 0,1 1 0,0-1 0,0 1 1,1-1-1,-1 1 0,1 0 0,0 0 0,-1 0 1,2 0-1,-1 0 0,0-1 0,1 6 0,0 9 507,2 28 0,-1-39-394,0 4 90,1 0 1,0 1-1,1-1 1,0 0-1,0 0 1,2-1-1,7 17 0,-8-20-170,1 0 0,-1 0-1,1 0 1,1-1 0,-1 0-1,1 0 1,0 0 0,1-1-1,-1 0 1,1 0 0,8 5-1,-3-5-240,1 0 0,-1 0 0,1-1 0,0 0 0,0-1 0,1-1 0,-1 0 0,1-1 0,25-1 0,-36 0-320,0 0 0,1 0 1,-1 0-1,0-1 0,0 1 0,0-1 1,0 0-1,0 0 0,0 0 0,5-3 1,-7 4-13,0-1 1,1 0 0,-1 0 0,0 0 0,0-1 0,0 1 0,0 0-1,0 0 1,0 0 0,-1-1 0,1 1 0,0 0 0,-1-1 0,1 1-1,-1-1 1,1 1 0,-1-1 0,0 1 0,1-1 0,-1 1 0,0-1-1,0-1 1,0-20-2801,0-13-2000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6656,'-4'-6'7074,"12"16"-3097,-3-1-4335,24 54 4019,31 93 0,-31-65-2288,-3 2-1,18 133 0,-3 45-1132,-38-247-727,2 22 111,-4-15-8446,-5-47 396,-1-2 5189,-1-16 320,-5-5 106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44 8960,'-13'-5'1062,"11"4"-864,-1 1 0,1-1 0,-1 0 0,1 0 0,-1 1 0,1 0 0,-1-1 0,1 1 0,-1 0 0,1 0 0,-1 0 0,1 1 0,-1-1 0,-2 1 0,-5 0 3620,12-1-1994,119-9 3338,-41 1-4495,27 0-368,23-1-855,-43 6-5112,-84 4 4766,1-1 0,-1 0 0,1 1 0,-1-1-1,1 1 1,-1 0 0,1 0 0,-1 1 0,0-1 0,0 0 0,0 1 0,5 3-1,2-1-2835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4480,'0'3'270,"1"0"0,-1-1 0,1 1 0,0-1 0,0 1 0,0-1 0,0 1 0,3 2 0,3 11 2009,-2-1-1086,-1 0-1,0 1 1,-1 0 0,1 26 0,-2-19-458,4 96 1277,-4-36-2083,-1-72-215,0 28-2447,-5-16-5336,3-18 5456</inkml:trace>
  <inkml:trace contextRef="#ctx0" brushRef="#br0" timeOffset="1">13 56 5216,'-5'-20'2368,"0"17"-2048,2-1 960,6 4-768,-3-5 64,5 2-352,0-5-992,4 4 416,4-4-2048,0 8 1312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 6464,'-1'-1'1332,"0"1"-887,0 0-1,1 0 0,-1 0 0,1 0 1,-1-1-1,1 1 0,-1 0 0,1 0 0,-1 0 1,1 1-1,-1-1 0,1 0 0,-1 0 1,1 0-1,-1 0 0,0 1 0,-16 7 4054,-19 16-1594,29-19-2039,-23 17 212,0 1 0,-31 34-1,49-46-805,2 1 0,-1 1 0,2 0 0,-1 1 0,2-1 0,0 2 0,-10 24-1,16-34-212,1 0-1,-1 0 0,1 1 0,0-1 0,1 1 0,-1-1 0,1 0 1,0 1-1,1-1 0,-1 1 0,1-1 0,0 1 0,3 7 0,-3-9-26,1 0-1,0 0 0,0 0 0,0-1 1,0 1-1,1 0 0,-1-1 0,1 0 0,0 1 1,0-1-1,0 0 0,1-1 0,-1 1 1,1 0-1,0-1 0,-1 0 0,7 3 0,-1-2-498,0 0-1,0 0 0,1-1 1,-1 0-1,1 0 0,-1-1 1,1-1-1,-1 1 0,1-2 1,18-2-1,1-3-2869,0-1 0,33-14 0,43-10-2884,-55 20 2142,-8 2 955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45 262 4064,'-3'0'10720,"43"5"-6347,-37-6-4316,0 1-1,1-1 1,-1 1 0,0-1 0,0 0 0,0 0 0,0-1 0,0 1-1,0-1 1,0 1 0,0-1 0,0 0 0,-1 0 0,1 0 0,-1 0-1,5-5 1,0-2 28,0 0 0,0-1 0,8-14 0,-12 17-43,0 1-1,0-1 0,0 1 0,-1-1 0,1 0 0,-2 0 1,1 0-1,-1 0 0,0 0 0,0-8 0,-2 10-16,1 0-1,-1 1 1,1-1 0,-1 1-1,-1 0 1,1-1 0,-1 1-1,1 0 1,-1 0-1,-1 0 1,1 0 0,0 0-1,-1 0 1,0 0-1,0 1 1,0 0 0,-5-4-1,5 4 32,0 0-1,0 1 0,0-1 0,0 1 1,-1 0-1,1 0 0,-1 1 1,0-1-1,1 1 0,-1-1 0,0 1 1,0 1-1,-6-2 0,7 2-3,1 0-1,-1 0 1,1 1-1,-1-1 1,1 1-1,0-1 1,-1 1-1,1 0 1,0 0 0,-1 0-1,1 0 1,0 0-1,0 1 1,0-1-1,0 1 1,0-1-1,0 1 1,1 0-1,-1 0 1,1 0-1,-1 0 1,1 0-1,-3 4 1,-2 6 141,0 1 0,1 0 0,0 0 0,1 0 0,-4 21 0,-6 69 868,13-81-746,0 1 0,2-1 1,1 0-1,0 1 1,2-1-1,11 38 0,-13-53-256,0 0-1,1-1 0,-1 1 0,2-1 1,-1 0-1,1 0 0,0 0 0,0 0 1,0 0-1,10 7 0,-12-10-57,0-1 1,1-1-1,-1 1 0,1 0 0,0-1 0,0 1 1,-1-1-1,1 0 0,0 0 0,0 0 0,0 0 1,0 0-1,0-1 0,0 1 0,1-1 0,-1 0 1,0 0-1,0 0 0,0-1 0,0 1 0,0-1 1,0 1-1,0-1 0,0 0 0,5-2 0,5-4-131,0 0-1,0 0 0,0-2 0,-1 1 1,-1-2-1,1 1 0,16-20 0,-1-4-73,31-48-1,-30 39 306,-8 14-36,55-75-55,-73 100 39,1 0 1,-1 0-1,1 1 1,-1-1 0,1 1-1,0-1 1,6-2-1,-9 4-35,1 1 0,0 0-1,0-1 1,-1 1-1,1 0 1,0 0-1,0 0 1,0-1-1,0 1 1,-1 0 0,1 0-1,0 0 1,0 0-1,0 1 1,-1-1-1,1 0 1,0 0 0,0 0-1,0 1 1,-1-1-1,1 0 1,0 1-1,0-1 1,-1 0 0,1 1-1,0-1 1,-1 1-1,1-1 1,0 1-1,-1 0 1,1-1 0,-1 1-1,1 0 1,-1-1-1,1 2 1,4 6 98,-1 0 0,-1 0 1,1 0-1,-1 1 0,2 9 0,7 45 329,-5-27-219,1 60-1,-3-54-610,-5-42 373,0 1 0,1-1 0,-1 0 0,0 0 0,0 0 0,1 0 0,-1 0 0,0 1 0,0-1 0,1 0 0,-1 0 0,0 0 0,1 0 0,-1 0 0,0 0 0,1 0 0,-1 0 0,0 0 0,1 0 0,-1 0 0,0 0 0,0 0 0,1 0 0,-1 0 0,0 0 0,1-1 0,-1 1 0,0 0 0,0 0 0,1 0 0,1-1-27,0 0 0,0-1 0,0 1 0,0 0 0,0-1 0,0 1 0,-1-1 0,1 1 0,0-1 0,-1 0 0,1 0 0,-1 0 0,2-3 0,13-31-341,-8 17 239,13-37-38,-14 36 189,1-1 0,18-33 0,-23 50-1,0 0 0,0 0 1,0 0-1,0 0 0,1 0 1,0 0-1,4-2 0,-8 5 3,0 1-1,1 0 0,-1 0 1,1-1-1,-1 1 0,1 0 1,-1 0-1,1 0 0,-1-1 1,1 1-1,-1 0 0,1 0 1,-1 0-1,1 0 0,-1 0 1,1 0-1,-1 0 0,1 0 1,-1 0-1,1 0 0,-1 1 1,1-1-1,-1 0 0,1 0 1,-1 0-1,1 0 0,-1 1 0,1-1 1,0 2 11,1-1 1,-1 0-1,0 1 1,1-1-1,-1 0 1,0 1-1,0-1 1,1 3-1,1 3 72,0 0 0,0 0 0,2 9 0,2 14 128,13 43 378,-4-9-237,-12-43-209,8 22 0,-11-40-177,0 0 0,0 1 0,1-1 0,-1 0 1,1 0-1,0 0 0,-1-1 0,5 5 0,-5-6-4,1 0 0,-1 0 0,0 0-1,1 0 1,-1 0 0,1 0 0,-1-1-1,1 1 1,-1-1 0,1 1 0,0-1-1,-1 0 1,1 1 0,0-1 0,-1 0-1,1 0 1,0 0 0,-1 0 0,4-1-1,4-1-61,0 0-1,0 0 0,-1-1 0,1 0 0,-1-1 0,1 1 0,-1-2 0,0 1 0,-1-1 1,1 0-1,-1-1 0,0 0 0,0 0 0,8-9 0,-7 4-21,1 0 0,-1 0-1,-1-1 1,0 0 0,-1-1 0,0 1 0,-1-1-1,6-25 1,-6 20 102,-1 0 0,-2 0 0,2-31 0,-3 44 49,-1 0 0,-1 0 0,1 0 0,0 0 0,-1 1 0,0-1 0,0 0 1,-1 1-1,1-1 0,-1 0 0,0 1 0,0 0 0,-1-1 0,1 1 0,-1 0 0,0 1 0,0-1 0,0 0 0,-5-3 1,7 6-22,0 0 1,-1 0 0,1 1 0,0-1 0,-1 0 0,1 1 0,0-1 0,-1 1 0,1 0 0,-1-1 0,1 1 0,-1 0 0,1 0 0,0 0 0,-1 0 0,1 0 0,-1 0-1,1 0 1,-1 1 0,1-1 0,-1 0 0,1 1 0,0-1 0,-1 1 0,1 0 0,0-1 0,-1 1 0,1 0 0,0 0 0,0 0 0,0 0 0,0 0 0,-2 1 0,0 2 64,-1 1 1,1-1 0,-1 0 0,2 1-1,-1-1 1,0 1 0,1 0 0,-3 6-1,2 1-32,0 0 0,1 1 0,0-1-1,1 0 1,0 1 0,1-1-1,0 0 1,1 1 0,0-1-1,1 0 1,1 0 0,0 1-1,0-2 1,1 1 0,1 0 0,7 14-1,-6-16-63,-1 0 0,2 0 0,0 0 0,0-1-1,0 0 1,1 0 0,0-1 0,1 0 0,0 0 0,0-1-1,1 0 1,0-1 0,0 0 0,1-1 0,-1 0-1,1 0 1,17 4 0,-22-8-39,0 0 1,1 0-1,-1 0 0,0-1 1,1 0-1,-1-1 0,1 1 1,-1-1-1,0 0 0,1-1 0,8-3 1,-10 4 3,-1-1 1,0 0-1,0 0 1,0 0-1,0-1 1,-1 0-1,1 1 1,-1-1-1,1 0 0,-1-1 1,0 1-1,0-1 1,-1 1-1,1-1 1,-1 0-1,1 0 1,1-5-1,39-121-190,-4 10 299,-33 95 162,-3 13 548,-3 12-738,1 1-1,-1 0 1,1 0-1,-1-1 0,1 1 1,-1 0-1,0 0 1,1 0-1,-1 0 1,0 0-1,0-1 0,0 1 1,1 0-1,-1 0 1,0 2-1,8 55 391,-5-32-272,7 31 1,-9-54-141,3 11 7,0 1 1,0-1-1,1 0 0,9 16 0,-12-26-26,0 0 1,1-1-1,0 1 1,-1-1-1,1 1 1,0-1-1,0 0 0,1 0 1,-1-1-1,1 1 1,-1-1-1,1 1 1,0-1-1,0 0 1,0-1-1,0 1 0,0-1 1,1 1-1,4 0 1,0-2-64,-1 1 0,1-1 0,-1 0 0,0-1 0,1 0 0,-1 0 0,0-1 0,9-2 0,-5 0-27,0-1 0,0 0 0,0 0 0,17-12-1,-15 7 34,-1 0-1,0-1 0,-1-1 0,0 0 0,17-24 0,44-75-180,-24 16 109,-48 93 150,0 0 1,0 1-1,0-1 1,0 0 0,0 0-1,0 0 1,-1 0-1,1 0 1,-1 0-1,1 0 1,-1 0-1,0 0 1,0 0 0,1 0-1,-2 0 1,1 0-1,0-2 1,0 4-13,0 0 0,-1 0 0,1 0 0,0 0 0,0-1 0,0 1 0,0 0 0,0 0 0,0 0 0,0 0 0,0 0 0,0 0 0,-1 0 0,1 0 0,0 0 0,0 0 0,0 0 1,0 0-1,0 0 0,0 0 0,0 0 0,-1 0 0,1 0 0,0 0 0,0 0 0,0 0 0,0 0 0,0 0 0,0 0 0,0 0 0,0 0 0,-1 0 0,1 0 0,0 0 0,0 0 0,0 0 0,0 1 0,0-1 0,0 0 0,0 0 0,0 0 0,0 0 1,0 0-1,0 0 0,-1 0 0,1 0 0,0 0 0,0 1 0,0-1 0,-5 4 29,0 1 1,1 0-1,-1 1 0,1-1 1,0 1-1,1 0 1,-6 10-1,-18 49 262,21-49-253,-16 39 108,-30 93 142,50-144-314,1-1 0,1 1-1,-1 0 1,1-1 0,-1 1-1,1-1 1,0 1-1,0 0 1,1-1 0,0 6-1,0-8 4,-1 1 0,1-1-1,0 1 1,0-1 0,-1 0-1,1 0 1,0 1 0,0-1-1,0 0 1,0 0 0,1 0-1,-1 0 1,0 0 0,0 0 0,1 0-1,-1-1 1,0 1 0,1 0-1,-1-1 1,1 1 0,-1-1-1,1 1 1,-1-1 0,1 0-1,2 0 1,0 1-33,0-1 1,0 0-1,0 0 0,0 0 1,-1 0-1,1-1 0,0 0 1,0 0-1,0 0 0,-1 0 1,1 0-1,0-1 0,-1 0 1,1 0-1,-1 0 0,0 0 1,0 0-1,1 0 0,-2-1 1,1 0-1,0 0 0,0 1 1,2-6-1,5-6 6,-1 0 0,-1-1 0,-1 0 0,7-19 0,0 2 381,-10 24-288,1-1 426,1 23-77,1 10-112,-1 0-1,-1 1 0,-1-1 1,0 47-1,-4-11 91,-2 1 0,-19 105-1,16-143-346,0-1 0,-2 0-1,0 0 1,-2-1-1,0 0 1,-1 0 0,-2-1-1,0-1 1,0 0-1,-25 27 1,27-36-104,-1 0 0,0-1 1,-1 0-1,1-1 0,-2 0 0,1-1 0,-20 8 1,24-11-2,-1 0 0,0-1 0,-1-1 0,1 1 1,0-2-1,-1 1 0,1-1 0,-1-1 1,1 1-1,-1-2 0,-18-2 0,22 2-18,1-1 0,-1 0 1,0 0-1,1-1 0,0 1 0,-1-1 0,1 0 0,0-1 1,0 1-1,1-1 0,-1 0 0,-4-5 0,4 2 21,0 1 1,0-1-1,1 0 0,0 0 0,0 0 0,1 0 0,0-1 1,-3-10-1,3 7 66,0-1 0,2 1 1,-1 0-1,1-1 0,1 1 0,0-1 1,1 1-1,0-1 0,0 1 0,1 0 1,1-1-1,6-17 0,-4 19 60,0 0-1,1 1 1,0-1-1,1 1 1,0 0-1,0 1 1,1-1 0,0 1-1,0 1 1,1 0-1,0 0 1,0 1-1,1 0 1,11-5-1,17-7 10,0 2 0,60-15 0,-57 18 20,7-1 115,63-24 48,-98 32-231,-1 0-1,0 0 1,0-2 0,-1 1-1,0-2 1,16-14-1,78-102-94,-76 87 363,-9 13 34,-7 7 50,2-1 1,0 2-1,1 0 0,1 0 0,23-17 0,-35 46 302,-3 1-547,0 0 0,0 0 0,-1 0 0,-1 16 0,-7 55-25,7-77-70,-5 27 69,-8 33 0,10-52-211,1-1 0,0 1 1,0 21-1,2-36 89,0 0-1,1 0 1,-1 0-1,0 1 1,0-1 0,1 0-1,-1 0 1,0 0-1,0 0 1,1 0-1,-1 0 1,0 0 0,1 0-1,-1 0 1,0 1-1,1-1 1,-1 0-1,0-1 1,0 1 0,1 0-1,-1 0 1,0 0-1,1 0 1,-1 0-1,0 0 1,0 0 0,1 0-1,-1 0 1,0-1-1,1 1 1,-1 0 0,0 0-1,11-7-117,0-1 0,-1 0 0,0 0 0,-1-1 0,14-15 1,-3 2 49,-3 4 30,20-18 100,-33 32 67,0 1 0,0 0 0,0 0-1,0 0 1,1 1 0,-1-1 0,8-1-1,-11 4-51,0 0 0,0 0 0,0 0 0,0 0-1,-1 0 1,1 1 0,0-1 0,0 0 0,0 1-1,0-1 1,0 1 0,0-1 0,0 1 0,-1-1-1,1 1 1,0-1 0,0 1 0,-1 0 0,1 0-1,0-1 1,-1 1 0,1 0 0,-1 0 0,2 1 0,14 28 194,-13-25-190,3 10-17,0 0 1,-1 0-1,0 0 1,-1 1-1,-1 0 1,0 0-1,0 21 0,-2 5 59,-7 66 0,3-76-119,-2 0-1,-13 48 0,14-65-45,-1-1 0,-1 1 1,-1-1-1,0 0 0,0-1 0,-1 1 1,-15 17-1,17-25-4,-1 1-1,0-1 1,0 0 0,-1-1 0,1 0 0,-1 0 0,-1 0-1,1-1 1,0-1 0,-1 1 0,0-1 0,0-1 0,0 1-1,0-2 1,-14 2 0,15-2 21,0-1 1,0 0-1,0 0 0,0 0 0,0-1 0,0-1 1,1 1-1,-1-1 0,0-1 0,1 1 0,-1-1 0,1-1 1,0 1-1,0-1 0,0 0 0,0-1 0,1 0 1,-7-6-1,4 0 76,0 0 1,0-1-1,1 0 1,0-1-1,2 1 1,-1-2-1,1 1 1,1-1 0,1 1-1,0-1 1,0-1-1,1 1 1,-1-26-1,4 34 18,-1 0 0,2 0 0,-1 0 0,1 0-1,0 0 1,0 0 0,0 0 0,1 0 0,0 1 0,0-1 0,0 1 0,1-1-1,0 1 1,0 0 0,0 0 0,1 0 0,0 0 0,0 0 0,0 1 0,0 0-1,1 0 1,-1 0 0,1 1 0,0-1 0,8-3 0,10-5-58,0 2 1,0 1-1,27-7 1,77-15-1332,-29 8-2173,-82 19 978,-1 0-1,1 1 1,26-1-1,-35 4 1592,0 0 1,-1 1-1,1 0 0,0 0 0,-1 1 0,1 0 0,-1 0 0,1 0 0,-1 1 0,12 7 0,23 16-1810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70 576 3392,'17'-35'1984,"-9"25"-49,3-3 2329,-11 13-4056,0-1 0,0 1 0,0-1 0,1 1 0,-1 0 0,0-1 0,0 1 0,0-1 0,0 1-1,0-1 1,0 1 0,0 0 0,0-1 0,0 1 0,0-1 0,0 1 0,0-1 0,0 1 0,0 0 0,0-1 0,0 1-1,0-1 1,0 1 0,-1 0 0,1-1 0,0 1 0,0-1 0,-1 1 0,1-1 0,-2 1 1,1 0 1,0-1 0,0 1-1,-1 0 1,1 0 0,0 0 0,-1 0-1,1 0 1,0 0 0,-1 0-1,1 1 1,0-1 0,0 0-1,-1 1 1,1-1 0,0 1-1,0-1 1,-2 2 0,-3 4 32,0 1 0,1-1 0,0 1 0,1 0 0,-1 0 0,1 1 0,1-1 0,-5 14 0,-2 6 373,-5 34 0,13-52-573,0 0 1,0 0 0,1 1-1,1-1 1,0 0 0,0 0-1,1 1 1,0-1 0,0 0-1,1 0 1,4 12 0,-5-19-15,0 1 0,0 0 0,0-1 1,1 0-1,-1 1 0,1-1 0,-1 0 1,1 0-1,0 0 0,0 0 1,0 0-1,0 0 0,1 0 0,-1-1 1,0 1-1,1-1 0,-1 0 1,1 1-1,-1-1 0,6 1 0,-4-1-19,1 0 0,-1-1 0,1 1-1,-1-1 1,1 0 0,-1 0 0,1-1-1,-1 1 1,1-1 0,-1 0-1,9-3 1,0-2-15,-1 0-1,0 0 0,0-1 1,0-1-1,-1 0 0,0-1 1,0 0-1,-1 0 0,0-1 1,-1 0-1,0-1 0,-1 0 1,0-1-1,-1 0 0,0 0 1,-1 0-1,0-1 0,-1 0 1,4-14-1,-7 13 327,-1 12 644,1 9-249,-1-2-661,3 15 148,1 1 0,1-1-1,1 0 1,1-1 0,15 27 0,-18-37-192,1 0 1,-1-1 0,1 0-1,1 0 1,0-1 0,0 0-1,0 0 1,1 0 0,0-1-1,0 0 1,18 8 0,-23-13-14,-1 0 1,1 0-1,0-1 1,0 1-1,0-1 1,0 0-1,0 0 1,0 0-1,0 0 1,0-1 0,0 1-1,-1-1 1,1 0-1,0 1 1,0-1-1,0 0 1,-1-1-1,1 1 1,-1-1-1,1 1 1,-1-1-1,1 0 1,-1 1-1,0-1 1,0 0-1,0-1 1,3-3-1,0-1-3,-1 0 0,1 0 0,-1-1 0,-1 1 0,0-1 0,4-14 0,10-56-38,-13 54 8,16-103 169,-6-1 0,-3-162 1,-9 255-101,-1 23-1,-1 0-1,-2-25 1,2 35-18,0 0 1,0-1-1,0 1 1,0-1-1,0 1 0,1 0 1,0-4-1,-1 6-11,0 0 0,0 0 0,0 0 0,0-1 0,0 1 0,0 0-1,0 0 1,0 0 0,0 0 0,0 0 0,0 0 0,0 0 0,0 0-1,0-1 1,0 1 0,0 0 0,0 0 0,1 0 0,-1 0 0,0 0-1,0 0 1,0 0 0,0 0 0,0 0 0,0 0 0,0-1 0,0 1 0,0 0-1,0 0 1,1 0 0,-1 0 0,0 0 0,0 0 0,0 0 0,0 0-1,0 0 1,0 0 0,0 0 0,0 0 0,1 0 0,-1 0 0,0 0-1,0 0 1,0 0 0,0 0 0,3 11 176,1 24 9,6 31-66,24 115 480,-4-14-282,-27-156-341,15 73-622,41 120 1,-45-175-2718,-2-15-1856,-2-28-6928,-5-14 6758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10048,'-16'0'4544,"16"3"-3936,8-3 2335,0 5-1727,11-1 928,4-1-1248,8-3 32,1-3-544,8-1-448,0-4 32,5 3-1632,-1 2 896,-2-1-4031,-2-1 2655,-4 5-5952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270 224 5216,'-1'-1'289,"0"0"1,1 0 0,-1 0-1,1 0 1,0 0 0,-1 0-1,1 0 1,0-1-1,-1 1 1,1 0 0,0 0-1,0 0 1,0-1 0,0 1-1,0 0 1,1 0-1,-1 0 1,0 0 0,0-1-1,1-1 1,2-11 1068,-3 6-779,-1 0 1,1 0 0,-1 1-1,-1-1 1,1 0 0,-1 1 0,-1-1-1,1 1 1,-1 0 0,-1 0-1,1 0 1,-1 0 0,-7-9 0,6 10-296,0 0-1,-1 1 1,0-1 0,0 1 0,0 1 0,0-1 0,-1 1 0,-10-5 0,9 5-203,-1 1 0,1 0 0,-1 0 0,0 1 0,0 0 0,-14 0 0,17 1-257,1 1 0,-1 0 0,0 0 0,1 1 0,-1-1-1,1 1 1,-1 1 0,1-1 0,0 1 0,-1 0 0,1 0 0,-5 3 0,9-4-44,-1 0 1,1-1 0,0 1 0,0 0 0,0 0-1,0 0 1,0 0 0,0 0 0,0 1 0,0-1-1,0 0 1,1 0 0,-1 0 0,0 1 0,1-1-1,-1 0 1,1 1 0,0-1 0,-1 1 0,1-1-1,0 0 1,0 1 0,0-1 0,-1 1-1,2-1 1,-1 1 0,0-1 0,0 0 0,0 1-1,1-1 1,-1 1 0,1-1 0,-1 0 0,1 1-1,-1-1 1,1 0 0,0 0 0,1 3 0,2-1-1177,0 1 1,0-1 0,1 0 0,5 4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8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 5888,'-3'-2'3175,"9"18"231,32 172 3896,0 5-3586,-13-95-2421,22 111 162,-43-184-1441,2 9 261,2 57 1,-13-98-555,-26-52-33,-37-102 1,52 117 315,2-1 0,2 0 0,-11-82 1,19 90 52,2 0 1,2-1 0,1 1 0,1-1 0,10-42 0,-9 65 9,1 1 1,0 0 0,1 0-1,1 0 1,0 0-1,1 1 1,17-24 0,-19 30-4,1 0 1,0 0-1,0 0 1,0 1-1,1 0 1,0 0-1,1 1 1,-1 0-1,1 0 1,0 1-1,0 0 1,0 0-1,17-4 1,-18 6 6,0 2 1,-1-1-1,1 1 0,0 0 1,0 0-1,0 1 1,-1 0-1,1 0 0,0 0 1,-1 1-1,9 3 1,-4 0 47,0-1 1,-1 2 0,1 0-1,-1 0 1,13 11-1,-16-11-34,0 1 0,0 0 0,-1 1-1,-1-1 1,1 1 0,-1 1-1,0-1 1,-1 1 0,0-1 0,-1 1-1,1 0 1,-2 1 0,1-1 0,-1 0-1,-1 1 1,1 10 0,-1-5 37,0-1 1,-1 1-1,-1 0 1,-1-1 0,0 1-1,0-1 1,-2 0-1,0 0 1,-10 25-1,9-29-92,0 0 0,-1-1-1,-1 1 1,0-1 0,0 0 0,0-1-1,-1 0 1,0 0 0,-1-1-1,0 0 1,0 0 0,0-1-1,-21 10 1,18-11-514,0 0 0,0-1-1,-1 0 1,0-1 0,0 0-1,0-1 1,0-1 0,0 0-1,0-1 1,0 0 0,-21-3 0,5-4-3375,28 6 3418,0 1 0,-1-1 0,1 0 0,0 1 1,0-1-1,-1 0 0,1 0 0,0 0 0,0 0 0,0 0 1,0 0-1,0 0 0,0 0 0,0 0 0,1 0 0,-2-3 1,2 4 353,0 0 1,-1 0-1,1 0 1,0 0-1,0-1 1,0 1-1,0 0 1,0 0-1,0 0 1,0-1-1,0 1 1,0 0 0,0 0-1,0 0 1,0-1-1,0 1 1,0 0-1,0 0 1,0 0-1,0-1 1,0 1-1,0 0 1,0 0-1,0 0 1,1-1 0,-1 1-1,0 0 1,0 0-1,0 0 1,0 0-1,0-1 1,0 1-1,1 0 1,-1 0-1,0 0 1,0 0 0,0 0-1,0 0 1,1-1-1,-1 1 1,0 0-1,0 0 1,0 0-1,1 0 1,-1 0-1,0 0 1,0 0-1,1 0 1,25-1-6177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6464,'-25'-17'5190,"32"18"-3751,105-22 2927,60-2-2354,-142 19-1494,163-15 1514,-177 18-1834,-1 0-22,-1 1-1,18 1 1,12 1 178,7 0-79,6 6-457,0-3-1,0-2 0,81-6 1,-106 2-736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7040,'-23'-18'10407,"24"23"-7096,2 9-2956,-1-1 553,13 166 2765,-9-73-2728,-5-54-766,-1-30-211,0-18-142,0-6-156,3-47 148,2 0 1,16-72-1,-18 102 114,0 6 165,-1 0 0,2 0 1,-1 0-1,2 1 0,0 0 1,0 0-1,8-12 0,-12 23-62,-1 0 1,1 0-1,-1 0 0,1 0 0,0 1 0,0-1 1,0 0-1,-1 0 0,1 1 0,0-1 0,0 1 1,0-1-1,0 1 0,0-1 0,0 1 1,1-1-1,-1 1 1,0 0 0,-1 0 0,1 0 0,-1 0 1,1 0-1,0 0 0,-1 1 0,1-1 0,-1 0 1,1 0-1,0 0 0,-1 1 0,1-1 0,-1 0 0,1 1 1,-1-1-1,1 1 0,-1-1 0,1 0 0,0 2 1,2 2 149,-1 0 0,1 0 0,-1 0 0,0 1 0,3 7 0,-4-10-165,8 29 340,0 1 0,-2 0 0,5 64-1,5 29-240,-17-125-137,0 0-1,0 1 1,0-1 0,0 0 0,0 1 0,1-1-1,-1 1 1,0-1 0,0 0 0,0 1 0,0-1-1,0 0 1,1 1 0,-1-1 0,0 0 0,0 1-1,1-1 1,-1 0 0,0 0 0,1 1 0,-1-1-1,0 0 1,0 0 0,1 0 0,-1 1 0,0-1-1,1 0 1,-1 0 0,1 0 0,-1 0 0,0 0 0,1 0-1,-1 0 1,0 1 0,1-1 0,-1 0 0,1 0-1,-1-1 1,0 1 0,1 0 0,-1 0 0,1 0-1,-1 0 1,0 0 0,1 0 0,-1 0 0,0-1-1,1 1 1,-1 0 0,1 0 0,1-2-48,0 1 0,-1 0 0,1-1 0,0 0 0,0 1 0,-1-1-1,3-2 1,3-7-128,-1 1-1,8-22 0,4-6 29,-6 17 133,1 0 1,22-27 0,-30 42 61,-1 1 1,1-1 0,1 1-1,-1 1 1,1-1-1,-1 1 1,1 0 0,0 0-1,1 1 1,-1 0 0,1 0-1,13-4 1,-16 6 40,-1 1 0,1 0 0,-1 0 1,1 0-1,0 1 0,-1-1 0,1 1 1,-1 0-1,1 0 0,-1 0 0,1 1 0,-1-1 1,0 1-1,0-1 0,0 1 0,0 0 0,0 0 1,0 1-1,0-1 0,-1 1 0,1-1 0,2 5 1,4 3 121,-1 1 0,0 0 0,-1 1-1,10 20 1,-13-23-148,1 1 0,-2-1 0,1 1 1,-2 0-1,1-1 0,-1 1 0,-1 1 0,2 19 0,-3-11-1597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6976,'-11'-5'743,"-25"-7"1655,34 11-1862,0 1 1,1-1-1,-1 1 0,0 0 1,0 0-1,1 0 0,-1 0 1,0 0-1,0 0 0,0 0 0,1 0 1,-1 1-1,0-1 0,1 1 1,-1-1-1,0 1 0,-1 1 1,0 0-236,1 0 0,-1 0 0,1 0 1,0 1-1,0-1 0,0 1 0,0 0 1,0-1-1,-1 4 0,-6 11 445,1-1-1,1 1 0,-10 35 1,-4 56 640,14-48-903,0 63-1,7-119-486,0-1-1,1 1 0,-1 0 1,1-1-1,0 1 0,0-1 1,1 4-1,-2-7-22,0 1 0,1 0 0,-1-1 0,0 1 0,1-1 0,-1 1 0,0-1 0,1 1 0,-1-1 0,1 1 0,-1-1 0,0 1 0,1-1 0,-1 0 0,1 1 0,-1-1 0,1 0 0,0 1 0,-1-1 0,1 0 0,-1 0 0,1 1 0,0-1 0,-1 0 0,1 0 0,-1 0 0,1 0 1,0 0-1,-1 0 0,1 0 0,0 0 0,-1 0 0,1 0 0,-1 0 0,1 0 0,0-1 0,-1 1 0,1 0 0,-1 0 0,1-1 0,-1 1 0,1 0 0,0-1 0,-1 1 0,1 0 0,-1-1 0,0 1 0,1-1 0,0 0 0,1-1-103,0 0-1,0-1 1,0 1 0,0-1-1,-1 0 1,1 1 0,-1-1 0,0 0-1,1 0 1,-1 0 0,-1 0-1,1 0 1,1-4 0,0-7-367,0-22 0,-1 33 435,-1-164 1550,0 167-1471,0 0-1,0-1 1,0 1 0,0 0-1,0 0 1,0 0 0,0 0 0,0-1-1,0 1 1,0 0 0,0 0-1,0 0 1,0-1 0,0 1 0,0 0-1,0 0 1,0 0 0,0 0-1,0-1 1,0 1 0,0 0 0,0 0-1,0 0 1,0 0 0,1 0-1,-1-1 1,0 1 0,0 0 0,0 0-1,0 0 1,0 0 0,0 0-1,1 0 1,-1 0 0,0 0 0,0 0-1,0-1 1,0 1 0,1 0-1,-1 0 1,0 0 0,0 0 0,0 0-1,0 0 1,1 0 0,-1 0-1,0 0 1,0 0 0,0 0 0,0 0-1,1 0 1,-1 0 0,11 9 490,10 16 473,-7-4-627,0-1 1,2 0-1,18 17 0,59 48 677,-71-68-2758,1-1 0,1 0 0,34 15 0,-56-30 866,1 0 0,0-1 0,0 1 0,0-1 0,0 1 1,0-1-1,0 0 0,0 0 0,0 0 0,0-1 0,0 1 0,0-1 0,0 0 0,0 0 0,0 1 0,0-2 1,3-1-1,13-9-3405,-5-7 1958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 8896,'-1'-1'269,"0"0"-1,0 0 1,0 0 0,0 0 0,0 0 0,0 0 0,1-1 0,-1 1 0,0 0 0,0-2-1,1 3-142,0-1 0,0 1-1,0-1 1,0 1 0,-1-1-1,1 1 1,0-1 0,1 1-1,6-10 8704,-7 16-7583,0-1-1,0 1 1,-1 11 0,-11 37 436,6-31-961,-3 9-78,-19 46 0,11-32-505,5-20-452,-1 0 0,-1-1 0,-25 35 0,24-38-1150,-2-3-2920,11-13 1456,19-8-7641,-6-1 9098,0 0 0,0 0 0,8-5 1,3-4-909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8064,'-23'-2'2592,"23"2"-2566,-1 0 0,1-1 0,0 1 0,0 0 0,0 0 0,0 0 0,0 0 0,-1 0 0,1 0 0,0 0 0,0 0 0,0 0 0,-1 0 0,1 0 0,0 0 0,0 0 0,0 0 0,0 0 0,-1 0 0,1 0 0,0 0 0,0 0 0,0 0 0,0 0 0,0 1 0,-1-1 0,1 0 0,0 0 0,0 0 0,0 0-1,0 0 1,0 0 0,0 0 0,-1 1 0,1-1 0,0 0 0,0 0 0,0 0 0,0 0 0,0 1 0,0-1 0,0 0 0,0 0 0,0 0 0,0 0 0,0 1 0,0-1 0,0 0 0,0 0 0,0 0 0,0 0 0,0 1 0,0-1 0,0 0 0,0 0 0,0 0 0,0 0 0,0 1 0,0-1 0,0 0 0,0 0 0,0 0 0,0 0 0,0 0 0,1 1 0,8 11 1277,-7-10-881,17 25 1511,0-1 0,-2 2 0,18 40 1,-1-2-105,-6-19-135,51 69 0,7-16-2415,-81-94-385,-4-4 52,0 0 0,0 0 0,1-1 0,-1 1 0,0-1 0,1 1 0,-1-1 0,4 2 0,4-6-2711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19 155 6560,'-1'-3'646,"0"1"1,0-1-1,1 1 1,-9-20 16771,7 22-17225,1 0 260,1-1-171,1-5-223,-1 1 0,1 0 0,0 0 0,3-8 0,3-15-114,-3-31 2957,-3 65-2865,-2 0 0,1 0 1,-1 0-1,1 0 0,-2 0 1,-2 10-1,3-14-21,1-1-360,0 1 1,-1-1-1,1 1 1,0-1-1,-1 1 0,1-1 1,-1 0-1,0 1 0,-1 2 1,1-3-258,0 0-1,0 1 1,1 0 0,-1-1-1,0 1 1,1-1 0,-1 1 0,0 3-1,1 0-390,0 0-1,0 0 1,0 1-1,1-1 1,0 0-1,0 0 1,0 0-1,1-1 1,2 8-1,13 19-2255,9 3-1866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5984,'-8'-6'20777,"3"5"-21107,1 2 532,1-1 0,0 1 0,-1 0-1,1 0 1,0 0 0,-1 0 0,1 0-1,0 1 1,0-1 0,0 1 0,0 0-1,0 0 1,0 0 0,1 0 0,-1 0 0,1 1-1,-4 3 1,6-5 310,14-21-496,-13 18 7,0 0 0,1 0 0,-1 0 1,0 0-1,0 0 0,0 0 0,0 0 0,0-1 0,0 1 0,-1 0 0,1-1 0,-1 1 1,1 0-1,-1-1 0,0 1 0,0-1 0,0 1 0,-1-1 0,1 1 0,0 0 0,-1-1 1,0 1-1,-1-4 0,-1-1 60,3 7-72,0 0 0,0 0 1,0-1-1,-1 1 0,1 0 0,0 0 1,0 0-1,0-1 0,0 1 0,0 0 1,-1 0-1,1 0 0,0 0 0,0-1 1,0 1-1,-1 0 0,1 0 0,0 0 1,0 0-1,-1 0 0,1 0 0,0 0 1,0-1-1,-1 1 0,1 0 0,0 0 1,0 0-1,-1 0 0,1 0 0,0 0 1,0 0-1,-1 0 0,1 0 0,0 0 1,0 1-1,-1-1 0,1 0 0,0 0 1,-2 0 52,1 0 32,-3 8-458,4-6 513,-5 9-2005,5-10 1528,-1-1-1,1 1 0,0 0 0,0 0 1,0 0-1,0 0 0,0 0 1,1 0-1,-1-1 0,0 1 1,0 0-1,1 0 0,-1 0 0,0-1 1,1 1-1,-1 0 0,0 0 1,1 0-1,-1-1 0,1 1 0,0 0 1,-1-1-1,1 1 0,-1-1 1,1 1-1,0-1 0,0 1 0,-1-1 1,2 1-1,18 12-5507,10 1 1860,-6-3 1900,26 16-2710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1099 3552,'1'1'578,"1"0"0,0-1 0,-1 1 1,1-1-1,0 1 0,0-1 0,-1 0 0,1 0 0,0 1 1,0-1-1,0-1 0,2 1 0,2 0 342,0 0 0,-1-1 1,1 1-1,10-4 0,-8 0-465,1-1-1,-1 0 1,1 0 0,-2-1-1,1 0 1,-1 0 0,11-12-1,8-7 197,55-44 576,-26 23-707,89-96-1,-102 92-346,-2-1-1,36-62 1,144-277 920,-201 360-776,-13 22-188,-1 0 0,9-19 0,-14 27-118,0 0 1,0 0-1,0 0 0,0 0 0,0 0 1,0 0-1,0 0 0,0 0 1,-1 0-1,1 0 0,0 0 1,0 0-1,0 0 0,0 0 1,0 0-1,0-1 0,0 1 1,0 0-1,0 0 0,0 0 1,0 0-1,-1 0 0,1 0 0,0 0 1,0 0-1,0 0 0,0 0 1,0 0-1,0 0 0,0 0 1,0-1-1,0 1 0,0 0 1,0 0-1,0 0 0,0 0 1,0 0-1,0 0 0,0 0 0,0 0 1,0 0-1,0 0 0,0-1 1,0 1-1,0 0 0,0 0 1,0 0-1,0 0 0,0 0 1,0 0-1,0 0 0,0 0 1,0 0-1,0 0 0,0 0 1,0-1-1,0 1 0,1 0 0,-1 0 1,0 0-1,0 0 0,0 0 1,0 0-1,0 0 0,0 0 1,0 0-1,0 0 0,0 0 1,0 0-1,-8 6 241,-10 14-69,7-2-103,-1 2 0,2-1 1,1 1-1,-13 39 0,-15 85-1,19-63-18,-14 62-64,30-131 56,0 0 0,1 1 0,0-1-1,2 17 1,-1-24-40,1 0 0,0 0 1,0-1-1,0 1 0,0 0 0,1 0 0,0-1 0,0 1 0,0-1 1,1 1-1,-1-1 0,1 0 0,4 5 0,-5-7-10,0 0-1,0-1 1,0 1-1,1-1 1,-1 1-1,0-1 0,1 0 1,-1 0-1,1 0 1,-1 0-1,1 0 1,-1 0-1,1-1 1,0 1-1,-1-1 1,6 0-1,2 0 12,0-1 0,1-1 0,9-2 0,-13 3-10,16-4 11,0-1 0,-1-1 0,0-1 0,40-21 0,-48 21-36,0 0 0,-1-1 0,0-1 1,0 0-1,-1-1 0,-1 0 0,0-1 0,13-17 1,-12 9-44,0 0 0,15-34 0,13-48 20,-33 83 56,115-342 820,-120 358-841,-1-1 0,-1 0 0,1 1 0,0-1 0,-1-6 0,-8 35 47,-24 158 1028,30-168-1004,-24 308 644,26-301-678,0 0 0,2-1 0,5 30 0,-3-20-150,-4-27 92,0 1 0,0-1-1,1 1 1,-1-1 0,1 1 0,1-1-1,-1 0 1,0 1 0,1-1-1,0 0 1,2 4 0,-3-7-338,31-12-14832,-19 7 8950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0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8064,'-7'2'662,"1"-1"1,0 1 0,1 1-1,-1-1 1,0 1 0,1 0-1,-1 0 1,1 1 0,0-1-1,0 1 1,0 1 0,1-1-1,-1 0 1,1 1-1,-6 9 1,6-6-431,0-1-1,1 1 1,0 0 0,0 0 0,1 1-1,0-1 1,0 0 0,1 1-1,0-1 1,1 1 0,0-1-1,0 1 1,1-1 0,0 1 0,0-1-1,1 0 1,4 13 0,-4-16-115,0 0 0,0 0-1,0 0 1,0 0 0,1 0 0,0 0 0,0 0 0,0-1 0,1 0 0,0 0 0,0 0 0,0 0 0,0 0 0,0-1 0,1 0 0,-1 0 0,1 0 0,0 0 0,0-1 0,0 1 0,0-1 0,1-1-1,-1 1 1,0-1 0,1 0 0,-1 0 0,10 0 0,-10-2-96,1 1-1,0-1 1,-1 0-1,1-1 1,-1 1 0,1-1-1,-1 0 1,0-1-1,0 1 1,0-1-1,0 0 1,0 0 0,6-6-1,-5 4 19,0 0-1,-1-1 0,1 0 1,-1 0-1,-1 0 1,1 0-1,-1-1 0,0 0 1,4-9-1,-6 11-15,-1 1 0,0-1 0,0 0 0,0 0 0,0 1 0,-1-1 0,1 0 0,-1 0 0,-1 0 0,0-9 0,0 11-3,1 1 0,-1-1-1,0 1 1,0-1 0,0 1 0,0 0-1,0-1 1,-1 1 0,1 0 0,0 0 0,-1 0-1,0 0 1,0 0 0,1 0 0,-1 0-1,0 1 1,0-1 0,0 1 0,-1-1 0,1 1-1,-5-2 1,-2 0-176,-1 0-1,0 1 1,0 0-1,0 1 1,0 0-1,-1 1 1,1 0-1,-12 2 1,2 0-1051,0 2 1,0 0-1,-22 8 1,39-11 597,-1 0 0,0 0 0,1 1 0,-1-1 0,1 1 0,0 0 1,-1 0-1,1 0 0,0 0 0,0 1 0,-2 2 0,4-4 352,1 0 1,0-1-1,-1 1 0,1 0 0,0 0 0,-1-1 1,1 1-1,0 0 0,0 0 0,0 0 0,0 0 0,0 1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3328,'0'0'17013,"1"1"-16895,-1-1 1,1 0-1,0 0 0,-1 0 1,1 0-1,0 0 0,0 0 1,-1 0-1,1-1 1,0 1-1,-1 0 0,1 0 1,-1 0-1,2-1 1,7-17 427,-1 1 1,-1-2-1,10-37 1,-10 31-331,16-38 0,-3 25 27,35-51 0,-54 88-231,-1 0 1,0 1 0,1-1-1,-1 0 1,0 1 0,1-1 0,-1 1-1,1-1 1,-1 1 0,1-1 0,-1 1-1,1-1 1,-1 1 0,1 0-1,0-1 1,-1 1 0,1 0 0,-1-1-1,1 1 1,0 0 0,-1 0 0,1 0-1,0-1 1,0 1 0,-1 0-1,1 0 1,0 0 0,-1 0 0,1 0-1,0 0 1,-1 0 0,1 1 0,0-1-1,0 0 1,-1 0 0,2 1-1,0 0 33,0 1-1,0 0 0,0 0 1,0 0-1,0 0 0,0 0 0,0 0 1,1 3-1,14 22-16,-10-17 81,-1 0 1,1 0-1,1-1 1,0 1 0,0-2-1,12 11 1,-5-9 86,1 0 1,1-1 0,-1-1-1,24 9 1,-5-3-135,-6-1 105,-14-5-98,1-1 0,1 0 0,-1-1 0,1-1 0,30 5 0,-43-10-27,0 0 0,0 0 0,0 0 0,0-1 0,0 1-1,0-1 1,0 0 0,0 0 0,0-1 0,0 1 0,0-1 0,0 0 0,-1 0 0,1 0-1,-1 0 1,0-1 0,1 1 0,-1-1 0,0 0 0,0 0 0,4-6 0,2-4 42,-1-1 0,0 0 0,0 0 1,6-19-1,-3 6-83,3-1-89,-7 15 112,8-24-1,-13 33-524,-1-1 1,0 0-1,0 1 0,-1-1 1,1-6-1,1 4-2564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164 140 5984,'-2'0'591,"-29"-2"2001,19-3 3585,2 1-3132,9 4-2853,0 0 0,1 0 1,-1 0-1,0-1 0,0 1 0,0 0 1,0-1-1,0 1 0,1 0 0,-1-1 1,0 1-1,0-1 0,1 1 1,-1-1-1,0 1 0,1-1 0,-1 0 1,0-1-1,-1-1 218,1 0 0,0 0 0,0 0 1,1 0-1,-1 0 0,1 0 0,-1-6 0,1 8-363,1-1-1,-1 1 1,0 0-1,0-1 1,1 1 0,-1 0-1,1-1 1,-1 1-1,1 0 1,-1 0 0,1-1-1,0 1 1,0 0 0,-1 0-1,1 0 1,0 0-1,0 0 1,0 0 0,2-2-1,12-7 229,-10 5-252,1 1 1,0 0-1,1 0 1,-1 0 0,12-4-1,8-2 1,-19 7 2,-1 0 0,2 1 0,9-3 0,-14 4-34,-1 1-1,0 0 0,1 0 1,-1 0-1,0 0 0,1 0 1,-1 0-1,0 1 0,1-1 1,-1 1-1,0-1 0,0 1 1,0 0-1,0 0 0,3 2 1,1 1 17,-1 0 1,0 0-1,0 0 1,0 1 0,-1 0-1,0 0 1,0 0-1,0 1 1,0-1 0,-1 1-1,0 0 1,0 0-1,-1 0 1,0 0 0,0 0-1,0 1 1,1 8 0,0 10 53,-1 1 1,0-1-1,-3 29 1,0-49-59,0 38 35,-3-1 0,-1 1 0,-20 71 0,20-98-23,0-1 1,-2-1-1,1 1 1,-2-1 0,0-1-1,-1 1 1,0-1 0,-1-1-1,0 0 1,-1 0 0,0-1-1,-1 0 1,-1-1 0,1 0-1,-26 14 1,1-3 179,-42 18 1,68-33-193,9-4 82,19-1 17,-13-1-130,109-5 245,-61 6 104,-10 0-119,56-5 0,-63 0-519,-34 4-197,22-18-17322,-6 7 12117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40 256 5152,'-18'3'1648,"17"-3"-1599,1 0 0,-1 1 1,0-1-1,0 0 0,0 0 1,1 1-1,-1-1 0,0 0 1,1 1-1,-1-1 0,0 1 0,1-1 1,-1 1-1,1-1 0,-1 1 1,0-1-1,1 1 0,-1 0 1,1-1-1,-1 2 0,0 0 254,-6 8 2582,7-10-2791,0 0 0,0 0 0,0 1 0,0-1 0,0 0-1,1 0 1,-1 0 0,0 1 0,0-1 0,0 0 0,0 0 0,0 0-1,0 0 1,1 1 0,-1-1 0,0 0 0,0 0 0,0 0 0,0 0-1,1 0 1,-1 0 0,0 0 0,0 1 0,0-1 0,1 0 0,-1 0-1,0 0 1,0 0 0,1 0 0,19 0 2674,363-62 1947,-263 36-4118,184-36 374,-156 34-761,368-62 108,-381 74-2814,-106 15 997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2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7040,'-8'-4'6262,"12"16"1700,0-3-8517,-1 3 1077,-1-1 1,-1 1-1,0-1 1,0 1-1,-1-1 1,0 1-1,-4 21 1,0 4 118,-54 458 2009,44-422-2335,-3 26-11,16-71-1226,1-20-4214,2-16 629,6-7 1409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67 3072,'1'-1'243,"0"0"0,0 0 0,0 0 0,0 0 0,0 0 1,0 0-1,0 0 0,0 0 0,3 0 0,10-9 3635,-13 9-3478,0 0-1,0 0 1,-1 0-1,1 0 1,0 0-1,0 0 1,-1-1-1,1 1 1,-1 0-1,1 0 1,-1 0-1,1-1 1,-1 1-1,0 0 1,1 0-1,-1-1 1,0 1-1,0 0 1,0-1-1,0 1 1,0-2 2388,-5 4-1940,2 2-731,1-1-1,0 1 0,0-1 1,1 1-1,-1 0 0,-1 4 1,-6 9 71,4-10-67,-15 23 616,-27 49 0,-33 101-49,50-109-427,-62 150 318,66-155-278,15-30-99,10-29-156,-1 1 0,0 0 0,0-1 0,-6 12 0,8-18-26,-1 0 0,1 0 0,0 1 0,0-1 0,0 0 0,0 0 0,0 1 0,-1-1 0,1 0 0,0 0 0,0 0 0,0 1 0,0-1 0,0 0 0,0 1 0,0-1 0,0 0 0,0 0 0,0 1 0,0-1 0,0 0 0,0 0 0,0 1 0,0-1 0,0 0 0,0 0 0,0 1 0,1-1 0,-1 0 8,0 0 1,0 0-1,0 0 1,1 0-1,-1 0 1,0 0-1,0 0 1,0 0 0,1 0-1,-1 0 1,0 0-1,0 0 1,0 0-1,0 0 1,1 0-1,-1 0 1,0-1-1,0 1 1,0 0 0,0 0-1,1 0 1,-1 0-1,0 0 1,0-1-1,0 1 1,0 0-1,0 0 1,0 0 0,0 0-1,1-1 1,-1 1-1,19-35 319,28-75-1,-24 44-387,15-73-1,-26 85 32,3 0 1,42-98-1,-41 120-75,2 1 0,27-38-1,-38 60-8,-3 2 164,0 1 0,1 1 0,0-1 0,7-6 0,-11 12-76,-1 0-1,1 0 0,0-1 0,-1 1 0,1 0 0,-1 0 0,1 0 0,0 0 0,-1-1 0,1 1 0,0 0 0,-1 0 0,1 0 1,-1 1-1,1-1 0,0 0 0,-1 0 0,1 0 0,0 0 0,-1 1 0,1-1 0,-1 0 0,1 0 0,-1 1 0,1-1 0,-1 0 1,1 1-1,-1-1 0,1 1 0,-1-1 0,1 1 0,0 0 0,15 18-54,-15-17 52,9 12 38,-1 2 0,0 0 0,-1 0 0,-1 0 0,0 1 0,6 27 0,14 107 23,-6-24 210,-20-126-258,4 21 20,0 0 1,-2 0-1,1 32 0,1-33 152,4-36 112,-4-2-416,0-1-1,2-23 0,-1 6 131,15-78-129,39-184-316,-58 276 494,-2 18-44,0 1 1,1-1-1,-1 0 0,0 0 1,1 1-1,0-1 0,-1 1 1,3-5-1,-3 7-10,0 0 0,1 1 1,-1-1-1,0 0 0,0 0 0,1 0 0,-1 0 0,0 0 0,0 0 1,1 1-1,-1-1 0,0 0 0,0 0 0,1 0 0,-1 1 0,0-1 0,0 0 1,0 0-1,0 0 0,1 1 0,-1-1 0,0 0 0,0 1 0,0-1 1,0 0-1,0 0 0,0 1 0,0-1 0,0 0 0,0 0 0,0 1 1,0-1-1,0 1 0,4 11-119,11 57 374,9 125-1,-9-57-156,-7-68-87,6 38 96,-8-66-11,-4-24-25,5 20 0,-2 4-89,-2-35 58,-2-3-10,3 2-59,-3-3-134,22-32-17844,-2 8 12064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8224,'-1'0'205,"1"0"-111,0-1 0,-1 1 1,1 0-1,0 0 1,0 0-1,-1-1 1,1 1-1,0 0 1,-1 0-1,1 0 0,0 0 1,0 0-1,-1 0 1,1 0-1,0 0 1,-1 0-1,1 0 1,0 0-1,-1 0 0,-6 5 5679,16 4-3069,-5-6-2366,0 1 1,0-1-1,1 0 0,-1 0 1,1 0-1,0-1 0,0 0 1,0 0-1,0 0 0,0 0 1,0-1-1,1 0 0,4 1 1,3-1 58,-1 0 1,0-1 0,0-1-1,19-2 1,-29 2-381,0 1-1,0-1 0,0 0 1,0 0-1,0 0 0,0 0 1,0 0-1,0 0 0,0 0 1,0 0-1,0-1 0,-1 1 1,1-1-1,-1 0 0,1 1 0,-1-1 1,0 0-1,1 0 0,-1 0 1,0 0-1,0 0 0,0 0 1,0-3-1,1 0-51,-1 0 1,1-1-1,-1 1 0,-1-1 1,1 1-1,-1-1 1,0 1-1,-1-10 0,0 7 28,0 1 42,0 0 0,0 0 0,-1 0 0,0 0 0,-3-7 0,4 13-41,1-1 0,-1 1-1,0 0 1,0-1 0,0 1 0,1 0 0,-2 0-1,1 0 1,0 0 0,0-1 0,0 1-1,0 1 1,-1-1 0,1 0 0,0 0-1,-1 0 1,1 1 0,-1-1 0,1 1 0,-1-1-1,1 1 1,-1-1 0,1 1 0,-1 0-1,1 0 1,-1 0 0,1 0 0,-1 0-1,-1 0 1,-2 1 78,0 1 0,1-1-1,-1 1 1,0 0 0,1 0 0,-1 0-1,1 0 1,0 1 0,0 0 0,0 0-1,0 0 1,-6 6 0,4-2 20,0 0-1,0 0 1,0 0 0,1 1-1,-8 16 1,10-18-21,1 0 0,0 0 0,0 0 0,0 1 0,-1 12 0,3-16-44,0 0 1,0 1 0,0-1-1,0 1 1,1-1-1,-1 1 1,1-1-1,0 0 1,0 0-1,0 1 1,0-1-1,4 6 1,1 1 102,1 0 0,0-1 0,1 0 0,0 0 0,0 0 0,1-1 0,0 0 0,15 9 0,-18-13-86,0-1 1,0 0-1,0-1 0,0 1 0,1-1 0,-1 0 0,1-1 0,0 0 0,-1 0 0,1 0 0,0-1 0,-1 0 0,1 0 1,0 0-1,0-1 0,8-2 0,13-4-1598,49-20 1,-11-6-9452,-51 24 5992,2-6 1696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7296,'-1'-1'294,"0"1"-184,1-1 0,0 1 1,0 0-1,-1 0 0,1 0 0,0-1 0,-1 1 0,1 0 0,0 0 0,0-1 0,-1 1 0,1 0 0,0-1 0,0 1 1,0 0-1,0-1 0,-1 1 0,1 0 0,0-1 0,0 1 0,0 0 0,0-1 0,0 1 0,0 0 0,0-1 0,0 1 0,0-1 1,0 1-1,0 0 0,0-1 0,1-1 1889,9 3 1574,-5 1-3108,1 0-1,-1 1 1,1-1-1,-1 1 0,0 1 1,0-1-1,-1 1 1,1 0-1,-1 0 0,1 0 1,-1 0-1,-1 1 0,1 0 1,3 5-1,4 8-14,-1 1-1,13 30 1,34 124 995,-33-92-981,-1-4 64,25 74-203,29 112 379,-65-220-378,-11-42 74,4-6 37,0-3-318,-1 0 0,0-1 0,0 0 0,-1 0-1,4-16 1,3-12-32,90-323 93,-47 149-621,-10 81-1290,-10 47-2767,-14 43-1139,-17 37 4750,-1 0-1,2 0 1,-1 0 0,0 0 0,1 0 0,-1 0 0,1 0 0,5-3 0,-6 5 160,-1 0 0,1 0 0,0 1 1,0-1-1,0 0 0,0 1 0,3-1 1,-5 1 716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0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79 3968,'2'-20'1086,"1"-8"1697,-3 26-2515,0 1 0,0 0 0,0-1 0,0 1 0,-1 0 0,1-1 0,-1 1 0,1 0 0,-1 0 0,1-1 0,-1 1 0,1 0 0,-1 0 0,0 0 0,0 0 0,0 0 0,-1-2 0,1 3-158,1-1 0,0 1 1,-1-1-1,1 1 0,-1-1 0,1 1 1,0 0-1,-1-1 0,1 1 0,-1-1 0,1 1 1,-1 0-1,0 0 0,1-1 0,-1 1 1,1 0-1,-1 0 0,1 0 0,-1 0 0,0 0 1,1 0-1,-1 0 0,1 0 0,-1 0 1,0 0-1,1 0 0,-1 0 0,1 0 0,-1 0 1,0 1-1,0 0 25,-1 1 0,1-1-1,0 1 1,1 0 0,-1-1 0,0 1 0,0 0-1,0 4 1,-1-2-109,-59 186 2579,-21 58-416,63-188-2051,-17 93-1,6-15-124,23-113-4,-14 58 404,21-79-419,0-2 9,0-1 1,-1 1 0,1 0-1,0 0 1,-1 0-1,0-1 1,1 1 0,-1 0-1,0 0 1,0-1-1,-2 3 1089,9-8-607,-3 0-459,0 0 0,-1 0 0,1 0 0,-1-1 0,0 1 0,0-1-1,1-4 1,9-39 4,-5 19-21,3-9 25,44-141-155,-42 146 94,2 1 1,0 0 0,26-40 0,-18 36-689,-22 35 571,1 2 80,2 4 63,-1 0 0,0 0 0,0 0 0,-1 0 0,1 0 0,-1 0 0,0 0 0,0 7 1,-1 46 155,-1-29-30,1 23-46,-1-12 111,6 68 0,5-68-94,-10-39-85,1 0 1,-1 0-1,0 0 0,1 0 1,-1 0-1,1 0 1,0 0-1,-1 0 1,1 0-1,-1 0 1,1 0-1,0 0 1,0 0-1,0-1 1,0 1-1,-1 0 1,1-1-1,0 1 1,0-1-1,0 1 0,0-1 1,0 1-1,0-1 1,1 1-1,-1-1 1,0 0-1,0 0 1,0 0-1,0 1 1,0-1-1,0 0 1,1-1-1,0 1 1,4 0 20,0-1 1,0 0 0,0 0 0,-1-1-1,8-2 1,-5 1 11,0-1 0,0 0 0,-1-1 0,1 0 1,-1 0-1,0-1 0,-1 0 0,8-8 0,46-59 163,-37 43-133,-9 12-22,5-5-61,-1 0 0,-2-1 0,21-39 0,-11 23-205,-25 34-276,-2 12 260,-4 153 374,5-116-166,1 53-4,0-85 41,1 0 1,0-1-1,1 1 0,0-1 0,0 0 1,6 11-1,-8-20-7,-1 0 0,1 0-1,0 0 1,-1 0 0,1 0 0,0 0 0,0 0-1,0 0 1,0-1 0,0 1 0,0 0 0,0 0 0,0-1-1,0 1 1,0-1 0,0 1 0,0-1 0,0 1 0,0-1-1,2 1 1,-1-1 11,0 0-1,0-1 1,0 1-1,0 0 1,0 0-1,0-1 1,0 1-1,0-1 1,0 0-1,-1 1 1,4-3-1,1 0-1,0-1-1,-1 0 1,0-1-1,0 1 0,0-1 1,5-6-1,61-91-395,-17 21 396,-38 59 26,4-5-118,35-37 0,-52 60 98,1 0 1,-1 0-1,1-1 0,-1 1 1,0-1-1,-1 0 0,4-7 1,-5 4-244,-12 9-67,9 0 219,0 0 0,0 0 0,0 0 0,0 0 1,0 1-1,0-1 0,0 1 0,0-1 0,1 1 0,-1 0 0,1-1 1,-3 4-1,-17 27-14,20-30 65,-7 11-8,1 1 1,1 0 0,0 0-1,-6 25 1,-8 62 28,14-65-30,4-26 66,0 0 1,1 0-1,0 0 0,1 0 1,0 0-1,0 0 1,1 0-1,1 0 1,0 0-1,0 0 0,7 18 1,-9-28-29,0 1 1,0-1-1,1 0 1,-1 0-1,0 0 1,0 0-1,0 1 1,1-1-1,-1 0 1,0 0-1,0 0 1,1 0-1,-1 0 1,0 0-1,0 0 1,1 0-1,-1 0 1,0 0 0,1 0-1,-1 0 1,0 0-1,0 0 1,1 0-1,-1 0 1,0 0-1,0 0 1,1 0-1,-1 0 1,0 0-1,0 0 1,1-1-1,-1 1 1,0 0-1,0 0 1,0 0-1,1-1 1,-1 1-12,1-1 22,1-1 0,-1 1-1,0-1 1,0 1 0,0-1 0,0 0 0,-1 1-1,1-1 1,0 0 0,-1 0 0,1 0 0,-1 1-1,1-1 1,-1-2 0,2-5 3,5-28-93,-2 1 0,1-72 0,-2 24 188,-3-11-1406,-1 165 1222,0 60 636,-19 163-1,13-259-446,-15 52-1,19-81-75,-1 1 0,1-1 0,-1-1 0,0 1 1,0 0-1,0-1 0,0 1 0,-1-1 0,-5 5 0,8-9-31,0 1-1,0-1 0,0 1 1,0-1-1,0 1 0,0-1 1,0 0-1,0 1 0,0-1 1,0 0-1,0 0 0,0 0 1,0 0-1,0 0 0,0 0 1,0 0-1,-1 0 0,1-1 1,0 1-1,0 0 0,0-1 1,0 1-1,0 0 0,0-1 1,1 1-1,-1-1 0,0 0 1,0 1-1,0-1 0,0 0 1,1 1-1,-1-1 0,0 0 1,0-1-1,-2 0-23,1-1 0,0 0 0,-1 1 0,1-1 0,0 0 0,1 0 0,-1-1 0,-2-5 1,3 6-35,1 0 0,0 0 0,-1-1 0,1 1 1,0 0-1,0 0 0,1 0 0,-1-1 1,1 1-1,-1 0 0,1 0 0,0 0 1,0 0-1,1 0 0,-1 0 0,2-3 1,4-4 61,-1 1 1,2-1-1,9-9 1,-9 11-126,46-44 48,-9 10 247,289-326 84,-313 342-250,-1 0 0,-1-1 0,25-46 1,-34 51-15,0-1 0,-1 1 0,-2-2 0,0 1 0,5-37 0,-6-22 165,-3 19-239,-1 24-305,-3 32-13,1 25 196,-4 63 171,-24 131-1,10-95 193,-1 5-47,-7 60-133,22-147 1,1-17 332,1 22 0,2-40-320,0 0 0,1 0 0,-1 0 0,1 0 1,-1 0-1,0 0 0,1 0 0,-1 0 1,1 0-1,-1 0 0,0-1 0,1 1 0,-1 0 1,1 0-1,-1 0 0,0 0 0,1-1 1,-1 1-1,0 0 0,1 0 0,-1-1 1,0 1-1,1 0 0,-1-1 0,5-5-39,-1 0-1,0-1 0,-1 1 0,0-1 1,0 0-1,4-10 0,-1-2 1,57-135-369,-62 153 321,-1 3 42,41 116-176,-37-107 397,-3-9-211,-1 1-1,1-1 0,0 0 1,0 0-1,0 0 0,0 0 1,2 3-1,-2-5 35,0 1 1,0-1-1,0 1 1,-1-1-1,1 1 1,0-1-1,0 1 1,0-1-1,0 0 1,0 1-1,0-1 1,0 0-1,0 0 0,0 0 1,0 0-1,0 0 1,0 0-1,0 0 1,-1 0-1,1 0 1,2-1-1,-1 1 0,1-1-1,-1 0 0,0 0 1,0 0-1,0 0 0,0 0 1,0 0-1,0 0 0,0-1 0,0 1 1,0-1-1,-1 0 0,3-2 1,19-28 177,-3 4-105,-6 12-83,-5 7-2,0 0-1,-1-1 1,-1 0 0,8-12 0,-11 16 34,0 0 1,0 0-1,1 1 0,0 0 1,9-9-1,-8 9 6,0 0 1,0-1-1,8-11 0,-10 10-1,1 0 0,-1-1 0,0 1 0,5-15 0,-8 18-27,0 1 1,0-1-1,-1 1 1,1-1-1,-1 1 1,0-1-1,0 1 1,-1-1 0,1 1-1,-1-1 1,1 1-1,-1-1 1,0 1-1,-2-4 1,2 5-36,0 1-1,0-1 1,0 1-1,0 0 1,0 0 0,0-1-1,0 1 1,0 0 0,-1 0-1,1 0 1,0 0 0,-1 0-1,1 1 1,-1-1 0,1 0-1,0 1 1,-1-1 0,0 1-1,1-1 1,-1 1 0,1 0-1,-1-1 1,0 1 0,1 0-1,-1 0 1,-1 1 0,0-1-27,0 0 0,0 0 0,0 1 0,0-1 0,0 1 0,0 0 0,0 0 0,0 0 0,1 0 0,-1 1 0,0-1 0,1 1 0,-5 2 0,3 1 37,0-1-1,1 1 1,-1 0 0,1 0-1,0 1 1,0-1 0,1 1-1,-1-1 1,1 1-1,0 0 1,1-1 0,-2 9-1,0 6 10,1 0 0,1 27 0,1-27 75,2 0 1,0 0 0,1-1 0,1 1 0,7 20-1,-8-29 1,1 0-1,1 0 1,0 0 0,0 0-1,1-1 1,1 0-1,0 0 1,0-1 0,15 15-1,-20-22-35,0 0-1,0 0 0,0-1 0,0 1 1,0-1-1,0 0 0,1 1 1,-1-1-1,1 0 0,-1 0 1,0-1-1,1 1 0,0 0 0,-1-1 1,1 1-1,-1-1 0,1 0 1,0 0-1,-1 0 0,1 0 1,-1-1-1,1 1 0,-1-1 1,1 1-1,-1-1 0,1 0 0,-1 0 1,1 0-1,-1 0 0,0-1 1,0 1-1,1 0 0,1-3 1,5-4 24,-1 0 1,1 0 0,-2-1-1,1 0 1,-1 0 0,5-11-1,30-48 233,-12 18-443,47-58-1,-76 106 123,0 1-1,0 0 0,0 0 0,0 0 0,0 0 0,0 0 1,1 0-1,-1 0 0,1 0 0,-1 0 0,0 0 0,3 0 1,-4 1 17,1 0 0,0 0 0,-1 0 1,1 0-1,0 0 0,-1 0 0,1 0 0,0 0 1,-1 1-1,1-1 0,0 0 0,-1 0 0,1 1 1,0-1-1,-1 0 0,1 1 0,-1-1 1,1 0-1,0 1 0,-1-1 0,1 1 0,-1-1 1,0 1-1,1-1 0,-1 1 0,1 0 1,-1-1-1,0 1 0,1 1 0,2 3 10,-1 0-1,0 1 1,0 0-1,-1-1 1,1 1 0,-1 0-1,0 0 1,0 11-1,-2 1-12,-3 29-1,2-30 44,-1 0-1,-1-1 1,-1 1 0,-13 31 0,14-41 45,0 0 1,-10 14-1,12-19-50,0 1-1,-1-1 0,1 0 0,0 1 0,-1-1 0,1 0 0,-1 0 0,1-1 0,-1 1 0,-5 2 0,-7-4-15,14 0-25,0-1 1,-1 1-1,1 0 1,0 0-1,-1 0 1,1 0-1,0 0 1,-1 0-1,1 1 0,-2 0 1,35-27 283,-18 16-237,0-1-1,0 0 0,-1-1 1,-1 0-1,0-1 0,17-24 0,53-96 415,-57 89-316,-24 42-119,22-37 15,-1 0-1,22-60 0,-39 87-10,-1 0 1,0-1-1,-1 1 0,0-1 0,-1 0 0,0-19 0,-12 56-108,-2 28 206,2 0-1,2 1 0,-2 60 1,19 162-1220,-8-240-1904,3-13-2115,3-7-1372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0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 9984,'-26'-15'11039,"39"18"-9951,5 1-672,1-4-96,2 0-192,-3 0-384,4 0 160,1 0-2016,-1 5 1152,-4-2-4319,0-3 2943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1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96 10976,'-53'-51'4064,"39"43"-3168,4-1-257,10 6-958,5-5 31,4-1-672,9 1 544,9 8-3104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5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131 635 4064,'-1'-2'124,"1"1"308,-1 0-1,0 0 0,1-1 0,-1 1 0,0 0 1,0 0-1,0 0 0,0 0 0,0 0 0,0 0 1,0 0-1,0 0 0,0 0 0,0 0 0,-3-1 1,-10 1 2734,12 0-2965,0 1 0,1-1 0,-1 1 0,1 0 0,-1 0-1,0 0 1,1 0 0,-1 0 0,0 0 0,1 0 0,-1 0 0,0 1 0,1-1 0,-1 1 0,0-1 0,1 1 0,-1-1 0,1 1 0,-1 0 0,-1 2 0,-2 1-62,0 1-1,0-1 1,1 1 0,0 0-1,0 1 1,0-1 0,1 1-1,0 0 1,0-1 0,0 1-1,1 1 1,-1-1 0,2 0-1,-1 1 1,0 6 0,-2 6-47,1 1 0,1-1 0,1 1 0,1 0 0,3 25 0,-2-36-20,0 0-1,1 0 0,1-1 0,-1 1 1,1 0-1,0-1 0,1 0 0,0 0 0,1 0 1,-1 0-1,1-1 0,1 0 0,-1 0 1,8 6-1,-11-10-29,0-2 0,0 1 0,1 0 0,-1 0 0,1-1 0,-1 1 0,1-1 0,-1 0 0,1 0 0,0 0 0,0 0 0,-1 0 0,1-1 0,0 1 0,0-1 0,0 0 0,0 0 0,0 0 0,0 0 0,0 0 0,-1-1 0,1 1 0,0-1 0,0 0 0,3-1 0,-3 0-8,0 1 1,0-1-1,0 0 0,-1 1 1,1-2-1,-1 1 0,1 0 1,-1 0-1,0-1 1,0 1-1,0-1 0,0 1 1,-1-1-1,1 0 1,-1 0-1,1 0 0,-1 0 1,0 0-1,0 0 0,0 0 1,-1-1-1,1-3 1,0-6 11,-1 0 1,0 1 0,-1-1 0,-5-22 0,-17-49-225,17 62 68,-31-85 318,34 101-287,2 5 39,1 0 1,-1 1 0,1-1 0,-1 0 0,1 0-1,-1 1 1,1-1 0,0 0 0,-1 0-1,1 0 1,0 0 0,0 0 0,0 0 0,-1 1-1,1-1 1,0 0 0,0 0 0,0 0 0,1-2-1,7 12 35,1 1 109,1 0-1,0-1 1,0 0 0,1-1 0,20 12-1,-25-17-59,1 0-1,0 0 0,0 0 0,0-1 0,0 0 1,0 0-1,1-1 0,-1 0 0,1 0 0,-1-1 1,1 0-1,7-1 0,6-2 49,-1-1 0,1-1 0,0-1 0,-1 0 0,26-14 0,92-55 27,-126 68-134,4-3 5,25-13 4,-39 22 1,1 0-1,0 0 1,0 0 0,0 0-1,0 0 1,0 1 0,-1-1-1,1 1 1,0 0 0,0 0-1,0 0 1,5 1 0,-6 0 6,0-1 0,-1 1 0,1 0 0,-1 0-1,1 0 1,0 0 0,-1 0 0,0 0 0,1 0 0,-1 1 0,0-1 0,1 0 0,-1 1 0,0-1 0,1 4 0,14 28-17,-10-20 54,10 20-76,-6-13-41,13 38-1,-19-45 148,2 2 424,-6-15-481,0 0 1,0 0-1,0 0 0,0 0 1,0 0-1,0 0 0,0 0 1,0 0-1,0 0 0,-1 0 1,1 0-1,0 0 1,0 0-1,0 0 0,0 0 1,0 0-1,0 0 0,0 0 1,0 0-1,0 0 0,0 0 1,0 0-1,0 0 0,0 0 1,0 0-1,0 0 0,0 0 1,0 0-1,-4-8 326,-14-31-119,-10-18-473,25 53 234,0-1 1,0 0-1,-1 1 0,0 0 1,1 0-1,-2 0 1,1 0-1,-6-3 1,8 5-19,0 1 1,0 0 0,0 0-1,0 0 1,0 0 0,0 0 0,0 0-1,0 1 1,-1-1 0,1 1-1,0-1 1,0 1 0,-1 0 0,1 0-1,0 0 1,-1 0 0,1 0 0,0 1-1,0-1 1,-1 1 0,1-1-1,0 1 1,-2 1 0,1 0 33,0 0 1,0 0-1,1 0 1,-1 1-1,1-1 1,0 1-1,-1 0 1,1 0-1,0 0 1,1 0-1,-1 0 1,1 0-1,-1 0 1,1 0-1,-1 5 1,-1 3 27,0 1 1,1 0-1,-1 12 0,-1 60-49,4-71 37,1 0-1,0 0 1,1-1-1,6 20 1,-2-11 18,13 26 0,-17-41 60,1 0 1,0 0-1,1-1 1,0 0 0,0 1-1,0-1 1,0-1-1,11 10 1,-13-13-55,0 0-1,1 1 1,-1-1-1,1 0 1,0 0 0,-1-1-1,1 1 1,0 0 0,-1-1-1,1 0 1,0 1 0,0-1-1,-1 0 1,1-1 0,0 1-1,0 0 1,-1-1 0,1 0-1,0 1 1,3-2-1,6-3 67,1-1 0,21-12-1,-26 13-137,8-5 70,0 0 0,-1-1 1,-1-1-1,19-18 0,45-60 54,10-9-138,-76 87 20,2 1-1,0 0 0,27-15 0,-38 24 16,0 0 0,0 1 0,1-1 1,-1 1-1,0 0 0,1 0 0,-1 0 1,1 1-1,-1-1 0,1 1 1,0 0-1,-1 0 0,1 0 0,-1 0 1,1 1-1,0-1 0,-1 1 1,1 0-1,4 2 0,1 1-14,0 1 0,0 0-1,0 1 1,-1 0 0,12 10 0,-11-7 25,0-1 1,-1 2 0,0-1-1,13 21 1,-20-28 532,2-19-309,-3 10-248,-1-1 1,1 1-1,-1 0 1,-1 0-1,1-1 0,-1 1 1,0 0-1,-1 0 1,1 1-1,-1-1 1,-1 0-1,1 1 0,-9-10 1,11 14 8,0 1 0,0-1 0,-1 1-1,1 0 1,-1 0 0,1 0 0,-1 0 0,1 0 0,-1 0 0,0 0 0,1 0 0,-1 0 0,0 1 0,0-1-1,1 1 1,-1-1 0,0 1 0,0 0 0,0 0 0,0 0 0,1 0 0,-1 0 0,0 0 0,0 0-1,0 1 1,0-1 0,0 1 0,-1 0 0,-3 1 2,1 0 0,0 1-1,0-1 1,1 1 0,-1 0 0,1 0 0,-1 0-1,-5 6 1,0 3 7,1-1 0,-1 2 0,2-1 0,0 1 0,0 0 0,1 1 0,1 0 0,0 0 0,1 0 0,0 1 0,1 0 0,1 0 0,-1 17 0,3-24 27,2 1 1,-1-1 0,1 0 0,0 0-1,1 0 1,0 0 0,0-1 0,0 1-1,1 0 1,0-1 0,1 0 0,0 0-1,0 0 1,1 0 0,-1 0 0,1-1-1,1 0 1,-1 0 0,1-1 0,10 9 0,-12-11 36,0-1 0,-1 0 0,1 0 0,0 0 0,0 0 0,0 0 1,1-1-1,-1 0 0,0 0 0,0 0 0,1 0 0,-1-1 0,0 0 0,1 0 1,-1 0-1,1 0 0,-1-1 0,0 1 0,1-1 0,-1 0 0,7-3 1,1-1 3,-1 0 0,1 0 0,-1-1 0,0-1 0,-1 0 0,14-11-1,-7 3-38,-1-1-1,-1 0 1,0-1-1,17-27 0,42-80 154,-42 67-82,-1 6-110,29-54-422,-56 95 32,-5 12 183,-8 18 137,-2 18 96,1 1 0,2 0 1,2 0-1,1 1 0,1 46 1,4-75 32,0 0 0,1-1 1,0 1-1,1-1 1,5 21-1,-6-29-14,0 1-1,0-1 0,0 0 0,0 0 0,0 1 0,0-1 1,1 0-1,-1 0 0,1 0 0,0-1 0,-1 1 0,1 0 1,0-1-1,0 1 0,0-1 0,0 1 0,0-1 1,1 0-1,-1 0 0,0 0 0,0 0 0,1 0 0,-1-1 1,1 1-1,-1-1 0,0 0 0,1 1 0,-1-1 0,1 0 1,4-1-1,-2 0-15,1 0 0,0 0 0,-1 0 1,1-1-1,-1 0 0,0 0 0,0-1 1,0 0-1,0 0 0,0 0 0,0 0 0,-1-1 1,1 1-1,-1-1 0,0 0 0,4-5 0,5-8 42,0-1-1,18-36 0,-21 37-43,62-129-193,-54 109 129,-13 18-210,-5 18 78,0 4 33,0 7 84,-1 48-130,-1-27 283,5 58 0,-1-73-72,1 1 1,0-1-1,1 0 0,0-1 1,2 1-1,0-1 0,1 0 1,13 23-1,-19-37 5,0 0 1,0 1-1,0-1 1,0 0-1,0 0 1,0 1 0,1-1-1,-1 0 1,0 0-1,1-1 1,-1 1-1,1 0 1,-1 0-1,1-1 1,-1 1-1,1-1 1,0 1-1,-1-1 1,1 0-1,0 1 1,-1-1-1,1 0 1,0 0-1,-1 0 1,1 0 0,0-1-1,-1 1 1,1 0-1,0-1 1,-1 1-1,1-1 1,-1 0-1,1 1 1,-1-1-1,3-1 1,1-1 32,0-1 1,0 1 0,0-1-1,0 0 1,0 0 0,-1 0-1,0-1 1,7-8-1,7-19 34,-1 0-1,16-41 0,14-28-151,-27 64 42,31-54 54,-42 76-34,-2 2-435,-6 16 214,-3 9 85,-22 177-342,12-83 406,-4-15 285,-38 127-1,30-131-138,2 9 480,21-95-525,1 0 0,0 0 0,0 0 0,-1 0-1,1 0 1,0-1 0,-1 1 0,1 0 0,-1 0 0,1 0-1,-1 0 1,1-1 0,-2 2 0,2-2-12,-1 0 1,1 0 0,0 0-1,0 0 1,-1 0-1,1 0 1,0 0-1,0 0 1,0 0-1,-1 0 1,1 0-1,0 0 1,0-1 0,0 1-1,-1 0 1,1 0-1,0 0 1,0 0-1,0 0 1,0-1-1,0 1 1,-1 0-1,1 0 1,0 0 0,0-1-1,0 1 1,0 0-1,0 0 1,0 0-1,0-1 1,0 1-1,0 0 1,0-1 0,-6-27 186,5-4-290,1 0 0,6-35 0,14-67 165,-13 94-85,0-2-18,1 1 1,3 0-1,28-71 1,-32 96 2,1-1 1,1 1 0,0 1 0,1 0 0,0 0 0,2 1 0,-1 0 0,2 1 0,0 1-1,0 0 1,25-17 0,-32 26 32,0-1 0,0 1 0,0 0 1,0 1-1,0 0 0,0 0 0,1 0 0,-1 0 0,8 0 0,-11 2-14,0 0 0,0 0 0,-1 0 0,1 0-1,0 1 1,0-1 0,-1 1 0,1 0 0,-1 0 0,1 0 0,0 0-1,-1 0 1,1 0 0,-1 1 0,0-1 0,0 1 0,1-1-1,-1 1 1,0 0 0,0 0 0,-1 0 0,1 0 0,0 0 0,2 5-1,0 1 10,0 0 0,-1 1 0,0 0 0,0-1-1,0 1 1,-2 0 0,3 13 0,-3 1 34,-1 42 1,0-51 22,-2 1 0,0-1 0,0-1 0,-1 1 0,-1 0 1,-10 23-1,11-31-28,-1 1 0,1 0 0,-2-1-1,1 1 1,-1-1 0,0 0 0,0-1 0,0 1 0,-1-1 0,0 0 0,0-1 0,0 1 0,-1-1 0,-8 4 0,10-6-16,1 0 1,-1 0-1,1 0 1,-1 0-1,0-1 1,1 0-1,-1 0 1,0 0-1,0-1 1,0 0-1,0 0 1,0 0-1,0 0 0,0-1 1,0 0-1,1 0 1,-1 0-1,0 0 1,1-1-1,-1 0 1,0 0-1,1 0 1,0 0-1,0-1 1,0 0-1,0 0 1,-5-5-1,3 3-60,1-1 0,0 0 0,0 0 0,1 0 0,0-1 0,0 1 0,0-1 0,1 0 0,0 0 0,0-1 0,1 1 0,-3-13-1,5 20 44,0-1 0,0 0 0,0 0 0,-1 0 0,1 0 0,0 1 0,1-1 0,-1 0 0,0 0-1,0 0 1,0 0 0,0 1 0,1-1 0,-1 0 0,0 0 0,1 1 0,-1-1 0,1 0 0,-1 0-1,1 1 1,-1-1 0,1 0 0,-1 1 0,1-1 0,-1 1 0,1-1 0,0 1 0,-1-1 0,1 1-1,0-1 1,0 1 0,-1 0 0,1-1 0,0 1 0,0 0 0,0 0 0,-1 0 0,1-1 0,0 1-1,0 0 1,0 0 0,0 0 0,-1 0 0,1 1 0,1-1 0,4 0-30,-1 1 0,0 0 0,0 0-1,0 0 1,9 3 0,69 32 73,79 27 115,-148-59-142,-1-1 0,1-1 0,0 0 0,0-1 1,0-1-1,16 0 0,-26-1 24,1 0 0,-1 0 1,0 0-1,1 0 1,-1-1-1,0 0 0,0 0 1,0 0-1,0 0 0,-1 0 1,1-1-1,-1 0 0,1 1 1,-1-2-1,0 1 0,0 0 1,0 0-1,0-1 0,-1 0 1,3-4-1,5-10 5,-1 0 0,-1 0 0,7-24 0,-9 24-32,18-53 59,16-41-18,-23 65-671,-19 59 560,-2 25-1,1-6 8,-1 16 45,3 50-1,1-60 54,0-22-39,1 0 0,1 0 1,0 0-1,6 20 0,-6-29 7,-1 0-1,1-1 1,1 0-1,-1 1 1,1-1-1,-1 0 1,2 0-1,-1 0 1,0 0-1,1-1 1,0 0-1,0 1 0,0-1 1,6 4-1,-5-6 11,-1 0 0,0 0-1,1-1 1,0 1 0,-1-1-1,1 0 1,0 0 0,0 0-1,0-1 1,-1 0 0,9 0-1,7-2 76,28-6 0,-45 8-79,10-3-21,-1-1 0,0 0 0,0-1 1,0 0-1,0 0 0,-1-2 0,0 1 0,0-1 0,-1-1 0,1 0 0,-2 0 0,1-1 0,-1-1 1,-1 1-1,0-1 0,0-1 0,-1 1 0,8-16 0,-14 24 8,10-20-19,0-1 0,9-32 0,-18 49-25,0-1 0,-1 0 1,0 1-1,0-1 0,0 0 0,-1 0 0,0 0 0,0 0 1,-1 1-1,0-1 0,0 0 0,-1 1 0,-3-11 0,5 15 32,-1 0 0,0 1 0,1-1 0,-1 1 0,0-1 0,0 1 0,0-1-1,0 1 1,0 0 0,0 0 0,0-1 0,0 1 0,0 0 0,-1 0 0,1 0-1,0 0 1,-1 0 0,1 0 0,-1 1 0,1-1 0,-1 0 0,0 1 0,1-1-1,-1 1 1,1 0 0,-1-1 0,0 1 0,0 0 0,1 0 0,-1 0-1,0 0 1,1 0 0,-1 1 0,-2 0 0,-1 0-5,1 1 0,-1 0 0,1 0 0,0 0 0,0 1 1,0 0-1,1-1 0,-1 1 0,0 0 0,1 1 0,-4 3 0,2 1 9,-1 0 0,1 1 1,1 0-1,-1 0 0,1 0 0,1 0 0,0 1 0,0-1 0,1 1 0,0 0 1,1 0-1,0-1 0,0 1 0,1 0 0,1 0 0,-1 0 0,2 0 1,-1 0-1,5 14 0,-4-19 34,1 1 1,0-1-1,0 0 0,0 0 1,1 0-1,-1 0 1,1 0-1,0-1 0,1 0 1,-1 0-1,1 0 1,0 0-1,0-1 0,0 1 1,0-2-1,0 1 0,1 0 1,-1-1-1,1 0 1,0 0-1,0-1 0,0 1 1,-1-1-1,1-1 1,0 1-1,1-1 0,-1 0 1,0 0-1,0-1 1,0 0-1,0 0 0,-1 0 1,8-3-1,3-3 4,0-1-1,-1 0 1,23-17 0,39-36-84,-42 32 100,95-72 122,-129 101-171,18-16-3,-13 7-92,-6 9 90,0-1-1,0 1 0,0 0 0,0 0 1,0 0-1,0 0 0,0-1 1,0 1-1,0 0 0,0 0 1,0 0-1,0-1 0,0 1 0,0 0 1,0 0-1,0 0 0,0 0 1,0-1-1,0 1 0,0 0 0,0 0 1,0 0-1,0 0 0,-1-1 1,1 1-1,0 0 0,0 0 1,0 0-1,0 0 0,0 0 0,-1 0 1,1-1-1,0 1 0,0 0 1,0 0-1,0 0 0,-1 0 1,1 0-1,-1 0-6,-1 0 0,1-1 0,0 1 0,0 0 0,-1 0 0,1 1 0,0-1 1,-1 0-1,1 0 0,0 1 0,0-1 0,0 1 0,-1-1 0,1 1 0,0-1 0,0 1 0,-1 0 0,-21 16-13,19-14 7,-7 7-18,0 0 0,1 1 0,0 1-1,0-1 1,2 1 0,-13 21 0,7-6 24,1 1 0,-12 36 1,21-53 21,0 0 0,1 0-1,1 0 1,0 1 0,0-1 0,1 0 0,0 1 0,2 14 0,-1-25 5,0 0 0,0 1 0,1-1-1,-1 0 1,1 1 0,-1-1 0,1 0 0,0 0 0,-1 1 0,1-1 0,0 0 0,0 0 0,0 0-1,-1 0 1,1 0 0,0 0 0,1 0 0,-1-1 0,0 1 0,0 0 0,0 0 0,0-1 0,1 1 0,-1-1-1,0 1 1,0-1 0,1 0 0,-1 1 0,0-1 0,1 0 0,-1 0 0,0 0 0,1 0 0,2 0-1,3-1 19,0 0 0,1-1 0,-1 1 0,0-1-1,7-4 1,-2 1-4,0 0-1,-1-2 1,1 1 0,-2-1-1,1-1 1,-1 0 0,0-1-1,-1 0 1,0 0 0,10-13-1,8-14 7,34-61 0,-56 87 5,97-177 37,-83 146-89,-2 0 0,21-78 0,-17 32 34,12-119 1,-24 138-225,-9 55 194,0 13 9,0 0 0,0 0 0,0 0 0,0 0 0,0 0 0,0 0 0,0 0 0,-1-1 0,1 1 0,0 0 0,0 0 0,0 0 0,0 0 0,0 0 0,0 0 0,0 0 0,0 0 0,0 0 0,0 0 0,-1 0 0,1 0 0,0 0 0,0 0 0,0 0 0,0 0 0,0 0 0,0 0 0,0 0 0,0 0 0,0 0 0,0 1 0,-1-1 0,1 0 0,0 0 0,0 0 0,0 0 0,0 0 0,0 0 0,0 0 0,0 0 0,0 0 0,0 0 0,0 0 0,0 0 0,0 0 0,0 0 0,0 1 0,0-1 0,0 0 0,0 0 0,0 0 0,0 0 0,0 0 0,0 0 0,0 0 0,0 0 0,0 1 0,-10 24-34,-34 210 228,36-172-27,2 120 0,26 45-281,-1-131-3462,-16-82 2437,-2-10-14,0 0 0,1 0 0,-1 0 0,1 0 0,0 0 0,0 0 1,3 5-1,2-2-4685,-12-21 2065,-6-13 344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6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45 11040,'-125'-45'4096,"107"50"-3168,8-1-289,6-4-3134,18 0-2465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8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1108 2976,'0'1'220,"0"-1"-1,-1 0 1,1 1 0,0-1 0,0 0-1,-1 1 1,1-1 0,0 0 0,0 1-1,-1-1 1,1 0 0,0 1 0,0-1-1,0 1 1,0-1 0,-1 0 0,1 1-1,0-1 1,0 1 0,0-1 0,0 0-1,0 1 1,0-1 0,0 1 0,0-1-1,0 1 1,1-1 0,-1 1 0,3 11 5887,-1-12-4822,0 0-1112,0-1 0,0 1 0,0-1 0,0 1 0,0-1 0,0 0 0,0 1 1,0-1-1,0 0 0,0 0 0,-1 0 0,1-1 0,0 1 0,1-2 0,23-25 496,-20 20-526,99-128 957,-40 47-467,-59 81-567,13-17 148,1 0 0,1 1 0,43-38 1,-50 50 1,-12 10-194,0 0-1,0 0 1,1 0 0,-1 1-1,0-1 1,1 0-1,2-1 1,-4 4-13,0 0 0,-1-1 0,1 1 1,-1 0-1,1-1 0,-1 1 0,1 0 0,-1-1 0,0 1 0,1 0 0,-1 0 1,0 0-1,0-1 0,1 3 0,-1-3 3,2 11 77,-1-1 0,1 1 0,-2-1 0,0 1 0,0 0-1,-2 14 1,0 5 15,0 2 1,-10 153 366,7-69 441,5-116-888,0 0 1,1 0-1,-1 0 1,1 0-1,-1 0 1,0 0-1,1 0 1,-1 0-1,1 0 1,-1 0-1,0 0 1,1-1-1,-1 1 1,1 0 0,-1 0-1,0 0 1,1-1-1,-1 1 1,0 0-1,1 0 1,-1-1-1,0 1 1,1 0-1,-1-1 1,3-3-14,0-1 0,0 1 1,-1-1-1,0 1 0,0-1 0,0 0 0,1-7 1,-1 7-22,17-57-25,31-87-66,-41 126 65,2 0 1,0 0-1,2 1 0,17-24 0,-23 37-24,-4 4-30,0 0 1,1 0-1,-1 1 0,7-6 1,-10 10 81,1-1-1,-1 1 1,1-1 0,-1 1 0,1-1-1,-1 1 1,1 0 0,-1-1 0,1 1-1,0 0 1,-1 0 0,1-1-1,0 1 1,-1 0 0,1 0 0,-1 0-1,1 0 1,0 0 0,-1 0 0,1 0-1,0 0 1,-1 0 0,1 0 0,0 0-1,-1 0 1,1 1 0,0-1 0,-1 0-1,1 0 1,-1 1 0,1-1 0,-1 0-1,1 1 1,0-1 0,-1 1 0,1-1-1,-1 0 1,0 1 0,1-1 0,-1 1-1,1 0 1,-1-1 0,0 1 0,1 0-1,4 10 13,0 0 0,0 0 0,-1 1 0,-1 0 0,0 0 0,-1 0 0,2 14-1,5 24 20,-4-28 74,0 1-31,1 0 0,1-1 1,16 36-1,-22-55-39,1-1 1,0 1-1,0 0 0,0 0 0,0-1 1,0 1-1,1-1 0,-1 0 0,1 0 1,0 0-1,-1 0 0,1 0 0,0 0 1,0-1-1,0 0 0,0 1 0,0-1 1,0 0-1,1 0 0,-1-1 0,0 1 1,1-1-1,-1 1 0,0-1 0,1 0 1,-1-1-1,0 1 0,1 0 0,4-2 1,0 0 9,1-1 1,0 0 0,-1 0 0,1 0-1,-1-1 1,0-1 0,0 1-1,-1-2 1,13-9 0,-8 4 13,-1-1 0,-1 0 0,0-1-1,0 0 1,-1 0 0,10-22 0,-5 5-77,-1 0 0,9-38-1,-19 58-43,-1 0 0,0 0 0,0-1 0,-1 1 0,-1 0 0,0-1 0,-1-10 0,1 20 44,0 0 0,0 0 0,-1-1 0,1 1-1,0 0 1,-1 0 0,1 0 0,0 0 0,-1 0 0,1 1 0,-1-1-1,0 0 1,1 0 0,-1 0 0,0 0 0,1 1 0,-1-1 0,0 0-1,0 0 1,0 1 0,0-1 0,1 1 0,-1-1 0,0 1 0,0-1-1,0 1 1,-2-1 0,2 1 10,-1 0 0,1 0 0,-1 0 0,1 0 0,-1 0 1,1 0-1,0 0 0,-1 0 0,1 1 0,-1-1 0,1 0 0,-1 1 0,1-1 0,0 1 0,-1 0 0,1-1 0,0 1 0,0 0 1,-3 2-1,-1 3 24,-1 1 0,1-1 1,0 1-1,0 1 0,0-1 1,1 1-1,0-1 0,1 1 1,0 0-1,0 0 1,1 1-1,-2 10 0,1 0 104,0 0-1,2 0 1,0 1 0,3 28-1,-1-32-74,2 1 0,0-1-1,1 0 1,1-1 0,0 1-1,1-1 1,14 25 0,-18-36 12,1 1 0,0-1 1,0 0-1,0 0 0,1 0 1,0 0-1,-1-1 1,1 0-1,9 6 0,-11-8-26,0 0 0,0 0-1,0 0 1,0 0-1,0-1 1,0 1 0,0-1-1,0 1 1,0-1-1,0 0 1,1 0 0,-1 0-1,0 0 1,0 0-1,0-1 1,0 1 0,0-1-1,0 1 1,0-1-1,0 0 1,0 1 0,0-1-1,0 0 1,0-1-1,0 1 1,2-2 0,1-2 4,0 1 1,-1-1 0,1-1 0,-1 1 0,0 0 0,-1-1 0,1 0 0,4-10 0,18-54 64,-23 60-78,69-193-41,-68 186-27,-5 17-47,-2 3-18,1 2 83,-1 0 0,1 0 0,0 0 1,-1 7-1,-5 33 9,3 1 1,0 76-1,4-89 95,1-12 74,2 28 0,-2-48-136,0 0 0,0 1 0,0-1 0,0 0 0,0 0 0,0 0 0,1 0 0,-1 0-1,1 0 1,-1 0 0,0 0 0,1 0 0,0 0 0,-1 0 0,1 0 0,-1-1 0,1 1 0,0 0 0,1 1 0,-1-2 5,-1 0 0,1 0 0,0 1 0,-1-1-1,1 0 1,0 0 0,0 0 0,-1 0 0,1 0 0,0 0 0,0 0 0,-1 0 0,1-1-1,0 1 1,-1 0 0,1 0 0,0-1 0,-1 1 0,1 0 0,0-1 0,0 0 0,4-2 44,-1 0 1,1-1 0,-1 0 0,0 0-1,7-9 1,8-15-25,29-55 1,-5 6-63,7-8-198,-50 85 227,0 0 0,0-1 1,0 1-1,0 0 0,0 0 0,0 0 1,0 0-1,0 0 0,0 0 0,0 0 1,0 0-1,0 0 0,0 0 1,0 0-1,0 0 0,0 0 0,0 0 1,0-1-1,0 1 0,0 0 0,1 0 1,-1 0-1,0 0 0,0 0 1,0 0-1,0 0 0,0 0 0,0 0 1,0 0-1,0 0 0,0 0 0,0 0 1,0 0-1,0 0 0,0 0 0,1 0 1,-1 0-1,0 0 0,0 0 1,0 0-1,0 0 0,0 0 0,0 0 1,0 0-1,0 0 0,0 0 0,0 0 1,0 0-1,0 0 0,1 0 0,-1 1 1,0-1-1,0 0 0,0 0 1,0 0-1,0 0 0,0 0 0,0 0 1,0 0-1,0 0 0,0 0 0,0 0 1,0 0-1,0 0 0,0 0 0,0 1 1,2 7-60,-3 13-13,-1 2-29,-5 88-141,7-92 256,0 0 0,2 0 0,7 35 1,-7-46 15,0 0 0,1-1 1,0 0-1,7 14 0,-9-19-16,0-1-1,0 1 1,0 0-1,0-1 0,0 1 1,1-1-1,-1 1 0,0-1 1,1 0-1,-1 1 0,1-1 1,0 0-1,-1 0 1,1 0-1,0 0 0,0-1 1,-1 1-1,1 0 0,0-1 1,0 1-1,0-1 0,0 0 1,0 1-1,0-1 0,3 0 1,2-2 31,0 1 0,0-1 0,1 0 0,-1-1 0,-1 1 0,1-1 0,0-1 0,-1 1 0,12-10 0,-8 5-28,-1-1-1,1 0 1,-2 0-1,1-1 1,7-12-1,3-9 82,31-62 0,7-42-267,-33 68 155,-2-2 0,19-108-1,4-145 13,-38 261 4,-4 34-259,-1-27 1,-4 45 93,-1 13 54,-5 21-8,-5 40 79,-4 94-1,10-84 127,-29 410 458,32-385-476,-5 73 232,6-124-522,2-19-3454,-8-41-2223,8 9 5393,0-1-1,0 1 1,0-1-1,0 1 1,1-1-1,-1 1 0,1-1 1,0 1-1,0-1 1,0-4-1,0-3-854,-4-37-1679,-5-15-1546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0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5888,'-9'-3'496,"1"-1"1822,22-2 1262,115-26 1518,74 1-2873,-83 22-1662,-96 8-501,0 2 0,-1 1 0,25 5-1,-43-7 1,0 1-1,0 1 0,0-1 1,-1 1-1,1 0 0,0 0 1,-1 0-1,6 4 0,-9-5-41,0-1-1,-1 1 1,1 0-1,0-1 1,-1 1-1,1 0 1,-1 0-1,1-1 1,-1 1-1,1 0 1,-1 0 0,0 0-1,1 0 1,-1 0-1,0 0 1,0-1-1,0 1 1,1 0-1,-1 2 1,-1-1 9,1 0 1,-1-1 0,1 1-1,-1 0 1,1 0 0,-1 0-1,0 0 1,0-1 0,0 1-1,0 0 1,0-1 0,-3 4-1,-14 13 112,0-1 0,-30 21 0,6-5-137,39-31-7,-111 100-9,99-86 34,1 0 0,1 1 0,0 0 0,1 1 0,-11 21 0,22-38-13,0 1 0,0-1 0,0 1 0,1 0 0,-1-1 0,0 1 0,1 0 0,0 0 0,-1-1 0,1 1 0,0 0 0,0 0 0,0 0 0,0-1 0,0 1 0,0 0 0,0 0 0,1 0 0,-1-1 0,1 1 0,-1 0 0,1 0 0,0-1 0,0 1 0,-1 0 0,1-1 0,0 1 0,1-1 0,-1 1 0,0-1 0,0 0 0,1 0 0,-1 1 0,0-1 0,1 0 0,-1 0 0,3 1 0,9 6 22,1-1 0,1 0-1,22 8 1,-20-8-26,103 29 316,-78-25-183,47 19 0,-63-18-51,-25-11-76,0-1 0,0 1 0,0-1 0,0 1-1,0-1 1,0 1 0,0 0 0,-1-1 0,1 1 0,0 0-1,0 0 1,-1 0 0,1 0 0,0-1 0,-1 1 0,1 0-1,-1 0 1,1 0 0,-1 0 0,1 2 0,-2-1 28,-1 0 0,1 0 0,-1-1 0,0 1-1,1 0 1,-1-1 0,0 0 0,0 1 0,0-1 0,0 0 0,0 0 0,-4 2 0,-25 8 33,-49 11 1,9-4-63,45-10-102,-95 28-698,42-11-4691,49-14 3002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9:58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67 8224,'-30'-13'2645,"30"12"-2487,0 1 0,-1 0 1,1 0-1,0 0 0,0 0 0,-1 0 0,1 0 0,0 0 1,0 0-1,-2-1 1265,2 0-1265,0 1 1,0 0-1,0 0 0,-1 0 0,1-1 0,0 1 0,0 0 1,0 0-1,0-1 0,0 1 0,0 0 0,6-5 2118,14 0-881,-19 5-1159,184-21 4362,-92 14-3990,67-3-852,-55 12-7710,-82 1 4771,0 2-2385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0:00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9 461 6304,'-1'0'100,"1"1"1,-1-1 0,1 0-1,-1 1 1,0-1-1,1 1 1,-1-1 0,1 1-1,-1-1 1,1 1 0,0 0-1,-1-1 1,1 1-1,0-1 1,-1 1 0,1 0-1,0-1 1,0 1-1,-1 0 1,1 0 0,0-1-1,0 1 1,0 0 0,0-1-1,0 1 1,0 0-1,0 1 1,1 5 575,0-7-388,0 1-1,0-1 1,0 0 0,1 0-1,-1 0 1,0 0-1,0-1 1,0 1 0,1 0-1,-1 0 1,0-1 0,0 1-1,0-1 1,2 0 0,0-1-67,1 0 0,-1 0 0,0-1 0,0 0 0,0 1 0,0-1 0,0 0 0,0-1 0,3-4 0,19-38 327,-18 31-293,-5 12-220,88-161 1791,-70 132-1282,2 1 0,0 1 0,28-27 0,14-10 592,-64 66-1100,1 1 0,-1-1 0,0 1 0,1 0 0,-1-1 0,1 1-1,-1 0 1,1-1 0,-1 1 0,1 0 0,-1 0 0,1-1 0,-1 1 0,1 0 0,-1 0 0,1 0 0,-1 0 0,1 0 0,0 0 0,0 0-22,-1 0 1,0 0 0,0 0 0,1 1 0,-1-1 0,0 0 0,0 0 0,1 1 0,-1-1 0,0 0 0,0 1 0,1-1 0,-1 0 0,0 1 0,0-1 0,0 0 0,0 1 0,0-1 0,0 0 0,1 1 0,-1-1 0,0 1-1,-1 29 179,1-18-35,-4 86 142,1 33 196,4-109-445,1-1 0,1 0 0,0 1 0,8 20 0,-10-37-32,0-1 1,1 0-1,0 1 1,0-1-1,0 0 0,0 0 1,1 0-1,0 0 1,0 0-1,0-1 1,4 5-1,-4-6 10,0 0 0,1 0 0,-1 0 0,1 0-1,-1 0 1,1-1 0,-1 1 0,1-1 0,0 0 0,0 0 0,0-1 0,0 1 0,-1-1 0,7 0 0,-3 0 15,0-1 0,-1 1 0,1-2 0,0 1 0,-1-1 0,1 0 0,-1 0 1,1 0-1,-1-1 0,0 0 0,0-1 0,0 1 0,-1-1 0,1 0 0,-1 0 0,6-7 1,5-7-47,0-1 1,-1 0 0,15-27 0,4-5-254,-29 46 164,-4 4 79,-1 0-1,1 0 1,0 0-1,0 1 1,-1-1 0,1 0-1,0 0 1,-1 0-1,1 0 1,-1 0-1,0 0 1,1 0 0,-1 0-1,0 0 1,1-1-1,-1 1 1,0-1 0,-1 16 62,-1 1 0,-1 0 0,0-1 0,-6 19 0,2-12-93,-3 26 1,8-34 225,0 0 0,1 24-1,1-34-155,1 0 0,-1 1 0,1-1 0,-1 1 1,1-1-1,0 0 0,0 0 0,0 1 0,1-1 0,-1 0 0,1 0 0,0 0 0,0-1 0,0 1 0,0 0 0,3 2 0,-4-4-18,-1-1 0,1 0 0,0 1 0,-1-1 0,1 0 0,0 0 0,0 1 0,-1-1-1,1 0 1,0 0 0,0 0 0,-1 0 0,1 0 0,0 0 0,0 0 0,-1 0 0,1-1 0,0 1 0,-1 0 0,1 0 0,0-1 0,0 1 0,-1 0 0,1-1 0,-1 1 0,1 0 0,0-1 0,18-15 321,-14 10-333,-1 0 0,0 0 0,0 0 0,0 0 0,-1-1-1,0 1 1,0-1 0,-1 0 0,0 0 0,2-8 0,0-11-287,3-38 1,-6 48 220,1-20 3,-2-49 0,-2 69 6,0-1 0,0 1 1,-2-1-1,0 1 0,-7-17 0,9 30 39,-1-1 1,1 0-1,-1 1 1,0-1-1,0 1 0,-7-5 1,9 8 89,10-3 225,4 1-267,1 0 0,-1 1 0,0 0 0,1 1 1,-1 1-1,1 0 0,-1 1 0,25 6 1,-31-6 5,0 0 1,-1 1 0,1 0 0,0 0 0,-1 1-1,0 0 1,0 0 0,0 0 0,0 1 0,-1 0-1,0 0 1,0 0 0,0 1 0,0 0-1,-1 0 1,0 0 0,5 11 0,-4-7 19,-1 1 1,-1 0-1,0-1 1,-1 1-1,0 0 1,0 1-1,-1-1 1,0 14-1,-3 9 144,-9 46-1,11-79-172,0 0-1,-1 0 1,1 0-1,0 0 0,0 0 1,0 0-1,0 0 0,0 0 1,0 0-1,0 0 0,0 0 1,0 0-1,1 0 0,-1 0 1,0 0-1,1 0 1,-1 0-1,1 1 0,-1-2-13,1 0 1,-1 0-1,1 1 0,-1-1 0,1 0 1,-1 0-1,1 0 0,-1 0 0,1 0 0,-1 0 1,1-1-1,-1 1 0,1 0 0,-1 0 0,1 0 1,-1 0-1,0 0 0,1-1 0,-1 1 1,1 0-1,-1 0 0,0-1 0,1 1 0,-1 0 1,1-1-1,-1 1 0,7-7 47,0 0-1,9-11 1,-14 15-61,69-91 56,32-39-147,-101 131 72,3-3 16,0 0 0,0 0 0,6-4 0,-10 8 12,0 1 0,0-1 0,0 0 0,0 1 0,0-1 0,0 1 0,1-1 0,-1 1 0,0 0 0,2-1 0,-2 1-3,-1 0 0,1 0-1,-1 0 1,1 0 0,-1 1-1,1-1 1,-1 0-1,1 0 1,-1 0 0,1 0-1,-1 1 1,0-1-1,1 0 1,-1 1 0,1-1-1,-1 0 1,0 0 0,1 1-1,-1-1 1,0 1-1,1-1 1,-1 0 0,0 1-1,0-1 1,1 1 0,-1 0-1,4 12 108,0 0-1,-1 0 1,-1 1 0,0-1-1,0 26 1,-1-21 60,0 3-27,0 6 113,2 0 1,0 0-1,9 32 0,-11-55-222,0-1 1,1 1-1,0 0 0,0-1 1,0 1-1,0-1 1,1 1-1,-1-1 0,1 0 1,0 0-1,0 0 0,0-1 1,0 1-1,6 3 0,-7-5-188,0 0 0,0 0 0,0 0-1,0 0 1,0-1 0,-1 1-1,1-1 1,0 1 0,0-1-1,0 0 1,1 0 0,-1 0-1,0 0 1,0 0 0,0 0-1,0 0 1,0-1 0,0 1-1,-1-1 1,1 0 0,0 1-1,0-1 1,0 0 0,0 0-1,-1 0 1,1 0 0,0-1-1,-1 1 1,1 0 0,2-3 0,30-43-12314,-10 17 4741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0:04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7 959 2912,'-1'1'170,"0"0"0,0 0-1,1 0 1,-1 1 0,1-1 0,-1 0 0,1 1-1,-1-1 1,1 0 0,0 1 0,0-1 0,0 0-1,0 1 1,0-1 0,0 1 0,0-1 0,0 0-1,0 1 1,1-1 0,-1 0 0,0 1 0,1-1-1,-1 0 1,1 1 0,0-1 0,0 2 0,3 2 1347,-1 0 0,1 0 0,-1 0 0,9 8 0,-11-13-1354,0 0 0,0 1 0,0-1 0,-1 0 0,1 1 0,0-1 0,0 0 0,0 0 0,0 0 0,1 0 0,-1 0 0,0 0 0,0 0 0,0 0 0,0-1 0,-1 1 0,1 0 0,0-1 0,0 1 0,0 0 0,0-1 0,0 1 0,0-1 0,1 0 0,1-2 33,1-1 1,0 1 0,-1-1 0,0 0-1,0 0 1,0 0 0,0 0-1,-1 0 1,1-1 0,-1 1 0,0-1-1,2-8 1,2-7 308,5-36 1,26-194 1456,-33 220-1839,12-39 0,-5 25 319,-10 42-436,6-28 424,-7 30-425,0 0 1,0 0 0,0 0-1,0 0 1,0 0 0,0 0 0,0-1-1,0 1 1,0 0 0,0 0 0,0 0-1,0 0 1,0 0 0,0 0-1,0 0 1,0-1 0,0 1 0,0 0-1,1 0 1,-1 0 0,0 0 0,0 0-1,0 0 1,0 0 0,0 0-1,0-1 1,0 1 0,0 0 0,0 0-1,0 0 1,0 0 0,1 0 0,-1 0-1,0 0 1,0 0 0,0 0-1,0 0 1,0 0 0,0 0 0,0 0-1,1 0 1,-1 0 0,0 0 0,0 0-1,0 0 1,0 0 0,0 0-1,0 0 1,1 0 0,-1 0 0,0 0-1,1 16 212,-1 32-140,-13 376 747,13-415-788,-1-1 0,0 1-1,0 0 1,-1-1 0,-1 1 0,1-1 0,-1 1 0,-1-1 0,1 0 0,-8 11-1,10-18-35,1-1 0,-1 1 0,1-1 0,-1 1 0,1-1 0,-1 1 0,0-1 0,1 0 0,-1 1 0,1-1 0,-1 0 0,0 1 0,1-1 0,-1 0 0,0 0 0,0 0 0,1 0 0,-1 1 0,0-1 0,1 0 0,-1 0 0,0 0 0,0-1 0,1 1 0,-1 0 0,0 0 0,1 0 0,-1 0 0,0-1 0,1 1 0,-1 0 0,0-1 0,1 1-1,-1 0 1,0-1 0,1 1 0,-1-1 0,-2-1-45,1 0-1,0 0 1,0-1-1,0 1 1,0 0-1,0-1 1,0 1-1,-1-3 1,-4-14-150,0-1-1,0 1 1,-4-28 0,-6-20-123,15 60 299,0 3-64,1 0 1,-1 0 0,1 0 0,1 0 0,-2-6 0,4 9-597,0 6 414,4 8 131,-6-13 119,3 7 24,3 10 37,1-1 1,10 16-1,-14-27-7,0-1-1,0 0 0,0 0 0,0 0 0,1 0 1,-1 0-1,1-1 0,0 0 0,0 0 1,1 0-1,-1 0 0,6 2 0,-7-4-19,-1 0 0,1 0 0,0-1 0,0 0 0,0 1 0,-1-1 0,1 0 0,0 0 0,0-1 0,0 1 0,0 0 0,-1-1 0,1 0 0,0 0-1,-1 1 1,1-2 0,0 1 0,-1 0 0,5-4 0,5-3 122,0-1 1,19-17-1,-14 10-90,64-59 173,78-93 0,-142 147-219,-1-1 1,0 0 0,-2-1 0,-1-1 0,-1-1 0,15-40 0,34-159 1,-53 185-2,28-130-37,-35 153-92,-2 16 123,1 0 0,0 0 1,0 0-1,0 0 0,0 0 1,0 1-1,0-1 0,0 0 1,0 0-1,0 0 0,0 0 1,0 0-1,0 0 0,0 0 1,0 0-1,0 0 0,0 0 1,0 0-1,0 0 0,0 0 1,0 0-1,0 0 0,0 0 1,0 0-1,0 0 0,0 0 1,0 0-1,0 0 0,0 0 1,0 0-1,0 0 0,-1 0 1,1 0-1,0 0 0,0 0 1,0 0-1,0 0 0,0 0 1,0-1-1,0 1 0,0 0 1,0 0-1,0 0 0,0 0 1,0 0-1,0 0 0,0 0 1,0 0-1,0 0 0,0 0 1,0 0-1,-2 11 48,-83 428 86,66-324-130,-7 168 0,25-254-119,-2 23-1870,0-39-250,0-10-377,2-5 2264,-1 0 1,1 0-1,0 0 1,0 0-1,1 0 1,-1 0 0,-1-5-1,0-2-92,-49-147-2635,40 129 3966,-1 0 0,-1 0 0,-27-39 0,36 60-426,0 1 33,0 0 0,1-1 1,0 1-1,0-1 0,0 1 1,0-1-1,-1-7 0,4 12-459,0 1-1,0-1 0,0 0 0,0 1 0,0-1 1,0 0-1,1 1 0,-1-1 0,0 1 0,0-1 1,1 0-1,-1 1 0,0-1 0,1 1 0,-1-1 1,1 1-1,-1-1 0,0 1 0,1 0 1,-1-1-1,1 1 0,-1-1 0,1 1 0,0 0 1,-1-1-1,1 1 0,-1 0 0,1 0 0,-1 0 1,1-1-1,0 1 0,-1 0 0,1 0 0,0 0 1,-1 0-1,2 0 0,28-2 436,-27 2-429,22 1 132,0 1 0,0 1 1,28 7-1,73 25-217,-27-6 145,-85-25-5,0 0 0,0 0 0,0 2 0,-1-1 0,1 2 0,11 8 0,-24-14-60,0-1 0,0 1 1,0 0-1,0 0 0,0 0 0,0 0 1,-1 0-1,1 0 0,0 0 0,-1 0 1,1 0-1,-1 1 0,1-1 0,-1 0 1,0 0-1,1 0 0,-1 1 0,0-1 0,0 0 1,0 0-1,0 1 0,0-1 0,0 0 1,0 1-1,0-1 0,-1 0 0,0 2 1,-1 5 185,-1-1 0,0 0 0,-7 11 1,0 1 3,-50 107 579,-8 22-32,58-124-600,9-22-48,3-4 32,7-6-216,0-2-1,11-13 0,12-14-141,-31 36 196,-1 1-1,1-1 0,-1 1 1,1-1-1,-1 1 0,1-1 1,-1 1-1,1 0 1,-1-1-1,1 1 0,-1 0 1,1-1-1,0 1 0,-1 0 1,1 0-1,0 0 1,-1 0-1,1 0 0,0 0 1,-1 0-1,1 0 1,0 0-1,-1 0 0,1 0 1,-1 0-1,1 0 0,0 0 1,-1 0-1,1 1 1,0-1-1,-1 0 0,1 0 1,-1 1-1,1-1 1,-1 0-1,1 1 0,-1-1 1,1 1-1,-1-1 0,1 1 1,-1-1-1,1 1 1,-1-1-1,0 1 0,1-1 1,-1 1-1,1 1 1,1 3-34,1 0 0,-1 1 0,0-1 0,1 8 0,-1-8 21,2 11-78,-3-8 105,1 0 0,1 0 0,-1 0 0,1 0 0,0-1 0,1 1 0,0-1 0,0 0 0,6 7 0,-8-12-4,-1-1-1,1 0 1,0 1 0,-1-1 0,1 0 0,0 0 0,0 0 0,0-1-1,0 1 1,0 0 0,0-1 0,0 1 0,0-1 0,0 0-1,0 1 1,0-1 0,0 0 0,0-1 0,0 1 0,0 0-1,0 0 1,0-1 0,0 1 0,3-2 0,1 0 13,0 0 1,-1-1-1,1 1 1,-1-1-1,0 0 1,0-1-1,6-4 1,-4 1-5,0-1 0,0 0 0,0 0 0,-1 0 1,0-1-1,-1 0 0,7-14 0,25-73 174,-28 70-173,74-248-127,-66 196 148,13-123-1,-17 45-112,-12 152 82,-1-2 22,1 0 1,-1 1-1,0-1 0,-2-10 1,1 14-11,-2 5-3,-2 15-7,1 0-1,-3 33 1,1-10-7,-3 42-3,3 108 0,-2 9 0,-10-28-3984,18-172 3935,0 1 0,0-1 0,0 0 0,0 1 0,0-1 0,-1 0 0,1 1 0,0-1 0,0 0-1,0 0 1,0 1 0,0-1 0,0 0 0,0 1 0,-1-1 0,1 0 0,0 1 0,0-1 0,0 0 0,-1 0 0,1 0 0,0 1-1,0-1 1,-1 0 0,1 0 0,-1 1 0,-5-6-879,-5-14 93,-10-34-33,-43-96 2771,63 148-1791,0-1 1,1 1-1,-1-1 1,0 0-1,0 1 1,1-1-1,-1 1 1,1-1-1,0 0 1,0 0-1,-1-2 1,1 4-85,0-1 0,1 1 0,-1 0 1,0-1-1,0 1 0,0 0 1,0 0-1,1-1 0,-1 1 0,0 0 1,0 0-1,1-1 0,-1 1 1,0 0-1,0 0 0,1 0 0,-1-1 1,0 1-1,0 0 0,1 0 0,-1 0 1,0 0-1,1 0 0,14-1 227,4 4-107,0 1 0,20 6 0,0 1-48,-20-7-196,5 2 171,28 3-1,-44-8-4,-1-1-1,1 0 0,-1 0 0,0 0 1,1-1-1,-1-1 0,1 1 1,8-4-1,-5-2-142,-11 7 70,0 0 1,0 0-1,0 0 1,0-1 0,0 1-1,1 0 1,-1 0 0,0 0-1,0-1 1,0 1 0,0 0-1,0 0 1,0 0-1,0-1 1,0 1 0,0 0-1,0 0 1,0 0 0,0-1-1,0 1 1,0 0 0,0 0-1,0-1 1,0 1-1,0 0 1,0 0 0,0 0-1,0-1 1,0 1 0,0 0-1,0 0 1,0 0 0,-1-1-1,1 1 1,0 0 0,0 0-1,0 0 1,0 0-1,0-1 1,-1 1 0,1 0-1,0 0 1,0 0 0,0 0-1,-1 0 1,1 0 0,0 0-1,-1-1 18,0 1-1,0 0 1,0 0 0,0 0-1,0 1 1,0-1-1,0 0 1,0 0 0,1 0-1,-1 1 1,0-1 0,0 0-1,0 1 1,0-1-1,1 1 1,-1-1 0,0 1-1,0-1 1,1 1-1,-1 0 1,0-1 0,1 1-1,-2 1 1,-14 18 600,8-7-425,0 0 0,1 1 0,1 0 0,0 1 0,1-1 0,0 1 0,1 0 0,1 0 0,1 0 0,0 1 0,1-1 1,0 1-1,3 24 0,-1-33-160,0 1 0,1-1 0,0 0 0,0 1 0,1-1 0,0 0 0,1-1 0,-1 1 0,1 0 0,0-1 0,1 0 0,9 11 0,-11-14-246,0-1 1,1 1 0,-1-1-1,0 1 1,1-1-1,0 0 1,-1 0 0,1-1-1,0 1 1,8 1-1,-8-2-353,0-1-1,0 0 0,0 0 0,0 0 1,0 0-1,0 0 0,0-1 0,0 0 0,0 0 1,0 0-1,0 0 0,6-3 0,-2 0-703,0-1 0,0 0-1,12-9 1,29-31-7233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3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24 4480,'0'0'163,"-1"-1"1,1 1 0,0-1-1,-1 1 1,1-1-1,0 1 1,-1-1-1,1 1 1,0-1-1,0 0 1,0 1 0,0-1-1,0 1 1,0-1-1,-1 0 1,1 1-1,0-1 1,1 1 0,-1-1-1,0 0 1,0 1-1,0-1 1,0 1-1,0-1 1,1 0-1,1-8 6347,-13 13 994,10-4-7350,0 1 1,1-1-1,-1 0 1,0 1-1,0-1 1,0 1-1,0-1 1,0 1-1,0-1 1,0 1-1,1-1 1,-1 1-1,0 0 1,0-1-1,1 1 1,-1 0-1,0 0 1,1 0-1,-1 0 1,1-1-1,-1 1 1,1 0-1,-1 1 1,-1 2 468,2-4-594,0 0 0,0 1 1,0-1-1,0 0 1,0 1-1,0-1 1,0 0-1,0 0 0,0 1 1,0-1-1,0 0 1,0 0-1,0 1 1,0-1-1,0 0 0,1 0 1,-1 1-1,0-1 1,0 0-1,0 0 1,0 1-1,0-1 0,1 0 1,-1 0-1,0 0 1,0 1-1,0-1 1,1 0-1,-1 0 0,0 0 1,1 1-1,9 5 261,-6-4-156,15 9 411,31 14 1,-2-2-256,133 88 316,-116-69-471,88 58 137,-103-57-16,-49-42-259,0 0 0,0 0-1,0 0 1,0 0-1,0 0 1,-1 1 0,1-1-1,0 0 1,0 0-1,-1 1 1,1-1 0,-1 0-1,0 1 1,1-1-1,-1 1 1,0-1 0,0 1-1,0-1 1,0 0-1,0 1 1,0-1 0,0 1-1,0-1 1,0 1 0,-1-1-1,1 0 1,-1 1-1,1-1 1,-1 0 0,-1 3-1,-1 2 18,0-1 0,-1 1 0,0-1 0,0 1 0,-6 5 0,-16 15 62,-2 0 0,0-2 0,-45 30 0,39-32-6,3 0-60,-1-2 1,-60 27-1,85-44-184,-34 11-2286,19-12-2789,20-2 4315,1 0-1,-1 0 0,1 0 1,-1-1-1,1 1 0,-1-1 0,1 1 1,0-1-1,-1 1 0,-1-2 1,-6-6-4698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4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97 3808,'-4'-23'1227,"4"22"-1181,0 0 0,-1 0 0,1 0 0,0 0 1,0 0-1,0 0 0,0 0 0,0 0 0,0 0 0,0 0 1,1 0-1,-1 0 0,0 0 0,0 0 0,1 0 1,0-2-1,1-1 299,-2 1 531,1 1-1,-1-1 1,1 1 0,0 0-1,0-1 1,0 1 0,2-4-1,-3 6-782,0 0-1,0 0 1,0 0 0,0 0-1,0 0 1,1-1-1,-1 1 1,0 0 0,0 0-1,0 0 1,0 0-1,0 0 1,0 0 0,0 0-1,1 0 1,-1 0-1,0-1 1,0 1 0,0 0-1,0 0 1,0 0-1,1 0 1,-1 0 0,0 0-1,0 0 1,0 0-1,0 0 1,1 0 0,-1 0-1,0 0 1,0 0 0,0 0-1,0 0 1,0 0-1,1 0 1,-1 0 0,0 1-1,0-1 1,0 0-1,0 0 1,0 0 0,5 13 2121,-2 21-1003,-2 0-1,-3 43 1,0-35-768,0 31 299,-9 163 1044,-11 190-211,18-311-1353,-5 3 114,10-109-286,0 3 528,-1-11-322,-2-6-164,-1-9-145,0 0 1,1-1-1,1 1 0,0-1 1,3-26-1,-1 14 54,1-174-86,-1 160 57,7-111 93,17-27-115,-19 143 79,23-109-37,-21 113-57,2-1 0,16-36 0,-20 55 33,1 0-1,0 0 0,2 1 1,-1 1-1,2-1 0,-1 1 1,2 1-1,-1-1 1,15-10-1,-18 17 30,1-1 1,0 2 0,-1-1-1,2 1 1,-1 0-1,0 0 1,1 1-1,0 0 1,-1 1-1,1 0 1,0 0-1,0 1 1,0 0 0,1 1-1,-1 0 1,12 1-1,-15 0-14,0 1 1,0 0-1,-1-1 0,1 2 0,0-1 0,-1 1 1,0 0-1,1 0 0,-1 0 0,0 1 1,-1 0-1,1 0 0,0 0 0,-1 0 0,0 1 1,0 0-1,5 9 0,0 0 114,-1 1-1,0 0 1,-1 0-1,-1 1 1,5 20-1,-7-20 30,0 0 0,-1 0 0,-1 0-1,0 0 1,-1 0 0,-1 0 0,-4 31-1,3-40-72,0-1 0,-1 1-1,0 0 1,0-1 0,0 1-1,-1-1 1,0 0 0,0 0-1,-1 0 1,0 0 0,0-1-1,0 1 1,-1-1 0,1 0-1,-1 0 1,0-1 0,-1 0-1,1 1 1,-1-2 0,-11 7-1,1-4-158,0 0-1,0-1 0,-1 0 1,1-2-1,-1 0 0,0-1 1,0 0-1,0-1 0,0-1 1,-1-1-1,1-1 0,0 0 1,1-1-1,-1-1 0,0 0 1,-20-9-1,2-6-4821,27 17-1857,9 11 2879,10 12-1018,6 6 1468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5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45 6400,'-4'-2'8922,"9"11"-4381,-2-3-5018,-1 7 1362,0 1 0,-1-1 0,0 1 0,-2 15 1,-9 56 602,4-38-890,-8 56 293,12-89-678,13-45-113,0 0 0,2 1 0,1 1 0,2 0 0,1 1 0,1 1 0,35-41 0,31-24-138,-66 74 200,-17 17-157,0 1-1,-1-1 0,1 0 1,0 1-1,-1-1 1,1 1-1,0-1 1,0 1-1,0 0 0,-1-1 1,1 1-1,0 0 1,0 0-1,0-1 0,0 1 1,0 0-1,-1 0 1,1 0-1,0 0 0,0 0 1,0 0-1,0 0 1,0 0-1,1 1 0,-1 1 6,-1-1-1,1 1 0,-1-1 0,0 1 1,0 0-1,0-1 0,0 1 0,0-1 1,0 1-1,0 0 0,0-1 0,-1 1 1,1-1-1,-1 3 0,0 1 28,-1 8 29,-1 0-1,-1-1 0,0 1 0,-8 17 0,7-20 31,1 0 0,0 0 0,1 0 0,0 1 0,1-1 0,-3 21 0,5-30-90,1-1 0,-1 0 0,0 0-1,0 1 1,0-1 0,0 0 0,0 0 0,0 1 0,0-1 0,0 0 0,0 0 0,1 0 0,-1 1 0,0-1 0,0 0 0,0 0 0,0 0-1,1 1 1,-1-1 0,0 0 0,0 0 0,0 0 0,1 0 0,-1 0 0,0 0 0,0 0 0,1 1 0,-1-1 0,0 0 0,0 0-1,1 0 1,-1 0 0,0 0 0,0 0 0,1 0 0,-1 0 0,0 0 0,0 0 0,1 0 0,-1-1 0,0 1 0,0 0 0,0 0 0,1 0-1,3-3 13,-1 0-1,1 0 0,-1-1 0,1 1 1,-1-1-1,-1 1 0,5-8 0,4-4-85,2 0 29,0-1 0,2 2 0,0 0 0,0 0 0,1 2 1,18-11-1,-34 22 42,1 1-1,-1-1 1,1 1 0,0 0 0,-1 0-1,1-1 1,-1 1 0,1 0 0,0 0 0,-1-1-1,1 1 1,0 0 0,-1 0 0,1 0 0,0 0-1,-1 0 1,1 0 0,0 0 0,-1 0-1,1 0 1,0 1 0,-1-1 0,1 0 0,-1 0-1,1 1 1,1-1 0,-2 1 9,1 0 0,-1 0 0,1 0 0,-1-1 0,1 1 0,-1 0 0,1 0 0,-1 0-1,0 0 1,1 0 0,-1 0 0,0 0 0,0 0 0,0 0 0,0 2 0,0 4 114,0 1-1,-1-1 0,-2 11 1,-9 49 231,-4 17-442,16-81 1871,-1 2-5058,46-16-22964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6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18 8800,'-3'-13'4103,"3"12"-4020,0 1 1,0 0-1,0 0 1,0 0-1,0 0 1,0-1 0,0 1-1,0 0 1,0 0-1,0 0 1,0 0-1,0 0 1,0-1-1,-1 1 1,1 0-1,0 0 1,0 0-1,0 0 1,0 0-1,0 0 1,0 0-1,-1-1 1,1 1-1,0 0 1,0 0-1,0 0 1,0 0-1,-1 0 1,1 0-1,0 0 1,0 0-1,0 0 1,0 0-1,0 0 1,-1 0-1,1 0 1,0 0-1,0 0 1,0 0-1,0 0 1,-1 0 0,1 0-1,0 0 1,0 0-1,0 0 1,0 0-1,-1 1 1,1-1-1,0 0 1,0 0-1,-22 2 3832,11 3-3430,0 1 1,1 0 0,-1 0-1,1 1 1,1 0 0,-1 0-1,1 2 1,-14 15 0,11-10-298,1 0 0,1 0 0,1 1-1,0 1 1,-9 20 0,10-15 281,1 1 0,-7 44 0,14-64-409,0 6 163,4-7-145,-3-1-82,1-1 1,-1 0 0,1 0-1,-1 0 1,0 0-1,0-1 1,1 1-1,-1 0 1,1-2-1,48-67-231,-35 46 201,1 1 0,1 1 0,1 1 0,23-21 0,-38 39 124,0 0 0,0 1 0,0 0 0,1 0 0,-1 0 0,1 0 0,7-3 0,-10 5-59,0 0 0,1-1 0,-1 1 0,0 0-1,0 0 1,1 0 0,-1 0 0,0 0 0,0 0 0,1 0 0,-1 1-1,0-1 1,0 0 0,1 1 0,-1-1 0,0 1 0,0-1 0,0 1-1,0 0 1,0-1 0,0 1 0,0 0 0,0 0 0,0 0 0,0-1-1,0 1 1,1 2 0,3 6 102,0 1-1,-1-1 1,0 1-1,-1 0 1,0 0-1,0 0 1,1 12-1,1 4-13,-3-18-184,21 75 57,-20-73-158,1-1 1,0 1-1,0-1 0,1 0 1,1 0-1,6 9 1,-12-18 6,1 1 0,-1-1-1,0 1 1,1-1 0,-1 0 0,1 1 0,-1-1 0,1 0 0,-1 1 0,1-1 0,-1 0 0,1 0-1,-1 0 1,1 1 0,-1-1 0,1 0 0,-1 0 0,1 0 0,-1 0 0,1 0 0,-1 0 0,1 0-1,0 0 1,-1 0 0,1 0 0,-1 0 0,1 0 0,-1 0 0,1-1 0,-1 1 0,1 0 0,-1 0-1,1 0 1,-1-1 0,1 1 0,-1 0 0,1-1 0,-1 1 0,1-1 0,16-20-5842,-14 17 5044,12-20-4265,1 3 1820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6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8384,'2'-5'4415,"2"9"-1366,3 10 553,7 40 843,-2 31-2053,2 10-1560,26 61-2032,-39-153 824,0-1 1,-1 0-1,1 0 0,0 1 0,0-1 0,0 0 0,2 2 0,-2-3-36,0 0 0,0 0-1,0 0 1,0 0-1,0 0 1,0 0-1,1-1 1,-1 1-1,0 0 1,0-1-1,1 1 1,-1-1-1,0 1 1,1-1-1,-1 1 1,0-1-1,1 0 1,-1 0-1,0 0 1,3 0-1,9 0-2477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6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657 17 6400,'-16'-14'2058,"16"14"-2034,0-1-1,0 1 1,0 0 0,0 0-1,0 0 1,0 0-1,-1-1 1,1 1-1,0 0 1,0 0-1,0 0 1,0 0-1,-1 0 1,1 0-1,0 0 1,0 0-1,0-1 1,0 1-1,-1 0 1,1 0 0,0 0-1,0 0 1,0 0-1,-1 0 1,1 0-1,0 0 1,0 0-1,0 0 1,-1 0-1,1 0 1,0 1-1,0-1 1,-1 0-1,-62 13 6793,26-1-4782,16-6-795,-38 18 0,15-3-170,2 2 0,0 1-1,2 3 1,-64 54 0,-28 55-1038,91-93-3657,37-37 2332,-1-1-975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7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104 332 3904,'-5'-58'2320,"8"34"2057,-1 21-1771,1 16-997,-1 17-485,-2-1 0,-1 1 1,-2-1-1,0 1 1,-9 29-1,-61 200 2540,70-246-3458,3-11-86,-1 0 0,1 1 0,-1-1 0,1 0 0,-1 1 0,0-1-1,0 0 1,-3 4 0,3-9 360,-1-11-362,1 0 0,0 0-1,1 0 1,1-1 0,0 1 0,5-20 0,-4 18-42,38-250-129,-31 210 0,16-56-1,-17 84-170,1 1 0,2 0 0,25-46 1,-34 69 167,1 0 0,0 0 0,0 0 0,0 0 0,5-4 0,-7 7 52,-1 1 0,1-1 0,0 0 0,-1 1 0,1-1 0,0 1 0,0-1 0,0 1 0,0-1 0,0 1 0,-1-1 0,1 1 0,0 0 0,0 0 0,0-1 0,0 1 0,0 0 0,0 0 0,0 0 1,0 0-1,0 0 0,0 0 0,0 0 0,0 1 0,0-1 0,0 0 0,0 0 0,0 1 0,0-1 0,0 1 0,-1-1 0,1 1 0,0-1 0,1 2 0,-1-1 17,0 0 0,0 0 1,0 1-1,0-1 0,0 0 1,-1 1-1,1-1 0,0 1 0,-1-1 1,0 1-1,1-1 0,-1 1 1,0-1-1,1 1 0,-1 1 0,-1 29 170,0-18-125,-11 146 416,7-122-326,-2 0 0,-14 44-1,15-66 15,1-2-1,-9 16 0,11-24-113,-1 0-1,0 0 1,0 0-1,0 0 0,-1-1 1,-8 8-1,13-12-35,-1 0 0,0 0 0,0 0 0,0 0 0,0-1 0,0 1 0,0 0 0,-1-1 0,1 1 0,0 0 0,0-1 0,0 0 0,-1 1 0,1-1 0,0 0 0,0 0 0,-1 1 0,1-1 0,0 0 0,0 0 0,-1 0 0,1-1 0,0 1-1,-1 0 1,1 0 0,0-1 0,0 1 0,0-1 0,-1 1 0,1-1 0,0 1 0,-2-2 0,1 0-138,1 0 1,-1 0-1,1 0 0,-1 0 1,1 0-1,0 0 0,-1 0 1,1 0-1,0-1 0,0 1 1,1 0-1,-1-1 1,0 1-1,1-1 0,-1-2 1,1-7-1346,0 0 1,1 0-1,0 0 1,1 0 0,0 0-1,1 1 1,0-1 0,1 1-1,8-18 1,4-2-2087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5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219 847 7232,'-7'-1'13834,"6"1"-13357,-12 7 3414,-14 16-5966,23-19 3382,-7 6-1219,0 2 0,1-1 1,0 1-1,-11 19 0,-28 55 91,39-65-127,2-7-6,1 1 1,1 0-1,0 0 1,1 0-1,1 1 1,-4 24-1,8-38-13,-1 1-1,1-1 0,0 0 1,0 0-1,0 0 0,1 1 1,-1-1-1,1 0 0,-1 0 1,1 0-1,0 0 0,-1 0 1,1 0-1,0 0 1,0 0-1,1 0 0,-1 0 1,0-1-1,1 1 0,-1 0 1,1-1-1,-1 1 0,1-1 1,0 0-1,-1 1 0,1-1 1,0 0-1,0 0 0,3 1 1,-1-1-32,0-1 1,0 0 0,0 0-1,0 0 1,-1-1-1,1 1 1,0-1-1,0 0 1,0 0 0,0 0-1,-1-1 1,1 1-1,-1-1 1,1 0-1,-1 0 1,1 0 0,-1 0-1,0-1 1,5-4-1,1-2-116,0 0 0,0-1 0,-1 0 0,11-18 0,-2-2 36,-1-1-1,-2-1 1,13-42 0,14-33-212,-39 102 194,1-1 0,-1 1-1,0-1 1,0 1 0,-1-1 0,0 0 0,0 1-1,1-7 1,-2 48 230,-1 3 27,2 0 0,8 57 1,-8-93-145,5 27 192,13 44 1,-15-64-149,-1 0 1,2-1-1,-1 0 0,1 0 0,1 0 1,0-1-1,0 0 0,10 11 1,-14-17-11,0 0 0,0 0 0,1 0 0,-1 0 0,0-1 0,1 1 1,-1-1-1,1 0 0,-1 0 0,1 0 0,3 1 0,-4-1-24,0-1-1,0 0 1,0 0 0,0 0-1,-1 0 1,1 0-1,0-1 1,0 1 0,0 0-1,-1-1 1,1 1-1,0-1 1,0 0 0,-1 0-1,1 1 1,0-1-1,-1 0 1,3-3 0,6-4 60,0-1 0,-1-1 1,-1 0-1,12-15 1,27-51 21,-33 52-94,8-12-58,80-131-99,-71 119 26,49-102 0,-58 96 91,-3 0 0,-3-2 1,-2 0-1,-2-1 0,4-60 0,-14 101-139,-1 0 0,-1-1-1,-2-30 1,2 47 159,0 0 0,0 0 0,0 0 0,0 0 0,0-1-1,0 1 1,0 0 0,0 0 0,0 0 0,0 0 0,0 0 0,0 0 0,0 0 0,0-1 0,0 1 0,0 0 0,0 0 0,0 0 0,-1 0 0,1 0 0,0 0-1,0 0 1,0 0 0,0 0 0,0-1 0,0 1 0,0 0 0,0 0 0,0 0 0,0 0 0,0 0 0,0 0 0,-1 0 0,1 0 0,0 0 0,0 0-1,0 0 1,0 0 0,0 0 0,0 0 0,0 0 0,0 0 0,-1 0 0,1 0 0,0 0 0,0 0 0,0 0 0,0 0 0,0 0 0,0 0 0,0 0 0,0 0-1,-1 0 1,1 0 0,0 0 0,-5 7-60,-3 12 131,-16 61 59,3 0 1,3 1 0,4 1 0,-3 92 0,14-126 30,3 0 1,1 0 0,3 1-1,16 77 1,-15-107-37,9 25-1,-13-39-52,1 0-1,1 0 1,-1-1 0,1 1 0,0-1-1,0 0 1,0 0 0,0 0 0,1 0-1,4 3 1,-6-5-41,-1-1 0,1 0 0,-1 0 0,1 0 0,0 0 0,-1-1-1,1 1 1,0 0 0,0-1 0,0 1 0,-1-1 0,1 1 0,0-1 0,0 0 0,0 0 0,0 0-1,0 0 1,0 0 0,0 0 0,-1-1 0,1 1 0,0-1 0,3-1 0,-1 1-7,0-1 0,-1-1 0,1 1 0,-1-1 0,0 1 0,0-1 0,0 0 1,0 0-1,3-5 0,9-13-89,-2-1-1,0 0 1,12-32 0,15-26-194,-33 68 187,-6 9 33,0 0 1,0 1-1,0-1 1,0 1-1,1-1 1,-1 1-1,1 0 0,0 0 1,-1 0-1,1 0 1,3-3-1,-4 6 35,-1-1-1,1 0 1,-1 1 0,1-1-1,-1 0 1,1 1 0,-1-1-1,1 1 1,-1-1 0,1 1-1,-1-1 1,1 1 0,-1-1-1,0 1 1,1-1 0,-1 1-1,0-1 1,0 1 0,0 0-1,1-1 1,-1 1 0,0 0-1,0-1 1,0 1 0,0-1-1,0 2 1,1-1-4,4 27 7,3 39 0,5 28 335,-9-81-259,-1 4 107,1-1 0,1 0 1,0 0-1,1-1 0,12 23 0,-17-38-145,-1 0 0,1-1 0,-1 1-1,1 0 1,-1 0 0,1-1 0,0 1 0,-1 0 0,1-1 0,0 1 0,0-1 0,-1 1 0,1-1 0,0 1 0,0-1-1,0 0 1,0 1 0,0-1 0,0 0 0,-1 0 0,1 0 0,0 1 0,0-1 0,1 0 0,0-1 6,0 1 0,0-1 0,0 1 1,0-1-1,-1 0 0,1 1 1,0-1-1,0 0 0,-1 0 0,1 0 1,1-2-1,4-4 68,0 0-1,0 0 1,8-13 0,-13 17-70,15-20-1,-2-1 0,14-30-1,1-1-48,6-5-120,3 1 0,60-70-1,-95 125 70,-1 0 0,1 1-1,-1 0 1,1 0-1,0 0 1,6-4 0,-9 7 53,0-1 1,0 1 0,0-1 0,0 1-1,0-1 1,0 1 0,0 0-1,0 0 1,0-1 0,0 1 0,0 0-1,0 0 1,1 0 0,-1 0 0,0 0-1,0 0 1,0 0 0,0 1-1,0-1 1,0 0 0,0 0 0,0 1-1,0-1 1,0 1 0,0-1 0,0 1-1,0 0 1,0-1 0,-1 1-1,1 0 1,0-1 0,0 1 0,0 0-1,-1 0 1,2 1 0,2 6-5,0 0 0,0 1 0,0-1 0,-1 1 0,-1-1 0,0 1 0,0 0 0,2 18-1,-3 6 49,-2 35 0,0-53-19,1 7 27,0-2 1,-1 0-1,-1 0 1,-8 35-1,9-51-61,0 0 0,-1 0-1,1-1 1,-1 1 0,0 0 0,0 0-1,-1-1 1,1 0 0,-1 1 0,0-1 0,1 0-1,-1 0 1,-1 0 0,-4 3 0,5-4-59,0-1 1,0 1-1,0-1 1,0 0 0,0 0-1,-1 0 1,1 0-1,0 0 1,-1-1 0,1 0-1,0 1 1,-1-1-1,1-1 1,0 1-1,-1 0 1,1-1 0,0 0-1,-5-1 1,-39-11-608,42 10 343,10 10 55,-1-2 404,1-1-1,-1 1 1,1-1-1,0 0 1,0 0-1,0 0 1,1-1-1,0 0 1,-1 0-1,1 0 1,0-1-1,0 1 1,0-2-1,1 1 1,6 1-1,-1-1 53,0-1 1,-1 0-1,1-1 0,0 0 1,0 0-1,0-1 0,15-4 1,-20 3-127,0-1 1,0 0-1,0 0 1,0 0-1,-1-1 1,1 0-1,-1 0 1,0-1-1,0 0 1,9-10 0,-1-1-16,0-1 1,16-26-1,-19 25 54,15-37 0,-13 26-13,15-38 127,8-19 25,15-3-112,-25 47-143,27-62 0,-40 74-58,64-160-306,7-88 198,-81 263 3,0 0 0,-1 1 0,0-17 0,-5 17-52,-1 12 122,-4 8 6,1 3 110,1 0 0,0 0 0,0 1 0,-5 12 0,-7 28 46,2 1 0,-14 76 0,-6 116 556,33-191-490,2 0-1,10 85 0,6-29-6,34 122 0,-39-199-478,15 33 1,-19-50-148,3 0-1547,-3-2-2680,-3-11 2030,-2-1 2607,-1 0-1,0 0 1,0 0 0,0 0 0,0 0 0,0 0 0,1 0 0,1-2-1562,-2 1 1366,1 1 0,-1-1 0,1 0 1,-1 0-1,1 1 0,-1-1 0,1 0 0,-1 0 0,0 0 0,0 1 0,1-1 1,-1 0-1,0 0 0,0-1 0,2-32-4341,2-6 1589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74 166 5888,'-12'-7'1898,"10"7"-1402,1 4-229,0 0-213,0 11 552,-1 1 0,2 23 0,2 108 1785,-3-73-1806,4 459 2780,-3-529-3329,1 14 419,-2 0 0,0 0 0,-5 26 0,6-44-431,0 0-1,0 0 1,0 1-1,0-1 1,0 0-1,0 0 1,0 1-1,0-1 1,0 0-1,0 0 1,0 1-1,-1-1 1,1 0-1,0 0 1,0 1-1,0-1 1,0 0-1,0 0 1,-1 0 0,1 0-1,0 1 1,0-1-1,0 0 1,-1 0-1,1 0 1,0 0-1,0 0 1,0 1-1,-1-1 1,1 0-1,0 0 1,0 0-1,-1 0 1,1 0-1,0 0 1,-1 0-1,0 0 12,1-1 0,-1 0-1,0 1 1,0-1-1,1 0 1,-1 0 0,1 1-1,-1-1 1,0 0-1,1 0 1,-1 0 0,1 1-1,-1-3 1,-4-11 42,1 0 0,0-1 0,1 1 0,0-1 0,1 0 1,0-23-1,1 20-52,-10-203 103,9 163-155,9-92 1,-2 113-12,1-1 1,3 1 0,16-46-1,-16 59 31,2 0-1,0 1 1,2 0-1,0 1 1,2 1-1,0 0 0,2 1 1,0 0-1,1 2 1,1 0-1,33-24 1,-43 35-65,1 1 0,0 1 0,0 0 1,0 0-1,0 1 0,14-4 0,-20 7 45,1 0-1,0 0 1,-1 1-1,1-1 1,0 1-1,0 0 1,0 1-1,-1-1 0,1 1 1,0-1-1,-1 2 1,1-1-1,0 0 1,-1 1-1,1 0 1,7 4-1,-6-1 20,0 0 0,0 0 1,0 0-1,-1 1 0,0 0 0,0 0 0,0 0 0,-1 1 0,5 7 1,-2 0 8,-1-1-1,0 2 1,7 24 0,-11-29-1,0 0 0,0 0 0,-1 0-1,0 1 1,-1-1 0,0 1 0,-1-1 0,0 0-1,-4 17 1,3-20 25,0 1-1,-1-1 1,0 1-1,0-1 1,-1 0-1,0-1 1,0 1-1,0 0 1,-1-1 0,0 0-1,-1 0 1,1-1-1,-11 8 1,4-4 44,-1-2 0,0 0 1,0 0-1,-1-1 0,0-1 1,0 0-1,-23 5 0,-165 23 27,201-33-106,-1 0-1,1 1 0,-1-1 0,0 0 0,1 1 0,-1-1 1,1 1-1,0 0 0,-1-1 0,1 1 0,-1 0 0,1 0 0,0 0 1,-2 2-1,2-2 1,0 0 0,1 1 0,-1-1 0,1 0 0,-1 1 0,1-1 0,0 0 0,-1 1 0,1-1 0,0 0 1,0 1-1,0-1 0,0 0 0,0 1 0,0-1 0,1 1 0,-1 1 0,2 3 3,0 1 0,-1-1 0,2 0 0,-1 1 0,1-1 0,0 0 0,5 6 0,31 40 151,-29-41-99,142 145 1257,-51-58-598,31 48 250,-126-137-478,-1-2-3047,-3-16-1462,-1-38-3108,3 15 4155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8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115 225 6048,'-26'17'1952,"25"-17"-1904,1 1 0,-1-1 1,0 1-1,1-1 0,-1 1 1,0-1-1,1 1 0,-1 0 1,1-1-1,-1 1 0,1-1 1,-1 1-1,1 0 0,-1 0 1,1 0-1,-22 42 1959,-32 55 8220,51-96-8317,3-6-573,2-17 53,9-30-709,-3 18-346,2 1 0,21-48 0,-21 60-277,0 2 0,0-1 0,2 1 1,0 1-1,18-19 0,-26 32-81,0-1 0,1 1 0,0 0 0,0 0 0,0 0 0,0 1 0,1 0 0,-1 0 0,1 0 0,10-3 0,-12 5-11,0 0 0,0 1 0,0-1 1,0 1-1,0 0 0,0 0 0,0 0 0,0 1 0,0-1 0,0 1 0,0 0 0,0 0 0,0 1 0,0-1 0,-1 1 0,1-1 0,5 5 0,-1 0 12,0 0 1,-1 0-1,0 1 0,0 0 0,-1 1 1,0-1-1,0 1 0,0 0 0,-1 1 1,0-1-1,-1 1 0,0 0 0,3 11 1,4 15 9,-2 0 0,5 41 1,-11-63 4,9 96-212,-10-77 326,-1-29-47,-1 0 0,1 0 1,-1 0-1,1 1 1,0-1-1,2 4 1,-3-7-46,0 1 1,1-1 0,-1 1 0,0-1 0,0 0 0,1 1-1,-1-1 1,0 1 0,1-1 0,-1 0 0,0 1 0,1-1 0,-1 0-1,1 1 1,-1-1 0,0 0 0,1 1 0,-1-1 0,1 0-1,-1 0 1,1 0 0,-1 0 0,1 1 0,-1-1 0,1 0 0,-1 0-1,1 0 1,-1 0 0,1 0 0,-1 0 0,1 0 0,-1 0-1,1-1 1,-1 1 0,1 0 0,-1 0 0,1 0 0,-1 0-1,1-1 1,-1 1 0,1 0 0,-1 0 0,1-1 0,0 0-1,1-1 20,0 0 0,0 0 0,1 0-1,-1-1 1,-1 1 0,1-1-1,0 0 1,-1 1 0,1-1-1,-1 0 1,0 0 0,0 0-1,0 0 1,1-4 0,0-6-33,3-26 1,-5 33 10,2-23-128,-2 1-1,0-1 0,-2 1 1,-2-1-1,-11-47 1,15 73 85,-1 1 0,0-1 0,0 1 0,0-1 0,0 1 0,-1 0 0,1 0 0,0-1 0,-1 1 0,0 0 0,0 0 0,1 1 1,-4-4-1,4 5-107,0-1 0,0 0 0,-1 1 0,1-1 0,0 1 1,0 0-1,0-1 0,0 1 0,-1 0 0,1 0 0,0 0 1,0 0-1,0 0 0,-1 0 0,1 0 0,0 0 0,0 0 1,0 0-1,-1 1 0,1-1 0,0 0 0,0 1 0,0-1 0,0 1 1,0 0-1,0-1 0,0 1 0,0 0 0,0-1 0,-2 3 1,3-3-138,-1 1 1,0-1-1,1 0 1,-1 1 0,1-1-1,-1 1 1,1-1-1,-1 1 1,1 0-1,-1-1 1,1 1 0,0-1-1,-1 1 1,1 0-1,0-1 1,-1 1 0,1 0-1,0-1 1,0 1-1,0 0 1,0 0-1,0-1 1,0 1 0,0 0-1,0 0 1,0-1-1,0 1 1,0 0-1,0-1 1,0 1 0,0 0-1,1-1 1,-1 1-1,0 0 1,1-1 0,-1 1-1,0 0 1,1-1-1,-1 1 1,1-1-1,-1 1 1,1-1 0,-1 1-1,1-1 1,-1 1-1,1-1 1,-1 1-1,1-1 1,0 0 0,-1 1-1,1-1 1,0 0-1,-1 0 1,1 1 0,1-1-1,13 5-3379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9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52 6464,'-4'-26'2090,"3"25"-2033,1 0-1,0 0 0,0 1 0,0-1 1,0 0-1,0 0 0,0 0 1,0 1-1,0-1 0,0 0 0,0 0 1,0 1-1,0-1 0,0 0 0,0 0 1,1 1-1,-1-1 0,0 0 1,1-1-1,2-6 2370,-7 12 961,-9 29-342,-27 51 0,-12 28-837,34-59-1600,-20 95 0,-5 187-362,43-308-3405,8-93-13688,-11 9 13992,-1 27 3803,-16-55 0,-14-38 7788,33 117-8145,-1 1 160,1 1 0,0-1 0,0 0-1,1-1 1,-1-5 0,1 9-664,0 1-1,1 0 1,-1 0 0,0-1-1,1 1 1,-1 0-1,0 0 1,1-1-1,-1 1 1,1 0 0,0 0-1,-1 0 1,1 0-1,0 0 1,0 0 0,0 0-1,0 0 1,0 0-1,0 1 1,0-1 0,0 0-1,0 0 1,0 1-1,0-1 1,0 1-1,2-1 1,5-1-120,-1 0 0,1 0 1,0 1-1,0 0 0,0 1 0,0 0 0,0 0 0,-1 1 1,1 0-1,0 0 0,0 1 0,-1 0 0,10 3 1,-5-1-194,1 2 0,-1-1 0,0 1 0,0 1 0,-1 0 0,0 1 0,11 9 0,-17-13 190,-1 0-1,0 0 0,0 1 0,0-1 0,0 1 0,-1 0 0,1 0 0,-1 0 0,0 0 0,-1 1 0,1-1 0,-1 1 0,-1-1 0,1 1 0,-1 0 0,0 0 1,0 0-1,0 0 0,-1 0 0,0 0 0,0 0 0,0 0 0,-1 0 0,0-1 0,0 1 0,-3 7 0,-13 34 442,12-36-85,1 0 0,0 0 0,1 0 0,-3 15 0,6-23-136,0 1-1,0-1 1,0 1-1,0-1 0,0 1 1,1-1-1,-1 1 1,1-1-1,2 6 1,-3-8-119,1 0 0,-1 0 1,1 0-1,-1-1 1,1 1-1,-1 0 1,1 0-1,0-1 1,-1 1-1,1 0 0,0-1 1,-1 1-1,1-1 1,0 1-1,0-1 1,0 1-1,0-1 0,-1 1 1,1-1-1,0 0 1,0 0-1,0 1 1,0-1-1,0 0 1,0 0-1,0 0 0,0 0 1,0 0-1,0 0 1,0 0-1,0 0 1,0-1-1,-1 1 1,1 0-1,0 0 0,0-1 1,0 1-1,0-1 1,0 1-1,1-2 1,0 1 19,0 0 0,-1-1 1,1 0-1,0 1 1,-1-1-1,1 0 0,-1 0 1,0 0-1,1 0 1,-1 0-1,0 0 0,0 0 1,0 0-1,-1 0 1,2-4-1,7-38 410,-8 29-529,0-1 0,-1 1 1,0-1-1,-1 1 0,-1-1 0,-1 1 0,0-1 1,-7-19-1,9 32-35,-1 0 0,1 0 0,-1 0 1,0 1-1,1-1 0,-1 1 0,0-1 0,-1 1 0,1 0 0,-5-4 1,6 5-62,0 1 1,0-1 0,0 1 0,0-1 0,0 1 0,0-1-1,0 1 1,0 0 0,0-1 0,0 1 0,0 0 0,-1 0 0,1 0-1,0 0 1,0 0 0,0 0 0,0 0 0,0 0 0,0 0-1,-1 1 1,1-1 0,0 0 0,0 1 0,0-1 0,0 1 0,0-1-1,0 1 1,0-1 0,-1 2 0,-1 0-609,1 1-1,-1-1 1,1 0 0,0 1-1,0 0 1,0-1 0,-3 7 0,-6 15-2254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9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3 9376,'0'0'423,"0"0"-354,0 0 0,-1-1 0,1 1 1,0 0-1,0 0 0,0 0 0,0 0 0,0 0 0,0-1 0,0 1 0,-1 0 0,1 0 0,0 0 1,0 0-1,0 0 0,0 0 0,-1 0 0,1 0 0,0 0 0,0 0 0,0 0 0,-1 0 0,1-1 1,0 1-1,0 0 0,0 0 0,0 0 0,-1 1 0,1-1 0,0 0 0,0 0 0,0 0 0,0 0 1,-1 0-1,1 0 0,0 0 0,0 0 0,0 0 0,0 0 0,-1 0 0,1 0 0,0 1 0,0-1 1,0 0-1,0 0 0,0 0 0,-1 0 0,1 0 0,0 1 0,0-1 0,0 0 0,0 0 0,0 0 0,0 1 1,-50 66 6233,-9 15-2335,59-82-3950,0 0 0,0 0 0,-1 0 0,1 0 0,0 0 0,0 0-1,0 0 1,0 1 0,0-1 0,0 0 0,-1 0 0,1 0 0,0 0-1,0 1 1,0-1 0,0 0 0,0 0 0,0 0 0,0 0 0,0 1 0,0-1-1,0 0 1,0 0 0,0 0 0,0 0 0,0 1 0,0-1 0,0 0 0,0 0-1,0 0 1,0 1 0,0-1 0,0 0 0,0 0 0,0 0 0,0 0 0,1 0-1,-1 1 1,0-1 0,0 0 0,0 0 0,0 0 0,0 0 0,0 0 0,0 1-1,1-1 1,10-1 173,17-9-309,-26 9 165,20-9-103,22-13 0,9-5 3,-52 28 81,-1-1 1,1 1-1,0 0 1,-1-1-1,1 1 1,0 0-1,-1 0 1,1 0-1,0 0 1,-1-1-1,1 1 1,0 0-1,0 0 1,-1 0-1,1 1 1,0-1-1,-1 0 1,2 0-1,-2 1-8,1-1 0,-1 0 0,0 0 0,1 1 0,-1-1 0,0 0 0,0 1 0,0-1 0,1 0 0,-1 1 0,0-1 0,0 1 0,0-1 0,0 0 0,0 1 0,0-1 0,1 1 0,-1-1 0,0 0 0,0 1 0,0-1 0,-1 1 0,1 0 0,0 3 110,-2 1 0,1 0 0,0 0 0,-3 5-1,1-3-39,-5 14 117,5-14-259,1-1 0,-1 1-1,1 1 1,1-1 0,-3 12-1,4-18-104,0-1 0,0 1 0,0 0 0,0-1 0,0 1 0,0-1 0,1 1 0,-1 0 0,0-1-1,0 1 1,0-1 0,0 1 0,1-1 0,-1 1 0,0-1 0,1 1 0,-1-1 0,0 1 0,1-1 0,-1 1 0,0-1 0,1 0 0,-1 1-1,1-1 1,-1 1 0,1-1 0,-1 0 0,1 0 0,-1 1 0,1-1 0,1 0 0,6 1-4459,5-1 931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23:49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0 8480,'-42'0'2730,"28"2"-1658,-9 10 297,18-9-138,0 0-1,0 1 1,0-1-1,0 1 1,-7 9-1,9-10-860,1 1 1,-1-1-1,1 0 0,0 1 1,0-1-1,1 1 1,-1-1-1,1 1 0,0 0 1,-1 0-1,2 0 0,-1 0 1,0 0-1,1 0 0,0 0 1,0 0-1,0 6 0,1-6-162,3 11 722,1 28-1,-5-38-880,0-1-1,0 1 0,0 0 0,-1 0 0,1 0 1,-1-1-1,-1 1 0,1 0 0,-1-1 1,-2 6-1,3-8-130,-1 0 1,1 0 0,-1 0-1,1-1 1,-1 1-1,0 0 1,1-1 0,-1 1-1,0-1 1,0 1 0,0-1-1,-4 1 1,-29 11-3915,16-7-257,-4 5 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20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1051 4224,'-15'7'2088,"0"1"752,15-8-2770,-1 0 1,1 0 0,0 1-1,0-1 1,0 0 0,0 0-1,0 0 1,-1 0 0,1 0-1,0 0 1,0 1 0,0-1-1,0 0 1,0 0-1,0 0 1,0 0 0,0 1-1,0-1 1,0 0 0,-1 0-1,1 0 1,0 1 0,0-1-1,0 0 1,0 0 0,0 0-1,0 0 1,0 1 0,1-1-1,-1 0 1,0 0-1,0 0 1,0 1 0,0-1-1,0 0 1,0 0 0,0 0-1,0 0 1,0 1 0,0-1-1,0 0 1,1 0 0,-1 0-1,0 0 1,0 0 0,0 0-1,1 1 1,12 2 1835,-7-2-1488,1-1 0,-1 0 1,10-2-1,-7 0-232,0 0-1,0-1 0,0 0 1,0-1-1,-1 0 1,0 0-1,0 0 0,0-1 1,0-1-1,-1 0 1,0 0-1,0 0 1,0 0-1,-1-1 0,11-15 1,-7 7-28,-1 0 1,-1-1-1,0 0 1,-1 0-1,-1-1 1,0 0-1,5-28 1,-4 11-14,1 0 1,19-48 0,-27 80-174,1 1 0,-1 0-1,1-1 1,0 1 0,-1 0 0,1-1-1,0 1 1,0 0 0,1-1 0,-1 2 18,-1-1 1,1 1-1,-1 0 1,0 0-1,1 0 1,-1 0-1,1 0 1,-1 0-1,1 0 1,-1 0-1,1 0 1,-1 0-1,1 1 1,-1-1-1,0 0 1,1 0-1,-1 0 1,1 0-1,-1 1 1,0-1-1,1 0 1,-1 0-1,0 1 1,1-1-1,-1 0 1,0 1-1,1-1 1,-1 0-1,0 1 1,1-1-1,-1 1 1,0-1-1,0 0 1,0 1 0,1 0-1,7 13-24,0 0 1,-1 0-1,0 1 0,-1 0 0,6 26 1,8 16 54,30 103 389,-49-153-388,1 1-1,-2-1 1,1 1-1,-1-1 1,0 1-1,-1-1 1,-2 13 0,3-16 3,0-3 7,0 0 1,0 0 0,-1 0-1,1 0 1,0 0-1,0 0 1,-1 0 0,1-1-1,-1 1 1,1 0-1,-1 0 1,1 0 0,-1 0-1,1 0 1,-1-1-1,0 1 1,1 0 0,-1-1-1,0 1 1,0 0-1,1-1 1,-1 1 0,0-1-1,0 1 1,0-1-1,-1 1 1,0-1 20,-1 1-1,1-1 1,-1 0-1,1 0 1,0 0-1,-1 0 1,1 0-1,-1-1 1,1 1-1,-4-2 1,-5-1-9,1-1 1,0-1-1,0 0 0,-9-6 1,6 4-70,5 2-5,1 1 0,-1-1 1,-7-7-1,15 11 21,0 1 0,-1 0-1,1 0 1,0-1 0,0 1 0,0 0 0,0 0 0,-1 0 0,1-1 0,0 1 0,0 0 0,0 0 0,-1 0 0,1 0 0,0 0 0,0-1-1,-1 1 1,1 0 0,0 0 0,-1 0 0,1 0 0,0 0 0,0 0 0,-1 0 0,1 0 0,0 0 0,-1 0 0,1 0 0,0 0-1,0 0 1,-1 0 0,1 0 0,0 0 0,0 0 0,-1 1 0,1-1 0,0 0 0,0 0 0,-1 0 0,0 1-50,0-1-277,8 2 38,-4 0 303,1 1 1,0 0 0,0-1-1,0 0 1,0 0-1,1 0 1,-1-1 0,0 0-1,1 1 1,-1-1 0,1-1-1,-1 1 1,1-1-1,0 0 1,-1 0 0,1 0-1,7-2 1,-1 1 92,-1-1-1,0-1 1,-1 0-1,1-1 1,0 1 0,-1-2-1,0 1 1,0-2-1,12-8 1,3-5 6,-1-1 0,-1-1 0,-1-1 0,-1 0 0,22-35 0,48-101-2,-63 107-156,2-2 38,27-74 0,-1-45 107,-12-66-193,-42 234 73,0 1 0,-1-1 0,0 0 0,0 0 0,0 0 0,0 0 0,0 0 0,-1 0-1,0 0 1,-2-7 0,-1 23-451,-12 69 250,-11 44 247,-74 344 324,65-251-207,16-95 340,21-103 598,1-24-1001,-1 1-1,1-1 0,1 1 0,-1 0 1,0 0-1,1 0 0,5-5 0,1-2-18,116-151 49,-120 153-98,-2 3-5,1 0 0,0 0 0,0 0 0,0 0-1,0 0 1,1 1 0,0 0 0,7-6 0,-11 10-8,0 0 0,0-1 0,-1 1 0,1 0 0,0 0 0,-1 0 0,1-1 0,0 1 0,0 0 0,-1 0 0,1 0 0,0 0 0,0 0 0,0 0 0,-1 0 0,1 0 0,0 1 0,-1-1 0,1 0 0,0 0 0,0 1 0,-1-1 1,1 0-1,0 1 0,-1-1 0,1 1 0,0-1 0,-1 1 0,1-1 0,-1 1 0,1-1 0,-1 1 0,1-1 0,-1 1 0,0 0 0,1 0 0,2 4-27,0 0 1,-1 0-1,0 0 1,2 6-1,-2-6 45,2 11-41,-1 0 0,0-1 0,-1 1 0,1 20 0,-2-13 94,6 25 0,-7-44-68,1 2 28,1 0 0,-1 0-1,1-1 1,0 1 0,4 7 0,-6-12-2,1 0 0,0 0-1,-1 0 1,1 0 0,0 0 0,0 0-1,-1 0 1,1 0 0,0-1 0,0 1-1,0 0 1,0-1 0,0 1-1,0 0 1,1-1 0,-1 1 0,0-1-1,0 0 1,0 1 0,0-1 0,1 0-1,-1 0 1,0 0 0,0 0-1,1 0 1,-1 0 0,0 0 0,0 0-1,0 0 1,1 0 0,-1-1 0,1 1-1,10-5 25,-1 1 0,1-1-1,-1-1 1,0 0 0,-1-1-1,11-8 1,56-51-126,-59 50 139,-7 7-114,-11 9 57,0 0-1,0 0 0,0 0 1,0 0-1,0 0 0,0 0 1,0 0-1,0 0 1,0 0-1,0 0 0,1 0 1,-1 0-1,0 1 0,0-1 1,0 0-1,0 0 1,0 0-1,0 0 0,0 0 1,0 0-1,0 0 0,0 0 1,0 0-1,0 0 1,0 0-1,0 0 0,0 0 1,0 0-1,0 0 0,0 1 1,0-1-1,0 0 1,0 0-1,0 0 0,0 0 1,0 0-1,0 0 0,0 0 1,0 0-1,0 0 1,0 0-1,0 0 0,0 0 1,0 1-1,0-1 0,0 0 1,0 0-1,0 0 1,0 0-1,0 0 0,0 0 1,0 0-1,0 0 0,0 0 1,0 0-1,0 0 1,0 0-1,-1 0 0,1 0 1,0 0-1,0 0 0,0 0 1,0 0-1,0 0 0,0 0 1,0 0-1,0 1 1,-16 22-272,6-8 133,7-10 135,-1 1-1,2 0 1,-1 0 0,1 0-1,0 0 1,-2 9 0,3-13 6,1 0 0,0 0 0,0 0 0,0 0 0,0 0 0,0 0 0,0 0 0,1 0 0,-1 0 0,1 0 0,-1 0 0,1 0 0,0 0 1,0 0-1,0 0 0,0-1 0,0 1 0,0 0 0,0-1 0,0 1 0,1-1 0,-1 1 0,1-1 0,2 2 0,0 0 28,1 0 0,1 0 0,-1-1 0,0 0 0,1 0 0,-1 0 0,1-1 0,-1 0 0,1 0 0,0 0 0,-1-1 0,1 0 0,10-1 0,-8 1 18,0-1-1,-1 0 1,0-1 0,1 0 0,-1 0 0,0 0 0,0-1 0,0 0 0,11-7 0,-15 8-35,-1 1 0,0-1 0,0 1 0,0-1 0,0 0 0,0 0 0,0 0 0,-1 0-1,1 0 1,-1 0 0,1-1 0,-1 1 0,0 0 0,0-1 0,0 1 0,0-1 0,0 1 0,0-1 0,-1 0 0,1 1 0,-1-1 0,0 0 0,0 1 0,0-1 0,0 0 0,0 1 0,-1-1 0,-1-4 0,0 2-32,-1 0 1,0 0 0,0 0-1,0 0 1,0 1 0,-1-1-1,0 1 1,0 0 0,0 0-1,0 1 1,-1-1 0,0 1 0,1 0-1,-1 0 1,0 0 0,-1 1-1,1 0 1,0 0 0,-11-3-1,6 3-14,1 0 0,0 1 0,-1-1 0,1 2 0,-1-1 0,1 2 0,-1-1 0,1 1 0,-1 0 0,1 1 0,-14 4 0,18-4 19,0 1 1,-1 0-1,2-1 1,-1 1 0,-8 8-1,11-11 12,1 1 0,0 0 0,0 0 0,1 1 0,-1-1 0,0 0 0,0 0-1,0 0 1,1 1 0,-1-1 0,0 3 0,1-4 5,0 1 0,0 0 0,0-1 0,0 1 0,0 0 0,0-1 0,0 1 0,0-1 0,0 1 0,0 0 0,1-1-1,-1 1 1,0-1 0,0 1 0,1-1 0,-1 1 0,0-1 0,1 1 0,-1-1 0,1 1 0,-1-1 0,1 1 0,-1-1 0,1 0 0,-1 1 0,1-1 0,0 1 0,2 0-11,1 1 0,0-1 1,-1 0-1,1 0 0,0-1 1,-1 1-1,1-1 0,0 0 1,5 0-1,2 0 21,16 1 63,0-1 1,0-2-1,-1-1 0,30-6 0,-16-1-34,75-29 1,-103 35-62,0-1 0,-1 0 1,0-1-1,0-1 1,15-10-1,-26 17 18,0-1-1,0 1 1,0 0 0,0 0-1,0 0 1,0 0-1,0 0 1,1 0 0,-1 0-1,0 0 1,0 0-1,0-1 1,0 1-1,0 0 1,0 0 0,1 0-1,-1 0 1,0 0-1,0 0 1,0 0 0,0 0-1,0 0 1,0 0-1,1 0 1,-1 0-1,0 0 1,0 0 0,0 0-1,0 0 1,0 0-1,0 0 1,1 0 0,-1 0-1,0 0 1,0 0-1,0 0 1,0 0 0,0 1-1,0-1 1,1 0-1,-1 0 1,0 0-1,0 0 1,3 8 87,-2 10 59,-1 155-363,0-169 246,0 0 0,0 0 0,1 0 0,-1 0 0,1 0 0,2 4 0,-3-7-1,0-1-1,0 1 0,1 0 0,-1-1 0,0 1 0,0-1 0,1 1 0,-1-1 0,0 1 0,1-1 0,-1 1 0,1-1 0,-1 0 0,1 1 0,-1-1 1,0 1-1,1-1 0,0 0 0,-1 0 0,1 1 0,-1-1 0,1 0 0,-1 0 0,1 0 0,-1 1 0,1-1 0,0 0 0,-1 0 0,1 0 1,-1 0-1,1 0 0,0 0 0,-1 0 0,1 0 0,-1-1 0,1 1 0,0 0 0,-1 0 0,1 0 0,-1-1 0,1 1 0,-1 0 0,1-1 1,0 1-1,7-6 29,0-1 0,0 1 0,-1-1 0,0-1 1,0 1-1,-1-1 0,0 0 0,0-1 1,5-10-1,0 2-132,-11 15 72,3 0-21,-1-2 0,0 1 0,0 0 0,-1 0-1,1-1 1,-1 1 0,0 0 0,0-1-1,2-5 1,-3 8-69,0 11-170,-3 32 26,1-28 211,1-1 1,1 20-1,0-6-41,0-17 64,0 1 0,1-1-1,2 11 1,-3-19 34,0 0-1,1 1 1,0-1-1,-1 0 0,1 0 1,0 0-1,0 0 1,0 0-1,0 0 0,0 0 1,1-1-1,-1 1 1,1 0-1,-1-1 0,1 1 1,0-1-1,-1 1 1,1-1-1,2 2 1,-2-3-7,0 1 0,-1-1 0,1 0 0,-1 1 0,1-1 1,0 0-1,-1 0 0,1 0 0,0 0 0,-1-1 0,1 1 1,0 0-1,-1-1 0,1 1 0,0-1 0,-1 1 0,1-1 1,-1 0-1,2 0 0,31-22 230,-26 17-211,30-24 139,54-55 0,-75 67-167,-1-1 0,-1 0 0,21-36 0,-1-7-15,-3-3 1,28-77-1,-37 85-48,-3 9 60,-2-2 0,14-59 0,-24 73-70,-1 9-17,-1-1 0,-1 1-1,0-33 1,-6 40-182,1 20 252,0 0 0,0-1-1,0 1 1,0 0 0,0 0-1,0 0 1,0-1 0,0 1-1,0 0 1,0 0 0,0-1-1,0 1 1,0 0 0,0 0-1,-1-1 1,1 1 0,0 0-1,0 0 1,0 0 0,0-1-1,0 1 1,0 0-1,-1 0 1,1 0 0,0-1-1,0 1 1,0 0 0,0 0-1,-1 0 1,1 0 0,0 0-1,0 0 1,-1-1 0,1 1-1,0 0 1,0 0 0,0 0-1,-1 0 1,1 0 0,0 0-1,0 0 1,-1 0 0,1 0-1,0 0 1,0 0 0,-1 0-1,1 0 1,0 0-1,0 0 1,-1 0 0,1 0-1,0 1 1,0-1 0,0 0-1,-1 0 1,1 0 0,0 0-1,0 0 1,0 1 0,-1-1-1,1 0 1,0 0 0,0 0-1,0 0 1,0 1 0,-5 4-72,1 1 1,0 0-1,0 0 1,1 0 0,-5 11-1,-7 13-57,-7 12-31,-29 74 0,37-76 190,2 1-1,1 1 0,-7 62 1,14-75 12,0 6 37,1-1 0,2 65 1,2-90-56,0 0 1,0 1 0,1-1 0,0 0 0,1 0 0,0 0-1,0 0 1,1-1 0,0 1 0,1-1 0,0 0 0,0 0-1,1 0 1,-1-1 0,11 10 0,-13-15 18,0 1 1,0-1-1,0 0 1,0 0-1,0 0 1,0-1-1,1 1 0,-1-1 1,0 1-1,1-1 1,-1 0-1,1 0 1,0-1-1,-1 1 0,1-1 1,0 0-1,-1 0 1,1 0-1,0 0 1,-1-1-1,1 1 1,0-1-1,-1 0 0,1 0 1,-1 0-1,0-1 1,1 1-1,-1-1 1,4-2-1,8-6 20,-1 0-1,0-1 0,-1-1 1,21-23-1,-24 25 8,10-13-143,27-40 1,-32 42-95,-25 39-117,-11 32 0,1-3 311,15-35-92,-5 11 46,-12 35 0,20-52 31,1 0 1,-1 0 0,1-1 0,1 1 0,-1 0 0,1 0-1,0 0 1,0 0 0,0 0 0,1 0 0,3 11 0,-4-16 9,1 1 1,-1-1-1,1 0 1,-1 1-1,1-1 1,0 0 0,-1 0-1,1 1 1,0-1-1,0 0 1,0 0 0,0 0-1,0 0 1,0 0-1,0-1 1,3 3-1,-3-3 3,0 0-1,0 1 0,0-1 1,0 0-1,0 0 0,0 0 1,0 0-1,0 0 0,0 0 1,0 0-1,0 0 0,0 0 1,0-1-1,0 1 0,0 0 1,0-1-1,2 0 0,2-2 56,1-1 0,-1 1 0,0-1-1,0-1 1,7-7 0,-9 9-58,6-7 45,0 0 0,11-17 0,-13 16-33,7-10 25,-2-1 1,0 0-1,-1-1 1,10-31 0,-7 18-33,112-348 34,-124 376-48,16-65-115,-17 64 40,1 0-1,-1-1 1,-1 1-1,0-1 1,-1-11 0,1 21 59,0-1 0,0 1 0,0-1 0,0 1 0,0-1 0,0 1 0,-1-1 0,1 1 0,0-1 0,0 1 0,0-1 0,-1 1 0,1-1 0,0 1 0,0-1 0,-1 1 0,1 0 0,0-1 0,-1 1 0,1-1 0,-1 1 0,1 0 0,0 0 0,-1-1 0,1 1 0,-1 0 0,1 0 0,-1-1 0,1 1 0,-1 0 0,1 0 1,-1 0-1,-1 0-8,1 0 1,-1 0 0,1 0 0,-1 1 0,1-1-1,-1 1 1,1-1 0,-1 1 0,1 0 0,0-1 0,-2 2-1,-4 3-29,0 0 0,0 1-1,-6 6 1,6-4 74,0 0 0,1 0-1,0 1 1,0-1 0,-6 16 0,2-2 94,-8 30 0,8-13-104,1 1 0,3 0 0,1 0 0,1 1 0,3 46 0,1-70 38,2-1 0,-1 0 0,2 0 0,0 0 0,6 19 0,-7-29-224,1-1 0,-1 1-1,1-1 1,0 0 0,0 1-1,0-1 1,1-1 0,-1 1 0,1 0-1,0-1 1,1 0 0,-1 0-1,1 0 1,0-1 0,0 1-1,0-1 1,9 4 0,-6-4-1135,0-1 0,15 4 0,17-2-1442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22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179 575 2976,'-26'2'1309,"-8"0"2923,23 2 800,14-8-3546,3-6-1289,97-168 3225,-50 84-3031,-39 66-203,-1-1 0,-1 0 0,14-52 0,-21 62-101,3-21 0,-7 34-92,0 0-1,-1-1 0,1 1 0,-1 0 0,-1-1 0,0 1 1,-1-7-1,2 12-7,0 0 0,0 1 1,0-1-1,-1 0 0,1 1 1,0-1-1,0 1 0,-1-1 1,1 0-1,-1 1 0,1-1 1,0 1-1,-1-1 0,1 1 1,-1-1-1,1 1 0,-1 0 1,1-1-1,-1 1 0,1-1 1,-1 1-1,0 0 0,1 0 1,-1-1-1,0 1 0,-1 0-8,1 0-1,0 0 0,-1 0 1,1 0-1,0 0 1,-1 0-1,1 1 0,0-1 1,-1 0-1,1 1 1,0-1-1,-2 2 0,-3 1-28,1 1 0,-1-1 0,-9 10 0,-9 9 187,2 1-1,1 1 1,1 1-1,-23 36 1,25-30 117,2 0-1,-20 58 1,-10 66 430,8 37-7,36-176-606,1-1-1,0 1 1,1-1-1,3 22 1,-2-32 18,-1 0 0,2 1 1,-1-1-1,0 0 0,1 0 1,0 0-1,0 0 0,1 0 1,-1 0-1,1-1 0,0 1 0,0-1 1,1 0-1,-1 0 0,7 6 1,-7-9-25,0 1 0,-1-1 0,1 1 0,0-1 1,0 0-1,0 0 0,0 0 0,0 0 0,0-1 0,0 1 1,0-1-1,0 0 0,0 0 0,0 0 0,0 0 1,0-1-1,0 1 0,0-1 0,0 0 0,0 1 0,3-3 1,4 0 16,-1-2 0,1 1 0,-1-1 1,14-11-1,-12 8-39,-1-1-1,0-1 1,0 0 0,-1 0-1,0-1 1,-1 0 0,0 0 0,10-23-1,2-9-100,17-53 0,-34 87 25,42-135-122,-43 129 19,0 5-36,-1 15-256,-1 22 423,1 1 1,2-1-1,1 0 1,0 0-1,3 0 0,15 44 1,-20-66 34,1 1 1,0-1-1,0 1 1,0-1-1,1 0 1,0 0-1,0-1 1,0 1-1,0-1 1,1 0-1,0 0 1,0 0-1,0-1 1,0 1-1,0-1 1,9 3-1,-4-3 67,0 1 0,1-2 0,-1 1 0,1-2 0,-1 1 1,1-2-1,0 1 0,15-2 0,-14 0-46,0 0 1,0 0-1,0-1 0,0-1 1,0 0-1,-1 0 0,19-10 1,-9 3 31,28-20 1,-41 24-74,0-1 0,0 1-1,-1-1 1,0-1-1,0 1 1,6-11-1,-5 6 28,-1 0 0,0 0-1,-1-1 1,5-15 0,-9 21-40,0 0 0,0 0 0,-1 0 0,0 0 0,0 0 0,0 0 1,-1-1-1,0 1 0,-2-13 0,1 18-19,1-1 1,-1 1-1,1 0 1,-1 0-1,0 0 1,0-1-1,0 1 1,0 0-1,0 0 1,0 0-1,-1 0 1,1 1-1,-1-1 1,1 0-1,-1 1 1,0-1 0,1 1-1,-1-1 1,-2 0-1,1 1 2,0-1 1,0 2-1,1-1 0,-1 0 1,0 1-1,0-1 0,0 1 0,0 0 1,0 0-1,0 0 0,0 0 1,0 0-1,-3 2 0,-3 0-7,-1 1-1,1 0 0,0 1 1,0 0-1,1 0 0,-1 1 1,1 0-1,-10 8 0,10-5 55,-1 0 0,1 1-1,1 0 1,0 0 0,0 1-1,1 0 1,0 0 0,0 0-1,1 1 1,1 0 0,0 0-1,0 0 1,1 0 0,1 1-1,0-1 1,-1 17 0,3-24 19,1 1 0,-1-1 0,1 0 1,0 0-1,0 0 0,1 1 0,-1-1 1,1-1-1,0 1 0,0 0 1,0 0-1,0-1 0,1 1 0,0-1 1,-1 1-1,1-1 0,0 0 0,1 0 1,-1-1-1,0 1 0,1-1 1,0 0-1,4 3 0,8 3 51,0-1 0,1 0 0,0-1-1,21 4 1,-4-1-38,0-2-1,0-2 1,1 0 0,-1-3-1,54-1 1,-56-5-1611,0 0 432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27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96 139 2144,'-3'-28'2331,"1"-31"-1,-4 30 1632,6 27-3486,-1 1 1,0-1-1,1 0 1,0 1-1,-1-1 1,1 0-1,0 1 1,0-1-1,0 0 1,0 0-1,0-1 1,0 32 1603,8 170 238,-7-180-2210,21 263 1060,-8 83 238,-14-339-1228,-1 6 310,-6 37 0,7-69-469,0 1-1,0-1 1,0 1-1,0 0 0,0-1 1,0 1-1,0-1 1,0 1-1,0-1 1,-1 1-1,1-1 1,0 1-1,0 0 0,-1-1 1,1 0-1,0 1 1,-1-1-1,1 1 1,0-1-1,-2 1 1,2-1-8,0 0 1,-1 0-1,1 0 1,-1 0-1,1 0 1,0 0-1,-1 0 1,1 0-1,0-1 1,-1 1-1,1 0 1,0 0-1,-1 0 1,1-1-1,0 1 1,-1 0-1,1 0 1,0-1-1,0 1 1,-1 0-1,1-1 1,0 1-1,0-1 1,-17-28 230,17 29-241,-8-22 101,0 0 1,1-1-1,-3-26 1,-3-6 58,9 40-92,0 0 1,2 0 0,-1 0 0,2 0 0,0 0 0,1 0 0,0-1-1,2 1 1,4-27 0,-4 37-52,0 0 0,0 0 0,1 0 0,-1 1-1,1-1 1,0 1 0,0-1 0,1 1 0,-1 0 0,1 1 0,0-1-1,0 0 1,0 1 0,0 0 0,10-5 0,-7 4 5,0 1 1,1-1 0,0 1 0,0 1-1,0-1 1,0 2 0,0-1-1,1 1 1,12 0 0,-8 1-5,-1 0 1,1 2-1,-1-1 1,1 2-1,13 4 1,-18-5 7,-1 1 1,0 0 0,1 1 0,-1-1 0,-1 1-1,1 1 1,-1-1 0,1 1 0,7 8-1,-7-5 39,0 0 0,0 1 0,0 0 0,7 14 0,-11-17-40,-1 0 0,1-1 1,-1 2-1,0-1 0,-1 0 0,0 0 1,0 0-1,0 1 0,0 7 0,-1-11 6,-1 1-1,1 0 0,0-1 1,-1 1-1,0 0 0,0-1 1,0 1-1,0-1 0,-1 1 1,1-1-1,-1 1 0,0-1 1,-4 6-1,2-5 13,1 0-1,-1-1 1,-1 1-1,1-1 1,0 1 0,-1-1-1,0-1 1,-7 5-1,-6 0-15,0-1 0,-1-1 0,1-1 0,-28 3 0,10-3-369,-51-1-1,88 2 380,-1-1-1,0 1 0,0-1 1,0 1-1,-1 0 0,1-1 1,-1 1-1,0-1 0,0 0 1,-4 9-1,1-7 45,0 0-114,0-1-1,0 0 1,-9 8-1,8-9-48,1 0-1,-1-1 1,0 1-1,-6 2 1,10-5-240,-1 0 1,1-1 0,-1 1 0,1 0 0,-1-1 0,1 1 0,-1-1-1,1 0 1,-1 0 0,1 1 0,-1-1 0,0 0 0,1 0 0,-1 0-1,1 0 1,-1-1 0,0 1 0,1 0 0,-1-1 0,-2 0 0,-1-3-1894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28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9 920 3808,'-1'1'217,"0"0"-1,0 0 1,0 0 0,1 0-1,-1 0 1,0 0 0,1 0-1,-1 1 1,1-1 0,-1 0-1,1 0 1,0 0 0,0 1-1,-1-1 1,1 0 0,0 0-1,0 1 1,0 6 6331,5-16-3439,0-1-2669,0 1-1,0-1 1,0 0 0,-1 0-1,-1 0 1,5-17 0,1-3 60,14-28 578,48-90-1,-37 96-461,-20 32 25,13-27 1,-26 40-314,-3 10 224,-21 71 280,16-48-736,-10 63 188,16-80-234,0 0-1,1-1 1,0 1 0,0 0 0,1-1 0,1 1-1,2 10 1,-4-19-36,0 0 0,0 0 0,1 0 0,-1 0 0,0-1 0,1 1 0,-1 0 0,1 0 0,-1 0 0,1-1 0,-1 1 0,1 0 0,-1-1 0,1 1 0,0 0 0,-1-1 0,1 1 0,0-1 0,0 1 0,-1-1 0,1 1 0,0-1 0,0 0 0,1 1 0,-1-1 5,1 0 0,0 0 1,-1 0-1,1 0 0,-1 0 0,1-1 0,-1 1 0,1 0 0,-1-1 0,0 0 1,1 1-1,-1-1 0,2-1 0,6-3 23,-1-1-1,0 0 1,11-12-1,-14 13-84,43-41 214,73-52 0,-108 88-128,-10 7-55,0 1-1,1-1 1,-1 1-1,1 0 0,7-4 1,-11 6 8,0 1 0,0-1 0,0 0 0,0 0 0,1 1 0,-1-1 0,0 0 0,0 0 0,0 1 0,0-1 0,0 0 0,0 1 0,0-1 0,0 0 0,0 0 0,0 1 0,0-1 0,0 0 0,0 0 0,0 1 0,0-1 0,0 0 0,0 1 0,0-1 0,0 0 0,0 0 0,-1 1 0,-2 15 38,1 1 1,0-1-1,1 1 1,1 30-1,1-39 2,0 1-1,1-1 0,-1 0 1,1 0-1,1 0 1,0 0-1,0-1 0,0 1 1,1-1-1,0 0 1,10 13-1,-13-18-14,0-1-1,1 1 0,-1-1 1,1 1-1,-1-1 0,1 0 1,0 0-1,0 0 1,-1 0-1,1 0 0,0 0 1,0 0-1,0-1 1,0 1-1,0 0 0,0-1 1,0 0-1,2 1 1,-1-1 3,1-1 1,-1 1 0,0-1 0,0 1-1,0-1 1,0 0 0,0 0 0,0 0 0,-1-1-1,6-2 1,1-2 23,0-1 1,-1 0-1,0 0 0,0-1 0,11-15 0,1-3 32,-2-1-1,-1-1 1,-1 0-1,17-45 1,-16 28 24,-3-1 0,13-64 0,-11 24-10,-3-1 0,2-116 0,-16 197-41,-1 7-58,-3 16-37,-2 20-37,-1 56-1,6-61 52,-1 79-99,4-1 1,4 1-1,35 184 0,-26-231-4164,-4-23-6329,-7-37 7575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29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97 10720,'-8'-17'4864,"11"14"-4256,2-2 2527,5 5-1855,4-7 1088,7 2-1376,3-6 448,2 7-864,6-4 0,-1 3-384,9-7 32,2 9-128,2-5-896,1 4 416,4-1-5184,-3 5 3040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30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8 549 9568,'0'0'137,"-5"11"2284,4-11-2310,1 0-1,0 0 0,0 0 0,0 0 1,0 1-1,-1-1 0,1 0 0,0 0 1,0 0-1,0 1 0,0-1 0,0 0 1,0 0-1,0 1 0,0-1 0,-1 0 1,1 0-1,0 1 0,0-1 0,0 0 1,0 0-1,0 1 0,0-1 0,0 0 1,0 0-1,1 0 0,-1 1 0,0-1 1,0 0-1,0 0 0,0 1 0,0-1 1,0 0-1,0 0 0,0 0 0,1 1 1,-1-1-1,0 0 0,0 0 0,0 0 0,1 0 1,-1 1-1,0-1 0,0 0 0,9-4 4704,-4 1-4397,0-1 1,-1 0-1,1 1 1,3-6 0,-2-1-90,0-1 0,-1 0-1,0 0 1,-1 0 0,-1 0 0,4-15 0,-1 5-122,14-51 334,27-82 333,-32 112-689,-6 14 141,1 1-1,2 0 1,23-40 0,-35 66-321,1 0-1,-1 0 1,1 1 0,-1-1 0,1 0 0,-1 1 0,1-1 0,-1 0-1,1 1 1,0-1 0,-1 1 0,1-1 0,0 1 0,-1-1 0,1 1-1,0 0 1,0-1 0,-1 1 0,1 0 0,0-1 0,0 1 0,0 0-1,0 0 1,-1 0 0,1 0 0,0 0 0,0 0 0,0 0 0,0 0-1,0 0 1,-1 0 0,1 0 0,0 1 0,0-1 0,0 0-1,-1 1 1,1-1 0,0 0 0,0 1 0,-1-1 0,1 1 0,0-1-1,-1 1 1,1 0 0,0-1 0,-1 1 0,2 1 0,2 3-5,0 0 0,0 1 1,0-1-1,4 10 0,-3-4 22,-1 0 1,0 0-1,-1 0 0,0 0 0,0 1 1,0 11-1,1 72 11,-4-70 84,-2 1-1,-5 27 0,5-39-87,-2 0 1,0 0 0,0 0-1,-1 0 1,-8 15 0,11-26-32,0 0 1,0 1 0,0-1 0,0 0-1,-1 0 1,1 0 0,-1-1 0,0 1-1,0 0 1,0-1 0,0 0 0,0 0-1,0 0 1,0 0 0,-6 2 0,6-3-39,0-1 0,0 1 1,0-1-1,0 0 1,0 0-1,0 0 1,0 0-1,0 0 0,0-1 1,0 1-1,0-1 1,0 0-1,1 0 0,-1 0 1,0 0-1,0 0 1,1-1-1,-1 1 0,-2-3 1,0 1-51,1-1 1,0 1 0,0-1 0,-4-6-1,6 7 28,-1 0-1,1 0 0,-1 1 1,1-1-1,-1 1 0,0-1 1,0 1-1,0 0 0,-4-2 1,6 4 55,1 0 0,0 0 0,0 0 0,0 0 0,0 0-1,0 0 1,-1 0 0,1 0 0,0 0 0,0 0 0,0 0 0,0 0 0,-1 0 0,1 0 0,0 0 0,0 0 0,0 0 0,0 1 0,0-1 0,0 0 0,-1 0-1,1 0 1,0 0 0,0 0 0,0 0 0,0 0 0,0 1 0,0-1 0,0 0 0,0 0 0,0 0 0,0 0 0,-1 0 0,1 1 0,0-1 0,0 0 0,0 0 0,0 0-1,0 0 1,0 0 0,0 1 0,0-1 0,0 0 0,0 0 0,0 0 0,0 0 0,1 1 0,-1-1 0,0 0 0,0 0 0,1 11-120,1-6 133,-1 0-1,1 0 1,0 0-1,1-1 1,-1 1-1,1-1 1,-1 1 0,1-1-1,1 0 1,-1 0-1,1 0 1,4 4-1,-2-3 30,1-1 0,-1 0-1,1 0 1,-1 0 0,1-1 0,0 0-1,12 3 1,0-1 80,0-2 0,1 0 0,-1-1 0,0-2 0,36-1 0,-37 0-47,1-1 0,-1 0-1,0-2 1,0 0 0,0-1-1,0 0 1,20-11 0,-24 9-38,0-2 1,-1 1 0,0-2-1,-1 0 1,0-1 0,0 0-1,-1 0 1,-1-1 0,0-1-1,0 0 1,8-16 0,-6 7-47,-1 0 0,-1-1 1,-2 0-1,0-1 1,-1 0-1,5-33 1,-11 52 7,0 0 0,-1 0 1,1 0-1,-1 0 0,0 0 1,0 0-1,-1 0 0,0 0 1,0 0-1,0 0 0,0 0 1,-1 1-1,0-1 0,0 0 1,-3-5-1,5 9 1,-1 0-1,0 1 0,0-1 1,1 0-1,-1 0 1,0 1-1,0-1 1,0 1-1,0-1 1,0 1-1,0-1 1,0 1-1,0-1 1,0 1-1,0 0 1,0-1-1,0 1 0,0 0 1,0 0-1,0 0 1,0 0-1,0 0 1,0 0-1,0 0 1,0 0-1,0 1 1,0-1-1,0 0 1,0 1-1,0-1 1,0 0-1,0 1 0,0-1 1,-1 2-1,-1 0 14,-1 0 0,1 0 0,0 0-1,0 1 1,0-1 0,0 1 0,0 0-1,-2 3 1,0 1 29,1 1 0,0-1 0,1 1 0,0 0-1,0-1 1,1 2 0,0-1 0,0 0 0,1 0 0,0 1 0,0 10-1,1 3 7,0 0 0,2 0 0,5 24-1,-2-22 71,1 0-1,1 0 0,18 44 1,-20-57-73,0-1-1,1-1 1,0 1 0,0-1 0,1 0 0,1 0 0,-1-1 0,1 0-1,0 0 1,19 12 0,-22-17-22,0-1 0,0 1 0,0-1 0,1 0 0,-1-1 1,0 1-1,1-1 0,0 0 0,-1 0 0,1-1 0,-1 0 0,11 0 0,-4-2 39,0 0-1,0 0 1,0-1-1,21-9 1,-20 6-27,-1 0 0,1-1 0,-1-1 0,0 0-1,-1 0 1,0-1 0,11-12 0,4-7-28,31-42 0,-42 51-51,0-2-1,-1 0 1,-2 0-1,0-2 1,-1 1-1,8-26 0,-18 45 50,0 0-1,0-1 0,0 1 0,-1 0 1,0 0-1,1 0 0,-1 0 0,0 0 1,-1-1-1,1 1 0,0 0 1,-1 0-1,0 0 0,0 0 0,-1-4 1,1 5-10,-1 0 1,1 0 0,0 1 0,-1-1-1,1 0 1,-1 0 0,0 1 0,1-1-1,-1 1 1,0 0 0,0-1 0,0 1-1,0 0 1,0 0 0,-1 0 0,1 0-1,0 1 1,0-1 0,0 1 0,-1-1 0,1 1-1,-3 0 1,-2-1 32,1 1-1,-1 0 1,0 0-1,1 1 1,-1 0-1,0 0 1,1 0 0,-1 1-1,1 0 1,0 1-1,-1-1 1,1 1-1,0 0 1,1 1-1,-1-1 1,0 1-1,1 0 1,0 1 0,0-1-1,0 1 1,1 0-1,0 0 1,0 0-1,0 1 1,0 0-1,1-1 1,0 1 0,0 0-1,-3 11 1,2-6 63,1 1 0,0 0 0,0 0 0,1 0 0,1 0-1,0 0 1,1 0 0,0 0 0,1 0 0,3 21 0,-1-23-50,-1-1-1,1 1 0,1-1 1,0 0-1,0-1 0,1 1 1,0-1-1,0 1 0,1-1 1,0-1-1,0 1 0,1-1 1,14 11-1,-8-8 1,0-1 1,1 0-1,0-1 0,0-1 1,1 0-1,0-1 0,19 5 0,-25-8-162,-1-1 0,1-1-1,0 1 1,-1-1-1,1-1 1,0 0 0,0 0-1,-1 0 1,1-1-1,0-1 1,0 1 0,-1-1-1,1-1 1,13-5-1,-19 6-209,1 0 0,-1-1 1,0 1-1,0 0 0,0-1 0,0 0 0,-1 1 0,1-1 0,-1 0 0,1 0 0,-1-1 0,0 1 0,0 0 0,-1-1 0,1 1 0,-1-1 0,2-4 0,15-35-2637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3328,'-12'-3'760,"6"1"-173,-1 0-1,2 0 0,-1 0 0,0-1 0,-6-3 0,12 6-525,-1 0-1,1 0 1,0-1-1,0 1 1,0 0-1,-1 0 1,1 0-1,0 0 1,0 0-1,-1-1 1,1 1-1,0 0 1,0 0-1,0-1 1,0 1-1,0 0 1,-1 0-1,1 0 1,0-1-1,0 1 1,0 0-1,0 0 1,0-1-1,0 1 1,0 0-1,0-1 1,0 1-1,0 0 1,0 0-1,0-1 1,0 1-1,0 0 1,0 0-1,0-1 1,0 1-1,0 0 1,0 0-1,1-1 1,10-7 830,18-2-30,-9 6-567,0 1 1,0 0 0,0 2-1,0 0 1,1 2-1,-1 0 1,0 1-1,24 6 1,-38-6-232,0 0 0,0 0 0,0 0 0,0 1 1,0 0-1,-1 0 0,1 1 0,5 4 1,-10-7-43,0 1 0,1-1 0,-1 0 0,0 0 1,0 0-1,0 1 0,0-1 0,0 0 1,-1 1-1,1-1 0,0 1 0,0-1 1,-1 1-1,1-1 0,-1 1 0,0 0 0,1-1 1,-1 1-1,0 0 0,0-1 0,0 1 1,0 0-1,0-1 0,-1 1 0,1-1 1,0 1-1,-1 0 0,1-1 0,-1 1 0,1-1 1,-1 1-1,0-1 0,0 1 0,0-1 1,-1 2-1,-5 5 26,-1 0 0,1-1 0,-1 0 0,-1 0 0,1-1 0,-1 0-1,-12 5 1,12-5-22,-34 15 68,34-17-66,1 0 0,-1 0 0,1 1 0,-1 0 0,2 0 0,-10 8 1,16-12-10,0 0 1,1-1 0,-1 1 0,0 0-1,0 0 1,1 0 0,-1 0 0,1 0-1,-1 0 1,1 0 0,-1 0 0,1 0-1,-1 0 1,1 1 0,0-1 0,0 0 0,-1 0-1,1 0 1,0 0 0,0 0 0,0 1-1,1-1 1,-1 0 0,0 0 0,0 0-1,0 0 1,1 0 0,-1 0 0,1 1 0,-1-1-1,1 0 1,-1 0 0,1 0 0,0 0-1,-1-1 1,1 1 0,0 0 0,0 0-1,0 0 1,-1-1 0,1 1 0,1 1-1,6 3 145,-1 0-1,1 0 0,0 0 0,11 3 0,-10-4-73,11 7 181,-1-1-1,1 2 1,-2 1-1,20 16 1,-28-19 38,0 0-1,0 0 1,-1 1-1,0 0 1,-1 1-1,0 0 1,10 21-1,-17-31-243,0 0-1,0 0 1,0 0 0,-1 0-1,1 0 1,-1 0 0,1 0 0,-1 0-1,0 1 1,0-1 0,0 0-1,0 0 1,0 0 0,-1 0-1,1 0 1,0 0 0,-2 4-1,0-3-22,1-1 0,-1 1-1,1-1 1,-1 1-1,0-1 1,0 0-1,0 0 1,-1 1 0,1-1-1,0-1 1,-4 3-1,-6 3 4,1-2-1,-1 1 0,-1-1 1,1-1-1,-14 3 0,2-2-268,0-1 0,-1-1-1,-28 1 1,15-4-458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2:32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1031 5984,'-1'0'123,"1"1"0,-1 0 0,1 0 0,-1 0 0,1-1-1,0 1 1,-1 0 0,1 0 0,0 0 0,-1 0 0,1 0 0,0 0 0,0 0 0,0 0 0,0 0 0,0 0 0,0 0 0,0 0 0,0 0 0,1 1 0,0 8 719,-1-10-707,0 0 1,0 1 0,1-1-1,-1 0 1,0 1-1,0-1 1,0 0 0,1 0-1,-1 1 1,0-1-1,1 0 1,-1 0 0,0 0-1,1 1 1,-1-1-1,0 0 1,1 0 0,-1 0-1,0 0 1,1 0-1,-1 0 1,1 0 0,-1 0-1,0 1 1,1-1 0,-1-1-1,0 1 1,1 0-1,-1 0 1,1 0 0,10-1 1628,-7 0-1524,-1-1 0,0 1 0,0-1 0,0 0 0,0 0 0,-1 0 0,1 0 0,0 0 0,-1-1 0,0 1 1,1-1-1,-1 0 0,2-4 0,4-5 247,11-26 1,-14 26-174,39-76 1193,64-94-1,-92 156-1231,-1-2 1,-2 1-1,0-2 0,9-32 0,-7 5 101,12-71 0,-21 87-38,-1 0-1,-1 0 0,-4-59 1,0 94-257,-1 0 1,0 0 0,0 0 0,0 0 0,-1 0 0,1 1-1,-1-1 1,-4-7 0,5 11-61,0 0-1,1 0 1,-1-1-1,0 1 1,0 0-1,0 0 1,0 0 0,0 0-1,0 1 1,0-1-1,-1 0 1,1 0-1,0 1 1,0-1-1,0 0 1,-1 1 0,1 0-1,0-1 1,-1 1-1,1 0 1,-1-1-1,1 1 1,0 0-1,-1 0 1,1 0 0,-1 0-1,1 0 1,0 1-1,-1-1 1,1 0-1,0 1 1,-1-1-1,1 1 1,-3 0-1,2 1 9,-1 0-1,0-1 0,0 1 0,1 0 0,-1 0 0,1 1 1,-1-1-1,1 0 0,0 1 0,-3 4 0,-16 34 101,19-37-120,-22 54 105,3 2 0,3 0 0,2 1 0,-13 101 0,-1 254 479,30-375-484,8 70 1,-8-107-105,1 1 1,0-1-1,0 0 0,0 0 1,0-1-1,0 1 1,1 0-1,0 0 0,0-1 1,4 7-1,-5-9-10,0 0 0,0 0 0,-1 0 0,1-1 0,0 1-1,0-1 1,0 1 0,0 0 0,0-1 0,0 0 0,0 1 0,0-1 0,0 0-1,0 1 1,0-1 0,0 0 0,0 0 0,2 0 0,-2 0-4,1 0 1,0-1-1,0 1 1,0-1-1,-1 1 1,1-1-1,0 0 1,-1 0-1,1 0 1,0 0-1,-1 0 1,1 0-1,-1 0 1,2-2-1,3-4-37,1 0 0,-1 0 0,-1-1 0,1 0-1,-1 0 1,6-15 0,21-57-233,-21 49 193,93-211 97,-104 241-7,1 0-1,0 0 1,-1 0-1,1 1 1,0-1-1,0 0 0,-1 1 1,1-1-1,0 1 1,0-1-1,0 1 1,0-1-1,0 1 1,0 0-1,0 0 1,-1-1-1,1 1 1,0 0-1,0 0 1,0 0-1,0 0 1,0 0-1,0 0 1,0 0-1,0 0 1,0 0-1,1 1 1,33 8 150,-27-6-139,16 5 21,1-1 0,0-1 0,50 5 0,-66-11-25,-1 0 0,1 0 0,-1-1 0,1 0 0,-1 0 0,1-1 0,-1 0 0,0-1 0,0 0 0,0 0 0,0-1 0,0 0 0,-1 0 0,0-1 0,13-9 0,-15 10 13,-1 0-1,1-1 1,-1 1 0,0-1 0,0 0 0,0 0 0,-1 0 0,0 0-1,0-1 1,0 1 0,-1-1 0,1 0 0,-1 0 0,-1 0 0,1 0 0,-1 0-1,0 0 1,0-11 0,-1 16-25,0 0-1,0 0 1,0 1-1,0-1 1,0 0 0,0 0-1,0 0 1,0 1-1,0-1 1,0 0 0,-1 0-1,1 1 1,0-1-1,0 0 1,-1 0 0,1 1-1,0-1 1,-1 0-1,1 1 1,-1-1 0,1 0-1,-1 1 1,0-1-1,1 1 1,-1-1 0,1 1-1,-1-1 1,0 1-1,1 0 1,-1-1 0,0 1-1,-1-1 1,1 1-7,-1 0 0,1 0-1,-1 0 1,1 1 0,0-1 0,-1 0 0,1 1 0,0-1 0,-1 1 0,1-1 0,0 1 0,-1 0 0,1-1-1,0 1 1,0 0 0,0 0 0,-2 1 0,-3 5 14,-1-1 0,1 1 0,0 0-1,1 1 1,-1 0 0,1-1 0,1 2 0,0-1-1,0 0 1,-5 17 0,3-3 42,1 0 0,0 1 0,2-1 0,1 1 0,1 0 0,0-1 0,2 1 0,1 0 0,0 0 0,2-1 0,11 39 0,-12-51-45,1 0-1,0-1 1,1 1 0,0-1-1,0 0 1,1 0 0,11 13-1,-14-19 6,-1-1 0,0 0 0,1 1 0,-1-1 0,1 0 0,0-1 0,0 1 0,0 0-1,0-1 1,0 0 0,0 1 0,0-1 0,0-1 0,0 1 0,0 0 0,1-1 0,-1 1 0,0-1 0,1 0 0,-1 0-1,0 0 1,0-1 0,1 1 0,-1-1 0,0 0 0,0 0 0,0 0 0,4-2 0,4-2 14,-1-1 0,1-1 0,-1 0 0,-1-1 0,1 1 0,-1-2-1,15-17 1,50-75-98,-59 80 62,10-16-20,6-6 18,-2-1 1,25-54 0,-29 40-6,-2-2 1,23-95-1,3-131-130,-49 283 145,2-11-43,0 0 0,-1 1 1,-1-1-1,0 0 0,-4-23 0,4 36 41,0 0 0,-1 0 1,1 0-1,0 0 0,0 0 0,-1 1 1,1-1-1,-1 0 0,1 0 0,0 0 0,-1 0 1,0 1-1,1-1 0,-1 0 0,1 1 0,-1-1 1,0 0-1,0 1 0,1-1 0,-1 1 0,0-1 1,0 1-1,0-1 0,1 1 0,-1 0 0,0-1 1,0 1-1,0 0 0,0 0 0,0-1 0,0 1 1,0 0-1,0 0 0,-1 0 0,-1 1-2,0-1-1,0 1 0,0 0 1,0 0-1,0 0 1,0 0-1,0 1 1,0-1-1,0 1 0,-4 3 1,1 0 22,-1 1 1,1 0-1,0 0 1,1 1 0,0-1-1,-7 11 1,0 5 23,-11 25 0,-47 118-27,55-122 8,1 1-1,-7 46 0,17-65 8,1 1-1,2 0 1,1 0-1,0 0 0,2 0 1,1 0-1,2 0 1,0-1-1,1 0 0,2 0 1,1 0-1,0-1 1,2 0-1,1-1 1,0 0-1,2-1 0,18 22 1,-25-36-11,0 0 0,1 0 1,0-1-1,0 0 1,1 0-1,16 9 0,-22-14-17,1 0 1,0 0-1,0-1 0,0 1 0,0-1 0,0 0 0,0 0 0,0 0 0,0 0 1,0-1-1,1 0 0,-1 0 0,0 0 0,0 0 0,0-1 0,1 1 0,-1-1 0,0 0 1,7-3-1,-4 0-12,-1 1 1,0-1-1,-1 0 1,1-1-1,-1 0 0,0 1 1,0-2-1,7-7 1,3-8-128,12-23 0,-8 12 14,-16 28 104,39-65-235,-37 59 251,-1 1 1,1-1-1,-2 0 1,1-1 0,1-13-1,-4 23 5,-1 0 1,0 0-1,0 0 0,0 0 1,0 0-1,0 0 0,0 0 1,0 0-1,0 0 0,0-1 1,0 1-1,-1 0 1,1 0-1,0 0 0,-1-1 1,0 2 1,1-1 1,0 1 0,-1 0 0,1 0 0,0-1 0,-1 1 0,1 0-1,-1 0 1,1-1 0,0 1 0,-1 0 0,1 0 0,-1 0 0,1 0-1,0 0 1,-1 0 0,1 0 0,-1 0 0,1 0 0,-1 0 0,1 0-1,0 0 1,-1 0 0,1 0 0,-1 0 0,-2 1 7,1 0 0,0 0 0,-1 0 0,1 0 0,0 1 0,0-1 0,0 1 1,0-1-1,0 1 0,-3 3 0,0 2 26,-1 0 1,1 0-1,1 1 1,0-1-1,0 1 1,0 1-1,1-1 1,0 0-1,-2 12 1,-1 11 117,-2 39 1,6-51-121,1-6 26,0 1 0,1 0 0,0 0 0,4 19 0,-3-28-9,0 1 0,1-1 0,-1 1 0,1-1 0,0 0 0,1 0 0,-1 1 0,1-2 0,0 1 0,0 0 0,0 0 0,1-1 0,6 6 0,-9-9-53,0 0 1,0-1-1,0 1 0,0 0 0,1-1 0,-1 1 0,0-1 0,0 1 0,1-1 0,-1 0 0,0 0 1,1 1-1,-1-1 0,1 0 0,-1 0 0,0 0 0,1 0 0,-1-1 0,0 1 0,1 0 0,-1-1 0,0 1 1,0 0-1,1-1 0,-1 0 0,0 1 0,0-1 0,0 0 0,1 1 0,-1-1 0,0 0 0,0 0 1,0 0-1,1-2 0,2-1-10,1-1 1,-1 0-1,0 0 1,-1-1 0,1 1-1,3-8 1,-2-2-40,1 1 1,-2-1 0,0 0 0,-1 0-1,0-1 1,0-25 0,-3 17-24,0 0-1,-2 0 1,-6-38-1,7 56 76,-1-1-1,0 1 0,0-1 1,0 1-1,0 0 1,-1 0-1,0 0 0,-1 0 1,1 1-1,-1-1 0,0 1 1,0 0-1,-1 0 0,0 0 1,0 0-1,0 1 0,0 0 1,-6-4-1,8 7 1,0 1 0,0-1 1,0 0-1,0 1 0,0-1 0,0 1 0,1 0 0,-5 0 1,-6 4 8,13-4 0,-1 0 1,1 1-1,0-1 0,0 0 1,0 1-1,-1-1 0,1 0 1,0 0-1,0 1 0,0-1 1,0 0-1,0 1 0,0-1 1,0 0-1,0 1 0,-1-1 1,1 0-1,0 1 0,0-1 1,0 0-1,1 1 0,-1-1 1,0 0-1,0 1 0,0-1 1,0 0-1,0 0 0,0 1 1,0-1-1,0 0 0,1 1 1,-1-1-1,0 0 0,0 1 1,3 3 6,0 0-1,0-1 1,0 1 0,0-1 0,0 1-1,1-1 1,-1 0 0,1 0 0,0 0 0,0-1-1,5 3 1,-2-2-24,1 0-1,0 0 1,-1-1-1,1 0 0,0 0 1,8 0-1,8-1 24,0-1-1,0 0 0,35-7 0,72-23 327,-108 24-287,9-4 54,-25 7-27,0 0 0,1 1-1,0 0 1,0 0-1,12-1 1,-19 6 50,-2 19-14,-1-1-1,-6 23 1,-2 31 110,9-54-161,0 1 0,1-1-1,2 1 1,0-1 0,1 1-1,1-1 1,8 23 0,-11-41-58,0-1 1,0 1-1,1-1 1,-1 0 0,1 1-1,-1-1 1,1 0-1,0 0 1,-1 0-1,1 0 1,0-1 0,1 1-1,2 2 1,-4-4-5,0 1-1,1-1 1,-1 1 0,0-1 0,0 1 0,1-1 0,-1 1-1,0-1 1,1 0 0,-1 0 0,1 0 0,-1 0 0,0 0-1,1 0 1,-1 0 0,0 0 0,1-1 0,-1 1 0,1-1-1,-1 1 1,0-1 0,0 1 0,1-1 0,-1 1 0,0-1-1,0 0 1,1-1 0,3-2-1,0-1 0,-1 0 0,0 0 0,0 0 0,0-1 0,0 1 0,-1-1 0,3-6 0,19-54 0,-16 40 0,55-162 0,-57 172 0,-3 13 0,-3 8 0,-1 10 0,-2 16 0,1-1 0,2 0 0,7 44 0,-7-64 0,1 0 0,1 0 0,0 0 0,0-1 0,1 1 0,6 11 0,-10-20 0,1 0 0,-1 0 0,1 0 0,0 0 0,-1 0 0,1 0 0,0 0 0,0-1 0,0 1 0,0 0 0,-1 0 0,1-1 0,0 1 0,0 0 0,0-1 0,0 1 0,1-1 0,0 1 0,-1-1 0,0 0 0,-1 0 0,1 0 0,0 0 0,0 0 0,0-1 0,0 1 0,0 0 0,-1 0 0,1-1 0,0 1 0,0 0 0,0-1 0,-1 1 0,1-1 0,0 1 0,0-1 0,0 0 0,3-4 0,0 0 0,0 0 0,0 0 0,-1 0 0,4-8 0,19-42 0,-16 33 0,0 0 0,19-28 0,-23 41 0,1-1 0,0 1 0,1 1 0,0-1 0,12-9 0,-15 15 0,0 0 0,-1 0 0,1 0 0,0 1 0,1 0 0,-1 0 0,0 0 0,1 0 0,-1 1 0,1 0 0,-1 0 0,1 1 0,6 0 0,79 5 37,-56-1-344,44-2 1,-47-4-1645,-14 0-763,-1 1 0,1 1 0,-1 0 1,1 2-1,17 3 0,23 10-5067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4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3136,'-1'-7'960,"-1"0"0,1-1 0,0 1 0,1 0 0,0-13-1,0 3 1719,14 104-1889,24 151 829,-9-65-996,-4 49-112,-4-23-108,-17-162 705,0 39-1,-9-84-718,1 0 0,1-1 0,-4-9 0,-6-43-288,-11-123 0,18 125-65,3 12 49,4-48-1,0 30-74,0 29-90,1-1 1,3 1-1,0 0 0,3 1 0,0 0 1,22-54-1,-26 80 37,-1 1 0,1-1 0,1 1-1,0 0 1,0 0 0,11-12 0,-13 17 19,1-1 0,0 1 0,0 0 1,0 0-1,0 0 0,0 1 0,0-1 0,1 1 0,-1 0 0,1 0 0,0 1 0,0 0 0,-1-1 0,8 1 0,-9 0 24,-1 1 0,1 0 0,0 0 1,0 0-1,0 1 0,0-1 0,-1 1 0,1-1 0,0 1 0,0 0 0,-1 0 0,1 0 1,3 3-1,-2-1 1,1 0 1,-1 0-1,-1 0 1,1 1-1,0 0 1,-1 0 0,3 4-1,3 5-22,-1 2 0,0-1 0,9 26 0,-6-10 10,-1 1-1,-1 0 1,4 34 0,-10-43 80,-1 1 1,0 0 0,-2 0-1,-1 0 1,-4 25 0,4-42-29,0-1 0,-1 0 0,0 1 0,0-1 0,0 0 0,-1 0 0,1 0 0,-1 0 1,0-1-1,-1 1 0,1-1 0,-1 0 0,0 0 0,0 0 0,0 0 0,-1-1 0,1 0 0,-1 1 0,0-2 0,0 1 1,0-1-1,0 1 0,0-1 0,-1-1 0,1 1 0,0-1 0,-1 0 0,0 0 0,1 0 0,-8-1 0,-10-2 47,-1 0 0,1-1 0,0-2-1,-25-8 1,29 8 93,-10-5-104,27 9-194,0 0-1,0 0 1,0 0 0,0 0-1,0 0 1,0-1-1,0 1 1,0-1-1,1 1 1,-3-3-1,4 4-29,0-1 0,0 0 0,0 1 0,0-1 0,0 0 0,0 1-1,0-1 1,0 0 0,0 1 0,0-1 0,0 0 0,1 1 0,-1-1 0,0 1 0,0-1 0,1 0 0,-1 1 0,0-1 0,1 1-1,-1-1 1,0 1 0,1-1 0,-1 1 0,1-1 0,-1 1 0,1-1 0,-1 1 0,1 0 0,0-1 0,-1 1 0,1 0-1,-1-1 1,1 1 0,0 0 0,0-1 0,24-6-3849,1 6 1923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18 854 2912,'-1'1'66,"1"-1"0,-1 1 0,1-1 0,-1 1 1,1 0-1,0-1 0,-1 1 0,1-1 0,0 1 0,-1 0 0,1-1 0,0 1 0,0 0 1,0-1-1,0 1 0,-1 0 0,1 0 0,0-1 0,0 1 0,0 0 0,1-1 1,-1 1-1,0 0 0,0 0 0,0 0 0,1 1 148,-1 0-1,0 0 1,1 0 0,-1-1 0,0 1-1,-1 0 1,1 0 0,0 2-1,-5 20 665,1 0-1,-1 44 0,5-57-595,1 0-1,0 1 0,0-1 0,1 0 0,0 0 0,1 0 1,0 0-1,7 14 0,-9-23-191,0 1 0,0-1 0,1 0 0,-1 0 0,1 0 0,-1 0 0,1 0 0,0 0 0,-1-1 0,1 1 0,0-1 0,0 1 0,0-1 0,1 0 0,-1 1 0,0-1 0,0 0 0,1 0 0,-1-1 0,0 1 0,1 0 0,-1-1 0,1 0 0,-1 1 0,5-1 0,-4-1 2,1 1-1,0-1 0,0 0 1,-1 0-1,1 0 0,0-1 1,-1 1-1,1-1 0,-1 0 1,0 0-1,1 0 0,-1 0 1,0 0-1,0-1 0,-1 1 1,5-6-1,-2 2-11,-1 0-1,0 0 0,0 0 1,0-1-1,-1 0 0,0 0 1,0 0-1,0 0 0,-1 0 1,0-1-1,-1 1 0,0-1 1,1-8-1,-2 7-100,0-1 1,-1 1-1,0 0 1,0-1-1,-1 1 1,0 0-1,-1 0 1,0 0-1,0 0 1,-6-9-1,7 14-20,0 0-1,-1 0 0,0 0 0,0 1 0,0 0 1,-1-1-1,1 1 0,-7-4 0,8 5 14,1 1 0,-1 0 0,0 0-1,0 0 1,0 0 0,0 0 0,0 0 0,0 1-1,0-1 1,0 1 0,0-1 0,0 1 0,0 0 0,0 0-1,0 0 1,-1 0 0,1 0 0,-4 1 0,2 0-71,-2 2-209,6-3 307,0 1 1,0-1-1,0 0 0,0 1 1,0-1-1,0 0 1,0 1-1,0-1 1,0 0-1,0 1 1,1-1-1,-1 0 0,0 1 1,0-1-1,0 0 1,0 1-1,1-1 1,-1 0-1,0 0 1,0 1-1,0-1 0,1 0 1,-1 0-1,0 0 1,1 1-1,1 0 33,-1 0-1,1 0 1,-1 1 0,1-1-1,0-1 1,-1 1 0,1 0-1,0 0 1,0-1 0,-1 1-1,1-1 1,0 1 0,0-1-1,0 0 1,0 0-1,0 0 1,0 0 0,0 0-1,0 0 1,0 0 0,3-2-1,3 0 170,1-1 1,-1 0-1,11-6 0,-12 6-192,21-12 152,-1-1 0,34-28 0,-26 18 1,-1 3 102,-2-3 0,44-42 1,-62 52-241,0 0 1,-1 0 0,-1-2-1,0 1 1,-2-2-1,16-34 1,-4-9-49,16-77 0,7-118-291,-45 256 319,0-2-50,1 1 1,-1-1 0,0 0-1,0 1 1,0-1-1,0 0 1,0 1 0,-1-4-1,1 5 39,-1 1 0,1 0 0,0 0 0,0 0 0,0-1 0,0 1 0,0 0 0,0 0 0,0 0-1,-1 0 1,1-1 0,0 1 0,0 0 0,0 0 0,0 0 0,-1 0 0,1 0 0,0 0 0,0 0 0,0-1 0,-1 1 0,1 0 0,0 0-1,0 0 1,-1 0 0,1 0 0,0 0 0,0 0 0,0 0 0,-1 0 0,1 0 0,0 0 0,0 0 0,0 0 0,-1 0 0,1 1 0,0-1 0,0 0-1,0 0 1,-1 0 0,1 0 0,0 0 0,0 0 0,0 0 0,-1 1 0,1-1 0,0 0 0,0 0 0,0 0 0,0 0 0,0 1 0,0-1 0,-1 0-1,1 0 1,0 0 0,0 1 0,0-1 0,-10 14-68,0 10 29,2 0 1,0 0 0,2 1-1,-6 40 1,7-37 21,-39 261 115,43-262-70,0-1 0,4 41 0,13 51 210,-6-55-61,-8-49-111,0-1 1,1 0-1,1 0 0,5 14 1,-6-21 24,-1-1 1,1 0 0,0 0-1,0 0 1,0 0-1,1-1 1,0 1-1,0-1 1,0 0 0,0 0-1,10 7 1,-13-11-62,0 1 0,0-1 1,1 0-1,-1 1 0,0-1 1,0 0-1,0 0 0,0 0 0,1 0 1,-1 0-1,0 0 0,0 0 1,0-1-1,1 1 0,1-1 1,16-7 221,-12 3-171,-1 0 0,0-1 0,0 1 0,0-1 0,-1 0 1,0-1-1,7-9 0,-6 7 0,8-13 91,-2 1 1,0-2-1,-2 1 0,10-30 1,-18 47-185,0 0 0,0-1 0,0 1 0,-1-1 0,0 0 1,0 1-1,-1-1 0,1 0 0,-1 0 0,-1 1 0,1-1 1,-1 0-1,0 0 0,-3-9 0,4 15 0,0-1-1,0 1 1,0 0-1,0-1 1,-1 1-1,1-1 1,0 1-1,0 0 1,-1-1 0,1 1-1,0 0 1,-1 0-1,1-1 1,0 1-1,-1 0 1,1 0-1,0-1 1,-1 1-1,1 0 1,-1 0 0,1 0-1,0 0 1,-1 0-1,1 0 1,-1-1-1,1 1 1,-1 0-1,1 0 1,0 0-1,-1 0 1,1 1 0,-1-1-1,1 0 1,-1 0-1,1 0 1,0 0-1,-1 0 1,1 0-1,0 1 1,-1-1-1,1 0 1,-1 0 0,1 1-1,0-1 1,-1 0-1,1 0 1,0 1-1,0-1 1,-1 1-1,-15 18-186,9-7 186,1 1-1,0 0 0,1 1 0,0-1 0,1 1 0,1 0 0,0 0 1,1 0-1,0 1 0,1 20 0,1-31 35,1 0 0,-1 0-1,1 1 1,0-1 0,0 0-1,0 0 1,0 0 0,1 0 0,0 0-1,2 3 1,-4-6 6,1 0-1,0 0 1,-1 0-1,1 0 0,0 0 1,-1 0-1,1 0 1,0 0-1,0 0 1,0-1-1,0 1 1,0 0-1,0-1 1,0 1-1,0 0 1,0-1-1,0 1 0,0-1 1,0 0-1,1 1 1,-1-1-1,0 0 1,0 0-1,0 0 1,1 0-1,-1 0 1,0 0-1,0 0 1,0 0-1,1 0 1,-1-1-1,0 1 0,0 0 1,0-1-1,0 1 1,0-1-1,1 0 1,9-6 90,-1-1 1,-1 0 0,1 0 0,13-17-1,-4 6 30,65-58 15,-69 65-264,0 1-1,1 1 1,33-16-1,-48 25 95,0 0-1,1 1 0,-1-1 0,0 1 0,0 0 0,1-1 1,-1 1-1,0 0 0,0 0 0,1 0 0,-1 0 0,0 0 0,1 0 1,-1 0-1,0 0 0,0 0 0,1 1 0,-1-1 0,0 1 1,0-1-1,1 1 0,-1-1 0,1 2 0,0-1 2,-1 1 0,1-1 0,-1 1 0,1 0 1,-1-1-1,0 1 0,0 0 0,0 0 0,0 0 0,0 0 0,0 0 0,0 3 0,2 6 14,-1 0 1,-1-1-1,0 1 0,0 14 0,-2 11-11,0-21 175,1 1 0,3 29-1,-3-45-152,-1 1-1,1-1 1,0 0-1,0 0 1,0 1-1,0-1 1,0 0-1,0 0 1,0 1-1,0-1 1,1 0-1,-1 0 1,0 1-1,0-1 1,0 0-1,0 0 1,0 1-1,0-1 1,0 0 0,1 0-1,-1 0 1,0 1-1,0-1 1,0 0-1,0 0 1,1 0-1,-1 0 1,0 1-1,0-1 1,0 0-1,1 0 1,-1 0-1,0 0 1,0 0-1,1 0 1,-1 0-1,0 0 1,0 0-1,1 0 1,-1 0-1,0 1 1,0-1-1,1-1 1,-1 1-1,0 0 1,0 0-1,1 0 1,-1 0-1,0 0 1,0 0-1,1 0 1,-1 0-1,0 0 1,0 0-1,1-1 1,-1 1-1,0 0 1,0 0-1,0 0 1,1 0-1,-1-1 1,0 1-1,0 0 1,0-1-1,17-18 356,-10 9-380,13-12-66,34-31 0,-53 52 57,1 0 0,-1 0 1,1 0-1,-1 0 0,1 0 0,0 0 0,-1 0 1,1 0-1,0 1 0,0-1 0,2 0 0,-3 1 13,-1 0 0,1 0 0,0 0 0,-1 0-1,1 0 1,-1 1 0,1-1 0,0 0 0,-1 0-1,1 0 1,-1 1 0,1-1 0,0 0 0,-1 0-1,1 1 1,-1-1 0,1 1 0,-1-1 0,1 0 0,-1 1-1,1-1 1,-1 1 0,0-1 0,1 1 0,-1-1-1,0 1 1,1-1 0,-1 1 0,0 0 0,0-1-1,1 1 1,-1-1 0,0 1 0,0 0 0,0-1 0,0 2-1,4 30-71,0 32 0,3 24 1,-7-85 50,1 1 61,-1-1-1,1 1 1,0 0 0,0 0 0,3 5 0,-4-9-18,0 1 0,1-1 0,-1 1 1,0-1-1,1 1 0,-1-1 0,0 1 0,1-1 0,-1 1 0,1-1 0,-1 0 0,1 1 1,-1-1-1,1 0 0,-1 1 0,1-1 0,-1 0 0,1 0 0,-1 1 0,1-1 1,0 0-1,-1 0 0,1 0 0,-1 0 0,1 0 0,0 0 0,-1 0 0,1 0 0,-1 0 1,1 0-1,-1 0 0,1 0 0,0-1 0,-1 1 0,1 0 0,-1 0 0,1-1 1,-1 1-1,1 0 0,-1-1 0,1 1 0,-1 0 0,1-1 0,0 0 0,3-3 43,0 0-1,0 0 0,-1 0 0,1-1 0,-1 0 0,0 1 0,-1-1 0,1 0 1,-1 0-1,0-1 0,3-7 0,1-3 32,38-104 325,-3 23-376,-6-2-1,-3-1 1,18-107 0,-13 11-339,-36 192 290,0 1-46,0-1 0,0 1 0,-1 0 0,1 0 0,-1 0 0,0-1 0,0 1 0,0 0 0,-1-4 0,1 7 54,0 0-1,0 0 0,0 0 0,0 0 0,0 0 0,0 0 1,0 0-1,0 0 0,0 0 0,0 0 0,0 0 0,0 0 1,0 0-1,0 0 0,0 0 0,0 0 0,0 0 0,0 0 1,-1 0-1,1 0 0,0 0 0,0 0 0,0 0 0,0 0 1,0 0-1,0 0 0,0 0 0,0 0 0,0 0 1,0 0-1,0 0 0,0 0 0,0 0 0,0 0 0,0 0 1,0 0-1,0 0 0,0 0 0,0 0 0,0 0 0,0 0 1,0 0-1,0 0 0,-1 0 0,1 0 0,0 0 0,0 0 1,0 0-1,0 0 0,0 0 0,0 0 0,0 0 0,0 0 1,0 0-1,0 0 0,0 0 0,0 0 0,0 0 1,0 0-1,0 0 0,0 0 0,0-1 0,-3 8-152,-2 13 66,-7 44-26,3 0-1,0 67 1,8-99 107,2 1 0,1 0 0,2-1 0,13 55 0,-3-37 288,2-1 0,29 59 0,-41-99-317,15 30-2611,-19-39 2612,0 0 0,0 0 0,0 0 0,0 0 1,1 1-1,-1-1 0,0 0 0,0 0 0,0 0 0,0 0 0,0 0 0,0 0 0,0 0 0,0 0 0,0 0 0,0 1 0,0-1 1,0 0-1,0 0 0,0 0 0,0 0 0,1 0 0,-1 0 0,0 0 0,0 0 0,0 0 0,0 0 0,0 0 0,0 0 1,0 0-1,0 0 0,1 0 0,-1 0 0,0 0 0,0 0 0,0 0 0,0 0 0,0 0 0,0 0 0,0 0 0,0 0 1,1 0-1,-1 0 0,0 0 0,0 0 0,0 0 0,0 0 0,0 0 0,0 0 0,0 0 0,0 0 0,0 0 0,0-1 0,1 1 1,-1 0-1,0 0 0,0-1-178,0 1 0,0-1-1,0 0 1,0 0 0,0 0 0,0 1 0,0-1 0,0 0 0,0 0 0,-1 1 0,1-1 0,0 0 0,0 0 0,-1 0 0,-2-6-811,0 0 0,0 0 1,-1 1-1,0-1 0,0 1 1,-1 0-1,0 0 0,0 1 1,-6-6-1,6 6 816,-1 1 1,1 1-1,-1-1 0,1 1 0,-1 0 1,-13-4-1,-30-7 5672,35 11-4248,1 0 0,0-1 0,0 0 0,0-2 0,-19-10 0,31 16-1086,-1-1 1,1 0-1,0 1 0,0-1 1,0 0-1,0 0 0,0 0 1,0 0-1,0 0 0,0 0 1,0-1-1,0 1 0,1 0 1,-1 0-1,0-1 0,1 1 1,-1 0-1,0-2 0,1 1-35,0 1 0,0 0 0,0 0 0,1 0 0,-1 0-1,0-1 1,0 1 0,1 0 0,-1 0 0,1 0 0,-1 0-1,1 0 1,-1 0 0,1 0 0,0 0 0,-1 0-1,2-1 1,2-2 50,1 0-1,-1 0 1,1 0-1,0 1 1,0 0-1,0 0 1,7-3-1,6-2-37,-3 1-34,1 0 0,-1 2 0,30-8 0,-35 11-238,7-2 196,0 1 1,0 1-1,23 0 0,-34 2-426,0 1-1,0-1 0,0 1 0,-1 1 0,10 2 0,-11-2-464,0 0 1,0 0-1,1 0 1,-1 0-1,-1 1 1,1 0-1,7 6 0,3 6-1449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1 837 4384,'0'0'1424,"1"5"2005,0-5-3223,-1 0 0,1-1 0,0 1 0,0 0 0,0-1 1,0 1-1,0-1 0,0 1 0,0-1 0,0 1 0,-1-1 0,1 1 0,0-1 0,0 0 0,-1 1 0,1-1 0,0-1 1,12-18 1016,-7 11-593,6-10-148,0-1 1,-2 0 0,10-28 0,-6 16-196,45-104 278,-53 122-520,18-37-287,-27 58 72,1 0-1,-1 0 1,1 0 0,1 1-1,-1-1 1,0 12-1,-3 63 702,3-48-552,1 48 233,1-72 97,1 1 0,0-1-1,1 0 1,1 0 0,5 16-1,-8-26-281,0 1-1,0-1 0,0 1 1,0-1-1,1 0 0,-1 1 0,0-1 1,0 0-1,0 1 0,1-1 1,-1 0-1,0 1 0,0-1 0,1 0 1,-1 1-1,0-1 0,1 0 1,-1 0-1,0 1 0,1-1 0,-1 0 1,1 0-1,-1 0 0,0 1 0,1-1 1,-1 0-1,1 0 0,-1 0 1,0 0-1,1 0 0,-1 0 0,1 0 1,-1 0-1,1 0 0,-1 0 1,0 0-1,1 0 0,-1 0 0,1 0 1,-1-1-1,0 1 0,1 0 1,-1 0-1,1 0 0,-1-1 0,0 1 1,1 0-1,-1 0 0,0-1 1,1 1-1,-1-1 0,17-19 494,-16 19-476,9-16 187,0 0-1,11-27 1,1-5-75,-8 23-199,1 0-1,32-43 1,-41 60-19,1 1 1,1 0 0,-1 1 0,1 0 0,1 0 0,-1 1 0,1 0 0,0 0-1,0 1 1,1 0 0,14-5 0,-16 8 57,2 0 0,-1 1 0,0 0-1,0 1 1,0 0 0,0 0 0,1 1 0,14 2 0,21 2 4,-39-4-87,-6-1 87,0 0 1,0 1 0,0-1 0,0 0 0,0 0 0,0 0 0,0 0 0,0 0 0,0 0 0,0 0-1,0 0 1,0 0 0,0 0 0,0 0 0,0 0 0,0 0 0,0 0 0,0 0 0,0 0 0,0 0-1,0 0 1,0 1 0,0-1 0,0 0 0,0 0 0,0 0 0,0 0 0,0 0 0,0 0 0,0 0-1,0 0 1,0 0 0,0 0 0,0 0 0,0 0 0,0 0 0,0 0 0,0 0 0,0 0 0,0 0-1,1 0 1,-1 0 0,0 0 0,0 0 0,0 0 0,0 0 0,0 0 0,-5 5 5,-17 13 6,16-13 0,0 0-1,0 1 1,-5 6 0,2-2-36,0 1 0,1 0-1,1 0 1,0 1 0,0 0 0,1 0 0,1 1-1,0-1 1,1 1 0,0 0 0,1 1 0,-2 19-1,3-21 36,-1 30-13,3-40 29,0 0-1,0 0 1,1 0-1,-1 0 1,0 0-1,1 0 0,-1 0 1,1 0-1,-1-1 1,1 1-1,0 0 1,0 0-1,0-1 1,0 1-1,0 0 1,2 1-1,-3-3 4,1 1 1,-1-1-1,1 0 1,-1 1-1,1-1 0,0 0 1,-1 0-1,1 1 0,0-1 1,-1 0-1,1 0 1,0 0-1,-1 0 0,1 0 1,0 0-1,-1 0 0,1 0 1,0 0-1,-1 0 1,1 0-1,0-1 0,-1 1 1,1 0-1,0 0 0,-1-1 1,1 1-1,0-1 1,15-11 330,-13 10-240,5-7-7,1 0 0,-1 0-1,0 0 1,-1-1 0,7-13-1,26-54-37,-34 65-66,21-40-826,-29 93-37,-1 66 833,3-91 2,1 0 1,1 0 0,1 0 0,8 28-1,-9-39 37,0 0 0,0-1 0,1 1 0,-1 0 0,1-1-1,3 5 1,-5-8 10,1 1 0,-1-1-1,0 1 1,1-1 0,-1 0-1,1 0 1,-1 0 0,1 1 0,0-1-1,0-1 1,-1 1 0,1 0-1,0 0 1,0-1 0,0 1 0,0-1-1,0 1 1,2-1 0,-1 0 23,1-1 0,0 1 0,0-1 1,-1 0-1,1 0 0,0 0 0,-1 0 1,1-1-1,-1 0 0,0 0 0,1 0 1,-1 0-1,0 0 0,0 0 0,0-1 1,-1 1-1,1-1 0,3-4 0,3-6 71,1 0-1,14-30 1,-16 27-54,171-334 576,-161 308-670,-2 0 0,-2-1 1,-2 0-1,-2-1 0,6-52 0,-16 93 7,2-41-117,-2 43 115,0 0 0,0-1 1,0 1-1,0-1 1,0 1-1,0 0 0,0-1 1,-1 1-1,1-1 0,-1 1 1,1 0-1,-1-1 1,1 1-1,-1 0 0,0 0 1,0 0-1,1-1 1,-1 1-1,0 0 0,0 0 1,0 0-1,0 0 1,-3-1-1,4 2 12,-1 0 0,1 0 0,-1 0 0,1 0 0,-1 0 0,1 0 0,-1 0 0,1 0 0,-1 0 0,1 0 0,-1 0 0,1 1 0,-1-1 0,1 0 0,0 0 0,-1 0 0,1 1 0,-1-1 0,1 0 0,0 1 0,-1-1 0,1 0 0,-1 1 0,1-1 0,-1 1 0,-5 6-27,0 0 0,0 1 1,0 0-1,1 0 0,0 0 0,0 1 0,1 0 1,-4 13-1,-22 79-95,22-70 142,-5 50-1,12-64 34,1-1-1,0 1 1,1-1-1,5 31 1,22 66 346,-11-49-3044,-8-36 1053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6976,'-32'-4'3168,"29"-4"-2752,3 5-32,8 3-288,1-9-320,1 6 128,-2-5-2016,2 8 1152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6 189 5984,'-5'-17'2688,"50"-6"-2336,-9 6 800,-1 5-704,23-16 32,2 8-288,20-8-256,1 8 0,27 5 256,0 7-128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179 577 2976,'1'-7'510,"-1"4"530,0 0 1,0 0-1,0 0 0,-1 0 0,0-6 1,1 8-951,-1 0 0,1 1 0,0-1 0,0 1 0,-1-1 0,1 1 0,-1-1 0,1 1 0,0-1 0,-1 1 0,1 0 0,-1-1 1,1 1-1,-1-1 0,1 1 0,-1 0 0,1 0 0,-1-1 0,1 1 0,-1 0 0,1 0 0,-1-1 0,0 1 0,1 0 0,-1 0 0,1 0 1,-1 0-1,0 0 0,1 0 0,-1 0 0,1 0 0,-1 0 0,0 0 0,1 1 0,-2-1 0,-3 2-19,0 0 1,-1 0-1,1 0 0,0 1 0,0 0 0,1 0 0,-1 0 0,0 0 1,1 1-1,0 0 0,0 0 0,-7 8 0,1 1 73,0 0-1,1 1 0,-10 21 1,10-16-48,1-1 0,-10 36 1,16-45-30,0 0 1,0 0-1,1 0 0,0 0 1,1 0-1,0 0 1,1 0-1,1 13 1,-1-19 35,-1-1 1,1 0-1,0 1 1,0-1-1,0 0 1,0 0-1,0 0 1,1 1-1,-1-2 1,0 1-1,1 0 1,3 3-1,-4-4-55,0 0 0,0 0 0,0-1-1,0 1 1,1-1 0,-1 1 0,0-1-1,0 1 1,0-1 0,1 0 0,-1 1-1,0-1 1,0 0 0,1 0 0,-1 0-1,0 0 1,0 0 0,1 0 0,-1-1-1,0 1 1,0 0 0,1-1 0,-1 1-1,0-1 1,0 1 0,2-1-1,9-7 223,-1-1-1,1 0 0,-1-1 0,11-12 0,-2 2-127,158-136 93,-174 153-334,-1 0 0,1 1-1,0-1 1,0 1 0,7-4 0,-10 5 73,-1 1-1,1 0 1,0-1 0,-1 1 0,1 0 0,0 0 0,0 0 0,-1-1 0,1 1 0,0 0 0,0 0 0,-1 0 0,1 0 0,0 0 0,0 0-1,-1 1 1,1-1 0,0 0 0,-1 0 0,1 0 0,0 1 0,0-1 0,-1 0 0,1 1 0,0-1 0,-1 1 0,1-1 0,-1 0-1,1 1 1,-1-1 0,1 1 0,-1 0 0,1-1 0,-1 1 0,1-1 0,-1 1 0,1 0 0,-1-1 0,0 1 0,0 0 0,1 0-1,7 36-166,-7-29 207,0-1 0,1 1 0,0 0 1,6 14-1,-6-18 38,0 0 0,0 0 1,0-1-1,1 1 0,-1-1 0,1 1 1,0-1-1,0 0 0,1 0 1,5 5-1,-8-8-9,1 1 1,-1 0 0,1-1-1,-1 1 1,1 0 0,0-1-1,-1 0 1,1 1 0,0-1-1,0 0 1,-1 0 0,1 0-1,0 0 1,-1 0 0,1-1-1,0 1 1,-1 0 0,1-1-1,0 1 1,-1-1 0,1 0-1,-1 1 1,1-1-1,-1 0 1,1 0 0,-1 0-1,2-2 1,5-3 88,-1-1 1,0 0-1,0 0 0,0-1 0,5-8 1,26-45-33,-31 48-93,11-22-305,-14 46-12,1 0 1,0-1 0,0 0-1,8 10 1,-11-17 346,1 0-1,-1-1 1,1 1 0,-1-1-1,1 0 1,0 0-1,-1 0 1,1 0 0,0 0-1,1-1 1,-1 1-1,0-1 1,6 2 0,-4-2 20,0-1 0,0 1-1,1-1 1,-1 0 0,0 0 0,1 0 0,-1-1 0,6-1 0,6-3 119,-1 0 0,0-1-1,0-1 1,19-11 0,-28 14-137,1 0-1,-1-1 0,0 0 1,0 0-1,-1 0 1,1-1-1,-1 0 1,0 0-1,-1-1 1,0 0-1,0 0 1,0 0-1,3-8 1,-7 14-49,-1 1 0,0-1 0,0 1 0,1-1 0,-1 1 0,0-1 0,0 1 0,0-1 0,0 1-1,1-1 1,-1 1 0,0-1 0,0 1 0,0-1 0,0 1 0,0-1 0,0 1 0,-1-1 0,1 1 0,0-1 0,0 1 0,0 0 0,0-1 0,0 1 0,-1-1 0,1 1 0,0-1 0,-1 1 0,1-1 0,0 1 0,0 0 0,-1-1 0,1 1 0,-1 0 0,1-1 0,0 1 0,-1 0 0,1 0 0,-1-1 0,-1 1-24,1-1 0,0 1 0,0 0 1,0 0-1,-1 0 0,1 0 0,0 0 0,0 0 0,0 0 1,0 0-1,-1 0 0,1 1 0,0-1 0,0 1 0,0-1 1,-2 1-1,-4 3-35,0 1 0,1 0 0,-1 0 0,1 0 0,0 0 1,1 1-1,-1 0 0,1 0 0,0 1 0,1 0 0,-7 12 0,8-14 52,0 1 0,1 0 0,0 0 0,0 0 0,0 0 0,1 0 0,0 0 0,0 0 0,0 0 0,1 1 0,0-1 0,0 0 0,1 0 0,0 1 0,2 8 0,-1-9 37,1 1 0,-1-1 0,2 0-1,-1 0 1,0-1 0,1 1 0,0-1 0,1 0 0,-1 0-1,1 0 1,5 4 0,-6-6 12,0 0-1,0 0 1,0-1-1,0 1 1,0-1-1,0 0 1,1 0-1,-1-1 0,0 1 1,1-1-1,0 0 1,-1 0-1,1 0 1,0-1-1,-1 0 1,8 0-1,1-2 93,0-1-1,0-1 1,0 0 0,-1 0-1,0-1 1,1-1-1,-2 0 1,13-8-1,3-5-38,-1 0-1,29-29 1,-39 31-48,-1 1 0,0-2 0,-2 0 1,0 0-1,-1-2 0,-1 1 0,16-40 1,-2-7 101,16-79 0,-40 141-134,10-36-74,-2 0-1,-1 0 1,3-73 0,-11 112 29,0-1 0,0 1 1,0 0-1,0-1 0,0 1 0,-1 0 1,1-1-1,0 1 0,-1 0 0,0-2 1,1 2 20,-1 1 1,1 0-1,0-1 1,0 1-1,-1 0 0,1 0 1,0-1-1,0 1 1,-1 0-1,1 0 1,0 0-1,-1-1 0,1 1 1,0 0-1,0 0 1,-1 0-1,1 0 1,-1 0-1,1 0 1,0 0-1,-1 0 0,1 0 1,0 0-1,-1 0 1,1 0-1,-1 0 1,-1 0-14,1 1 0,-1 0 1,1 0-1,-1 0 0,1 0 0,-1 0 1,1 1-1,0-1 0,0 0 0,-1 0 1,1 1-1,0-1 0,0 1 1,0-1-1,0 1 0,0 2 0,-10 20-58,1 0 0,2 0 0,-8 36 0,-12 81-140,25-124 191,-5 35 18,-4 96 1,12-130 72,0 1 0,1-1 0,2 1 0,0-1 0,0 0 0,2 0 0,0 0 0,13 27 0,-17-44-18,-1 1 0,1-1 0,0 1 0,0-1 0,0 0 1,-1 0-1,2 1 0,-1-1 0,0 0 0,0 0 0,0 0 0,0 0 1,1 0-1,0 0 0,-1 0-3,0-1 1,0 0 0,0 0-1,0 1 1,0-1-1,0 0 1,0 0 0,0 0-1,0 0 1,0 0-1,0 0 1,0-1-1,0 1 1,0 0 0,0 0-1,2-1 1,1-2 85,1 0 0,-1 0 0,1-1 0,-1 1 0,0-1 0,5-6 0,1 0-7,14-14 2,-1-1 0,-1-1 0,-2-2 0,22-36 0,-18 21-156,-2-1 1,19-55-1,-30 71 26,17-46-42,-3-1-1,16-81 1,-40 133-176,-1 23 209,0-1 0,0 0-1,0 0 1,0 0-1,0 1 1,0-1 0,0 0-1,-1 0 1,1 0 0,0 1-1,0-1 1,-1 0 0,1 0-1,-1 1 1,1-1 0,-1 0-1,1 1 1,-1-1-1,1 0 1,-1 1 0,-1-2-1,1 2 11,1 0 0,-1 0 0,0 0 0,1 0 0,-1 0 0,0 1 0,0-1 0,1 0 0,-1 0 0,0 0 0,1 1 0,-1-1 0,0 0 0,1 1 0,-1-1 0,0 0 0,1 1 0,-1-1 0,1 1 0,-1-1 0,1 1 0,-1-1 0,1 1 0,-1 0 0,0 0 0,-1 2-42,-5 4 7,1 1 0,0 0-1,0 1 1,1 0 0,0 0 0,0 0 0,1 0-1,-4 12 1,-19 82-33,25-91 75,-7 30-61,2 0 0,-4 82 0,11-108 95,1 0-1,0 0 1,1 0-1,1-1 1,0 1-1,1-1 1,1 0-1,0 0 1,1 0-1,0-1 1,12 19-1,-13-25 64,0-1 1,1 0-1,0 0 0,0 0 1,0 0-1,1-1 0,14 11 1,-17-15-20,-1 0 1,1-1-1,0 1 1,0 0-1,0-1 1,0 0-1,0 0 1,0 0-1,0-1 1,0 1-1,0-1 1,1 0 0,-1 0-1,0 0 1,0-1-1,0 0 1,0 0-1,0 0 1,8-3-1,-3 0-17,0 0 0,0-1-1,0-1 1,-1 0 0,0 0-1,0 0 1,0-1-1,-1 0 1,9-11 0,-3 2-17,-1 0 1,-1-1 0,17-32 0,-16 21-138,9-16-253,-21 44 342,0 0 1,0 0-1,1 0 0,-1 0 1,0 0-1,1 0 1,-1 0-1,0 0 0,0 0 1,1 0-1,-1 0 0,0 0 1,1 0-1,-1 0 1,0 0-1,0 0 0,1 0 1,-1 0-1,0 0 0,0 0 1,1 0-1,-1 1 0,0-1 1,0 0-1,1 0 1,-1 0-1,0 0 0,0 1 1,1-1-1,-1 0 0,0 0 1,0 1-1,0-1 1,0 0-1,0 0 0,1 1 1,-1-1-1,0 0 0,0 1 1,8 11-194,-4-5 168,-1 0-1,0 0 1,0 1-1,-1-1 1,0 1 0,2 10-1,1 50-114,-4-48 211,-1 141-134,-1-68 218,1-88-76,0 1 0,0-1 1,0 1-1,-1-1 0,0 1 1,0-1-1,0 0 0,-1 1 1,1-1-1,-1 0 0,-4 8 1,5-12-53,1-1 1,0 0 0,0 1 0,0-1-1,-1 0 1,1 0 0,0 1 0,0-1 0,-1 0-1,1 0 1,0 0 0,-1 1 0,1-1-1,0 0 1,0 0 0,-1 0 0,1 0-1,0 0 1,-1 0 0,1 0 0,0 1 0,-1-1-1,1 0 1,-1 0 0,1 0 0,0 0-1,-1-1 1,1 1 0,0 0 0,-1 0-1,1 0 1,0 0 0,-1 0 0,1 0 0,0 0-1,-1-1 1,-12-12 270,-7-18 5,12 12-239,1 1-1,0-1 1,-5-25-1,6 20-38,-10-25-1,16 48-35,-1-1 0,0 1 1,1-1-1,0 1 0,-1-1 0,1 0 1,0 1-1,0-1 0,0 1 0,0-1 0,0 0 1,0 1-1,0-1 0,0 0 0,1-1 1,0 2 7,-1 1 0,0-1 0,0 1 1,1-1-1,-1 1 0,0 0 1,1-1-1,-1 1 0,1 0 1,-1-1-1,0 1 0,1 0 0,-1-1 1,1 1-1,-1 0 0,1 0 1,-1-1-1,1 1 0,0 0 1,0 0 5,1 0 0,-1-1 1,0 1-1,1 1 0,-1-1 0,0 0 1,0 0-1,1 0 0,-1 1 1,0-1-1,2 1 0,13 6-31,23 15 0,4 1 132,3-1-175,-25-10 198,1-2 0,0 0 0,0-2 0,38 9 0,-53-16-6,1 0 1,-1 0-1,0-1 1,0-1-1,0 1 1,1-1-1,-1 0 1,0-1-1,12-4 1,-13 4-261,-1 0-1,1-1 1,-1 0 0,10-7-1,-11 7-464,-1 0-1,0 0 1,1 0-1,-1-1 1,0 1-1,4-8 0,2-6-1925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0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96 649 1824,'-6'12'6714,"8"-14"-5717,11-20 1137,31-70-1078,82-129 0,46-71-585,-167 284-425,2-8-102,-3 8-159,-7 15-31,-12 28 189,-25 39 0,7-14 91,-8 21 142,-34 95 0,-130 462 832,170-509 272,35-128-1250,-1 3 128,0-1 0,0 1 0,0-1 1,0 0-1,-1 0 0,1 1 1,-4 3-1,3-5 345,2-5-195,4-15-25,-2 7-183,8-24-42,1 0 1,2 1-1,1 0 0,2 1 0,1 0 0,39-54 0,5 6-155,86-89 1,70-71-459,-203 229 415,-14 12 138,1 0-1,-1-1 1,0 1-1,0 0 0,0 0 1,0 0-1,0 0 1,0 0-1,0 0 1,1 0-1,-1 0 1,0 0-1,0 0 1,0 0-1,0 0 1,0 0-1,0 0 0,0 0 1,1 0-1,-1 0 1,0 0-1,0 0 1,0 0-1,0 0 1,0 0-1,0 0 1,0 0-1,1 1 0,-1-1 1,0 0-1,0 0 1,0 0-1,0 0 1,0 0-1,0 0 1,0 0-1,0 0 1,0 0-1,0 0 0,0 1 1,1-1-1,-1 0 1,0 0-1,0 0 1,0 0-1,0 0 1,0 0-1,0 0 1,0 1-1,0-1 1,0 0-1,0 0 0,0 0 1,0 0-1,0 1 1,-8 29-164,5-20 177,-4 11 0,-25 94-90,27-92 62,1 0 1,1 0 0,0 27-1,3-45 35,1 0 0,-1 0 0,1 0 0,0 0 0,0 0 1,0 0-1,1 0 0,0-1 0,0 1 0,0 0 0,0-1 0,6 7 0,-7-9 22,1 0 0,-1 0 0,1 0 0,0 0 1,0-1-1,0 1 0,0-1 0,0 1 1,0-1-1,1 0 0,-1 1 0,0-1 0,1 0 1,-1-1-1,0 1 0,1 0 0,-1-1 1,1 1-1,0-1 0,-1 0 0,1 0 1,-1 0-1,1 0 0,-1 0 0,5-2 0,-3 1 5,1 0 0,-1-1 0,0 1 0,-1-1 0,1 0 0,0 0 0,0 0 0,-1-1 0,1 1 0,-1-1 0,0 0 0,5-5 0,-3 2 0,-1 1 0,-1-1-1,1 0 1,-1 0 0,0-1 0,0 1 0,2-9-1,-1-3 6,0-1-1,-1-1 0,-1 1 0,0-32 1,-4 10 183,0 26-263,2 0 0,0-18 1,1 17-69,-1 13 78,0 0 0,0 0 0,0 0 1,0 0-1,1 0 0,-1 0 0,1 0 0,0 0 0,0 0 0,0 0 1,3-4-1,-3 4-14,1 0 1,0 1 0,0-1 0,0 1-1,0 0 1,1-1 0,-1 1 0,1 0-1,-1 0 1,1 1 0,0-1 0,3-1-1,-4 2 20,0 1 0,0-1 0,0 1-1,0 0 1,0-1 0,1 1 0,-1 0 0,0 1-1,0-1 1,0 0 0,0 0 0,0 1 0,0-1-1,0 1 1,0 0 0,0 0 0,0 0 0,-1 0-1,1 0 1,3 2 0,0 1 1,0 0 0,-1 0 0,1 0 0,-1 1 0,0 0-1,0 0 1,-1 0 0,1 1 0,-1-1 0,3 7 0,4 11 93,8 29 1,-9-25 201,-2-7-83,2 7-5,13 28 1,-18-48-146,0 0 1,0 0-1,0 0 1,1 0 0,0-1-1,1 0 1,-1 0 0,10 8-1,-13-13-6,0 1 0,1-1 0,-1 1-1,1-1 1,0 0 0,-1 1 0,1-1-1,0-1 1,0 1 0,0 0 0,0-1 0,0 0-1,0 1 1,0-1 0,4-1 0,-2 1 10,1-1 1,-1-1 0,1 1 0,-1-1 0,1 0 0,-1 0 0,7-4 0,5-4 68,-1-1 1,-1-1-1,22-20 1,-20 15-1071,-1-1 0,-1 0 1,21-34-1,-6 8-1890,4-4-3765,-2 10 2038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1208 3712,'6'-4'4059,"-5"4"-3892,0-1 0,-1 1 1,1 0-1,-1-1 0,1 1 0,0 0 1,-1-1-1,1 1 0,-1-1 1,1 1-1,-1-1 0,0 1 0,1-1 1,-1 1-1,1-1 0,-1 1 1,0-1-1,1 0 0,-1 1 1,0-1-1,0 0 0,0 1 0,1-1 1,-1 0-1,0 1 0,0-2 1,28-55 1106,18-65-204,13-30-404,-46 123-595,1 2 1,1 0-1,23-30 1,-35 53-102,0 0 0,0 1 1,1 0-1,-1-1 0,1 1 1,6-4-1,-9 7 28,0-1 1,-1 1-1,1-1 0,0 1 0,-1 0 1,1-1-1,0 1 0,0 0 0,0-1 1,-1 1-1,1 0 0,0 0 0,0 0 1,0 0-1,0 0 0,-1 0 0,1 0 1,0 0-1,0 0 0,0 0 0,-1 1 1,1-1-1,0 0 0,0 0 0,0 1 1,-1-1-1,1 1 0,0-1 0,-1 0 1,1 1-1,0 0 0,-1-1 0,1 1 0,0-1 1,-1 1-1,1 0 0,-1-1 0,1 1 1,-1 0-1,0-1 0,1 1 0,-1 0 1,0 0-1,1 0 0,-1-1 0,0 1 1,0 0-1,0 1 0,4 15 94,-2 0-1,0 1 1,-1-1 0,-1 1-1,-3 26 1,1-6-66,-2 21 180,-21 97-1,25-155-203,-2 5 143,1 0 1,0 1-1,0-1 1,1 0-1,0 12 0,0-18-118,1 1 0,-1-1 0,0 0-1,0 0 1,0 0 0,0 0-1,0 0 1,0 0 0,0 1-1,1-1 1,-1 0 0,0 0-1,0 0 1,0 0 0,0 0-1,0 0 1,0 0 0,1 0-1,-1 0 1,0 0 0,0 0-1,0 0 1,0 0 0,1 0-1,-1 0 1,0 0 0,0 0 0,0 0-1,0 0 1,1 0 0,-1 0-1,0 0 1,0 0 0,0 0-1,0 0 1,0 0 0,1 0-1,-1 0 1,0 0 0,0 0-1,0-1 1,0 1 0,0 0-1,1 0 1,6-6 308,29-48 444,10-17-459,95-130-389,-123 178 47,-7 9-111,0 1-1,0 0 1,1 1 0,1 1 0,19-16-1,-30 26 100,0 0-1,-1 0 1,1 0-1,0 1 0,0-1 1,-1 0-1,1 1 1,0-1-1,0 1 0,0-1 1,0 1-1,0 0 1,0 0-1,3 0 0,-4 0 10,1 1 0,-1-1 0,0 1 0,0-1 0,1 1 0,-1 0 0,0-1-1,0 1 1,0 0 0,0 0 0,0 0 0,0-1 0,0 1 0,0 0-1,0 1 1,0-1 0,0 0 0,-1 0 0,1 0 0,0 0 0,0 2-1,3 11-3,0-1-1,0 1 1,-1 0-1,-1 0 0,-1 0 1,1 27-1,1 17 115,-1-32-9,1-1-1,2 0 1,1 0 0,14 42-1,-19-65-41,0 0 0,0 0 0,0 0 0,0 0-1,1 0 1,-1 0 0,1 0 0,-1 0-1,1-1 1,0 1 0,-1 0 0,1-1 0,0 1-1,0-1 1,3 1 0,-4-1 4,1-1-1,0 1 1,-1-1 0,1 0-1,0 0 1,-1 1 0,1-1 0,0 0-1,0-1 1,-1 1 0,1 0-1,0 0 1,-1-1 0,1 1-1,0-1 1,-1 1 0,1-1 0,-1 0-1,1 0 1,-1 0 0,1 0-1,-1 0 1,2-1 0,4-6 37,0 0 0,0 0 0,-1 0 1,0-1-1,0 0 0,5-13 0,-3 7 7,64-124 328,-59 112-310,17-58-1,-23 62-52,-4 16-46,0-4 20,1 0-1,3-23 1,-7 31-33,0 1 1,1-1-1,-1 0 1,0 0-1,-1 0 1,1 1-1,0-1 1,-1 0-1,0 0 1,1 1-1,-1-1 1,0 0-1,0 1 1,-1-1-1,1 1 1,-1-1-1,-2-3 1,3 5-27,0 0-1,1 0 1,-1 1 0,0-1 0,0 0 0,0 1 0,0-1-1,0 1 1,0-1 0,0 1 0,0-1 0,0 1-1,0 0 1,0-1 0,0 1 0,0 0 0,0 0 0,0 0-1,0 0 1,-3 0 0,2 0 3,0 1-1,0-1 0,0 1 1,0 0-1,0 0 1,1-1-1,-1 1 1,0 1-1,0-1 1,-2 2-1,-1 2 0,0 0 0,0 0 0,1 0 0,-1 0 0,1 1 0,-3 7-1,1-1-4,0 0-1,1 1 0,0 0 0,1 0 1,1 0-1,0 1 0,-1 19 0,3-12 30,0-1 0,2 0 0,0 1 0,7 27 0,-7-41 39,0-1 0,1 1 0,1-1 0,-1 0 0,1 1 0,0-1 0,6 10 0,-7-14 10,-1 0 0,1 0-1,0 0 1,0 0 0,0 0 0,0 0-1,0 0 1,0-1 0,1 1-1,-1-1 1,0 0 0,1 1-1,-1-1 1,1 0 0,0-1 0,-1 1-1,1 0 1,0-1 0,-1 1-1,1-1 1,5 0 0,-3-1 36,1 1 1,-1-2 0,0 1-1,0 0 1,-1-1-1,1 0 1,0 0 0,8-6-1,33-25 182,26-31 27,76-85 0,-139 139-286,22-25 78,-16 17-52,21-19-1,-35 35-149,3-3-154,-4 5 275,0 0 0,1 0 1,-1 0-1,0 0 0,0 0 1,0 0-1,0 0 0,0 0 1,0 0-1,1 0 1,-1 0-1,0 0 0,0 1 1,0-1-1,0 0 0,0 0 1,0 0-1,0 0 0,0 0 1,0 0-1,1 0 1,-1 0-1,0 0 0,0 0 1,0 0-1,0 1 0,0-1 1,0 0-1,0 0 0,0 0 1,0 0-1,0 0 0,0 0 1,0 0-1,0 1 1,0-1-1,0 0 0,0 0 1,0 0-1,0 0 0,0 0 1,0 0-1,0 1 0,0-1 1,0 0-1,0 0 0,0 0 1,0 0-1,0 0 1,0 0-1,0 0 0,0 0 1,0 1-1,0-1 0,0 0 1,-1 0-1,-5 72-391,3-41 327,0-2 57,-4 65 5,7-83 19,1 1 0,0 0 1,0-1-1,1 1 0,1-1 0,4 13 0,-6-23 18,-1 1 0,0-1 0,1 0 0,0 1 1,-1-1-1,1 0 0,0 0 0,-1 0 0,1 0 1,0 1-1,0-1 0,0 0 0,0 0 0,0 0 1,0-1-1,0 1 0,0 0 0,1 0 0,1 0 1,-2-1-4,0 0 1,0 0 0,0 0 0,1 0 0,-1 0-1,0 0 1,0 0 0,0-1 0,1 1 0,-1 0-1,0-1 1,0 1 0,0-1 0,0 0 0,0 1-1,0-1 1,0 0 0,0 1 0,0-1 0,0 0-1,0 0 1,0-1 0,9-10 94,0-1-1,-1 0 1,-1-1 0,0 1-1,-1-2 1,5-14-1,-3 9-97,67-133-241,-76 153 205,1 0 0,-1-1 0,0 1 0,0 0 0,0 0 0,0 0 0,0 0 0,0 0-1,0 0 1,0 0 0,0-1 0,0 1 0,0 0 0,0 0 0,0 0 0,0 0 0,0 0 0,1 0 0,-1 0 0,0 0 0,0 0 0,0-1 0,0 1 0,0 0 0,0 0 0,0 0-1,0 0 1,1 0 0,-1 0 0,0 0 0,0 0 0,0 0 0,0 0 0,0 0 0,0 0 0,1 0 0,-1 0 0,0 0 0,0 0 0,0 0 0,0 0 0,0 0 0,3 6-211,-1 11 3,-4 34 13,1-27 204,1 0 0,3 35 0,-1-38 1,4 20 43,-6-38-21,1 0-1,0 0 1,0 0 0,0 0 0,0-1 0,0 1 0,1 0 0,-1 0 0,4 4 0,-5-7-9,1 1 1,-1-1-1,1 1 0,0 0 1,-1-1-1,1 1 1,-1-1-1,1 1 1,0-1-1,-1 0 1,1 1-1,0-1 1,0 0-1,-1 1 0,1-1 1,0 0-1,0 0 1,0 0-1,-1 0 1,1 0-1,0 0 1,0 0-1,0 0 0,-1 0 1,1 0-1,0 0 1,0 0-1,0 0 1,-1-1-1,1 1 1,0 0-1,0-1 0,-1 1 1,2-1-1,2-2 31,-1 0-1,1-1 1,-1 1-1,0-1 0,3-4 1,1-1 22,66-90 484,6-8-425,-57 80-106,1 2 19,-2-2 0,24-41 0,-20 23 18,-3-2-1,21-66 1,16-123-228,-54 212 14,-1 0 0,0-37 0,-3 61 134,-1-1 0,0 1 0,0-1-1,0 1 1,0-1 0,0 1 0,0-1 0,0 1-1,-1-1 1,1 0 0,0 1 0,0-1-1,0 1 1,0-1 0,-1 1 0,1 0 0,0-1-1,-1 0 1,-4 4-309,-5 15 165,2 14 43,1 0 0,-3 49 1,4 65 157,8-94-28,3-1-1,1 0 1,3 0 0,2 0 0,30 85 0,-39-132-24,1 5 109,0 0-1,1 0 1,0-1-1,8 12 0,-12-19-54,1 0 0,-1 0 0,1 0-1,0 0 1,0 0 0,0 0 0,-1 0-1,1 0 1,0-1 0,0 1 0,0 0-1,0 0 1,0-1 0,1 1 0,-1-1-1,0 1 1,0-1 0,0 1 0,0-1-1,1 0 1,-1 0 0,0 1 0,0-1-1,1 0 1,-1 0 0,0 0 0,0 0-1,1 0 1,-1-1 0,0 1 0,0 0-1,0-1 1,1 1 0,-1 0 0,0-1-1,0 0 1,0 1 0,0-1 0,0 0-1,0 1 1,2-3 0,7-7 54,-1 0 1,0-1-1,-1 0 1,0 0-1,7-16 0,3-1 80,-1 3-48,23-40-255,-36 56 66,-3 8 37,-1-1 0,1 1 1,0-1-1,-1 1 1,1-1-1,0 1 0,0 0 1,2-3-1,-3 8-29,0 0-1,0 0 1,0 0-1,0 0 1,1-1-1,0 1 1,0 0-1,0 0 1,0-1 0,0 1-1,3 3 1,8 9 91,2 0 1,0-1 0,0-1 0,22 16-1,-31-26 2,1-1-1,0 0 0,0 0 1,0-1-1,0 1 0,0-1 1,0-1-1,1 1 0,-1-1 1,0 0-1,1-1 0,-1 1 1,1-1-1,-1 0 1,1-1-1,12-2 0,6-3 91,-1-1 0,46-20 0,-61 24-56,27-12 82,2 0-185,-1-1 1,36-23-1,-35 15 19,-41 28-25,0 0 0,0 0 0,0 1 0,0-1 0,1 1-1,0 0 1,-2 6 0,-1 2 27,0 1 0,-4 19-1,7-18 34,0-1 0,1 28-1,2-37 6,-1 0 0,0 0 0,1 0-1,0 0 1,0 0 0,1-1 0,-1 1 0,1 0 0,0 0-1,0-1 1,5 7 0,-7-10 2,1 0-1,-1 0 1,1 0-1,0-1 1,0 1 0,-1 0-1,1 0 1,0-1-1,0 1 1,0-1-1,0 1 1,0-1 0,-1 1-1,1-1 1,0 1-1,0-1 1,0 0 0,0 0-1,0 1 1,1-1-1,-1 0 1,0 0 0,0 0-1,0 0 1,1 0-1,0-1 9,-1 0-1,1 1 1,0-1-1,0 0 0,-1 0 1,1 0-1,0 0 1,-1 0-1,1-1 1,-1 1-1,0 0 1,2-3-1,3-4 74,0 0-1,-1 0 1,8-17 0,-8 13-40,0 0 0,-1 1 0,-1-1 0,3-14 0,-5 21-59,0-1 0,-1 0 0,0 0 0,0 0-1,0 1 1,0-1 0,-1 0 0,0 0 0,0 1-1,-4-9 1,5 12-18,-1 1 0,1-1-1,-1 1 1,0-1 0,0 1-1,1 0 1,-1-1 0,0 1-1,0 0 1,0 0 0,0-1 0,-1 1-1,1 0 1,0 0 0,0 0-1,-1 1 1,1-1 0,0 0-1,-1 0 1,1 1 0,-1-1-1,1 1 1,-1-1 0,1 1-1,-1 0 1,0-1 0,1 1 0,-1 0-1,1 0 1,-4 1 0,5-1 12,0 0 1,0 0-1,0 0 1,0 0-1,-1 0 1,1 0-1,0 1 1,0-1-1,0 0 1,0 0-1,0 0 1,-1 0-1,1 0 1,0 0-1,0 0 1,0 0-1,0 0 1,-1 0-1,1 0 1,0 0-1,0 0 1,0 0-1,0 0 1,-1 0-1,1 0 1,0 0-1,0 0 1,0 0 0,0 0-1,-1 0 1,1 0-1,0 0 1,0 0-1,0 0 1,0 0-1,-1 0 1,1 0-1,0-1 1,0 1-1,0 0 1,0 0-1,0 0 1,0 0-1,-1 0 1,1-1-1,2-3-29,-2 4 29,4-2 16,-1-1 1,1 1-1,0-1 0,-1 1 0,1 0 0,8-2 0,29-9-96,-34 11 42,22-5-20,1 2 0,-1 0-1,61 0 1,-83 5 34,1 1 1,-1-1-1,1 1 1,-1 1-1,0-1 0,1 1 1,10 5-1,-15-6 21,-1 0 0,0 0 0,1 0 0,-1 1 0,0-1 0,0 1 0,0-1 0,0 1 1,-1 0-1,1 0 0,0 0 0,-1 0 0,1 0 0,-1 0 0,1 0 0,-1 0 0,0 1 0,0-1 0,0 0 0,-1 1 0,1-1 0,0 1 0,-1-1 0,0 1 0,1 3 0,-2 1 19,0 0 0,0 0 0,-1 0 0,0-1 0,0 1 0,0-1 1,-7 12-1,-6 20 223,14-32-99,0-2 113,4-6-23,7-6-46,101-70 174,-44 32-523,-33 24-59,-31 21 190,0 0 0,0-1 0,0 2 0,0-1-1,0 0 1,-1 0 0,1 1 0,1-1 0,-1 1 0,6 0 0,-8 1 29,0-1 0,0 1-1,1-1 1,-1 1 0,0-1 0,0 1-1,0 0 1,1 0 0,-1-1 0,0 1 0,0 0-1,0 0 1,0 0 0,-1 0 0,1 0 0,0 0-1,0 0 1,-1 1 0,1-1 0,0 0-1,-1 0 1,1 1 0,-1-1 0,1 2 0,1 6-25,0 0 0,1 14 0,-2-17 1,1 33-142,-2-26 132,1 0 0,0-1 0,3 14 1,0-12 82,8 30 6,-11-41-7,1 0 0,-1 0 0,1 0 0,0 0 0,-1-1 0,1 1 0,1 0 0,-1-1 0,0 1 0,5 3 0,-6-6-18,0 0 0,0 1 1,0-1-1,0 0 0,-1 0 1,1 1-1,0-1 1,0 0-1,0 0 0,0 0 1,0-1-1,0 1 0,0 0 1,0 0-1,0 0 0,0-1 1,0 1-1,0 0 1,0-1-1,-1 1 0,1-1 1,0 1-1,0-1 0,0 1 1,-1-1-1,1 0 0,0 1 1,-1-1-1,1 0 1,-1 0-1,2 0 0,20-28 371,-22 28-381,62-84 185,79-86 1,-116 143-257,-9 15-296,-16 13 343,0 0 0,0-1 1,1 1-1,-1 0 0,0 0 1,1 0-1,-1 0 0,0 0 1,1 0-1,-1 0 0,0 0 1,1 0-1,-1 0 0,0 0 1,0 0-1,1 0 0,-1 0 1,0 0-1,1 0 0,-1 0 1,0 0-1,1 1 1,-1-1-2,1 1 1,-1-1-1,0 1 1,1-1 0,-1 1-1,0-1 1,0 1-1,1-1 1,-1 1 0,0-1-1,0 1 1,0-1-1,0 1 1,0 0 0,0-1-1,0 1 1,0-1-1,0 1 1,-1 9-23,-1 0 1,0-1-1,-1 1 1,0-1-1,0 0 0,-1 0 1,-1 0-1,-5 9 1,-3 8 36,-39 93 195,51-117-165,0 0 0,0 0 0,0 0-1,-1 0 1,1 0 0,0 0 0,-1 0 0,0 0 0,1-1-1,-1 1 1,0-1 0,0 1 0,0-1 0,1 0 0,-2 1 0,-3 0-1,5-1-6,0-1-1,-1 0 1,1 0 0,0 0-1,-1 0 1,1 0-1,0 0 1,-1 0-1,1 0 1,0-1-1,0 1 1,-1 0-1,1-1 1,0 1-1,0-1 1,-1 0-1,1 1 1,0-1-1,0 0 1,0 0-1,0 1 1,0-1-1,0 0 1,0 0-1,0 0 1,1 0-1,-1 0 1,0-1-1,0 1 1,0-2-1,-1 0-26,0 0 0,0 0 0,0-1 0,1 1 0,-1-1 0,1 1 0,0-1 0,0 1 0,0-1 0,1 0 0,-1 0 0,1 1 0,0-1 0,0 0 0,1-7 0,0 1-195,-1 9 196,0 1 1,0-1-1,0 1 0,0-1 0,0 1 0,0-1 1,0 1-1,0-1 0,0 1 0,0-1 0,1 1 0,-1-1 1,0 1-1,0-1 0,0 1 0,1-1 0,-1 1 1,0 0-1,1-1 0,-1 1 0,0-1 0,1 1 0,-1 0 1,0-1-1,1 1 0,-1 0 0,1-1 0,-1 1 1,1 0-1,-1 0 0,1 0 0,0-1 0,6-2-18,0 1 1,0 0-1,0 0 0,1 1 0,11-1 0,41 0 65,-49 2-123,110 6 78,-79-2 175,0-2 0,81-7-1,-47-9-52,-72 13-492,1 0 1,-1-1-1,0 1 0,8-5 1,-1-1-2639,-11 7 2854,1-3-1681,-1 3 1681,0 0 0,1 0 0,-1 0 0,0-1 0,0 1 0,0 0 1,0 0-1,0-1 0,0 1 0,0 0 0,0 0 0,0 0 0,0-1 0,-1 1 0,1 0 1,0 0-1,0 0 0,0-1 0,0 1 0,0 0 0,-5-6-2113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76 408 4576,'-7'-4'473,"2"2"-78,0-1 1,0 0-1,1 0 1,-1 0-1,1-1 1,0 0 0,-6-5-1,7 3 452,0 0 0,0 0 1,0 0-1,-2-9 0,-5-9 1152,12 21-1193,5 2-285,20 3 16,13 1 78,43-7 293,0-3 0,0-4 0,98-26 0,175-65-502,-234 60-470,82-26 401,-161 56-1800,-1 3-1,81-9 0,-107 17-669,31 3 0,12 9-784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7040,'5'0'9346,"8"1"-4557,72-2-3362,-13-9-832,113-29-1,-109 22-507,1 4 0,106-4 1,-157 16-197,19-1 124,-16-3-3233,-26 4 2359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2496,'0'0'1968,"0"20"7253,-7-15-7754,7-4-1318,0-1 0,1 1 0,-1 0 1,0-1-1,1 1 0,-1-1 1,0 1-1,1 0 0,-1-1 1,1 1-1,-1-1 0,1 1 1,-1-1-1,1 1 0,-1-1 1,1 0-1,-1 1 0,2-1 1,15 10 287,-8-8-316,1 0 0,0-1 0,-1 1 0,1-2 0,0 0 0,0 0 0,0-1 0,12-2 0,8 1-5,212-7 588,282-8 96,-376 16-562,-69 2-150,104 5-50,58-1 601,-158-8-508,146-1 122,-49 6-48,-98-3-90,54-6 333,-82 2-264,70 3 0,-41 3-114,-49-1 1140,-32 1-1311,2 3 45,-1 0 0,0 1 0,0-1 0,4 9 1,2 3-45,-4-7 90,0-1 1,-1 0-1,0 1 0,-1 0 1,0 0-1,-1 0 1,3 14-1,3 66-194,-7-68 128,1 153 132,-3-92-112,-6 76 197,0-32-218,-11 307 221,17-95-29,2-160-92,15 357 237,-4 200 168,-36-288-252,7-228-327,10-145 180,-20 404-355,25-448 284,-14 237-236,14-10-136,3-137 146,-1 376 28,8-238-59,-8 14 75,5-200 427,-2-21-225,-1-2-4346,-2-44 3155,-4-13-4096,3-4 2360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13 202 4896,'-12'3'2178,"19"-9"780,12-9 969,-6 6-729,13-2-2414,-12 10-600,0-1 1,0 0-1,0-1 1,19-7-1,5 0 80,59-7 0,-74 13-269,232-19 369,1 19-339,-93 5 246,439-16 546,-425-3-525,168-11 30,-325 28-281,247-2 3,255 38 900,-295-34-195,-48-2-85,98-5-20,-182 2-296,36-12-179,-54 4-87,236-8 857,41 22 175,-352-2-1156,17 0-1036,-18 1 1806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6175 576,'0'0'24,"0"0"-1,-1 1 1,1-1-1,0 0 1,0 0-1,-1 0 1,1 0 0,0 1-1,-1-1 1,1 0-1,0 0 1,0 0 0,-1 1-1,1-1 1,0 0-1,0 0 1,0 1-1,0-1 1,-1 0 0,1 1-1,0-1 1,0 0-1,0 1 1,0-1 0,0 0-1,0 1 1,0-1-1,0 0 1,0 1-1,0-1 1,0 0 0,0 1-1,0-1 1,0 0-1,0 1 1,0-1 0,0 1 25,0-1 1,0 1 0,0-1 0,1 1-1,-1-1 1,0 0 0,0 1 0,0-1 0,0 1-1,-1-1 1,1 1 0,0-1 0,0 0 0,0 1-1,0-1 1,0 1 0,0-1 0,-1 0-1,1 1 1,0-1 0,0 1 0,-1-1 0,1 0-1,0 1 1,-1-1 0,1 0 0,0 0-1,-6 4 4995,7-15 2024,8-35-5393,-4 16-1261,-1-1 0,0-44 0,-4 27-264,-4-216 452,-1 94-255,1 34-11,-5-46-277,0-15 264,4 58-102,2-31-61,-7-36-54,9-67-17,2 12 9,-5 42 39,-11-209 30,-8-204-103,23 477-150,6-135 257,7 113-192,-2 33 416,-13-211-1,2 207-757,1 60 342,-1-599-560,9 511 426,-1 10 27,-8 155 72,-1 3 47,1 0 0,1 0 0,-1 0 0,1 0 0,0 0 0,1 1 0,3-11 0,-4 13-26,0 1 0,-1-1 0,1 1 0,-1-1 0,0 1 0,0-1 0,-1-4 0,0-10 17,-3 10-107,4 9 119,0 0 1,-1-1 0,1 1 0,0 0-1,0 0 1,0 0 0,0 0 0,-1-1-1,1 1 1,0 0 0,0 0 0,0 0-1,0-1 1,0 1 0,0 0-1,0 0 1,0 0 0,-1-1 0,1 1-1,0 0 1,0 0 0,0-1 0,0 1-1,0 0 1,0 0 0,0-1 0,1 1-1,-1 0 1,0 0 0,0 0 0,0-1-1,0 1 1,0-1-20,1 1 0,-1-1 1,0 1-1,0-1 0,0 1 0,1-1 0,-1 1 0,0-1 1,0 1-1,0-1 0,0 1 0,0-1 0,0 1 0,0-1 0,0 1 1,0-1-1,0 0 0,0 1 0,0-1 0,-1 1 0,1-1 1,0 1-1,0-1 0,-1 0 0,-4-9-111,6 10 131,-1 0 1,0 0-1,0 0 0,0-1 1,0 1-1,1 0 1,-1 0-1,0 0 1,0-1-1,0 1 0,0 0 1,0 0-1,0-1 1,1 1-1,-1 0 0,0 0 1,0 0-1,0-1 1,0 1-1,0 0 1,0 0-1,0-1 0,0 1 1,0 0-1,0 0 1,0-1-1,0 1 0,0 0 1,-1 0-1,1-1 1,0 1-1,-5-1-19,5 1 3,-2 2-137,6-3 242,2 1 38,-5 0-26,12-1 314,33-6-21,43-10 108,-65 13-380,0 1 1,27-1-1,-20 3-85,-7-1 13,-7 0 11,1 1 0,21 2 0,35 0 124,-42-1-163,96-10 58,-100 8-151,-23 2 103,1-1 0,0 1 0,-1 0 0,9 0 0,1 2-70,1-1 1,28-2 0,12 1 62,222 14 65,-138-8 273,-111-5-248,0 0 1,0-2 0,47-8-1,29 0 200,-42 5-81,195-9 495,-129 9-291,18-6 226,125 0-59,-173 8-387,-65-1-26,48 5 0,-72-2-216,0 1 0,0-1 1,0-1-1,0 0 0,0 0 1,-1-1-1,11-3 0,-18 2-1539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 1888,'-1'-1'30,"1"1"0,0 0 0,0 0 0,0 0 0,0 0 1,-1-1-1,1 1 0,0 0 0,0 0 0,0-1 0,0 1 0,0 0 0,0 0 0,0-1 1,0 1-1,0 0 0,0 0 0,-1-14 11682,1 15-11490,-4 4-117,-5 13 461,1 0 0,1 1 0,1 0 0,0 0 0,1 0 0,1 1 0,-2 27 0,4-2-224,2-1 0,2 0 0,2 0 1,1-1-1,21 76 0,-23-106-171,2 0-1,0-1 1,0 0 0,9 14-1,-13-24-104,1 0 0,-1 0 0,1 0-1,0 0 1,0 0 0,0 0 0,3 2 0,-4-4-32,0 1 0,0 0 1,0-1-1,0 1 0,0-1 1,0 1-1,0-1 1,0 0-1,0 1 0,0-1 1,0 0-1,0 0 0,0 0 1,0 0-1,0 0 0,0 0 1,0 0-1,1 0 1,-1 0-1,2-1 0,0-1 38,0 1-1,0-1 0,0-1 0,0 1 0,-1 0 1,1-1-1,-1 1 0,1-1 0,-1 0 0,0 1 1,3-6-1,3-6 112,9-21 0,-9 18-70,18-42 399,38-122 0,-62 173-478,1 0 0,-1 0 1,-1-1-1,0 1 1,0-1-1,-1 1 1,0-1-1,0 1 1,-1-1-1,0 1 1,0-1-1,-5-12 1,0 5 51,0 1 0,-2 0 1,0 0-1,-18-25 1,22 35-130,0 0 1,0 0-1,0 0 1,-1 1-1,1 0 1,-1 0 0,0 0-1,-1 1 1,1-1-1,-1 1 1,1 1 0,-1-1-1,0 1 1,0 0-1,-9-2 1,8 3-52,-1 0 1,1 1 0,-1 0-1,1 0 1,0 1-1,-1 0 1,1 0-1,0 1 1,0 0 0,-1 0-1,1 0 1,-10 6-1,10-4-483,1 0-1,0 0 0,-1 0 0,1 0 0,1 1 1,-1 0-1,1 1 0,0-1 0,0 1 1,0 0-1,-6 12 0,-6 15-2008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64,'0'0'1,"0"0"-1,0 0 1,0-1-1,-1 1 1,1 0-1,0 0 1,0 0 0,0 0-1,0 0 1,0 0-1,0 0 1,0 0 0,0 0-1,0 0 1,-1 0-1,1 0 1,0 0-1,0-1 1,0 1 0,0 0-1,0 0 1,0 0-1,0 0 1,0 0 0,0 0-1,0 0 1,0 0-1,0-1 1,0 1-1,0 0 1,0 0 0,0 0-1,0 0 1,0 0-1,0 0 1,0-1 0,0 1-1,0 0 1,0 0-1,0 0 1,0 0-1,0 0 1,0 0 0,0 0-1,0 0 1,0-1-1,0 1 1,0 0 0,0 0-1,1 0 1,-1 0-1,0 0 1,20 0 14875,-15-1-14845,-4 0 106,0 1 0,0-1 0,0 0 0,0 1 0,0-1 0,0 1 0,0-1 0,0 1 0,1-1 0,-1 1 0,0 0 0,0 0 0,0-1 0,3 1 0,6-1 363,-6 0-314,0 1-1,0-1 1,0 1 0,0 0 0,0 0-1,0 1 1,0-1 0,7 3 0,35 11 520,-22-5-439,-2-4-13,0-1-1,1-1 1,-1-1 0,0-1-1,34-3 1,-6 1 149,214-12 232,-218 6-394,-32 4-143,1 0 0,0 1 0,1 1 0,21 1 0,-7 2 50,1-2 1,37-4-1,16 0 95,162 2 141,-204 4-223,-24-1-149,0-1 0,23-2 0,62-4 239,-70 6-122,0 2 1,49 10 0,-44-7-144,0-2 0,75-2 0,-50-2 115,-15 2 75,-10-1-126,64-5 1,-90 4 30,26 1 1,-27 0-16,1 0 0,-1 0 0,12-3 0,-9 2-120,-1-1 0,24 2 0,-20 0 52,21-2 0,53-5 71,113 6 0,-99 2-57,-70-4-47,-25 2 57,-1 1 0,1-1 0,9 2 0,-2 0-9,0 0 0,18-2 0,-20 0 9,-1 1 1,29 3 0,-30-1 4,0-2 1,0 0-1,26-3 1,-27 2-21,86-13-82,-37 4 49,-9 1 164,-39 8-119,3-1-16,0 0 0,-1 1 1,24 2-1,-22 1-54,31-2 0,-29 0 73,22 2 0,14 3-22,-46-4-8,0-1 1,0 0-1,0 0 1,0-1 0,1 0-1,8-2 1,-9 1 39,0 0-1,0 1 1,0 1 0,0-1-1,12 2 1,-9 0-60,1 0-1,0-1 1,0 0 0,19-4-1,21 0-101,-8 3 8,1-2-1,72-15 0,-34-3-6277,-70 16 1688,24-11 1,-10 2 743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2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3 681 4480,'0'0'367,"-1"1"1,1 0-1,0-1 1,0 1-1,-1-1 1,1 1 0,0 0-1,0-1 1,0 1-1,0 0 1,0-1-1,0 1 1,0 0-1,0-1 1,0 1-1,0 0 1,0-1-1,0 1 1,0 0-1,1 0 1,0 10 3412,0-11-3712,-1 1 1,0-1-1,1 1 0,-1 0 0,1-1 0,-1 1 1,1-1-1,0 0 0,-1 1 0,1-1 0,-1 1 0,1-1 1,0 0-1,-1 1 0,1-1 0,0 0 0,-1 0 1,1 0-1,0 0 0,0 1 0,-1-1 0,1 0 1,0 0-1,-1 0 0,1 0 0,0-1 0,0 1 0,6-5 252,-1 0 0,1 0 0,-1 0 0,-1-1 0,1 0 0,-1-1 0,0 1 0,6-12 0,13-13 43,48-48 46,29-35-30,-82 90-265,-1 0 0,28-54 1,-25 39-34,-9 17 6,16-40 1,-26 55 65,-1-1 0,0 1 0,0-1 0,-1-13 0,0 20-134,2-9 81,0 1 1,0-1 0,1 0 0,0 1 0,4-10-1,2-3-192,0-4 1,-9 26 27,-4 21-229,-6 79 389,3-41-44,1 71 1,7-96-25,1 0 1,2 0-1,12 53 0,-11-72 22,0-1-1,10 20 1,1 0 121,-15-33-128,0 0 0,1 0-1,-1-1 1,1 1 0,-1 0-1,1 0 1,-1-1 0,1 1-1,-1-1 1,1 1 0,0-1-1,-1 0 1,1 0 0,0 0-1,2 0 1,0 0 34,0-1 0,-1 0 0,1-1 1,0 1-1,0 0 0,0-1 0,-1 0 0,1 0 1,-1 0-1,0-1 0,4-2 0,7-5-32,-7 6-34,-1-1 1,1 0 0,-1-1 0,0 1 0,-1-1 0,1 0 0,-1-1 0,0 1 0,-1-1 0,0 0 0,4-9 0,2-7 81,-1-1-1,8-29 1,-5 3-78,6-66 1,-3 19-15,1-24 10,-15 106-179,-3 12-156,0 10 128,0 2 153,1-1 1,0 1 0,0 16 0,1 1-19,-4 37-98,-1 1 324,4 83 0,6-32-53,-4-91-56,3 11-128,-3-23 671,-1-8-2593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2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4320,'0'0'1392,"-1"0"-1280,1 0 0,-1 1 1,1-1-1,-1 0 0,1 0 1,-1 0-1,1 1 0,-1-1 1,1 0-1,-1 1 0,1-1 1,-1 0-1,1 1 0,0-1 1,-1 1-1,2 4 994,0 6 961,-3-1-669,0 1 0,0-1 1,0 22-1,2-30-1270,0 1 1,0-1-1,0 0 1,0 0-1,0 1 1,1-1-1,-1 0 1,1 1-1,-1-1 1,1 0-1,0 0 1,0 0-1,0 0 1,0 0-1,0 0 0,1 0 1,-1 0-1,1 0 1,-1-1-1,1 1 1,0 0-1,-1-1 1,1 1-1,0-1 1,2 2-1,-2-3 16,1 0-1,-1 0 0,0 0 1,0 0-1,0 0 1,0 0-1,1 0 0,-1-1 1,0 1-1,0-1 0,0 1 1,0-1-1,0 0 0,0 0 1,0 0-1,2-2 0,2 0 73,-1 0-1,0-1 1,0 0-1,7-6 1,-4 1 40,-1 3-86,-1 0 1,0-1 0,9-13 0,-14 18-137,0 0 1,0 1-1,-1-1 1,1 1-1,0-1 1,-1 0-1,1 0 1,-1 1-1,1-1 0,-1 0 1,0 0-1,1 1 1,-1-1-1,0 0 1,0 0-1,-1 0 1,1 0-1,0 1 0,-1-1 1,1 0-1,-1 0 1,1 1-1,-1-1 1,0 0-1,-1-1 1,2 2-67,-1 0 0,0 0 0,0 0 0,-1 0 0,1 0 1,0 0-1,0 1 0,0-1 0,-1 0 0,1 1 0,0-1 1,0 1-1,-1-1 0,1 1 0,-1 0 0,1-1 0,0 1 0,-1 0 1,-1 0-1,-2 0-139,0 0-1,0 0 1,0 1 0,-10 2-1,9-1 7,0 0 0,0 0 0,0 1 0,1 0-1,-1 0 1,1 1 0,0-1 0,-1 1 0,2 0 0,-10 9-1,7-5-626,0 1 0,0 0 0,1 1-1,0-1 1,-6 15 0,-3 16-1421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5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5 846 3328,'-5'4'10593,"9"-13"-10584,7-24 512,-7 22-387,0-1 0,10-19 0,4-2 104,1 2 0,41-50 1,49-44 582,-104 120-812,0 0 1,0 1 0,0 0-1,10-7 1,-14 11-10,-1 0 0,0 0 1,1 0-1,-1 0 0,0 0 0,1 0 1,-1 0-1,0 1 0,1-1 0,-1 0 1,0 0-1,1 0 0,-1 0 0,0 1 1,1-1-1,-1 0 0,0 0 1,0 0-1,1 1 0,-1-1 0,0 0 1,0 0-1,0 1 0,1-1 0,-1 0 1,0 1-1,0-1 0,0 0 0,0 1 1,0-1-1,1 0 0,-1 1 0,0-1 1,4 13 96,1 27-3,-3-1 0,-2 57 0,-1-36-93,1-45 117,-1-3 534,1-1 0,2 17 1,57-134 609,11-17-1164,-60 107-158,70-98-184,-79 112 174,1 0 1,-1 1 0,1-1-1,-1 1 1,1 0 0,0-1-1,-1 1 1,1 0 0,0 0-1,0 0 1,0 0 0,2 0-1,-3 1 51,0 1 0,-1-1-1,1 1 1,-1-1-1,1 1 1,-1 0-1,1-1 1,-1 1-1,1 0 1,-1-1-1,0 1 1,1 0 0,-1 0-1,0-1 1,0 1-1,0 0 1,0 0-1,1 0 1,-1-1-1,0 1 1,0 0-1,-1 1 1,2 1-19,-1 4 39,1 0-1,-1 1 1,0-1-1,-2 11 1,1-10 18,1 1 1,-1 0-1,2 9 0,1 26 42,-2-34-64,0-1 0,0 0 0,1 0 0,1 0 0,-1 0 0,1 0 0,6 15 0,-3-11-71,1 0 89,0 0 0,1 0 1,13 19-1,-18-29 27,0 0 0,0-1 1,1 1-1,-1-1 0,0 0 1,1 0-1,0 0 0,-1 0 1,1 0-1,0 0 0,0-1 1,0 1-1,0-1 0,0 0 1,0 0-1,1 0 0,-1 0 0,0-1 1,0 1-1,1-1 0,5 0 1,1-1 37,0-1 0,0 0 0,0-1 1,0 0-1,0-1 0,-1 0 0,17-9 0,-1-3 122,34-26 0,-50 35-100,0-1 0,0 0-1,-1 0 1,0-1 0,10-15 0,-16 22-105,0-1-1,0 0 1,-1 0-1,1 0 1,-1 0 0,0 0-1,1-1 1,-1 1 0,-1 0-1,1 0 1,0-1-1,-1 1 1,0-1 0,0 1-1,0 0 1,0-1 0,0 1-1,-1-1 1,1 1-1,-1 0 1,0-1 0,-2-3-1,2 5-30,0 1 0,0 0-1,0-1 1,-1 1 0,1 0-1,0 0 1,-1 0 0,1 0-1,-1 0 1,1 1 0,-1-1-1,1 0 1,-1 1 0,1-1 0,-1 1-1,0-1 1,1 1 0,-1 0-1,0 0 1,0 0 0,1 0-1,-3 0 1,-5 0-136,-1 1 0,-13 2 0,22-3 131,-8 2-14,0 0 0,0 1 1,0 0-1,0 0 1,-14 9-1,19-10 39,-1 1 0,1 0 0,0-1 1,0 1-1,0 1 0,1-1 0,-1 1 0,1-1 0,0 1 0,0 0 0,0 0 1,-3 6-1,5-6 7,0 1 1,0-1-1,0 0 0,1 1 1,0-1-1,0 1 1,0-1-1,0 1 1,0-1-1,1 1 0,0-1 1,0 0-1,0 1 1,1-1-1,-1 0 0,5 7 1,0 2 21,2 0-1,0 0 1,15 19-1,-17-25 46,1 0 0,-1 0 0,2 0 0,-1-1 0,0 0 0,1-1 0,0 1 1,16 6-1,-21-10-12,1-1 1,-1 1-1,1-1 1,0 0-1,0 0 1,-1-1 0,1 1-1,0-1 1,0 1-1,0-1 1,-1-1-1,1 1 1,0 0 0,0-1-1,-1 0 1,1 0-1,0 0 1,-1 0 0,1-1-1,-1 1 1,1-1-1,-1 0 1,0 0-1,4-3 1,7-9 44,0 0 0,-1-1 1,0-1-1,-1 0 0,11-21 0,6-7-12,-6 14-273,48-51 0,-71 81 183,0 0 0,0-1-1,0 1 1,1 0 0,-1 0 0,0 0 0,0 0-1,0 0 1,0 0 0,1 0 0,-1 0 0,0-1-1,0 1 1,0 0 0,1 0 0,-1 0 0,0 0-1,0 0 1,0 0 0,1 0 0,-1 0 0,0 0-1,0 0 1,0 0 0,1 0 0,-1 1 0,0-1-1,0 0 1,0 0 0,0 0 0,1 0 0,-1 0-1,0 0 1,0 0 0,0 0 0,0 1 0,1-1-1,-1 0 1,0 0 0,0 0 0,0 0 0,0 0-1,0 1 1,0-1 0,0 0 0,0 0 0,1 0-1,-1 1 1,0-1 0,0 0 0,0 0 0,0 0-1,0 0 1,0 1 0,0-1 0,0 0 0,0 0-1,0 0 1,0 1 0,0-1 0,0 0 0,-1 1-1,2 13-163,-1-14 169,-3 59-135,1-36 120,2 37 1,0-47 76,0 15 156,0-28-193,0 1 1,0 0 0,1 0 0,-1-1-1,0 1 1,0 0 0,0 0 0,1-1-1,-1 1 1,0 0 0,1 0 0,-1-1-1,0 1 1,1-1 0,-1 1 0,1 0-1,-1-1 1,1 1 0,-1-1 0,1 1-1,0-1 1,-1 1 0,1-1 0,-1 1-1,2-1 1,-1 0 12,0 0 1,1 0-1,-1 0 0,0 0 1,0 0-1,0-1 0,0 1 1,0-1-1,1 1 0,-1-1 1,0 1-1,0-1 0,0 1 0,0-1 1,0 0-1,0 1 0,-1-1 1,1 0-1,0 0 0,1-1 1,19-25 350,-12 15-318,144-141-232,-146 145-18,-4 4-323,-3 9-32,-10 26 274,7-23 219,0 0 0,-3 16-1,3-7 62,0 0-1,2 1 1,0-1-1,1 1 1,1-1-1,1 1 1,0-1-1,1 0 1,1 0 0,9 25-1,-13-41 3,0 0 0,1 0-1,-1 0 1,0 0 0,1 0-1,-1 0 1,1-1 0,-1 1 0,1 0-1,-1 0 1,1 0 0,0 0 0,-1-1-1,1 1 1,0 0 0,0-1-1,0 1 1,-1-1 0,1 1 0,0-1-1,0 1 1,0-1 0,0 1 0,0-1-1,0 0 1,0 1 0,0-1 0,0 0-1,0 0 1,0 0 0,0 0-1,0 0 1,0 0 0,0 0 0,0 0-1,0 0 1,0-1 0,0 1 0,1-1-1,5-3 70,-1 0-1,0-1 0,0 1 0,0-1 0,0-1 1,5-6-1,30-41 18,-27 34-22,4-5-13,61-88 112,-67 91-157,0 1 0,-2-2 0,15-42 0,0-20-50,26-158-1,-42 134-128,-8 78-1034,-7 46 704,-9 63 303,-15 312 257,29-368 7,1-1 0,1 0-1,0 1 1,2-1 0,8 33 0,-8-48 657,5-9-272,-4 0-409,5-4 29,1-1 1,-1 0 0,0 0-1,0-1 1,14-17-1,11-9 54,-25 26-178,1-1 0,-2-1-1,1 1 1,8-14 0,-13 18-166,-3 5 36,-1 11-36,-1 2 194,1-1 9,-1-8 0,1 0 0,0 0 0,0 1 0,0-1 0,1 0 0,-1 0 0,1 0 0,0 0 0,0 0 0,0-1 0,4 8 0,-5-11-1,7 11 16,1 0-1,0-1 1,12 12-1,-17-20 2,0 1 0,0-1 0,0 1-1,0-1 1,1 0 0,-1 0 0,1-1-1,-1 1 1,1-1 0,0 0 0,-1 0 0,1 0-1,0 0 1,0 0 0,6-1 0,1 0 87,1-1 0,0-1 0,-1 0 0,1-1 0,-1 0 0,18-7 0,64-35 99,-53 24-229,-39 20 34,0 1 0,0-1 1,0 0-1,0 1 0,0-1 1,0 1-1,0 0 1,0-1-1,0 1 0,0 0 1,1-1-1,-1 1 0,0 0 1,1 0-1,-9 11-613,4-7 553,0 0-1,0 0 1,1 0-1,-5 9 1,6-8 70,-1-1 0,1 1 0,0 0-1,0 0 1,1 0 0,0 1 0,0-1 0,0 0 0,1 7 0,-1-9-1,1 0 0,0 0 1,0 1-1,0-1 1,0-1-1,0 1 1,1 0-1,-1 0 1,1 0-1,0-1 1,0 1-1,0-1 1,0 1-1,0-1 1,5 4-1,-6-5 4,0-1 0,0 1 1,0-1-1,0 0 0,0 0 0,0 1 1,0-1-1,0 0 0,0 0 0,0 0 1,0 0-1,0 0 0,0 0 0,0 0 1,0 0-1,0-1 0,0 1 0,0 0 1,0-1-1,0 1 0,0 0 0,0-1 1,0 1-1,1-2 0,20-16 247,-18 14-238,0 0-1,0-1 0,0 1 0,0-1 1,-1 0-1,0-1 0,0 1 1,0 0-1,-1-1 0,1 1 0,-1-1 1,-1 0-1,1 0 0,-1 0 1,0 0-1,0 0 0,-1 0 0,0 0 1,0 0-1,0 0 0,-1 0 1,-1-8-1,1 13-50,0 0 0,1-1-1,-1 1 1,0 0 0,0-1 0,0 1 0,0 0 0,0 0-1,0 0 1,0 0 0,0 0 0,0 0 0,-1 0 0,1 0-1,0 1 1,-1-1 0,1 0 0,0 1 0,-1-1 0,1 1-1,-1-1 1,1 1 0,-1 0 0,1 0 0,-1-1 0,1 1-1,-1 0 1,1 0 0,-1 1 0,1-1 0,-3 1 0,-14 0 142,11-2-187,9-2 34,7-1 61,1 1-94,1 0 0,15-6 0,-13 4 48,0 0 0,13-2 0,-22 6-5,0 1 0,-1-1 0,1 1 0,0 0 0,-1 0 0,1 0 0,-1 0 1,1 1-1,0 0 0,-1-1 0,1 1 0,4 2 0,-7-2 26,0-1-1,0 1 1,0 0-1,0-1 1,0 1-1,0 0 1,0 0-1,-1-1 1,1 1-1,0 0 1,0 0-1,-1 0 1,1 0-1,0 0 0,-1 0 1,1 0-1,-1 0 1,0 1-1,1-1 1,-1 0-1,0 0 1,0 0-1,1 0 1,-1 1-1,0 1 1,-1 3 20,1 0 0,-1 1 0,-3 11-1,-1 9 14,9 13 759,113-143-139,-81 79-800,-33 22 116,0 0 1,1 0 0,0 1 0,-1-1-1,1 1 1,0 0 0,0 0 0,6 0 0,-5 1 29,-1 1 1,1 0-1,-1 0 1,0 1 0,0-1-1,0 1 1,0 0 0,0 0-1,0 0 1,0 1-1,0-1 1,-1 1 0,5 4-1,-2-2 27,1 0 0,15 8-1,-4-4 59,2-2 0,-1 0 0,28 6 0,-1-6-2429,-34-5-354,-4 0 252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8 136 6880,'-8'-7'3136,"21"2"-2720,-3 2 2016,7-2-1408,11-7 864,7 4-1121,15-16-63,5 8-416,16-4-128,1 5-96,4 2-64,-5 9 32,-7 1-128,-15 6 64,-9 1-5247,-8 4 2879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4224,'7'1'7438,"3"-1"-6274,1 0 1,0 0-1,11-2 1,-4-4-148,21-9 1,-20 7-600,-8 3-253,-1 0 0,1-1 0,-2 0 0,1-1 0,0 0 1,-1-1-1,-1 0 0,13-14 0,-8 6 79,-1 0-1,0 0 1,-2-1-1,12-24 1,-16 28-40,-1-1 0,-1 1 1,0-1-1,0 0 0,0-15 0,0-4 125,-2-36-1,22 110-1746,-15-20 1413,-1 0 0,-1 0 0,7 36 1,0-1-175,-11-48 143,20 86 28,-22-85 27,1 0 1,-2 0 0,1 1 0,-1-1 0,-1 0-1,1 1 1,-2-1 0,-2 11 0,4-17 17,-1 0 1,0 0 0,-1 0-1,1 1 1,-1-1 0,1-1 0,-1 1-1,0 0 1,0 0 0,0-1-1,0 1 1,-1-1 0,1 1-1,-1-1 1,1 0 0,-1 0-1,0 0 1,0-1 0,-5 3 0,4-2-25,0-1 0,0 0 0,0-1 0,0 1 1,0-1-1,0 0 0,-1 0 0,1 0 0,0-1 1,0 1-1,0-1 0,0 0 0,0 0 1,0-1-1,-6-2 0,-12-5 82,4 2-9,1 0-1,-18-11 1,34 16-84,-6-3-204,7 5 196,0-1 0,0 1 0,0 0 0,0 0 1,0 0-1,-1 0 0,1 0 0,0 0 1,0 0-1,0 0 0,0 0 0,0 0 0,0-1 1,0 1-1,0 0 0,0 0 0,0 0 1,0 0-1,-1 0 0,1 0 0,0 0 0,0 0 1,0 0-1,0 0 0,0 0 0,0 0 1,0 0-1,0 0 0,-1 0 0,1 0 0,0 0 1,0 0-1,0 0 0,0 0 0,0 0 1,0 0-1,0 0 0,0 0 0,-1 0 0,1 0 1,0 0-1,0 0 0,0 0 0,0 0 1,0 0-1,0 1 0,0-1 0,0 0 0,0 0 1,0 0-1,0 0 0,-1 0 0,21 1-298,42 2 181,-37-1 158,50-3 0,-33-3 98,73-17 1,-82 13-61,10-3 66,-1-1-1,50-22 1,-81 29-99,0 0 0,0-1 0,0-1-1,-1 0 1,0 0 0,0-1 0,-1 0 0,0-1 0,0 0 0,-1 0 0,0-1 0,10-17 0,-14 20-25,-1 0 0,0 0 0,-1 0 0,0 0 0,0 0 0,0-1 0,-1 1 1,1-10-1,-2 2-29,0 0 0,-1 0 0,-3-16 0,4 27 6,-1 1 1,0-1-1,0 1 1,0 0-1,0-1 1,-1 1-1,1 0 1,-1 0 0,-3-6-1,4 8-20,-1-1 1,0 0-1,1 1 1,-1-1-1,0 1 0,0-1 1,0 1-1,0 0 1,0 0-1,0 0 0,0 0 1,-1 0-1,1 1 0,0-1 1,0 0-1,-5 1 1,2-1-5,-1 1 0,1 0 0,0 1 0,0-1 0,0 1 0,-1 0 0,1 0 0,0 1 0,0 0-1,0-1 1,1 2 0,-1-1 0,0 1 0,1-1 0,-6 6 0,-4 3-18,1 0-1,1 2 1,-15 17-1,20-22 28,1 1 1,0-1-1,1 1 1,0 0-1,0 0 1,1 0-1,0 0 0,1 1 1,-3 12-1,5-17 24,0 0-1,0 0 1,1 0 0,-1-1-1,1 1 1,0 0-1,1 0 1,-1 0-1,1 0 1,0 0-1,0-1 1,1 1 0,-1 0-1,1-1 1,0 1-1,1-1 1,-1 0-1,1 0 1,-1 0 0,1 0-1,5 5 1,0-1 37,0 0 1,1-1-1,0 0 1,1 0-1,0-1 1,0 0-1,0 0 0,1-2 1,-1 1-1,1-1 1,0 0-1,1-1 1,22 3-1,-15-5 175,1 0 1,31-4-1,-45 3-189,0-1 0,0 0 0,-1-1 0,1 1 0,-1-1 0,1 0 0,-1-1 0,0 1 0,0-1 0,0 0 0,0 0 0,-1 0 0,8-7 0,3-8 14,-1 0 1,13-23-1,-13 21-154,27-34 0,-39 52 101,0 0 0,0 1 0,0-1 1,1 1-1,-1 0 0,1 0 0,-1-1 0,1 1 0,-1 1 1,1-1-1,-1 0 0,1 1 0,0-1 0,0 1 0,-1 0 0,1 0 1,0 0-1,-1 0 0,1 0 0,5 2 0,2 0 2,0 1-1,0 0 1,0 0 0,10 6-1,17 7 84,-37-16-63,1 0 0,-1 0 1,0 0-1,1 0 1,-1 0-1,0 1 0,0-1 1,1 0-1,-1 0 0,0 0 1,0 0-1,1 0 1,-1 1-1,0-1 0,0 0 1,1 0-1,-1 0 0,0 1 1,0-1-1,0 0 1,1 0-1,-1 1 0,0-1 1,0 1-1,0-1 2,0 0 0,0 0 0,0 0-1,0 0 1,0 0 0,0 0 0,0 1 0,-1-1 0,1 0 0,0 0 0,0 0-1,0 0 1,0 0 0,0 0 0,0 0 0,0 0 0,-1 0 0,1 0-1,0 0 1,0 0 0,0 0 0,0 0 0,0 0 0,0 0 0,-1 0-1,1 0 1,0 0 0,0 0 0,0 0 0,0 0 0,0 0 0,0 0 0,-1 0-1,1 0 1,0 0 0,0 0 0,0 0 0,0 0 0,0 0 0,0 0-1,0 0 1,0 0 0,-1-1 0,1 1 0,0 0 0,0 0 0,0 0-1,0 0 1,-4-2 31,0 1-1,1-1 0,-1 1 0,0 0 1,-7 0-1,-8-3-35,14 3-29,1 1-1,-1-1 1,1 1-1,-1 0 1,1 1-1,-1-1 1,1 1-1,0 0 1,-1 0-1,1 0 1,0 1-1,-1 0 1,1-1-1,0 2 1,0-1-1,-4 3 1,1 0-21,-1 0 0,2 1 0,-1 0 0,0 0 1,1 0-1,0 1 0,-7 10 0,9-10 36,1-1-1,0 1 1,0-1-1,0 1 1,1 0-1,0 0 1,0 0-1,-1 14 1,3-16 34,-1 1 0,1-1 0,1 1 0,-1-1 0,1 1 0,0-1 0,0 0 1,1 1-1,-1-1 0,1 0 0,0 0 0,4 6 0,-6-10-1,0-1-1,1 1 1,-1 0 0,1-1-1,-1 1 1,1-1-1,-1 1 1,1 0 0,0-1-1,-1 1 1,1-1 0,0 0-1,-1 1 1,1-1 0,0 1-1,0-1 1,-1 0 0,1 0-1,0 1 1,0-1 0,-1 0-1,1 0 1,0 0 0,0 0-1,1 0 1,0 0 26,0-1 1,0 1 0,-1-1-1,1 1 1,0-1-1,0 0 1,0 0 0,-1 0-1,1 0 1,2-2-1,1-1 29,-1 0-1,1 0 0,-1 0 0,0-1 0,0 0 0,5-9 1,37-75-132,-37 76 46,-8 12 1,0 0-1,0 0 0,0-1 0,0 1 1,0-1-1,0 1 0,-1 0 0,1-1 1,0-2-1,-1 3-168,2 15 16,2-7 186,0-1 1,1 1-1,0-1 1,0 0-1,0 0 1,1 0-1,0-1 1,0 0-1,0 0 1,1-1-1,0 0 1,0 0-1,0 0 1,0-1-1,11 4 0,5 0 91,-1-1 0,1-1 0,0-1 0,27 1 0,-38-4 55,1-1 1,0 0 0,0-1-1,18-3 1,-26 3-322,1-1 1,-1 1 0,1-1-1,-1 0 1,1-1 0,-1 1-1,0-1 1,0 0 0,0 0-1,0 0 1,7-8 0,-11 10-158,0 0 1,0 0-1,-1 1 1,1-1 0,0 0-1,-1 0 1,1 0-1,-1 0 1,1 0 0,-1 0-1,1 0 1,-1 0-1,0 0 1,0 0 0,1 0-1,-1 0 1,0-1-1,0 0 1,0-7-2409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 6816,'-42'-2'2197,"41"1"-2113,0 1 1,0 0-1,0 0 0,0 0 0,0-1 1,0 1-1,0 0 0,0 0 1,0 1-1,0-1 0,0 0 0,0 0 1,0 0-1,-2 1 0,-2 2 3367,11-3-1579,13-1-38,114-10 2404,186-10-1671,-213 21-2913,136 16-1,-212-14-1360,-4 1 475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10 392 2240,'-10'3'4986,"13"-2"-4182,-1-1-1,0 0 1,1 1-1,-1-1 1,0 0-1,1 0 1,-1-1 0,0 1-1,1 0 1,-1-1-1,3-1 1,-1 1-329,0-1 0,0 0 0,0 0 0,0 0 0,5-5 0,2-2-333,-1-1 0,16-20 0,-24 27 150,8-8-194,-1 0 1,-1-1 0,0 0-1,-1 0 1,9-21 0,8-28 463,24-96 1,-49 144-584,-1 10-135,0 9-99,-9 38 319,3-1 0,2 1 0,1 1 0,3-1 0,2 50 0,1-89-7,0 1 0,-1 0 0,2-1 1,-1 1-1,1 0 0,0-1 0,2 6 0,-3-9 9,0 0 0,1 1 0,-1-1 0,0 0 0,1 0 0,-1-1 0,1 1 0,0 0 0,0 0 1,-1-1-1,1 1 0,0-1 0,0 0 0,1 1 0,-1-1 0,0 0 0,0 0 0,4 1 0,-4-3-23,-1 1 1,1 0-1,0 0 1,-1 0-1,1-1 1,-1 1-1,1-1 0,-1 1 1,1-1-1,-1 1 1,1-1-1,-1 0 1,1 0-1,-1 0 1,0 0-1,1 0 0,-1 0 1,0 0-1,0 0 1,0-1-1,0 1 1,0 0-1,1-3 1,2-1 33,30-38-69,-3-2 1,27-50-1,-25 40 122,3 3-152,-36 51 13,0 1 0,0 0 0,0 0-1,0-1 1,0 1 0,1 0 0,-1 0 0,0-1-1,0 1 1,0 0 0,1 0 0,-1 0 0,0 0 0,0-1-1,1 1 1,-1 0 0,0 0 0,0 0 0,1 0-1,-1 0 1,0 0 0,0 0 0,1 0 0,-1 0-1,0 0 1,1 0 0,-1 0 0,0 0 0,0 0-1,1 0 1,-1 0 0,0 0 0,0 0 0,1 0-1,-1 0 1,0 0 0,1 0 0,-1 1 0,7 11-112,0 18 104,-5 42 45,-1-43 113,5 48 0,-5-75-103,-1-1 0,0 1 0,1 0 0,-1 0 1,1-1-1,-1 1 0,1 0 0,0-1 0,0 1 0,2 2 1,-3-4-29,0 0 1,0 1 0,1-1 0,-1 0 0,1 0-1,-1 1 1,0-1 0,1 0 0,-1 0-1,0 0 1,1 1 0,-1-1 0,1 0 0,-1 0-1,0 0 1,1 0 0,-1 0 0,1 0 0,-1 0-1,1 0 1,-1 0 0,0 0 0,1 0-1,-1 0 1,1-1 0,-1 1 0,1 0 0,2-2 11,1 0 1,-1-1-1,0 1 1,-1-1 0,1 0-1,0 0 1,2-3 0,3-3-105,22-24 141,46-64-1,-73 93-60,1-2-55,0 1-1,0-1 1,0 1 0,7-7-1,-10 12 47,-1-1 0,1 0 0,0 0 0,-1 1 0,1-1 0,0 1 0,0-1 0,0 1 0,0-1 0,0 1 0,0 0 0,-1-1-1,1 1 1,0 0 0,0 0 0,0-1 0,0 1 0,0 0 0,0 0 0,0 0 0,0 0 0,0 0 0,0 1 0,0-1 0,0 0 0,0 0 0,0 1 0,0-1 0,0 0 0,0 1 0,0-1 0,0 1 0,-1-1-1,1 1 1,0 0 0,0-1 0,-1 1 0,2 0 0,13 18 35,-1-1 0,15 27-1,15 20-51,-37-55-73,5 6 192,-3-10-3153,-5-3 1179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8064,'-26'3'3648,"11"2"-3168,11-1-352,4 4-160,4 0-320,6 1 192,3 11-4864,5 8 2752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1 943 3072,'0'0'976,"10"6"6581,-10-8-7157,0 0 1,1 0-1,-1 1 1,1-1-1,0 0 0,-1 0 1,1 1-1,0-1 0,0 0 1,0 1-1,2-3 1,5-9 415,8-18-199,1 1-1,1 0 1,2 2-1,26-31 1,30-25-377,40-43 181,-110 120-428,1 1 1,-1-1-1,1 1 0,0 1 1,1-1-1,-1 1 0,12-5 1,-18 9 2,0 1 0,0 0 0,0-1 0,0 1 0,0 0 0,-1 0 1,1-1-1,0 1 0,0 0 0,0 0 0,0 0 0,0 0 0,0 0 1,0 0-1,0 1 0,-1-1 0,1 0 0,0 0 0,0 1 0,0-1 0,0 0 1,0 1-1,-1-1 0,1 1 0,0-1 0,0 1 0,-1-1 0,1 1 1,0 0-1,-1-1 0,1 1 0,-1 0 0,1 0 0,-1-1 0,1 1 0,-1 0 1,1 0-1,-1 1 0,2 3 21,0 1 0,0 0 0,-1-1 1,2 11-1,-3-15-16,2 19 57,-1 1 1,-1-1 0,0 1 0,-5 24-1,-19 79 317,19-101-169,5-23-186,0 0 0,0 1 0,0-1 0,0 0 0,0 0 0,-1 0-1,1 0 1,0 1 0,0-1 0,0 0 0,0 0 0,0 0 0,0 1 0,0-1-1,0 0 1,0 0 0,0 0 0,0 1 0,0-1 0,1 0 0,-1 0-1,0 0 1,0 0 0,0 1 0,0-1 0,0 0 0,0 0 0,0 0 0,0 0-1,0 1 1,1-1 0,-1 0 0,6-3 341,12-14 36,4-8-339,-1-1-1,-1-1 1,32-57 0,34-97-161,-82 169 45,9-17-16,-12 28 46,0-1 1,0 0 0,0 1 0,0-1 0,0 1 0,1-1-1,-1 1 1,0-1 0,1 1 0,-1 0 0,1 0-1,2-2 1,-4 3 22,0 0 0,0 0 0,1 0 0,-1 0 0,0 0 0,0 0 0,1 0 0,-1 0-1,0 0 1,1 0 0,-1 0 0,0 0 0,0 0 0,1 0 0,-1 0 0,0 0 0,0 0 0,1 0 0,-1 0-1,0 1 1,0-1 0,1 0 0,-1 0 0,0 0 0,0 0 0,0 1 0,1-1 0,-1 0 0,0 0-1,0 0 1,0 1 0,1-1 0,-1 0 0,5 14-64,-1 18 76,-4-31-6,0 41 136,-7 74 1,-2 10 227,9-112-317,1 0 0,1 0 0,3 16 0,-5-29-25,0 0 1,0 0-1,0-1 1,0 1-1,1 0 1,-1 0 0,0-1-1,0 1 1,1 0-1,-1 0 1,0-1-1,1 1 1,-1-1 0,1 1-1,-1 0 1,0-1-1,1 1 1,0-1-1,-1 1 1,1-1 0,-1 1-1,1-1 1,0 1-1,-1-1 1,1 0-1,0 1 1,-1-1-1,1 0 1,0 1 0,-1-1-1,1 0 1,0 0-1,0 0 1,-1 0-1,1 0 1,0 0 0,0 0-1,-1 0 1,1 0-1,0 0 1,1-1-1,2 0 58,0-1 0,0-1-1,0 1 1,0 0 0,-1-1-1,4-3 1,3-2-121,13-8 230,0 0 1,34-36-1,-21 14-142,-5 6-195,50-69 1,-75 96-112,-4 11 76,-1 18-10,-1-16 162,0 125-44,0-124 84,0-1 0,1 1 0,1-1 1,-1 1-1,2-1 0,-1 1 0,1-1 1,0 0-1,0 0 0,1 0 0,1-1 1,5 9-1,-9-14 2,1 0 1,-1-1-1,0 1 0,1-1 0,0 1 1,-1-1-1,1 0 0,0 1 1,-1-1-1,1 0 0,0 0 1,0 0-1,0-1 0,0 1 1,0 0-1,0-1 0,3 1 1,-2-1 21,0 0 1,0 0 0,0 0 0,0-1 0,0 1 0,0-1 0,0 0 0,0 0-1,0 0 1,5-2 0,1-3 53,0 0-1,-1 0 1,1 0-1,-1-1 1,12-13 0,-13 12-94,-1 1 1,0-1 0,0-1-1,0 1 1,-1-1 0,7-15-1,2-5-74,-9 19-10,0 0-1,-1 0 0,6-21 1,-7 90-289,-4-51 416,4 42-165,-3-46 137,0-1 0,1 0 0,-1 0 0,1 1 0,0-1 0,0 0 0,1 0 0,-1 0 0,0 0 0,1 0 1,0 0-1,2 2 0,-3-4 14,0-1 1,0 1-1,0-1 1,0 1-1,0-1 1,-1 0-1,1 0 1,0 0-1,0 1 1,0-1-1,0 0 1,0 0-1,0 0 1,0 0-1,0-1 1,0 1-1,0 0 1,0 0-1,0-1 1,0 1-1,0 0 1,0-1-1,0 1 1,0-1-1,0 1 1,-1-1-1,1 1 1,1-2-1,3-1-21,-1-1-1,0 1 0,0-1 0,6-6 1,1-4-4,1 2 0,0 0 0,1 0 0,0 1 0,17-10 0,-6 6-115,1 1 0,35-14 0,-54 26 103,0 0 1,1 1-1,-1-1 1,0 1-1,1 0 1,-1 1-1,0 0 1,9 1-1,2-1 163,-18 0-146,1 1 0,-1-1 1,1 1-1,-1-1 1,1 1-1,-1-1 1,1 1-1,-1-1 1,1 1-1,0-1 1,-1 1-1,1 0 1,0-1-1,0 1 1,-1 1-1,-3 5-16,-36 37-233,9-13 140,21-21 90,1 1 0,0 0 0,1 0 0,0 1 0,1 0 0,0 1 0,-6 15 0,13-27 18,-1 0-1,1 0 1,-1 0-1,1 0 1,0 0-1,0 0 1,-1 0 0,1 0-1,0 0 1,0 0-1,0 0 1,0 0-1,0 0 1,0 0-1,1 0 1,-1 0-1,0 0 1,0 0-1,1 0 1,-1 0 0,1 0-1,-1 0 1,2 2-1,-1-2 12,0 0-1,0-1 1,0 1 0,1 0-1,-1-1 1,0 1 0,0-1-1,1 1 1,-1-1-1,0 0 1,1 1 0,-1-1-1,1 0 1,-1 0 0,3 0-1,6-1 100,0 0-1,1-1 1,17-5-1,-22 6-81,14-4-16,-1-1 0,0-1 1,0 0-1,-1-2 0,0 0 0,0-1 0,-1-1 1,0 0-1,-1-1 0,-1-1 0,0 0 1,0-2-1,-1 1 0,16-25 0,-11 10 79,-2-1-1,26-64 1,13-70 40,-39 108-140,-3 0 0,7-66 0,-19 67-243,-3 40-103,1 10-123,-2 7 142,-5 15-18,-4 27 111,3 19 246,3 1-1,3-1 0,2 1 0,14 105 1,-7-130 29,21 69 1,-26-102-3,0-1 0,0 1 0,1 0 1,-1-1-1,1 0 0,0 1 0,1-1 0,-1 0 0,1-1 0,5 6 1,-7-8-7,0-1 0,0 0 1,0 1-1,0-1 1,0 0-1,1 0 0,-1 0 1,0 0-1,0 0 1,1-1-1,-1 1 1,0-1-1,1 0 0,-1 1 1,1-1-1,-1 0 1,0 0-1,1-1 0,-1 1 1,1 0-1,-1-1 1,0 1-1,1-1 1,-1 0-1,0 0 0,0 0 1,4-2-1,-1 0-5,0-1-1,1 1 1,-1-1-1,0 0 1,-1-1-1,1 1 1,-1-1-1,0 0 1,0 0-1,0 0 1,-1 0-1,0-1 1,0 0-1,0 1 1,-1-1-1,0 0 1,0 0-1,0-1 1,-1 1-1,1-7 1,0-7 15,0 0 1,-2-1 0,-1 0-1,-6-39 1,7 55-79,-2 0 1,1 0-1,0 0 1,-1 0-1,0 1 1,0-1-1,-6-8 1,8 12 31,-1 0 0,0 0 0,1 1-1,-1-1 1,0 0 0,1 1 0,-1-1 0,0 0 0,0 1-1,1-1 1,-1 1 0,0-1 0,0 1 0,0 0 0,0-1 0,0 1-1,0 0 1,0-1 0,-1 1 0,0 0 1,1 1 0,0-1 1,0 0-1,-1 1 0,1-1 0,0 1 1,0 0-1,0-1 0,0 1 1,0 0-1,0 0 0,0-1 0,0 1 1,0 0-1,0 0 0,0 0 0,0 0 1,1 0-1,-2 2 0,-5 8-44,1 0 0,0 1 0,1-1 0,1 1 0,0 0 0,0 1 0,-3 23 0,4-17 53,1 0 1,1 0 0,1-1-1,5 36 1,-5-49 17,2 1 0,-1-1 1,1 1-1,-1-1 0,2 1 0,-1-1 0,0 0 1,1 0-1,0 0 0,0 0 0,1-1 1,-1 1-1,1-1 0,0 0 0,0 0 0,1 0 1,-1-1-1,1 1 0,-1-1 0,1 0 0,0 0 1,1-1-1,9 4 0,-4-2 66,1-1 0,-1-1 0,1 0 0,0 0 0,0-1-1,0-1 1,0 0 0,0 0 0,0-2 0,19-3 0,-5-1 31,1-1 0,50-22 1,-64 23-97,0 0 0,-1-1 1,0-1-1,0 0 1,-1-1-1,0 0 1,16-18-1,0-3 120,32-40-384,-54 65 6,-5 11-110,-1 6 281,0 13 44,0 0 1,-9 43 0,8-54 59,1-1 0,0 1 0,1-1-1,1 1 1,0-1 0,5 27 0,-6-39-19,0 0 0,0 0-1,1-1 1,-1 1 0,0 0 0,0 0 0,0 0 0,1 0 0,-1 0 0,1-1-1,-1 1 1,0 0 0,1 0 0,-1-1 0,1 1 0,0 0 0,-1-1-1,1 1 1,0 0 0,-1-1 0,1 1 0,0-1 0,-1 1 0,1-1-1,0 1 1,0-1 0,0 0 0,0 0 0,-1 1 0,1-1 0,0 0 0,0 0-1,0 0 1,0 0 0,0 0 0,0 0 0,0 0 0,-1 0 0,1 0-1,0 0 1,0 0 0,0 0 0,0-1 0,0 1 0,1-1 0,1-1 5,1 0 1,0 0 0,-1 0-1,0 0 1,1-1 0,-1 1-1,0-1 1,0 0 0,3-4 0,7-13-29,0 0 1,-2 0 0,16-39-1,-1 2 44,-13 31-481,-13 27 408,0 0 0,1-1-1,-1 1 1,0 0 0,0 0 0,0 0 0,0 0 0,0 0 0,0 0-1,0-1 1,0 1 0,0 0 0,0 1 0,0 1-33,0 15 27,0 0 1,2 0 0,0 0-1,1-1 1,6 21 0,-7-33 71,0 1 0,0-1 0,0 0 1,1 1-1,-1-1 0,1 0 1,0-1-1,1 1 0,-1 0 1,1-1-1,0 0 0,0 0 1,1 0-1,-1 0 0,1-1 1,-1 1-1,1-1 0,0-1 1,11 5-1,-13-6 25,0 0 1,1-1-1,-1 1 0,0-1 0,1 0 1,-1 0-1,0 0 0,0-1 1,1 1-1,-1-1 0,0 0 1,0 0-1,1 0 0,-1 0 1,0 0-1,0-1 0,5-3 1,0 0 5,0-1 1,0 0 0,-1 0 0,12-14 0,-10 9-27,0-1 1,-2 1 0,1-1-1,10-24 1,16-53 34,-29 74-53,67-195 40,-70 202-108,1 0-1,0 0 0,0 1 1,1-1-1,0 1 0,0 0 1,7-9-1,-10 16 43,-1-1 0,0 1-1,1 0 1,-1-1 0,0 1-1,1 0 1,-1 0 0,0-1-1,1 1 1,-1 0 0,1 0-1,-1 0 1,0-1 0,1 1-1,-1 0 1,1 0 0,-1 0-1,1 0 1,-1 0 0,1 0-1,-1 0 1,1 0 0,-1 0-1,0 0 1,1 0 0,-1 0-1,1 0 1,-1 1 0,1-1-1,-1 0 1,0 0 0,1 0-1,-1 1 1,1-1 0,-1 0-1,0 0 1,1 1 0,-1-1 0,0 0-1,1 1 1,-1-1 0,0 0-1,0 1 1,1-1 0,-1 1-1,0-1 1,0 0 0,0 1-1,0-1 1,1 1 0,-1-1-1,0 0 1,0 1 0,8 29-97,-7-26 67,21 152-201,-15-90 324,5 130 778,-12-195-846,1 0 0,-1 1-1,-1-1 1,1 0-1,0 1 1,0-1-1,0 0 1,-1 0-1,1 1 1,0-1-1,-1 0 1,1 0-1,-1 0 1,0 0-1,-1 2 1,1-2-6,1 0 0,-1-1 1,0 0-1,0 1 0,0-1 0,0 0 1,0 1-1,0-1 0,0 0 0,0 0 0,0 0 1,0 1-1,0-1 0,0 0 0,0-1 1,0 1-1,0 0 0,0 0 0,1 0 0,-1 0 1,0-1-1,-2 0 0,-4-2 16,0 0-1,1 0 1,-1 0 0,1-1-1,-1 0 1,1-1 0,1 1-1,-1-1 1,1 0 0,-1-1-1,2 1 1,-1-1 0,0 0-1,1 0 1,-6-12 0,10 17-28,0 1 0,-1-1 0,1 1 0,0-1 1,0 1-1,-1-1 0,1 1 0,0-1 0,0 0 0,0 1 0,0-1 1,0 1-1,0-1 0,0 0 0,0 1 0,0-1 0,0 1 1,0-1-1,0 0 0,0 1 0,0-1 0,1 1 0,-1-1 0,0 1 1,0-1-1,1 0 0,-1 1 0,0-1 0,1 1 0,-1-1 1,1 1-1,-1 0 0,0-1 0,1 1 0,-1-1 0,1 1 0,-1 0 1,1-1-1,0 1 0,-1 0 0,1 0 0,-1-1 0,1 1 1,-1 0-1,1 0 0,0 0 0,-1 0 0,1 0 0,-1 0 1,1 0-1,0 0 0,5 0 29,-1 0 0,1 0 0,-1 0 0,7 3 0,-10-3-2,4 1 30,39 8 394,57 2-1,-50-11-217,0-3-1,67-11 1,-52 4-2409,2 3-3818,-64 7 5256,12-3-3697,-8-6-2399,-4-4 1555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25.23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11 254 1152,'6'-16'6838,"-5"15"-6832,0-1-1,0 1 1,0-1 0,-1 0 0,1 1 0,0-1-1,-1 0 1,1 0 0,-1-1 0,0 1 68,0 1 0,1-1 0,11-39 4392,-11 25-3890,7 2-668,-4 6 56,-3 1 36,-1 6-12,1 0 0,-1-1 1,1 1-1,0 0 0,0 0 1,0-1-1,-1 1 1,1 0-1,0 0 0,0 0 1,1 0-1,-1 0 0,0 0 1,0 1-1,0-1 1,1 0-1,1 0 0,28-14-189,-30 14 203,10-4-1,1 0 1,-1 0-1,1 1 1,0 1-1,24-4 1,-3 5 10,1 1 0,0 1 1,-1 2-1,1 1 1,43 11-1,-28-4 78,56 13 172,-84-19-287,-14-3 40,-1 0-1,1 0 0,7 4 0,43 18 82,-20-10 306,-16-6-254,56 13-164,-57-16 78,-1 0 0,2-2 0,22 1 0,-2 0 111,94 9-66,-91-8 40,1-2 1,59-5-1,-70-1-24,48-12 0,-46 7-105,37-2 1,-12 5-54,111 5 1,-164 2 10,18 0 5,0 1-1,0 2 1,50 13-1,23 23 5,-2 0 162,-79-34-104,1-1 0,0 0 0,27 2 0,-15-4 143,0-1-1,0-2 1,0-2 0,60-9-1,11-3-198,-25 4 149,-57 6-72,-2-2-1,1 0 1,0-1 0,25-13-1,22-9-24,-7 10-5,1 3 0,90-13-1,-122 25-64,23-5 119,91-3-1,-126 11-53,-1 0-1,1-2 1,-1 0-1,28-9 1,-28 7 33,-1 1 0,1 1-1,0 0 1,26-2 0,-34 5 22,-1-1-1,0 0 1,9-2 0,11-2 265,-4 2-305,0-2 0,34-12-1,-22 7 222,42-12-339,-58 22 5,-7 9-464,-9 5 567,0-1 1,-1 0-1,-1 1 0,0-1 1,-3 20-1,1-9-126,-13 118-58,-2 12-9,17-140 169,-1 71 40,3-51-46,-2 1 0,-2-1 1,-9 59-1,5-41 37,2 1-1,6 84 0,0-44-58,-2 339 797,-10-290-650,2-44-215,-9 69 156,10-87 92,3-16 66,3-51-193,2 24 0,0-7 978,1-33-734,0 0-247,-1 5-32,-1 8-720,-3 22 612,0 1 0,-16 60 0,15-77 108,-76 283 336,68-252-431,3 0 0,-5 65 0,12-101 136,-3 100-115,5-39 114,1-31-63,4 58 167,0 5 0,-4-98-155,-1-1 0,1 1-1,0 0 1,3 8-1,-2-8 5,-1-1 0,0 1 0,0-1 0,0 9 0,3 57 183,-4-67-176,1 0 0,-1 0 1,1 0-1,0-1 0,3 8 0,-3-7 22,1 0 0,-1 0 0,0 0-1,0 1 1,0-1 0,0 5 0,1 30-106,12 63 0,-9-72 178,-3-14-136,0-1-1,-1 17 1,-1-30 133,1-1-86,-1 0 0,1 0 0,-1 0-1,1 0 1,-1 0 0,0 0 0,0 0 0,1 0 0,-1 0 0,0 1-1,0-1 1,0 2 0,0-3 1,-1-9-641,-2-4 604,1 3 20,-1 1 1,0 0 0,-8-18-1,6 17 0,-1 1 0,-1-1-1,0 1 1,0 0-1,-1 1 1,0 0 0,0 0-1,-1 0 1,0 1-1,0 1 1,-1 0 0,0 0-1,0 0 1,-12-3-1,-4-2-5,-1 3 0,0 0 0,0 1 0,0 2-1,-1 1 1,-50-2 0,-52 0-207,10 10 321,11 3-43,0 1 159,-123-17-383,89 1 472,87 3-338,-83 3 0,35 3 10,-16 1 79,-52 0-87,87-3 85,-216 8 200,162-11-543,3 0 382,-4 6-10,-49 2-21,82 11-480,77-7 427,22-6-4,0 0-1,0-1 1,-15 2 0,-24-3-1,0-1-15,-86 10 1,111-7-147,15-2 137,0 0 0,1 1 0,-1 0 0,-10 4 0,9-3 27,1 0 0,-1-1 0,0 1 0,-11-1-1,13-1-7,-1 1-1,0 0 1,0 0-1,1 1 1,-1-1-1,-10 5 1,4 1 14,-1-2 0,1 1 0,-1-2-1,-27 6 1,5 0-283,14-4 307,19-5-66,0 1 0,1-1 0,-1 0 0,1 1 0,-1-1-1,1 1 1,-1 0 0,1-1 0,0 1 0,0 0 0,0 1 0,-3 3 0,-4 3 16,6-6-8,1 0-1,-1 0 0,1 0 0,0 1 1,0-1-1,0 1 0,0-1 1,1 1-1,-2 5 0,2-8 20,1-1 1,0 1-1,0-1 0,0 1 0,-1-1 0,1 1 1,0-1-1,0 1 0,-1-1 0,1 1 0,-1-1 1,1 1-1,0-1 0,-1 0 0,1 1 1,-1-1-1,1 1 0,-1-1 0,1 0 0,-1 0 1,0 1-1,-3 13-649,6 22 92,-2-33 540,1-1 1,-1 1 0,1-1 0,0 0-1,0 1 1,0-1 0,0 0-1,1 0 1,-1 0 0,0 0-1,1 0 1,3 4 0,1-2 14,-1 1 0,2-1 0,-1 0 0,0-1 0,1 1 0,-1-1 0,1 0 0,0-1 0,0 0 0,9 2 0,9 0 162,40 2 0,-56-6-128,205-4 507,-110-7-434,106-25 1,-194 32-72,186-20 297,-154 21-264,0 2-1,1 2 1,57 9 0,-67-6 15,18 4 92,-21-2-193,-20-4 73,0 2 0,-1-1 0,22 9 0,-16-5 19,-1-1 0,1-1 0,0-1-1,24 1 1,-32-3-58,160 5 312,-41-3-105,-110-3-141,0-1 1,-1-1-1,1-1 0,0 0 1,-1-2-1,0-1 0,31-10 1,12 1 227,26-6-162,128-11-1,-173 28 17,54 3 0,-32 2-409,41-1 386,167-6 30,-232 2-178,-24 2 39,1 0 0,33-8 0,-24 3-47,50-6 0,-25 0 75,-53 12-29,1 0-1,0 0 1,0-1 0,-1 1 0,1-1 0,0 1 0,-1-1-1,1 1 1,-1-1 0,1 0 0,-1 0 0,1 0 0,-1 0-1,1 0 1,-1 0 0,0 0 0,1-1 0,-1 1 0,1-2 0,0-1 61,-1 0 0,0-1 1,-1 1-1,1 0 0,-1-1 1,1 1-1,-2-9 1,0-15 71,-1 0 0,-9-39 1,-18-58-198,24 105 52,-4-24-34,-6-71-1,11 72-35,-6-248 27,10 262 39,-5-180-115,-4 107 232,3 37-38,-10-102-93,9 119 114,-14-153-500,21 71 416,1 52 20,10-78-105,-4 83-71,4-9 106,2-23 104,0-42-191,-3 43 272,1-11-277,-10 83 54,2 1-1,12-51 0,-12 69 55,-1 1 0,0-1 0,0-18 0,-1 11-22,6-30 0,-1 5-55,-5 39 60,0 0 0,0 0 0,1 0 1,4-11-1,4-16 2,-5 12-132,-2 12-127,17 68-951,30 280 1020,-34-199 103,9 134 330,-11-49-138,24 291-161,-28-428 53,7 100 929,-7-263-27,3-215-357,-23-37-630,-36-223 170,40 480-121,-26-141-171,28 188 280,3 14-72,0 0-1,-1 1 0,0-1 0,-1 0 0,-6-13 0,8 19-47,0 1 1,-1 0-1,0-1 1,1 1-1,-1 0 0,0 0 1,-4-3-1,-9-9-294,15 14 354,0 0-1,0 0 1,-1 0-1,1 0 1,0-1-1,0 1 1,-1 0 0,1 0-1,0 0 1,0 0-1,0 0 1,-1 0-1,1-1 1,0 1 0,0 0-1,-1 0 1,1 0-1,0 0 1,-1 0 0,1 0-1,0 0 1,0 0-1,-1 0 1,1 0-1,0 0 1,0 1 0,-1-1-1,1 0 1,0 0-1,0 0 1,-1 0-1,1 0 1,0 0 0,0 0-1,0 1 1,-1-1-1,1 0 1,0 0 0,0 0-1,0 1 1,-1-1-1,1 0 1,0 0-1,0 1 1,-5 12-463,4 2 311,0 1 0,1 0-1,5 27 1,-3-17 102,26 275 118,0 45-41,-6-57 33,35 286 376,-36-464-232,-19-102-161,2 3 26,0 0 1,0-1-1,1 1 1,1-1-1,6 11 1,6 7 24,-13-19-80,-1 0 1,0 0-1,0 0 0,-1 0 1,0 0-1,-1 1 0,0-1 1,0 18-1,-2-25-18,5 70 48,3-1-1,19 78 1,-24-139-45,17 66 28,38 96 0,-53-157 77,-1-1 1,4 20-1,-8-33-93,2 10-50,-1 1 0,-1-1 0,-1 20 0,0-2 107,1 104 672,1-147-573,4-25 1,2-12-119,7-307-38,-7 122 17,-7 95-34,-1 74 28,8-74 0,6-197-941,-14 346 203,-3 23 558,0 0 0,3 0-1,2 48 1,0-18-7,-1-4 182,-11 87 0,13-117 948,-4-43-696,-2-48-367,-22-163-618,22 202 691,-4-26 10,-3 0 0,-22-62-1,-50-105 84,-4-25 16,51 133-12,-17-46-105,4 24 230,-33-76-40,74 190-184,4 6 3,-1 1 1,0-1 0,-13-17 0,18 28 39,-1 0 1,1-1-1,0 1 1,-1-1-1,1 1 1,0 0 0,-1-1-1,1 1 1,0 0-1,-1-1 1,1 1-1,0 0 1,-1 0-1,1-1 1,-1 1 0,1 0-1,-1 0 1,1 0-1,-1 0 1,1 0-1,-1-1 1,1 1 0,0 0-1,-1 0 1,1 0-1,-1 0 1,1 0-1,-1 1 1,1-1-1,-1 0 1,1 0 0,-1 0-1,-1 1-18,1 0 1,0 0-1,0 0 0,0 0 1,0 0-1,0 0 0,0 0 0,0 1 1,0-1-1,1 0 0,-2 2 1,-2 7-99,0-1 1,-4 15 0,7-20 157,-56 191-33,-18 161 221,53-230-159,-31 224 156,-53 499-26,76-580 203,30-268-392,-3 15 449,3-15-449,-1-1 0,1 1 0,0-1 0,0 1 0,-1-1 0,1 1-1,0-1 1,-1 0 0,1 1 0,0-1 0,-1 1 0,1-1 0,0 0 0,-1 1 0,1-1 0,-1 0 0,1 0 0,-1 1 0,1-1 0,-1 0 0,0 0-11,1 0-1,0 0 1,-1 0-1,1 0 1,0 0 0,-1 0-1,1 0 1,0 0-1,0-1 1,-1 1-1,1 0 1,0 0-1,0 0 1,-1 0-1,1 0 1,0-1-1,0 1 1,-1 0 0,1 0-1,0-1 1,0 1-1,0 0 1,-1 0-1,1-1 1,0 1-1,0 0 1,0 0-1,0-1 1,0 1 0,0 0-1,0-1 1,-1 1-1,1 0 1,0-1-1,0 1 1,0-1-1,-3-21 64,2 16-63,-14-213-168,10 26 55,4 139 60,1 21 25,-6-470 19,19 20 74,-10 414-50,17-432-114,-9 82-111,-29 35-65,17 369 234,0 7-51,0-1 0,0 1 0,-1 0 0,-5-17 0,7 25 78,0 0 0,0 0-1,0-1 1,0 1 0,0 0 0,0 0 0,0 0 0,-1-1 0,1 1 0,0 0 0,0 0 0,0 0 0,0 0 0,0-1 0,0 1 0,-1 0 0,1 0 0,0 0 0,0 0 0,0 0 0,0 0 0,-1-1-1,1 1 1,0 0 0,0 0 0,0 0 0,-1 0 0,1 0 0,0 0 0,0 0 0,0 0 0,-1 0 0,1 0 0,0 0 0,-5 6-88,-3 16-27,0 10 83,1 0-1,2 1 1,-1 64-1,3-53 22,-13 437-36,24 63 128,-8-515-66,10 427 158,-10-439-158,7 468 270,-6-365 0,-1-71 983,-2-51-1254,1-1 0,0 1 0,0-1 0,0 0 0,0 1 0,0-1 0,-1-5 0,-2-20-80,-2-45 0,-9-234 120,11 71 65,2 85-87,-41-479-442,42 615 336,-1 0 0,-4-17 0,6 32 67,0 0 0,0-1 0,0 1 0,0-1 0,-1 1 0,1 0 0,0-1 0,0 1 0,0 0 0,0-1 0,0 1 0,-1 0 0,1-1 0,0 1 1,0 0-1,-1-1 0,1 1 0,0 0 0,0 0 0,-1-1 0,1 1 0,0 0 0,-1-1 0,-5 7-369,-5 28-19,-14 122 175,23-141 228,-57 462 164,-15 103-204,-19 23 614,90-587-527,2-7 43,-1-1 1,1 0-1,-1-1 0,-1 1 1,-3 8-1,6-16-81,-3 4 138,0-9-48,-3-29-10,-2-59 0,-5-202-283,-4-385-1008,19 52 815,-1 584 364,1-138-149,1 49 46,-1-126-126,-5 221 186,3 37 43,0 0 1,0 0-1,0 0 0,-1 1 0,1-1 0,0 0 0,0 0 1,-1 0-1,1 1 0,-1-1 0,1 0 0,0 1 0,-1-1 0,1 0 1,-1 1-1,-1-2 0,-3 5-167,-1 11 69,-6 36 95,-8 71 0,-44 467 83,-61 483 927,80-814 353,42-248-1073,0-11-95,-1-15 75,2-26-81,2 41-165,-2-211-96,28-307-453,7 7 111,-21-57 380,-12 558 67,0 4-64,0-1-1,-1 1 1,0-1-1,0 1 1,-1 0-1,-3-11 1,0 11-87,5 8 138,0 0-1,0 0 1,0 0 0,0 0 0,-1 0-1,1 0 1,0 0 0,0-1 0,0 1-1,0 0 1,-1 0 0,1 0 0,0 0-1,0 0 1,0 0 0,0 0-1,-1 0 1,1 0 0,0 0 0,0 1-1,0-1 1,0 0 0,-1 0 0,1 0-1,0 0 1,0 0 0,0 0 0,0 0-1,0 0 1,-1 0 0,1 0 0,0 1-1,0-1 1,0 0 0,0 0-1,0 0 1,0 0 0,-3 4-70,0 0-1,0 1 1,1-1 0,0 0-1,0 1 1,-3 8 0,-12 47-169,-59 351 91,75-408 150,-27 179-18,-34 201 109,-24 16 130,61-311 175,-4-2 1,-59 123 0,83-198-258,4-8-125,0-1 1,1 0 0,-1 0 0,0 0-1,0 0 1,0 0 0,-1-1-1,1 1 1,0 0 0,-1 0 0,1-1-1,-1 1 1,1-1 0,-1 1-1,0-1 1,0 0 0,1 0 0,-3 1-1,3-2-13,1 1-1,0-1 1,-1 0-1,1 0 1,-1 0-1,1 0 0,0 0 1,-1 0-1,1 0 1,0 0-1,-1 0 1,1 0-1,-1 0 1,1 0-1,0 0 1,-1 0-1,1 0 1,0-1-1,-1 1 0,1 0 1,0 0-1,-1 0 1,1-1-1,0 1 1,0 0-1,-1 0 1,1 0-1,0-1 1,-1 1-1,1 0 0,0-1 1,0 1-1,0 0 1,-1-1-1,1 1 1,0 0-1,0-1 1,-4-8-47,0-1 1,1 0 0,0 1 0,1-1-1,0 0 1,-1-21 0,-6-202-726,35-355-603,23 13 778,-39 468 532,17-289 154,-27 388-81,-1-14-25,1 21 3,0 0-1,0 0 1,0 1-1,0-1 1,-1 0-1,1 0 1,0 1-1,-1-1 1,1 0-1,0 1 1,-1-1-1,1 0 1,-1 1-1,1-1 1,-1 1-1,1-1 1,-1 1-1,1-1 1,-1 1-1,-1-2 1,-2 3-112,-3 10 40,-3 19 53,1 1-1,1 0 0,-3 33 1,-46 511-116,18 92 481,-14-5 885,43-546-1066,-8 64 900,15-155-630,0-19-196,3-41-201,32-447-605,44-158 177,21-16-27,-77 524 334,23-200 68,-42 331 32,0-7-40,0 1 0,-1-1-1,0 0 1,0 1 0,-1-1 0,1 0 0,-2 1 0,-2-13 0,4 20 32,0-1 0,0 1 0,0-1 0,-1 1 0,1 0 1,0-1-1,0 1 0,0-1 0,0 1 0,-1 0 0,1-1 0,0 1 0,0-1 1,0 1-1,-1 0 0,1-1 0,0 1 0,-1 0 0,1 0 0,0-1 1,-1 1-1,1 0 0,-1 0 0,1-1 0,0 1 0,-1 0 0,1 0 1,-1 0-1,1 0 0,0-1 0,-1 1 0,1 0 0,-1 0 0,1 0 0,-1 0 1,1 0-1,-1 0 0,1 0 0,0 0 0,-1 1 0,1-1 0,-1 0 1,1 0-1,-1 0 0,1 0 0,0 1 0,-1-1 0,1 0 0,-1 0 1,1 1-1,0-1 0,-1 0 0,1 0 0,0 1 0,0-1 0,-1 0 0,1 1 1,-1 0-1,-3 4-34,1 0 0,-1 0 0,-4 9 0,7-13 28,-9 21-62,-11 29-1,-55 192 20,14 10 211,-33 237 170,66-328-166,4-27 201,-107 522 915,129-647-1130,-10 35 541,13-44-674,0-1 0,0 1 0,0-1 0,-1 1-1,1-1 1,0 0 0,0 1 0,0-1 0,-1 1 0,1-1 0,0 0 0,0 1 0,-1-1 0,1 0 0,0 1 0,-1-1 0,1 0 0,-1 0 0,1 1 0,0-1 0,-1 0 0,1 0 0,-1 0 0,0 0-2,1 0 1,-1-1 0,1 1 0,-1-1 0,1 1 0,-1-1 0,1 0 0,0 1 0,-1-1-1,1 1 1,0-1 0,-1 0 0,1 1 0,0-1 0,0 0 0,-1 1 0,1-1 0,0 0-1,0-1 1,-6-42 90,2-194-236,20-313-663,-14 498 730,17-329-257,-8 187 200,-8 144 93,12-371-242,-15 413 249,0-4-38,0 0 0,0 0 0,-4-16 0,-6 76-524,7-32 553,-25 150-68,-37 399 64,46-360-9,-44 400 268,48-483-123,-34 225 853,43-325-582,6-21-365,0 0-1,0 0 0,0 0 1,0 0-1,0 0 0,0 0 1,0 0-1,0 0 0,0 0 1,0 0-1,0 0 0,0-1 1,0 1-1,0 0 0,-1 0 1,1 0-1,0 0 0,0 0 1,0 0-1,0 0 0,0 0 1,0 0-1,0 0 0,0 0 1,0 0-1,0 0 0,-1 0 1,1 0-1,0 0 0,0 0 1,0 0-1,0 0 0,0 0 1,0 0-1,0 0 0,0 1 1,0-1-1,0 0 0,0 0 1,0 0-1,-1 0 0,1 0 1,0 0-1,0 0 0,0 0 0,0 0 1,0 0-1,0 0 0,0 0 1,0 0-1,0 0 0,0 1 1,0-1-1,0 0 0,0 0 1,0 0-1,0 0 0,0 0 1,0 0-1,0 0 0,0 0 1,0 0-1,0 0 0,0 1 1,-3-31 196,10-96-279,-4 82 7,19-182-315,-14 141 222,58-500-828,12-188 368,-74 728 622,1-37-81,-5 80 67,1 0 0,-1-1 0,0 1 1,-1 0-1,1-1 0,0 1 0,-2-4 0,1 7-9,0 0-1,1 0 1,-1 0 0,0 0 0,1 0-1,-1 0 1,1 1 0,-1-1-1,1 0 1,-1 0 0,1 1-1,0-1 1,0 0 0,0 2-1,-8 33-106,-5 46 0,7-31 130,-33 293 60,5 227 60,29-473-97,-25 749 672,24-667 753,7-339-1649,-2-190-496,0 234 444,1-481-722,16-19 23,-15 530 957,-2-216 95,0 268-82,-12-56 0,13 87-24,-1-1 1,1 1-1,-1 0 1,1 0-1,-1 0 0,0 0 1,0-1-1,0 1 1,0 0-1,0 1 0,-1-1 1,1 0-1,-1 0 0,-1-2 1,2 4 0,1 0-1,-1 0 1,1-1 0,-1 1 0,1 0 0,-1 0 0,1 0-1,-1 0 1,1 0 0,-1 0 0,0 0 0,1 0-1,-1 0 1,1 0 0,-1 0 0,1 0 0,-1 0-1,1 0 1,-1 1 0,1-1 0,-1 0 0,1 0-1,0 1 1,-1-1 0,1 0 0,-1 1 0,-2 1-8,1 0 0,0 0 0,0 1 1,0-1-1,1 0 0,-1 1 0,-2 4 0,-12 30-1,1 0 0,-17 71 0,-85 468 224,5 207 358,65-402 708,44-371-863,1-16 5,2-104-372,0 110-45,1-21-53,8-207-442,41-349-693,17 113 967,-60 417 204,14-81 7,-18 112 4,27-193-103,-31 191-195,-2 14 90,-3 13-150,-6 28 237,-14 62 0,-12 151 195,12 10 16,24-232-73,-33 459 120,22-279-47,3-45 112,-40 531 1717,48-681-1649,1-15-69,0-25 95,12-319-516,-5 203-90,25-475-579,-4 244 671,10-136 104,-36 475 78,0 34 30,-1 1 1,0-1-1,0 1 1,0 0-1,-1-1 1,1 1-1,0-1 1,0 1-1,0-1 0,0 1 1,0 0-1,0-1 1,0 1-1,-1 0 1,1-1-1,0 1 0,0-1 1,-1 1-1,1 0 1,0-1-1,-1 1 1,1 0-1,0 0 1,-1-1-1,1 1 2,-1 0 1,1 1-1,-1-1 0,1 0 1,-1 1-1,1-1 0,-1 0 0,1 1 1,0-1-1,-1 1 0,1-1 1,-1 0-1,1 1 0,0-1 1,0 1-1,-1-1 0,1 1 1,0-1-1,0 1 0,-1-1 1,1 1-1,0-1 0,0 1 0,0 0 1,-10 34 12,-7 36 1,-20 179 136,18-92-125,-31 238 73,-76 268 1038,123-648-1013,3-13-50,-1 0 1,0 0 0,1 0 0,-1 0-1,0 0 1,0 0 0,-1 0-1,1 0 1,-1-1 0,1 1 0,-3 2-1,4-5-56,0 0-1,0 0 1,0 0-1,0 0 1,0 0-1,0-1 1,0 1-1,0 0 1,0 0-1,0 0 1,0 0-1,0 0 1,0-1-1,0 1 1,0 0-1,0 0 1,-1 0-1,1 0 1,0 0-1,0 0 1,0-1-1,0 1 1,0 0-1,0 0 1,0 0-1,0 0 1,0 0-1,-1 0 1,1 0-1,0 0 1,0 0-1,0 0 1,0-1-1,0 1 1,0 0-1,-1 0 1,1 0-1,0 0 1,0 0-1,0 0 1,0 0-1,0 0 1,-1 0-1,1 0 1,0 0-1,0 0 1,0 0-1,0 0 1,0 1-1,-1-1 1,1 0-1,0 0 1,0 0-1,0 0 1,0 0-1,0 0 0,0 0 1,-1 0-1,1 0 1,0 0-1,0 0 1,0 1-1,0-1 1,0 0-1,0 0 1,-3-15 57,0 0 0,2 0-1,-1-29 1,2 33-63,-1-16-16,-1-191-150,25-359-724,22-89 516,-28 446-95,-25 284-603,-25 462 886,31-473 233,-19 528 273,5 32 310,17-519-251,0-38 90,-2-48-143,-2-17 25,-2-80-100,-6-276-470,22-135-245,-8 429 462,6-189-89,-15 0 72,6 260 20,-1-20-94,-1 0 0,-9-36 1,11 55 69,0 0 1,0 0-1,0 0 0,-1 0 1,1 0-1,0 0 1,-1 0-1,1 0 1,-1 0-1,1 0 1,-1 0-1,1 0 0,-1 1 1,0-1-1,1 0 1,-1 0-1,0 1 1,0-1-1,0 0 0,1 1 1,-1-1-1,0 1 1,0-1-1,0 1 1,0 0-1,0-1 1,-1 1-1,1 0-7,0 0 0,1 0-1,-1 0 1,0 1 0,0-1 0,1 0 0,-1 1 0,0-1-1,1 0 1,-1 1 0,0-1 0,1 1 0,-1-1 0,1 1 0,-1-1-1,0 2 1,-12 19-249,1 16 151,1 1 0,-11 68 0,-53 464 165,40-84 154,23-296-57,-30 339 874,32-422-416,6-87-212,4-20-373,0 0 0,0 0 0,0 0-1,0 1 1,0-1 0,0 0-1,0 0 1,0 0 0,0 0 0,0 0-1,0 1 1,0-1 0,0 0 0,0 0-1,0 0 1,-1 0 0,1 0 0,0 0-1,0 0 1,0 1 0,0-1-1,0 0 1,0 0 0,0 0 0,0 0-1,0 0 1,-1 0 0,1 0 0,0 0-1,0 0 1,0 0 0,0 0 0,0 0-1,0 0 1,-1 1 0,1-1 0,0 0-1,0 0 1,0 0 0,0 0-1,0 0 1,-1 0 0,1 0 0,0 0-1,0-1 1,-2-1 21,1-1 0,0 0 0,0 1 0,0-1 0,0 0 0,0-6 0,-19-104-152,-7-138 0,21 176-2,-26-490-524,31 153 365,2 200 244,0 134-10,-2-57-330,-1 114 162,-6 72-810,5 70 663,2-56 311,-3 404 178,4-174 118,4 143 414,-3-337 209,-7-80 123,2-29-833,-4-53 54,2 8-165,-3-42 53,0-2-192,4 45 22,2 0 0,4-59-1,1 18 127,19-163 13,-1 43 14,-14 45-188,6-97-1,-11 148 196,2 55-58,1-164-254,-4-2 296,1 102-380,-1 52 341,-5-196-211,5 245 87,0 19 40,0 0-1,0 0 0,0 0 0,-1 0 0,-1-6 0,3 43-560,-4 44 0,1-33 567,-16 245 104,-1 20-76,8-164 341,9-122-356,-4 8 34,5-24 34,0-1 1,0 1-1,0 0 0,0 0 1,1 0-1,0 0 0,0-1 1,1 9-1,-2-5 267,1-8-288,0 0 0,0 0 0,0 0-1,-1 0 1,1 0 0,0 0 0,0 0 0,0-1 0,-1 1 0,1 0-1,0 0 1,0 0 0,0 0 0,0 0 0,-1 0 0,1 0 0,0-1-1,0 1 1,0 0 0,0 0 0,0 0 0,0 0 0,-1-1-1,1 1 1,0 0 0,0 0 0,0 0 0,0 0 0,0-1 0,0 1-1,0 0 1,0 0 0,0 0 0,0-1 0,0 1 0,0 0 0,0 0-1,-2-11 17,1 0-1,0 0 0,0 0 1,1 0-1,1 0 0,0 0 1,3-13-1,0-11-15,-1-1-137,2 0 0,1 0 0,13-42 0,-18 73 73,1 0 0,0 0 0,0 0 1,0 0-1,1 1 0,0-1 0,0 1 0,5-7 0,-8 11 43,1 0 1,-1-1-1,0 1 0,1 0 1,-1-1-1,1 1 0,-1 0 1,1-1-1,-1 1 1,1 0-1,-1 0 0,1 0 1,-1-1-1,1 1 1,-1 0-1,1 0 0,-1 0 1,1 0-1,-1 0 0,1 0 1,-1 0-1,1 0 1,-1 0-1,1 0 0,-1 0 1,1 1-1,-1-1 1,1 0-1,-1 0 0,1 0 1,-1 1-1,1-1 0,0 1 1,12 14-142,-12-13 130,20 33-30,-3 0-1,-1 1 1,19 56-1,-25-60 8,102 280 90,-13-61 14,-67-179 83,59 94 0,-86-155-122,1-1 0,1 0 0,-1 0 0,2-1-1,11 12 1,-15-18 11,0 1-1,0-1 0,0 0 0,0 0 1,1 0-1,-1-1 0,1 0 0,-1 0 1,1 0-1,0-1 0,0 0 0,0 0 0,9 0 1,6-1 52,-1-1 0,1-2 0,20-4 0,63-18 23,138-64 17,-166 57-114,139-38-1,-168 60-54,2 2 1,-1 2-1,72 0 0,-84 7-75,0 2 0,0 1 0,0 2 0,0 1-1,49 17 1,111 47-6553,-160-58 5279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41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20 7232,'-54'-17'3264,"35"14"-2848,11 3 1120,8 3-928,-5-3-576,0 0-512,10 9 288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48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6 476 2720,'-5'6'15694,"8"-5"-15219,0 1-1,0-1 0,0 1 0,0-1 0,0 0 0,1 0 1,-1-1-1,4 1 0,-4-1-343,0 0-1,0-1 1,0 0 0,0 0-1,0 0 1,-1 0 0,1 0-1,0 0 1,-1-1 0,1 1-1,0-1 1,-1 0 0,0 0-1,1 0 1,-1 0 0,0 0-1,0-1 1,3-3 0,3-6 86,-1 0 0,10-20-1,-15 29-154,18-43 255,-2 0 0,12-51 0,-15 47-299,31-72-1,-36 91-123,-8 21-39,-2 10 129,0 0 0,1 1 0,-1-1-1,0 0 1,0 0 0,0 0 0,0 0 0,0 0 0,0 0-1,0 0 1,0 0 0,0 0 0,0 0 0,0 0-1,0 0 1,0 0 0,0 0 0,0 0 0,0 0 0,0 0-1,0 0 1,0 0 0,0 0 0,0 0 0,0 0 0,0 0-1,0 0 1,-1 16 87,-1 0-1,-1 0 1,0 1 0,-1-2-1,-8 19 1,-3 17-36,14-49-37,-45 159-31,35-128 133,-2 0 1,-30 55 0,37-80-51,-1 1 1,1-1 0,-2-1-1,1 1 1,-1-1 0,0-1-1,-16 11 1,24-17-50,0 0 0,0 0 1,0 0-1,0 0 0,0 0 0,0 0 0,0 0 1,0 0-1,0 0 0,0 1 0,0-1 1,0 0-1,-1 0 0,1 0 0,0 0 1,0 0-1,0 0 0,0 0 0,0 0 0,0 0 1,0 0-1,0 0 0,0 0 0,0 0 1,0 0-1,0 0 0,0 0 0,-1 0 1,1 0-1,0 0 0,0 0 0,0 0 0,0 0 1,0 0-1,0 0 0,0 0 0,0 0 1,0 0-1,0 0 0,0 0 0,0 0 1,-1 0-1,1 0 0,0 0 0,0 0 0,0 0 1,0 0-1,0 0 0,0-1 0,0 1 1,0 0-1,0 0 0,0 0 0,0 0 1,0 0-1,0 0 0,0 0 0,0 0 0,0 0 1,0 0-1,0 0 0,0 0 0,2-8 127,8-10 205,7-8-153,2 1 0,1 1-1,1 0 1,1 2-1,43-36 1,-48 46-66,15-16 0,-16 12-5403,-11-2-8391,4 9 9371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52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1090 3136,'0'0'8149,"5"-7"-5141,-3 4-2799,-1 0 0,1 0 0,-1-1 0,0 1 0,0 0 0,0-1 0,1-6 0,1-3 108,21-72 1080,51-119 1,-61 170-1212,2 1 1,1 0 0,26-34-1,-43 66-181,22-25 225,-22 24-230,1 1 0,0 0-1,0 0 1,0 0 0,0 0-1,0 0 1,0 0 0,0 1 0,0-1-1,0 0 1,1 0 0,-1 1-1,0-1 1,0 1 0,1-1-1,-1 1 1,2-1 0,-2 3 57,0 0 1,0-1-1,0 1 1,0 0 0,0 0-1,0 0 1,-1 0-1,1 0 1,0 2-1,0-1 72,1 5-39,-1 0 0,1-1-1,-2 1 1,1 0 0,-1 12 0,-6 45 238,2-22-230,-2 22-78,-3 102 701,9-166-691,0-1 0,0 1 0,0-1-1,0 0 1,0 1 0,0-1-1,0 1 1,0-1 0,0 1 0,0-1-1,0 1 1,1-1 0,-1 0 0,0 1-1,0-1 1,0 1 0,0-1-1,1 0 1,-1 1 0,0-1 0,1 1-1,5-5 290,8-18-89,-13 18-158,95-145 479,-74 120-521,1 1-1,51-48 1,-59 63-238,-2-1 0,17-20 0,-17 23-311,-13 11 505,0-1-1,0 1 1,0 0-1,1 0 1,-1 0 0,0 0-1,0 0 1,0 0 0,1 0-1,-1 0 1,0 0-1,0 0 1,0 0 0,1 0-1,-1 0 1,0 0-1,0 0 1,0 0 0,1 0-1,-1 1 1,0-1-1,0 0 1,0 0 0,1 0-1,-1 0 1,0 0-1,0 0 1,0 0 0,0 1-1,1-1 1,-1 0 0,0 0-1,0 0 1,0 0-1,0 1 1,0-1 0,1 3-25,0 0 0,0 1 0,-1-1 1,0 0-1,1 0 0,-2 6 0,0 16 116,-5 32-1,2-33 37,0 34 0,4-31 31,2 0 0,7 38 0,-9-64-120,3 8 503,3-14-35,0-1-346,10-13-43,-1 0 1,-1-1-1,0 0 0,14-31 0,-4 8-91,-16 27-21,10-24 0,-12 27-58,-5 10 50,4-9-291,-3 10-29,-1 7-153,-9 83 181,18 26 783,-3-54-164,-5-37-146,1-1 0,0 0 0,12 35 0,-15-57-165,8 15 173,-8-15-159,0 1-1,0-1 1,0 0-1,0 1 1,1-1-1,-1 0 1,0 1-1,0-1 0,0 0 1,1 0-1,-1 1 1,0-1-1,1 0 1,-1 0-1,0 0 1,0 1-1,1-1 1,-1 0-1,0 0 1,1 0-1,-1 0 0,0 0 1,1 0-1,-1 0 1,1 0-1,-1 0 1,0 0-1,1 0 1,-1 0-1,0 0 1,1 0-1,-1 0 0,0 0 1,1 0-1,-1 0 1,0 0-1,1 0 1,-1 0-1,0-1 1,1 1-1,-1 0 1,0 0-1,0 0 1,1-1-1,-1 1 0,1-1 1,3-5 84,-1 0 1,0 0-1,0-1 0,0 1 1,0-1-1,-1 0 0,1-7 1,1 1-45,31-124 224,-4 12-495,-27 98-192,-3 21-334,-1 19 426,0 18 437,-1 12 25,2 0-1,12 77 0,-12-116-80,0 0 0,0 0 0,1 0 0,-1 0 0,4 7 0,-4-10-50,-1-1-1,1 1 0,-1 0 1,1 0-1,-1-1 1,1 1-1,0 0 0,-1-1 1,1 1-1,0 0 1,-1-1-1,1 1 0,0-1 1,0 1-1,0-1 1,-1 0-1,1 1 0,0-1 1,0 0-1,0 0 1,0 1-1,0-1 0,0 0 1,0 0-1,0 0 1,-1 0-1,1 0 0,0 0 1,0-1-1,2 1 1,1-3 43,1 1 0,-1-1 1,1 0-1,-1 0 0,0 0 1,0-1-1,0 1 0,-1-1 1,1 0-1,4-8 0,-4 7-3,31-41 165,-15 19-205,1 1-1,42-40 1,11 5-137,-63 53 73,0 1 1,0 0-1,1 1 1,0 0-1,15-5 1,-22 10 33,-1 0-1,1 1 1,0-1 0,-1 1-1,1 0 1,-1 0 0,1 0-1,-1 1 1,1-1 0,0 1-1,-1 0 1,0 1 0,1-1-1,-1 1 1,0 0 0,0 0-1,0 0 1,0 0 0,0 1-1,0-1 1,0 1 0,-1 0-1,0 1 1,0-1 0,1 0-1,-2 1 1,5 5 0,-7-9 22,0 0 1,0 0 0,0 1 0,0-1 0,0 0 0,1 0-1,-1 1 1,0-1 0,0 0 0,0 1 0,0-1 0,0 0 0,0 0-1,0 1 1,0-1 0,0 0 0,0 0 0,0 1 0,0-1 0,0 0-1,0 1 1,0-1 0,0 0 0,0 0 0,-1 1 0,1-1 0,0 0-1,0 0 1,0 1 0,0-1 0,-1 0 0,-9 5 94,-21-2-37,23-2-45,1 0-52,0 0 1,0 1 0,1 0-1,-1 1 1,1-1 0,0 1-1,0 0 1,0 1 0,0 0-1,0 0 1,1 0 0,-1 0 0,1 1-1,0 0 1,1 0 0,-1 0-1,1 1 1,0-1 0,0 1-1,1 0 1,-5 10 0,5-8 51,-1-1 0,1 1 0,1 0 1,-1 1-1,2-1 0,-1 0 0,1 1 0,0-1 0,1 0 1,-1 1-1,2-1 0,-1 1 0,1-1 0,1 1 1,0-1-1,0 0 0,4 10 0,-3-11-28,0 0-1,1 0 1,0 0 0,0-1-1,0 0 1,10 11 0,-12-16 31,0 1 0,0 0 0,0-1 1,0 1-1,0-1 0,0 0 0,0 0 1,1 0-1,-1 0 0,0 0 0,1 0 1,-1-1-1,1 1 0,-1-1 0,1 0 1,-1 1-1,1-1 0,-1 0 0,1 0 1,-1-1-1,1 1 0,-1-1 0,1 1 1,3-2-1,-1 0 21,1-1 0,-1 1-1,0-1 1,0 0 0,0-1 0,0 1 0,-1-1 0,1 0-1,-1 0 1,8-10 0,0-3 47,19-32 1,-17 25-4,89-152-11,-77 131-155,-3-1 0,-2-1 0,18-55 0,33-152-787,-71 252 859,21-103-96,-20 91-62,-1 0 1,-1 0-1,0 0 0,-1-1 0,-3-20 1,4 34 127,0 0 1,0 0 0,-1 0 0,1 0-1,0 0 1,0 0 0,0 0 0,-1 0 0,1 0-1,-1 0 1,1 1 0,0-1 0,-1 0-1,0 0 1,1 0 0,-1 1 0,1-1 0,-1 0-1,0 0 1,0 1 0,1-1 0,-1 1-1,0-1 1,0 1 0,0-1 0,0 1 0,1-1-1,-1 1 1,0 0 0,0 0 0,0-1-1,-2 1 1,1 0-1,0 1 0,0-1-1,0 1 1,0 0 0,0-1 0,0 1-1,1 0 1,-1 0 0,0 0-1,0 0 1,1 1 0,-1-1 0,1 0-1,-2 2 1,-2 3 18,0 0 1,1 0-1,0 0 0,0 0 1,1 1-1,-1 0 1,1 0-1,-3 12 0,4-13 16,-15 45 166,3 2 1,2 0 0,3 1-1,1 0 1,1 86 0,7-120-108,1 0 0,1 0 0,1 0 0,1 0 0,1-1 0,12 34 0,-13-43 31,0-1-1,0 0 1,1 0-1,1 0 1,-1-1 0,1 1-1,1-1 1,0-1-1,0 1 1,0-1 0,1-1-1,0 1 1,0-1-1,16 9 1,-20-13-38,0-1-1,0 0 1,-1 0 0,1 0 0,0 0 0,0 0-1,0-1 1,0 0 0,0 0 0,0 0 0,0 0-1,0-1 1,0 1 0,0-1 0,0 0 0,5-2-1,4-2 45,-1-1 0,0 0 0,15-11-1,-19 12-65,-4 2-32,12-7-32,1-1 0,-2 0 0,22-21 1,-34 29 17,1 0 0,-1 0 0,-1-1 1,1 1-1,-1-1 0,1 1 0,-1-1 1,0 0-1,0 0 0,0 0 0,-1 0 1,0-1-1,0 1 0,0 0 0,0 0 1,0-1-1,-1 1 0,0-1 0,0 1 1,0 0-1,-1-6 0,1 9-16,-1 0-1,1 0 0,0 0 1,-1 0-1,1 0 1,0 0-1,-1 0 0,1 0 1,-1 0-1,1 1 0,-1-1 1,0 0-1,1 0 1,-1 1-1,0-1 0,1 0 1,-1 1-1,0-1 0,0 1 1,0-1-1,0 1 1,1-1-1,-3 0 0,1 1-4,-1-1 0,1 1-1,0 0 1,0 0-1,-1 0 1,1 0-1,0 0 1,-1 0 0,-3 2-1,-2 0 7,0 1 1,0 0-1,1 0 0,-14 8 1,7-2 75,1 0 1,0 1-1,1 0 1,0 1-1,0 1 1,1 0-1,-12 16 1,19-22-19,1-1 1,0 1-1,0 0 0,1 0 1,-1 0-1,1 0 1,0 0-1,1 0 0,-2 9 1,3-11 9,0 1 1,0 0-1,1 0 1,-1 0-1,1-1 1,0 1-1,0 0 0,0-1 1,1 1-1,0 0 1,0-1-1,0 0 1,5 8-1,-5-8-7,1-1 0,0 1 1,0 0-1,0-1 0,0 0 0,1 0 0,-1 0 0,1 0 0,0 0 1,0-1-1,0 1 0,0-1 0,0 0 0,7 2 0,-5-3 6,0 0 0,-1 0 0,1 0 0,0-1 0,0 0 0,0 0 0,0 0 0,0-1 0,0 0 0,6-1 0,1-2-5,1-1-1,-2 0 0,1 0 1,-1-2-1,0 1 0,0-2 1,-1 1-1,20-18 1,20-19-114,24-23-189,-77 73 105,0 0-1,0 1 1,1-1 0,0 0 0,0 13 0,-1 53 35,3-59 248,5 24 0,-5-33-37,0 1 0,0-1 1,1 0-1,-1 0 0,1-1 0,0 1 0,0 0 1,1 0-1,4 5 0,-7-8-48,1-1 0,-1 1-1,0-1 1,1 1 0,-1-1 0,1 0-1,-1 1 1,1-1 0,-1 0-1,1 1 1,-1-1 0,1 0 0,0 0-1,-1 1 1,1-1 0,-1 0 0,1 0-1,-1 0 1,1 0 0,0 0-1,-1 0 1,1 0 0,-1 0 0,1 0-1,0 0 1,-1 0 0,2 0 0,-1-1 4,0 0 1,0 0 0,0 1 0,0-1-1,0 0 1,1 0 0,-2 0 0,1 0-1,0 0 1,0 0 0,1-2 0,2-4 23,0-1 1,0 0-1,3-8 0,-6 13-35,2-7-7,0 0 0,0-1 1,-1 1-1,0-1 0,-1 1 1,0-1-1,-1-14 0,0 19-92,-1-1-1,0 0 0,0 1 1,0-1-1,-1 1 1,0-1-1,0 1 0,-1 0 1,0 0-1,0 0 1,0 0-1,-1 1 0,-4-6 1,7 10 51,0 0 0,0 0 0,0 1 0,0-1 0,0 0 0,0 1 0,0-1 0,0 1 0,0-1 0,-1 1 0,1 0 0,0-1 0,0 1 0,-1 0 0,1 0 0,0 0 0,0 0 1,-1 0-1,1 0 0,0 0 0,0 0 0,-1 1 0,0-1 0,-7 5-154,8-5 186,1 0 1,0 0 0,0 0-1,0 0 1,0 1-1,0-1 1,0 0-1,0 0 1,0 0-1,0 0 1,0 0-1,0 0 1,0 0-1,0 1 1,1-1 0,-1 0-1,0 0 1,0 0-1,0 0 1,0 0-1,0 0 1,0 0-1,0 0 1,0 1-1,0-1 1,0 0-1,0 0 1,0 0 0,0 0-1,1 0 1,-1 0-1,0 0 1,0 0-1,0 0 1,0 0-1,0 0 1,0 0-1,0 0 1,0 0 0,1 0-1,-1 0 1,0 0-1,0 0 1,0 0-1,0 0 1,0 0-1,0 0 1,0 0-1,1 0 1,-1 0-1,0 0 1,0 0 0,0 0-1,0 0 1,0 0-1,0 0 1,0 0-1,0 0 1,1 0-1,-1 0 1,17-2 56,-1 0 1,1 0 0,31-10-1,2-1 82,-40 11-120,121-20-154,-108 19 125,2 2-1,-1 0 1,35 4 0,-56-3 33,0 1 1,0-1-1,0 1 1,0-1-1,0 1 0,0 0 1,0 0-1,0 1 1,-1-1-1,1 0 1,0 1-1,-1 0 0,1 0 1,-1 0-1,0 0 1,1 0-1,-1 0 1,3 4-1,-4-3 25,1-1 0,-1 1 1,0 0-1,0 1 0,0-1 0,0 0 1,-1 0-1,1 0 0,-1 0 0,0 1 1,0-1-1,0 0 0,0 0 0,0 1 0,-1-1 1,0 0-1,0 3 0,-1 0 20,0-1 1,0 1-1,0-1 0,0 0 1,-1 0-1,0 0 0,0 0 1,-4 5-1,30-33 474,84-81-559,-106 103 9,51-41-248,-51 42 250,0 0-1,0-1 1,0 1-1,0 0 1,0-1-1,0 1 1,0 0-1,0 0 1,0 0-1,0 0 1,-1 0 0,1 0-1,0 0 1,0 0-1,0 0 1,0 1-1,0-1 1,0 0-1,0 1 1,0-1-1,0 0 1,-1 1-1,1-1 1,0 1-1,0-1 1,0 1 0,0 1-1,2 0 37,0 1 1,-1-1-1,1 1 0,-1 0 0,0 0 1,2 4-1,2 5 193,-1-1-1,6 25 1,-7-25-96,-1 1-1,2-1 1,0 1-1,6 10 1,-8-16-81,1 0 0,0 0 0,1-1-1,-1 1 1,1-1 0,0 0 0,9 6 0,-11-9-26,1 0 0,-1 0 0,1 0 0,-1 0 0,1-1 0,0 0 0,0 0 0,0 0 1,0 0-1,0-1 0,0 1 0,-1-1 0,1 0 0,0 0 0,5-1 0,9-2-171,0-1 1,0-1-1,0 0 0,31-15 0,27-21-4831,-72 39 4331,0-1-1,0 0 1,0 1-1,0-2 1,0 1 0,-1 0-1,1-1 1,-1 0-1,0 1 1,0-1-1,-1-1 1,1 1-1,-1 0 1,3-8 0,11-23-3625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58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15 207 4640,'-1'-2'483,"-1"0"0,1 0 0,0 0 0,0 0 0,0 0 0,0 0 1,0 0-1,1-1 0,-1 1 0,1 0 0,-1-1 0,1 1 0,0 0 0,0-1 0,0 1 0,0 0 0,0-1 1,0 1-1,1 0 0,-1 0 0,1-1 0,0 1 0,1-4 0,0-2 3197,-3 18-843,7 224-591,2-138-1960,5 96 1854,-14-215-1896,-5-26-1,-1-12-127,-2 7-68,5 37 83,-1-28-1,3 15 20,0-5-49,2-40 0,1 34 12,-1 25-126,0 1-1,2-1 0,4-23 1,-5 31 15,1 0 0,0 1 0,1-1 0,0 0 0,0 1 0,1-1 0,0 1 0,0 0 0,1 1 1,0-1-1,0 1 0,0 0 0,1 0 0,0 0 0,0 1 0,0 0 0,12-7 0,-9 7-23,1 1 1,0-1-1,0 2 0,0-1 0,1 2 1,-1-1-1,1 1 0,-1 1 0,1 0 1,0 0-1,-1 1 0,21 3 0,-24-2 20,-1 0-1,0 0 0,1 1 1,-1 0-1,0 0 0,0 0 0,0 1 1,0 0-1,0 0 0,-1 1 0,1-1 1,-1 1-1,0 0 0,0 1 1,-1-1-1,1 1 0,-1 0 0,0 0 1,0 1-1,-1-1 0,1 1 1,2 7-1,-3-7 47,-1 1 0,0 0 0,0 0 1,0 0-1,-1 0 0,0 0 0,-1 0 0,1 0 1,-2 0-1,1 0 0,-1 0 0,0 0 0,0 0 1,0 0-1,-1 0 0,-1 0 0,1 0 1,-1-1-1,0 1 0,-7 10 0,-8 9-13,-2-1-1,-27 29 1,-20 24-74,66-77 41,1 0 0,-1 0-1,0 0 1,1 0 0,-1 0-1,1 0 1,-1 0 0,1 0-1,-1 0 1,1 0 0,0 0-1,-1 0 1,1 0 0,0 1-1,0-1 1,0 0 0,0 2-1,0-2 0,1-1 0,-1 1-1,0 0 1,1 0-1,-1 0 1,1-1-1,-1 1 1,1 0-1,-1-1 1,1 1 0,0 0-1,-1-1 1,1 1-1,0-1 1,-1 1-1,1-1 1,1 2-1,4 0-10,-1 0 0,1 0 0,0-1 0,0 0 0,8 1 0,-11-1 10,32 3 73,3 1-71,0 1-1,0 2 1,63 21-1,-97-27-9,0 0 0,0 0 0,0 0 0,-1 0 0,5 4 0,-7-6 18,-1 0-1,1 1 1,-1-1-1,1 0 1,-1 1-1,0-1 1,1 0-1,-1 1 1,0-1-1,1 1 0,-1-1 1,0 1-1,1-1 1,-1 1-1,0-1 1,0 1-1,0-1 1,1 1-1,-1-1 1,0 1-1,0-1 1,0 1-1,0-1 1,0 1-1,0-1 0,0 1 1,0-1-1,0 1 1,0-1-1,0 1 1,-1-1-1,1 1 1,0-1-1,0 1 1,0-1-1,-1 1 1,1-1-1,0 1 0,-1-1 1,1 1-1,0-1 1,-1 0-1,0 1 1,-4 4 69,-3 2-41,1 0 0,-1-1 0,0 0 0,0 0 1,-1-1-1,0 0 0,-18 7 0,-4-2-608,-1-1-1,0-2 1,-55 7 0,70-12-750,-5 1-4026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59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7 11552,'-9'-6'5215,"14"21"-1375,-5-10-2560,-5-2 736,5 9-1184,-10 4 160,7-1-608,-7 5-352,7 0-32,-7 0-160,10 2 64,-3-8-1824,3 3 1024,0-9-3424,3 4 2432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7:59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 8064,'-1'1'8373,"1"5"-5567,1 12-2904,0-13 1182,1 33 762,-5 59 0,0-38-1042,-18 167 1110,6-97-1125,14-125-771,0 2 119,1 1 1,-1-1-1,1 1 1,0-1-1,1 1 1,-1-1-1,1 1 1,0-1-1,4 9 0,-5-15-104,0 0 0,1 1-1,-1-1 1,1 0-1,-1 0 1,0 0 0,1 1-1,-1-1 1,1 0 0,-1 0-1,1 0 1,-1 0-1,1 0 1,-1 0 0,1 0-1,-1 0 1,1 0-1,-1 0 1,0 0 0,1 0-1,-1-1 1,1 1-1,16-4 235,-13 2-206,95-29 80,16-5-160,-102 34-205,1 0 0,-1 1 0,27 1 0,-16 1-5503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8640,'-1'5'6010,"2"10"-3892,4 22-1126,-5-35-753,11 159 2914,-9-105-2450,-6 144 845,1-117-1432,-1-9-89,1-32-190,4 65 1,0-82-1221,-1-24 1178,0 0-1,0 0 0,0-1 0,0 1 0,0 0 1,0 0-1,0-1 0,0 1 0,0 0 1,0 0-1,0-1 0,0 1 0,-1 0 1,1-1-1,0 1 0,-1 0 0,1-1 1,0 1-1,-1 0 0,1-1 0,-2 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00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2 138 8736,'-2'-8'12989,"9"4"-13435,11-10 2289,7-4-682,30-17 1,-36 26-1189,1 0 0,0 1 1,33-9-1,-36 12-328,-9 2-633,1 1-1,-1 0 1,1 1 0,13-2 0,-9 7-879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00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14 177 11296,'-14'-29'5120,"14"13"-4449,0 4 1889,9 9-1536,-1-14 1632,10 9-1536,0-12 0,6 8-672,-3-4-64,3 9-256,2-6-352,6 6 128,-6-1-832,1 3 512,-4 2-4384,-1 3 2656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01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0 3392,'0'2'805,"0"-1"-1,-1 0 1,1 0-1,0 0 1,-1 1 0,1-1-1,-1 0 1,1 0 0,-1 0-1,1 0 1,-1 0-1,-3 4 3219,2-4-3218,-1 2 93,-1 0 0,1-1 0,-1 0 0,-7 4 1,-2-1-389,1 0 1,-23 4 0,18-5-518,0-1 0,-1-1 1,1-1-1,-1 0 0,1-1 0,-1-1 0,1-1 1,-1-1-1,1 0 0,-22-7 0,22 4-2489,6 5 720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01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60 6880,'-9'-13'12799,"7"13"-12271,1 0 0,-1 1 0,1-1-1,-1 0 1,1 1 0,-1-1 0,1 1-1,-1-1 1,1 1 0,0 0 0,-3 1 0,2 0-382,0-1 0,0 0 0,0 0 0,0 0 0,0 0 0,0-1 0,0 1 0,-3 0 0,3 0-23,0-1 1,0 0-1,0 0 0,1 0 1,-1 0-1,0 0 0,0 0 0,0 0 1,1 0-1,-1-1 0,0 1 0,0-1 1,-1 0-1,2 0-91,0 0-1,1 1 1,-1-1 0,0 0-1,1 1 1,-1-1 0,1 0-1,-1 0 1,1 0 0,-1 0 0,1 1-1,0-1 1,-1 0 0,1 0-1,0 0 1,0 0 0,0 0-1,-1 0 1,1 0 0,0 0-1,0 0 1,1 0 0,-1 0-1,0 0 1,0 0 0,1-1-1,0-10 51,-1 10 26,0-1 0,1 1-1,-1-1 1,1 1 0,-1 0 0,1-1 0,2-4-1,-8 20-638,1 0-1,-3 21 1,12-30-2167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02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97 163 5408,'-4'-4'538,"-14"-12"9436,12 16-5419,2 0-2535,11-1-1672,0 0 0,0-1-1,0 0 1,0 0-1,0 0 1,0-1 0,0 0-1,-1 0 1,0-1 0,9-6-1,12-9-83,25-24 0,-51 42-233,0 0 0,1 0 0,-1 0-1,0 0 1,0 0 0,0 0 0,0-1 0,-1 1-1,1 0 1,0-1 0,0 1 0,-1 0 0,1-1-1,-1 1 1,1-1 0,-1 1 0,0-1 0,1-2-1,-1 3-17,-1 0-1,1 0 0,-1 0 0,1 0 0,-1 1 0,1-1 1,-1 0-1,1 0 0,-1 0 0,0 0 0,0 0 1,1 1-1,-1-1 0,0 0 0,0 1 0,0-1 1,0 0-1,0 1 0,0-1 0,0 1 0,0 0 0,0-1 1,0 1-1,0 0 0,0 0 0,0-1 0,0 1 1,-2 0-1,-6-1 8,0 0 0,1 1 0,-1 0 0,0 0 0,0 1 0,1 0 0,-1 0 0,-13 5 0,5-1-480,0 2 1,0 0-1,-18 11 0,31-16 96,0 0 0,0 1-1,0 0 1,0 0 0,1 0 0,-5 4-1,8-6 54,-1 0-1,0 0 1,0 0-1,0 0 1,1 0-1,-1 0 1,1 1-1,-1-1 1,1 0 0,-1 0-1,1 0 1,0 1-1,0-1 1,-1 0-1,1 1 1,0-1-1,0 0 1,0 0-1,0 1 1,0-1-1,1 0 1,-1 1-1,0-1 1,1 0 0,-1 0-1,1 2 1,7 12-2953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203 513 3648,'-10'-5'11850,"21"-9"-8459,12-22-3795,-16 24 1566,76-109 457,-18 27-1174,-50 70-233,-1-1 0,0 0 0,-2-1 0,-1 0-1,-1 0 1,10-46 0,-20 65 39,-1 7-95,-6 13 1,-1 1-22,-138 228 1011,97-130-939,-41 144-1,23-60 229,40-124-262,-50 141 412,72-200-621,5-12-2,0-2-7,9-22-130,-2 10 150,0 1 0,1 0-1,1 1 1,13-15 0,42-35-105,107-74-259,-7 8 325,24-64 603,-179 184-434,-9 7-104,0 0 0,0 0 0,0 0 0,0 0 0,0 0 0,1-1 0,-1 1 0,0 0 0,0 0 0,0 0 0,0 0 0,0 0 0,0 0 0,0 0 0,0 0 0,0 0 0,1 0 0,-1 0 0,0 0 0,0 0 0,0 0 0,0 0 0,0 0 0,0 0 0,0 0 0,0 0 0,0 0 0,1 1 0,-1-1 0,0 0 0,0 0 0,0 0 0,0 0 0,0 0 0,0 0 0,0 0 0,0 0 0,0 0 0,0 0 0,0 0 0,0 0 0,0 0 0,0 1 0,0-1 0,0 0 0,1 0 0,-4 21 28,-4 15 62,-15 41-1,10-43 54,1 0 0,-10 64 0,20-92-131,1 0 0,0 1 0,0-1 0,0 0 0,1 1 0,0-1 0,0 0 0,3 8 0,-3-12 2,0 0 0,-1 1 1,1-1-1,0 0 0,1 0 0,-1 1 0,0-1 0,1 0 0,-1 0 0,1 0 0,0-1 0,-1 1 0,1 0 0,0-1 1,0 1-1,0-1 0,0 1 0,0-1 0,1 0 0,-1 0 0,0 0 0,5 1 0,-5-2-7,-1 0 1,1 0-1,0 0 0,-1 0 1,1-1-1,0 1 0,0 0 1,-1-1-1,1 1 0,-1-1 1,1 0-1,0 1 0,-1-1 1,1 0-1,-1 0 0,0 0 1,1 0-1,-1 0 0,0 0 1,1-1-1,-1 1 0,0 0 1,1-3-1,1-1-5,0 1-1,0-1 1,-1 0 0,1 1-1,-1-1 1,2-9 0,-1 3-10,-1 0 0,-1 0 0,0 0 0,0 0 0,-2-22 0,-14-53-76,7 48 69,3 18-85,4 18 73,0 0 1,0-1 0,0 1 0,1 0 0,-1-1 0,1 1 0,-1 0-1,1-1 1,0 1 0,0-1 0,0 1 0,0 0 0,1-1-1,-1 1 1,1 0 0,-1-1 0,1 1 0,0 0 0,1-3 0,3-3-28,0 0 1,1 1 0,0-1 0,0 1 0,0 0 0,1 1 0,0 0 0,1 0 0,-1 0 0,15-7 0,-15 9 51,1 0 0,0 0 0,0 1-1,1 0 1,-1 0 0,0 1 0,1 0 0,0 1-1,-1 0 1,1 0 0,16 1 0,-20 1 57,0 0 1,0 0-1,0 0 0,0 0 1,0 1-1,0 0 0,0 0 1,-1 1-1,1-1 1,-1 1-1,5 3 0,-3 0 32,0-1 0,-1 1-1,1 0 1,-1 0-1,-1 0 1,7 11 0,0 4 224,-2 1 0,0 0 0,11 41 0,-16-45-83,2 5 65,1 0-1,1-1 1,20 42-1,-25-58-304,0 0 1,1-1-1,0 1 0,0-1 1,1 0-1,-1-1 0,1 1 1,0-1-1,0 0 0,1 0 1,-1 0-1,1-1 0,0 0 1,-1 0-1,2 0 0,-1-1 1,0 0-1,0 0 0,8 1 1,-7-2-393,1 0 1,0-1-1,0 0 1,0-1-1,0 0 0,0 0 1,-1 0-1,1-1 1,0 0-1,-1-1 1,11-4-1,-1-1-2630,-1-1-1,0-1 0,25-20 1,4-6-1900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2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61 537 3072,'0'-22'2318,"0"11"6729,4 41-6157,-13 103 499,4-77-2756,-13 232 981,-11 118-242,28-399-1355,0-3 30,1-1 0,-1 1 1,1 0-1,0 0 0,0 0 0,0 0 1,1 5-1,0-33 22,6-220-219,-2 174 183,24-109-1,29-40-5,-47 180-15,32-66 0,-35 90 25,0 0 1,0 1 0,2 0-1,0 1 1,0-1 0,2 2-1,12-12 1,-20 21 12,0-1 0,0 1 0,0 1 0,0-1 0,1 0 0,-1 1 0,1 0 0,-1 0 0,1 0 0,9-1 0,-12 3-6,1-1-1,0 1 1,-1 0-1,1 0 1,0 1 0,-1-1-1,1 1 1,0-1-1,-1 1 1,1 0-1,-1 0 1,1 0-1,-1 0 1,1 0-1,-1 0 1,0 1 0,1-1-1,-1 1 1,0 0-1,0 0 1,0-1-1,3 5 1,1 3 16,-1-1-1,0 1 1,0 0-1,0 1 1,-1-1 0,-1 1-1,0 0 1,4 15 0,-4-6 42,0 1-1,-1-1 1,-1 35 0,-2-38-40,0 1 1,-2-1-1,0 0 0,-1 0 1,-1 0-1,0 0 0,-1-1 1,-1 0-1,-13 22 1,15-27-92,-2-1 1,1 0-1,-1 0 1,-1-1-1,0 0 1,0 0 0,0-1-1,-1 0 1,0 0-1,-1-1 1,1 0-1,-1-1 1,0 0 0,-19 6-1,26-10-54,-1 0 0,1-1 0,0 1 0,0-1 0,0 0 0,0 0 0,0-1 0,0 1 0,0 0 0,0-1 0,0 0 0,0 0 0,0 0 0,0 0 0,0 0 0,-3-2 0,5 2 54,0 0 0,0 1 1,-1-1-1,1 0 0,0 0 0,0 0 0,1 0 0,-1 0 0,0 0 1,0 0-1,0 0 0,1 0 0,-1-1 0,0 1 0,1 0 0,0 0 1,-1-1-1,1 1 0,-1 0 0,1-1 0,0 1 0,0 0 0,0-1 1,0 1-1,0 0 0,0-1 0,0 1 0,0 0 0,1-1 0,-1 1 1,0 0-1,1 0 0,-1-1 0,1 1 0,0 0 0,-1 0 0,1 0 1,0 0-1,0-2 0,2 0 14,0-1 0,0 1 0,0 0 0,0 0 0,1 0 0,-1 1 0,1-1 0,-1 1 0,1 0 0,0 0-1,4-2 1,5-1-36,1 0-1,19-4 0,100-13-68,4-2 267,-120 20-13,0 0 0,-1-1 0,31-15 1,-40 17-44,-1-1 0,0 0 0,0 0 1,0 0-1,-1-1 0,1 0 0,-1 0 1,0 0-1,0-1 0,-1 1 0,7-12 1,-3 1 108,-1 0 1,10-35 0,-4 11-84,-10 31-26,-3 6-54,1 0 0,0 0 0,1 0 0,-1 0 1,0 0-1,3-2 0,-4 4-32,1 0-1,0 1 1,-1-1 0,1 0 0,0 1-1,0-1 1,-1 1 0,1-1 0,0 1-1,0-1 1,0 1 0,0-1 0,0 1-1,0 0 1,0 0 0,-1 0 0,1-1 0,0 1-1,0 0 1,0 0 0,0 0 0,0 0-1,0 0 1,2 1 0,1 0 61,0 1 0,0-1 1,0 1-1,0 0 0,0 0 0,0 0 1,0 1-1,0 0 0,-1-1 1,0 1-1,1 0 0,-1 1 0,0-1 1,0 1-1,-1-1 0,1 1 1,2 6-1,5 8 160,-1 1 0,10 26 1,3 27 163,-17-52-319,1-1 0,1 1 0,0-1 0,2-1 0,20 36 0,-27-52-69,-1 0 1,1 0-1,0 0 1,0 0-1,0-1 0,0 1 1,0 0-1,0-1 1,1 0-1,-1 1 1,0-1-1,1 0 1,-1 0-1,1 0 0,-1-1 1,1 1-1,4 0 1,2 0 2,-1-1 0,1-1 0,0 1 0,8-3 0,-10 2-5,6-1-15,0-1 0,0-1-1,-1 0 1,1 0 0,-1-1-1,0-1 1,-1 0 0,0-1 0,0 0-1,16-13 1,-3-1-23,-1-2 0,0-1 0,19-27 0,-32 37 58,-1 1-67,-7 15 57,-3 8 60,-13 58-72,-3 22-41,16-80 20,0 1 0,1 0-1,0 0 1,1 0 0,0 0 0,2 11-1,-2-20 25,0 1-1,0-1 0,-1 0 1,1 0-1,1 0 0,-1 1 1,0-1-1,0-1 1,1 1-1,-1 0 0,1 0 1,0 0-1,0-1 0,1 2 1,-2-2 3,0-1 0,0 1 0,0-1 1,-1 1-1,1-1 0,0 0 0,0 1 1,0-1-1,0 0 0,0 0 0,0 0 1,0 0-1,0 0 0,0 0 0,-1 0 1,1 0-1,0 0 0,0 0 0,0 0 0,0-1 1,0 1-1,0 0 0,0-1 0,-1 1 1,1 0-1,0-1 0,0 1 0,0-1 1,-1 0-1,1 1 0,0-1 0,-1 1 1,1-1-1,0 0 0,-1 0 0,1 1 1,-1-1-1,1-1 0,2-3-31,-1 0-1,1 0 1,-2 0-1,1-1 1,0 1-1,-1 0 1,0-1-1,0-5 1,2-46-499,-4 33 295,-1-1-1,-2 0 1,-8-34 0,11 58 228,0-3-16,0 0 0,-1 0 0,0 0 1,0 1-1,-4-7 0,-1 0-151,12 16 115,0 0 0,0 0 0,0-1 0,1 0 0,0 0-1,0 0 1,0-1 0,11 6 0,-8-7 97,1-1-1,0 0 0,0 0 1,0-1-1,0 0 1,0-1-1,0 0 1,1 0-1,-1-1 0,0 0 1,0-1-1,12-4 1,-4 0 8,-1 0 0,-1-1 1,0 0-1,0-1 0,0-1 0,16-13 1,-9 4 4,0-2 1,-1 0-1,-1-2 1,-1 0 0,-1-1-1,17-28 1,-18 22 8,-1-1 0,-1 0 0,-2-1 0,-1-1 0,10-37 0,-14 28 5,-1 0 1,3-77-1,-10 99-45,-2-30 0,1 46-36,-5-17 57,5 20-40,0-1-1,0 1 0,0 0 0,0 0 1,0-1-1,-1 1 0,1 0 0,0-1 0,0 1 1,-1 0-1,1 0 0,0 0 0,0-1 1,-1 1-1,1 0 0,0 0 0,-1 0 1,1 0-1,0-1 0,-1 1 0,0 0 0,1 0 4,-1 0 0,0 0 0,1 1 0,-1-1-1,1 0 1,-1 0 0,0 0 0,1 1-1,-1-1 1,1 0 0,-1 1 0,0-1-1,1 0 1,-1 1 0,0 0 0,-7 8 8,0 0 0,1 1 0,0 0 1,0 0-1,-8 19 0,6-13-12,-5 11 32,1 0 1,1 1-1,1 1 0,2-1 0,1 2 1,1-1-1,1 1 0,2 0 0,-1 39 1,4-25-47,2 0 1,10 65 0,-8-90 16,1-1 0,1 1 0,0-1 1,2-1-1,0 1 0,0-1 1,2 0-1,17 26 0,-23-39-2,0 0 0,1 0 0,-1 0-1,1-1 1,0 1 0,0-1 0,0 0 0,1 0 0,-1 0-1,1 0 1,0-1 0,0 0 0,-1 0 0,1 0 0,8 1 0,-9-3-25,0 1 0,0-1 0,0 0 0,0 0 1,0-1-1,-1 1 0,1-1 0,0 0 1,0 0-1,0 0 0,0-1 0,-1 1 1,1-1-1,-1 0 0,1 0 0,-1 0 1,0 0-1,0 0 0,0-1 0,0 0 1,3-3-1,8-10-137,0-1 0,-2 0 1,0-1-1,14-29 0,31-83-259,-47 105 378,-8 19 62,-1 6-22,-1-1 0,0 0 0,1 1 0,-1-1 0,0 0-1,1 1 1,-1-1 0,0 0 0,0 0 0,1 1 0,-1-1 0,0 0 0,0 0 0,0 1 0,0-1 0,0 0-1,0 0 1,0 1 0,-1-1 0,1 0 0,0 0 0,0 1 0,-1-2 0,1 2-2,0 0 0,0 0 0,0 0 0,0 0 0,0-1 0,0 1 0,0 0 0,0 0 0,0 0 0,-1 0 0,1 0 0,0 0 0,0 0 0,0 0 0,0 0 0,0 0 0,0 0 0,0 0 0,0 0 0,0 0 0,0 0 0,0 0 0,0 0 0,-1 0 0,1 0 0,0 0 0,0 0 0,0 0 0,0 0 0,0 0 0,0 0 0,0 0 0,0 0 0,0 0 0,0 0 0,0 0 0,0 1 0,0-1 0,-1 0 0,1 0 0,0 0 0,0 0 0,0 0 0,0 0 0,0 0 0,0 0 0,0 0 0,0 0 0,0 0 0,0 0 0,0 0 0,0 0 0,0 1 0,0-1 0,0 0 0,0 0 0,0 0 0,0 0 0,0 0 0,0 0 0,-8 12 36,0 0 1,1 0 0,1 1-1,0 0 1,0 0-1,-4 18 1,-1 3 172,-8 40 0,17-62-143,0 0 0,1-1 1,0 1-1,0 0 1,2-1-1,-1 1 1,5 20-1,-4-29-50,0 1-1,0 0 0,0-1 1,1 1-1,0-1 1,-1 1-1,1-1 1,0 0-1,1 0 1,-1 0-1,1 0 1,-1 0-1,1-1 1,0 1-1,5 3 0,-4-3-3,0-1-1,1 0 1,-1 0-1,1-1 1,0 1-1,-1-1 1,1 0-1,0 0 1,0 0-1,9-1 1,-3 0-15,-1-1 1,1 0-1,-1-1 1,0 0-1,0-1 1,0 0-1,0-1 1,0 0 0,-1 0-1,16-10 1,-18 9-51,0 0 1,-1-1 0,0 0 0,0 0-1,0 0 1,-1-1 0,0 1 0,0-1-1,-1-1 1,0 1 0,0 0 0,0-1-1,-1 0 1,2-10 0,-3 13 50,-1 1 0,0-1 0,0 1 1,-1-1-1,0 0 0,1 1 0,-2-1 1,1 0-1,0 1 0,-1-1 0,0 1 0,0-1 1,0 0-1,-1 1 0,1 0 0,-1-1 1,0 1-1,-1 0 0,1 0 0,-1 0 0,1 0 1,-1 1-1,0-1 0,-1 1 0,1 0 1,0 0-1,-1 0 0,0 0 0,0 0 0,0 1 1,0-1-1,-6-1 0,-13-4-47,-35-8 1,23 7-95,35 9 137,0 0 0,0 0 0,0 0 0,-1 0 0,1 0 0,0 0 0,0 0 0,0 0 0,0 0 0,-1 0 0,1-1 0,0 1-1,0 0 1,0 0 0,0 0 0,0 0 0,0 0 0,-1 0 0,1 0 0,0 0 0,0-1 0,0 1 0,0 0 0,0 0 0,0 0 0,0 0 0,0 0 0,0-1 0,0 1 0,-1 0 0,1 0 0,0 0-1,0 0 1,0-1 0,0 1 0,0 0 0,0 0 0,0 0 0,0 0 0,0-1 0,0 1 0,1 0 0,-1 0 0,0 0 0,0 0 0,0 0 0,0-1 0,0 1 0,0 0 0,0 0 0,0 0 0,0 0 0,0 0-1,1 0 1,-1-1 0,0 1 0,0 0 0,0 0 0,0 0 0,0 0 0,0 0 0,1 0 0,-1 0 0,0 0 0,0 0 0,0 0 0,15-10-223,-14 10 223,33-16-56,2 1-1,-1 3 1,60-14-1,-59 16 46,-7 2 41,50-12 81,-68 18-41,0 1 0,1 0 0,-1 0 0,24 3-1,-31-2-14,1 1-1,-1 0 0,1 0 0,-1 1 0,1-1 0,-1 1 0,0 0 0,0 0 0,0 1 0,0-1 0,0 1 0,0 0 0,5 5 0,-5-3 34,1 0 0,-1 1 0,0-1 0,0 1-1,-1 0 1,1 1 0,-1-1 0,2 9 0,-1-1 15,0 1 0,-1-1 0,-1 0 0,0 1 0,-1-1 0,-1 1 0,0 0 0,-3 15 0,-15 61 292,9-51-229,5-30-428,10-18-82,48-54-379,-25 27 706,2 2-1,41-36 0,-67 65 77,0 0-1,0 0 1,1 1 0,-1-1 0,1 1 0,8-3 0,-12 6-15,0-1 0,0 1 1,0-1-1,0 1 0,0 0 1,0 0-1,0 0 0,0 0 1,0 0-1,-1 0 0,1 0 0,0 1 1,0-1-1,0 1 0,0 0 1,0-1-1,0 1 0,0 0 1,-1 0-1,1 0 0,0 0 1,-1 0-1,1 1 0,2 2 1,5 6 135,0 2 1,-1-1-1,0 2 1,-1-1-1,11 26 1,-12-25-173,0 0 0,1 0 0,0-1 0,0 0 0,2 0 0,17 19 0,-19-25-6,0 0 0,1 0 0,0 0 0,0-1-1,0 0 1,0 0 0,1-1 0,0 0 0,0-1 0,0 0 0,0 0 0,1-1 0,-1-1 0,1 1-1,-1-1 1,1-1 0,0 0 0,-1 0 0,1-1 0,-1 0 0,1 0 0,-1-1 0,1-1 0,-1 0-1,14-6 1,-15 5-326,-2 2-30,0-1-1,0 0 1,0-1 0,8-5 0,-13 8 68,0 0 0,-1 0 0,1 0 1,0 0-1,0 0 0,-1 0 0,1 0 0,0 0 1,-1 0-1,1 0 0,-1 0 0,1-2 1,-1 2-141,0 0 0,0 0 0,0 0 0,0 0 0,0 0 0,0 0 0,0 0 0,0 0 0,0 0 0,-1 0 0,1 0-1,0 0 1,-1 0 0,1 1 0,-1-1 0,1 0 0,-2-1 0,-2-2-1472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2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27 160 8384,'-22'-7'2704,"22"7"-2664,0 0 0,0 0 0,0 0 0,-1 0 1,1 0-1,0 0 0,0 0 0,0 0 0,0 0 0,0 0 1,0 0-1,0 0 0,-1 0 0,1 0 0,0 0 0,0 0 1,0 0-1,0 0 0,0 0 0,0 0 0,0 0 0,-1 0 1,1 0-1,0 0 0,0 0 0,0 0 0,0 0 0,0 0 1,0 0-1,0 0 0,0 0 0,-1 0 0,1 0 0,0 0 1,0 0-1,0 0 0,0 1 0,0-1 0,0 0 0,0 0 1,0 0-1,0 0 0,0 0 0,5 3 1446,23-5 1128,1-1 1,52-12-1,-33 5-1167,339-51 4116,-101 18-5281,-163 22-3081,-95 20 1145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2 666 6816,'0'0'87,"0"0"1,0 1-1,-1-1 0,1 0 1,0 0-1,0 1 1,0-1-1,0 0 0,-1 1 1,1-1-1,0 0 1,0 1-1,0-1 0,0 0 1,0 0-1,0 1 1,0-1-1,0 0 0,0 1 1,0-1-1,0 0 1,0 1-1,0-1 0,0 0 1,1 1-1,-1-1 1,0 0-1,0 0 0,0 1 1,0-1-1,0 0 1,1 1-1,-1-1 1,0 0-1,0 0 0,0 0 1,1 1-1,0-1 299,0 1 1,1-1-1,-1 1 0,0-1 1,0 1-1,1-1 0,-1 0 1,0 0-1,0 0 0,2 0 0,1 0 532,0 0 0,0 0-1,0-1 1,0 1 0,0-1-1,7-2 1,-6-1-526,1 0 0,-1 0 0,0 0 0,1 0 0,-2-1 0,1 1-1,-1-1 1,1-1 0,-1 1 0,4-9 0,6-9 85,11-32-1,-14 31-76,0 1-207,35-78 617,72-113 0,-97 184-371,1 2-1,2 1 1,53-48 0,-75 73-393,-1 1 0,1-1 0,0 1 0,0 0 1,0-1-1,0 1 0,0 0 0,0 0 0,0 0 1,0 1-1,0-1 0,0 0 0,1 1 0,-1 0 1,0-1-1,5 1 0,-6 0-30,1 1 0,0-1 0,0 1 0,-1 0 0,1-1 0,-1 1 0,1 0 0,-1 0-1,1 0 1,-1 0 0,1 0 0,-1 0 0,0 1 0,0-1 0,1 0 0,-1 1 0,0-1 0,0 1 0,-1-1 0,1 1 0,0-1 0,0 1 0,-1 0 0,1-1 0,0 3 0,3 10 24,-1 1 0,0 0 0,-1-1 0,1 20 0,-3 62 288,0-94-323,-2 46 192,-2-1 0,-12 63 1,11-89-168,0-1 1,-2 0 0,0 0 0,-2 0-1,0-1 1,-1 0 0,-19 27-1,18-31-20,0-1-1,-1 0 1,-23 19-1,29-28-21,0 0 1,-1 0-1,1-1 0,-1 0 1,0 0-1,0-1 0,-1 0 1,1 0-1,-1-1 0,-14 3 1,19-5-54,-1 1 0,0-1 0,0 0 1,1 0-1,-1-1 0,0 1 0,1-1 0,-1 0 1,0 0-1,1 0 0,-1 0 0,1-1 1,-1 1-1,1-1 0,0 0 0,0 0 1,0 0-1,0 0 0,0-1 0,0 1 0,1-1 1,-1 0-1,1 0 0,-1 0 0,1 0 1,0 0-1,-2-4 0,0-2 73,0 0 0,0 0 0,1 0 0,0-1 0,1 1 0,0-1 0,1 1 0,0-1 0,0-12 0,0 19 58,2 0 0,-1 0 0,0 0 0,0 1 0,1-1 0,0 0 0,-1 0 0,1 0 0,0 0-1,1 1 1,2-6 0,-3 6-21,0 1 1,1-1-1,0 0 0,-1 1 0,1 0 1,0-1-1,0 1 0,0 0 0,0 0 1,0 0-1,0 0 0,0 0 0,0 0 1,0 0-1,0 1 0,0-1 0,3 1 1,11-2 16,-1 1 0,1 1 0,25 2 0,50 11-65,104 36 9,-71-15-4823,-81-21-547,-37-11 3755,0 1-1,-1 0 1,1 0-1,0 0 1,-1 1-1,0 0 0,0 0 1,7 6-1,11 17-3296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4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5465 2912,'-8'-7'12392,"13"11"-9718,195 8 456,-176-10-2991,120 3 592,58 1-338,-64-4-269,168 3 312,54 3-146,20-4-248,-233-5-207,29 3 469,315-13 181,-305 4-643,-38 3 386,177-23-95,61 5-32,-289 13-58,-49 3-27,162-20-64,2 5 229,-44 9-656,-32 3 668,-8 8-287,-61 3 182,3-2-24,-68 0 886,-22-6-646,-51-2 394,48 8-571,19 1-87,-1-1 0,0 0 0,1 0 0,-1 0 1,0-1-1,1 0 0,-1 0 0,1 0 0,-9-3 0,11 3-71,-1 0 0,1 0 0,-1 0 0,0 0 1,1 0-1,-1 0 0,0 1 0,0-1 0,-3 1 0,5 1-416,-3-1-66,3-1 456,1 1 0,-1 0 0,1-1 0,-1 1 0,1 0 0,0-1 0,-1 1 0,1 0 0,0-1 0,-1 1 0,1-1 0,0 1 0,0-1 0,-1 1 0,1-1 0,0 1 0,0-1 0,0 1 0,0-1 0,-1 0 0,-3-24-361,2 14 483,1-1 1,1-21-1,2-104-100,-3 79-90,-2-33 69,1-28 166,8-67-9,1 50-292,21-308 158,-17 214 204,0-2-70,34-410-437,19 9 256,-11 77-677,-52 456 745,1-25-9,0 100-87,1 0 0,12-47-1,-4 28 100,9-27-302,-17 61 288,-1 0-1,-1 0 0,0-1 1,0 1-1,-1 0 0,-2-17 1,1-4 247,11-105-309,-1 5 117,-10 110-84,2 1 1,0-1 0,2 0 0,5-22 0,5-13-35,-11 38 51,-2 16 33,0 0 1,0-1-1,0 1 1,0 0-1,1-1 0,-1 1 1,2-4-1,0 1-8,-1-1-1,-1 1 0,1 0 1,-1-10-1,5-27 235,-14-180-853,5 184 476,1 18 50,1 0 0,1 0 0,1-30-1,1 41 52,-1-1-1,-1 1 0,-1-13 0,0 14 3,2-1 1,-1 0-1,2-17 0,0 13-122,-1 1 1,0-15-1,-1 2 73,3 13 72,-1 8-33,0 0 1,-1 0-1,1 0 1,-1-8-1,-1 4-889,-11 8 671,4 1 191,6-1 67,1 0 1,-1 0 0,1 0-1,-1 0 1,1-1 0,-1 1-1,1-1 1,-1 1 0,1-1-1,-1 1 1,-1-2-1,-10 3-380,-14-1 763,-5 0-502,28 0 305,-1 0 170,0 0-171,5-4-2518,1 4 2072,-2-13 229,2 7-43,-1 8-4,0-1-66,-3 10-6992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7040,'-1'10'6640,"-11"40"-3451,-1-15-2619,-2-1 1,-1 0 0,-1-1-1,-2-1 1,-1-1 0,-2-1-1,-1-1 1,-1 0 0,-39 35-1,-3-12-128,40-31 46,-44 42 1,70-62-478,-1-1 0,1 0 0,0 0 0,0 1 0,-1-1-1,1 0 1,0 0 0,0 1 0,-1-1 0,1 0 0,0 1 0,0-1 0,0 0 0,0 1 0,0-1 0,-1 1 0,1-1-1,0 0 1,0 1 0,0-1 0,0 0 0,0 1 0,0-1 0,0 1 0,0-1 0,0 0 0,0 1 0,0-1 0,1 1-1,-1-1 19,1 1-1,0-1 0,-1 1 0,1-1 0,0 1 0,-1-1 0,1 0 0,0 1 0,0-1 1,-1 0-1,1 0 0,0 1 0,0-1 0,0 0 0,-1 0 0,2 0 0,37 1 201,0-1-1,0-1 1,-1-3-1,1-1 0,47-13 1,64-9-273,-84 19-3549,-38 3-2642,-12 4 3473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3601 2048 1728,'0'0'9728,"-5"-5"-8310,2-8 680,3 11-1849,3-106 2860,-1 61-2900,2 1 0,12-54 1,-10 67-230,67-262 187,-38 169-30,-30 104-94,2-36 1,-2 14-46,11-61 2,23-127 0,-20 99 7,-12 73-35,-6-5 87,5-2-41,-4 0-1,-11-125 1,8 145-263,1 31 213,-3-26 0,2 37 19,1 2 13,0 0-1,0 0 1,-1 0-1,1 0 1,-1 0-1,0 0 1,0 1-1,0-1 1,0 0-1,-1 1 1,1-1-1,-1 0 1,1 1-1,-1 0 1,0-1-1,0 1 1,-3-2-1,-4-6 43,6 7-60,1 0-1,-1 0 0,0 1 0,0-1 0,0 1 0,0 0 0,0-1 0,-5-1 0,-9-2-38,0 0 0,-1 1-1,0 0 1,0 2-1,-34-3 1,11 4-91,-65 7 0,63-3-33,24-1 187,-35 5-1,26-2-83,22-4 40,1 0 0,-1 1 1,0 0-1,1 1 0,-10 2 1,-63 23-129,38-15-141,28-8 237,0-1 0,0 1 1,1 1-1,-16 8 0,4-1-15,14-8 94,1 1 0,-14 9 0,-8 12 40,2 2 0,1 0-1,1 2 1,2 1 0,-24 38 0,16-22 53,-21 34-1,33-47-128,-36 45 0,7-4 310,18-35 0,-29 49-1,16-13 185,-20 30-38,2-27-92,50-65-285,-1-1 0,-1 0 0,-22 15-1,-124 66 305,95-60-306,-117 75 318,159-97-276,0 0 0,-1-2 0,0 0 0,0-2 1,-1-1-1,-32 6 0,-171 39-65,169-34 205,-103 47 0,141-55-194,-1-1 1,0-1 0,-44 10-1,-12 4-2,35-8 126,-28 5-68,-44 15-98,79-23 54,2 2-1,0 1 0,-46 27 1,47-24 74,24-12-91,1-1 0,0 1 0,-10 7 0,3-1 1,1-1 1,-2-1 0,1 0 0,-1-1-1,-24 8 1,-88 22-46,-3-18 205,94-17-717,1 3-1,-47 12 1,64-10-320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2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2656,'5'10'13922,"-3"-3"-11265,0-4-4362,0 0 1923,0-1 0,0 0-1,1 0 1,-1 0 0,0 0-1,1 0 1,-1-1 0,1 1 0,0-1-1,0 0 1,-1 0 0,1 0-1,0 0 1,0 0 0,0 0-1,0-1 1,0 0 0,4 1 0,6 0-282,0-1 1,0 0-1,16-3 1,-2 0 31,174-14 298,-175 15-93,38-6 0,-9 0-151,-28 3 18,-19 4-23,1-1-1,-1 1 1,0 0-1,13 1 1,119 2 204,-74-3-266,81 7 72,-3 0 207,-124-6-180,23 5-1,-23-2 38,24 0-1,617-3 1649,-589 8-1142,18-3-229,-87-5-686,11 0 1070,-13 0-941,-1 0-1,0 0 1,1 0-1,-1 0 1,0 0-1,1 0 1,-1 0-1,1 0 0,-1 0 1,0 0-1,1 0 1,-1 1-1,1-1 1,-1 0-1,0 0 1,1 0-1,-1 0 1,0 1-1,1-1 1,-1 0-1,0 0 1,0 1-1,1-1 1,-1 1-1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9 755 1984,'-9'32'9094,"15"-38"-4479,-2 0-5770,28-51 2940,-22 37-1306,2 1 0,25-35-1,-10 26 35,1 1-1,37-27 0,-7 6 10,-4 0 26,-3-3-1,68-86 1,-118 136-545,18-19 0,-19 19-9,0 1 1,1 0-1,-1-1 0,0 1 0,1 0 0,-1-1 1,1 1-1,-1 0 0,0-1 0,1 1 1,-1 0-1,1 0 0,-1 0 0,1-1 0,-1 1 1,1 0-1,-1 0 0,1 0 0,-1 0 1,1 0-1,-1 0 0,0 0 0,1 0 0,-1 0 1,1 0-1,-1 0 0,1 0 0,-1 0 0,1 0 1,-1 1-1,1-1 0,-1 0 0,1 0 1,-1 1-1,0-1 0,1 0 0,-1 0 0,1 1 1,-1-1-1,0 0 0,1 1 0,-1-1 0,0 0 1,1 1-1,-1-1 0,0 1 0,0-1 1,1 1-1,-1 0 0,2 7-4,-1-1 0,0 1 0,0 0 0,-1 0 0,0 0 0,0 1 1,-1-1-1,-2 12 0,2-10 19,-5 17 73,0 0 0,-2-1 1,-23 51-1,31-76-80,-12 24 41,9-20-1,0 0 1,0 0-1,1 0 1,0 1 0,0-1-1,1 1 1,-1-1 0,0 12-1,2-17-23,0 0 0,0 0 0,0 0 1,0 1-1,1-1 0,-1 0 0,0 0 0,0 0 0,0 1 0,1-1 0,-1 0 0,0 0 0,0 0 0,1 0 0,-1 0 0,0 0 0,0 0 0,1 0 0,-1 1 0,0-1 0,0 0 0,1 0 0,-1 0 0,0 0 0,1 0 1,-1 0-1,0 0 0,0-1 0,1 1 0,-1 0 0,0 0 0,0 0 0,1 0 0,-1 0 0,5-3 81,1-1-1,-1 0 1,0 1 0,-1-1-1,8-8 1,2-2 22,137-134-186,-147 143 45,6-7-25,1 0-1,0 0 1,1 1-1,1 0 0,0 1 1,16-9-1,-29 19 38,0-1 0,0 1 0,1 0 0,-1 0 0,0 0-1,0 0 1,0 0 0,0 0 0,0 0 0,1 0 0,-1 0 0,0 0-1,0 0 1,0 0 0,0 0 0,1 0 0,-1 0 0,0 0 0,0 0 0,0 0-1,1 0 1,-1 0 0,0 0 0,0 0 0,0 0 0,0 0 0,0 0-1,1 0 1,-1 0 0,0 0 0,0 0 0,0 0 0,0 0 0,0 1-1,1-1 1,-1 0 0,0 0 0,0 0 0,0 0 0,0 0 0,0 1-1,0-1 1,1 0 0,-2 12-188,-7 18-27,7-25 180,-37 95 34,22-62 46,-12 46 1,24-70-48,-3 20 70,6-32-36,1 0 0,0 1 0,0-1 0,0 0 0,0 1 0,0-1 0,1 0 0,-1 0 0,1 1 0,-1-1 0,2 3 0,-1-4-4,-1-1 0,1 0 0,-1 1 0,1-1-1,-1 0 1,1 0 0,-1 1 0,1-1 0,0 0-1,-1 0 1,1 0 0,-1 0 0,1 0 0,-1 0 0,1 1-1,0-2 1,-1 1 0,1 0 0,-1 0 0,1 0-1,0 0 1,-1 0 0,1 0 0,-1-1 0,1 1 0,-1 0-1,1 0 1,-1-1 0,1 1 0,0-1 0,23-13 129,35-29 1,2 0-42,98-62 46,-121 75-630,-38 30 469,1 0-1,-1 0 1,0 0-1,0-1 1,0 1-1,0 0 1,0 0 0,0 0-1,0 0 1,0 0-1,0 0 1,0 0-1,0 0 1,1 0-1,-1 0 1,0 0-1,0 0 1,0 0-1,0 0 1,0 0-1,0 0 1,0 0 0,1 0-1,-1 0 1,0 0-1,0 0 1,0 0-1,0 0 1,0 0-1,0 0 1,0 0-1,0 0 1,1 0-1,-1 0 1,0 0-1,0 0 1,0 0 0,0 0-1,0 0 1,0 0-1,0 1 1,0-1-1,0 0 1,0 0-1,0 0 1,1 0-1,-1 0 1,0 7-132,-5 9-1,5-16 134,-13 38-156,6-18 152,-8 29 1,14-43 28,0 1 1,0-1-1,0 1 1,1-1-1,0 1 0,0-1 1,1 1-1,3 12 1,-4-18 1,0 1 1,0-1-1,1 0 1,-1 1 0,1-1-1,-1 0 1,1 0-1,0 1 1,0-1 0,-1 0-1,1 0 1,0 0-1,0 0 1,0 0 0,0 0-1,0 0 1,0 0-1,0-1 1,1 1 0,-1 0-1,0-1 1,2 2-1,-1-2 11,0 0-1,1 1 1,-1-1-1,0 0 0,0 0 1,1 0-1,-1-1 1,0 1-1,0 0 1,0-1-1,1 0 0,2-1 1,6-3 34,0-1 1,0 0 0,19-15-1,-25 18-100,50-45 20,-7 5-48,-39 36 40,0 1-443,-8 7 450,-1-1-1,0 1 0,0 0 0,1 0 0,-1-1 1,0 1-1,0 0 0,0 0 0,0 0 0,0-1 0,0 1 1,-1 0-1,1 0 0,0 0 0,0-1 0,-1 2 1,-18 69-125,16-59 171,-6 36-127,8-43 84,1 0-1,0 0 1,-1 0-1,2 0 1,-1 0-1,1 0 1,1 7-1,-2-11 27,0 0 0,0 0 0,0 0 0,1-1 0,-1 1 0,0 0 0,1 0 0,-1 0 0,0 0 0,1-1 0,-1 1 0,1 0-1,-1 0 1,1-1 0,-1 1 0,1-1 0,0 1 0,-1 0 0,1-1 0,0 1 0,0-1 0,-1 1 0,1-1 0,0 0 0,0 1 0,0-1-1,-1 0 1,1 1 0,0-1 0,0 0 0,0 0 0,0 0 0,0 0 0,0 0 0,-1 0 0,1 0 0,0 0 0,0 0 0,0 0 0,0-1 0,0 1-1,-1 0 1,1 0 0,0-1 0,0 1 0,0-1 0,0 0 0,5-2 53,0-1-1,-1-1 1,0 1 0,9-10-1,-7 7 9,6-5-50,1 1 0,1 0-1,0 1 1,0 1 0,1 0 0,20-8 0,9 0-90,50-12 0,-9 13-277,-71 16 411,-3 1-113,-18 0 23,-1 0 1,1 0-1,0 1 1,-1 0-1,-6 4 1,-35 17-94,36-17 87,1 1-1,0 1 1,1 0-1,0 1 0,0 0 1,-12 14-1,16-17 37,1 1 1,-1 1-1,2-1 0,-1 1 0,1-1 0,0 1 0,0 0 0,1 1 0,0-1 0,-2 12 1,5-15 12,-1-1 0,1 1 0,0 0 0,0 0 0,1-1 0,-1 1 0,1 0 0,2 5 0,-3-8-13,1 0 0,0 0 1,0 1-1,0-1 0,0 0 0,0 0 0,1 0 0,-1 0 0,0 0 0,1 0 0,0-1 0,-1 1 0,1 0 1,0-1-1,0 1 0,0-1 0,3 2 0,-1-1 19,1-1 0,0 1 0,0-1 0,0 0 0,0-1 0,0 1 0,0-1 0,0 0 0,0 0 0,0-1 0,0 1 0,7-3 0,4-1 28,0-1 1,23-11-1,-13 4-47,1-2-1,-2-1 1,0-2-1,24-19 1,-5-2 137,42-46 0,-62 57-99,-2-1 0,-1-1 0,-2-1 0,23-44 0,-22 33-121,20-62 1,-25 63 35,-5 12-5,-1 1-1,8-48 0,-16 70 23,-1 3-3,1 1 0,-1 0 0,0 0 0,1 0 0,-1 0 0,0 0 0,0-1 0,0 1 0,0 0 0,0 0 0,0 0 0,0-1 0,-1 1 0,1 0 0,0 0 0,-1 0 0,1 0 0,-1 0 0,1 0 0,-1 0 0,1 0 0,-2-2 0,2 3 16,0 0 0,0 0 1,-1 0-1,1 0 0,0 0 0,0-1 0,0 1 1,-1 0-1,1 0 0,0 0 0,0 0 0,0 0 1,-1 0-1,1 0 0,0 0 0,0 0 0,0 0 1,-1 0-1,1 0 0,0 0 0,0 0 0,-1 0 1,1 0-1,0 0 0,0 0 0,0 0 0,-1 1 1,1-1-1,0 0 0,0 0 0,0 0 0,0 0 1,-1 0-1,1 1 0,0-1 0,0 0 0,0 0 1,0 0-1,-1 1 0,-3 3-46,-1 1 0,1 0 1,0 0-1,0 1 0,1-1 0,0 1 0,-5 10 0,-17 52-157,15-39 160,-39 135 70,45-142 15,0 0 0,1 1 0,1 0 0,1-1 0,3 37 0,-1-52-6,1 0 0,-1-1 0,1 1 0,0 0 0,0-1 0,1 1 0,0-1 0,0 0 0,1 0 0,-1 0 0,6 5 0,-6-7-18,0 0 0,1-1 0,-1 1 0,1-1-1,0 0 1,0 0 0,0-1 0,1 1 0,-1-1 0,1 0 0,-1 0 0,1-1-1,0 1 1,-1-1 0,1 0 0,5 1 0,10-1 66,-1-1-1,0-1 1,0 0-1,0-1 1,20-6-1,90-29-76,-110 31 44,-1-1 0,0 0 1,-1-2-1,0 0 1,21-15-1,-32 19-37,-1 0 0,1 0 1,7-10-1,-11 14-18,-1-1 0,0 1-1,1-1 1,-1 0 0,0 0 0,0 1 0,-1-1 0,1 0 0,0 0 0,-1 0 0,1 0 0,-1 0 0,1 0 0,-1 0 0,0 0 0,0 0 0,0-3 0,0 4-7,0 0 1,-1 1 0,1-1 0,0 1 0,-1-1 0,1 1 0,-1-1-1,1 1 1,-1-1 0,1 1 0,-1-1 0,1 1 0,-1-1-1,1 1 1,-1 0 0,1-1 0,-1 1 0,0 0 0,1 0 0,-1-1-1,0 1 1,1 0 0,-1 0 0,0 0 0,1 0 0,-1 0 0,0 0-1,-23 2-168,15 0 177,-1 1 0,2 0 0,-1 0 0,0 1 0,1 1 0,-1-1 0,1 1 0,0 1 0,1-1 0,0 1 0,-11 11-1,15-13 0,-1 0 0,1 0 0,0 0 0,0 0 0,1 0 0,-1 1-1,1-1 1,0 1 0,0 0 0,1 0 0,-1 0 0,1 0 0,0 0-1,0 0 1,1 0 0,0 0 0,-1 0 0,2 0 0,-1 0 0,1 0-1,-1 0 1,1 0 0,3 9 0,-1-8 42,-1-1 1,1 1-1,0 0 0,0-1 1,1 1-1,-1-1 0,7 6 0,-8-9-11,0 1 0,0-1 0,1 0 0,-1 0 0,1 0 0,0 0 0,-1-1-1,1 1 1,0-1 0,0 0 0,0 1 0,0-1 0,0-1 0,1 1 0,-1 0-1,6 0 1,-2-2 20,0 1 1,0-1-1,0-1 0,0 1 0,-1-1 0,1 0 1,0-1-1,-1 1 0,1-2 0,-1 1 0,0 0 0,9-8 1,5-6 16,0 0 1,19-23-1,10-8-38,-21 21-761,-34 46 632,0 1 0,-5 29 0,8-34 94,-1 5 77,1 0-1,0 0 0,2 1 1,0-1-1,3 21 0,-2-38-35,0 0 1,0 0-1,1 0 0,-1-1 0,1 1 0,0 0 0,0-1 0,0 1 0,2 4 1,-2-7-15,-1 0 0,0 0 1,0 1-1,1-1 1,-1 0-1,0 0 0,0 0 1,1 1-1,-1-1 0,0 0 1,1 0-1,-1 0 1,0 0-1,1 0 0,-1 0 1,0 0-1,1 0 1,-1 1-1,0-1 0,1-1 1,-1 1-1,0 0 1,1 0-1,-1 0 0,0 0 1,1 0-1,-1 0 1,0 0-1,1 0 0,-1 0 1,1-1-1,8-6 109,2-4-62,-1 0 0,0-1 0,12-22 0,10-11-55,-4 10-146,1 1-1,44-38 1,-73 75 53,1-1 1,-1 1-1,-1 0 0,1 0 0,0 0 0,-1 0 0,0 2 1,-1 10 121,0 9 28,1 43-1,2-57-58,0 0 0,0 0 1,1-1-1,0 1 0,1 0 0,0-1 0,6 13 1,-7-18 25,1 0 1,-1-1 0,1 1-1,0-1 1,5 6-1,-6-7 7,-1-1-1,1 1 1,-1-1-1,1 0 1,0 0-1,-1 0 1,1 0-1,0 0 0,0-1 1,0 1-1,0 0 1,0-1-1,0 1 1,0-1-1,0 0 0,3 1 1,0-3-2,1 1 0,0-1 0,-1 0 0,1 0 1,-1 0-1,0-1 0,1 1 0,-1-2 0,0 1 0,4-4 0,47-41 51,-30 19-64,-1 0-1,29-45 1,-37 50 17,37-65-522,-54 89 482,0 0 0,0 0 0,0 0 0,0 0 0,0 0 0,-1 0 0,1 0 0,0 0 0,0 1 1,0-1-1,0 0 0,0 0 0,0 0 0,0 0 0,0 0 0,0 0 0,0 0 0,0 1 0,0-1 1,0 0-1,0 0 0,1 0 0,-1 0 0,0 0 0,0 0 0,0 0 0,0 0 0,0 0 0,0 1 1,0-1-1,0 0 0,0 0 0,0 0 0,0 0 0,0 0 0,0 0 0,1 0 0,-1 0 0,0 0 0,0 0 1,0 0-1,0 0 0,0 0 0,0 0 0,0 0 0,0 0 0,0 0 0,1 0 0,-1 0 0,0 0 1,0 0-1,0 0 0,0 0 0,0 0 0,0 0 0,0 0 0,1 0 0,-1 0 0,0 0 0,0 0 1,0 0-1,0 0 0,0 0 0,0 0 0,0 0 0,0 0 0,0 0 0,1 11-24,-1-10 22,-14 297 48,13-280 53,1-10 0,-1 0 0,0-1 0,0 1 0,-3 11 0,4-19-90,0 0 0,0 1 0,0-1 1,0 0-1,0 1 0,-1-1 0,1 0 0,0 1 1,0-1-1,0 0 0,0 1 0,-1-1 0,1 0 0,0 0 1,0 1-1,-1-1 0,1 0 0,0 0 0,0 1 1,-1-1-1,1 0 0,0 0 0,-1 0 0,1 0 0,0 0 1,-1 1-1,1-1 0,0 0 0,-1 0 0,1 0 1,0 0-1,-1 0 0,1 0 0,0 0 0,-1 0 0,1 0 1,0 0-1,-1 0 0,1 0 0,0 0 0,-1-1 1,1 1-1,0 0 0,-1 0 0,1 0 0,0 0 1,-1-1-1,1 1 0,0 0 0,0 0 0,-1 0 0,1-1 1,0 1-1,0 0 0,-1-1 0,1 1 0,0 0 1,0 0-1,0-1 0,0 1 0,-1 0 0,1-1 0,0 1 1,0 0-1,0-1 0,0 1 0,0 0 0,0-1 1,-3-11 73,0 1 0,0-1 0,1 1 0,1-1 0,0 0 0,1 0 0,1-12 0,-1 22-87,0 0 1,0 0 0,1 0 0,-1 0 0,1 0 0,-1 1 0,1-1 0,0 0 0,0 0-1,0 0 1,0 1 0,0-1 0,0 1 0,0-1 0,0 1 0,1-1 0,-1 1 0,1-1-1,-1 1 1,1 0 0,0 0 0,-1 0 0,1 0 0,0 0 0,0 0 0,-1 1 0,1-1 0,0 0-1,0 1 1,0 0 0,0-1 0,3 1 0,6 0 47,0 0 0,1 0 0,-1 1 1,19 4-1,-4-1-136,23 0-40,0-2 0,81-8 0,-85 3-3161,-4 3 874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44.41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439 0 1728,'0'0'5520,"3"13"-4262,-2-8-1105,-1-1-1,0 1 0,0-1 0,0 1 1,0-1-1,-2 8 0,1-8-70,0 1 0,1 0 0,-1-1 0,1 1 0,1 4 0,-1 1 94,1 0 1,-1 0 0,-1 0-1,0 0 1,0-1 0,-1 1-1,-4 10 1,3-6-11,-3 7 218,-3 22-1,8-40-253,0 0 0,1 0 0,-1-1 0,0 1 0,0 0 0,0-1 0,-1 1-1,1 0 1,-1-1 0,1 0 0,-1 1 0,0-1 0,-3 3 0,5-5-77,-1 0 1,0 1-1,0-1 0,0 0 1,0 1-1,0-1 0,0 0 1,0 0-1,0 0 0,0 0 1,0 0-1,0 0 0,0 0 1,0 0-1,0 0 0,0-1 1,0 1-1,0 0 0,0-1 1,0 1-1,1 0 0,-1-1 1,0 1-1,0-1 0,0 0 1,0 1-1,0-2 0,-1 1-122,-6-5 310,3 4-394,1 2 60,4 0 94,0 0 0,0 0 1,0-1-1,-1 1 0,1 0 1,0 0-1,0 0 0,0 0 1,0 0-1,0 0 0,-1-1 1,1 1-1,0 0 0,0 0 1,0 0-1,0 0 0,0-1 1,0 1-1,0 0 0,0 0 1,0 0-1,0-1 0,0 1 1,0 0-1,2-5 541,-2 4-518,0 0 0,1 0-1,-1 0 1,0 0-1,1 0 1,-1 1-1,1-1 1,-1 0-1,1 0 1,-1 0 0,1 1-1,0-1 1,-1 0-1,1 0 1,0 1-1,0-1 1,-1 1-1,1-1 1,0 1-1,0-1 1,0 1 0,0-1-1,0 1 1,0 0-1,1-1 1,28-6-119,-28 7 121,23-5-24,37-4 0,-56 9 8,0 0 0,0 0-1,0 0 1,0 1 0,0 0-1,0 0 1,-1 0 0,8 3-1,4 4 11,18 11-1,-22-12 121,1 0 0,24 9 0,-15-9 15,1-2 1,0 0-1,43 1 0,76-5 157,-70-2-296,67 8-315,-126-5 392,1-2 0,-1 0 0,0 0 0,1-1 0,-1-1 0,21-5 0,-31 5-68,0 0 0,0-1 0,0 1 0,0-1 0,0 1 0,-1-1 0,6-6 0,-8 8-22,-1 1-2,0 0 0,0 0-1,-1 0 1,1 0 0,0 0 0,0 0 0,0 0 0,0 0 0,0 0 0,0 0-1,0 0 1,0 0 0,-1 0 0,1 0 0,0 0 0,0 0 0,0 0-1,0 0 1,0 0 0,0 0 0,0 0 0,0 0 0,0 0 0,0 0 0,0 0-1,-1 0 1,1-1 0,0 1 0,0 0 0,0 0 0,0 0 0,0 0 0,0 0-1,0 0 1,0 0 0,0 0 0,0 0 0,0-1 0,0 1 0,0 0 0,0 0-1,0 0 1,0 0 0,0 0 0,0 0 0,0 0 0,0 0 0,0 0 0,0-1-1,0 1 1,0 0 0,0 0 0,0 0 0,0 0 0,0 0 0,0 0 0,1 0-1,-1 0 1,0 0 0,-15 2 111,1 0-122,-36-4 10,0-3 0,-56-12-1,50 7 61,19 3 20,1-1 0,1-2 0,-56-23 0,-4-6-211,62 27-319,7 8 162,25 4 281,1 0 1,0-1-1,0 1 1,0 0 0,0 0-1,0 0 1,0 0-1,0 0 1,0 0-1,0 0 1,0-1 0,0 1-1,0 0 1,0 0-1,0 0 1,0 0-1,0 0 1,0-1-1,0 1 1,0 0 0,0 0-1,0 0 1,0 0-1,0 0 1,0 0-1,0 0 1,0-1 0,0 1-1,0 0 1,1 0-1,-1 0 1,0 0-1,0 0 1,0 0 0,0 0-1,0 0 1,0-1-1,0 1 1,0 0-1,0 0 1,1 0-1,-1 0 1,0 0 0,0 0-1,0 0 1,0 0-1,0 0 1,0 0-1,1 0 1,-1 0 0,0 0-1,0 0 1,0 0-1,0 0 1,0 0-1,1 0 1,-1 0 0,12-3 45,-9 2-20,22-7-47,-1 2 0,1 1 0,44-4 0,209 16 49,-221-5 170,0-2-1,95-14 0,-144 13-179,118-13-54,130 21 171,-67-3 64,-75-2-268,38 4 403,-13 6-317,-97-8 64,99 13 156,-104-13-60,0-2-1,50-3 0,-27 0-26,304 13 438,-243 2-458,-53-8 69,27-3 96,-46 5-64,131-16-27,-86-1-197,-71 7 4,-4 1 34,29-7 0,-35 7-115,-12 1 90,0 0 0,1 1 0,-1-1 0,0 0 1,0 0-1,0-1 0,1 1 0,-1 0 0,0 0 0,0-1 1,0 1-1,0 0 0,2-2 0,2 0-1,0 0 0,-1 0 0,1 1 0,5-2 0,11-3-152,28-11 209,1 18-282,-32-1 234,-17 0-90,0 1-42,-1-1 108,1 1 1,-1-1 0,1 0-1,-1 1 1,1-1 0,0 1-1,-1-1 1,1 0 0,-1 0-1,1 1 1,0-1-1,-1 0 1,1 0 0,0 0-1,-1 1 1,2-1 0,12 2 190,-13-2-209,2 11-513,2 3 599,-5 14-216,1 8 96,-2 0-1,-1-1 0,-10 49 0,6-51 23,-2 33-1,-3 15-11,6-31-85,3-32 160,-6 34 1,2-23 51,2-1 0,-2 49-1,4-27 37,-3 21-252,-9 96 337,13-139-104,2 41 0,0-17-164,-1-43-91,1 4 1304,2-16-1046,-1-18-156,-1 14 40,1 1 0,-2-1-1,1 0 1,-1 1-1,0-1 1,0 0 0,-1 0-1,-1-7 1,-1-21-107,2 27 83,0 1-1,-1-1 1,0 0 0,0 0 0,-5-11 0,-1-6 5,6 21 22,1 0 1,0 0-1,-1 0 0,0 1 0,0-1 0,0 1 0,0-1 0,-1 1 0,1 0 1,-1 0-1,0 0 0,0 0 0,0 0 0,0 1 0,0-1 0,-1 1 0,1 0 0,-1 0 1,1 0-1,-1 0 0,0 1 0,0 0 0,0 0 0,-7-2 0,-199-8 75,54 2 379,141 7-410,-1-1 0,1 0 1,0-1-1,-19-9 0,-18-3-50,13 3 62,26 9-48,0 0 1,-17-3 0,-287-35 183,258 33-161,-1 2-1,-95 3 1,-98 6 101,131-3-136,81 1 10,0 2 0,-1 2-1,-45 10 1,66-9 41,-1-1 0,0 0 0,-32-1 0,-175-19-169,148 8 202,7 0-66,-161-8-102,164 10 60,2 0-109,-21 1 239,63 1-161,-9 0 17,-134-3 155,43 7-316,75-5 321,23-3-187,-15 2 144,4 1-171,-15 1 86,18 4-227,-79 3 277,63 2-103,49-4 52,2-1-7,-16 0 32,13 0 111,-3 0-214,18 15-650,-8-10 697,-1-1 64,1 0-1,0 0 1,0 0-1,0 0 1,0 0 0,1-1-1,0 1 1,4 4-1,-6-7-5,0 1 0,0 0 0,0 0-1,-1 0 1,1 0 0,0 0-1,-1 0 1,1 0 0,-1 1 0,0-1-1,0 0 1,0 4 0,-2 27 35,2-32-44,-2 5 0,0 1 0,1-1 0,1 1 0,-1 0 0,1-1 0,1 12 0,4 73 14,4 101-79,-10-181 96,0-1 0,-1 1 0,0 0 0,-1-1 0,-5 13 0,-2 12 115,-13 25 157,21-53-335,-1 5 49,0 1 0,1-1 0,-1 24 0,-2-5 808,33-22-773,-20-9-42,104-3 250,-90 2-160,1-2 0,40-10-1,-31 5-111,-1 2 0,1 1-1,0 1 1,38 2 0,128 11 162,-140-5-184,41 4-75,114 4 397,75-24 20,171-25 101,-376 29-509,-13-1 112,8 3 27,-1 3 1,122 10 0,28 1 58,-183-8 68,37-4-30,-49 1-228,43 2 1,13 2 270,-50-1-236,60 7 0,2 16 243,-71-19-188,1-1 1,35-1 0,-10 3 42,8 2-218,-36-2 351,31 3-463,-42-8 310,0 0-1,-1 2 1,1-1 0,0 2 0,-1 0-1,22 8 1,-35-10-29,0 0-1,0 0 1,-1 0 0,1 0-1,-1 1 1,1-1 0,-1 0-1,1 1 1,-1-1-1,0 1 1,0-1 0,0 1-1,0-1 1,0 1-1,0 0 1,0 0 0,0-1-1,0 4 1,1 3-56,0 0 0,0 0 0,-1 9 0,0-13 63,1 25-158,0-11 98,6 34 0,-5-41 129,-2-6-79,1 1 0,-1-1 0,0 1 0,0 9 0,-1 4-68,-1 28 83,1-43-2,-1 0 1,1 0-1,-1 0 1,0 0 0,0 0-1,-1 0 1,1-1 0,-5 8-1,-2 3 0,1 0-1,1 1 0,0-1 1,0 1-1,-5 29 1,-3 8 12,11-40-14,1 0-1,0 1 1,0-1 0,2 22-1,-1-17-29,-3 27-1,4-24 85,1 0-20,-1-19-30,-14-3-983,0 0 907,-25-6-1,7-1 51,-80-17-305,82 22 260,9 0 67,0 2 0,0 0 0,0 1 0,-24 3 0,-47 0 23,61-3 90,-418 1-178,290 10 355,-2 0-423,-25-6 132,-100-2-32,258-5 162,-36-8 1,26 4-105,-14-5 4,37 8-24,1 1-1,-22-3 0,-298-2-279,248 8 436,5-7-163,-32 2 28,-8-1 188,0 1-186,-22-3-216,122 6 174,-29 2 0,29 1 4,-27-3 0,20 0-4,-42 2 0,24 1-202,23-1 197,1 2 1,-1 0-1,1 1 0,0 1 0,0 1 0,-25 10 0,-24 5 215,2 3-309,57-21 202,-7 1-191,-5 5 218,17-7-96,6-1-24,-1 0 1,0 0 0,0 1-1,1-1 1,-1 0 0,0 1-1,1-1 1,-1 1 0,0 0 0,1-1-1,-1 1 1,1 0 0,-1 0-1,1 0 1,-2 2 0,0 0-17,1-1 0,-1 1 0,1 0 0,0 0 0,0 0 0,1 0 0,-3 5 0,-2 7-17,2 1-1,-6 30 1,4-19 255,2-10-208,0 1 0,1 0 1,1 0-1,1 0 0,2 32 0,1-31 116,-2 1 0,-1 25-1,0-29-61,0 0-1,1 0 1,4 27-1,-3-31 44,-1-11-94,0 0 0,0-1 1,0 1-1,0 0 0,0 0 1,1-1-1,-1 1 0,0 0 1,0 0-1,0-1 0,1 1 1,-1 0-1,0 0 0,1-1 1,-1 1-1,1 1 0,0-2-41,-1 1 42,0 0 0,0 1 0,0-1 0,0 0 0,0 0 0,0 0 0,0 0-1,0 0 1,0 0 0,0 0 0,1 0 0,-1 0 0,0-1 0,1 1 0,-1 0 0,1 0 0,-1 0-1,1 0 1,-1 0 0,1 0 0,0-1 0,-1 1 0,1 0 0,0-1 0,0 1 0,0 0-1,-1-1 1,1 1 0,0-1 0,0 1 0,0-1 0,0 0 0,0 1 0,0-1 0,0 0 0,0 0-1,0 1 1,0-1 0,2 0 0,5 0-2,1 0 0,-1 0 0,1-1-1,8-1 1,3-1 16,133-15 152,-91 13-288,87 6 0,-119 3 208,16 0 59,-21-3-297,29 5 0,-30-2 196,31 0 0,889-4 756,-819 5-1028,-90-3 297,-1 1 0,49 11 0,-63-10-39,-4-2 121,27 1 0,-3-1-35,261 31-259,-127-14 693,6-9-459,36 1-80,-110-8 289,131 23-1,-162-8-464,-62-16 198,0 0 0,0-1 0,21-1 0,-12-1-119,-18 1 68,-1 0 1,1-1-1,-1 0 0,1 1 0,-1-1 0,6-3 1,-6 3 28,0 0 1,1 0-1,-1 0 1,0 0-1,0 0 1,6 0-1,58-6 81,-39 4-417,-7-2 387,-19 5-73,0-1 1,0 0-1,0 1 0,0-1 1,0 1-1,0 0 0,0 0 1,0-1-1,0 1 0,0 0 1,3 1-1,2 0 43,-1 0-1,1 0 1,-1-1 0,1 0 0,10-1 0,6 0-16,-15 1-159,0 0 169,0 0 1,1-1-1,-1 1 0,9-3 0,1 2-7,-16 1-54,-1 1-1,1-1 1,-1 0 0,1 0 0,-1 0-1,1 0 1,-1 0 0,1-1-1,-1 1 1,1 0 0,-1-1-1,1 1 1,1-2 0,-2 2 24,0-1 0,0 1 0,0-1 0,0 1 0,0 0 1,0 0-1,0-1 0,1 1 0,-1 0 0,0 0 0,0 0 0,2 0 0,-2 0 7,1 1-1,-1-1 1,0 0-1,0 0 0,0-1 1,1 1-1,-1 0 1,0 0-1,0-1 0,2 0 1,3-1 3,-1 0 1,1 1 0,-1-1-1,8 0 1,-10 2 10,1 0 0,0-1 0,-1 0-1,1 0 1,-1 0 0,1 0 0,-1 0 0,1-1 0,-1 0 0,4-2 0,-6 4-34,-1-1 1,0 1-1,1 0 1,-1 0-1,0-1 1,1 1-1,-1 0 1,1 0-1,-1 0 1,0 0-1,1 0 1,-1-1-1,0 1 1,1 0-1,-1 0 1,1 0 0,-1 0-1,1 0 1,-1 0-1,0 0 1,1 0-1,-1 0 1,1 1-1,-1-1 1,1 0-1,6 1-153,-6-1 157,0 0-1,0 0 0,0 0 1,0 0-1,0-1 0,0 1 1,0 0-1,0-1 1,0 1-1,0 0 0,2-2 1,1 0-55,4-4-372,-52 0-1446,-50 9 1451,-61 5 102,140-7 285,-127 13 159,-37-1-134,-25 3 253,187-14-247,-129 24 7,-13 16-269,67-16 355,56-18-26,0-2 0,0-1 1,0-2-1,-40-2 0,-59 5-138,-108 13 85,195-15 139,-64-4 0,53 0-294,30 1 140,-55 12 1,19-2 123,28-7-149,-68 18 0,41-3 4,-86 22 34,103-33 76,1-2-1,-1-2 0,-49-2 1,81-2-103,-98-4 222,98 2-163,-1 0-1,1-2 1,0 1-1,-1-2 1,-16-7-1,-8-8-95,0-2 0,-70-51 1,105 69 73,1 1 0,0-1 0,0 0 0,-4-7 0,5 7-2,1 1-1,-1-1 1,0 1 0,0 0-1,-1 0 1,-4-4 0,-4 0-7,1 1 19,0-2 0,-14-10 0,22 15-34,0 1-1,-1 0 1,0 0-1,1 0 1,-1 0-1,0 0 1,-6-1-1,-31-6-12,35 8 62,-183-28 54,78 14 157,5 7-31,75 3-173,23 4-41,0-1 0,-15 0 0,5-2 7,16 4-18,0-1-1,0 0 1,-1 1-1,1-1 1,0 1-1,0 0 1,0 0-1,-4 0 1,1 0-407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55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1375 1728,'0'1'8336,"1"-2"-8571,3-3 815,1-1 1,-1 1-1,-1-1 0,1 0 0,-1 0 1,0-1-1,4-8 0,10-13 346,-6 13-492,17-16 0,-5 6 79,-10 10-217,1 1 0,16-12 0,-2 1 165,43-31 456,-52 41-706,0 0 1,-1-1-1,0-1 0,17-22 1,-27 29-100,-1 0 0,0 0 0,-1-1 0,0 0 0,0 0 0,-1-1 0,7-19 0,-7 6 58,-1 1 1,-1 0 0,0-45-1,-3 40-156,-2 1 0,-2 0 0,0 0 0,-2 1 0,0-1 0,-2 1-1,-1 1 1,-1-1 0,-26-45 0,28 59 12,-1 0 0,0 1 0,0 0 0,-1 0 0,-15-12-1,-61-39 157,62 46-194,-2-2 34,0-2-1,1 0 0,1-2 1,1 0-1,-28-35 0,46 50-21,0 0 0,1 0 0,0-1 0,0 1 0,1-1 0,0 0 0,0 0 0,-2-12 0,5 17-209,0 1 0,0-1 0,1 1 0,-1-1 1,1 1-1,-1-1 0,1 1 0,0-1 0,0 1 0,0-1 0,0 1 0,0 0 0,1 0 0,-1-1 0,1 1 0,-1 0 0,1 0 0,0 0 0,0 1 0,0-1 0,3-2 0,12-4-1913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40:58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1888,'0'-5'8736,"15"10"-6838,33 16 77,-23-10-1592,51 16 1,18-10 256,4 1-139,-51-6-352,-13-4 13,0 2 0,40 16-1,200 87 1125,-237-99-1111,0 1 0,45 27-1,-68-34-132,-1 1 0,0 1 0,0 0 0,-1 0 0,0 1 0,-1 1-1,-1 0 1,15 22 0,-1 6 26,20 48 0,15 27 244,-5-26-157,-50-84-136,1 1 0,0 0 0,0-1 0,1 0 0,-1 0 0,1-1 0,11 7 0,-2-1 26,4 3 70,2-1 0,0 0 0,37 13 0,70 17 144,-79-28-235,80 36 1,-72-20 28,22 11 385,-65-36-310,0-1 0,0 0-1,0-1 1,0 0 0,19 0 0,73-1 267,-60-3-411,296 21-16,-237-15 123,-70-5-72,59 9-1,265 31 228,-336-38-200,0 2 1,27 7-1,12 2-47,-24-12 190,-23-1-356,-14 0 263,-1 0-83,0 0 1,0 0 0,0 0 0,1 1-1,-1-1 1,0 0 0,0 0 0,1 0-1,-1 0 1,0 0 0,0 0 0,0 0 0,1 1-1,-1-1 1,0 0 0,0 0 0,1 0-1,-1 0 1,0 0 0,0 0 0,1 0-1,-1 0 1,0 0 0,0 0 0,1-1-1,-1 1 1,0 0 0,0 0 0,0 0-1,1 0 1,-1 0 0,0 0 0,0 0-1,1-1 1,-1 1 0,0 0 0,0 0-1,0 0 1,0 0 0,1-1 0,-2-11 294,-7-10-236,1 13-80,0 0 1,0 1-1,-1 0 1,0 1-1,0 0 1,-18-12-1,13 11 56,0 0 0,-1 1 0,0 1-1,-17-6 1,-26-14-154,26 15 248,20 6-73,-1 1-1,0 1 0,-18-4 1,3 2 145,23 3-174,-1 1-1,1 0 0,-1 0 1,0 1-1,1-1 0,-1 1 1,0 0-1,0 0 0,-5 1 1,-3 0-179,27 0 119,26 7 0,-4-2-68,-10-1 84,-1 2 1,1 0-1,-2 1 1,1 2-1,33 17 1,-40-18 191,-4-3-186,0 1-1,-1 1 1,0 0-1,0 1 0,14 12 1,-26-21-1,0 1 0,-1 0 0,1 0 0,-1 0 1,1 0-1,0 0 0,-1 0 0,0 0 0,1 0 0,-1 0 0,1 0 0,-1 0 1,0 0-1,0 0 0,0 0 0,0 0 0,0 1 0,0-1 0,0 0 1,0 0-1,0 0 0,-1 1 0,-10 26 222,5-16-40,1-2-114,0-2-1,-1 1 1,0 0 0,0-1 0,-1 0 0,-9 8-1,4-4-85,-2 3 45,-2-1 1,1-1 0,-2-1-1,-30 18 1,-77 33-5428,111-57 3951,-8 5-1091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2976,'5'-5'19471,"-5"5"-19465,0 0-1,0 0 1,-1 0-1,1 0 1,0 0-1,0 0 1,0 0 0,0 0-1,0 0 1,0 0-1,0 1 1,0-1-1,-1 0 1,1 0-1,0 0 1,0 0-1,0 0 1,0 0-1,0 1 1,0-1-1,0 0 1,0 0-1,0 0 1,0 0-1,0 0 1,0 0-1,0 1 1,0-1-1,0 0 1,0 0 0,0 0-1,0 0 1,0 0-1,0 1 1,0-1-1,0 0 1,0 0-1,0 0 1,0 0-1,0 0 1,0 0-1,1 1 1,-1-1-1,0 0 1,0 0-1,0 0 1,0 0-1,0 0 1,0 0-1,0 0 1,0 0 0,1 0-1,-1 0 1,0 1-1,0-1 1,0 0-1,0 0 1,0 0-1,1 0 1,7-1 100,5-7-144,11 4 124,29-2-1,47-11-181,29-3 368,40-5-485,-36 4 506,-117 18-171,-1 0 0,0-1-1,25-11 1,3-1 180,-22 9-176,0 2 1,40-6-1,-24 8-93,-22 3 48,0-1 1,30-7-1,-36 6-121,-1 1 0,1 0 0,-1 0 0,1 0 0,-1 1 0,1 0 0,0 1 0,-1 0 0,10 3 0,9-3-1314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3392,'-2'2'10199,"5"13"-2804,-3-6-9502,-3 7 2351,0 0-1,0 26 0,2-9-215,-5 287 1226,7-192-727,17 302 897,-17-353-1524,-1-53 171,4 46 1,1-18 386,-4-46-345,-1 0 1,1-1-1,-1 1 0,-1 9 0,1 1 884,-9-20 379,8-2-1333,-1 1 0,1 0 0,-1 0 1,-1-1-1,1 1 0,-5-6 0,-8-20 55,5 6-48,7 14-38,-1 1-1,0 0 0,-1 1 0,-10-17 1,9 13-47,4 9 18,1 0 0,-1 1 0,0-1-1,-1 0 1,1 1 0,-5-6 0,1-3-95,4 10 76,4 4-88,-1-1 44,-1 16-720,1-7 797,0 0 0,1-1 0,1 1 0,-1 0 0,2-1 0,-1 1 0,10 15 0,-6-11-23,-1 1 0,5 17 1,13 41 243,-20-47 1121,-3-24-1350,-1-2 16,0 0 1,0 0 0,0 0-1,0 0 1,1 0-1,-1-1 1,0 1 0,0 0-1,0 0 1,0 0-1,0 0 1,0 0 0,0 0-1,0 0 1,1 0-1,-1-1 1,0 1-1,0 0 1,0 0 0,0 0-1,0 0 1,0 0-1,1 0 1,-1 0 0,0 0-1,0 0 1,0 0-1,0 0 1,1 0 0,-1 0-1,0 0 1,0 0-1,0 0 1,0 0 0,0 0-1,0 0 1,1 0-1,-1 0 1,0 0 0,0 1-1,0-1 1,0 0-1,0 0 1,0 0-1,1 0 1,-1 0 0,0 0-1,0 0 1,0 0-1,0 1 1,0-1 0,0 0-1,0 0 1,0 0-1,0 0 1,0 0 0,0 0-1,0 1 1,1-1-1,-1 0 1,0 0 0,0 0-1,13-26 64,2 0-1,1 1 0,1 0 1,1 1-1,30-31 1,-41 49-125,-5 6 50,-1-1-1,0 0 1,0 0 0,0 1 0,0-1 0,0 0-1,-1 0 1,1 0 0,0 0 0,0 0-1,-1 0 1,1-1 0,0 1 0,0-2-1,5-7-938,-7 10 922,1 0 0,0 0-1,0 0 1,0 0 0,0 0 0,0 1 0,0-1-1,0 0 1,0 0 0,0 0 0,0 0-1,0 0 1,0 0 0,0 1 0,0-1-1,0 0 1,1 0 0,-1 0 0,0 0 0,0 0-1,0 0 1,0 1 0,0-1 0,0 0-1,0 0 1,0 0 0,0 0 0,0 0-1,0 0 1,1 0 0,-1 0 0,0 0-1,0 0 1,0 1 0,0-1 0,0 0 0,0 0-1,0 0 1,1 0 0,-1 0 0,0 0-1,0 0 1,0 0 0,0 0 0,0 0-1,0 0 1,1 0 0,-1 0 0,0 0 0,0 0-1,0 0 1,0 0 0,0 0 0,0 0-1,1-1 1,-1 1 0,0 0 0,0 0-1,0 0 1,0 0 0,0 0-288,1 1 1,-1-1 0,0 1-1,0-1 1,0 1-1,1-1 1,-1 1-1,0-1 1,1 0-1,-1 1 1,0-1-1,1 0 1,-1 1 0,1-1-1,-1 0 1,0 1-1,1-1 1,-1 0-1,1 0 1,-1 1-1,1-1 1,-1 0-1,1 0 1,-1 0 0,1 0-1,-1 0 1,1 0-1,-1 0 1,1 0-1,-1 0 1,1 0-1,0 0 1,7 0-2591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2240,'0'-11'1309,"0"7"-235,0 7 1028,0-14 2869,-1 15-979,-3 7-2475,3-5-1201,-1 1 1,1-1-1,-2 1 0,1-1 1,-1 0-1,0 0 0,-3 6 1,-1 0 21,-2 10 378,-13 43-1,-5 12-55,-30 34 60,9-34-432,45-69-374,3-7 97,0-1 0,0 0 1,0 0-1,0 0 0,-1 0 0,1 1 1,0-1-1,0 0 0,0 0 0,0 0 1,0 1-1,0-1 0,0 0 0,0 0 1,0 0-1,0 1 0,0-1 0,0 0 1,0 0-1,0 0 0,1 0 0,-1 1 1,0-1-1,0 0 0,0 0 0,0 0 1,0 1-1,0-1 0,0 0 0,0 0 1,1 0-1,-1 0 0,0 0 0,0 0 1,0 1-1,1-1 0,13-17 928,-7 7-922,-1 1 1,0-1-1,5-10 0,0-1 42,1-1-3,13-40 0,-4 11-120,-2 11 147,19-62-1,-38 101-92,0-1 0,1 1-1,-1 0 1,0-1 0,1 1-1,-1 0 1,1 0 0,0 0-1,-1-1 1,1 1 0,0 0-1,0 0 1,0 0 0,-1 0-1,3-2 1,-2 3 14,-1 0 0,1 0 0,-1 0 0,1 0 0,-1 0 0,0 0 0,1 0 0,-1 0 0,1 0-1,-1 0 1,0 0 0,1 0 0,-1 1 0,1-1 0,-1 0 0,0 0 0,1 0 0,-1 0 0,1 1 0,11 11 125,-5-2-108,0 1 0,-1 0 1,-1 0-1,0 1 0,7 23 0,-3-10 39,55 174 728,-58-179-579,-4-14-2100,-3-18-6367,1 3 4973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 2080,'0'-9'13450,"-5"9"-11189,-72 4 1393,57-3-3370,-1 1 0,1 2 0,-34 9 0,45-10-242,0 1 0,0 0 0,0 0 1,1 1-1,0 0 0,0 1 1,0 0-1,0 0 0,1 1 0,0 0 1,1 0-1,0 0 0,-10 15 1,14-18-58,0 0 1,1 0-1,-1 1 1,1-1 0,0 0-1,0 1 1,1-1-1,-1 1 1,1-1-1,0 1 1,0-1 0,1 1-1,0 4 1,0 16 120,1-15-85,-1-1 0,1 1 1,1 0-1,0-1 0,0 0 1,1 0-1,0 0 0,1 0 1,9 14-1,-11-19 29,0-1-1,1 1 1,-1 0 0,1-1 0,0 1 0,0-1-1,0 0 1,0 0 0,1-1 0,-1 0-1,1 1 1,-1-1 0,1-1 0,0 1-1,0-1 1,0 1 0,6-1 0,4 1 61,-1-1 0,1-1 0,-1-1 0,25-3 0,-18 0-44,0-1 1,0 0-1,-1-2 1,0 0-1,38-20 0,-30 11 123,-1-1-1,-1-1 1,34-31-1,-54 43-22,0 0 1,0 0-1,8-14 0,-12 17-95,0 0-1,0 0 1,0 0-1,-1-1 1,1 1 0,-1-1-1,0 1 1,0-1-1,0 0 1,0-4-1,-2 3-40,0 0 0,0 0-1,0 1 1,-1-1 0,1 0 0,-1 1-1,-1 0 1,1-1 0,0 1 0,-1 0-1,0 0 1,0 0 0,0 0 0,-1 1-1,1-1 1,-6-3 0,5 5-53,1 0 0,-1 1 0,1 0 1,-1-1-1,0 1 0,1 1 0,-1-1 0,0 0 0,0 1 1,1 0-1,-6 0 0,-15-2-137,16 0-23,0 1 0,0 0 0,0 1 0,0 0 0,0 0 0,0 0 0,0 1 1,0 1-1,-10 2 0,2-2-412,14-2 349,0 0 0,0 1 0,0-1 0,0 0-1,0 1 1,0-1 0,1 1 0,-1 0-1,0-1 1,0 1 0,0 0 0,1 0-1,-1 0 1,-1 2 0,-2 1-809,4-3 471,-1 0 1,1 1-1,-1-1 0,1 1 1,0-1-1,0 1 0,-1 0 0,1-1 1,0 1-1,1 0 0,-1 0 1,-1 3-1,1 7-1982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8736,'4'4'4693,"2"9"-2570,2 21 1322,-5-25-2853,-1 0 0,0 0 0,1 14 0,-1 142 1901,-13-55-3648,10-104 785,1-5 80,0 0 0,0 1-1,-1-1 1,1 0 0,0 0 0,0 0 0,-1 0-1,1 0 1,-1 0 0,0 2 0,0 2-1444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3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25 4896,'-7'-7'5464,"6"6"-5054,1 1 1,-1-1-1,0 0 1,1 1-1,-1-1 1,1 1-1,-1-1 0,0 1 1,0-1-1,1 1 1,-1-1-1,0 1 1,-1-1-1,-14-3 2040,13 2-2147,0 1 0,0 1 1,0-1-1,0 0 0,0 1 1,-1 0-1,1-1 0,0 1 0,-5 1 1,-4 1-56,0 1 0,0 1 0,0 0 0,1 0 1,0 1-1,0 1 0,0 0 0,1 0 0,-1 1 1,2 0-1,-1 1 0,-10 11 0,13-12-233,0 2 1,0-1-1,1 1 0,1 0 0,-1 0 0,1 1 0,1 0 1,-6 15-1,8-17-11,-1 1 1,1 0-1,0 0 1,1 1 0,0-1-1,1 0 1,0 0-1,0 1 1,1-1-1,2 12 1,-2-17 9,0 1 1,1-1 0,0 0-1,0 0 1,0 0-1,6 8 1,-6-10 19,-1 0 0,1 0 0,0 0-1,0 0 1,0 0 0,1 0 0,-1 0 0,0-1 0,1 1-1,-1-1 1,1 1 0,-1-1 0,5 1 0,2 0 120,-1-1 0,1 0 0,-1-1 0,1 0 1,16-3-1,45-10 64,-47 7-161,-2 1 26,-1 0 1,0-2-1,29-13 1,-37 14 24,-1 0-1,1-1 1,-1-1 0,0 0-1,-1 0 1,14-15 0,-21 21-74,-1 0 1,0 0-1,0-1 0,0 1 1,0-1-1,0 1 1,-1-1-1,1 1 0,-1-1 1,0 0-1,1 0 1,-1 0-1,0 0 0,-1 0 1,1 0-1,-1 0 1,1 0-1,-1 0 0,0-5 1,0 4-105,-1 0 1,1 0-1,-1 1 1,0-1-1,0 0 1,0 1-1,-1-1 1,1 1-1,-1 0 1,0-1-1,0 1 1,0 0-1,0 0 1,0 0-1,-1 0 1,1 1-1,-1-1 1,0 1-1,0-1 1,0 1-1,0 0 1,0 0-1,-1 0 1,1 1-1,0-1 1,-1 1-1,1 0 1,-1 0-1,0 0 1,1 0-1,-7 0 1,3 1-176,-1 0-1,1 0 1,0 1 0,0 0-1,0 0 1,0 1 0,0 0-1,0 0 1,-12 5 0,1 3-1854,-1 1 0,1 0 1,-20 17-1,22-13-231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4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97 5472,'-7'-3'8584,"7"4"-8288,-6 6 2758,-3 20-3781,6-16 1802,-81 300 1954,61-229-2492,-2 8-236,24-84-259,0 1 114,-1 0-1,1 0 1,-1 0-1,0 0 1,-4 7 0,5-11 253,2-6 248,0-1-609,0 1-1,-1-1 0,1 1 0,1-1 0,1-4 1,3-8 106,20-161 23,-12 72 72,-2 31 237,26-88-1,-32 131-202,-5 26-218,0 0 1,0-1-1,0 1 1,1 0-1,0 0 1,3-6-1,-5 11-77,0-1 0,0 1 0,0 0 0,1 0 0,-1 0 0,0 0 0,0 0 0,1 0 0,-1-1 0,0 1 0,0 0 0,1 0 0,-1 0 0,0 0 0,0 0 0,1 0 0,-1 0-1,0 0 1,0 0 0,1 0 0,-1 0 0,0 0 0,0 0 0,1 1 0,-1-1 0,0 0 0,0 0 0,1 0 0,-1 0 0,0 0 0,0 0 0,0 1 0,1-1 0,-1 0 0,0 0 0,0 0 0,0 0 0,0 1 0,1-1 0,-1 0 0,0 0-1,0 1 1,10 12-189,-8-12 195,5 12 27,0-1 1,-1 1 0,0 0-1,6 22 1,-5-14 9,27 83 37,-16-47 74,48 105 0,-65-159-114,1 1 0,0-1 0,0 0 0,0 0 0,1 0 0,-1 0 0,1 0 0,0-1 0,-1 1 0,1-1 0,0 0 0,5 3 0,-7-5-6,0 1-1,0-1 0,0 1 0,0-1 1,0 0-1,0 0 0,1 1 0,-1-1 1,0 0-1,0 0 0,0 0 0,1 0 0,-1-1 1,0 1-1,0 0 0,0 0 0,2-1 1,-1-1-3,0 1 1,0 0 0,0 0-1,-1-1 1,1 1 0,-1-1-1,1 1 1,-1-1 0,1 0-1,-1 1 1,0-1 0,2-4-1,9-19-118,-2-2 0,0 1-1,6-35 1,-2 12-42,32-154-60,-32 136 210,-13 58-190,0 0 1,0-1-1,-1-9 1,0 18 128,10 53-492,4 113 1608,-10-108-986,24 250 247,-28-299-775,2 5 1081,3-36-17062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4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8 162 7296,'2'4'10560,"20"16"-8347,-17-18-1993,0 1 0,1-1-1,-1-1 1,1 1 0,-1-1 0,1 0 0,0 0 0,0 0 0,0-1 0,-1 0 0,1 0 0,0-1 0,0 1-1,-1-1 1,1-1 0,0 1 0,-1-1 0,9-3 0,-6 1-123,-1 0-1,0-1 1,1 1 0,-2-1-1,1 0 1,-1-1-1,1 0 1,-2 0 0,1 0-1,-1-1 1,0 1 0,5-10-1,-8 14-84,-1-1 0,0 1 0,0-1 0,0 1 0,0-1-1,0 1 1,0-1 0,-1 0 0,1 1 0,-1-1 0,0 0 0,0 1 0,0-1 0,0 0-1,0 1 1,-1-1 0,1 0 0,-1 1 0,0-1 0,0 0 0,0 1 0,0-1-1,0 1 1,0 0 0,-1-1 0,1 1 0,-4-4 0,2 3-46,0 0 1,0 0-1,0 1 0,-1-1 1,1 0-1,-1 1 1,0 0-1,1 0 1,-1 0-1,0 1 0,0-1 1,0 1-1,-1 0 1,1 0-1,0 0 0,0 1 1,-7-1-1,5 2 94,0-1-1,0 1 1,0 1 0,0-1-1,1 1 1,-1 0 0,1 0-1,-1 0 1,1 1 0,0 0-1,0 0 1,0 1-1,0-1 1,-6 7 0,5-5-18,0 1 1,1 0 0,0 0 0,0 0 0,0 1 0,1 0-1,0 0 1,0 0 0,1 0 0,-3 9 0,3-6-4,0 0 0,1 1 0,0 0 0,1 0 0,0-1 0,1 1 0,1 17 0,0-22 7,0 0 1,1 0 0,-1 0 0,1 0-1,0 0 1,1-1 0,0 1 0,-1-1-1,2 1 1,-1-1 0,1 0 0,-1-1-1,1 1 1,8 7 0,-3-5 44,-1 0 0,1-1 0,1 0 1,-1 0-1,1-1 0,0 0 0,1-1 0,-1 0 0,1 0 1,12 1-1,-2-1-571,0-2 0,0 0 0,1-2 0,29-2 0,-42 1-888,0 0 1,0-1 0,14-4 0,8-7-5057,-14 7 3272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8896,'11'-7'8443,"-6"16"-4834,-2-2-3086,4 15 284,0 1-1,-1 0 0,-2 1 1,3 30-1,3 77-198,16 134 112,-21-225-509,-5-28-141,1 0 0,1 0 0,5 17 0,-7-29-24,0 0 1,0 0-1,0 0 1,0 1-1,0-1 0,0 0 1,0 0-1,0 0 1,0 0-1,0 0 0,1 1 1,-1-1-1,0 0 1,0 0-1,0 0 1,0 0-1,0 0 0,0 0 1,1 1-1,-1-1 1,0 0-1,0 0 0,0 0 1,0 0-1,1 0 1,-1 0-1,0 0 1,0 0-1,0 0 0,0 0 1,1 0-1,-1 0 1,0 0-1,0 0 0,0 0 1,1 0-1,-1 0 1,9-6 415,-7 3-440,0 0 1,1 1-1,-1-1 1,-1 0-1,1 0 0,0 0 1,1-5-1,9-25 45,72-188 210,-57 159-404,53-89 1,-42 90-197,34-58-2602,-52 74-2622,-11 32 2955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 2976,'2'-2'11069,"0"11"-4937,-1-4-8395,-6 23 3408,0-8-930,-6 163 906,9-131-818,-13 428 1585,18-179-1246,0-87-393,-3 880 2028,-5-966-1987,0-8-164,4-93-35,-5 28-1,3-35-77,0 2-1,2 35 1,2-9 127,-6 60 1,1 40-241,6 146 598,-4-156-303,-3 45-403,3-153 235,1 0 0,2 0-1,6 43 1,-2-13-118,-2-8 139,-2-36-143,-1-15 85,0 1 0,0 0-1,0-1 1,0 1 0,1 0 0,-1-1-1,0 1 1,1-1 0,-1 1-1,2 1 1,-1-1 133,-3-1-849,-1-4 526,-2-5 1,-4-6 162,2 0 1,0 0 0,0-1-1,-5-21 1,-18-64 147,-3-12 34,29 98-89,-1-1 1,-7-15-1,10 25-43,-1-10 80,3 13-87,0 1 0,0-1 0,0 0 0,-1 1 0,1-1 0,0 0 0,-1 1 0,0-1 0,1 1 1,-1-1-1,0 1 0,1-1 0,-1 1 0,0-1 0,0 1 0,0 0 0,-2-2 0,3 3-4,0 0 0,0 0-1,0 0 1,0-1 0,0 1 0,0 0-1,0 0 1,0 0 0,0 0 0,0 0-1,-1 0 1,1 0 0,0 0 0,0 0-1,0-1 1,0 1 0,0 0-1,0 0 1,0 0 0,0 0 0,0 0-1,0 0 1,0 0 0,-1 0 0,1 0-1,0 0 1,0 0 0,0 0 0,0 0-1,0 0 1,0 0 0,0 0 0,0 0-1,-1 0 1,1 0 0,0 0 0,0 0-1,0 0 1,0 0 0,0 0-1,0 0 1,0 0 0,0 0 0,-1 0-1,1 0 1,0 0 0,0 0 0,0 0-1,0 0 1,0 0 0,0 0 0,0 0-1,0 1 1,0-1 0,0 0 0,-1 0-1,1 0 1,0 0 0,0 0 0,0 0-1,0 0 1,0 0 0,0 0-1,0 1 1,0-1 0,0 12 141,5 20 106,14 81-61,11 44-77,-11-62-72,-12-50-9,-1-6-30,-6-38 373,1-1-368,-1 0 0,1 0 0,-1 0 0,1 0 0,-1 0 0,1 0 0,-1 0 0,1-1 0,-1 1 1,0 0-1,1 0 0,-1 0 0,1-1 0,-1 1 0,0 0 0,1-1 0,0 1 0,0-5 12,0 0 0,1 1 0,0-1 1,0 1-1,0 0 0,1 0 0,-1 0 0,1 0 1,4-4-1,4-8 61,1-9-60,-9 20-25,-1-1 0,1 1 1,1 0-1,5-7 0,10-13 33,2 1-1,1 1 0,35-28 1,-34 39-553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1248,'-1'-1'171,"1"0"0,-1 0 1,1-1-1,0 1 0,-1 0 0,1 0 0,0 0 1,0 0-1,-1 0 0,1-1 0,0-1 0,1-1 1418,-8-2 24,5 4-1175,5 6-228,-2-4 238,-20 0 6853,17 0-6441,-11 1 1585,13-1-2424,-1 0 0,1 0 0,0 0-1,-1 0 1,1 0 0,0 0-1,-1 0 1,1 1 0,0-1-1,-1 0 1,1 0 0,0 0-1,0 0 1,-1 1 0,1-1-1,0 0 1,-1 0 0,1 0-1,0 1 1,0-1 0,0 0-1,-1 0 1,1 1 0,0-1-1,0 0 1,0 1 0,0-1-1,-1 0 1,1 1 0,0-1-1,0 2 30,-1 0-1,0-1 0,0 1 0,1-1 0,-1 1 0,0-1 0,0 1 0,-2 1 1,-4 7 201,-31 80 842,19-50-646,1 1-1,3 1 1,-10 43 0,21-68-149,-9 29 1,9-41 334,3-4-283,2-3-58,1-25 374,16-43-540,20-72 170,-34 129-351,2-24 0,3-8 181,-7 40-102,-1 0-82,1 0 0,-1 0-1,0-1 1,1-9 0,-2 14 61,0 1 1,0 0 0,0-1-1,0 1 1,0-1-1,0 1 1,0-1 0,0 1-1,0-1 1,0 1-1,0 0 1,0-1-1,0 1 1,1-1 0,-1 1-1,0 0 1,0-1-1,0 1 1,1 0 0,-1-1-1,0 1 1,1 0-1,-1-1 1,0 1-1,1 0 1,-1 0 0,0-1-1,1 1 1,-1 0-1,1 0 1,-1 0 0,0-1-1,1 1 1,-1 0-1,1 0 1,-1 0 0,1 0-1,0 0 1,0 0-4,0 0 0,0 0 0,0 1 1,0-1-1,0 0 0,0 1 0,0-1 1,0 1-1,0-1 0,0 1 0,0-1 1,0 1-1,0 0 0,0 0 0,0-1 1,0 2-1,9 10 4,11 19 0,8 10 292,-23-32-219,0 1 0,-1-1 0,0 1 0,0 0 0,-1 0 0,0 1 1,-1-1-1,0 1 0,-1 0 0,2 11 0,-4-18-84,1 1 98,0 0 0,0 0 0,-1 0 1,0 0-1,0 7 0,0-11-64,-1 1 0,1-1-1,-1 1 1,1-1 0,-1 0 0,1 1 0,-1-1 0,0 0-1,1 1 1,-1-1 0,0 0 0,0 0 0,0 0 0,0 0-1,0 1 1,0-1 0,0-1 0,-1 1 0,1 0 0,0 0-1,0 0 1,-3 0 0,-10 5 16,0-2-1,0 0 1,-1 0 0,0-1-1,-22 1 1,33-4-199,0 1 0,0 0-1,1-1 1,-1 1 0,0 1 0,1-1 0,0 0-1,-7 4 1,8-4-110,1 1 1,-1-1-1,1 0 0,0 0 1,-1 1-1,1-1 0,0 1 1,0-1-1,0 1 0,0-1 1,0 1-1,0 0 0,0-1 0,1 1 1,-1 0-1,0 0 0,1 0 1,0-1-1,-1 5 0,1 23-4475,3 6 1515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 1248,'-3'2'10242,"-8"8"-7567,0-7-285,11-3-2357,0 0 0,-1 0-1,1 0 1,0 0 0,0 0 0,0 0 0,0 0 0,0 0 0,0 0 0,0 0-1,0 1 1,0-1 0,0 0 0,0 0 0,-1 0 0,1 0 0,0 0 0,0 0-1,0 0 1,0 0 0,0 0 0,0 0 0,0 0 0,0 0 0,-1 0 0,1 0-1,0 0 1,0 0 0,0 0 0,0 0 0,0 0 0,0 0 0,0 0 0,0 0-1,-1 0 1,1 0 0,0 0 0,0 0 0,0 0 0,0-1 0,0 1 0,0 0-1,0 0 1,0 0 0,0 0 0,0 0 0,-1 0 0,1 0 32,-1 0 1,1 0 0,-1-1 0,1 1-1,-1 0 1,1 0 0,-1 1-1,1-1 1,-1 0 0,1 0-1,-1 0 1,1 0 0,-1 0-1,1 0 1,-1 1 0,1-1-1,-1 0 1,1 0 0,0 1-1,-1-1 1,1 0 0,-1 1 0,1-1-1,-1 1 7,-13 0 1997,14-1-2111,-5-1 1746,5 0-1660,0 1 0,0-1-1,0 1 1,0-1 0,0 1-1,0-1 1,0 1 0,0-1 0,1 1-1,-1-1 1,0 1 0,0-1 0,0 1-1,0-1 1,1 1 0,-1-1-1,0 1 1,0-1 0,1 1 0,-1 0-1,0-1 1,1 1 0,-1-1-1,1 1 1,-1 0 0,1-1 0,22-14 190,-18 10-195,0 1 0,0 0 1,0-1-1,1 2 0,-1-1 0,1 1 0,0 0 0,0 0 0,0 0 0,0 1 0,1 0 1,-1 0-1,1 1 0,10-2 0,-14 4 40,-1-1 0,1 1 0,-1-1 0,0 1-1,0 0 1,1 0 0,-1 0 0,0 0 0,0 0 0,0 0 0,0 1 0,0-1 0,0 1 0,-1-1 0,1 1-1,0 0 1,-1-1 0,1 1 0,-1 0 0,2 4 0,4 5 233,-1 1 0,7 19-1,-8-20-279,-2-4 54,0-1-1,0 1 1,1-1 0,-1 0 0,1 0 0,1-1 0,-1 1-1,1-1 1,9 7 0,-10-9-18,-1 0 0,1-1 0,0 1 0,1-1 0,-1 0 0,0 0 0,1-1 0,-1 1 0,1-1 0,-1 0 0,1 0 0,0-1 0,-1 1 0,1-1 0,7-1 0,0 0 24,0-1-1,0-1 1,0 0-1,0 0 1,-1-1-1,16-8 0,62-39 89,-69 38-237,6 0 162,-23 12-486,1-1 0,0 1 0,-1-1 0,1-1 0,6-4 0,-8 5-769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94 156 6144,'-2'-2'659,"2"3"-588,0-1 0,0 0-1,0 0 1,0 0 0,0 0-1,0 0 1,0 0 0,0 1-1,0-1 1,0 0 0,0 0-1,-1 0 1,1 0 0,0 0-1,0 0 1,0 1 0,0-1-1,0 0 1,0 0 0,0 0-1,0 0 1,0 0 0,0 0-1,0 0 1,-1 1 0,1-1-1,0 0 1,0 0 0,0 0-1,0 0 1,0 0 0,0 0-1,-1 0 1,1 0 0,0 0-1,0 0 1,0 0 0,0 0 0,0 0-1,0 0 1,-1 0 0,1 0-1,0 0 1,0 0 0,0 0-1,0 0 1,0 0 0,-1 0-1,1 0 1,0 0 0,0 0-1,0 0 1,0 0 0,0 0-1,0 0 1,0-1 0,-1 1-1,1 0 1,0 0 0,0 0-1,0 0 1,0 0 0,0 0-1,0 0 1,0-1 0,0 1-1,0 0 1,0 0 0,-15 0 7406,15 0-7407,0 0 1,-1 0-1,1 0 1,0 0-1,-1 0 1,1 1-1,0-1 1,0 0-1,-1 0 1,1 0-1,0 0 1,-1 0-1,1 0 1,0 0-1,0 0 0,-1-1 1,1 1-1,0 0 1,-1 0-1,1 0 1,0 0-1,0 0 1,-1 0-1,1-1 1,0 1-1,0 0 1,-1 0-1,1 0 1,0 0-1,0-1 1,0 1-1,-1 0 1,1 0-1,0-1 1,0 1-1,0 0 1,0 0-1,-1-1 1,1 1-1,0 0 1,0-1-1,0 1 1,0 0-1,0 0 1,0-1-1,0 1 1,0 0-1,0-1 0,0 1 1,0 0-1,0-1 1,0 1-1,0 0 1,0 0-1,0-1 1,1 1-1,-1-9 307,1 7-311,-1 0 0,1 0 1,-1 0-1,1 0 0,0 0 0,0 0 0,0 0 0,0 0 0,0 0 0,0 1 0,0-1 0,1 0 1,1-1-1,23-23 477,-21 22-470,12-12 285,-4 4 139,24-18-1,-33 27-462,0 1 0,0-1 0,0 1 0,0 0 0,0 0 0,0 1 0,1-1 0,-1 1 0,1 0 0,-1 0 0,8 0 1,-10 1-16,0 0 0,0 1 0,0-1 1,0 1-1,0 0 0,0-1 0,0 1 1,0 0-1,0 0 0,0 0 0,-1 0 1,1 1-1,-1-1 0,1 0 1,-1 1-1,1-1 0,-1 1 0,0 0 1,1-1-1,0 4 0,3 2 83,-1 0-1,-1 1 1,5 12-1,-3-5-7,-2-1 0,0 1 0,0 0 0,-2 0 0,1 26 0,-3-18 37,-1 0 0,-1-1 0,-6 27 0,-10 18 56,-4-1-1,-2-1 1,-53 99 0,57-128-105,-2-2-1,-48 56 1,61-77 8,-11 11 28,84-33 458,169-25-197,-212 33-394,-10 0-159,-1 1-1,15-4 0,-10 2-6459,-9 1 4340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20 244 5216,'-16'-3'1696,"16"4"-1474,0-1 1,-1 0-1,1 1 0,0-1 1,0 0-1,-1 1 0,1-1 1,0 1-1,0-1 1,-1 0-1,1 1 0,0-1 1,0 1-1,0-1 0,0 0 1,0 1-1,0-1 1,0 1-1,0-1 0,0 1 1,0-1-1,0 1 1,0 0-1,1 11 4851,0-10-4876,0-1 1,0 1-1,0-1 0,0 0 0,1 1 0,-1-1 0,0 0 1,1 0-1,-1 0 0,0 0 0,1 0 0,-1 0 1,1 0-1,0-1 0,-1 1 0,1-1 0,0 1 1,-1-1-1,1 1 0,0-1 0,0 0 0,-1 0 1,1 0-1,0 0 0,0 0 0,-1 0 0,1-1 1,0 1-1,-1 0 0,1-1 0,0 1 0,-1-1 1,4-1-1,1-1-95,0 0 0,0-1-1,0 0 1,0 0 0,-1 0 0,0 0 0,7-8 0,1-3-43,-2-1 1,1 0-1,-2 0 1,0-1-1,-1 0 0,10-31 1,-11 27 87,1 1 1,19-34 0,-28 67 26,1-6-140,-26 295 2238,12-188-1697,6-46-137,3 114-1,5-38-127,-1-84-161,0-59-80,-1-1-144,-1 0 83,1 0-1,0-1 0,-1 1 1,1 0-1,0-1 0,-1 1 1,1-1-1,0 0 0,0 1 0,-1-1 1,1 0-1,0 0 0,-1-1 1,-3-1-9,2 1-11,-1 0 1,1 1 0,-1 0-1,0 0 1,1 0-1,-1 0 1,0 0 0,0 1-1,0-1 1,-4 1-1,-39 4-97,43-3 79,-1 0 1,1 0-1,0 0 0,-7 4 0,-2 0-40,76-15 753,22 2-462,-41 6-346,-1 2 1266,-30 0-5259,0 0-7267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166 332 4640,'-4'-2'529,"-7"-4"1038,8 22 4134,-2 9-2764,-10 27-1,2-9-1407,-17 55 933,-6 23-929,-4 82-386,34-179-949,4-19-61,3-16-46,11-89-219,106-323 696,-99 363-432,-3 14 239,1 0 0,35-63 1,-51 107-322,1-1 0,-1 1 1,0 0-1,1 0 1,0-1-1,-1 1 1,1 0-1,0 1 1,2-3-1,-3 4-35,-1 0-1,0-1 1,0 1-1,1 0 1,-1 0-1,0 0 1,1 0-1,-1 0 1,0 0-1,1 0 1,-1 0-1,1 0 1,-1 0-1,0 0 1,1 0-1,-1 0 0,0 0 1,1 0-1,-1 0 1,0 0-1,1 0 1,-1 0-1,0 1 1,0-1-1,1 0 1,-1 0-1,0 0 1,1 1-1,0 0 21,0 1-1,0-1 1,0 1 0,0-1-1,0 1 1,0 0-1,0-1 1,-1 1 0,1 2-1,54 227 943,-11-38-479,-17-101-225,-27-92-272,0 1 1,0 0-1,0-1 0,0 1 0,0 0 0,1-1 1,-1 1-1,0 0 0,0-1 0,1 1 0,-1 0 1,1-1-1,-1 1 0,0-1 0,1 1 0,-1-1 1,1 1-1,-1-1 0,1 1 0,0-1 1,-1 0-1,1 1 0,-1-1 0,1 0 0,0 1 1,0-1-1,0 0-6,0 0 1,0-1 0,0 1 0,-1 0-1,1-1 1,0 1 0,0-1-1,-1 1 1,1-1 0,0 0-1,-1 1 1,1-1 0,-1 1 0,1-1-1,0 0 1,-1 0 0,1-1-1,4-7-133,0 0 0,5-16-1,-9 21 8,16-46-349,-2-1 0,7-52-1,21-199 369,-36 234 237,-4 58-47,-1 12 1,1 17 67,6 197 864,-4-119-513,3 20-124,2 67-162,-10-155-321,0 41-2359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9056,'-1'-6'5220,"8"19"-1065,10 22-944,-11-15-2570,-1 1 0,-1 0 0,-1 0 0,1 31 0,0-4-358,-2 36-1072,-3-50-6523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74 9056,'-10'7'5581,"26"1"-747,-5-5-4332,-1 0 0,1-1 0,0 0 0,0 0 0,0-2 0,0 1-1,0-1 1,0-1 0,16-3 0,-22 3-435,0 0 1,-1 0-1,1-1 1,0 0-1,-1 0 1,0 0-1,1 0 1,-1-1-1,0 0 1,0 0-1,0 0 0,-1 0 1,1 0-1,-1-1 1,0 0-1,0 1 1,0-1-1,0 0 1,4-9-1,-7 12-48,0 0-1,1 1 0,-1-1 1,0 0-1,0 0 1,1 0-1,-1 0 0,0 0 1,0 0-1,0 0 1,0 0-1,0 0 0,0 0 1,0 0-1,-1 0 0,1 0 1,0 0-1,0 1 1,-1-1-1,1 0 0,0 0 1,-1 0-1,1 0 1,-1 0-1,0 1 0,1-1 1,-1 0-1,1 1 1,-1-1-1,0 0 0,0 1 1,1-1-1,-1 1 1,0-1-1,0 1 0,0-1 1,0 1-1,1-1 1,-1 1-1,0 0 0,0 0 1,0-1-1,0 1 0,-2 0 1,-4-1 95,0 1 0,0-1 0,0 1 0,-10 2 0,15-2-72,-12 1 234,0 2-1,0 0 1,1 0-1,-1 1 1,0 1-1,1 0 1,0 1 0,-19 12-1,28-15-191,0 0 0,0 0 1,0 0-1,1 0 0,-1 1 0,1 0 0,0-1 1,0 1-1,0 0 0,0 1 0,1-1 0,-4 9 0,5-10-40,0 0 0,0 0-1,0 1 1,0-1 0,1 0-1,0 1 1,0-1-1,0 0 1,0 1 0,0-1-1,0 0 1,1 1 0,0-1-1,0 0 1,0 0 0,0 1-1,0-1 1,1 0-1,-1 0 1,3 3 0,2 2 23,1 0 0,0 0 0,1 0 0,-1-1 1,2 0-1,-1 0 0,1-1 0,0 0 0,0-1 1,0 0-1,1 0 0,0-1 0,20 6 0,-14-6-189,0 0-1,0-1 0,0-1 0,0-1 0,0 0 0,0-1 0,1 0 0,23-5 0,-35 4-879,0 1 0,0 0 0,-1 0 0,1 0-1,0 1 1,4 0 0,17 2-10686,-22-3 8611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6:2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7712,'-4'-4'6629,"9"8"-2088,3 5-3761,-8-9-405,7 11 554,0 0 0,-1 0 1,-1 0-1,0 0 0,5 16 1,12 60 1079,-21-81-1899,59 447 3166,-53-370-3005,33 203 300,-33-264-412,-5-18-129,-1 0-1,0 0 1,1 0-1,-2 1 0,2 5 1,-1-11-52,1 0 0,-1 0 0,1-1 0,-1 1 0,0-1 0,0 1 1,1-1-1,-1 1 0,1-4 0,30-59-554,52-134 395,18-104-347,-19 34-57,-23 90-2830,-49 145 764,-2 10 827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2144,'-3'-2'11731,"12"4"-5837,-2-2-8213,28 1 2910,-16 0-396,28-2 0,-9-2-495,21-2-4317,-46 4 2687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5888,'1'-1'462,"1"0"0,0 0 1,-1 0-1,1 0 0,0 1 0,0-1 1,-1 1-1,1-1 0,0 1 0,0 0 1,0-1-1,0 1 0,3 0 0,0 0 184,0 1 0,1-1 0,-1 1 0,5 1 0,3 3-355,-1 0 1,20 11 0,-23-11-643,1 0 1,0 0 0,0-1 0,0 0-1,14 2 1,44 12-9175,-36-11 6832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4736,'12'-3'1160,"0"0"1,0 1-1,0 1 1,14 0-1,17-1 1219,-22 1-1614,25 1 1,90 1-692,-75-2-2603,-1 3-4525,-33 0 4483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5984,'10'-3'2688,"21"-2"-2336,-17 2 2080,4 6-1408,3-3 864,6 0-1120,-4 0-352,4 0-256,-4 0-160,-1 0 32,-4 0-960,0 5 512,-4-5-3200,4 3 1984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7552,'0'-3'3424,"27"3"-2976,-14 0 2496,6 0-1696,-6 0 1567,5 8-1663,0-4-512,1-1-416,-1 2-352,4-2 64,1-3-2848,8 5 1569,4-1-5825,7 4 3968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2488 2720,'0'0'1237,"-15"3"1104,14-3-2160,1 0 0,-1 1-1,0-1 1,0 0-1,1 0 1,-1 0 0,0 0-1,0 0 1,1 0-1,-1 0 1,0 0 0,0 0-1,1 0 1,-1 0-1,0-1 1,0 1-1,1 0 1,-1 0 0,0-1-1,1 1 1,-1-1-1,0 1 1,1 0 0,-1-1-1,1 1 1,-1-1-1,0 0 1,-1-2 204,1 1 0,0-1 1,0 0-1,0 1 0,0-1 0,-1-4 0,-5-15 209,-6-9 145,1 0 1,-10-43-1,18 59-528,2-1 0,0 0-1,1-20 1,8-86 1336,-6 66-872,1 24-359,-4-46-1,0 47-178,2-42 0,1 22-112,1-4 152,14-73-1,-6 55 15,-6 54-134,0-1 1,1 1-1,2 0 1,8-19-1,7-22 211,-13 31-2,-2-1 1,4-39 0,-2-64-97,-7 104-154,5-34 0,2-15 91,-3 6-222,2-48 193,-7 105-101,0 0 0,2 0 0,6-22 0,1-8-35,1 6 25,-1 8 56,21-64 147,-20 53-152,-6 16-1,2 1 1,15-38-1,-5 21-155,-11 26 235,0 0 1,16-27-1,-10 23-2,-7 11-112,0 1 0,0 1 1,0-1-1,1 1 1,9-9-1,-6 8 22,0 1 1,0 0-1,0 0 0,0 1 1,1 0-1,0 1 0,1 0 1,-1 0-1,21-5 0,71-7-165,-80 15 145,40 3 0,-20 1 67,-27-2-42,-1 1 0,0 1 0,0 1 0,15 4 0,53 20-38,-72-23 59,68 31 49,-59-29-59,0 2-1,-1 0 1,0 1 0,0 1 0,-1 0-1,-1 2 1,0 0 0,23 22 0,-20-14 36,-1 1-1,0 0 1,-2 2 0,0 0 0,-2 1 0,-1 0 0,0 1 0,10 32 0,-16-32-4,-1 1 1,-1 0 0,-1-1 0,-1 2 0,-1-1 0,-1 0 0,-2 0 0,-1 0-1,-5 29 1,-5 14 39,-5 47 54,15-96-176,-5 39 75,3 96 1,6-119 95,-1-7 14,6 31 0,-6-54-124,0 0 0,1-1 1,-1 1-1,1-1 0,1 0 0,-1 0 1,1 1-1,-1-2 0,2 1 1,-1 0-1,0 0 0,1-1 1,0 0-1,0 0 0,0 0 1,7 5-1,-4-3-61,2 1 170,1 1 0,18 10 1,39 24 71,-56-36-184,-1 1 1,0 1-1,-1-1 0,0 2 1,14 15-1,36 53 20,-38-48-178,-8-11 208,-5-6-27,1-1 1,0 1-1,1-1 1,18 16-1,-11-15-6,0 0 1,1-1-1,0-1 0,0-1 0,1-1 1,0 0-1,1-2 0,24 6 0,193 29 375,-159-28-339,52 5 98,38-6 187,96 5-329,-226-13 8,41 8-1,28 3 323,341-3 101,-335-7-352,-101-4-74,0 0 0,14 3 0,5 1 20,-25-5-121,-1 1-1,1 0 0,-1 0 1,0 0-1,1 1 0,-1-1 1,8 5-1,-10-3 160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5533 2144,'0'0'699,"9"-4"3615,-8 1-3833,-1 0 0,1 0 0,-1 0 0,0 0 0,0 0 0,0 1 0,0-1 1,-1 0-1,0-4 0,-3-14-3,1 0 0,1 0 0,0 0 0,2 0 0,0 0 0,2 0 0,7-39 0,0 27-244,-4 19-66,4-25 0,13-145 956,19-110-211,-16 159-534,8-155 0,-19 95 85,-7-7-47,8-155-178,-8 23 499,-1 1-404,27 0-180,11-39 97,-18 227 103,-7 51-137,-3 11-207,8-59 81,16-120 80,-27 185-18,2-10-242,-4 32 179,5-67 0,-6-57-417,-3 41 495,-5-45-167,-3 88 259,1 86-208,2-1-1,-1 1 0,1 0 1,5-15-1,4-14-4,20-133-377,-30 152 313,0 1 0,-1-1-1,-1 0 1,-5-34 0,4 46-98,0-1 0,0 1 0,-4-8 0,4 10-359,0 0 1,0 0-1,1 0 1,-1 0-1,1 0 1,0 0-1,1 0 1,-1 0-1,1 0 1,1-9-1,-1 2-3097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72 248 2080,'4'-7'616,"0"3"1899,-4-14 1058,0 18-3512,1-3 177,-1 0 0,0 0 1,0 0-1,0 0 0,-1-1 0,1 1 0,-1 0 0,1 0 0,-1 0 1,0 0-1,-1 1 0,1-1 0,0 0 0,-1 0 0,-2-4 1,2 5-124,1 0 0,-1-1 0,1 1 1,0-1-1,0 1 0,-1-5 0,1 3 64,-1 0-1,1 1 1,-1-1-1,0 1 0,-2-5 1,0 3 77,1 0 0,0-1 0,1 1 0,-3-7 0,2 5 4,0 0 0,-1 0 0,-6-11 0,9 17-249,0 0 0,0 0-1,0 0 1,1-1 0,-1 1 0,1 0 0,-1-1 0,1 1 0,-1 0 0,1-1-1,0 1 1,0 0 0,-1-1 0,1 1 0,0 0 0,1-3 0,-1-2 86,0-12-123,0 19-193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7 404 9056,'-1'0'409,"1"0"-313,0 0 0,-1 0 0,1-1 0,0 1 1,-1 0-1,1 0 0,0 0 0,-1-1 0,1 1 0,0 0 1,0 0-1,-1-1 0,1 1 0,0 0 0,0-1 1,-1 1-1,1 0 0,0 0 0,0-1 0,0 1 0,0-1 1,0 1-1,0 0 0,-1-1 0,1 1 0,0 0 1,0-1-1,0 1 0,0 0 0,0-1 0,0 1 1,0-1-1,1 1 0,-1 0 0,0-1 0,0 1 0,0-1 1,27-33 2799,33-56-1,-19 24-1453,-34 55-1058,1 2-1,0-1 1,1 1 0,12-11-1,-19 18-287,-1 1-1,1-1 0,0 1 0,0 0 1,0 0-1,1 0 0,-1 0 0,0 0 1,0 0-1,0 0 0,1 1 0,-1-1 1,0 1-1,1 0 0,-1 0 0,0 0 0,1 0 1,-1 0-1,0 0 0,1 0 0,3 2 1,-2 0 33,0-1 0,0 1 1,0 0-1,-1 1 1,1-1-1,-1 1 0,0-1 1,0 1-1,0 0 0,0 0 1,3 5-1,7 9 390,21 25 658,-31-39-1096,0 0 1,0 0-1,0-1 1,0 1-1,0-1 1,1 0-1,-1 0 1,1 0-1,-1-1 1,8 3-1,-3-2-6,1-1 0,-1-1 0,1 1 0,-1-1 0,1 0 0,-1-1 0,1 0 0,-1-1 0,1 0 0,-1 0 0,0 0 0,0-1 0,13-7 0,1-1-128,-1-2 0,-1-1-1,29-23 1,-33 23-869,28-32-1,-9 3-3213,-22 28 1584,-7 7 1413,-3 5-267,-1 0-1,1 0 1,-1 0-1,0 0 1,3-6-1,-2 3-2566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3072,'0'0'312,"-1"-1"0,0 1 0,0-1 0,1 1 0,-1-1-1,0 1 1,0 0 0,1 0 0,-1-1 0,0 1 0,0 0 0,0 0 0,0 0 0,1 0 0,-1 0 0,0 0 0,0 0-1,-1 0 1,-9 1 2674,6-1-704,4-1-1267,5-2 377,13-2-135,73-15 162,107 5-1470,-139 13-282,-18 0-1683,1 2 523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4992,'16'-1'5695,"63"3"-1108,-51-1-4150,53-4 0,-37 0-388,35-5-1043,-50 4-1841,-1 2 0,50 1 0,-32 8 105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7040,'32'-3'3200,"23"-6"-2752,-34 6 1280,3 6-1024,2-3 0,6 0-448,-1 0-96,1 4-96,-1 1-256,-4-2 96,-4 2-2080,-1-2 1216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6976,'3'-12'3168,"34"-5"-2752,-29 9 1248,7 5-992,-1-6-128,-1 9-352,0-8-576,5 8 192,-4-3-3712,4 3 2144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30 3392,'-5'-12'9728,"3"28"-5649,-1-2-3142,-1-1-1,-9 25 0,-1 1-139,7-19-187,-18 35 0,2-6 20,13-27-418,2 2-1,-8 34 1,14-49-145,1 1 0,0-1 0,0 1 1,1 0-1,0-1 0,1 1 0,0 0 1,1-1-1,2 12 0,0-8 158,1 1-1,0-1 1,10 19-1,-13-29-170,0 1 0,0-1 0,0-1 0,0 1 0,0 0 0,1 0 0,-1-1 0,1 0 0,-1 1 0,1-1 0,0 0 0,0 0 0,0 0 0,0-1 0,1 1 0,-1-1 0,0 0 1,1 0-1,3 1 0,-3-2-12,0 0 1,-1 0 0,1 0-1,0-1 1,-1 1 0,1-1-1,-1 0 1,1 0-1,5-3 1,34-18 198,-20 9 20,62-33 156,9-4-258,-73 41-152,12-6 113,51-31 0,-75 40-54,-1 0 1,1-1-1,-1 0 0,-1 0 0,1-1 0,-1 1 1,0-2-1,-1 1 0,0-1 0,5-10 0,-9 15-45,0 0-1,-1 0 0,1 0 0,-1-1 0,0 1 0,-1 0 0,1-1 0,-1 1 1,0 0-1,0-1 0,0 1 0,0-1 0,-1 1 0,0 0 0,1-1 0,-2 1 1,-1-6-1,-1 1-13,0 1-1,-1 0 1,1 0 0,-2 0 0,1 0 0,-13-12 0,6 8-53,0 0 0,-1 1 0,0 0 0,-1 1 0,0 1 0,0 0 0,-31-13 0,27 14-41,-1 1 0,1 1 0,-1 0-1,-34-4 1,44 9-258,1 1 0,-1 0 0,0 0 0,0 0 0,-14 4-1,18-3-251,-1 1-1,1 0 0,-1 0 0,1 0 0,0 1 0,0 0 1,0 0-1,0 0 0,-7 6 0,-7 14-1845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3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6560,'-3'-6'954,"-7"-9"4423,14 16-1944,12 2 585,-5-3-5353,-1-2 423,2 2 256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7968,'0'0'3616,"0"5"-992,0-1-1760,8 4-512,0 0-352,5 4-32,11 0-288,2-1 192,11 2-1728,3 2 1056,10-3-2592,3 5 1920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3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2720,'44'-6'1248,"6"6"-1088,-28 0 1600,1 0-992,-1 0 1056,9 3-1088,-8 0 0,4 2-448,-4-2-288,-1 2 0,-4-1-864,5 4 480,-1 7-4544,1 5 2688</inkml:trace>
  <inkml:trace contextRef="#ctx0" brushRef="#br0" timeOffset="1">986 95 5984,'16'-3'2688,"3"-5"-2336,-14 4 1024,3 4-832,2-5-160,-2 10-224,-3-10-928,3 5 416,6 5-4832,1 2 2816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8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6144,'10'-8'2784,"22"0"-2432,-24 4 800,6 8-704,-5-8 128,0 4-384,4-5-672,-5 10 256,7-1-4992,7 4 2848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2144,'-4'-4'14490,"39"11"-13381,244-17 1227,-210 12-2222,-28-1-267,65-5 0,-83 3-119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0:19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10 213 9152,'-9'-7'2465,"9"7"-2391,-1 0 0,1 0 0,0-1 0,0 1 0,0 0 0,0 0 0,0 0 0,0-1 0,0 1 0,0 0 0,0 0 0,0 0 0,0-1 0,0 1 0,0 0 0,0 0 0,0 0 0,0-1 0,0 1 0,0 0 0,0 0 0,1 0-1,-1 0 1,0-1 0,0 1 0,0 0 0,0 0 0,0 0 0,0 0 0,1-1 0,-1 1 0,2-1 232,0 0 0,0 0 0,0 0 0,0 0 0,0 0 1,0 1-1,1-1 0,-1 1 0,4-1 0,171-31 5516,-14 1-3847,197-23 68,8 13-1457,-172 30-475,67-5-46,-248 15-258,89-5-6392,-89 8 4179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0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5568,'18'-2'6920,"5"-5"-3386,-7 2-2454,0-1 1,28-15-1,-33 14-1042,2 0 0,-1 1 0,1 1 0,0 0-1,0 1 1,0 1 0,1-1 0,0 2-1,-1 0 1,1 1 0,19 0 0,-7 4-300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3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21 2144,'0'-1'198,"-1"1"-1,1-1 1,0 1 0,0-1 0,0 1-1,-1-1 1,1 1 0,0-1 0,0 0-1,0 1 1,0-1 0,0 1 0,0-1-1,0 1 1,0-1 0,0 0-1,7-10 9311,-7 18-8416,-1 0 1,0-1-1,-2 11 1,-17 44 70,-1-1-696,19-52-414,-15 57 763,-40 101 0,14-55-133,14-13-426,20-63-168,-2 18 193,-9 105 1,8-42-261,7-79 85,-42 238 335,32-193-72,8-37 98,6-38-308,0 5 140,-1-10 112,-2-6 332,-2-14-397,2 2-252,-29-96 181,12 37-488,-15-60 233,34 127-85,1 7 42,1 0 0,-1 0 1,1 0-1,-1 0 1,1 0-1,0 0 0,0 0 1,-1 0-1,1 0 1,0-1-1,0 1 0,0 0 1,0 0-1,1 0 0,-1-2 1,-3 22-782,0 26 1,5 157 903,-2-196-69,0 0 0,1 0 0,0-1 0,1 7 0,-2-11-8,1 0 0,-1 0 0,1 0 0,-1 1 0,1-1 0,-1 0 0,1 0 0,0 0 0,-1 0 1,3 1-1,-3-1-12,0-1 0,1 0 0,-1 0 0,1 1 0,-1-1 1,1 0-1,-1 0 0,0 0 0,1 0 0,-1 1 1,1-1-1,-1 0 0,1 0 0,-1 0 0,1 0 0,-1 0 1,1 0-1,-1 0 0,1 0 0,-1 0 0,1-1 0,-1 1 1,1 0-1,-1 0 0,2-1 0,12-5 163,116-49 237,-69 34-519,178-68-1002,-238 88 904,0 1 1,0-1-1,1 1 1,-1-1-1,0 0 1,0 0-1,1 1 1,-1-1-1,0 0 1,0 0-1,0 0 1,0 0-1,1-2 1,-1 1-313,-1 1 0,0-1 1,1 0-1,-1 1 1,0-1-1,0 0 0,0 1 1,0-1-1,0 0 1,0 1-1,-1-1 0,1 0 1,-1-1-1,-3-12-4123,-1-1 1526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14 4800,'0'0'154,"0"-1"0,-1 1 0,1-1 0,0 1 1,0-1-1,0 1 0,0-1 0,0 1 0,0-1 0,0 1 0,0-1 1,0 1-1,0 0 0,0-1 0,1 1 0,-1-1 0,0 1 0,0-1 1,0 1-1,1 0 0,-1-1 0,0 1 0,0-1 0,1 1 0,-1 0 1,0-1-1,1 1 0,-1 0 0,0-1 0,1 1 0,0 0 41,-1 1 1,0-1-1,0 1 0,1-1 0,-1 1 0,0-1 0,0 1 1,0-1-1,0 1 0,0-1 0,0 1 0,0-1 0,0 1 0,0-1 1,0 1-1,0-1 0,0 1 0,0-1 0,-1 1 0,1-1 1,0 1-1,0-1 0,0 1 0,-1-1 0,1 0 0,-1 2 1,-21 38 1745,-2 0 0,-53 67 1,-73 64-1155,132-152-609,-31 34-306,77-63 416,17-17-197,-2-2 1,55-48 0,-85 66-111,34-31 108,-3-1-1,77-97 1,-92 113 1005,-28 31-893,1 0 1,-1 0 0,0 1 0,0-1-1,1 8 1,3 122 540,5 38-652,-10-167-364,1-1 0,0 1 0,1 0 0,1 5 0,7 8-4830,-10-18 4847,1 0-1,-1 1 1,0-1 0,0 0 0,0 1 0,1-1 0,-1 0-1,0 1 1,0-1 0,0 0 0,0 1 0,1-1 0,-1 1 0,0-1-1,0 1 1,0-1 0,0 0 0,0 1 0,0-1 0,0 1-1,0-1 1,0 0 0,0 1 0,-1-1 0,1 1 0,0-1-1,0 0 1,0 1 0,0-1 0,-1 0 0,1 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28 2976,'3'-11'1651,"-2"3"3397,-2 8-4775,1-1 0,-1 1-1,1-1 1,-1 1-1,0-1 1,1 1 0,-1-1-1,0 1 1,1 0-1,-1 0 1,0-1 0,1 1-1,-1 0 1,0 0-1,-1-1 1,-3 0 187,-1 0 0,1 1 0,-1 0 0,0-1 0,1 2 0,-7 0 0,-14 0 586,3 0-595,0 1-1,0 2 0,0 0 1,0 1-1,0 2 0,-26 10 0,38-12-379,1-1 0,1 1-1,-1 1 1,1 0 0,0 0-1,0 1 1,0 0 0,-11 13-1,17-17-86,1 0 0,-1-1 0,1 1-1,0 0 1,0 1 0,1-1 0,-1 0 0,0 1-1,1-1 1,0 0 0,0 1 0,0 0-1,0-1 1,1 1 0,-1 0 0,1-1 0,0 1-1,0 0 1,0-1 0,1 1 0,-1 0-1,1-1 1,0 1 0,0-1 0,0 1 0,0-1-1,1 1 1,0-1 0,2 5 0,-1-4 36,0 0-1,-1-1 1,1 1 0,1-1 0,-1 0 0,0 1 0,1-1 0,0-1 0,-1 1-1,1-1 1,0 1 0,6 1 0,-4-2 25,1 0-1,0 0 1,-1 0-1,1-1 1,0 0-1,0 0 0,9-1 1,5-2 87,-1 0 0,1-2 0,-1 0 0,28-10 0,-45 13-121,96-33 622,-83 27-423,0 0 0,-1-1-1,27-19 1,-29 18-8,-7 6-98,-1-1 0,1 0 0,8-9 0,-13 12-82,0 0-1,0 0 1,-1 0-1,1 0 0,0-1 1,0 1-1,-1 0 0,1-1 1,0 1-1,-1 0 0,0-1 1,1 1-1,-1 0 0,0-1 1,1 1-1,-1-1 0,0 1 1,0-1-1,0 1 0,0-1 1,-1 1-1,1-3 0,-1 2-4,-1-1-1,1 1 0,0 0 1,0 0-1,-1 0 0,1 0 0,-1 0 1,0 0-1,1 0 0,-1 0 1,0 1-1,0-1 0,0 0 1,-1 1-1,1 0 0,0 0 1,-4-2-1,-6-2 14,1 2 0,-21-5 0,3 3-184,0 1 0,0 2 1,-1 0-1,1 3 0,-1 0 0,-41 8 0,33 1-291,35-9-84,1 0 0,-1 0 0,1 0 0,0 0 0,-1 1 0,1-1 0,-3 3 0,5-4 248,-1 1 0,1-1 1,0 1-1,-1-1 0,1 1 1,0-1-1,-1 1 0,1-1 1,0 1-1,0-1 0,0 1 1,-1-1-1,1 1 0,0 0 1,0-1-1,0 1 0,0-1 1,0 1-1,0-1 0,0 1 1,0 0-1,0-1 0,0 1 1,1 0-1,7 14-5479,-4-8 3636,4 5-260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3328,'-10'7'2045,"4"-1"907,-21 38 1363,12-13-2121,-34 53 1,21-40-1306,-25 35 563,38-61-1185,-24 35 214,35-46-429,-1 1 0,1-1 1,0 1-1,1 0 0,-3 11 0,5-16-24,0 1-1,0 0 0,1 0 1,-1-1-1,1 1 0,0 0 1,1 0-1,-1 0 0,2 6 1,-2-8-9,1 0 1,0 0-1,-1-1 1,1 1-1,0 0 1,0-1-1,0 1 1,0 0-1,0-1 1,1 1-1,-1-1 1,0 0-1,1 1 1,-1-1-1,1 0 1,-1 0-1,1 0 1,0 0-1,-1 0 1,4 1-1,2 0 56,0 0 0,1 0 1,-1-1-1,0 0 0,0 0 0,1-1 0,-1 0 1,1 0-1,-1-1 0,0 0 0,0 0 0,1-1 1,-1 1-1,0-2 0,0 1 0,-1-1 0,1 0 1,0-1-1,-1 1 0,0-1 0,0 0 0,0-1 1,0 0-1,-1 0 0,0 0 0,0 0 0,0-1 1,0 0-1,4-8 0,-3 5-30,0-1 0,-1 0 0,-1 0 0,1-1 0,-2 1 0,1-1 0,-1 0 0,-1 0 0,0 0 0,-1 0 0,0 0 0,0-1 0,-1 1 0,-1 0 0,0 0 1,0-1-1,-6-17 0,7 28-90,0 0 0,-1-1 1,1 1-1,-1 0 1,1-1-1,-1 1 0,0 0 1,1 0-1,-1 0 1,0-1-1,0 1 0,0 0 1,0 0-1,0 0 1,0 0-1,0 0 0,0 1 1,-1-1-1,1 0 1,-2 0-1,2 0-10,0 1 0,-1 0 0,1 0 0,-1 0 0,1 0-1,0 0 1,-1 0 0,1 1 0,0-1 0,-1 0 0,1 1 0,0-1 0,0 1 0,-1-1 0,1 1-1,0 0 1,-2 0 0,-2 3-637,1 0 0,-1 0-1,0 0 1,1 1 0,0-1 0,0 1-1,-6 10 1,2 2-3030,6-1 1226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74 3072,'-1'0'54,"1"0"1,0 0-1,-1 0 0,1-1 1,0 1-1,-1 0 0,1 0 1,0-1-1,0 1 0,-1 0 1,1 0-1,0-1 0,0 1 1,0 0-1,-1 0 0,1-1 1,0 1-1,0 0 0,0-1 1,0 1-1,0 0 0,-1-1 1,1 1-1,0 0 0,0-1 1,0 1-1,0-1 0,0 1 1,0 0-1,0-1 0,0 1 1,0 0-1,0-1 0,1 1 1,-1-1-1,1-8 5958,-14 47-2151,-26 122-1963,30-114-1652,3-21-134,-43 182 1461,18-78-640,24-96-645,7-20 132,2-12-69,2-5 121,13-17-105,-9 13-358,-1 0-1,-1-1 1,1 0-1,-2 0 0,1 0 1,-1-1-1,0 0 0,4-14 1,30-127-51,-28 105-7,66-313 70,-72 339-197,-2 16-103,-2 16 14,-4 103 520,1 46-206,3-87 138,3 32 298,-3-49-15,-1-57-463,0 0 0,0 1 0,0-1 0,0 0 0,0 0 1,0 1-1,0-1 0,0 0 0,0 0 0,1 1 0,-1-1 1,0 0-1,0 0 0,0 1 0,0-1 0,0 0 0,1 0 1,-1 0-1,0 1 0,0-1 0,0 0 0,1 0 0,-1 0 1,0 0-1,0 0 0,0 1 0,1-1 0,-1 0 0,0 0 1,0 0-1,1 0 0,0 0 12,-1 0 0,1-1-1,-1 1 1,1 0 0,-1 0 0,0-1-1,1 1 1,-1 0 0,1-1 0,-1 1 0,1 0-1,-1-1 1,0 1 0,1-1 0,-1 1 0,0-1-1,0 1 1,1-1 0,-1 1 0,0-2 0,4-7 42,0 0 0,-1 0 1,3-11-1,12-60-396,17-66-178,-23 103 365,2-11-58,24-58 0,-25 71-135,-11 37-58,-2 7 281,-1 6 176,-1 12 310,0 0-1,2 37 1,-1-8 17,-3 88 349,-6 112-113,9-173-457,2-36-1886,4-43-1926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47 161 5984,'0'0'143,"1"0"-1,-1-1 1,1 1 0,-1 0-1,1 0 1,-1 0 0,1-1-1,-1 1 1,1 0 0,0 0-1,-1 0 1,1 0 0,-1 0-1,1 0 1,-1 0 0,1 0-1,0 0 1,-1 1 0,1-1 0,-1 0-1,1 0 1,-1 0 0,1 1-1,-1-1 1,1 0 0,-1 0-1,1 1 1,-1-1 0,1 1-1,0-1 1,10 6 1860,-5-5-1574,0-1-1,0 1 0,-1-1 1,1 0-1,0-1 0,0 1 0,-1-1 1,1-1-1,0 1 0,-1-1 1,1 0-1,9-4 0,-12 4-349,0 0-1,-1 0 1,1 0-1,0 0 0,-1-1 1,0 1-1,1-1 1,-1 1-1,0-1 1,0 0-1,0 0 0,-1 0 1,1 0-1,-1 0 1,1 0-1,-1 0 1,0-1-1,-1 1 1,1 0-1,0-1 0,-1 1 1,0 0-1,0-5 1,0-1 46,0 0 1,-1 1-1,0-1 1,-3-12-1,3 19-114,1 1-1,-1-1 1,0 0 0,0 0 0,0 0-1,0 0 1,0 1 0,0-1-1,0 0 1,-1 1 0,-1-2-1,2 2-15,0 0 1,0 1-1,1-1 0,-1 1 0,0-1 1,0 1-1,0 0 0,0-1 0,-1 1 0,1 0 1,0 0-1,0 0 0,0 0 0,0 0 0,0 0 1,0 0-1,0 0 0,0 0 0,0 0 0,0 0 1,0 1-1,-2 0 0,-4 2 141,-1 0 0,1 1 0,0 0 0,0 0 0,1 1 1,-1 0-1,-6 7 0,-4 4 351,-17 23 1,29-33-406,0 0-1,1 1 1,0 0 0,1-1-1,-1 1 1,1 1 0,0-1 0,1 0-1,-2 11 1,3-15-52,0 0 0,1 0 1,0 0-1,0 0 0,0 0 0,0-1 1,0 1-1,0 0 0,1 0 0,-1 0 1,1 0-1,0-1 0,0 1 0,0 0 1,0 0-1,0-1 0,1 1 0,-1-1 1,1 0-1,0 1 0,0-1 0,0 0 1,0 0-1,0 0 0,0 0 0,0 0 1,5 2-1,1 1 55,1-1 1,0 0-1,-1-1 0,1 0 1,0-1-1,0 1 0,1-2 1,-1 1-1,0-1 0,12-1 1,-13 0-400,-1-1 1,1 0-1,0 0 0,-1-1 1,10-3-1,-10 2-629,-1 0 0,1 0-1,-1 0 1,0-1-1,-1 1 1,8-7-1,6-8-3327,-1 2 1423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4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6240,'-3'-3'20,"-5"-2"2862,8 5-2791,0 0 0,-1 0 0,1 1 0,0-1 0,0 0 0,0 0 0,-1 0 0,1 0 0,0 1 0,0-1 0,0 0 0,0 0 0,0 1 0,-1-1 0,1 0-1,0 0 1,0 1 0,0-1 0,0 0 0,0 0 0,0 1 0,0-1 0,0 0 0,0 1 0,0-1 0,0 0 0,0 0 0,0 1 0,0-1 0,0 0 0,0 0 0,0 1 0,4 80 5300,1 161-1396,-3-154-3149,4 0 0,18 87 1,-18-155-489,-5-19-323,-1-1 0,0 1 1,0-1-1,1 0 0,-1 1 0,0-1 1,1 0-1,-1 1 0,0-1 0,1 0 0,-1 1 1,0-1-1,1 0 0,-1 0 0,1 1 1,-1-1-1,0 0 0,1 0 0,-1 0 0,1 0 1,-1 0-1,1 0 0,-1 1 0,1-1 1,-1 0-1,0 0 0,1 0 0,-1 0 0,1-1 1,-1 1-1,1 0 0,-1 0 0,1 0 1,-1 0-1,1 0 0,-1-1 0,0 1 0,1 0 1,-1 0-1,1-1 0,12-8 185,0 0 0,-1-1 1,0-1-1,-1 0 0,17-21 0,44-74-154,33-87-143,-41 73-390,18-35-4461,-64 121 3141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2144,'0'0'16426,"10"-10"-14746,-11 5-1520,2 6-127,-1 0-34,2 0 8,-1-1 0,0 0 0,0 1 0,1-1 0,-1 0-1,0 0 1,0 0 0,1 0 0,-1 0 0,0 0 0,2-1 0,2 1 65,16-1 160,0-2 0,0 0 0,23-7 0,15-2-120,166-28 53,-63 20 672,-142 19-759,-1 0 0,24 3 0,2-1-152,220-20 584,-70 1-273,-149 17-229,22-2 96,-54 3-59,24 0 0,14 0-87,170-11 618,-35 2-432,-32 9 15,-72 1-46,-24-1-156,54-1 198,173 21 0,-217-10-192,56 9 223,-97-13 4,106 20-300,-112-23 181,122 15 429,257-11 358,65 4-287,-418-9-529,-15-1-34,34 4 0,6 0 558,-59-2-727,0-1 1,1-1-1,-1 0 0,0-1 1,1-1-1,-1 0 1,0-1-1,20-5 1,-27 4-1032,1 0 0,-1-1 0,0 1 0,0-1 0,7-6 0,-1 1-750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02:39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3488,'2'-2'270,"-2"2"-245,-1 0-1,1 0 1,0 0-1,0 0 0,0 0 1,0 0-1,0 0 1,-1 0-1,1 0 0,0 0 1,0 0-1,0 0 1,0-1-1,0 1 0,0 0 1,-1 0-1,1-5 4963,10 5 2039,-9 0-6621,8 0-372,0 0 0,0 1 0,0 0 0,0 1-1,0 0 1,9 3 0,-12-3-550,1 0-1,-1-1 1,1 0 0,-1 0-1,1-1 1,-1 0 0,11-1-1,0 0-1220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9E21-1EE3-3DD7-875F-58CA2A661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38210-12E5-66E1-22C6-2C14425C5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7C13-1792-FF29-27F2-35D76E18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E26B-FBE2-F0BD-5F68-7E457813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51AB-4265-CCE0-C021-D589C22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8252-B6D6-31AB-B972-9C53647A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78C87-3990-D20E-C89B-917583460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DBB27-1D5F-EA5E-7E04-491701D3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ED391-A881-135A-DD0F-B4AF04A2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35FB-82E9-9165-CF7B-D22E9B99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E88FC-F517-BA7C-F40E-1D90F2A15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42825-4DD3-8F73-FBDF-4DD4D6025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B4E2E-76C3-22FF-1CE6-13B40B4A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A86E-C519-F88D-31D1-E24BC02C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D4ED-EA65-EC69-F7EB-A9906A77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8F55-CE45-930F-81E5-37159706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B84B-62CF-D02B-A087-B5BE13B9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A1179-11B0-45D4-D0EE-5BE66B2B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0C6A0-F68E-53EC-7EAC-0163013B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003-A376-2113-7A13-2CB14490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D295-9ADA-3367-390B-C86C275A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FA0B-C10B-7FEA-A059-106E635C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65455-FACA-71BE-E4B2-E93E44C2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221A-4339-2F36-1E9A-DAF0BB8F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D78A-31BB-C50F-6571-CCE5A804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14AE-0620-F4AA-4814-FB911A48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34B9E-9EF2-CE0E-65A3-FAA9549F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E5AA7-5BF0-3C0A-CD4D-0ECFC9F2C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0B88-381C-4CE6-4D01-752393C1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769B-D0CA-2D24-167C-D0E747F1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40CA1-21F0-3A46-8A61-682C381F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FFBF-C735-C067-CF85-BDE809CF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785E-D23F-C62A-EF40-6C933ADEA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CD203-AE1A-AFAB-6AE2-123494DCF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9C356-B3C8-36E1-5C44-06C140436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4C4AD-69AE-C2CF-F74E-5A36E3C6F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D2948-0E54-6A6A-C708-FD9E8788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C604-0A70-C4C4-9787-4C1AB950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7CBB3-B514-6BC1-957A-38A05FF1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95C2-5EC1-4E39-E508-C1262DDD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FB758-1E7B-F515-5756-4E279CB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401C4-688B-67BF-0970-E4FF71A6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39F4A-D029-6465-DD8B-A94FCE17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36C7F-0D60-1CCF-1E47-922695DF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E2FEF-8430-1987-3CC3-601CC28A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246EF-2644-ECEC-4A20-715C87F2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27F7-82FA-1030-11E0-5B20E040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E91A-44DC-95B7-8CD0-8C8D1F90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12E0C-F555-C324-68CF-D7E34C225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4F281-292F-5786-A1AB-7C52098E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79BDC-BA44-E54A-8F47-570484F6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EC656-33CB-AD18-F941-1AB6C3C0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CD36-DFF6-52B5-C4F7-1EE2AA49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C570B-DEA9-13BC-610E-71E78CAD2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206F3-C7A1-E66B-9CCC-5B0942CB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8328A-C682-6833-D4ED-DE544D55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ADE6C-8A87-E1AF-406D-1744AE8A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98AA-0779-4881-2EC7-27B2061A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8DC2F-8B8E-3324-EE96-A2FCEBF0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AE5C-F382-52CB-09C8-78566C51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A6FFC-6C42-3D84-CD0B-6D60472F3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8092-660A-40D6-81FD-41AE3A3AE35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2602-7220-04BB-073F-339037A48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4C975-6F20-2AF4-43B5-A0A2F236E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0346-5ED5-42AB-BFC4-92E54347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2.png"/><Relationship Id="rId21" Type="http://schemas.openxmlformats.org/officeDocument/2006/relationships/image" Target="../media/image1194.png"/><Relationship Id="rId42" Type="http://schemas.openxmlformats.org/officeDocument/2006/relationships/customXml" Target="../ink/ink1206.xml"/><Relationship Id="rId63" Type="http://schemas.openxmlformats.org/officeDocument/2006/relationships/image" Target="../media/image1215.png"/><Relationship Id="rId84" Type="http://schemas.openxmlformats.org/officeDocument/2006/relationships/customXml" Target="../ink/ink1227.xml"/><Relationship Id="rId138" Type="http://schemas.openxmlformats.org/officeDocument/2006/relationships/customXml" Target="../ink/ink1254.xml"/><Relationship Id="rId159" Type="http://schemas.openxmlformats.org/officeDocument/2006/relationships/image" Target="../media/image1263.png"/><Relationship Id="rId170" Type="http://schemas.openxmlformats.org/officeDocument/2006/relationships/customXml" Target="../ink/ink1270.xml"/><Relationship Id="rId191" Type="http://schemas.openxmlformats.org/officeDocument/2006/relationships/image" Target="../media/image1279.png"/><Relationship Id="rId205" Type="http://schemas.openxmlformats.org/officeDocument/2006/relationships/image" Target="../media/image1286.png"/><Relationship Id="rId226" Type="http://schemas.openxmlformats.org/officeDocument/2006/relationships/customXml" Target="../ink/ink1298.xml"/><Relationship Id="rId247" Type="http://schemas.openxmlformats.org/officeDocument/2006/relationships/image" Target="../media/image1307.png"/><Relationship Id="rId107" Type="http://schemas.openxmlformats.org/officeDocument/2006/relationships/image" Target="../media/image1237.png"/><Relationship Id="rId11" Type="http://schemas.openxmlformats.org/officeDocument/2006/relationships/image" Target="../media/image1189.png"/><Relationship Id="rId32" Type="http://schemas.openxmlformats.org/officeDocument/2006/relationships/customXml" Target="../ink/ink1201.xml"/><Relationship Id="rId53" Type="http://schemas.openxmlformats.org/officeDocument/2006/relationships/image" Target="../media/image1210.png"/><Relationship Id="rId74" Type="http://schemas.openxmlformats.org/officeDocument/2006/relationships/customXml" Target="../ink/ink1222.xml"/><Relationship Id="rId128" Type="http://schemas.openxmlformats.org/officeDocument/2006/relationships/customXml" Target="../ink/ink1249.xml"/><Relationship Id="rId149" Type="http://schemas.openxmlformats.org/officeDocument/2006/relationships/image" Target="../media/image1258.png"/><Relationship Id="rId5" Type="http://schemas.openxmlformats.org/officeDocument/2006/relationships/image" Target="../media/image1186.png"/><Relationship Id="rId95" Type="http://schemas.openxmlformats.org/officeDocument/2006/relationships/image" Target="../media/image1231.png"/><Relationship Id="rId160" Type="http://schemas.openxmlformats.org/officeDocument/2006/relationships/customXml" Target="../ink/ink1265.xml"/><Relationship Id="rId181" Type="http://schemas.openxmlformats.org/officeDocument/2006/relationships/image" Target="../media/image1274.png"/><Relationship Id="rId216" Type="http://schemas.openxmlformats.org/officeDocument/2006/relationships/customXml" Target="../ink/ink1293.xml"/><Relationship Id="rId237" Type="http://schemas.openxmlformats.org/officeDocument/2006/relationships/image" Target="../media/image1302.png"/><Relationship Id="rId258" Type="http://schemas.openxmlformats.org/officeDocument/2006/relationships/image" Target="../media/image1.emf"/><Relationship Id="rId22" Type="http://schemas.openxmlformats.org/officeDocument/2006/relationships/customXml" Target="../ink/ink1196.xml"/><Relationship Id="rId43" Type="http://schemas.openxmlformats.org/officeDocument/2006/relationships/image" Target="../media/image1205.png"/><Relationship Id="rId64" Type="http://schemas.openxmlformats.org/officeDocument/2006/relationships/customXml" Target="../ink/ink1217.xml"/><Relationship Id="rId118" Type="http://schemas.openxmlformats.org/officeDocument/2006/relationships/customXml" Target="../ink/ink1244.xml"/><Relationship Id="rId139" Type="http://schemas.openxmlformats.org/officeDocument/2006/relationships/image" Target="../media/image1253.png"/><Relationship Id="rId85" Type="http://schemas.openxmlformats.org/officeDocument/2006/relationships/image" Target="../media/image1226.png"/><Relationship Id="rId150" Type="http://schemas.openxmlformats.org/officeDocument/2006/relationships/customXml" Target="../ink/ink1260.xml"/><Relationship Id="rId171" Type="http://schemas.openxmlformats.org/officeDocument/2006/relationships/image" Target="../media/image1269.png"/><Relationship Id="rId192" Type="http://schemas.openxmlformats.org/officeDocument/2006/relationships/customXml" Target="../ink/ink1281.xml"/><Relationship Id="rId206" Type="http://schemas.openxmlformats.org/officeDocument/2006/relationships/customXml" Target="../ink/ink1288.xml"/><Relationship Id="rId227" Type="http://schemas.openxmlformats.org/officeDocument/2006/relationships/image" Target="../media/image1297.png"/><Relationship Id="rId248" Type="http://schemas.openxmlformats.org/officeDocument/2006/relationships/customXml" Target="../ink/ink1309.xml"/><Relationship Id="rId12" Type="http://schemas.openxmlformats.org/officeDocument/2006/relationships/customXml" Target="../ink/ink1191.xml"/><Relationship Id="rId33" Type="http://schemas.openxmlformats.org/officeDocument/2006/relationships/image" Target="../media/image1200.png"/><Relationship Id="rId108" Type="http://schemas.openxmlformats.org/officeDocument/2006/relationships/customXml" Target="../ink/ink1239.xml"/><Relationship Id="rId129" Type="http://schemas.openxmlformats.org/officeDocument/2006/relationships/image" Target="../media/image1248.png"/><Relationship Id="rId54" Type="http://schemas.openxmlformats.org/officeDocument/2006/relationships/customXml" Target="../ink/ink1212.xml"/><Relationship Id="rId75" Type="http://schemas.openxmlformats.org/officeDocument/2006/relationships/image" Target="../media/image1221.png"/><Relationship Id="rId96" Type="http://schemas.openxmlformats.org/officeDocument/2006/relationships/customXml" Target="../ink/ink1233.xml"/><Relationship Id="rId140" Type="http://schemas.openxmlformats.org/officeDocument/2006/relationships/customXml" Target="../ink/ink1255.xml"/><Relationship Id="rId161" Type="http://schemas.openxmlformats.org/officeDocument/2006/relationships/image" Target="../media/image1264.png"/><Relationship Id="rId182" Type="http://schemas.openxmlformats.org/officeDocument/2006/relationships/customXml" Target="../ink/ink1276.xml"/><Relationship Id="rId217" Type="http://schemas.openxmlformats.org/officeDocument/2006/relationships/image" Target="../media/image12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88.xml"/><Relationship Id="rId212" Type="http://schemas.openxmlformats.org/officeDocument/2006/relationships/customXml" Target="../ink/ink1291.xml"/><Relationship Id="rId233" Type="http://schemas.openxmlformats.org/officeDocument/2006/relationships/image" Target="../media/image1300.png"/><Relationship Id="rId238" Type="http://schemas.openxmlformats.org/officeDocument/2006/relationships/customXml" Target="../ink/ink1304.xml"/><Relationship Id="rId254" Type="http://schemas.openxmlformats.org/officeDocument/2006/relationships/customXml" Target="../ink/ink1312.xml"/><Relationship Id="rId259" Type="http://schemas.openxmlformats.org/officeDocument/2006/relationships/customXml" Target="../ink/ink1314.xml"/><Relationship Id="rId23" Type="http://schemas.openxmlformats.org/officeDocument/2006/relationships/image" Target="../media/image1195.png"/><Relationship Id="rId28" Type="http://schemas.openxmlformats.org/officeDocument/2006/relationships/customXml" Target="../ink/ink1199.xml"/><Relationship Id="rId49" Type="http://schemas.openxmlformats.org/officeDocument/2006/relationships/image" Target="../media/image1208.png"/><Relationship Id="rId114" Type="http://schemas.openxmlformats.org/officeDocument/2006/relationships/customXml" Target="../ink/ink1242.xml"/><Relationship Id="rId119" Type="http://schemas.openxmlformats.org/officeDocument/2006/relationships/image" Target="../media/image1243.png"/><Relationship Id="rId44" Type="http://schemas.openxmlformats.org/officeDocument/2006/relationships/customXml" Target="../ink/ink1207.xml"/><Relationship Id="rId60" Type="http://schemas.openxmlformats.org/officeDocument/2006/relationships/customXml" Target="../ink/ink1215.xml"/><Relationship Id="rId65" Type="http://schemas.openxmlformats.org/officeDocument/2006/relationships/image" Target="../media/image1216.png"/><Relationship Id="rId81" Type="http://schemas.openxmlformats.org/officeDocument/2006/relationships/image" Target="../media/image1224.png"/><Relationship Id="rId86" Type="http://schemas.openxmlformats.org/officeDocument/2006/relationships/customXml" Target="../ink/ink1228.xml"/><Relationship Id="rId130" Type="http://schemas.openxmlformats.org/officeDocument/2006/relationships/customXml" Target="../ink/ink1250.xml"/><Relationship Id="rId135" Type="http://schemas.openxmlformats.org/officeDocument/2006/relationships/image" Target="../media/image1251.png"/><Relationship Id="rId151" Type="http://schemas.openxmlformats.org/officeDocument/2006/relationships/image" Target="../media/image1259.png"/><Relationship Id="rId156" Type="http://schemas.openxmlformats.org/officeDocument/2006/relationships/customXml" Target="../ink/ink1263.xml"/><Relationship Id="rId177" Type="http://schemas.openxmlformats.org/officeDocument/2006/relationships/image" Target="../media/image1272.png"/><Relationship Id="rId198" Type="http://schemas.openxmlformats.org/officeDocument/2006/relationships/customXml" Target="../ink/ink1284.xml"/><Relationship Id="rId172" Type="http://schemas.openxmlformats.org/officeDocument/2006/relationships/customXml" Target="../ink/ink1271.xml"/><Relationship Id="rId193" Type="http://schemas.openxmlformats.org/officeDocument/2006/relationships/image" Target="../media/image1280.png"/><Relationship Id="rId202" Type="http://schemas.openxmlformats.org/officeDocument/2006/relationships/customXml" Target="../ink/ink1286.xml"/><Relationship Id="rId207" Type="http://schemas.openxmlformats.org/officeDocument/2006/relationships/image" Target="../media/image1287.png"/><Relationship Id="rId223" Type="http://schemas.openxmlformats.org/officeDocument/2006/relationships/image" Target="../media/image1295.png"/><Relationship Id="rId228" Type="http://schemas.openxmlformats.org/officeDocument/2006/relationships/customXml" Target="../ink/ink1299.xml"/><Relationship Id="rId244" Type="http://schemas.openxmlformats.org/officeDocument/2006/relationships/customXml" Target="../ink/ink1307.xml"/><Relationship Id="rId249" Type="http://schemas.openxmlformats.org/officeDocument/2006/relationships/image" Target="../media/image1308.png"/><Relationship Id="rId13" Type="http://schemas.openxmlformats.org/officeDocument/2006/relationships/image" Target="../media/image1190.png"/><Relationship Id="rId18" Type="http://schemas.openxmlformats.org/officeDocument/2006/relationships/customXml" Target="../ink/ink1194.xml"/><Relationship Id="rId39" Type="http://schemas.openxmlformats.org/officeDocument/2006/relationships/image" Target="../media/image1203.png"/><Relationship Id="rId109" Type="http://schemas.openxmlformats.org/officeDocument/2006/relationships/image" Target="../media/image1238.png"/><Relationship Id="rId260" Type="http://schemas.openxmlformats.org/officeDocument/2006/relationships/image" Target="../media/image1314.png"/><Relationship Id="rId34" Type="http://schemas.openxmlformats.org/officeDocument/2006/relationships/customXml" Target="../ink/ink1202.xml"/><Relationship Id="rId50" Type="http://schemas.openxmlformats.org/officeDocument/2006/relationships/customXml" Target="../ink/ink1210.xml"/><Relationship Id="rId55" Type="http://schemas.openxmlformats.org/officeDocument/2006/relationships/image" Target="../media/image1211.png"/><Relationship Id="rId76" Type="http://schemas.openxmlformats.org/officeDocument/2006/relationships/customXml" Target="../ink/ink1223.xml"/><Relationship Id="rId97" Type="http://schemas.openxmlformats.org/officeDocument/2006/relationships/image" Target="../media/image1232.png"/><Relationship Id="rId104" Type="http://schemas.openxmlformats.org/officeDocument/2006/relationships/customXml" Target="../ink/ink1237.xml"/><Relationship Id="rId120" Type="http://schemas.openxmlformats.org/officeDocument/2006/relationships/customXml" Target="../ink/ink1245.xml"/><Relationship Id="rId125" Type="http://schemas.openxmlformats.org/officeDocument/2006/relationships/image" Target="../media/image1246.png"/><Relationship Id="rId141" Type="http://schemas.openxmlformats.org/officeDocument/2006/relationships/image" Target="../media/image1254.png"/><Relationship Id="rId146" Type="http://schemas.openxmlformats.org/officeDocument/2006/relationships/customXml" Target="../ink/ink1258.xml"/><Relationship Id="rId167" Type="http://schemas.openxmlformats.org/officeDocument/2006/relationships/image" Target="../media/image1267.png"/><Relationship Id="rId188" Type="http://schemas.openxmlformats.org/officeDocument/2006/relationships/customXml" Target="../ink/ink1279.xml"/><Relationship Id="rId7" Type="http://schemas.openxmlformats.org/officeDocument/2006/relationships/image" Target="../media/image1187.png"/><Relationship Id="rId71" Type="http://schemas.openxmlformats.org/officeDocument/2006/relationships/image" Target="../media/image1219.png"/><Relationship Id="rId92" Type="http://schemas.openxmlformats.org/officeDocument/2006/relationships/customXml" Target="../ink/ink1231.xml"/><Relationship Id="rId162" Type="http://schemas.openxmlformats.org/officeDocument/2006/relationships/customXml" Target="../ink/ink1266.xml"/><Relationship Id="rId183" Type="http://schemas.openxmlformats.org/officeDocument/2006/relationships/image" Target="../media/image1275.png"/><Relationship Id="rId213" Type="http://schemas.openxmlformats.org/officeDocument/2006/relationships/image" Target="../media/image1290.png"/><Relationship Id="rId218" Type="http://schemas.openxmlformats.org/officeDocument/2006/relationships/customXml" Target="../ink/ink1294.xml"/><Relationship Id="rId234" Type="http://schemas.openxmlformats.org/officeDocument/2006/relationships/customXml" Target="../ink/ink1302.xml"/><Relationship Id="rId239" Type="http://schemas.openxmlformats.org/officeDocument/2006/relationships/image" Target="../media/image1303.png"/><Relationship Id="rId2" Type="http://schemas.openxmlformats.org/officeDocument/2006/relationships/customXml" Target="../ink/ink1186.xml"/><Relationship Id="rId29" Type="http://schemas.openxmlformats.org/officeDocument/2006/relationships/image" Target="../media/image1198.png"/><Relationship Id="rId250" Type="http://schemas.openxmlformats.org/officeDocument/2006/relationships/customXml" Target="../ink/ink1310.xml"/><Relationship Id="rId255" Type="http://schemas.openxmlformats.org/officeDocument/2006/relationships/image" Target="../media/image1311.png"/><Relationship Id="rId24" Type="http://schemas.openxmlformats.org/officeDocument/2006/relationships/customXml" Target="../ink/ink1197.xml"/><Relationship Id="rId40" Type="http://schemas.openxmlformats.org/officeDocument/2006/relationships/customXml" Target="../ink/ink1205.xml"/><Relationship Id="rId45" Type="http://schemas.openxmlformats.org/officeDocument/2006/relationships/image" Target="../media/image1206.png"/><Relationship Id="rId66" Type="http://schemas.openxmlformats.org/officeDocument/2006/relationships/customXml" Target="../ink/ink1218.xml"/><Relationship Id="rId87" Type="http://schemas.openxmlformats.org/officeDocument/2006/relationships/image" Target="../media/image1227.png"/><Relationship Id="rId110" Type="http://schemas.openxmlformats.org/officeDocument/2006/relationships/customXml" Target="../ink/ink1240.xml"/><Relationship Id="rId115" Type="http://schemas.openxmlformats.org/officeDocument/2006/relationships/image" Target="../media/image1241.png"/><Relationship Id="rId131" Type="http://schemas.openxmlformats.org/officeDocument/2006/relationships/image" Target="../media/image1249.png"/><Relationship Id="rId136" Type="http://schemas.openxmlformats.org/officeDocument/2006/relationships/customXml" Target="../ink/ink1253.xml"/><Relationship Id="rId157" Type="http://schemas.openxmlformats.org/officeDocument/2006/relationships/image" Target="../media/image1262.png"/><Relationship Id="rId178" Type="http://schemas.openxmlformats.org/officeDocument/2006/relationships/customXml" Target="../ink/ink1274.xml"/><Relationship Id="rId61" Type="http://schemas.openxmlformats.org/officeDocument/2006/relationships/image" Target="../media/image1214.png"/><Relationship Id="rId82" Type="http://schemas.openxmlformats.org/officeDocument/2006/relationships/customXml" Target="../ink/ink1226.xml"/><Relationship Id="rId152" Type="http://schemas.openxmlformats.org/officeDocument/2006/relationships/customXml" Target="../ink/ink1261.xml"/><Relationship Id="rId173" Type="http://schemas.openxmlformats.org/officeDocument/2006/relationships/image" Target="../media/image1270.png"/><Relationship Id="rId194" Type="http://schemas.openxmlformats.org/officeDocument/2006/relationships/customXml" Target="../ink/ink1282.xml"/><Relationship Id="rId199" Type="http://schemas.openxmlformats.org/officeDocument/2006/relationships/image" Target="../media/image1283.png"/><Relationship Id="rId203" Type="http://schemas.openxmlformats.org/officeDocument/2006/relationships/image" Target="../media/image1285.png"/><Relationship Id="rId208" Type="http://schemas.openxmlformats.org/officeDocument/2006/relationships/customXml" Target="../ink/ink1289.xml"/><Relationship Id="rId229" Type="http://schemas.openxmlformats.org/officeDocument/2006/relationships/image" Target="../media/image1298.png"/><Relationship Id="rId19" Type="http://schemas.openxmlformats.org/officeDocument/2006/relationships/image" Target="../media/image1193.png"/><Relationship Id="rId224" Type="http://schemas.openxmlformats.org/officeDocument/2006/relationships/customXml" Target="../ink/ink1297.xml"/><Relationship Id="rId240" Type="http://schemas.openxmlformats.org/officeDocument/2006/relationships/customXml" Target="../ink/ink1305.xml"/><Relationship Id="rId245" Type="http://schemas.openxmlformats.org/officeDocument/2006/relationships/image" Target="../media/image1306.png"/><Relationship Id="rId14" Type="http://schemas.openxmlformats.org/officeDocument/2006/relationships/customXml" Target="../ink/ink1192.xml"/><Relationship Id="rId30" Type="http://schemas.openxmlformats.org/officeDocument/2006/relationships/customXml" Target="../ink/ink1200.xml"/><Relationship Id="rId35" Type="http://schemas.openxmlformats.org/officeDocument/2006/relationships/image" Target="../media/image1201.png"/><Relationship Id="rId56" Type="http://schemas.openxmlformats.org/officeDocument/2006/relationships/customXml" Target="../ink/ink1213.xml"/><Relationship Id="rId77" Type="http://schemas.openxmlformats.org/officeDocument/2006/relationships/image" Target="../media/image1222.png"/><Relationship Id="rId100" Type="http://schemas.openxmlformats.org/officeDocument/2006/relationships/customXml" Target="../ink/ink1235.xml"/><Relationship Id="rId105" Type="http://schemas.openxmlformats.org/officeDocument/2006/relationships/image" Target="../media/image1236.png"/><Relationship Id="rId126" Type="http://schemas.openxmlformats.org/officeDocument/2006/relationships/customXml" Target="../ink/ink1248.xml"/><Relationship Id="rId147" Type="http://schemas.openxmlformats.org/officeDocument/2006/relationships/image" Target="../media/image1257.png"/><Relationship Id="rId168" Type="http://schemas.openxmlformats.org/officeDocument/2006/relationships/customXml" Target="../ink/ink1269.xml"/><Relationship Id="rId8" Type="http://schemas.openxmlformats.org/officeDocument/2006/relationships/customXml" Target="../ink/ink1189.xml"/><Relationship Id="rId51" Type="http://schemas.openxmlformats.org/officeDocument/2006/relationships/image" Target="../media/image1209.png"/><Relationship Id="rId72" Type="http://schemas.openxmlformats.org/officeDocument/2006/relationships/customXml" Target="../ink/ink1221.xml"/><Relationship Id="rId93" Type="http://schemas.openxmlformats.org/officeDocument/2006/relationships/image" Target="../media/image1230.png"/><Relationship Id="rId98" Type="http://schemas.openxmlformats.org/officeDocument/2006/relationships/customXml" Target="../ink/ink1234.xml"/><Relationship Id="rId121" Type="http://schemas.openxmlformats.org/officeDocument/2006/relationships/image" Target="../media/image1244.png"/><Relationship Id="rId142" Type="http://schemas.openxmlformats.org/officeDocument/2006/relationships/customXml" Target="../ink/ink1256.xml"/><Relationship Id="rId163" Type="http://schemas.openxmlformats.org/officeDocument/2006/relationships/image" Target="../media/image1265.png"/><Relationship Id="rId184" Type="http://schemas.openxmlformats.org/officeDocument/2006/relationships/customXml" Target="../ink/ink1277.xml"/><Relationship Id="rId189" Type="http://schemas.openxmlformats.org/officeDocument/2006/relationships/image" Target="../media/image1278.png"/><Relationship Id="rId219" Type="http://schemas.openxmlformats.org/officeDocument/2006/relationships/image" Target="../media/image1293.png"/><Relationship Id="rId3" Type="http://schemas.openxmlformats.org/officeDocument/2006/relationships/image" Target="../media/image1185.png"/><Relationship Id="rId214" Type="http://schemas.openxmlformats.org/officeDocument/2006/relationships/customXml" Target="../ink/ink1292.xml"/><Relationship Id="rId230" Type="http://schemas.openxmlformats.org/officeDocument/2006/relationships/customXml" Target="../ink/ink1300.xml"/><Relationship Id="rId235" Type="http://schemas.openxmlformats.org/officeDocument/2006/relationships/image" Target="../media/image1301.png"/><Relationship Id="rId251" Type="http://schemas.openxmlformats.org/officeDocument/2006/relationships/image" Target="../media/image1309.png"/><Relationship Id="rId256" Type="http://schemas.openxmlformats.org/officeDocument/2006/relationships/customXml" Target="../ink/ink1313.xml"/><Relationship Id="rId25" Type="http://schemas.openxmlformats.org/officeDocument/2006/relationships/image" Target="../media/image1196.png"/><Relationship Id="rId46" Type="http://schemas.openxmlformats.org/officeDocument/2006/relationships/customXml" Target="../ink/ink1208.xml"/><Relationship Id="rId67" Type="http://schemas.openxmlformats.org/officeDocument/2006/relationships/image" Target="../media/image1217.png"/><Relationship Id="rId116" Type="http://schemas.openxmlformats.org/officeDocument/2006/relationships/customXml" Target="../ink/ink1243.xml"/><Relationship Id="rId137" Type="http://schemas.openxmlformats.org/officeDocument/2006/relationships/image" Target="../media/image1252.png"/><Relationship Id="rId158" Type="http://schemas.openxmlformats.org/officeDocument/2006/relationships/customXml" Target="../ink/ink1264.xml"/><Relationship Id="rId20" Type="http://schemas.openxmlformats.org/officeDocument/2006/relationships/customXml" Target="../ink/ink1195.xml"/><Relationship Id="rId41" Type="http://schemas.openxmlformats.org/officeDocument/2006/relationships/image" Target="../media/image1204.png"/><Relationship Id="rId62" Type="http://schemas.openxmlformats.org/officeDocument/2006/relationships/customXml" Target="../ink/ink1216.xml"/><Relationship Id="rId83" Type="http://schemas.openxmlformats.org/officeDocument/2006/relationships/image" Target="../media/image1225.png"/><Relationship Id="rId88" Type="http://schemas.openxmlformats.org/officeDocument/2006/relationships/customXml" Target="../ink/ink1229.xml"/><Relationship Id="rId111" Type="http://schemas.openxmlformats.org/officeDocument/2006/relationships/image" Target="../media/image1239.png"/><Relationship Id="rId132" Type="http://schemas.openxmlformats.org/officeDocument/2006/relationships/customXml" Target="../ink/ink1251.xml"/><Relationship Id="rId153" Type="http://schemas.openxmlformats.org/officeDocument/2006/relationships/image" Target="../media/image1260.png"/><Relationship Id="rId174" Type="http://schemas.openxmlformats.org/officeDocument/2006/relationships/customXml" Target="../ink/ink1272.xml"/><Relationship Id="rId179" Type="http://schemas.openxmlformats.org/officeDocument/2006/relationships/image" Target="../media/image1273.png"/><Relationship Id="rId195" Type="http://schemas.openxmlformats.org/officeDocument/2006/relationships/image" Target="../media/image1281.png"/><Relationship Id="rId209" Type="http://schemas.openxmlformats.org/officeDocument/2006/relationships/image" Target="../media/image1288.png"/><Relationship Id="rId190" Type="http://schemas.openxmlformats.org/officeDocument/2006/relationships/customXml" Target="../ink/ink1280.xml"/><Relationship Id="rId204" Type="http://schemas.openxmlformats.org/officeDocument/2006/relationships/customXml" Target="../ink/ink1287.xml"/><Relationship Id="rId220" Type="http://schemas.openxmlformats.org/officeDocument/2006/relationships/customXml" Target="../ink/ink1295.xml"/><Relationship Id="rId225" Type="http://schemas.openxmlformats.org/officeDocument/2006/relationships/image" Target="../media/image1296.png"/><Relationship Id="rId241" Type="http://schemas.openxmlformats.org/officeDocument/2006/relationships/image" Target="../media/image1304.png"/><Relationship Id="rId246" Type="http://schemas.openxmlformats.org/officeDocument/2006/relationships/customXml" Target="../ink/ink1308.xml"/><Relationship Id="rId15" Type="http://schemas.openxmlformats.org/officeDocument/2006/relationships/image" Target="../media/image1191.png"/><Relationship Id="rId36" Type="http://schemas.openxmlformats.org/officeDocument/2006/relationships/customXml" Target="../ink/ink1203.xml"/><Relationship Id="rId57" Type="http://schemas.openxmlformats.org/officeDocument/2006/relationships/image" Target="../media/image1212.png"/><Relationship Id="rId106" Type="http://schemas.openxmlformats.org/officeDocument/2006/relationships/customXml" Target="../ink/ink1238.xml"/><Relationship Id="rId127" Type="http://schemas.openxmlformats.org/officeDocument/2006/relationships/image" Target="../media/image1247.png"/><Relationship Id="rId10" Type="http://schemas.openxmlformats.org/officeDocument/2006/relationships/customXml" Target="../ink/ink1190.xml"/><Relationship Id="rId31" Type="http://schemas.openxmlformats.org/officeDocument/2006/relationships/image" Target="../media/image1199.png"/><Relationship Id="rId52" Type="http://schemas.openxmlformats.org/officeDocument/2006/relationships/customXml" Target="../ink/ink1211.xml"/><Relationship Id="rId73" Type="http://schemas.openxmlformats.org/officeDocument/2006/relationships/image" Target="../media/image1220.png"/><Relationship Id="rId78" Type="http://schemas.openxmlformats.org/officeDocument/2006/relationships/customXml" Target="../ink/ink1224.xml"/><Relationship Id="rId94" Type="http://schemas.openxmlformats.org/officeDocument/2006/relationships/customXml" Target="../ink/ink1232.xml"/><Relationship Id="rId99" Type="http://schemas.openxmlformats.org/officeDocument/2006/relationships/image" Target="../media/image1233.png"/><Relationship Id="rId101" Type="http://schemas.openxmlformats.org/officeDocument/2006/relationships/image" Target="../media/image1234.png"/><Relationship Id="rId122" Type="http://schemas.openxmlformats.org/officeDocument/2006/relationships/customXml" Target="../ink/ink1246.xml"/><Relationship Id="rId143" Type="http://schemas.openxmlformats.org/officeDocument/2006/relationships/image" Target="../media/image1255.png"/><Relationship Id="rId148" Type="http://schemas.openxmlformats.org/officeDocument/2006/relationships/customXml" Target="../ink/ink1259.xml"/><Relationship Id="rId164" Type="http://schemas.openxmlformats.org/officeDocument/2006/relationships/customXml" Target="../ink/ink1267.xml"/><Relationship Id="rId169" Type="http://schemas.openxmlformats.org/officeDocument/2006/relationships/image" Target="../media/image1268.png"/><Relationship Id="rId185" Type="http://schemas.openxmlformats.org/officeDocument/2006/relationships/image" Target="../media/image1276.png"/><Relationship Id="rId4" Type="http://schemas.openxmlformats.org/officeDocument/2006/relationships/customXml" Target="../ink/ink1187.xml"/><Relationship Id="rId9" Type="http://schemas.openxmlformats.org/officeDocument/2006/relationships/image" Target="../media/image1188.png"/><Relationship Id="rId180" Type="http://schemas.openxmlformats.org/officeDocument/2006/relationships/customXml" Target="../ink/ink1275.xml"/><Relationship Id="rId210" Type="http://schemas.openxmlformats.org/officeDocument/2006/relationships/customXml" Target="../ink/ink1290.xml"/><Relationship Id="rId215" Type="http://schemas.openxmlformats.org/officeDocument/2006/relationships/image" Target="../media/image1291.png"/><Relationship Id="rId236" Type="http://schemas.openxmlformats.org/officeDocument/2006/relationships/customXml" Target="../ink/ink1303.xml"/><Relationship Id="rId257" Type="http://schemas.openxmlformats.org/officeDocument/2006/relationships/image" Target="../media/image1312.png"/><Relationship Id="rId26" Type="http://schemas.openxmlformats.org/officeDocument/2006/relationships/customXml" Target="../ink/ink1198.xml"/><Relationship Id="rId231" Type="http://schemas.openxmlformats.org/officeDocument/2006/relationships/image" Target="../media/image1299.png"/><Relationship Id="rId252" Type="http://schemas.openxmlformats.org/officeDocument/2006/relationships/customXml" Target="../ink/ink1311.xml"/><Relationship Id="rId47" Type="http://schemas.openxmlformats.org/officeDocument/2006/relationships/image" Target="../media/image1207.png"/><Relationship Id="rId68" Type="http://schemas.openxmlformats.org/officeDocument/2006/relationships/customXml" Target="../ink/ink1219.xml"/><Relationship Id="rId89" Type="http://schemas.openxmlformats.org/officeDocument/2006/relationships/image" Target="../media/image1228.png"/><Relationship Id="rId112" Type="http://schemas.openxmlformats.org/officeDocument/2006/relationships/customXml" Target="../ink/ink1241.xml"/><Relationship Id="rId133" Type="http://schemas.openxmlformats.org/officeDocument/2006/relationships/image" Target="../media/image1250.png"/><Relationship Id="rId154" Type="http://schemas.openxmlformats.org/officeDocument/2006/relationships/customXml" Target="../ink/ink1262.xml"/><Relationship Id="rId175" Type="http://schemas.openxmlformats.org/officeDocument/2006/relationships/image" Target="../media/image1271.png"/><Relationship Id="rId196" Type="http://schemas.openxmlformats.org/officeDocument/2006/relationships/customXml" Target="../ink/ink1283.xml"/><Relationship Id="rId200" Type="http://schemas.openxmlformats.org/officeDocument/2006/relationships/customXml" Target="../ink/ink1285.xml"/><Relationship Id="rId16" Type="http://schemas.openxmlformats.org/officeDocument/2006/relationships/customXml" Target="../ink/ink1193.xml"/><Relationship Id="rId221" Type="http://schemas.openxmlformats.org/officeDocument/2006/relationships/image" Target="../media/image1294.png"/><Relationship Id="rId242" Type="http://schemas.openxmlformats.org/officeDocument/2006/relationships/customXml" Target="../ink/ink1306.xml"/><Relationship Id="rId37" Type="http://schemas.openxmlformats.org/officeDocument/2006/relationships/image" Target="../media/image1202.png"/><Relationship Id="rId58" Type="http://schemas.openxmlformats.org/officeDocument/2006/relationships/customXml" Target="../ink/ink1214.xml"/><Relationship Id="rId79" Type="http://schemas.openxmlformats.org/officeDocument/2006/relationships/image" Target="../media/image1223.png"/><Relationship Id="rId102" Type="http://schemas.openxmlformats.org/officeDocument/2006/relationships/customXml" Target="../ink/ink1236.xml"/><Relationship Id="rId123" Type="http://schemas.openxmlformats.org/officeDocument/2006/relationships/image" Target="../media/image1245.png"/><Relationship Id="rId144" Type="http://schemas.openxmlformats.org/officeDocument/2006/relationships/customXml" Target="../ink/ink1257.xml"/><Relationship Id="rId90" Type="http://schemas.openxmlformats.org/officeDocument/2006/relationships/customXml" Target="../ink/ink1230.xml"/><Relationship Id="rId165" Type="http://schemas.openxmlformats.org/officeDocument/2006/relationships/image" Target="../media/image1266.png"/><Relationship Id="rId186" Type="http://schemas.openxmlformats.org/officeDocument/2006/relationships/customXml" Target="../ink/ink1278.xml"/><Relationship Id="rId211" Type="http://schemas.openxmlformats.org/officeDocument/2006/relationships/image" Target="../media/image1289.png"/><Relationship Id="rId232" Type="http://schemas.openxmlformats.org/officeDocument/2006/relationships/customXml" Target="../ink/ink1301.xml"/><Relationship Id="rId253" Type="http://schemas.openxmlformats.org/officeDocument/2006/relationships/image" Target="../media/image1310.png"/><Relationship Id="rId27" Type="http://schemas.openxmlformats.org/officeDocument/2006/relationships/image" Target="../media/image1197.png"/><Relationship Id="rId48" Type="http://schemas.openxmlformats.org/officeDocument/2006/relationships/customXml" Target="../ink/ink1209.xml"/><Relationship Id="rId69" Type="http://schemas.openxmlformats.org/officeDocument/2006/relationships/image" Target="../media/image1218.png"/><Relationship Id="rId113" Type="http://schemas.openxmlformats.org/officeDocument/2006/relationships/image" Target="../media/image1240.png"/><Relationship Id="rId134" Type="http://schemas.openxmlformats.org/officeDocument/2006/relationships/customXml" Target="../ink/ink1252.xml"/><Relationship Id="rId80" Type="http://schemas.openxmlformats.org/officeDocument/2006/relationships/customXml" Target="../ink/ink1225.xml"/><Relationship Id="rId155" Type="http://schemas.openxmlformats.org/officeDocument/2006/relationships/image" Target="../media/image1261.png"/><Relationship Id="rId176" Type="http://schemas.openxmlformats.org/officeDocument/2006/relationships/customXml" Target="../ink/ink1273.xml"/><Relationship Id="rId197" Type="http://schemas.openxmlformats.org/officeDocument/2006/relationships/image" Target="../media/image1282.png"/><Relationship Id="rId201" Type="http://schemas.openxmlformats.org/officeDocument/2006/relationships/image" Target="../media/image1284.png"/><Relationship Id="rId222" Type="http://schemas.openxmlformats.org/officeDocument/2006/relationships/customXml" Target="../ink/ink1296.xml"/><Relationship Id="rId243" Type="http://schemas.openxmlformats.org/officeDocument/2006/relationships/image" Target="../media/image1305.png"/><Relationship Id="rId17" Type="http://schemas.openxmlformats.org/officeDocument/2006/relationships/image" Target="../media/image1192.png"/><Relationship Id="rId38" Type="http://schemas.openxmlformats.org/officeDocument/2006/relationships/customXml" Target="../ink/ink1204.xml"/><Relationship Id="rId59" Type="http://schemas.openxmlformats.org/officeDocument/2006/relationships/image" Target="../media/image1213.png"/><Relationship Id="rId103" Type="http://schemas.openxmlformats.org/officeDocument/2006/relationships/image" Target="../media/image1235.png"/><Relationship Id="rId124" Type="http://schemas.openxmlformats.org/officeDocument/2006/relationships/customXml" Target="../ink/ink1247.xml"/><Relationship Id="rId70" Type="http://schemas.openxmlformats.org/officeDocument/2006/relationships/customXml" Target="../ink/ink1220.xml"/><Relationship Id="rId91" Type="http://schemas.openxmlformats.org/officeDocument/2006/relationships/image" Target="../media/image1229.png"/><Relationship Id="rId145" Type="http://schemas.openxmlformats.org/officeDocument/2006/relationships/image" Target="../media/image1256.png"/><Relationship Id="rId166" Type="http://schemas.openxmlformats.org/officeDocument/2006/relationships/customXml" Target="../ink/ink1268.xml"/><Relationship Id="rId187" Type="http://schemas.openxmlformats.org/officeDocument/2006/relationships/image" Target="../media/image127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2.png"/><Relationship Id="rId299" Type="http://schemas.openxmlformats.org/officeDocument/2006/relationships/image" Target="../media/image1461.png"/><Relationship Id="rId21" Type="http://schemas.openxmlformats.org/officeDocument/2006/relationships/image" Target="../media/image1324.png"/><Relationship Id="rId63" Type="http://schemas.openxmlformats.org/officeDocument/2006/relationships/image" Target="../media/image1345.png"/><Relationship Id="rId159" Type="http://schemas.openxmlformats.org/officeDocument/2006/relationships/image" Target="../media/image1393.png"/><Relationship Id="rId324" Type="http://schemas.openxmlformats.org/officeDocument/2006/relationships/customXml" Target="../ink/ink1475.xml"/><Relationship Id="rId366" Type="http://schemas.openxmlformats.org/officeDocument/2006/relationships/customXml" Target="../ink/ink1496.xml"/><Relationship Id="rId170" Type="http://schemas.openxmlformats.org/officeDocument/2006/relationships/customXml" Target="../ink/ink1398.xml"/><Relationship Id="rId226" Type="http://schemas.openxmlformats.org/officeDocument/2006/relationships/customXml" Target="../ink/ink1426.xml"/><Relationship Id="rId433" Type="http://schemas.openxmlformats.org/officeDocument/2006/relationships/image" Target="../media/image1528.png"/><Relationship Id="rId268" Type="http://schemas.openxmlformats.org/officeDocument/2006/relationships/customXml" Target="../ink/ink1447.xml"/><Relationship Id="rId32" Type="http://schemas.openxmlformats.org/officeDocument/2006/relationships/customXml" Target="../ink/ink1330.xml"/><Relationship Id="rId74" Type="http://schemas.openxmlformats.org/officeDocument/2006/relationships/customXml" Target="../ink/ink1351.xml"/><Relationship Id="rId128" Type="http://schemas.openxmlformats.org/officeDocument/2006/relationships/customXml" Target="../ink/ink1377.xml"/><Relationship Id="rId335" Type="http://schemas.openxmlformats.org/officeDocument/2006/relationships/image" Target="../media/image1479.png"/><Relationship Id="rId377" Type="http://schemas.openxmlformats.org/officeDocument/2006/relationships/image" Target="../media/image1500.png"/><Relationship Id="rId5" Type="http://schemas.openxmlformats.org/officeDocument/2006/relationships/image" Target="../media/image1316.png"/><Relationship Id="rId181" Type="http://schemas.openxmlformats.org/officeDocument/2006/relationships/image" Target="../media/image1402.png"/><Relationship Id="rId237" Type="http://schemas.openxmlformats.org/officeDocument/2006/relationships/image" Target="../media/image1430.png"/><Relationship Id="rId402" Type="http://schemas.openxmlformats.org/officeDocument/2006/relationships/customXml" Target="../ink/ink1514.xml"/><Relationship Id="rId279" Type="http://schemas.openxmlformats.org/officeDocument/2006/relationships/image" Target="../media/image1451.png"/><Relationship Id="rId444" Type="http://schemas.openxmlformats.org/officeDocument/2006/relationships/customXml" Target="../ink/ink1535.xml"/><Relationship Id="rId43" Type="http://schemas.openxmlformats.org/officeDocument/2006/relationships/image" Target="../media/image1335.png"/><Relationship Id="rId139" Type="http://schemas.openxmlformats.org/officeDocument/2006/relationships/image" Target="../media/image1383.png"/><Relationship Id="rId290" Type="http://schemas.openxmlformats.org/officeDocument/2006/relationships/customXml" Target="../ink/ink1458.xml"/><Relationship Id="rId304" Type="http://schemas.openxmlformats.org/officeDocument/2006/relationships/customXml" Target="../ink/ink1465.xml"/><Relationship Id="rId346" Type="http://schemas.openxmlformats.org/officeDocument/2006/relationships/customXml" Target="../ink/ink1486.xml"/><Relationship Id="rId388" Type="http://schemas.openxmlformats.org/officeDocument/2006/relationships/customXml" Target="../ink/ink1507.xml"/><Relationship Id="rId85" Type="http://schemas.openxmlformats.org/officeDocument/2006/relationships/image" Target="../media/image1356.png"/><Relationship Id="rId150" Type="http://schemas.openxmlformats.org/officeDocument/2006/relationships/customXml" Target="../ink/ink1388.xml"/><Relationship Id="rId192" Type="http://schemas.openxmlformats.org/officeDocument/2006/relationships/customXml" Target="../ink/ink1409.xml"/><Relationship Id="rId206" Type="http://schemas.openxmlformats.org/officeDocument/2006/relationships/customXml" Target="../ink/ink1416.xml"/><Relationship Id="rId413" Type="http://schemas.openxmlformats.org/officeDocument/2006/relationships/image" Target="../media/image1518.png"/><Relationship Id="rId248" Type="http://schemas.openxmlformats.org/officeDocument/2006/relationships/customXml" Target="../ink/ink1437.xml"/><Relationship Id="rId455" Type="http://schemas.openxmlformats.org/officeDocument/2006/relationships/image" Target="../media/image1539.png"/><Relationship Id="rId12" Type="http://schemas.openxmlformats.org/officeDocument/2006/relationships/customXml" Target="../ink/ink1320.xml"/><Relationship Id="rId108" Type="http://schemas.openxmlformats.org/officeDocument/2006/relationships/customXml" Target="../ink/ink1367.xml"/><Relationship Id="rId315" Type="http://schemas.openxmlformats.org/officeDocument/2006/relationships/image" Target="../media/image1469.png"/><Relationship Id="rId357" Type="http://schemas.openxmlformats.org/officeDocument/2006/relationships/image" Target="../media/image1490.png"/><Relationship Id="rId54" Type="http://schemas.openxmlformats.org/officeDocument/2006/relationships/customXml" Target="../ink/ink1341.xml"/><Relationship Id="rId96" Type="http://schemas.openxmlformats.org/officeDocument/2006/relationships/customXml" Target="../ink/ink1361.xml"/><Relationship Id="rId161" Type="http://schemas.openxmlformats.org/officeDocument/2006/relationships/image" Target="../media/image1394.png"/><Relationship Id="rId217" Type="http://schemas.openxmlformats.org/officeDocument/2006/relationships/image" Target="../media/image1420.png"/><Relationship Id="rId399" Type="http://schemas.openxmlformats.org/officeDocument/2006/relationships/image" Target="../media/image1511.png"/><Relationship Id="rId6" Type="http://schemas.openxmlformats.org/officeDocument/2006/relationships/customXml" Target="../ink/ink1317.xml"/><Relationship Id="rId238" Type="http://schemas.openxmlformats.org/officeDocument/2006/relationships/customXml" Target="../ink/ink1432.xml"/><Relationship Id="rId259" Type="http://schemas.openxmlformats.org/officeDocument/2006/relationships/image" Target="../media/image1441.png"/><Relationship Id="rId424" Type="http://schemas.openxmlformats.org/officeDocument/2006/relationships/customXml" Target="../ink/ink1525.xml"/><Relationship Id="rId445" Type="http://schemas.openxmlformats.org/officeDocument/2006/relationships/image" Target="../media/image1534.png"/><Relationship Id="rId23" Type="http://schemas.openxmlformats.org/officeDocument/2006/relationships/image" Target="../media/image1325.png"/><Relationship Id="rId119" Type="http://schemas.openxmlformats.org/officeDocument/2006/relationships/image" Target="../media/image1373.png"/><Relationship Id="rId270" Type="http://schemas.openxmlformats.org/officeDocument/2006/relationships/customXml" Target="../ink/ink1448.xml"/><Relationship Id="rId291" Type="http://schemas.openxmlformats.org/officeDocument/2006/relationships/image" Target="../media/image1457.png"/><Relationship Id="rId305" Type="http://schemas.openxmlformats.org/officeDocument/2006/relationships/image" Target="../media/image1464.png"/><Relationship Id="rId326" Type="http://schemas.openxmlformats.org/officeDocument/2006/relationships/customXml" Target="../ink/ink1476.xml"/><Relationship Id="rId347" Type="http://schemas.openxmlformats.org/officeDocument/2006/relationships/image" Target="../media/image1485.png"/><Relationship Id="rId44" Type="http://schemas.openxmlformats.org/officeDocument/2006/relationships/customXml" Target="../ink/ink1336.xml"/><Relationship Id="rId65" Type="http://schemas.openxmlformats.org/officeDocument/2006/relationships/image" Target="../media/image1346.png"/><Relationship Id="rId86" Type="http://schemas.openxmlformats.org/officeDocument/2006/relationships/customXml" Target="../ink/ink1357.xml"/><Relationship Id="rId130" Type="http://schemas.openxmlformats.org/officeDocument/2006/relationships/customXml" Target="../ink/ink1378.xml"/><Relationship Id="rId151" Type="http://schemas.openxmlformats.org/officeDocument/2006/relationships/image" Target="../media/image1389.png"/><Relationship Id="rId368" Type="http://schemas.openxmlformats.org/officeDocument/2006/relationships/customXml" Target="../ink/ink1497.xml"/><Relationship Id="rId389" Type="http://schemas.openxmlformats.org/officeDocument/2006/relationships/image" Target="../media/image1506.png"/><Relationship Id="rId172" Type="http://schemas.openxmlformats.org/officeDocument/2006/relationships/customXml" Target="../ink/ink1399.xml"/><Relationship Id="rId193" Type="http://schemas.openxmlformats.org/officeDocument/2006/relationships/image" Target="../media/image1408.png"/><Relationship Id="rId207" Type="http://schemas.openxmlformats.org/officeDocument/2006/relationships/image" Target="../media/image1415.png"/><Relationship Id="rId228" Type="http://schemas.openxmlformats.org/officeDocument/2006/relationships/customXml" Target="../ink/ink1427.xml"/><Relationship Id="rId249" Type="http://schemas.openxmlformats.org/officeDocument/2006/relationships/image" Target="../media/image1436.png"/><Relationship Id="rId414" Type="http://schemas.openxmlformats.org/officeDocument/2006/relationships/customXml" Target="../ink/ink1520.xml"/><Relationship Id="rId435" Type="http://schemas.openxmlformats.org/officeDocument/2006/relationships/image" Target="../media/image1529.png"/><Relationship Id="rId13" Type="http://schemas.openxmlformats.org/officeDocument/2006/relationships/image" Target="../media/image1320.png"/><Relationship Id="rId109" Type="http://schemas.openxmlformats.org/officeDocument/2006/relationships/image" Target="../media/image1368.png"/><Relationship Id="rId260" Type="http://schemas.openxmlformats.org/officeDocument/2006/relationships/customXml" Target="../ink/ink1443.xml"/><Relationship Id="rId281" Type="http://schemas.openxmlformats.org/officeDocument/2006/relationships/image" Target="../media/image1452.png"/><Relationship Id="rId316" Type="http://schemas.openxmlformats.org/officeDocument/2006/relationships/customXml" Target="../ink/ink1471.xml"/><Relationship Id="rId337" Type="http://schemas.openxmlformats.org/officeDocument/2006/relationships/image" Target="../media/image1480.png"/><Relationship Id="rId34" Type="http://schemas.openxmlformats.org/officeDocument/2006/relationships/customXml" Target="../ink/ink1331.xml"/><Relationship Id="rId55" Type="http://schemas.openxmlformats.org/officeDocument/2006/relationships/image" Target="../media/image1341.png"/><Relationship Id="rId76" Type="http://schemas.openxmlformats.org/officeDocument/2006/relationships/customXml" Target="../ink/ink1352.xml"/><Relationship Id="rId97" Type="http://schemas.openxmlformats.org/officeDocument/2006/relationships/image" Target="../media/image1362.png"/><Relationship Id="rId120" Type="http://schemas.openxmlformats.org/officeDocument/2006/relationships/customXml" Target="../ink/ink1373.xml"/><Relationship Id="rId141" Type="http://schemas.openxmlformats.org/officeDocument/2006/relationships/image" Target="../media/image1384.png"/><Relationship Id="rId358" Type="http://schemas.openxmlformats.org/officeDocument/2006/relationships/customXml" Target="../ink/ink1492.xml"/><Relationship Id="rId379" Type="http://schemas.openxmlformats.org/officeDocument/2006/relationships/image" Target="../media/image1501.png"/><Relationship Id="rId7" Type="http://schemas.openxmlformats.org/officeDocument/2006/relationships/image" Target="../media/image1317.png"/><Relationship Id="rId162" Type="http://schemas.openxmlformats.org/officeDocument/2006/relationships/customXml" Target="../ink/ink1394.xml"/><Relationship Id="rId183" Type="http://schemas.openxmlformats.org/officeDocument/2006/relationships/image" Target="../media/image1403.png"/><Relationship Id="rId218" Type="http://schemas.openxmlformats.org/officeDocument/2006/relationships/customXml" Target="../ink/ink1422.xml"/><Relationship Id="rId239" Type="http://schemas.openxmlformats.org/officeDocument/2006/relationships/image" Target="../media/image1431.png"/><Relationship Id="rId390" Type="http://schemas.openxmlformats.org/officeDocument/2006/relationships/customXml" Target="../ink/ink1508.xml"/><Relationship Id="rId404" Type="http://schemas.openxmlformats.org/officeDocument/2006/relationships/customXml" Target="../ink/ink1515.xml"/><Relationship Id="rId425" Type="http://schemas.openxmlformats.org/officeDocument/2006/relationships/image" Target="../media/image1524.png"/><Relationship Id="rId446" Type="http://schemas.openxmlformats.org/officeDocument/2006/relationships/customXml" Target="../ink/ink1536.xml"/><Relationship Id="rId250" Type="http://schemas.openxmlformats.org/officeDocument/2006/relationships/customXml" Target="../ink/ink1438.xml"/><Relationship Id="rId271" Type="http://schemas.openxmlformats.org/officeDocument/2006/relationships/image" Target="../media/image1447.png"/><Relationship Id="rId292" Type="http://schemas.openxmlformats.org/officeDocument/2006/relationships/customXml" Target="../ink/ink1459.xml"/><Relationship Id="rId306" Type="http://schemas.openxmlformats.org/officeDocument/2006/relationships/customXml" Target="../ink/ink1466.xml"/><Relationship Id="rId24" Type="http://schemas.openxmlformats.org/officeDocument/2006/relationships/customXml" Target="../ink/ink1326.xml"/><Relationship Id="rId45" Type="http://schemas.openxmlformats.org/officeDocument/2006/relationships/image" Target="../media/image1336.png"/><Relationship Id="rId66" Type="http://schemas.openxmlformats.org/officeDocument/2006/relationships/customXml" Target="../ink/ink1347.xml"/><Relationship Id="rId87" Type="http://schemas.openxmlformats.org/officeDocument/2006/relationships/image" Target="../media/image1357.png"/><Relationship Id="rId110" Type="http://schemas.openxmlformats.org/officeDocument/2006/relationships/customXml" Target="../ink/ink1368.xml"/><Relationship Id="rId131" Type="http://schemas.openxmlformats.org/officeDocument/2006/relationships/image" Target="../media/image1379.png"/><Relationship Id="rId327" Type="http://schemas.openxmlformats.org/officeDocument/2006/relationships/image" Target="../media/image1475.png"/><Relationship Id="rId348" Type="http://schemas.openxmlformats.org/officeDocument/2006/relationships/customXml" Target="../ink/ink1487.xml"/><Relationship Id="rId369" Type="http://schemas.openxmlformats.org/officeDocument/2006/relationships/image" Target="../media/image1496.png"/><Relationship Id="rId152" Type="http://schemas.openxmlformats.org/officeDocument/2006/relationships/customXml" Target="../ink/ink1389.xml"/><Relationship Id="rId173" Type="http://schemas.openxmlformats.org/officeDocument/2006/relationships/image" Target="../media/image1398.png"/><Relationship Id="rId194" Type="http://schemas.openxmlformats.org/officeDocument/2006/relationships/customXml" Target="../ink/ink1410.xml"/><Relationship Id="rId208" Type="http://schemas.openxmlformats.org/officeDocument/2006/relationships/customXml" Target="../ink/ink1417.xml"/><Relationship Id="rId229" Type="http://schemas.openxmlformats.org/officeDocument/2006/relationships/image" Target="../media/image1426.png"/><Relationship Id="rId380" Type="http://schemas.openxmlformats.org/officeDocument/2006/relationships/customXml" Target="../ink/ink1503.xml"/><Relationship Id="rId415" Type="http://schemas.openxmlformats.org/officeDocument/2006/relationships/image" Target="../media/image1519.png"/><Relationship Id="rId436" Type="http://schemas.openxmlformats.org/officeDocument/2006/relationships/customXml" Target="../ink/ink1531.xml"/><Relationship Id="rId240" Type="http://schemas.openxmlformats.org/officeDocument/2006/relationships/customXml" Target="../ink/ink1433.xml"/><Relationship Id="rId261" Type="http://schemas.openxmlformats.org/officeDocument/2006/relationships/image" Target="../media/image1442.png"/><Relationship Id="rId14" Type="http://schemas.openxmlformats.org/officeDocument/2006/relationships/customXml" Target="../ink/ink1321.xml"/><Relationship Id="rId35" Type="http://schemas.openxmlformats.org/officeDocument/2006/relationships/image" Target="../media/image1331.png"/><Relationship Id="rId56" Type="http://schemas.openxmlformats.org/officeDocument/2006/relationships/customXml" Target="../ink/ink1342.xml"/><Relationship Id="rId77" Type="http://schemas.openxmlformats.org/officeDocument/2006/relationships/image" Target="../media/image1352.png"/><Relationship Id="rId100" Type="http://schemas.openxmlformats.org/officeDocument/2006/relationships/customXml" Target="../ink/ink1363.xml"/><Relationship Id="rId282" Type="http://schemas.openxmlformats.org/officeDocument/2006/relationships/customXml" Target="../ink/ink1454.xml"/><Relationship Id="rId317" Type="http://schemas.openxmlformats.org/officeDocument/2006/relationships/image" Target="../media/image1470.png"/><Relationship Id="rId338" Type="http://schemas.openxmlformats.org/officeDocument/2006/relationships/customXml" Target="../ink/ink1482.xml"/><Relationship Id="rId359" Type="http://schemas.openxmlformats.org/officeDocument/2006/relationships/image" Target="../media/image1491.png"/><Relationship Id="rId8" Type="http://schemas.openxmlformats.org/officeDocument/2006/relationships/customXml" Target="../ink/ink1318.xml"/><Relationship Id="rId98" Type="http://schemas.openxmlformats.org/officeDocument/2006/relationships/customXml" Target="../ink/ink1362.xml"/><Relationship Id="rId121" Type="http://schemas.openxmlformats.org/officeDocument/2006/relationships/image" Target="../media/image1374.png"/><Relationship Id="rId142" Type="http://schemas.openxmlformats.org/officeDocument/2006/relationships/customXml" Target="../ink/ink1384.xml"/><Relationship Id="rId163" Type="http://schemas.openxmlformats.org/officeDocument/2006/relationships/image" Target="../media/image1313.png"/><Relationship Id="rId184" Type="http://schemas.openxmlformats.org/officeDocument/2006/relationships/customXml" Target="../ink/ink1405.xml"/><Relationship Id="rId219" Type="http://schemas.openxmlformats.org/officeDocument/2006/relationships/image" Target="../media/image1421.png"/><Relationship Id="rId370" Type="http://schemas.openxmlformats.org/officeDocument/2006/relationships/customXml" Target="../ink/ink1498.xml"/><Relationship Id="rId391" Type="http://schemas.openxmlformats.org/officeDocument/2006/relationships/image" Target="../media/image1507.png"/><Relationship Id="rId405" Type="http://schemas.openxmlformats.org/officeDocument/2006/relationships/image" Target="../media/image1514.png"/><Relationship Id="rId426" Type="http://schemas.openxmlformats.org/officeDocument/2006/relationships/customXml" Target="../ink/ink1526.xml"/><Relationship Id="rId447" Type="http://schemas.openxmlformats.org/officeDocument/2006/relationships/image" Target="../media/image1535.png"/><Relationship Id="rId230" Type="http://schemas.openxmlformats.org/officeDocument/2006/relationships/customXml" Target="../ink/ink1428.xml"/><Relationship Id="rId251" Type="http://schemas.openxmlformats.org/officeDocument/2006/relationships/image" Target="../media/image1437.png"/><Relationship Id="rId25" Type="http://schemas.openxmlformats.org/officeDocument/2006/relationships/image" Target="../media/image1326.png"/><Relationship Id="rId46" Type="http://schemas.openxmlformats.org/officeDocument/2006/relationships/customXml" Target="../ink/ink1337.xml"/><Relationship Id="rId67" Type="http://schemas.openxmlformats.org/officeDocument/2006/relationships/image" Target="../media/image1347.png"/><Relationship Id="rId272" Type="http://schemas.openxmlformats.org/officeDocument/2006/relationships/customXml" Target="../ink/ink1449.xml"/><Relationship Id="rId293" Type="http://schemas.openxmlformats.org/officeDocument/2006/relationships/image" Target="../media/image1458.png"/><Relationship Id="rId307" Type="http://schemas.openxmlformats.org/officeDocument/2006/relationships/image" Target="../media/image1465.png"/><Relationship Id="rId328" Type="http://schemas.openxmlformats.org/officeDocument/2006/relationships/customXml" Target="../ink/ink1477.xml"/><Relationship Id="rId349" Type="http://schemas.openxmlformats.org/officeDocument/2006/relationships/image" Target="../media/image1486.png"/><Relationship Id="rId88" Type="http://schemas.openxmlformats.org/officeDocument/2006/relationships/customXml" Target="../ink/ink1358.xml"/><Relationship Id="rId111" Type="http://schemas.openxmlformats.org/officeDocument/2006/relationships/image" Target="../media/image1369.png"/><Relationship Id="rId132" Type="http://schemas.openxmlformats.org/officeDocument/2006/relationships/customXml" Target="../ink/ink1379.xml"/><Relationship Id="rId153" Type="http://schemas.openxmlformats.org/officeDocument/2006/relationships/image" Target="../media/image1390.png"/><Relationship Id="rId174" Type="http://schemas.openxmlformats.org/officeDocument/2006/relationships/customXml" Target="../ink/ink1400.xml"/><Relationship Id="rId195" Type="http://schemas.openxmlformats.org/officeDocument/2006/relationships/image" Target="../media/image1409.png"/><Relationship Id="rId209" Type="http://schemas.openxmlformats.org/officeDocument/2006/relationships/image" Target="../media/image1416.png"/><Relationship Id="rId360" Type="http://schemas.openxmlformats.org/officeDocument/2006/relationships/customXml" Target="../ink/ink1493.xml"/><Relationship Id="rId381" Type="http://schemas.openxmlformats.org/officeDocument/2006/relationships/image" Target="../media/image1502.png"/><Relationship Id="rId416" Type="http://schemas.openxmlformats.org/officeDocument/2006/relationships/customXml" Target="../ink/ink1521.xml"/><Relationship Id="rId220" Type="http://schemas.openxmlformats.org/officeDocument/2006/relationships/customXml" Target="../ink/ink1423.xml"/><Relationship Id="rId241" Type="http://schemas.openxmlformats.org/officeDocument/2006/relationships/image" Target="../media/image1432.png"/><Relationship Id="rId437" Type="http://schemas.openxmlformats.org/officeDocument/2006/relationships/image" Target="../media/image1530.png"/><Relationship Id="rId15" Type="http://schemas.openxmlformats.org/officeDocument/2006/relationships/image" Target="../media/image1321.png"/><Relationship Id="rId36" Type="http://schemas.openxmlformats.org/officeDocument/2006/relationships/customXml" Target="../ink/ink1332.xml"/><Relationship Id="rId57" Type="http://schemas.openxmlformats.org/officeDocument/2006/relationships/image" Target="../media/image1342.png"/><Relationship Id="rId262" Type="http://schemas.openxmlformats.org/officeDocument/2006/relationships/customXml" Target="../ink/ink1444.xml"/><Relationship Id="rId283" Type="http://schemas.openxmlformats.org/officeDocument/2006/relationships/image" Target="../media/image1453.png"/><Relationship Id="rId318" Type="http://schemas.openxmlformats.org/officeDocument/2006/relationships/customXml" Target="../ink/ink1472.xml"/><Relationship Id="rId339" Type="http://schemas.openxmlformats.org/officeDocument/2006/relationships/image" Target="../media/image1481.png"/><Relationship Id="rId78" Type="http://schemas.openxmlformats.org/officeDocument/2006/relationships/customXml" Target="../ink/ink1353.xml"/><Relationship Id="rId99" Type="http://schemas.openxmlformats.org/officeDocument/2006/relationships/image" Target="../media/image1363.png"/><Relationship Id="rId101" Type="http://schemas.openxmlformats.org/officeDocument/2006/relationships/image" Target="../media/image1364.png"/><Relationship Id="rId122" Type="http://schemas.openxmlformats.org/officeDocument/2006/relationships/customXml" Target="../ink/ink1374.xml"/><Relationship Id="rId143" Type="http://schemas.openxmlformats.org/officeDocument/2006/relationships/image" Target="../media/image1385.png"/><Relationship Id="rId164" Type="http://schemas.openxmlformats.org/officeDocument/2006/relationships/customXml" Target="../ink/ink1395.xml"/><Relationship Id="rId185" Type="http://schemas.openxmlformats.org/officeDocument/2006/relationships/image" Target="../media/image1404.png"/><Relationship Id="rId350" Type="http://schemas.openxmlformats.org/officeDocument/2006/relationships/customXml" Target="../ink/ink1488.xml"/><Relationship Id="rId371" Type="http://schemas.openxmlformats.org/officeDocument/2006/relationships/image" Target="../media/image1497.png"/><Relationship Id="rId406" Type="http://schemas.openxmlformats.org/officeDocument/2006/relationships/customXml" Target="../ink/ink1516.xml"/><Relationship Id="rId9" Type="http://schemas.openxmlformats.org/officeDocument/2006/relationships/image" Target="../media/image1318.png"/><Relationship Id="rId210" Type="http://schemas.openxmlformats.org/officeDocument/2006/relationships/customXml" Target="../ink/ink1418.xml"/><Relationship Id="rId392" Type="http://schemas.openxmlformats.org/officeDocument/2006/relationships/customXml" Target="../ink/ink1509.xml"/><Relationship Id="rId427" Type="http://schemas.openxmlformats.org/officeDocument/2006/relationships/image" Target="../media/image1525.png"/><Relationship Id="rId448" Type="http://schemas.openxmlformats.org/officeDocument/2006/relationships/customXml" Target="../ink/ink1537.xml"/><Relationship Id="rId26" Type="http://schemas.openxmlformats.org/officeDocument/2006/relationships/customXml" Target="../ink/ink1327.xml"/><Relationship Id="rId231" Type="http://schemas.openxmlformats.org/officeDocument/2006/relationships/image" Target="../media/image1427.png"/><Relationship Id="rId252" Type="http://schemas.openxmlformats.org/officeDocument/2006/relationships/customXml" Target="../ink/ink1439.xml"/><Relationship Id="rId273" Type="http://schemas.openxmlformats.org/officeDocument/2006/relationships/image" Target="../media/image1448.png"/><Relationship Id="rId294" Type="http://schemas.openxmlformats.org/officeDocument/2006/relationships/customXml" Target="../ink/ink1460.xml"/><Relationship Id="rId308" Type="http://schemas.openxmlformats.org/officeDocument/2006/relationships/customXml" Target="../ink/ink1467.xml"/><Relationship Id="rId329" Type="http://schemas.openxmlformats.org/officeDocument/2006/relationships/image" Target="../media/image1476.png"/><Relationship Id="rId47" Type="http://schemas.openxmlformats.org/officeDocument/2006/relationships/image" Target="../media/image1337.png"/><Relationship Id="rId68" Type="http://schemas.openxmlformats.org/officeDocument/2006/relationships/customXml" Target="../ink/ink1348.xml"/><Relationship Id="rId89" Type="http://schemas.openxmlformats.org/officeDocument/2006/relationships/image" Target="../media/image1358.png"/><Relationship Id="rId112" Type="http://schemas.openxmlformats.org/officeDocument/2006/relationships/customXml" Target="../ink/ink1369.xml"/><Relationship Id="rId133" Type="http://schemas.openxmlformats.org/officeDocument/2006/relationships/image" Target="../media/image1380.png"/><Relationship Id="rId154" Type="http://schemas.openxmlformats.org/officeDocument/2006/relationships/customXml" Target="../ink/ink1390.xml"/><Relationship Id="rId175" Type="http://schemas.openxmlformats.org/officeDocument/2006/relationships/image" Target="../media/image1399.png"/><Relationship Id="rId340" Type="http://schemas.openxmlformats.org/officeDocument/2006/relationships/customXml" Target="../ink/ink1483.xml"/><Relationship Id="rId361" Type="http://schemas.openxmlformats.org/officeDocument/2006/relationships/image" Target="../media/image1492.png"/><Relationship Id="rId196" Type="http://schemas.openxmlformats.org/officeDocument/2006/relationships/customXml" Target="../ink/ink1411.xml"/><Relationship Id="rId200" Type="http://schemas.openxmlformats.org/officeDocument/2006/relationships/customXml" Target="../ink/ink1413.xml"/><Relationship Id="rId382" Type="http://schemas.openxmlformats.org/officeDocument/2006/relationships/customXml" Target="../ink/ink1504.xml"/><Relationship Id="rId417" Type="http://schemas.openxmlformats.org/officeDocument/2006/relationships/image" Target="../media/image1520.png"/><Relationship Id="rId438" Type="http://schemas.openxmlformats.org/officeDocument/2006/relationships/customXml" Target="../ink/ink1532.xml"/><Relationship Id="rId16" Type="http://schemas.openxmlformats.org/officeDocument/2006/relationships/customXml" Target="../ink/ink1322.xml"/><Relationship Id="rId221" Type="http://schemas.openxmlformats.org/officeDocument/2006/relationships/image" Target="../media/image1422.png"/><Relationship Id="rId242" Type="http://schemas.openxmlformats.org/officeDocument/2006/relationships/customXml" Target="../ink/ink1434.xml"/><Relationship Id="rId263" Type="http://schemas.openxmlformats.org/officeDocument/2006/relationships/image" Target="../media/image1443.png"/><Relationship Id="rId284" Type="http://schemas.openxmlformats.org/officeDocument/2006/relationships/customXml" Target="../ink/ink1455.xml"/><Relationship Id="rId319" Type="http://schemas.openxmlformats.org/officeDocument/2006/relationships/image" Target="../media/image1471.png"/><Relationship Id="rId37" Type="http://schemas.openxmlformats.org/officeDocument/2006/relationships/image" Target="../media/image1332.png"/><Relationship Id="rId58" Type="http://schemas.openxmlformats.org/officeDocument/2006/relationships/customXml" Target="../ink/ink1343.xml"/><Relationship Id="rId79" Type="http://schemas.openxmlformats.org/officeDocument/2006/relationships/image" Target="../media/image1353.png"/><Relationship Id="rId102" Type="http://schemas.openxmlformats.org/officeDocument/2006/relationships/customXml" Target="../ink/ink1364.xml"/><Relationship Id="rId123" Type="http://schemas.openxmlformats.org/officeDocument/2006/relationships/image" Target="../media/image1375.png"/><Relationship Id="rId144" Type="http://schemas.openxmlformats.org/officeDocument/2006/relationships/customXml" Target="../ink/ink1385.xml"/><Relationship Id="rId330" Type="http://schemas.openxmlformats.org/officeDocument/2006/relationships/customXml" Target="../ink/ink1478.xml"/><Relationship Id="rId90" Type="http://schemas.openxmlformats.org/officeDocument/2006/relationships/customXml" Target="../ink/ink1359.xml"/><Relationship Id="rId165" Type="http://schemas.openxmlformats.org/officeDocument/2006/relationships/image" Target="../media/image1359.png"/><Relationship Id="rId186" Type="http://schemas.openxmlformats.org/officeDocument/2006/relationships/customXml" Target="../ink/ink1406.xml"/><Relationship Id="rId351" Type="http://schemas.openxmlformats.org/officeDocument/2006/relationships/image" Target="../media/image1487.png"/><Relationship Id="rId372" Type="http://schemas.openxmlformats.org/officeDocument/2006/relationships/customXml" Target="../ink/ink1499.xml"/><Relationship Id="rId393" Type="http://schemas.openxmlformats.org/officeDocument/2006/relationships/image" Target="../media/image1508.png"/><Relationship Id="rId407" Type="http://schemas.openxmlformats.org/officeDocument/2006/relationships/image" Target="../media/image1515.png"/><Relationship Id="rId428" Type="http://schemas.openxmlformats.org/officeDocument/2006/relationships/customXml" Target="../ink/ink1527.xml"/><Relationship Id="rId449" Type="http://schemas.openxmlformats.org/officeDocument/2006/relationships/image" Target="../media/image1536.png"/><Relationship Id="rId211" Type="http://schemas.openxmlformats.org/officeDocument/2006/relationships/image" Target="../media/image1417.png"/><Relationship Id="rId232" Type="http://schemas.openxmlformats.org/officeDocument/2006/relationships/customXml" Target="../ink/ink1429.xml"/><Relationship Id="rId253" Type="http://schemas.openxmlformats.org/officeDocument/2006/relationships/image" Target="../media/image1438.png"/><Relationship Id="rId274" Type="http://schemas.openxmlformats.org/officeDocument/2006/relationships/customXml" Target="../ink/ink1450.xml"/><Relationship Id="rId295" Type="http://schemas.openxmlformats.org/officeDocument/2006/relationships/image" Target="../media/image1459.png"/><Relationship Id="rId309" Type="http://schemas.openxmlformats.org/officeDocument/2006/relationships/image" Target="../media/image1466.png"/><Relationship Id="rId27" Type="http://schemas.openxmlformats.org/officeDocument/2006/relationships/image" Target="../media/image1327.png"/><Relationship Id="rId48" Type="http://schemas.openxmlformats.org/officeDocument/2006/relationships/customXml" Target="../ink/ink1338.xml"/><Relationship Id="rId69" Type="http://schemas.openxmlformats.org/officeDocument/2006/relationships/image" Target="../media/image1348.png"/><Relationship Id="rId113" Type="http://schemas.openxmlformats.org/officeDocument/2006/relationships/image" Target="../media/image1370.png"/><Relationship Id="rId134" Type="http://schemas.openxmlformats.org/officeDocument/2006/relationships/customXml" Target="../ink/ink1380.xml"/><Relationship Id="rId320" Type="http://schemas.openxmlformats.org/officeDocument/2006/relationships/customXml" Target="../ink/ink1473.xml"/><Relationship Id="rId80" Type="http://schemas.openxmlformats.org/officeDocument/2006/relationships/customXml" Target="../ink/ink1354.xml"/><Relationship Id="rId155" Type="http://schemas.openxmlformats.org/officeDocument/2006/relationships/image" Target="../media/image1391.png"/><Relationship Id="rId176" Type="http://schemas.openxmlformats.org/officeDocument/2006/relationships/customXml" Target="../ink/ink1401.xml"/><Relationship Id="rId197" Type="http://schemas.openxmlformats.org/officeDocument/2006/relationships/image" Target="../media/image1410.png"/><Relationship Id="rId341" Type="http://schemas.openxmlformats.org/officeDocument/2006/relationships/image" Target="../media/image1482.png"/><Relationship Id="rId362" Type="http://schemas.openxmlformats.org/officeDocument/2006/relationships/customXml" Target="../ink/ink1494.xml"/><Relationship Id="rId383" Type="http://schemas.openxmlformats.org/officeDocument/2006/relationships/image" Target="../media/image1503.png"/><Relationship Id="rId418" Type="http://schemas.openxmlformats.org/officeDocument/2006/relationships/customXml" Target="../ink/ink1522.xml"/><Relationship Id="rId439" Type="http://schemas.openxmlformats.org/officeDocument/2006/relationships/image" Target="../media/image1531.png"/><Relationship Id="rId201" Type="http://schemas.openxmlformats.org/officeDocument/2006/relationships/image" Target="../media/image1412.png"/><Relationship Id="rId222" Type="http://schemas.openxmlformats.org/officeDocument/2006/relationships/customXml" Target="../ink/ink1424.xml"/><Relationship Id="rId243" Type="http://schemas.openxmlformats.org/officeDocument/2006/relationships/image" Target="../media/image1433.png"/><Relationship Id="rId264" Type="http://schemas.openxmlformats.org/officeDocument/2006/relationships/customXml" Target="../ink/ink1445.xml"/><Relationship Id="rId285" Type="http://schemas.openxmlformats.org/officeDocument/2006/relationships/image" Target="../media/image1454.png"/><Relationship Id="rId450" Type="http://schemas.openxmlformats.org/officeDocument/2006/relationships/customXml" Target="../ink/ink1538.xml"/><Relationship Id="rId17" Type="http://schemas.openxmlformats.org/officeDocument/2006/relationships/image" Target="../media/image1322.png"/><Relationship Id="rId38" Type="http://schemas.openxmlformats.org/officeDocument/2006/relationships/customXml" Target="../ink/ink1333.xml"/><Relationship Id="rId59" Type="http://schemas.openxmlformats.org/officeDocument/2006/relationships/image" Target="../media/image1343.png"/><Relationship Id="rId103" Type="http://schemas.openxmlformats.org/officeDocument/2006/relationships/image" Target="../media/image1365.png"/><Relationship Id="rId124" Type="http://schemas.openxmlformats.org/officeDocument/2006/relationships/customXml" Target="../ink/ink1375.xml"/><Relationship Id="rId310" Type="http://schemas.openxmlformats.org/officeDocument/2006/relationships/customXml" Target="../ink/ink1468.xml"/><Relationship Id="rId70" Type="http://schemas.openxmlformats.org/officeDocument/2006/relationships/customXml" Target="../ink/ink1349.xml"/><Relationship Id="rId145" Type="http://schemas.openxmlformats.org/officeDocument/2006/relationships/image" Target="../media/image1386.png"/><Relationship Id="rId166" Type="http://schemas.openxmlformats.org/officeDocument/2006/relationships/customXml" Target="../ink/ink1396.xml"/><Relationship Id="rId187" Type="http://schemas.openxmlformats.org/officeDocument/2006/relationships/image" Target="../media/image1405.png"/><Relationship Id="rId331" Type="http://schemas.openxmlformats.org/officeDocument/2006/relationships/image" Target="../media/image1477.png"/><Relationship Id="rId352" Type="http://schemas.openxmlformats.org/officeDocument/2006/relationships/customXml" Target="../ink/ink1489.xml"/><Relationship Id="rId373" Type="http://schemas.openxmlformats.org/officeDocument/2006/relationships/image" Target="../media/image1498.png"/><Relationship Id="rId394" Type="http://schemas.openxmlformats.org/officeDocument/2006/relationships/customXml" Target="../ink/ink1510.xml"/><Relationship Id="rId408" Type="http://schemas.openxmlformats.org/officeDocument/2006/relationships/customXml" Target="../ink/ink1517.xml"/><Relationship Id="rId429" Type="http://schemas.openxmlformats.org/officeDocument/2006/relationships/image" Target="../media/image15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9.xml"/><Relationship Id="rId233" Type="http://schemas.openxmlformats.org/officeDocument/2006/relationships/image" Target="../media/image1428.png"/><Relationship Id="rId254" Type="http://schemas.openxmlformats.org/officeDocument/2006/relationships/customXml" Target="../ink/ink1440.xml"/><Relationship Id="rId440" Type="http://schemas.openxmlformats.org/officeDocument/2006/relationships/customXml" Target="../ink/ink1533.xml"/><Relationship Id="rId28" Type="http://schemas.openxmlformats.org/officeDocument/2006/relationships/customXml" Target="../ink/ink1328.xml"/><Relationship Id="rId49" Type="http://schemas.openxmlformats.org/officeDocument/2006/relationships/image" Target="../media/image1338.png"/><Relationship Id="rId114" Type="http://schemas.openxmlformats.org/officeDocument/2006/relationships/customXml" Target="../ink/ink1370.xml"/><Relationship Id="rId275" Type="http://schemas.openxmlformats.org/officeDocument/2006/relationships/image" Target="../media/image1449.png"/><Relationship Id="rId296" Type="http://schemas.openxmlformats.org/officeDocument/2006/relationships/customXml" Target="../ink/ink1461.xml"/><Relationship Id="rId300" Type="http://schemas.openxmlformats.org/officeDocument/2006/relationships/customXml" Target="../ink/ink1463.xml"/><Relationship Id="rId60" Type="http://schemas.openxmlformats.org/officeDocument/2006/relationships/customXml" Target="../ink/ink1344.xml"/><Relationship Id="rId81" Type="http://schemas.openxmlformats.org/officeDocument/2006/relationships/image" Target="../media/image1354.png"/><Relationship Id="rId135" Type="http://schemas.openxmlformats.org/officeDocument/2006/relationships/image" Target="../media/image1381.png"/><Relationship Id="rId156" Type="http://schemas.openxmlformats.org/officeDocument/2006/relationships/customXml" Target="../ink/ink1391.xml"/><Relationship Id="rId177" Type="http://schemas.openxmlformats.org/officeDocument/2006/relationships/image" Target="../media/image1400.png"/><Relationship Id="rId198" Type="http://schemas.openxmlformats.org/officeDocument/2006/relationships/customXml" Target="../ink/ink1412.xml"/><Relationship Id="rId321" Type="http://schemas.openxmlformats.org/officeDocument/2006/relationships/image" Target="../media/image1472.png"/><Relationship Id="rId342" Type="http://schemas.openxmlformats.org/officeDocument/2006/relationships/customXml" Target="../ink/ink1484.xml"/><Relationship Id="rId363" Type="http://schemas.openxmlformats.org/officeDocument/2006/relationships/image" Target="../media/image1493.png"/><Relationship Id="rId384" Type="http://schemas.openxmlformats.org/officeDocument/2006/relationships/customXml" Target="../ink/ink1505.xml"/><Relationship Id="rId419" Type="http://schemas.openxmlformats.org/officeDocument/2006/relationships/image" Target="../media/image1521.png"/><Relationship Id="rId202" Type="http://schemas.openxmlformats.org/officeDocument/2006/relationships/customXml" Target="../ink/ink1414.xml"/><Relationship Id="rId223" Type="http://schemas.openxmlformats.org/officeDocument/2006/relationships/image" Target="../media/image1423.png"/><Relationship Id="rId244" Type="http://schemas.openxmlformats.org/officeDocument/2006/relationships/customXml" Target="../ink/ink1435.xml"/><Relationship Id="rId430" Type="http://schemas.openxmlformats.org/officeDocument/2006/relationships/customXml" Target="../ink/ink1528.xml"/><Relationship Id="rId18" Type="http://schemas.openxmlformats.org/officeDocument/2006/relationships/customXml" Target="../ink/ink1323.xml"/><Relationship Id="rId39" Type="http://schemas.openxmlformats.org/officeDocument/2006/relationships/image" Target="../media/image1333.png"/><Relationship Id="rId265" Type="http://schemas.openxmlformats.org/officeDocument/2006/relationships/image" Target="../media/image1444.png"/><Relationship Id="rId286" Type="http://schemas.openxmlformats.org/officeDocument/2006/relationships/customXml" Target="../ink/ink1456.xml"/><Relationship Id="rId451" Type="http://schemas.openxmlformats.org/officeDocument/2006/relationships/image" Target="../media/image1537.png"/><Relationship Id="rId50" Type="http://schemas.openxmlformats.org/officeDocument/2006/relationships/customXml" Target="../ink/ink1339.xml"/><Relationship Id="rId104" Type="http://schemas.openxmlformats.org/officeDocument/2006/relationships/customXml" Target="../ink/ink1365.xml"/><Relationship Id="rId125" Type="http://schemas.openxmlformats.org/officeDocument/2006/relationships/image" Target="../media/image1376.png"/><Relationship Id="rId146" Type="http://schemas.openxmlformats.org/officeDocument/2006/relationships/customXml" Target="../ink/ink1386.xml"/><Relationship Id="rId167" Type="http://schemas.openxmlformats.org/officeDocument/2006/relationships/image" Target="../media/image1395.png"/><Relationship Id="rId188" Type="http://schemas.openxmlformats.org/officeDocument/2006/relationships/customXml" Target="../ink/ink1407.xml"/><Relationship Id="rId311" Type="http://schemas.openxmlformats.org/officeDocument/2006/relationships/image" Target="../media/image1467.png"/><Relationship Id="rId332" Type="http://schemas.openxmlformats.org/officeDocument/2006/relationships/customXml" Target="../ink/ink1479.xml"/><Relationship Id="rId353" Type="http://schemas.openxmlformats.org/officeDocument/2006/relationships/image" Target="../media/image1488.png"/><Relationship Id="rId374" Type="http://schemas.openxmlformats.org/officeDocument/2006/relationships/customXml" Target="../ink/ink1500.xml"/><Relationship Id="rId395" Type="http://schemas.openxmlformats.org/officeDocument/2006/relationships/image" Target="../media/image1509.png"/><Relationship Id="rId409" Type="http://schemas.openxmlformats.org/officeDocument/2006/relationships/image" Target="../media/image1516.png"/><Relationship Id="rId71" Type="http://schemas.openxmlformats.org/officeDocument/2006/relationships/image" Target="../media/image1349.png"/><Relationship Id="rId213" Type="http://schemas.openxmlformats.org/officeDocument/2006/relationships/image" Target="../media/image1418.png"/><Relationship Id="rId234" Type="http://schemas.openxmlformats.org/officeDocument/2006/relationships/customXml" Target="../ink/ink1430.xml"/><Relationship Id="rId420" Type="http://schemas.openxmlformats.org/officeDocument/2006/relationships/customXml" Target="../ink/ink1523.xml"/><Relationship Id="rId2" Type="http://schemas.openxmlformats.org/officeDocument/2006/relationships/customXml" Target="../ink/ink1315.xml"/><Relationship Id="rId29" Type="http://schemas.openxmlformats.org/officeDocument/2006/relationships/image" Target="../media/image1328.png"/><Relationship Id="rId255" Type="http://schemas.openxmlformats.org/officeDocument/2006/relationships/image" Target="../media/image1439.png"/><Relationship Id="rId276" Type="http://schemas.openxmlformats.org/officeDocument/2006/relationships/customXml" Target="../ink/ink1451.xml"/><Relationship Id="rId297" Type="http://schemas.openxmlformats.org/officeDocument/2006/relationships/image" Target="../media/image1460.png"/><Relationship Id="rId441" Type="http://schemas.openxmlformats.org/officeDocument/2006/relationships/image" Target="../media/image1532.png"/><Relationship Id="rId40" Type="http://schemas.openxmlformats.org/officeDocument/2006/relationships/customXml" Target="../ink/ink1334.xml"/><Relationship Id="rId115" Type="http://schemas.openxmlformats.org/officeDocument/2006/relationships/image" Target="../media/image1371.png"/><Relationship Id="rId136" Type="http://schemas.openxmlformats.org/officeDocument/2006/relationships/customXml" Target="../ink/ink1381.xml"/><Relationship Id="rId157" Type="http://schemas.openxmlformats.org/officeDocument/2006/relationships/image" Target="../media/image1392.png"/><Relationship Id="rId178" Type="http://schemas.openxmlformats.org/officeDocument/2006/relationships/customXml" Target="../ink/ink1402.xml"/><Relationship Id="rId301" Type="http://schemas.openxmlformats.org/officeDocument/2006/relationships/image" Target="../media/image1462.png"/><Relationship Id="rId322" Type="http://schemas.openxmlformats.org/officeDocument/2006/relationships/customXml" Target="../ink/ink1474.xml"/><Relationship Id="rId343" Type="http://schemas.openxmlformats.org/officeDocument/2006/relationships/image" Target="../media/image1483.png"/><Relationship Id="rId364" Type="http://schemas.openxmlformats.org/officeDocument/2006/relationships/customXml" Target="../ink/ink1495.xml"/><Relationship Id="rId61" Type="http://schemas.openxmlformats.org/officeDocument/2006/relationships/image" Target="../media/image1344.png"/><Relationship Id="rId82" Type="http://schemas.openxmlformats.org/officeDocument/2006/relationships/customXml" Target="../ink/ink1355.xml"/><Relationship Id="rId199" Type="http://schemas.openxmlformats.org/officeDocument/2006/relationships/image" Target="../media/image1411.png"/><Relationship Id="rId203" Type="http://schemas.openxmlformats.org/officeDocument/2006/relationships/image" Target="../media/image1413.png"/><Relationship Id="rId385" Type="http://schemas.openxmlformats.org/officeDocument/2006/relationships/image" Target="../media/image1504.png"/><Relationship Id="rId19" Type="http://schemas.openxmlformats.org/officeDocument/2006/relationships/image" Target="../media/image1323.png"/><Relationship Id="rId224" Type="http://schemas.openxmlformats.org/officeDocument/2006/relationships/customXml" Target="../ink/ink1425.xml"/><Relationship Id="rId245" Type="http://schemas.openxmlformats.org/officeDocument/2006/relationships/image" Target="../media/image1434.png"/><Relationship Id="rId266" Type="http://schemas.openxmlformats.org/officeDocument/2006/relationships/customXml" Target="../ink/ink1446.xml"/><Relationship Id="rId287" Type="http://schemas.openxmlformats.org/officeDocument/2006/relationships/image" Target="../media/image1455.png"/><Relationship Id="rId410" Type="http://schemas.openxmlformats.org/officeDocument/2006/relationships/customXml" Target="../ink/ink1518.xml"/><Relationship Id="rId431" Type="http://schemas.openxmlformats.org/officeDocument/2006/relationships/image" Target="../media/image1527.png"/><Relationship Id="rId452" Type="http://schemas.openxmlformats.org/officeDocument/2006/relationships/customXml" Target="../ink/ink1539.xml"/><Relationship Id="rId30" Type="http://schemas.openxmlformats.org/officeDocument/2006/relationships/customXml" Target="../ink/ink1329.xml"/><Relationship Id="rId105" Type="http://schemas.openxmlformats.org/officeDocument/2006/relationships/image" Target="../media/image1366.png"/><Relationship Id="rId126" Type="http://schemas.openxmlformats.org/officeDocument/2006/relationships/customXml" Target="../ink/ink1376.xml"/><Relationship Id="rId147" Type="http://schemas.openxmlformats.org/officeDocument/2006/relationships/image" Target="../media/image1387.png"/><Relationship Id="rId168" Type="http://schemas.openxmlformats.org/officeDocument/2006/relationships/customXml" Target="../ink/ink1397.xml"/><Relationship Id="rId312" Type="http://schemas.openxmlformats.org/officeDocument/2006/relationships/customXml" Target="../ink/ink1469.xml"/><Relationship Id="rId333" Type="http://schemas.openxmlformats.org/officeDocument/2006/relationships/image" Target="../media/image1478.png"/><Relationship Id="rId354" Type="http://schemas.openxmlformats.org/officeDocument/2006/relationships/customXml" Target="../ink/ink1490.xml"/><Relationship Id="rId51" Type="http://schemas.openxmlformats.org/officeDocument/2006/relationships/image" Target="../media/image1339.png"/><Relationship Id="rId72" Type="http://schemas.openxmlformats.org/officeDocument/2006/relationships/customXml" Target="../ink/ink1350.xml"/><Relationship Id="rId93" Type="http://schemas.openxmlformats.org/officeDocument/2006/relationships/image" Target="../media/image1360.png"/><Relationship Id="rId189" Type="http://schemas.openxmlformats.org/officeDocument/2006/relationships/image" Target="../media/image1406.png"/><Relationship Id="rId375" Type="http://schemas.openxmlformats.org/officeDocument/2006/relationships/image" Target="../media/image1499.png"/><Relationship Id="rId396" Type="http://schemas.openxmlformats.org/officeDocument/2006/relationships/customXml" Target="../ink/ink1511.xml"/><Relationship Id="rId3" Type="http://schemas.openxmlformats.org/officeDocument/2006/relationships/image" Target="../media/image1315.png"/><Relationship Id="rId214" Type="http://schemas.openxmlformats.org/officeDocument/2006/relationships/customXml" Target="../ink/ink1420.xml"/><Relationship Id="rId235" Type="http://schemas.openxmlformats.org/officeDocument/2006/relationships/image" Target="../media/image1429.png"/><Relationship Id="rId256" Type="http://schemas.openxmlformats.org/officeDocument/2006/relationships/customXml" Target="../ink/ink1441.xml"/><Relationship Id="rId277" Type="http://schemas.openxmlformats.org/officeDocument/2006/relationships/image" Target="../media/image1450.png"/><Relationship Id="rId298" Type="http://schemas.openxmlformats.org/officeDocument/2006/relationships/customXml" Target="../ink/ink1462.xml"/><Relationship Id="rId400" Type="http://schemas.openxmlformats.org/officeDocument/2006/relationships/customXml" Target="../ink/ink1513.xml"/><Relationship Id="rId421" Type="http://schemas.openxmlformats.org/officeDocument/2006/relationships/image" Target="../media/image1522.png"/><Relationship Id="rId442" Type="http://schemas.openxmlformats.org/officeDocument/2006/relationships/customXml" Target="../ink/ink1534.xml"/><Relationship Id="rId116" Type="http://schemas.openxmlformats.org/officeDocument/2006/relationships/customXml" Target="../ink/ink1371.xml"/><Relationship Id="rId137" Type="http://schemas.openxmlformats.org/officeDocument/2006/relationships/image" Target="../media/image1382.png"/><Relationship Id="rId158" Type="http://schemas.openxmlformats.org/officeDocument/2006/relationships/customXml" Target="../ink/ink1392.xml"/><Relationship Id="rId302" Type="http://schemas.openxmlformats.org/officeDocument/2006/relationships/customXml" Target="../ink/ink1464.xml"/><Relationship Id="rId323" Type="http://schemas.openxmlformats.org/officeDocument/2006/relationships/image" Target="../media/image1473.png"/><Relationship Id="rId344" Type="http://schemas.openxmlformats.org/officeDocument/2006/relationships/customXml" Target="../ink/ink1485.xml"/><Relationship Id="rId20" Type="http://schemas.openxmlformats.org/officeDocument/2006/relationships/customXml" Target="../ink/ink1324.xml"/><Relationship Id="rId41" Type="http://schemas.openxmlformats.org/officeDocument/2006/relationships/image" Target="../media/image1334.png"/><Relationship Id="rId62" Type="http://schemas.openxmlformats.org/officeDocument/2006/relationships/customXml" Target="../ink/ink1345.xml"/><Relationship Id="rId83" Type="http://schemas.openxmlformats.org/officeDocument/2006/relationships/image" Target="../media/image1355.png"/><Relationship Id="rId179" Type="http://schemas.openxmlformats.org/officeDocument/2006/relationships/image" Target="../media/image1401.png"/><Relationship Id="rId365" Type="http://schemas.openxmlformats.org/officeDocument/2006/relationships/image" Target="../media/image1494.png"/><Relationship Id="rId386" Type="http://schemas.openxmlformats.org/officeDocument/2006/relationships/customXml" Target="../ink/ink1506.xml"/><Relationship Id="rId190" Type="http://schemas.openxmlformats.org/officeDocument/2006/relationships/customXml" Target="../ink/ink1408.xml"/><Relationship Id="rId204" Type="http://schemas.openxmlformats.org/officeDocument/2006/relationships/customXml" Target="../ink/ink1415.xml"/><Relationship Id="rId225" Type="http://schemas.openxmlformats.org/officeDocument/2006/relationships/image" Target="../media/image1424.png"/><Relationship Id="rId246" Type="http://schemas.openxmlformats.org/officeDocument/2006/relationships/customXml" Target="../ink/ink1436.xml"/><Relationship Id="rId267" Type="http://schemas.openxmlformats.org/officeDocument/2006/relationships/image" Target="../media/image1445.png"/><Relationship Id="rId288" Type="http://schemas.openxmlformats.org/officeDocument/2006/relationships/customXml" Target="../ink/ink1457.xml"/><Relationship Id="rId411" Type="http://schemas.openxmlformats.org/officeDocument/2006/relationships/image" Target="../media/image1517.png"/><Relationship Id="rId432" Type="http://schemas.openxmlformats.org/officeDocument/2006/relationships/customXml" Target="../ink/ink1529.xml"/><Relationship Id="rId453" Type="http://schemas.openxmlformats.org/officeDocument/2006/relationships/image" Target="../media/image1538.png"/><Relationship Id="rId106" Type="http://schemas.openxmlformats.org/officeDocument/2006/relationships/customXml" Target="../ink/ink1366.xml"/><Relationship Id="rId127" Type="http://schemas.openxmlformats.org/officeDocument/2006/relationships/image" Target="../media/image1377.png"/><Relationship Id="rId313" Type="http://schemas.openxmlformats.org/officeDocument/2006/relationships/image" Target="../media/image1468.png"/><Relationship Id="rId10" Type="http://schemas.openxmlformats.org/officeDocument/2006/relationships/customXml" Target="../ink/ink1319.xml"/><Relationship Id="rId31" Type="http://schemas.openxmlformats.org/officeDocument/2006/relationships/image" Target="../media/image1329.png"/><Relationship Id="rId52" Type="http://schemas.openxmlformats.org/officeDocument/2006/relationships/customXml" Target="../ink/ink1340.xml"/><Relationship Id="rId73" Type="http://schemas.openxmlformats.org/officeDocument/2006/relationships/image" Target="../media/image1350.png"/><Relationship Id="rId94" Type="http://schemas.openxmlformats.org/officeDocument/2006/relationships/customXml" Target="../ink/ink1360.xml"/><Relationship Id="rId148" Type="http://schemas.openxmlformats.org/officeDocument/2006/relationships/customXml" Target="../ink/ink1387.xml"/><Relationship Id="rId169" Type="http://schemas.openxmlformats.org/officeDocument/2006/relationships/image" Target="../media/image1396.png"/><Relationship Id="rId334" Type="http://schemas.openxmlformats.org/officeDocument/2006/relationships/customXml" Target="../ink/ink1480.xml"/><Relationship Id="rId355" Type="http://schemas.openxmlformats.org/officeDocument/2006/relationships/image" Target="../media/image1489.png"/><Relationship Id="rId376" Type="http://schemas.openxmlformats.org/officeDocument/2006/relationships/customXml" Target="../ink/ink1501.xml"/><Relationship Id="rId397" Type="http://schemas.openxmlformats.org/officeDocument/2006/relationships/image" Target="../media/image1510.png"/><Relationship Id="rId4" Type="http://schemas.openxmlformats.org/officeDocument/2006/relationships/customXml" Target="../ink/ink1316.xml"/><Relationship Id="rId180" Type="http://schemas.openxmlformats.org/officeDocument/2006/relationships/customXml" Target="../ink/ink1403.xml"/><Relationship Id="rId215" Type="http://schemas.openxmlformats.org/officeDocument/2006/relationships/image" Target="../media/image1419.png"/><Relationship Id="rId236" Type="http://schemas.openxmlformats.org/officeDocument/2006/relationships/customXml" Target="../ink/ink1431.xml"/><Relationship Id="rId257" Type="http://schemas.openxmlformats.org/officeDocument/2006/relationships/image" Target="../media/image1440.png"/><Relationship Id="rId278" Type="http://schemas.openxmlformats.org/officeDocument/2006/relationships/customXml" Target="../ink/ink1452.xml"/><Relationship Id="rId401" Type="http://schemas.openxmlformats.org/officeDocument/2006/relationships/image" Target="../media/image1512.png"/><Relationship Id="rId422" Type="http://schemas.openxmlformats.org/officeDocument/2006/relationships/customXml" Target="../ink/ink1524.xml"/><Relationship Id="rId443" Type="http://schemas.openxmlformats.org/officeDocument/2006/relationships/image" Target="../media/image1533.png"/><Relationship Id="rId303" Type="http://schemas.openxmlformats.org/officeDocument/2006/relationships/image" Target="../media/image1463.png"/><Relationship Id="rId42" Type="http://schemas.openxmlformats.org/officeDocument/2006/relationships/customXml" Target="../ink/ink1335.xml"/><Relationship Id="rId84" Type="http://schemas.openxmlformats.org/officeDocument/2006/relationships/customXml" Target="../ink/ink1356.xml"/><Relationship Id="rId138" Type="http://schemas.openxmlformats.org/officeDocument/2006/relationships/customXml" Target="../ink/ink1382.xml"/><Relationship Id="rId345" Type="http://schemas.openxmlformats.org/officeDocument/2006/relationships/image" Target="../media/image1484.png"/><Relationship Id="rId387" Type="http://schemas.openxmlformats.org/officeDocument/2006/relationships/image" Target="../media/image1505.png"/><Relationship Id="rId191" Type="http://schemas.openxmlformats.org/officeDocument/2006/relationships/image" Target="../media/image1407.png"/><Relationship Id="rId205" Type="http://schemas.openxmlformats.org/officeDocument/2006/relationships/image" Target="../media/image1414.png"/><Relationship Id="rId247" Type="http://schemas.openxmlformats.org/officeDocument/2006/relationships/image" Target="../media/image1435.png"/><Relationship Id="rId412" Type="http://schemas.openxmlformats.org/officeDocument/2006/relationships/customXml" Target="../ink/ink1519.xml"/><Relationship Id="rId107" Type="http://schemas.openxmlformats.org/officeDocument/2006/relationships/image" Target="../media/image1367.png"/><Relationship Id="rId289" Type="http://schemas.openxmlformats.org/officeDocument/2006/relationships/image" Target="../media/image1456.png"/><Relationship Id="rId454" Type="http://schemas.openxmlformats.org/officeDocument/2006/relationships/customXml" Target="../ink/ink1540.xml"/><Relationship Id="rId11" Type="http://schemas.openxmlformats.org/officeDocument/2006/relationships/image" Target="../media/image1319.png"/><Relationship Id="rId53" Type="http://schemas.openxmlformats.org/officeDocument/2006/relationships/image" Target="../media/image1340.png"/><Relationship Id="rId149" Type="http://schemas.openxmlformats.org/officeDocument/2006/relationships/image" Target="../media/image1388.png"/><Relationship Id="rId314" Type="http://schemas.openxmlformats.org/officeDocument/2006/relationships/customXml" Target="../ink/ink1470.xml"/><Relationship Id="rId356" Type="http://schemas.openxmlformats.org/officeDocument/2006/relationships/customXml" Target="../ink/ink1491.xml"/><Relationship Id="rId398" Type="http://schemas.openxmlformats.org/officeDocument/2006/relationships/customXml" Target="../ink/ink1512.xml"/><Relationship Id="rId95" Type="http://schemas.openxmlformats.org/officeDocument/2006/relationships/image" Target="../media/image1361.png"/><Relationship Id="rId160" Type="http://schemas.openxmlformats.org/officeDocument/2006/relationships/customXml" Target="../ink/ink1393.xml"/><Relationship Id="rId216" Type="http://schemas.openxmlformats.org/officeDocument/2006/relationships/customXml" Target="../ink/ink1421.xml"/><Relationship Id="rId423" Type="http://schemas.openxmlformats.org/officeDocument/2006/relationships/image" Target="../media/image1523.png"/><Relationship Id="rId258" Type="http://schemas.openxmlformats.org/officeDocument/2006/relationships/customXml" Target="../ink/ink1442.xml"/><Relationship Id="rId22" Type="http://schemas.openxmlformats.org/officeDocument/2006/relationships/customXml" Target="../ink/ink1325.xml"/><Relationship Id="rId64" Type="http://schemas.openxmlformats.org/officeDocument/2006/relationships/customXml" Target="../ink/ink1346.xml"/><Relationship Id="rId118" Type="http://schemas.openxmlformats.org/officeDocument/2006/relationships/customXml" Target="../ink/ink1372.xml"/><Relationship Id="rId325" Type="http://schemas.openxmlformats.org/officeDocument/2006/relationships/image" Target="../media/image1474.png"/><Relationship Id="rId367" Type="http://schemas.openxmlformats.org/officeDocument/2006/relationships/image" Target="../media/image1495.png"/><Relationship Id="rId171" Type="http://schemas.openxmlformats.org/officeDocument/2006/relationships/image" Target="../media/image1397.png"/><Relationship Id="rId227" Type="http://schemas.openxmlformats.org/officeDocument/2006/relationships/image" Target="../media/image1425.png"/><Relationship Id="rId269" Type="http://schemas.openxmlformats.org/officeDocument/2006/relationships/image" Target="../media/image1446.png"/><Relationship Id="rId434" Type="http://schemas.openxmlformats.org/officeDocument/2006/relationships/customXml" Target="../ink/ink1530.xml"/><Relationship Id="rId33" Type="http://schemas.openxmlformats.org/officeDocument/2006/relationships/image" Target="../media/image1330.png"/><Relationship Id="rId129" Type="http://schemas.openxmlformats.org/officeDocument/2006/relationships/image" Target="../media/image1378.png"/><Relationship Id="rId280" Type="http://schemas.openxmlformats.org/officeDocument/2006/relationships/customXml" Target="../ink/ink1453.xml"/><Relationship Id="rId336" Type="http://schemas.openxmlformats.org/officeDocument/2006/relationships/customXml" Target="../ink/ink1481.xml"/><Relationship Id="rId75" Type="http://schemas.openxmlformats.org/officeDocument/2006/relationships/image" Target="../media/image1351.png"/><Relationship Id="rId140" Type="http://schemas.openxmlformats.org/officeDocument/2006/relationships/customXml" Target="../ink/ink1383.xml"/><Relationship Id="rId182" Type="http://schemas.openxmlformats.org/officeDocument/2006/relationships/customXml" Target="../ink/ink1404.xml"/><Relationship Id="rId378" Type="http://schemas.openxmlformats.org/officeDocument/2006/relationships/customXml" Target="../ink/ink1502.xml"/><Relationship Id="rId403" Type="http://schemas.openxmlformats.org/officeDocument/2006/relationships/image" Target="../media/image151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97.png"/><Relationship Id="rId299" Type="http://schemas.openxmlformats.org/officeDocument/2006/relationships/image" Target="../media/image1688.png"/><Relationship Id="rId21" Type="http://schemas.openxmlformats.org/officeDocument/2006/relationships/image" Target="../media/image1549.png"/><Relationship Id="rId63" Type="http://schemas.openxmlformats.org/officeDocument/2006/relationships/image" Target="../media/image1570.png"/><Relationship Id="rId159" Type="http://schemas.openxmlformats.org/officeDocument/2006/relationships/image" Target="../media/image1618.png"/><Relationship Id="rId324" Type="http://schemas.openxmlformats.org/officeDocument/2006/relationships/customXml" Target="../ink/ink1702.xml"/><Relationship Id="rId366" Type="http://schemas.openxmlformats.org/officeDocument/2006/relationships/customXml" Target="../ink/ink1723.xml"/><Relationship Id="rId170" Type="http://schemas.openxmlformats.org/officeDocument/2006/relationships/customXml" Target="../ink/ink1625.xml"/><Relationship Id="rId226" Type="http://schemas.openxmlformats.org/officeDocument/2006/relationships/customXml" Target="../ink/ink1653.xml"/><Relationship Id="rId433" Type="http://schemas.openxmlformats.org/officeDocument/2006/relationships/image" Target="../media/image1755.png"/><Relationship Id="rId268" Type="http://schemas.openxmlformats.org/officeDocument/2006/relationships/customXml" Target="../ink/ink1674.xml"/><Relationship Id="rId32" Type="http://schemas.openxmlformats.org/officeDocument/2006/relationships/customXml" Target="../ink/ink1556.xml"/><Relationship Id="rId74" Type="http://schemas.openxmlformats.org/officeDocument/2006/relationships/customXml" Target="../ink/ink1577.xml"/><Relationship Id="rId128" Type="http://schemas.openxmlformats.org/officeDocument/2006/relationships/customXml" Target="../ink/ink1604.xml"/><Relationship Id="rId335" Type="http://schemas.openxmlformats.org/officeDocument/2006/relationships/image" Target="../media/image1706.png"/><Relationship Id="rId377" Type="http://schemas.openxmlformats.org/officeDocument/2006/relationships/image" Target="../media/image1727.png"/><Relationship Id="rId5" Type="http://schemas.openxmlformats.org/officeDocument/2006/relationships/image" Target="../media/image1541.png"/><Relationship Id="rId181" Type="http://schemas.openxmlformats.org/officeDocument/2006/relationships/image" Target="../media/image1629.png"/><Relationship Id="rId237" Type="http://schemas.openxmlformats.org/officeDocument/2006/relationships/image" Target="../media/image1657.png"/><Relationship Id="rId402" Type="http://schemas.openxmlformats.org/officeDocument/2006/relationships/customXml" Target="../ink/ink1741.xml"/><Relationship Id="rId279" Type="http://schemas.openxmlformats.org/officeDocument/2006/relationships/image" Target="../media/image1678.png"/><Relationship Id="rId444" Type="http://schemas.openxmlformats.org/officeDocument/2006/relationships/customXml" Target="../ink/ink1762.xml"/><Relationship Id="rId43" Type="http://schemas.openxmlformats.org/officeDocument/2006/relationships/image" Target="../media/image1560.png"/><Relationship Id="rId139" Type="http://schemas.openxmlformats.org/officeDocument/2006/relationships/image" Target="../media/image1608.png"/><Relationship Id="rId290" Type="http://schemas.openxmlformats.org/officeDocument/2006/relationships/customXml" Target="../ink/ink1685.xml"/><Relationship Id="rId304" Type="http://schemas.openxmlformats.org/officeDocument/2006/relationships/customXml" Target="../ink/ink1692.xml"/><Relationship Id="rId346" Type="http://schemas.openxmlformats.org/officeDocument/2006/relationships/customXml" Target="../ink/ink1713.xml"/><Relationship Id="rId388" Type="http://schemas.openxmlformats.org/officeDocument/2006/relationships/customXml" Target="../ink/ink1734.xml"/><Relationship Id="rId85" Type="http://schemas.openxmlformats.org/officeDocument/2006/relationships/image" Target="../media/image1581.png"/><Relationship Id="rId150" Type="http://schemas.openxmlformats.org/officeDocument/2006/relationships/customXml" Target="../ink/ink1615.xml"/><Relationship Id="rId192" Type="http://schemas.openxmlformats.org/officeDocument/2006/relationships/customXml" Target="../ink/ink1636.xml"/><Relationship Id="rId206" Type="http://schemas.openxmlformats.org/officeDocument/2006/relationships/customXml" Target="../ink/ink1643.xml"/><Relationship Id="rId413" Type="http://schemas.openxmlformats.org/officeDocument/2006/relationships/image" Target="../media/image1745.png"/><Relationship Id="rId248" Type="http://schemas.openxmlformats.org/officeDocument/2006/relationships/customXml" Target="../ink/ink1664.xml"/><Relationship Id="rId455" Type="http://schemas.openxmlformats.org/officeDocument/2006/relationships/image" Target="../media/image1766.png"/><Relationship Id="rId12" Type="http://schemas.openxmlformats.org/officeDocument/2006/relationships/customXml" Target="../ink/ink1546.xml"/><Relationship Id="rId108" Type="http://schemas.openxmlformats.org/officeDocument/2006/relationships/customXml" Target="../ink/ink1594.xml"/><Relationship Id="rId315" Type="http://schemas.openxmlformats.org/officeDocument/2006/relationships/image" Target="../media/image1696.png"/><Relationship Id="rId357" Type="http://schemas.openxmlformats.org/officeDocument/2006/relationships/image" Target="../media/image1717.png"/><Relationship Id="rId54" Type="http://schemas.openxmlformats.org/officeDocument/2006/relationships/customXml" Target="../ink/ink1567.xml"/><Relationship Id="rId96" Type="http://schemas.openxmlformats.org/officeDocument/2006/relationships/customXml" Target="../ink/ink1588.xml"/><Relationship Id="rId161" Type="http://schemas.openxmlformats.org/officeDocument/2006/relationships/image" Target="../media/image1619.png"/><Relationship Id="rId217" Type="http://schemas.openxmlformats.org/officeDocument/2006/relationships/image" Target="../media/image1647.png"/><Relationship Id="rId399" Type="http://schemas.openxmlformats.org/officeDocument/2006/relationships/image" Target="../media/image1738.png"/><Relationship Id="rId259" Type="http://schemas.openxmlformats.org/officeDocument/2006/relationships/image" Target="../media/image1668.png"/><Relationship Id="rId424" Type="http://schemas.openxmlformats.org/officeDocument/2006/relationships/customXml" Target="../ink/ink1752.xml"/><Relationship Id="rId23" Type="http://schemas.openxmlformats.org/officeDocument/2006/relationships/image" Target="../media/image1550.png"/><Relationship Id="rId119" Type="http://schemas.openxmlformats.org/officeDocument/2006/relationships/image" Target="../media/image1598.png"/><Relationship Id="rId270" Type="http://schemas.openxmlformats.org/officeDocument/2006/relationships/customXml" Target="../ink/ink1675.xml"/><Relationship Id="rId291" Type="http://schemas.openxmlformats.org/officeDocument/2006/relationships/image" Target="../media/image1684.png"/><Relationship Id="rId305" Type="http://schemas.openxmlformats.org/officeDocument/2006/relationships/image" Target="../media/image1691.png"/><Relationship Id="rId326" Type="http://schemas.openxmlformats.org/officeDocument/2006/relationships/customXml" Target="../ink/ink1703.xml"/><Relationship Id="rId347" Type="http://schemas.openxmlformats.org/officeDocument/2006/relationships/image" Target="../media/image1712.png"/><Relationship Id="rId44" Type="http://schemas.openxmlformats.org/officeDocument/2006/relationships/customXml" Target="../ink/ink1562.xml"/><Relationship Id="rId65" Type="http://schemas.openxmlformats.org/officeDocument/2006/relationships/image" Target="../media/image1571.png"/><Relationship Id="rId86" Type="http://schemas.openxmlformats.org/officeDocument/2006/relationships/customXml" Target="../ink/ink1583.xml"/><Relationship Id="rId130" Type="http://schemas.openxmlformats.org/officeDocument/2006/relationships/customXml" Target="../ink/ink1605.xml"/><Relationship Id="rId151" Type="http://schemas.openxmlformats.org/officeDocument/2006/relationships/image" Target="../media/image1614.png"/><Relationship Id="rId368" Type="http://schemas.openxmlformats.org/officeDocument/2006/relationships/customXml" Target="../ink/ink1724.xml"/><Relationship Id="rId389" Type="http://schemas.openxmlformats.org/officeDocument/2006/relationships/image" Target="../media/image1733.png"/><Relationship Id="rId172" Type="http://schemas.openxmlformats.org/officeDocument/2006/relationships/customXml" Target="../ink/ink1626.xml"/><Relationship Id="rId193" Type="http://schemas.openxmlformats.org/officeDocument/2006/relationships/image" Target="../media/image1635.png"/><Relationship Id="rId207" Type="http://schemas.openxmlformats.org/officeDocument/2006/relationships/image" Target="../media/image1642.png"/><Relationship Id="rId228" Type="http://schemas.openxmlformats.org/officeDocument/2006/relationships/customXml" Target="../ink/ink1654.xml"/><Relationship Id="rId249" Type="http://schemas.openxmlformats.org/officeDocument/2006/relationships/image" Target="../media/image1663.png"/><Relationship Id="rId414" Type="http://schemas.openxmlformats.org/officeDocument/2006/relationships/customXml" Target="../ink/ink1747.xml"/><Relationship Id="rId435" Type="http://schemas.openxmlformats.org/officeDocument/2006/relationships/image" Target="../media/image1756.png"/><Relationship Id="rId456" Type="http://schemas.openxmlformats.org/officeDocument/2006/relationships/customXml" Target="../ink/ink1768.xml"/><Relationship Id="rId13" Type="http://schemas.openxmlformats.org/officeDocument/2006/relationships/image" Target="../media/image1545.png"/><Relationship Id="rId109" Type="http://schemas.openxmlformats.org/officeDocument/2006/relationships/image" Target="../media/image1593.png"/><Relationship Id="rId260" Type="http://schemas.openxmlformats.org/officeDocument/2006/relationships/customXml" Target="../ink/ink1670.xml"/><Relationship Id="rId281" Type="http://schemas.openxmlformats.org/officeDocument/2006/relationships/image" Target="../media/image1679.png"/><Relationship Id="rId316" Type="http://schemas.openxmlformats.org/officeDocument/2006/relationships/customXml" Target="../ink/ink1698.xml"/><Relationship Id="rId337" Type="http://schemas.openxmlformats.org/officeDocument/2006/relationships/image" Target="../media/image1707.png"/><Relationship Id="rId34" Type="http://schemas.openxmlformats.org/officeDocument/2006/relationships/customXml" Target="../ink/ink1557.xml"/><Relationship Id="rId55" Type="http://schemas.openxmlformats.org/officeDocument/2006/relationships/image" Target="../media/image1566.png"/><Relationship Id="rId76" Type="http://schemas.openxmlformats.org/officeDocument/2006/relationships/customXml" Target="../ink/ink1578.xml"/><Relationship Id="rId97" Type="http://schemas.openxmlformats.org/officeDocument/2006/relationships/image" Target="../media/image1587.png"/><Relationship Id="rId120" Type="http://schemas.openxmlformats.org/officeDocument/2006/relationships/customXml" Target="../ink/ink1600.xml"/><Relationship Id="rId141" Type="http://schemas.openxmlformats.org/officeDocument/2006/relationships/image" Target="../media/image1609.png"/><Relationship Id="rId358" Type="http://schemas.openxmlformats.org/officeDocument/2006/relationships/customXml" Target="../ink/ink1719.xml"/><Relationship Id="rId379" Type="http://schemas.openxmlformats.org/officeDocument/2006/relationships/image" Target="../media/image1728.png"/><Relationship Id="rId7" Type="http://schemas.openxmlformats.org/officeDocument/2006/relationships/image" Target="../media/image1542.png"/><Relationship Id="rId162" Type="http://schemas.openxmlformats.org/officeDocument/2006/relationships/customXml" Target="../ink/ink1621.xml"/><Relationship Id="rId183" Type="http://schemas.openxmlformats.org/officeDocument/2006/relationships/image" Target="../media/image1630.png"/><Relationship Id="rId218" Type="http://schemas.openxmlformats.org/officeDocument/2006/relationships/customXml" Target="../ink/ink1649.xml"/><Relationship Id="rId239" Type="http://schemas.openxmlformats.org/officeDocument/2006/relationships/image" Target="../media/image1658.png"/><Relationship Id="rId390" Type="http://schemas.openxmlformats.org/officeDocument/2006/relationships/customXml" Target="../ink/ink1735.xml"/><Relationship Id="rId404" Type="http://schemas.openxmlformats.org/officeDocument/2006/relationships/customXml" Target="../ink/ink1742.xml"/><Relationship Id="rId425" Type="http://schemas.openxmlformats.org/officeDocument/2006/relationships/image" Target="../media/image1751.png"/><Relationship Id="rId446" Type="http://schemas.openxmlformats.org/officeDocument/2006/relationships/customXml" Target="../ink/ink1763.xml"/><Relationship Id="rId250" Type="http://schemas.openxmlformats.org/officeDocument/2006/relationships/customXml" Target="../ink/ink1665.xml"/><Relationship Id="rId271" Type="http://schemas.openxmlformats.org/officeDocument/2006/relationships/image" Target="../media/image1674.png"/><Relationship Id="rId292" Type="http://schemas.openxmlformats.org/officeDocument/2006/relationships/customXml" Target="../ink/ink1686.xml"/><Relationship Id="rId306" Type="http://schemas.openxmlformats.org/officeDocument/2006/relationships/customXml" Target="../ink/ink1693.xml"/><Relationship Id="rId24" Type="http://schemas.openxmlformats.org/officeDocument/2006/relationships/customXml" Target="../ink/ink1552.xml"/><Relationship Id="rId45" Type="http://schemas.openxmlformats.org/officeDocument/2006/relationships/image" Target="../media/image1561.png"/><Relationship Id="rId66" Type="http://schemas.openxmlformats.org/officeDocument/2006/relationships/customXml" Target="../ink/ink1573.xml"/><Relationship Id="rId87" Type="http://schemas.openxmlformats.org/officeDocument/2006/relationships/image" Target="../media/image1582.png"/><Relationship Id="rId110" Type="http://schemas.openxmlformats.org/officeDocument/2006/relationships/customXml" Target="../ink/ink1595.xml"/><Relationship Id="rId131" Type="http://schemas.openxmlformats.org/officeDocument/2006/relationships/image" Target="../media/image1604.png"/><Relationship Id="rId327" Type="http://schemas.openxmlformats.org/officeDocument/2006/relationships/image" Target="../media/image1702.png"/><Relationship Id="rId348" Type="http://schemas.openxmlformats.org/officeDocument/2006/relationships/customXml" Target="../ink/ink1714.xml"/><Relationship Id="rId369" Type="http://schemas.openxmlformats.org/officeDocument/2006/relationships/image" Target="../media/image1723.png"/><Relationship Id="rId152" Type="http://schemas.openxmlformats.org/officeDocument/2006/relationships/customXml" Target="../ink/ink1616.xml"/><Relationship Id="rId173" Type="http://schemas.openxmlformats.org/officeDocument/2006/relationships/image" Target="../media/image1625.png"/><Relationship Id="rId194" Type="http://schemas.openxmlformats.org/officeDocument/2006/relationships/customXml" Target="../ink/ink1637.xml"/><Relationship Id="rId208" Type="http://schemas.openxmlformats.org/officeDocument/2006/relationships/customXml" Target="../ink/ink1644.xml"/><Relationship Id="rId229" Type="http://schemas.openxmlformats.org/officeDocument/2006/relationships/image" Target="../media/image1653.png"/><Relationship Id="rId380" Type="http://schemas.openxmlformats.org/officeDocument/2006/relationships/customXml" Target="../ink/ink1730.xml"/><Relationship Id="rId415" Type="http://schemas.openxmlformats.org/officeDocument/2006/relationships/image" Target="../media/image1746.png"/><Relationship Id="rId436" Type="http://schemas.openxmlformats.org/officeDocument/2006/relationships/customXml" Target="../ink/ink1758.xml"/><Relationship Id="rId457" Type="http://schemas.openxmlformats.org/officeDocument/2006/relationships/image" Target="../media/image1767.png"/><Relationship Id="rId240" Type="http://schemas.openxmlformats.org/officeDocument/2006/relationships/customXml" Target="../ink/ink1660.xml"/><Relationship Id="rId261" Type="http://schemas.openxmlformats.org/officeDocument/2006/relationships/image" Target="../media/image1669.png"/><Relationship Id="rId14" Type="http://schemas.openxmlformats.org/officeDocument/2006/relationships/customXml" Target="../ink/ink1547.xml"/><Relationship Id="rId35" Type="http://schemas.openxmlformats.org/officeDocument/2006/relationships/image" Target="../media/image1556.png"/><Relationship Id="rId56" Type="http://schemas.openxmlformats.org/officeDocument/2006/relationships/customXml" Target="../ink/ink1568.xml"/><Relationship Id="rId77" Type="http://schemas.openxmlformats.org/officeDocument/2006/relationships/image" Target="../media/image1577.png"/><Relationship Id="rId100" Type="http://schemas.openxmlformats.org/officeDocument/2006/relationships/customXml" Target="../ink/ink1590.xml"/><Relationship Id="rId282" Type="http://schemas.openxmlformats.org/officeDocument/2006/relationships/customXml" Target="../ink/ink1681.xml"/><Relationship Id="rId317" Type="http://schemas.openxmlformats.org/officeDocument/2006/relationships/image" Target="../media/image1697.png"/><Relationship Id="rId338" Type="http://schemas.openxmlformats.org/officeDocument/2006/relationships/customXml" Target="../ink/ink1709.xml"/><Relationship Id="rId359" Type="http://schemas.openxmlformats.org/officeDocument/2006/relationships/image" Target="../media/image1718.png"/><Relationship Id="rId8" Type="http://schemas.openxmlformats.org/officeDocument/2006/relationships/customXml" Target="../ink/ink1544.xml"/><Relationship Id="rId98" Type="http://schemas.openxmlformats.org/officeDocument/2006/relationships/customXml" Target="../ink/ink1589.xml"/><Relationship Id="rId121" Type="http://schemas.openxmlformats.org/officeDocument/2006/relationships/image" Target="../media/image1599.png"/><Relationship Id="rId142" Type="http://schemas.openxmlformats.org/officeDocument/2006/relationships/customXml" Target="../ink/ink1611.xml"/><Relationship Id="rId163" Type="http://schemas.openxmlformats.org/officeDocument/2006/relationships/image" Target="../media/image1620.png"/><Relationship Id="rId184" Type="http://schemas.openxmlformats.org/officeDocument/2006/relationships/customXml" Target="../ink/ink1632.xml"/><Relationship Id="rId219" Type="http://schemas.openxmlformats.org/officeDocument/2006/relationships/image" Target="../media/image1648.png"/><Relationship Id="rId370" Type="http://schemas.openxmlformats.org/officeDocument/2006/relationships/customXml" Target="../ink/ink1725.xml"/><Relationship Id="rId391" Type="http://schemas.openxmlformats.org/officeDocument/2006/relationships/image" Target="../media/image1734.png"/><Relationship Id="rId405" Type="http://schemas.openxmlformats.org/officeDocument/2006/relationships/image" Target="../media/image1741.png"/><Relationship Id="rId426" Type="http://schemas.openxmlformats.org/officeDocument/2006/relationships/customXml" Target="../ink/ink1753.xml"/><Relationship Id="rId447" Type="http://schemas.openxmlformats.org/officeDocument/2006/relationships/image" Target="../media/image1762.png"/><Relationship Id="rId230" Type="http://schemas.openxmlformats.org/officeDocument/2006/relationships/customXml" Target="../ink/ink1655.xml"/><Relationship Id="rId251" Type="http://schemas.openxmlformats.org/officeDocument/2006/relationships/image" Target="../media/image1664.png"/><Relationship Id="rId25" Type="http://schemas.openxmlformats.org/officeDocument/2006/relationships/image" Target="../media/image1551.png"/><Relationship Id="rId46" Type="http://schemas.openxmlformats.org/officeDocument/2006/relationships/customXml" Target="../ink/ink1563.xml"/><Relationship Id="rId67" Type="http://schemas.openxmlformats.org/officeDocument/2006/relationships/image" Target="../media/image1572.png"/><Relationship Id="rId272" Type="http://schemas.openxmlformats.org/officeDocument/2006/relationships/customXml" Target="../ink/ink1676.xml"/><Relationship Id="rId293" Type="http://schemas.openxmlformats.org/officeDocument/2006/relationships/image" Target="../media/image1685.png"/><Relationship Id="rId307" Type="http://schemas.openxmlformats.org/officeDocument/2006/relationships/image" Target="../media/image1692.png"/><Relationship Id="rId328" Type="http://schemas.openxmlformats.org/officeDocument/2006/relationships/customXml" Target="../ink/ink1704.xml"/><Relationship Id="rId349" Type="http://schemas.openxmlformats.org/officeDocument/2006/relationships/image" Target="../media/image1713.png"/><Relationship Id="rId88" Type="http://schemas.openxmlformats.org/officeDocument/2006/relationships/customXml" Target="../ink/ink1584.xml"/><Relationship Id="rId111" Type="http://schemas.openxmlformats.org/officeDocument/2006/relationships/image" Target="../media/image1594.png"/><Relationship Id="rId132" Type="http://schemas.openxmlformats.org/officeDocument/2006/relationships/customXml" Target="../ink/ink1606.xml"/><Relationship Id="rId153" Type="http://schemas.openxmlformats.org/officeDocument/2006/relationships/image" Target="../media/image1615.png"/><Relationship Id="rId174" Type="http://schemas.openxmlformats.org/officeDocument/2006/relationships/customXml" Target="../ink/ink1627.xml"/><Relationship Id="rId195" Type="http://schemas.openxmlformats.org/officeDocument/2006/relationships/image" Target="../media/image1636.png"/><Relationship Id="rId209" Type="http://schemas.openxmlformats.org/officeDocument/2006/relationships/image" Target="../media/image1643.png"/><Relationship Id="rId360" Type="http://schemas.openxmlformats.org/officeDocument/2006/relationships/customXml" Target="../ink/ink1720.xml"/><Relationship Id="rId381" Type="http://schemas.openxmlformats.org/officeDocument/2006/relationships/image" Target="../media/image1729.png"/><Relationship Id="rId416" Type="http://schemas.openxmlformats.org/officeDocument/2006/relationships/customXml" Target="../ink/ink1748.xml"/><Relationship Id="rId220" Type="http://schemas.openxmlformats.org/officeDocument/2006/relationships/customXml" Target="../ink/ink1650.xml"/><Relationship Id="rId241" Type="http://schemas.openxmlformats.org/officeDocument/2006/relationships/image" Target="../media/image1659.png"/><Relationship Id="rId437" Type="http://schemas.openxmlformats.org/officeDocument/2006/relationships/image" Target="../media/image1757.png"/><Relationship Id="rId458" Type="http://schemas.openxmlformats.org/officeDocument/2006/relationships/customXml" Target="../ink/ink1769.xml"/><Relationship Id="rId15" Type="http://schemas.openxmlformats.org/officeDocument/2006/relationships/image" Target="../media/image1546.png"/><Relationship Id="rId36" Type="http://schemas.openxmlformats.org/officeDocument/2006/relationships/customXml" Target="../ink/ink1558.xml"/><Relationship Id="rId57" Type="http://schemas.openxmlformats.org/officeDocument/2006/relationships/image" Target="../media/image1567.png"/><Relationship Id="rId262" Type="http://schemas.openxmlformats.org/officeDocument/2006/relationships/customXml" Target="../ink/ink1671.xml"/><Relationship Id="rId283" Type="http://schemas.openxmlformats.org/officeDocument/2006/relationships/image" Target="../media/image1680.png"/><Relationship Id="rId318" Type="http://schemas.openxmlformats.org/officeDocument/2006/relationships/customXml" Target="../ink/ink1699.xml"/><Relationship Id="rId339" Type="http://schemas.openxmlformats.org/officeDocument/2006/relationships/image" Target="../media/image1708.png"/><Relationship Id="rId78" Type="http://schemas.openxmlformats.org/officeDocument/2006/relationships/customXml" Target="../ink/ink1579.xml"/><Relationship Id="rId99" Type="http://schemas.openxmlformats.org/officeDocument/2006/relationships/image" Target="../media/image1588.png"/><Relationship Id="rId101" Type="http://schemas.openxmlformats.org/officeDocument/2006/relationships/image" Target="../media/image1589.png"/><Relationship Id="rId122" Type="http://schemas.openxmlformats.org/officeDocument/2006/relationships/customXml" Target="../ink/ink1601.xml"/><Relationship Id="rId143" Type="http://schemas.openxmlformats.org/officeDocument/2006/relationships/image" Target="../media/image1610.png"/><Relationship Id="rId164" Type="http://schemas.openxmlformats.org/officeDocument/2006/relationships/customXml" Target="../ink/ink1622.xml"/><Relationship Id="rId185" Type="http://schemas.openxmlformats.org/officeDocument/2006/relationships/image" Target="../media/image1631.png"/><Relationship Id="rId350" Type="http://schemas.openxmlformats.org/officeDocument/2006/relationships/customXml" Target="../ink/ink1715.xml"/><Relationship Id="rId371" Type="http://schemas.openxmlformats.org/officeDocument/2006/relationships/image" Target="../media/image1724.png"/><Relationship Id="rId406" Type="http://schemas.openxmlformats.org/officeDocument/2006/relationships/customXml" Target="../ink/ink1743.xml"/><Relationship Id="rId9" Type="http://schemas.openxmlformats.org/officeDocument/2006/relationships/image" Target="../media/image1543.png"/><Relationship Id="rId210" Type="http://schemas.openxmlformats.org/officeDocument/2006/relationships/customXml" Target="../ink/ink1645.xml"/><Relationship Id="rId392" Type="http://schemas.openxmlformats.org/officeDocument/2006/relationships/customXml" Target="../ink/ink1736.xml"/><Relationship Id="rId427" Type="http://schemas.openxmlformats.org/officeDocument/2006/relationships/image" Target="../media/image1752.png"/><Relationship Id="rId448" Type="http://schemas.openxmlformats.org/officeDocument/2006/relationships/customXml" Target="../ink/ink1764.xml"/><Relationship Id="rId26" Type="http://schemas.openxmlformats.org/officeDocument/2006/relationships/customXml" Target="../ink/ink1553.xml"/><Relationship Id="rId231" Type="http://schemas.openxmlformats.org/officeDocument/2006/relationships/image" Target="../media/image1654.png"/><Relationship Id="rId252" Type="http://schemas.openxmlformats.org/officeDocument/2006/relationships/customXml" Target="../ink/ink1666.xml"/><Relationship Id="rId273" Type="http://schemas.openxmlformats.org/officeDocument/2006/relationships/image" Target="../media/image1675.png"/><Relationship Id="rId294" Type="http://schemas.openxmlformats.org/officeDocument/2006/relationships/customXml" Target="../ink/ink1687.xml"/><Relationship Id="rId308" Type="http://schemas.openxmlformats.org/officeDocument/2006/relationships/customXml" Target="../ink/ink1694.xml"/><Relationship Id="rId329" Type="http://schemas.openxmlformats.org/officeDocument/2006/relationships/image" Target="../media/image1703.png"/><Relationship Id="rId47" Type="http://schemas.openxmlformats.org/officeDocument/2006/relationships/image" Target="../media/image1562.png"/><Relationship Id="rId68" Type="http://schemas.openxmlformats.org/officeDocument/2006/relationships/customXml" Target="../ink/ink1574.xml"/><Relationship Id="rId89" Type="http://schemas.openxmlformats.org/officeDocument/2006/relationships/image" Target="../media/image1583.png"/><Relationship Id="rId112" Type="http://schemas.openxmlformats.org/officeDocument/2006/relationships/customXml" Target="../ink/ink1596.xml"/><Relationship Id="rId133" Type="http://schemas.openxmlformats.org/officeDocument/2006/relationships/image" Target="../media/image1605.png"/><Relationship Id="rId154" Type="http://schemas.openxmlformats.org/officeDocument/2006/relationships/customXml" Target="../ink/ink1617.xml"/><Relationship Id="rId175" Type="http://schemas.openxmlformats.org/officeDocument/2006/relationships/image" Target="../media/image1626.png"/><Relationship Id="rId340" Type="http://schemas.openxmlformats.org/officeDocument/2006/relationships/customXml" Target="../ink/ink1710.xml"/><Relationship Id="rId361" Type="http://schemas.openxmlformats.org/officeDocument/2006/relationships/image" Target="../media/image1719.png"/><Relationship Id="rId196" Type="http://schemas.openxmlformats.org/officeDocument/2006/relationships/customXml" Target="../ink/ink1638.xml"/><Relationship Id="rId200" Type="http://schemas.openxmlformats.org/officeDocument/2006/relationships/customXml" Target="../ink/ink1640.xml"/><Relationship Id="rId382" Type="http://schemas.openxmlformats.org/officeDocument/2006/relationships/customXml" Target="../ink/ink1731.xml"/><Relationship Id="rId417" Type="http://schemas.openxmlformats.org/officeDocument/2006/relationships/image" Target="../media/image1747.png"/><Relationship Id="rId438" Type="http://schemas.openxmlformats.org/officeDocument/2006/relationships/customXml" Target="../ink/ink1759.xml"/><Relationship Id="rId459" Type="http://schemas.openxmlformats.org/officeDocument/2006/relationships/image" Target="../media/image1768.png"/><Relationship Id="rId16" Type="http://schemas.openxmlformats.org/officeDocument/2006/relationships/customXml" Target="../ink/ink1548.xml"/><Relationship Id="rId221" Type="http://schemas.openxmlformats.org/officeDocument/2006/relationships/image" Target="../media/image1649.png"/><Relationship Id="rId242" Type="http://schemas.openxmlformats.org/officeDocument/2006/relationships/customXml" Target="../ink/ink1661.xml"/><Relationship Id="rId263" Type="http://schemas.openxmlformats.org/officeDocument/2006/relationships/image" Target="../media/image1670.png"/><Relationship Id="rId284" Type="http://schemas.openxmlformats.org/officeDocument/2006/relationships/customXml" Target="../ink/ink1682.xml"/><Relationship Id="rId319" Type="http://schemas.openxmlformats.org/officeDocument/2006/relationships/image" Target="../media/image1698.png"/><Relationship Id="rId37" Type="http://schemas.openxmlformats.org/officeDocument/2006/relationships/image" Target="../media/image1557.png"/><Relationship Id="rId58" Type="http://schemas.openxmlformats.org/officeDocument/2006/relationships/customXml" Target="../ink/ink1569.xml"/><Relationship Id="rId79" Type="http://schemas.openxmlformats.org/officeDocument/2006/relationships/image" Target="../media/image1578.png"/><Relationship Id="rId102" Type="http://schemas.openxmlformats.org/officeDocument/2006/relationships/customXml" Target="../ink/ink1591.xml"/><Relationship Id="rId123" Type="http://schemas.openxmlformats.org/officeDocument/2006/relationships/image" Target="../media/image1600.png"/><Relationship Id="rId144" Type="http://schemas.openxmlformats.org/officeDocument/2006/relationships/customXml" Target="../ink/ink1612.xml"/><Relationship Id="rId330" Type="http://schemas.openxmlformats.org/officeDocument/2006/relationships/customXml" Target="../ink/ink1705.xml"/><Relationship Id="rId90" Type="http://schemas.openxmlformats.org/officeDocument/2006/relationships/customXml" Target="../ink/ink1585.xml"/><Relationship Id="rId165" Type="http://schemas.openxmlformats.org/officeDocument/2006/relationships/image" Target="../media/image1621.png"/><Relationship Id="rId186" Type="http://schemas.openxmlformats.org/officeDocument/2006/relationships/customXml" Target="../ink/ink1633.xml"/><Relationship Id="rId351" Type="http://schemas.openxmlformats.org/officeDocument/2006/relationships/image" Target="../media/image1714.png"/><Relationship Id="rId372" Type="http://schemas.openxmlformats.org/officeDocument/2006/relationships/customXml" Target="../ink/ink1726.xml"/><Relationship Id="rId393" Type="http://schemas.openxmlformats.org/officeDocument/2006/relationships/image" Target="../media/image1735.png"/><Relationship Id="rId407" Type="http://schemas.openxmlformats.org/officeDocument/2006/relationships/image" Target="../media/image1742.png"/><Relationship Id="rId428" Type="http://schemas.openxmlformats.org/officeDocument/2006/relationships/customXml" Target="../ink/ink1754.xml"/><Relationship Id="rId449" Type="http://schemas.openxmlformats.org/officeDocument/2006/relationships/image" Target="../media/image1763.png"/><Relationship Id="rId211" Type="http://schemas.openxmlformats.org/officeDocument/2006/relationships/image" Target="../media/image1644.png"/><Relationship Id="rId232" Type="http://schemas.openxmlformats.org/officeDocument/2006/relationships/customXml" Target="../ink/ink1656.xml"/><Relationship Id="rId253" Type="http://schemas.openxmlformats.org/officeDocument/2006/relationships/image" Target="../media/image1665.png"/><Relationship Id="rId274" Type="http://schemas.openxmlformats.org/officeDocument/2006/relationships/customXml" Target="../ink/ink1677.xml"/><Relationship Id="rId295" Type="http://schemas.openxmlformats.org/officeDocument/2006/relationships/image" Target="../media/image1686.png"/><Relationship Id="rId309" Type="http://schemas.openxmlformats.org/officeDocument/2006/relationships/image" Target="../media/image1693.png"/><Relationship Id="rId27" Type="http://schemas.openxmlformats.org/officeDocument/2006/relationships/image" Target="../media/image1552.png"/><Relationship Id="rId48" Type="http://schemas.openxmlformats.org/officeDocument/2006/relationships/customXml" Target="../ink/ink1564.xml"/><Relationship Id="rId69" Type="http://schemas.openxmlformats.org/officeDocument/2006/relationships/image" Target="../media/image1573.png"/><Relationship Id="rId113" Type="http://schemas.openxmlformats.org/officeDocument/2006/relationships/image" Target="../media/image1595.png"/><Relationship Id="rId134" Type="http://schemas.openxmlformats.org/officeDocument/2006/relationships/customXml" Target="../ink/ink1607.xml"/><Relationship Id="rId320" Type="http://schemas.openxmlformats.org/officeDocument/2006/relationships/customXml" Target="../ink/ink1700.xml"/><Relationship Id="rId80" Type="http://schemas.openxmlformats.org/officeDocument/2006/relationships/customXml" Target="../ink/ink1580.xml"/><Relationship Id="rId155" Type="http://schemas.openxmlformats.org/officeDocument/2006/relationships/image" Target="../media/image1616.png"/><Relationship Id="rId176" Type="http://schemas.openxmlformats.org/officeDocument/2006/relationships/customXml" Target="../ink/ink1628.xml"/><Relationship Id="rId197" Type="http://schemas.openxmlformats.org/officeDocument/2006/relationships/image" Target="../media/image1637.png"/><Relationship Id="rId341" Type="http://schemas.openxmlformats.org/officeDocument/2006/relationships/image" Target="../media/image1709.png"/><Relationship Id="rId362" Type="http://schemas.openxmlformats.org/officeDocument/2006/relationships/customXml" Target="../ink/ink1721.xml"/><Relationship Id="rId383" Type="http://schemas.openxmlformats.org/officeDocument/2006/relationships/image" Target="../media/image1730.png"/><Relationship Id="rId418" Type="http://schemas.openxmlformats.org/officeDocument/2006/relationships/customXml" Target="../ink/ink1749.xml"/><Relationship Id="rId439" Type="http://schemas.openxmlformats.org/officeDocument/2006/relationships/image" Target="../media/image1758.png"/><Relationship Id="rId201" Type="http://schemas.openxmlformats.org/officeDocument/2006/relationships/image" Target="../media/image1639.png"/><Relationship Id="rId222" Type="http://schemas.openxmlformats.org/officeDocument/2006/relationships/customXml" Target="../ink/ink1651.xml"/><Relationship Id="rId243" Type="http://schemas.openxmlformats.org/officeDocument/2006/relationships/image" Target="../media/image1660.png"/><Relationship Id="rId264" Type="http://schemas.openxmlformats.org/officeDocument/2006/relationships/customXml" Target="../ink/ink1672.xml"/><Relationship Id="rId285" Type="http://schemas.openxmlformats.org/officeDocument/2006/relationships/image" Target="../media/image1681.png"/><Relationship Id="rId450" Type="http://schemas.openxmlformats.org/officeDocument/2006/relationships/customXml" Target="../ink/ink1765.xml"/><Relationship Id="rId17" Type="http://schemas.openxmlformats.org/officeDocument/2006/relationships/image" Target="../media/image1547.png"/><Relationship Id="rId38" Type="http://schemas.openxmlformats.org/officeDocument/2006/relationships/customXml" Target="../ink/ink1559.xml"/><Relationship Id="rId59" Type="http://schemas.openxmlformats.org/officeDocument/2006/relationships/image" Target="../media/image1568.png"/><Relationship Id="rId103" Type="http://schemas.openxmlformats.org/officeDocument/2006/relationships/image" Target="../media/image1590.png"/><Relationship Id="rId124" Type="http://schemas.openxmlformats.org/officeDocument/2006/relationships/customXml" Target="../ink/ink1602.xml"/><Relationship Id="rId310" Type="http://schemas.openxmlformats.org/officeDocument/2006/relationships/customXml" Target="../ink/ink1695.xml"/><Relationship Id="rId70" Type="http://schemas.openxmlformats.org/officeDocument/2006/relationships/customXml" Target="../ink/ink1575.xml"/><Relationship Id="rId91" Type="http://schemas.openxmlformats.org/officeDocument/2006/relationships/image" Target="../media/image1584.png"/><Relationship Id="rId145" Type="http://schemas.openxmlformats.org/officeDocument/2006/relationships/image" Target="../media/image1611.png"/><Relationship Id="rId166" Type="http://schemas.openxmlformats.org/officeDocument/2006/relationships/customXml" Target="../ink/ink1623.xml"/><Relationship Id="rId187" Type="http://schemas.openxmlformats.org/officeDocument/2006/relationships/image" Target="../media/image1632.png"/><Relationship Id="rId331" Type="http://schemas.openxmlformats.org/officeDocument/2006/relationships/image" Target="../media/image1704.png"/><Relationship Id="rId352" Type="http://schemas.openxmlformats.org/officeDocument/2006/relationships/customXml" Target="../ink/ink1716.xml"/><Relationship Id="rId373" Type="http://schemas.openxmlformats.org/officeDocument/2006/relationships/image" Target="../media/image1725.png"/><Relationship Id="rId394" Type="http://schemas.openxmlformats.org/officeDocument/2006/relationships/customXml" Target="../ink/ink1737.xml"/><Relationship Id="rId408" Type="http://schemas.openxmlformats.org/officeDocument/2006/relationships/customXml" Target="../ink/ink1744.xml"/><Relationship Id="rId429" Type="http://schemas.openxmlformats.org/officeDocument/2006/relationships/image" Target="../media/image175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46.xml"/><Relationship Id="rId233" Type="http://schemas.openxmlformats.org/officeDocument/2006/relationships/image" Target="../media/image1655.png"/><Relationship Id="rId254" Type="http://schemas.openxmlformats.org/officeDocument/2006/relationships/customXml" Target="../ink/ink1667.xml"/><Relationship Id="rId440" Type="http://schemas.openxmlformats.org/officeDocument/2006/relationships/customXml" Target="../ink/ink1760.xml"/><Relationship Id="rId28" Type="http://schemas.openxmlformats.org/officeDocument/2006/relationships/customXml" Target="../ink/ink1554.xml"/><Relationship Id="rId49" Type="http://schemas.openxmlformats.org/officeDocument/2006/relationships/image" Target="../media/image1563.png"/><Relationship Id="rId114" Type="http://schemas.openxmlformats.org/officeDocument/2006/relationships/customXml" Target="../ink/ink1597.xml"/><Relationship Id="rId275" Type="http://schemas.openxmlformats.org/officeDocument/2006/relationships/image" Target="../media/image1676.png"/><Relationship Id="rId296" Type="http://schemas.openxmlformats.org/officeDocument/2006/relationships/customXml" Target="../ink/ink1688.xml"/><Relationship Id="rId300" Type="http://schemas.openxmlformats.org/officeDocument/2006/relationships/customXml" Target="../ink/ink1690.xml"/><Relationship Id="rId60" Type="http://schemas.openxmlformats.org/officeDocument/2006/relationships/customXml" Target="../ink/ink1570.xml"/><Relationship Id="rId81" Type="http://schemas.openxmlformats.org/officeDocument/2006/relationships/image" Target="../media/image1579.png"/><Relationship Id="rId135" Type="http://schemas.openxmlformats.org/officeDocument/2006/relationships/image" Target="../media/image1606.png"/><Relationship Id="rId156" Type="http://schemas.openxmlformats.org/officeDocument/2006/relationships/customXml" Target="../ink/ink1618.xml"/><Relationship Id="rId177" Type="http://schemas.openxmlformats.org/officeDocument/2006/relationships/image" Target="../media/image1627.png"/><Relationship Id="rId198" Type="http://schemas.openxmlformats.org/officeDocument/2006/relationships/customXml" Target="../ink/ink1639.xml"/><Relationship Id="rId321" Type="http://schemas.openxmlformats.org/officeDocument/2006/relationships/image" Target="../media/image1699.png"/><Relationship Id="rId342" Type="http://schemas.openxmlformats.org/officeDocument/2006/relationships/customXml" Target="../ink/ink1711.xml"/><Relationship Id="rId363" Type="http://schemas.openxmlformats.org/officeDocument/2006/relationships/image" Target="../media/image1720.png"/><Relationship Id="rId384" Type="http://schemas.openxmlformats.org/officeDocument/2006/relationships/customXml" Target="../ink/ink1732.xml"/><Relationship Id="rId419" Type="http://schemas.openxmlformats.org/officeDocument/2006/relationships/image" Target="../media/image1748.png"/><Relationship Id="rId202" Type="http://schemas.openxmlformats.org/officeDocument/2006/relationships/customXml" Target="../ink/ink1641.xml"/><Relationship Id="rId223" Type="http://schemas.openxmlformats.org/officeDocument/2006/relationships/image" Target="../media/image1650.png"/><Relationship Id="rId244" Type="http://schemas.openxmlformats.org/officeDocument/2006/relationships/customXml" Target="../ink/ink1662.xml"/><Relationship Id="rId430" Type="http://schemas.openxmlformats.org/officeDocument/2006/relationships/customXml" Target="../ink/ink1755.xml"/><Relationship Id="rId18" Type="http://schemas.openxmlformats.org/officeDocument/2006/relationships/customXml" Target="../ink/ink1549.xml"/><Relationship Id="rId39" Type="http://schemas.openxmlformats.org/officeDocument/2006/relationships/image" Target="../media/image1558.png"/><Relationship Id="rId265" Type="http://schemas.openxmlformats.org/officeDocument/2006/relationships/image" Target="../media/image1671.png"/><Relationship Id="rId286" Type="http://schemas.openxmlformats.org/officeDocument/2006/relationships/customXml" Target="../ink/ink1683.xml"/><Relationship Id="rId451" Type="http://schemas.openxmlformats.org/officeDocument/2006/relationships/image" Target="../media/image1764.png"/><Relationship Id="rId50" Type="http://schemas.openxmlformats.org/officeDocument/2006/relationships/customXml" Target="../ink/ink1565.xml"/><Relationship Id="rId104" Type="http://schemas.openxmlformats.org/officeDocument/2006/relationships/customXml" Target="../ink/ink1592.xml"/><Relationship Id="rId125" Type="http://schemas.openxmlformats.org/officeDocument/2006/relationships/image" Target="../media/image1601.png"/><Relationship Id="rId146" Type="http://schemas.openxmlformats.org/officeDocument/2006/relationships/customXml" Target="../ink/ink1613.xml"/><Relationship Id="rId167" Type="http://schemas.openxmlformats.org/officeDocument/2006/relationships/image" Target="../media/image1622.png"/><Relationship Id="rId188" Type="http://schemas.openxmlformats.org/officeDocument/2006/relationships/customXml" Target="../ink/ink1634.xml"/><Relationship Id="rId311" Type="http://schemas.openxmlformats.org/officeDocument/2006/relationships/image" Target="../media/image1694.png"/><Relationship Id="rId332" Type="http://schemas.openxmlformats.org/officeDocument/2006/relationships/customXml" Target="../ink/ink1706.xml"/><Relationship Id="rId353" Type="http://schemas.openxmlformats.org/officeDocument/2006/relationships/image" Target="../media/image1715.png"/><Relationship Id="rId374" Type="http://schemas.openxmlformats.org/officeDocument/2006/relationships/customXml" Target="../ink/ink1727.xml"/><Relationship Id="rId395" Type="http://schemas.openxmlformats.org/officeDocument/2006/relationships/image" Target="../media/image1736.png"/><Relationship Id="rId409" Type="http://schemas.openxmlformats.org/officeDocument/2006/relationships/image" Target="../media/image1743.png"/><Relationship Id="rId71" Type="http://schemas.openxmlformats.org/officeDocument/2006/relationships/image" Target="../media/image1574.png"/><Relationship Id="rId92" Type="http://schemas.openxmlformats.org/officeDocument/2006/relationships/customXml" Target="../ink/ink1586.xml"/><Relationship Id="rId213" Type="http://schemas.openxmlformats.org/officeDocument/2006/relationships/image" Target="../media/image1645.png"/><Relationship Id="rId234" Type="http://schemas.openxmlformats.org/officeDocument/2006/relationships/customXml" Target="../ink/ink1657.xml"/><Relationship Id="rId420" Type="http://schemas.openxmlformats.org/officeDocument/2006/relationships/customXml" Target="../ink/ink1750.xml"/><Relationship Id="rId2" Type="http://schemas.openxmlformats.org/officeDocument/2006/relationships/customXml" Target="../ink/ink1541.xml"/><Relationship Id="rId29" Type="http://schemas.openxmlformats.org/officeDocument/2006/relationships/image" Target="../media/image1553.png"/><Relationship Id="rId255" Type="http://schemas.openxmlformats.org/officeDocument/2006/relationships/image" Target="../media/image1666.png"/><Relationship Id="rId276" Type="http://schemas.openxmlformats.org/officeDocument/2006/relationships/customXml" Target="../ink/ink1678.xml"/><Relationship Id="rId297" Type="http://schemas.openxmlformats.org/officeDocument/2006/relationships/image" Target="../media/image1687.png"/><Relationship Id="rId441" Type="http://schemas.openxmlformats.org/officeDocument/2006/relationships/image" Target="../media/image1759.png"/><Relationship Id="rId40" Type="http://schemas.openxmlformats.org/officeDocument/2006/relationships/customXml" Target="../ink/ink1560.xml"/><Relationship Id="rId115" Type="http://schemas.openxmlformats.org/officeDocument/2006/relationships/image" Target="../media/image1596.png"/><Relationship Id="rId136" Type="http://schemas.openxmlformats.org/officeDocument/2006/relationships/customXml" Target="../ink/ink1608.xml"/><Relationship Id="rId157" Type="http://schemas.openxmlformats.org/officeDocument/2006/relationships/image" Target="../media/image1617.png"/><Relationship Id="rId178" Type="http://schemas.openxmlformats.org/officeDocument/2006/relationships/customXml" Target="../ink/ink1629.xml"/><Relationship Id="rId301" Type="http://schemas.openxmlformats.org/officeDocument/2006/relationships/image" Target="../media/image1689.png"/><Relationship Id="rId322" Type="http://schemas.openxmlformats.org/officeDocument/2006/relationships/customXml" Target="../ink/ink1701.xml"/><Relationship Id="rId343" Type="http://schemas.openxmlformats.org/officeDocument/2006/relationships/image" Target="../media/image1710.png"/><Relationship Id="rId364" Type="http://schemas.openxmlformats.org/officeDocument/2006/relationships/customXml" Target="../ink/ink1722.xml"/><Relationship Id="rId61" Type="http://schemas.openxmlformats.org/officeDocument/2006/relationships/image" Target="../media/image1569.png"/><Relationship Id="rId82" Type="http://schemas.openxmlformats.org/officeDocument/2006/relationships/customXml" Target="../ink/ink1581.xml"/><Relationship Id="rId199" Type="http://schemas.openxmlformats.org/officeDocument/2006/relationships/image" Target="../media/image1638.png"/><Relationship Id="rId203" Type="http://schemas.openxmlformats.org/officeDocument/2006/relationships/image" Target="../media/image1640.png"/><Relationship Id="rId385" Type="http://schemas.openxmlformats.org/officeDocument/2006/relationships/image" Target="../media/image1731.png"/><Relationship Id="rId19" Type="http://schemas.openxmlformats.org/officeDocument/2006/relationships/image" Target="../media/image1548.png"/><Relationship Id="rId224" Type="http://schemas.openxmlformats.org/officeDocument/2006/relationships/customXml" Target="../ink/ink1652.xml"/><Relationship Id="rId245" Type="http://schemas.openxmlformats.org/officeDocument/2006/relationships/image" Target="../media/image1661.png"/><Relationship Id="rId266" Type="http://schemas.openxmlformats.org/officeDocument/2006/relationships/customXml" Target="../ink/ink1673.xml"/><Relationship Id="rId287" Type="http://schemas.openxmlformats.org/officeDocument/2006/relationships/image" Target="../media/image1682.png"/><Relationship Id="rId410" Type="http://schemas.openxmlformats.org/officeDocument/2006/relationships/customXml" Target="../ink/ink1745.xml"/><Relationship Id="rId431" Type="http://schemas.openxmlformats.org/officeDocument/2006/relationships/image" Target="../media/image1754.png"/><Relationship Id="rId452" Type="http://schemas.openxmlformats.org/officeDocument/2006/relationships/customXml" Target="../ink/ink1766.xml"/><Relationship Id="rId30" Type="http://schemas.openxmlformats.org/officeDocument/2006/relationships/customXml" Target="../ink/ink1555.xml"/><Relationship Id="rId105" Type="http://schemas.openxmlformats.org/officeDocument/2006/relationships/image" Target="../media/image1591.png"/><Relationship Id="rId126" Type="http://schemas.openxmlformats.org/officeDocument/2006/relationships/customXml" Target="../ink/ink1603.xml"/><Relationship Id="rId147" Type="http://schemas.openxmlformats.org/officeDocument/2006/relationships/image" Target="../media/image1612.png"/><Relationship Id="rId168" Type="http://schemas.openxmlformats.org/officeDocument/2006/relationships/customXml" Target="../ink/ink1624.xml"/><Relationship Id="rId312" Type="http://schemas.openxmlformats.org/officeDocument/2006/relationships/customXml" Target="../ink/ink1696.xml"/><Relationship Id="rId333" Type="http://schemas.openxmlformats.org/officeDocument/2006/relationships/image" Target="../media/image1705.png"/><Relationship Id="rId354" Type="http://schemas.openxmlformats.org/officeDocument/2006/relationships/customXml" Target="../ink/ink1717.xml"/><Relationship Id="rId51" Type="http://schemas.openxmlformats.org/officeDocument/2006/relationships/image" Target="../media/image1564.png"/><Relationship Id="rId72" Type="http://schemas.openxmlformats.org/officeDocument/2006/relationships/customXml" Target="../ink/ink1576.xml"/><Relationship Id="rId93" Type="http://schemas.openxmlformats.org/officeDocument/2006/relationships/image" Target="../media/image1585.png"/><Relationship Id="rId189" Type="http://schemas.openxmlformats.org/officeDocument/2006/relationships/image" Target="../media/image1633.png"/><Relationship Id="rId375" Type="http://schemas.openxmlformats.org/officeDocument/2006/relationships/image" Target="../media/image1726.png"/><Relationship Id="rId396" Type="http://schemas.openxmlformats.org/officeDocument/2006/relationships/customXml" Target="../ink/ink1738.xml"/><Relationship Id="rId3" Type="http://schemas.openxmlformats.org/officeDocument/2006/relationships/image" Target="../media/image1540.png"/><Relationship Id="rId214" Type="http://schemas.openxmlformats.org/officeDocument/2006/relationships/customXml" Target="../ink/ink1647.xml"/><Relationship Id="rId235" Type="http://schemas.openxmlformats.org/officeDocument/2006/relationships/image" Target="../media/image1656.png"/><Relationship Id="rId256" Type="http://schemas.openxmlformats.org/officeDocument/2006/relationships/customXml" Target="../ink/ink1668.xml"/><Relationship Id="rId277" Type="http://schemas.openxmlformats.org/officeDocument/2006/relationships/image" Target="../media/image1677.png"/><Relationship Id="rId298" Type="http://schemas.openxmlformats.org/officeDocument/2006/relationships/customXml" Target="../ink/ink1689.xml"/><Relationship Id="rId400" Type="http://schemas.openxmlformats.org/officeDocument/2006/relationships/customXml" Target="../ink/ink1740.xml"/><Relationship Id="rId421" Type="http://schemas.openxmlformats.org/officeDocument/2006/relationships/image" Target="../media/image1749.png"/><Relationship Id="rId442" Type="http://schemas.openxmlformats.org/officeDocument/2006/relationships/customXml" Target="../ink/ink1761.xml"/><Relationship Id="rId116" Type="http://schemas.openxmlformats.org/officeDocument/2006/relationships/customXml" Target="../ink/ink1598.xml"/><Relationship Id="rId137" Type="http://schemas.openxmlformats.org/officeDocument/2006/relationships/image" Target="../media/image1607.png"/><Relationship Id="rId158" Type="http://schemas.openxmlformats.org/officeDocument/2006/relationships/customXml" Target="../ink/ink1619.xml"/><Relationship Id="rId302" Type="http://schemas.openxmlformats.org/officeDocument/2006/relationships/customXml" Target="../ink/ink1691.xml"/><Relationship Id="rId323" Type="http://schemas.openxmlformats.org/officeDocument/2006/relationships/image" Target="../media/image1700.png"/><Relationship Id="rId344" Type="http://schemas.openxmlformats.org/officeDocument/2006/relationships/customXml" Target="../ink/ink1712.xml"/><Relationship Id="rId20" Type="http://schemas.openxmlformats.org/officeDocument/2006/relationships/customXml" Target="../ink/ink1550.xml"/><Relationship Id="rId41" Type="http://schemas.openxmlformats.org/officeDocument/2006/relationships/image" Target="../media/image1559.png"/><Relationship Id="rId62" Type="http://schemas.openxmlformats.org/officeDocument/2006/relationships/customXml" Target="../ink/ink1571.xml"/><Relationship Id="rId83" Type="http://schemas.openxmlformats.org/officeDocument/2006/relationships/image" Target="../media/image1580.png"/><Relationship Id="rId179" Type="http://schemas.openxmlformats.org/officeDocument/2006/relationships/image" Target="../media/image1628.png"/><Relationship Id="rId365" Type="http://schemas.openxmlformats.org/officeDocument/2006/relationships/image" Target="../media/image1721.png"/><Relationship Id="rId386" Type="http://schemas.openxmlformats.org/officeDocument/2006/relationships/customXml" Target="../ink/ink1733.xml"/><Relationship Id="rId190" Type="http://schemas.openxmlformats.org/officeDocument/2006/relationships/customXml" Target="../ink/ink1635.xml"/><Relationship Id="rId204" Type="http://schemas.openxmlformats.org/officeDocument/2006/relationships/customXml" Target="../ink/ink1642.xml"/><Relationship Id="rId225" Type="http://schemas.openxmlformats.org/officeDocument/2006/relationships/image" Target="../media/image1651.png"/><Relationship Id="rId246" Type="http://schemas.openxmlformats.org/officeDocument/2006/relationships/customXml" Target="../ink/ink1663.xml"/><Relationship Id="rId267" Type="http://schemas.openxmlformats.org/officeDocument/2006/relationships/image" Target="../media/image1672.png"/><Relationship Id="rId288" Type="http://schemas.openxmlformats.org/officeDocument/2006/relationships/customXml" Target="../ink/ink1684.xml"/><Relationship Id="rId411" Type="http://schemas.openxmlformats.org/officeDocument/2006/relationships/image" Target="../media/image1744.png"/><Relationship Id="rId432" Type="http://schemas.openxmlformats.org/officeDocument/2006/relationships/customXml" Target="../ink/ink1756.xml"/><Relationship Id="rId453" Type="http://schemas.openxmlformats.org/officeDocument/2006/relationships/image" Target="../media/image1765.png"/><Relationship Id="rId106" Type="http://schemas.openxmlformats.org/officeDocument/2006/relationships/customXml" Target="../ink/ink1593.xml"/><Relationship Id="rId127" Type="http://schemas.openxmlformats.org/officeDocument/2006/relationships/image" Target="../media/image1602.png"/><Relationship Id="rId313" Type="http://schemas.openxmlformats.org/officeDocument/2006/relationships/image" Target="../media/image1695.png"/><Relationship Id="rId10" Type="http://schemas.openxmlformats.org/officeDocument/2006/relationships/customXml" Target="../ink/ink1545.xml"/><Relationship Id="rId31" Type="http://schemas.openxmlformats.org/officeDocument/2006/relationships/image" Target="../media/image1554.png"/><Relationship Id="rId52" Type="http://schemas.openxmlformats.org/officeDocument/2006/relationships/customXml" Target="../ink/ink1566.xml"/><Relationship Id="rId73" Type="http://schemas.openxmlformats.org/officeDocument/2006/relationships/image" Target="../media/image1575.png"/><Relationship Id="rId94" Type="http://schemas.openxmlformats.org/officeDocument/2006/relationships/customXml" Target="../ink/ink1587.xml"/><Relationship Id="rId148" Type="http://schemas.openxmlformats.org/officeDocument/2006/relationships/customXml" Target="../ink/ink1614.xml"/><Relationship Id="rId169" Type="http://schemas.openxmlformats.org/officeDocument/2006/relationships/image" Target="../media/image1623.png"/><Relationship Id="rId334" Type="http://schemas.openxmlformats.org/officeDocument/2006/relationships/customXml" Target="../ink/ink1707.xml"/><Relationship Id="rId355" Type="http://schemas.openxmlformats.org/officeDocument/2006/relationships/image" Target="../media/image1716.png"/><Relationship Id="rId376" Type="http://schemas.openxmlformats.org/officeDocument/2006/relationships/customXml" Target="../ink/ink1728.xml"/><Relationship Id="rId397" Type="http://schemas.openxmlformats.org/officeDocument/2006/relationships/image" Target="../media/image1737.png"/><Relationship Id="rId4" Type="http://schemas.openxmlformats.org/officeDocument/2006/relationships/customXml" Target="../ink/ink1542.xml"/><Relationship Id="rId180" Type="http://schemas.openxmlformats.org/officeDocument/2006/relationships/customXml" Target="../ink/ink1630.xml"/><Relationship Id="rId215" Type="http://schemas.openxmlformats.org/officeDocument/2006/relationships/image" Target="../media/image1646.png"/><Relationship Id="rId236" Type="http://schemas.openxmlformats.org/officeDocument/2006/relationships/customXml" Target="../ink/ink1658.xml"/><Relationship Id="rId257" Type="http://schemas.openxmlformats.org/officeDocument/2006/relationships/image" Target="../media/image1667.png"/><Relationship Id="rId278" Type="http://schemas.openxmlformats.org/officeDocument/2006/relationships/customXml" Target="../ink/ink1679.xml"/><Relationship Id="rId401" Type="http://schemas.openxmlformats.org/officeDocument/2006/relationships/image" Target="../media/image1739.png"/><Relationship Id="rId422" Type="http://schemas.openxmlformats.org/officeDocument/2006/relationships/customXml" Target="../ink/ink1751.xml"/><Relationship Id="rId443" Type="http://schemas.openxmlformats.org/officeDocument/2006/relationships/image" Target="../media/image1760.png"/><Relationship Id="rId303" Type="http://schemas.openxmlformats.org/officeDocument/2006/relationships/image" Target="../media/image1690.png"/><Relationship Id="rId42" Type="http://schemas.openxmlformats.org/officeDocument/2006/relationships/customXml" Target="../ink/ink1561.xml"/><Relationship Id="rId84" Type="http://schemas.openxmlformats.org/officeDocument/2006/relationships/customXml" Target="../ink/ink1582.xml"/><Relationship Id="rId138" Type="http://schemas.openxmlformats.org/officeDocument/2006/relationships/customXml" Target="../ink/ink1609.xml"/><Relationship Id="rId345" Type="http://schemas.openxmlformats.org/officeDocument/2006/relationships/image" Target="../media/image1711.png"/><Relationship Id="rId387" Type="http://schemas.openxmlformats.org/officeDocument/2006/relationships/image" Target="../media/image1732.png"/><Relationship Id="rId191" Type="http://schemas.openxmlformats.org/officeDocument/2006/relationships/image" Target="../media/image1634.png"/><Relationship Id="rId205" Type="http://schemas.openxmlformats.org/officeDocument/2006/relationships/image" Target="../media/image1641.png"/><Relationship Id="rId247" Type="http://schemas.openxmlformats.org/officeDocument/2006/relationships/image" Target="../media/image1662.png"/><Relationship Id="rId412" Type="http://schemas.openxmlformats.org/officeDocument/2006/relationships/customXml" Target="../ink/ink1746.xml"/><Relationship Id="rId107" Type="http://schemas.openxmlformats.org/officeDocument/2006/relationships/image" Target="../media/image1592.png"/><Relationship Id="rId289" Type="http://schemas.openxmlformats.org/officeDocument/2006/relationships/image" Target="../media/image1683.png"/><Relationship Id="rId454" Type="http://schemas.openxmlformats.org/officeDocument/2006/relationships/customXml" Target="../ink/ink1767.xml"/><Relationship Id="rId11" Type="http://schemas.openxmlformats.org/officeDocument/2006/relationships/image" Target="../media/image1544.png"/><Relationship Id="rId53" Type="http://schemas.openxmlformats.org/officeDocument/2006/relationships/image" Target="../media/image1565.png"/><Relationship Id="rId149" Type="http://schemas.openxmlformats.org/officeDocument/2006/relationships/image" Target="../media/image1613.png"/><Relationship Id="rId314" Type="http://schemas.openxmlformats.org/officeDocument/2006/relationships/customXml" Target="../ink/ink1697.xml"/><Relationship Id="rId356" Type="http://schemas.openxmlformats.org/officeDocument/2006/relationships/customXml" Target="../ink/ink1718.xml"/><Relationship Id="rId398" Type="http://schemas.openxmlformats.org/officeDocument/2006/relationships/customXml" Target="../ink/ink1739.xml"/><Relationship Id="rId95" Type="http://schemas.openxmlformats.org/officeDocument/2006/relationships/image" Target="../media/image1586.png"/><Relationship Id="rId160" Type="http://schemas.openxmlformats.org/officeDocument/2006/relationships/customXml" Target="../ink/ink1620.xml"/><Relationship Id="rId216" Type="http://schemas.openxmlformats.org/officeDocument/2006/relationships/customXml" Target="../ink/ink1648.xml"/><Relationship Id="rId423" Type="http://schemas.openxmlformats.org/officeDocument/2006/relationships/image" Target="../media/image1750.png"/><Relationship Id="rId258" Type="http://schemas.openxmlformats.org/officeDocument/2006/relationships/customXml" Target="../ink/ink1669.xml"/><Relationship Id="rId22" Type="http://schemas.openxmlformats.org/officeDocument/2006/relationships/customXml" Target="../ink/ink1551.xml"/><Relationship Id="rId64" Type="http://schemas.openxmlformats.org/officeDocument/2006/relationships/customXml" Target="../ink/ink1572.xml"/><Relationship Id="rId118" Type="http://schemas.openxmlformats.org/officeDocument/2006/relationships/customXml" Target="../ink/ink1599.xml"/><Relationship Id="rId325" Type="http://schemas.openxmlformats.org/officeDocument/2006/relationships/image" Target="../media/image1701.png"/><Relationship Id="rId367" Type="http://schemas.openxmlformats.org/officeDocument/2006/relationships/image" Target="../media/image1722.png"/><Relationship Id="rId171" Type="http://schemas.openxmlformats.org/officeDocument/2006/relationships/image" Target="../media/image1624.png"/><Relationship Id="rId227" Type="http://schemas.openxmlformats.org/officeDocument/2006/relationships/image" Target="../media/image1652.png"/><Relationship Id="rId269" Type="http://schemas.openxmlformats.org/officeDocument/2006/relationships/image" Target="../media/image1673.png"/><Relationship Id="rId434" Type="http://schemas.openxmlformats.org/officeDocument/2006/relationships/customXml" Target="../ink/ink1757.xml"/><Relationship Id="rId33" Type="http://schemas.openxmlformats.org/officeDocument/2006/relationships/image" Target="../media/image1555.png"/><Relationship Id="rId129" Type="http://schemas.openxmlformats.org/officeDocument/2006/relationships/image" Target="../media/image1603.png"/><Relationship Id="rId280" Type="http://schemas.openxmlformats.org/officeDocument/2006/relationships/customXml" Target="../ink/ink1680.xml"/><Relationship Id="rId336" Type="http://schemas.openxmlformats.org/officeDocument/2006/relationships/customXml" Target="../ink/ink1708.xml"/><Relationship Id="rId75" Type="http://schemas.openxmlformats.org/officeDocument/2006/relationships/image" Target="../media/image1576.png"/><Relationship Id="rId140" Type="http://schemas.openxmlformats.org/officeDocument/2006/relationships/customXml" Target="../ink/ink1610.xml"/><Relationship Id="rId182" Type="http://schemas.openxmlformats.org/officeDocument/2006/relationships/customXml" Target="../ink/ink1631.xml"/><Relationship Id="rId378" Type="http://schemas.openxmlformats.org/officeDocument/2006/relationships/customXml" Target="../ink/ink1729.xml"/><Relationship Id="rId403" Type="http://schemas.openxmlformats.org/officeDocument/2006/relationships/image" Target="../media/image1740.png"/><Relationship Id="rId6" Type="http://schemas.openxmlformats.org/officeDocument/2006/relationships/customXml" Target="../ink/ink1543.xml"/><Relationship Id="rId238" Type="http://schemas.openxmlformats.org/officeDocument/2006/relationships/customXml" Target="../ink/ink1659.xml"/><Relationship Id="rId445" Type="http://schemas.openxmlformats.org/officeDocument/2006/relationships/image" Target="../media/image176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6.png"/><Relationship Id="rId299" Type="http://schemas.openxmlformats.org/officeDocument/2006/relationships/image" Target="../media/image1917.png"/><Relationship Id="rId21" Type="http://schemas.openxmlformats.org/officeDocument/2006/relationships/image" Target="../media/image1778.png"/><Relationship Id="rId63" Type="http://schemas.openxmlformats.org/officeDocument/2006/relationships/image" Target="../media/image1799.png"/><Relationship Id="rId159" Type="http://schemas.openxmlformats.org/officeDocument/2006/relationships/image" Target="../media/image1847.png"/><Relationship Id="rId324" Type="http://schemas.openxmlformats.org/officeDocument/2006/relationships/customXml" Target="../ink/ink1931.xml"/><Relationship Id="rId366" Type="http://schemas.openxmlformats.org/officeDocument/2006/relationships/customXml" Target="../ink/ink1952.xml"/><Relationship Id="rId170" Type="http://schemas.openxmlformats.org/officeDocument/2006/relationships/customXml" Target="../ink/ink1854.xml"/><Relationship Id="rId226" Type="http://schemas.openxmlformats.org/officeDocument/2006/relationships/customXml" Target="../ink/ink1882.xml"/><Relationship Id="rId433" Type="http://schemas.openxmlformats.org/officeDocument/2006/relationships/image" Target="../media/image1984.png"/><Relationship Id="rId268" Type="http://schemas.openxmlformats.org/officeDocument/2006/relationships/customXml" Target="../ink/ink1903.xml"/><Relationship Id="rId32" Type="http://schemas.openxmlformats.org/officeDocument/2006/relationships/customXml" Target="../ink/ink1785.xml"/><Relationship Id="rId74" Type="http://schemas.openxmlformats.org/officeDocument/2006/relationships/customXml" Target="../ink/ink1806.xml"/><Relationship Id="rId128" Type="http://schemas.openxmlformats.org/officeDocument/2006/relationships/customXml" Target="../ink/ink1833.xml"/><Relationship Id="rId335" Type="http://schemas.openxmlformats.org/officeDocument/2006/relationships/image" Target="../media/image1935.png"/><Relationship Id="rId377" Type="http://schemas.openxmlformats.org/officeDocument/2006/relationships/image" Target="../media/image1956.png"/><Relationship Id="rId5" Type="http://schemas.openxmlformats.org/officeDocument/2006/relationships/image" Target="../media/image1770.png"/><Relationship Id="rId181" Type="http://schemas.openxmlformats.org/officeDocument/2006/relationships/image" Target="../media/image1858.png"/><Relationship Id="rId237" Type="http://schemas.openxmlformats.org/officeDocument/2006/relationships/image" Target="../media/image1886.png"/><Relationship Id="rId402" Type="http://schemas.openxmlformats.org/officeDocument/2006/relationships/customXml" Target="../ink/ink1970.xml"/><Relationship Id="rId279" Type="http://schemas.openxmlformats.org/officeDocument/2006/relationships/image" Target="../media/image1907.png"/><Relationship Id="rId43" Type="http://schemas.openxmlformats.org/officeDocument/2006/relationships/image" Target="../media/image1789.png"/><Relationship Id="rId139" Type="http://schemas.openxmlformats.org/officeDocument/2006/relationships/image" Target="../media/image1837.png"/><Relationship Id="rId290" Type="http://schemas.openxmlformats.org/officeDocument/2006/relationships/customXml" Target="../ink/ink1914.xml"/><Relationship Id="rId304" Type="http://schemas.openxmlformats.org/officeDocument/2006/relationships/customXml" Target="../ink/ink1921.xml"/><Relationship Id="rId346" Type="http://schemas.openxmlformats.org/officeDocument/2006/relationships/customXml" Target="../ink/ink1942.xml"/><Relationship Id="rId388" Type="http://schemas.openxmlformats.org/officeDocument/2006/relationships/customXml" Target="../ink/ink1963.xml"/><Relationship Id="rId85" Type="http://schemas.openxmlformats.org/officeDocument/2006/relationships/image" Target="../media/image1810.png"/><Relationship Id="rId150" Type="http://schemas.openxmlformats.org/officeDocument/2006/relationships/customXml" Target="../ink/ink1844.xml"/><Relationship Id="rId192" Type="http://schemas.openxmlformats.org/officeDocument/2006/relationships/customXml" Target="../ink/ink1865.xml"/><Relationship Id="rId206" Type="http://schemas.openxmlformats.org/officeDocument/2006/relationships/customXml" Target="../ink/ink1872.xml"/><Relationship Id="rId413" Type="http://schemas.openxmlformats.org/officeDocument/2006/relationships/image" Target="../media/image1974.png"/><Relationship Id="rId248" Type="http://schemas.openxmlformats.org/officeDocument/2006/relationships/customXml" Target="../ink/ink1893.xml"/><Relationship Id="rId269" Type="http://schemas.openxmlformats.org/officeDocument/2006/relationships/image" Target="../media/image1902.png"/><Relationship Id="rId12" Type="http://schemas.openxmlformats.org/officeDocument/2006/relationships/customXml" Target="../ink/ink1775.xml"/><Relationship Id="rId33" Type="http://schemas.openxmlformats.org/officeDocument/2006/relationships/image" Target="../media/image1784.png"/><Relationship Id="rId108" Type="http://schemas.openxmlformats.org/officeDocument/2006/relationships/customXml" Target="../ink/ink1823.xml"/><Relationship Id="rId129" Type="http://schemas.openxmlformats.org/officeDocument/2006/relationships/image" Target="../media/image1832.png"/><Relationship Id="rId280" Type="http://schemas.openxmlformats.org/officeDocument/2006/relationships/customXml" Target="../ink/ink1909.xml"/><Relationship Id="rId315" Type="http://schemas.openxmlformats.org/officeDocument/2006/relationships/image" Target="../media/image1925.png"/><Relationship Id="rId336" Type="http://schemas.openxmlformats.org/officeDocument/2006/relationships/customXml" Target="../ink/ink1937.xml"/><Relationship Id="rId357" Type="http://schemas.openxmlformats.org/officeDocument/2006/relationships/image" Target="../media/image1946.png"/><Relationship Id="rId54" Type="http://schemas.openxmlformats.org/officeDocument/2006/relationships/customXml" Target="../ink/ink1796.xml"/><Relationship Id="rId75" Type="http://schemas.openxmlformats.org/officeDocument/2006/relationships/image" Target="../media/image1805.png"/><Relationship Id="rId96" Type="http://schemas.openxmlformats.org/officeDocument/2006/relationships/customXml" Target="../ink/ink1817.xml"/><Relationship Id="rId140" Type="http://schemas.openxmlformats.org/officeDocument/2006/relationships/customXml" Target="../ink/ink1839.xml"/><Relationship Id="rId161" Type="http://schemas.openxmlformats.org/officeDocument/2006/relationships/image" Target="../media/image1848.png"/><Relationship Id="rId182" Type="http://schemas.openxmlformats.org/officeDocument/2006/relationships/customXml" Target="../ink/ink1860.xml"/><Relationship Id="rId217" Type="http://schemas.openxmlformats.org/officeDocument/2006/relationships/image" Target="../media/image1876.png"/><Relationship Id="rId378" Type="http://schemas.openxmlformats.org/officeDocument/2006/relationships/customXml" Target="../ink/ink1958.xml"/><Relationship Id="rId399" Type="http://schemas.openxmlformats.org/officeDocument/2006/relationships/image" Target="../media/image1967.png"/><Relationship Id="rId403" Type="http://schemas.openxmlformats.org/officeDocument/2006/relationships/image" Target="../media/image1969.png"/><Relationship Id="rId6" Type="http://schemas.openxmlformats.org/officeDocument/2006/relationships/customXml" Target="../ink/ink1772.xml"/><Relationship Id="rId238" Type="http://schemas.openxmlformats.org/officeDocument/2006/relationships/customXml" Target="../ink/ink1888.xml"/><Relationship Id="rId259" Type="http://schemas.openxmlformats.org/officeDocument/2006/relationships/image" Target="../media/image1897.png"/><Relationship Id="rId424" Type="http://schemas.openxmlformats.org/officeDocument/2006/relationships/customXml" Target="../ink/ink1981.xml"/><Relationship Id="rId23" Type="http://schemas.openxmlformats.org/officeDocument/2006/relationships/image" Target="../media/image1779.png"/><Relationship Id="rId119" Type="http://schemas.openxmlformats.org/officeDocument/2006/relationships/image" Target="../media/image1827.png"/><Relationship Id="rId270" Type="http://schemas.openxmlformats.org/officeDocument/2006/relationships/customXml" Target="../ink/ink1904.xml"/><Relationship Id="rId291" Type="http://schemas.openxmlformats.org/officeDocument/2006/relationships/image" Target="../media/image1913.png"/><Relationship Id="rId305" Type="http://schemas.openxmlformats.org/officeDocument/2006/relationships/image" Target="../media/image1920.png"/><Relationship Id="rId326" Type="http://schemas.openxmlformats.org/officeDocument/2006/relationships/customXml" Target="../ink/ink1932.xml"/><Relationship Id="rId347" Type="http://schemas.openxmlformats.org/officeDocument/2006/relationships/image" Target="../media/image1941.png"/><Relationship Id="rId44" Type="http://schemas.openxmlformats.org/officeDocument/2006/relationships/customXml" Target="../ink/ink1791.xml"/><Relationship Id="rId65" Type="http://schemas.openxmlformats.org/officeDocument/2006/relationships/image" Target="../media/image1800.png"/><Relationship Id="rId86" Type="http://schemas.openxmlformats.org/officeDocument/2006/relationships/customXml" Target="../ink/ink1812.xml"/><Relationship Id="rId130" Type="http://schemas.openxmlformats.org/officeDocument/2006/relationships/customXml" Target="../ink/ink1834.xml"/><Relationship Id="rId151" Type="http://schemas.openxmlformats.org/officeDocument/2006/relationships/image" Target="../media/image1843.png"/><Relationship Id="rId368" Type="http://schemas.openxmlformats.org/officeDocument/2006/relationships/customXml" Target="../ink/ink1953.xml"/><Relationship Id="rId389" Type="http://schemas.openxmlformats.org/officeDocument/2006/relationships/image" Target="../media/image1962.png"/><Relationship Id="rId172" Type="http://schemas.openxmlformats.org/officeDocument/2006/relationships/customXml" Target="../ink/ink1855.xml"/><Relationship Id="rId193" Type="http://schemas.openxmlformats.org/officeDocument/2006/relationships/image" Target="../media/image1864.png"/><Relationship Id="rId207" Type="http://schemas.openxmlformats.org/officeDocument/2006/relationships/image" Target="../media/image1871.png"/><Relationship Id="rId228" Type="http://schemas.openxmlformats.org/officeDocument/2006/relationships/customXml" Target="../ink/ink1883.xml"/><Relationship Id="rId249" Type="http://schemas.openxmlformats.org/officeDocument/2006/relationships/image" Target="../media/image1892.png"/><Relationship Id="rId414" Type="http://schemas.openxmlformats.org/officeDocument/2006/relationships/customXml" Target="../ink/ink1976.xml"/><Relationship Id="rId13" Type="http://schemas.openxmlformats.org/officeDocument/2006/relationships/image" Target="../media/image1774.png"/><Relationship Id="rId109" Type="http://schemas.openxmlformats.org/officeDocument/2006/relationships/image" Target="../media/image1822.png"/><Relationship Id="rId260" Type="http://schemas.openxmlformats.org/officeDocument/2006/relationships/customXml" Target="../ink/ink1899.xml"/><Relationship Id="rId281" Type="http://schemas.openxmlformats.org/officeDocument/2006/relationships/image" Target="../media/image1908.png"/><Relationship Id="rId316" Type="http://schemas.openxmlformats.org/officeDocument/2006/relationships/customXml" Target="../ink/ink1927.xml"/><Relationship Id="rId337" Type="http://schemas.openxmlformats.org/officeDocument/2006/relationships/image" Target="../media/image1936.png"/><Relationship Id="rId34" Type="http://schemas.openxmlformats.org/officeDocument/2006/relationships/customXml" Target="../ink/ink1786.xml"/><Relationship Id="rId55" Type="http://schemas.openxmlformats.org/officeDocument/2006/relationships/image" Target="../media/image1795.png"/><Relationship Id="rId76" Type="http://schemas.openxmlformats.org/officeDocument/2006/relationships/customXml" Target="../ink/ink1807.xml"/><Relationship Id="rId97" Type="http://schemas.openxmlformats.org/officeDocument/2006/relationships/image" Target="../media/image1816.png"/><Relationship Id="rId120" Type="http://schemas.openxmlformats.org/officeDocument/2006/relationships/customXml" Target="../ink/ink1829.xml"/><Relationship Id="rId141" Type="http://schemas.openxmlformats.org/officeDocument/2006/relationships/image" Target="../media/image1838.png"/><Relationship Id="rId358" Type="http://schemas.openxmlformats.org/officeDocument/2006/relationships/customXml" Target="../ink/ink1948.xml"/><Relationship Id="rId379" Type="http://schemas.openxmlformats.org/officeDocument/2006/relationships/image" Target="../media/image1957.png"/><Relationship Id="rId7" Type="http://schemas.openxmlformats.org/officeDocument/2006/relationships/image" Target="../media/image1771.png"/><Relationship Id="rId162" Type="http://schemas.openxmlformats.org/officeDocument/2006/relationships/customXml" Target="../ink/ink1850.xml"/><Relationship Id="rId183" Type="http://schemas.openxmlformats.org/officeDocument/2006/relationships/image" Target="../media/image1859.png"/><Relationship Id="rId218" Type="http://schemas.openxmlformats.org/officeDocument/2006/relationships/customXml" Target="../ink/ink1878.xml"/><Relationship Id="rId239" Type="http://schemas.openxmlformats.org/officeDocument/2006/relationships/image" Target="../media/image1887.png"/><Relationship Id="rId390" Type="http://schemas.openxmlformats.org/officeDocument/2006/relationships/customXml" Target="../ink/ink1964.xml"/><Relationship Id="rId404" Type="http://schemas.openxmlformats.org/officeDocument/2006/relationships/customXml" Target="../ink/ink1971.xml"/><Relationship Id="rId425" Type="http://schemas.openxmlformats.org/officeDocument/2006/relationships/image" Target="../media/image1980.png"/><Relationship Id="rId250" Type="http://schemas.openxmlformats.org/officeDocument/2006/relationships/customXml" Target="../ink/ink1894.xml"/><Relationship Id="rId271" Type="http://schemas.openxmlformats.org/officeDocument/2006/relationships/image" Target="../media/image1903.png"/><Relationship Id="rId292" Type="http://schemas.openxmlformats.org/officeDocument/2006/relationships/customXml" Target="../ink/ink1915.xml"/><Relationship Id="rId306" Type="http://schemas.openxmlformats.org/officeDocument/2006/relationships/customXml" Target="../ink/ink1922.xml"/><Relationship Id="rId24" Type="http://schemas.openxmlformats.org/officeDocument/2006/relationships/customXml" Target="../ink/ink1781.xml"/><Relationship Id="rId45" Type="http://schemas.openxmlformats.org/officeDocument/2006/relationships/image" Target="../media/image1790.png"/><Relationship Id="rId66" Type="http://schemas.openxmlformats.org/officeDocument/2006/relationships/customXml" Target="../ink/ink1802.xml"/><Relationship Id="rId87" Type="http://schemas.openxmlformats.org/officeDocument/2006/relationships/image" Target="../media/image1811.png"/><Relationship Id="rId110" Type="http://schemas.openxmlformats.org/officeDocument/2006/relationships/customXml" Target="../ink/ink1824.xml"/><Relationship Id="rId131" Type="http://schemas.openxmlformats.org/officeDocument/2006/relationships/image" Target="../media/image1833.png"/><Relationship Id="rId327" Type="http://schemas.openxmlformats.org/officeDocument/2006/relationships/image" Target="../media/image1931.png"/><Relationship Id="rId348" Type="http://schemas.openxmlformats.org/officeDocument/2006/relationships/customXml" Target="../ink/ink1943.xml"/><Relationship Id="rId369" Type="http://schemas.openxmlformats.org/officeDocument/2006/relationships/image" Target="../media/image1952.png"/><Relationship Id="rId152" Type="http://schemas.openxmlformats.org/officeDocument/2006/relationships/customXml" Target="../ink/ink1845.xml"/><Relationship Id="rId173" Type="http://schemas.openxmlformats.org/officeDocument/2006/relationships/image" Target="../media/image1854.png"/><Relationship Id="rId194" Type="http://schemas.openxmlformats.org/officeDocument/2006/relationships/customXml" Target="../ink/ink1866.xml"/><Relationship Id="rId208" Type="http://schemas.openxmlformats.org/officeDocument/2006/relationships/customXml" Target="../ink/ink1873.xml"/><Relationship Id="rId229" Type="http://schemas.openxmlformats.org/officeDocument/2006/relationships/image" Target="../media/image1882.png"/><Relationship Id="rId380" Type="http://schemas.openxmlformats.org/officeDocument/2006/relationships/customXml" Target="../ink/ink1959.xml"/><Relationship Id="rId415" Type="http://schemas.openxmlformats.org/officeDocument/2006/relationships/image" Target="../media/image1975.png"/><Relationship Id="rId240" Type="http://schemas.openxmlformats.org/officeDocument/2006/relationships/customXml" Target="../ink/ink1889.xml"/><Relationship Id="rId261" Type="http://schemas.openxmlformats.org/officeDocument/2006/relationships/image" Target="../media/image1898.png"/><Relationship Id="rId14" Type="http://schemas.openxmlformats.org/officeDocument/2006/relationships/customXml" Target="../ink/ink1776.xml"/><Relationship Id="rId35" Type="http://schemas.openxmlformats.org/officeDocument/2006/relationships/image" Target="../media/image1785.png"/><Relationship Id="rId56" Type="http://schemas.openxmlformats.org/officeDocument/2006/relationships/customXml" Target="../ink/ink1797.xml"/><Relationship Id="rId77" Type="http://schemas.openxmlformats.org/officeDocument/2006/relationships/image" Target="../media/image1806.png"/><Relationship Id="rId100" Type="http://schemas.openxmlformats.org/officeDocument/2006/relationships/customXml" Target="../ink/ink1819.xml"/><Relationship Id="rId282" Type="http://schemas.openxmlformats.org/officeDocument/2006/relationships/customXml" Target="../ink/ink1910.xml"/><Relationship Id="rId317" Type="http://schemas.openxmlformats.org/officeDocument/2006/relationships/image" Target="../media/image1926.png"/><Relationship Id="rId338" Type="http://schemas.openxmlformats.org/officeDocument/2006/relationships/customXml" Target="../ink/ink1938.xml"/><Relationship Id="rId359" Type="http://schemas.openxmlformats.org/officeDocument/2006/relationships/image" Target="../media/image1947.png"/><Relationship Id="rId8" Type="http://schemas.openxmlformats.org/officeDocument/2006/relationships/customXml" Target="../ink/ink1773.xml"/><Relationship Id="rId98" Type="http://schemas.openxmlformats.org/officeDocument/2006/relationships/customXml" Target="../ink/ink1818.xml"/><Relationship Id="rId121" Type="http://schemas.openxmlformats.org/officeDocument/2006/relationships/image" Target="../media/image1828.png"/><Relationship Id="rId142" Type="http://schemas.openxmlformats.org/officeDocument/2006/relationships/customXml" Target="../ink/ink1840.xml"/><Relationship Id="rId163" Type="http://schemas.openxmlformats.org/officeDocument/2006/relationships/image" Target="../media/image1849.png"/><Relationship Id="rId184" Type="http://schemas.openxmlformats.org/officeDocument/2006/relationships/customXml" Target="../ink/ink1861.xml"/><Relationship Id="rId219" Type="http://schemas.openxmlformats.org/officeDocument/2006/relationships/image" Target="../media/image1877.png"/><Relationship Id="rId370" Type="http://schemas.openxmlformats.org/officeDocument/2006/relationships/customXml" Target="../ink/ink1954.xml"/><Relationship Id="rId391" Type="http://schemas.openxmlformats.org/officeDocument/2006/relationships/image" Target="../media/image1963.png"/><Relationship Id="rId405" Type="http://schemas.openxmlformats.org/officeDocument/2006/relationships/image" Target="../media/image1970.png"/><Relationship Id="rId426" Type="http://schemas.openxmlformats.org/officeDocument/2006/relationships/customXml" Target="../ink/ink1982.xml"/><Relationship Id="rId230" Type="http://schemas.openxmlformats.org/officeDocument/2006/relationships/customXml" Target="../ink/ink1884.xml"/><Relationship Id="rId251" Type="http://schemas.openxmlformats.org/officeDocument/2006/relationships/image" Target="../media/image1893.png"/><Relationship Id="rId25" Type="http://schemas.openxmlformats.org/officeDocument/2006/relationships/image" Target="../media/image1780.png"/><Relationship Id="rId46" Type="http://schemas.openxmlformats.org/officeDocument/2006/relationships/customXml" Target="../ink/ink1792.xml"/><Relationship Id="rId67" Type="http://schemas.openxmlformats.org/officeDocument/2006/relationships/image" Target="../media/image1801.png"/><Relationship Id="rId272" Type="http://schemas.openxmlformats.org/officeDocument/2006/relationships/customXml" Target="../ink/ink1905.xml"/><Relationship Id="rId293" Type="http://schemas.openxmlformats.org/officeDocument/2006/relationships/image" Target="../media/image1914.png"/><Relationship Id="rId307" Type="http://schemas.openxmlformats.org/officeDocument/2006/relationships/image" Target="../media/image1921.png"/><Relationship Id="rId328" Type="http://schemas.openxmlformats.org/officeDocument/2006/relationships/customXml" Target="../ink/ink1933.xml"/><Relationship Id="rId349" Type="http://schemas.openxmlformats.org/officeDocument/2006/relationships/image" Target="../media/image1942.png"/><Relationship Id="rId88" Type="http://schemas.openxmlformats.org/officeDocument/2006/relationships/customXml" Target="../ink/ink1813.xml"/><Relationship Id="rId111" Type="http://schemas.openxmlformats.org/officeDocument/2006/relationships/image" Target="../media/image1823.png"/><Relationship Id="rId132" Type="http://schemas.openxmlformats.org/officeDocument/2006/relationships/customXml" Target="../ink/ink1835.xml"/><Relationship Id="rId153" Type="http://schemas.openxmlformats.org/officeDocument/2006/relationships/image" Target="../media/image1844.png"/><Relationship Id="rId174" Type="http://schemas.openxmlformats.org/officeDocument/2006/relationships/customXml" Target="../ink/ink1856.xml"/><Relationship Id="rId195" Type="http://schemas.openxmlformats.org/officeDocument/2006/relationships/image" Target="../media/image1865.png"/><Relationship Id="rId209" Type="http://schemas.openxmlformats.org/officeDocument/2006/relationships/image" Target="../media/image1872.png"/><Relationship Id="rId360" Type="http://schemas.openxmlformats.org/officeDocument/2006/relationships/customXml" Target="../ink/ink1949.xml"/><Relationship Id="rId381" Type="http://schemas.openxmlformats.org/officeDocument/2006/relationships/image" Target="../media/image1958.png"/><Relationship Id="rId416" Type="http://schemas.openxmlformats.org/officeDocument/2006/relationships/customXml" Target="../ink/ink1977.xml"/><Relationship Id="rId220" Type="http://schemas.openxmlformats.org/officeDocument/2006/relationships/customXml" Target="../ink/ink1879.xml"/><Relationship Id="rId241" Type="http://schemas.openxmlformats.org/officeDocument/2006/relationships/image" Target="../media/image1888.png"/><Relationship Id="rId15" Type="http://schemas.openxmlformats.org/officeDocument/2006/relationships/image" Target="../media/image1775.png"/><Relationship Id="rId36" Type="http://schemas.openxmlformats.org/officeDocument/2006/relationships/customXml" Target="../ink/ink1787.xml"/><Relationship Id="rId57" Type="http://schemas.openxmlformats.org/officeDocument/2006/relationships/image" Target="../media/image1796.png"/><Relationship Id="rId262" Type="http://schemas.openxmlformats.org/officeDocument/2006/relationships/customXml" Target="../ink/ink1900.xml"/><Relationship Id="rId283" Type="http://schemas.openxmlformats.org/officeDocument/2006/relationships/image" Target="../media/image1909.png"/><Relationship Id="rId318" Type="http://schemas.openxmlformats.org/officeDocument/2006/relationships/customXml" Target="../ink/ink1928.xml"/><Relationship Id="rId339" Type="http://schemas.openxmlformats.org/officeDocument/2006/relationships/image" Target="../media/image1937.png"/><Relationship Id="rId78" Type="http://schemas.openxmlformats.org/officeDocument/2006/relationships/customXml" Target="../ink/ink1808.xml"/><Relationship Id="rId99" Type="http://schemas.openxmlformats.org/officeDocument/2006/relationships/image" Target="../media/image1817.png"/><Relationship Id="rId101" Type="http://schemas.openxmlformats.org/officeDocument/2006/relationships/image" Target="../media/image1818.png"/><Relationship Id="rId122" Type="http://schemas.openxmlformats.org/officeDocument/2006/relationships/customXml" Target="../ink/ink1830.xml"/><Relationship Id="rId143" Type="http://schemas.openxmlformats.org/officeDocument/2006/relationships/image" Target="../media/image1839.png"/><Relationship Id="rId164" Type="http://schemas.openxmlformats.org/officeDocument/2006/relationships/customXml" Target="../ink/ink1851.xml"/><Relationship Id="rId185" Type="http://schemas.openxmlformats.org/officeDocument/2006/relationships/image" Target="../media/image1860.png"/><Relationship Id="rId350" Type="http://schemas.openxmlformats.org/officeDocument/2006/relationships/customXml" Target="../ink/ink1944.xml"/><Relationship Id="rId371" Type="http://schemas.openxmlformats.org/officeDocument/2006/relationships/image" Target="../media/image1953.png"/><Relationship Id="rId406" Type="http://schemas.openxmlformats.org/officeDocument/2006/relationships/customXml" Target="../ink/ink1972.xml"/><Relationship Id="rId9" Type="http://schemas.openxmlformats.org/officeDocument/2006/relationships/image" Target="../media/image1772.png"/><Relationship Id="rId210" Type="http://schemas.openxmlformats.org/officeDocument/2006/relationships/customXml" Target="../ink/ink1874.xml"/><Relationship Id="rId392" Type="http://schemas.openxmlformats.org/officeDocument/2006/relationships/customXml" Target="../ink/ink1965.xml"/><Relationship Id="rId427" Type="http://schemas.openxmlformats.org/officeDocument/2006/relationships/image" Target="../media/image1981.png"/><Relationship Id="rId26" Type="http://schemas.openxmlformats.org/officeDocument/2006/relationships/customXml" Target="../ink/ink1782.xml"/><Relationship Id="rId231" Type="http://schemas.openxmlformats.org/officeDocument/2006/relationships/image" Target="../media/image1883.png"/><Relationship Id="rId252" Type="http://schemas.openxmlformats.org/officeDocument/2006/relationships/customXml" Target="../ink/ink1895.xml"/><Relationship Id="rId273" Type="http://schemas.openxmlformats.org/officeDocument/2006/relationships/image" Target="../media/image1904.png"/><Relationship Id="rId294" Type="http://schemas.openxmlformats.org/officeDocument/2006/relationships/customXml" Target="../ink/ink1916.xml"/><Relationship Id="rId308" Type="http://schemas.openxmlformats.org/officeDocument/2006/relationships/customXml" Target="../ink/ink1923.xml"/><Relationship Id="rId329" Type="http://schemas.openxmlformats.org/officeDocument/2006/relationships/image" Target="../media/image1932.png"/><Relationship Id="rId47" Type="http://schemas.openxmlformats.org/officeDocument/2006/relationships/image" Target="../media/image1791.png"/><Relationship Id="rId68" Type="http://schemas.openxmlformats.org/officeDocument/2006/relationships/customXml" Target="../ink/ink1803.xml"/><Relationship Id="rId89" Type="http://schemas.openxmlformats.org/officeDocument/2006/relationships/image" Target="../media/image1812.png"/><Relationship Id="rId112" Type="http://schemas.openxmlformats.org/officeDocument/2006/relationships/customXml" Target="../ink/ink1825.xml"/><Relationship Id="rId133" Type="http://schemas.openxmlformats.org/officeDocument/2006/relationships/image" Target="../media/image1834.png"/><Relationship Id="rId154" Type="http://schemas.openxmlformats.org/officeDocument/2006/relationships/customXml" Target="../ink/ink1846.xml"/><Relationship Id="rId175" Type="http://schemas.openxmlformats.org/officeDocument/2006/relationships/image" Target="../media/image1855.png"/><Relationship Id="rId340" Type="http://schemas.openxmlformats.org/officeDocument/2006/relationships/customXml" Target="../ink/ink1939.xml"/><Relationship Id="rId361" Type="http://schemas.openxmlformats.org/officeDocument/2006/relationships/image" Target="../media/image1948.png"/><Relationship Id="rId196" Type="http://schemas.openxmlformats.org/officeDocument/2006/relationships/customXml" Target="../ink/ink1867.xml"/><Relationship Id="rId200" Type="http://schemas.openxmlformats.org/officeDocument/2006/relationships/customXml" Target="../ink/ink1869.xml"/><Relationship Id="rId382" Type="http://schemas.openxmlformats.org/officeDocument/2006/relationships/customXml" Target="../ink/ink1960.xml"/><Relationship Id="rId417" Type="http://schemas.openxmlformats.org/officeDocument/2006/relationships/image" Target="../media/image1976.png"/><Relationship Id="rId16" Type="http://schemas.openxmlformats.org/officeDocument/2006/relationships/customXml" Target="../ink/ink1777.xml"/><Relationship Id="rId221" Type="http://schemas.openxmlformats.org/officeDocument/2006/relationships/image" Target="../media/image1878.png"/><Relationship Id="rId242" Type="http://schemas.openxmlformats.org/officeDocument/2006/relationships/customXml" Target="../ink/ink1890.xml"/><Relationship Id="rId263" Type="http://schemas.openxmlformats.org/officeDocument/2006/relationships/image" Target="../media/image1899.png"/><Relationship Id="rId284" Type="http://schemas.openxmlformats.org/officeDocument/2006/relationships/customXml" Target="../ink/ink1911.xml"/><Relationship Id="rId319" Type="http://schemas.openxmlformats.org/officeDocument/2006/relationships/image" Target="../media/image1927.png"/><Relationship Id="rId37" Type="http://schemas.openxmlformats.org/officeDocument/2006/relationships/image" Target="../media/image1786.png"/><Relationship Id="rId58" Type="http://schemas.openxmlformats.org/officeDocument/2006/relationships/customXml" Target="../ink/ink1798.xml"/><Relationship Id="rId79" Type="http://schemas.openxmlformats.org/officeDocument/2006/relationships/image" Target="../media/image1807.png"/><Relationship Id="rId102" Type="http://schemas.openxmlformats.org/officeDocument/2006/relationships/customXml" Target="../ink/ink1820.xml"/><Relationship Id="rId123" Type="http://schemas.openxmlformats.org/officeDocument/2006/relationships/image" Target="../media/image1829.png"/><Relationship Id="rId144" Type="http://schemas.openxmlformats.org/officeDocument/2006/relationships/customXml" Target="../ink/ink1841.xml"/><Relationship Id="rId330" Type="http://schemas.openxmlformats.org/officeDocument/2006/relationships/customXml" Target="../ink/ink1934.xml"/><Relationship Id="rId90" Type="http://schemas.openxmlformats.org/officeDocument/2006/relationships/customXml" Target="../ink/ink1814.xml"/><Relationship Id="rId165" Type="http://schemas.openxmlformats.org/officeDocument/2006/relationships/image" Target="../media/image1850.png"/><Relationship Id="rId186" Type="http://schemas.openxmlformats.org/officeDocument/2006/relationships/customXml" Target="../ink/ink1862.xml"/><Relationship Id="rId351" Type="http://schemas.openxmlformats.org/officeDocument/2006/relationships/image" Target="../media/image1943.png"/><Relationship Id="rId372" Type="http://schemas.openxmlformats.org/officeDocument/2006/relationships/customXml" Target="../ink/ink1955.xml"/><Relationship Id="rId393" Type="http://schemas.openxmlformats.org/officeDocument/2006/relationships/image" Target="../media/image1964.png"/><Relationship Id="rId407" Type="http://schemas.openxmlformats.org/officeDocument/2006/relationships/image" Target="../media/image1971.png"/><Relationship Id="rId428" Type="http://schemas.openxmlformats.org/officeDocument/2006/relationships/customXml" Target="../ink/ink1983.xml"/><Relationship Id="rId211" Type="http://schemas.openxmlformats.org/officeDocument/2006/relationships/image" Target="../media/image1873.png"/><Relationship Id="rId232" Type="http://schemas.openxmlformats.org/officeDocument/2006/relationships/customXml" Target="../ink/ink1885.xml"/><Relationship Id="rId253" Type="http://schemas.openxmlformats.org/officeDocument/2006/relationships/image" Target="../media/image1894.png"/><Relationship Id="rId274" Type="http://schemas.openxmlformats.org/officeDocument/2006/relationships/customXml" Target="../ink/ink1906.xml"/><Relationship Id="rId295" Type="http://schemas.openxmlformats.org/officeDocument/2006/relationships/image" Target="../media/image1915.png"/><Relationship Id="rId309" Type="http://schemas.openxmlformats.org/officeDocument/2006/relationships/image" Target="../media/image1922.png"/><Relationship Id="rId27" Type="http://schemas.openxmlformats.org/officeDocument/2006/relationships/image" Target="../media/image1781.png"/><Relationship Id="rId48" Type="http://schemas.openxmlformats.org/officeDocument/2006/relationships/customXml" Target="../ink/ink1793.xml"/><Relationship Id="rId69" Type="http://schemas.openxmlformats.org/officeDocument/2006/relationships/image" Target="../media/image1802.png"/><Relationship Id="rId113" Type="http://schemas.openxmlformats.org/officeDocument/2006/relationships/image" Target="../media/image1824.png"/><Relationship Id="rId134" Type="http://schemas.openxmlformats.org/officeDocument/2006/relationships/customXml" Target="../ink/ink1836.xml"/><Relationship Id="rId320" Type="http://schemas.openxmlformats.org/officeDocument/2006/relationships/customXml" Target="../ink/ink1929.xml"/><Relationship Id="rId80" Type="http://schemas.openxmlformats.org/officeDocument/2006/relationships/customXml" Target="../ink/ink1809.xml"/><Relationship Id="rId155" Type="http://schemas.openxmlformats.org/officeDocument/2006/relationships/image" Target="../media/image1845.png"/><Relationship Id="rId176" Type="http://schemas.openxmlformats.org/officeDocument/2006/relationships/customXml" Target="../ink/ink1857.xml"/><Relationship Id="rId197" Type="http://schemas.openxmlformats.org/officeDocument/2006/relationships/image" Target="../media/image1866.png"/><Relationship Id="rId341" Type="http://schemas.openxmlformats.org/officeDocument/2006/relationships/image" Target="../media/image1938.png"/><Relationship Id="rId362" Type="http://schemas.openxmlformats.org/officeDocument/2006/relationships/customXml" Target="../ink/ink1950.xml"/><Relationship Id="rId383" Type="http://schemas.openxmlformats.org/officeDocument/2006/relationships/image" Target="../media/image1959.png"/><Relationship Id="rId418" Type="http://schemas.openxmlformats.org/officeDocument/2006/relationships/customXml" Target="../ink/ink1978.xml"/><Relationship Id="rId201" Type="http://schemas.openxmlformats.org/officeDocument/2006/relationships/image" Target="../media/image1868.png"/><Relationship Id="rId222" Type="http://schemas.openxmlformats.org/officeDocument/2006/relationships/customXml" Target="../ink/ink1880.xml"/><Relationship Id="rId243" Type="http://schemas.openxmlformats.org/officeDocument/2006/relationships/image" Target="../media/image1889.png"/><Relationship Id="rId264" Type="http://schemas.openxmlformats.org/officeDocument/2006/relationships/customXml" Target="../ink/ink1901.xml"/><Relationship Id="rId285" Type="http://schemas.openxmlformats.org/officeDocument/2006/relationships/image" Target="../media/image1910.png"/><Relationship Id="rId17" Type="http://schemas.openxmlformats.org/officeDocument/2006/relationships/image" Target="../media/image1776.png"/><Relationship Id="rId38" Type="http://schemas.openxmlformats.org/officeDocument/2006/relationships/customXml" Target="../ink/ink1788.xml"/><Relationship Id="rId59" Type="http://schemas.openxmlformats.org/officeDocument/2006/relationships/image" Target="../media/image1797.png"/><Relationship Id="rId103" Type="http://schemas.openxmlformats.org/officeDocument/2006/relationships/image" Target="../media/image1819.png"/><Relationship Id="rId124" Type="http://schemas.openxmlformats.org/officeDocument/2006/relationships/customXml" Target="../ink/ink1831.xml"/><Relationship Id="rId310" Type="http://schemas.openxmlformats.org/officeDocument/2006/relationships/customXml" Target="../ink/ink1924.xml"/><Relationship Id="rId70" Type="http://schemas.openxmlformats.org/officeDocument/2006/relationships/customXml" Target="../ink/ink1804.xml"/><Relationship Id="rId91" Type="http://schemas.openxmlformats.org/officeDocument/2006/relationships/image" Target="../media/image1813.png"/><Relationship Id="rId145" Type="http://schemas.openxmlformats.org/officeDocument/2006/relationships/image" Target="../media/image1840.png"/><Relationship Id="rId166" Type="http://schemas.openxmlformats.org/officeDocument/2006/relationships/customXml" Target="../ink/ink1852.xml"/><Relationship Id="rId187" Type="http://schemas.openxmlformats.org/officeDocument/2006/relationships/image" Target="../media/image1861.png"/><Relationship Id="rId331" Type="http://schemas.openxmlformats.org/officeDocument/2006/relationships/image" Target="../media/image1933.png"/><Relationship Id="rId352" Type="http://schemas.openxmlformats.org/officeDocument/2006/relationships/customXml" Target="../ink/ink1945.xml"/><Relationship Id="rId373" Type="http://schemas.openxmlformats.org/officeDocument/2006/relationships/image" Target="../media/image1954.png"/><Relationship Id="rId394" Type="http://schemas.openxmlformats.org/officeDocument/2006/relationships/customXml" Target="../ink/ink1966.xml"/><Relationship Id="rId408" Type="http://schemas.openxmlformats.org/officeDocument/2006/relationships/customXml" Target="../ink/ink1973.xml"/><Relationship Id="rId429" Type="http://schemas.openxmlformats.org/officeDocument/2006/relationships/image" Target="../media/image19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75.xml"/><Relationship Id="rId233" Type="http://schemas.openxmlformats.org/officeDocument/2006/relationships/image" Target="../media/image1884.png"/><Relationship Id="rId254" Type="http://schemas.openxmlformats.org/officeDocument/2006/relationships/customXml" Target="../ink/ink1896.xml"/><Relationship Id="rId28" Type="http://schemas.openxmlformats.org/officeDocument/2006/relationships/customXml" Target="../ink/ink1783.xml"/><Relationship Id="rId49" Type="http://schemas.openxmlformats.org/officeDocument/2006/relationships/image" Target="../media/image1792.png"/><Relationship Id="rId114" Type="http://schemas.openxmlformats.org/officeDocument/2006/relationships/customXml" Target="../ink/ink1826.xml"/><Relationship Id="rId275" Type="http://schemas.openxmlformats.org/officeDocument/2006/relationships/image" Target="../media/image1905.png"/><Relationship Id="rId296" Type="http://schemas.openxmlformats.org/officeDocument/2006/relationships/customXml" Target="../ink/ink1917.xml"/><Relationship Id="rId300" Type="http://schemas.openxmlformats.org/officeDocument/2006/relationships/customXml" Target="../ink/ink1919.xml"/><Relationship Id="rId60" Type="http://schemas.openxmlformats.org/officeDocument/2006/relationships/customXml" Target="../ink/ink1799.xml"/><Relationship Id="rId81" Type="http://schemas.openxmlformats.org/officeDocument/2006/relationships/image" Target="../media/image1808.png"/><Relationship Id="rId135" Type="http://schemas.openxmlformats.org/officeDocument/2006/relationships/image" Target="../media/image1835.png"/><Relationship Id="rId156" Type="http://schemas.openxmlformats.org/officeDocument/2006/relationships/customXml" Target="../ink/ink1847.xml"/><Relationship Id="rId177" Type="http://schemas.openxmlformats.org/officeDocument/2006/relationships/image" Target="../media/image1856.png"/><Relationship Id="rId198" Type="http://schemas.openxmlformats.org/officeDocument/2006/relationships/customXml" Target="../ink/ink1868.xml"/><Relationship Id="rId321" Type="http://schemas.openxmlformats.org/officeDocument/2006/relationships/image" Target="../media/image1928.png"/><Relationship Id="rId342" Type="http://schemas.openxmlformats.org/officeDocument/2006/relationships/customXml" Target="../ink/ink1940.xml"/><Relationship Id="rId363" Type="http://schemas.openxmlformats.org/officeDocument/2006/relationships/image" Target="../media/image1949.png"/><Relationship Id="rId384" Type="http://schemas.openxmlformats.org/officeDocument/2006/relationships/customXml" Target="../ink/ink1961.xml"/><Relationship Id="rId419" Type="http://schemas.openxmlformats.org/officeDocument/2006/relationships/image" Target="../media/image1977.png"/><Relationship Id="rId202" Type="http://schemas.openxmlformats.org/officeDocument/2006/relationships/customXml" Target="../ink/ink1870.xml"/><Relationship Id="rId223" Type="http://schemas.openxmlformats.org/officeDocument/2006/relationships/image" Target="../media/image1879.png"/><Relationship Id="rId244" Type="http://schemas.openxmlformats.org/officeDocument/2006/relationships/customXml" Target="../ink/ink1891.xml"/><Relationship Id="rId430" Type="http://schemas.openxmlformats.org/officeDocument/2006/relationships/customXml" Target="../ink/ink1984.xml"/><Relationship Id="rId18" Type="http://schemas.openxmlformats.org/officeDocument/2006/relationships/customXml" Target="../ink/ink1778.xml"/><Relationship Id="rId39" Type="http://schemas.openxmlformats.org/officeDocument/2006/relationships/image" Target="../media/image1787.png"/><Relationship Id="rId265" Type="http://schemas.openxmlformats.org/officeDocument/2006/relationships/image" Target="../media/image1900.png"/><Relationship Id="rId286" Type="http://schemas.openxmlformats.org/officeDocument/2006/relationships/customXml" Target="../ink/ink1912.xml"/><Relationship Id="rId50" Type="http://schemas.openxmlformats.org/officeDocument/2006/relationships/customXml" Target="../ink/ink1794.xml"/><Relationship Id="rId104" Type="http://schemas.openxmlformats.org/officeDocument/2006/relationships/customXml" Target="../ink/ink1821.xml"/><Relationship Id="rId125" Type="http://schemas.openxmlformats.org/officeDocument/2006/relationships/image" Target="../media/image1830.png"/><Relationship Id="rId146" Type="http://schemas.openxmlformats.org/officeDocument/2006/relationships/customXml" Target="../ink/ink1842.xml"/><Relationship Id="rId167" Type="http://schemas.openxmlformats.org/officeDocument/2006/relationships/image" Target="../media/image1851.png"/><Relationship Id="rId188" Type="http://schemas.openxmlformats.org/officeDocument/2006/relationships/customXml" Target="../ink/ink1863.xml"/><Relationship Id="rId311" Type="http://schemas.openxmlformats.org/officeDocument/2006/relationships/image" Target="../media/image1923.png"/><Relationship Id="rId332" Type="http://schemas.openxmlformats.org/officeDocument/2006/relationships/customXml" Target="../ink/ink1935.xml"/><Relationship Id="rId353" Type="http://schemas.openxmlformats.org/officeDocument/2006/relationships/image" Target="../media/image1944.png"/><Relationship Id="rId374" Type="http://schemas.openxmlformats.org/officeDocument/2006/relationships/customXml" Target="../ink/ink1956.xml"/><Relationship Id="rId395" Type="http://schemas.openxmlformats.org/officeDocument/2006/relationships/image" Target="../media/image1965.png"/><Relationship Id="rId409" Type="http://schemas.openxmlformats.org/officeDocument/2006/relationships/image" Target="../media/image1972.png"/><Relationship Id="rId71" Type="http://schemas.openxmlformats.org/officeDocument/2006/relationships/image" Target="../media/image1803.png"/><Relationship Id="rId92" Type="http://schemas.openxmlformats.org/officeDocument/2006/relationships/customXml" Target="../ink/ink1815.xml"/><Relationship Id="rId213" Type="http://schemas.openxmlformats.org/officeDocument/2006/relationships/image" Target="../media/image1874.png"/><Relationship Id="rId234" Type="http://schemas.openxmlformats.org/officeDocument/2006/relationships/customXml" Target="../ink/ink1886.xml"/><Relationship Id="rId420" Type="http://schemas.openxmlformats.org/officeDocument/2006/relationships/customXml" Target="../ink/ink1979.xml"/><Relationship Id="rId2" Type="http://schemas.openxmlformats.org/officeDocument/2006/relationships/customXml" Target="../ink/ink1770.xml"/><Relationship Id="rId29" Type="http://schemas.openxmlformats.org/officeDocument/2006/relationships/image" Target="../media/image1782.png"/><Relationship Id="rId255" Type="http://schemas.openxmlformats.org/officeDocument/2006/relationships/image" Target="../media/image1895.png"/><Relationship Id="rId276" Type="http://schemas.openxmlformats.org/officeDocument/2006/relationships/customXml" Target="../ink/ink1907.xml"/><Relationship Id="rId297" Type="http://schemas.openxmlformats.org/officeDocument/2006/relationships/image" Target="../media/image1916.png"/><Relationship Id="rId40" Type="http://schemas.openxmlformats.org/officeDocument/2006/relationships/customXml" Target="../ink/ink1789.xml"/><Relationship Id="rId115" Type="http://schemas.openxmlformats.org/officeDocument/2006/relationships/image" Target="../media/image1825.png"/><Relationship Id="rId136" Type="http://schemas.openxmlformats.org/officeDocument/2006/relationships/customXml" Target="../ink/ink1837.xml"/><Relationship Id="rId157" Type="http://schemas.openxmlformats.org/officeDocument/2006/relationships/image" Target="../media/image1846.png"/><Relationship Id="rId178" Type="http://schemas.openxmlformats.org/officeDocument/2006/relationships/customXml" Target="../ink/ink1858.xml"/><Relationship Id="rId301" Type="http://schemas.openxmlformats.org/officeDocument/2006/relationships/image" Target="../media/image1918.png"/><Relationship Id="rId322" Type="http://schemas.openxmlformats.org/officeDocument/2006/relationships/customXml" Target="../ink/ink1930.xml"/><Relationship Id="rId343" Type="http://schemas.openxmlformats.org/officeDocument/2006/relationships/image" Target="../media/image1939.png"/><Relationship Id="rId364" Type="http://schemas.openxmlformats.org/officeDocument/2006/relationships/customXml" Target="../ink/ink1951.xml"/><Relationship Id="rId61" Type="http://schemas.openxmlformats.org/officeDocument/2006/relationships/image" Target="../media/image1798.png"/><Relationship Id="rId82" Type="http://schemas.openxmlformats.org/officeDocument/2006/relationships/customXml" Target="../ink/ink1810.xml"/><Relationship Id="rId199" Type="http://schemas.openxmlformats.org/officeDocument/2006/relationships/image" Target="../media/image1867.png"/><Relationship Id="rId203" Type="http://schemas.openxmlformats.org/officeDocument/2006/relationships/image" Target="../media/image1869.png"/><Relationship Id="rId385" Type="http://schemas.openxmlformats.org/officeDocument/2006/relationships/image" Target="../media/image1960.png"/><Relationship Id="rId19" Type="http://schemas.openxmlformats.org/officeDocument/2006/relationships/image" Target="../media/image1777.png"/><Relationship Id="rId224" Type="http://schemas.openxmlformats.org/officeDocument/2006/relationships/customXml" Target="../ink/ink1881.xml"/><Relationship Id="rId245" Type="http://schemas.openxmlformats.org/officeDocument/2006/relationships/image" Target="../media/image1890.png"/><Relationship Id="rId266" Type="http://schemas.openxmlformats.org/officeDocument/2006/relationships/customXml" Target="../ink/ink1902.xml"/><Relationship Id="rId287" Type="http://schemas.openxmlformats.org/officeDocument/2006/relationships/image" Target="../media/image1911.png"/><Relationship Id="rId410" Type="http://schemas.openxmlformats.org/officeDocument/2006/relationships/customXml" Target="../ink/ink1974.xml"/><Relationship Id="rId431" Type="http://schemas.openxmlformats.org/officeDocument/2006/relationships/image" Target="../media/image1983.png"/><Relationship Id="rId30" Type="http://schemas.openxmlformats.org/officeDocument/2006/relationships/customXml" Target="../ink/ink1784.xml"/><Relationship Id="rId105" Type="http://schemas.openxmlformats.org/officeDocument/2006/relationships/image" Target="../media/image1820.png"/><Relationship Id="rId126" Type="http://schemas.openxmlformats.org/officeDocument/2006/relationships/customXml" Target="../ink/ink1832.xml"/><Relationship Id="rId147" Type="http://schemas.openxmlformats.org/officeDocument/2006/relationships/image" Target="../media/image1841.png"/><Relationship Id="rId168" Type="http://schemas.openxmlformats.org/officeDocument/2006/relationships/customXml" Target="../ink/ink1853.xml"/><Relationship Id="rId312" Type="http://schemas.openxmlformats.org/officeDocument/2006/relationships/customXml" Target="../ink/ink1925.xml"/><Relationship Id="rId333" Type="http://schemas.openxmlformats.org/officeDocument/2006/relationships/image" Target="../media/image1934.png"/><Relationship Id="rId354" Type="http://schemas.openxmlformats.org/officeDocument/2006/relationships/customXml" Target="../ink/ink1946.xml"/><Relationship Id="rId51" Type="http://schemas.openxmlformats.org/officeDocument/2006/relationships/image" Target="../media/image1793.png"/><Relationship Id="rId72" Type="http://schemas.openxmlformats.org/officeDocument/2006/relationships/customXml" Target="../ink/ink1805.xml"/><Relationship Id="rId93" Type="http://schemas.openxmlformats.org/officeDocument/2006/relationships/image" Target="../media/image1814.png"/><Relationship Id="rId189" Type="http://schemas.openxmlformats.org/officeDocument/2006/relationships/image" Target="../media/image1862.png"/><Relationship Id="rId375" Type="http://schemas.openxmlformats.org/officeDocument/2006/relationships/image" Target="../media/image1955.png"/><Relationship Id="rId396" Type="http://schemas.openxmlformats.org/officeDocument/2006/relationships/customXml" Target="../ink/ink1967.xml"/><Relationship Id="rId3" Type="http://schemas.openxmlformats.org/officeDocument/2006/relationships/image" Target="../media/image1769.png"/><Relationship Id="rId214" Type="http://schemas.openxmlformats.org/officeDocument/2006/relationships/customXml" Target="../ink/ink1876.xml"/><Relationship Id="rId235" Type="http://schemas.openxmlformats.org/officeDocument/2006/relationships/image" Target="../media/image1885.png"/><Relationship Id="rId256" Type="http://schemas.openxmlformats.org/officeDocument/2006/relationships/customXml" Target="../ink/ink1897.xml"/><Relationship Id="rId277" Type="http://schemas.openxmlformats.org/officeDocument/2006/relationships/image" Target="../media/image1906.png"/><Relationship Id="rId298" Type="http://schemas.openxmlformats.org/officeDocument/2006/relationships/customXml" Target="../ink/ink1918.xml"/><Relationship Id="rId400" Type="http://schemas.openxmlformats.org/officeDocument/2006/relationships/customXml" Target="../ink/ink1969.xml"/><Relationship Id="rId421" Type="http://schemas.openxmlformats.org/officeDocument/2006/relationships/image" Target="../media/image1978.png"/><Relationship Id="rId116" Type="http://schemas.openxmlformats.org/officeDocument/2006/relationships/customXml" Target="../ink/ink1827.xml"/><Relationship Id="rId137" Type="http://schemas.openxmlformats.org/officeDocument/2006/relationships/image" Target="../media/image1836.png"/><Relationship Id="rId158" Type="http://schemas.openxmlformats.org/officeDocument/2006/relationships/customXml" Target="../ink/ink1848.xml"/><Relationship Id="rId302" Type="http://schemas.openxmlformats.org/officeDocument/2006/relationships/customXml" Target="../ink/ink1920.xml"/><Relationship Id="rId323" Type="http://schemas.openxmlformats.org/officeDocument/2006/relationships/image" Target="../media/image1929.png"/><Relationship Id="rId344" Type="http://schemas.openxmlformats.org/officeDocument/2006/relationships/customXml" Target="../ink/ink1941.xml"/><Relationship Id="rId20" Type="http://schemas.openxmlformats.org/officeDocument/2006/relationships/customXml" Target="../ink/ink1779.xml"/><Relationship Id="rId41" Type="http://schemas.openxmlformats.org/officeDocument/2006/relationships/image" Target="../media/image1788.png"/><Relationship Id="rId62" Type="http://schemas.openxmlformats.org/officeDocument/2006/relationships/customXml" Target="../ink/ink1800.xml"/><Relationship Id="rId83" Type="http://schemas.openxmlformats.org/officeDocument/2006/relationships/image" Target="../media/image1809.png"/><Relationship Id="rId179" Type="http://schemas.openxmlformats.org/officeDocument/2006/relationships/image" Target="../media/image1857.png"/><Relationship Id="rId365" Type="http://schemas.openxmlformats.org/officeDocument/2006/relationships/image" Target="../media/image1950.png"/><Relationship Id="rId386" Type="http://schemas.openxmlformats.org/officeDocument/2006/relationships/customXml" Target="../ink/ink1962.xml"/><Relationship Id="rId190" Type="http://schemas.openxmlformats.org/officeDocument/2006/relationships/customXml" Target="../ink/ink1864.xml"/><Relationship Id="rId204" Type="http://schemas.openxmlformats.org/officeDocument/2006/relationships/customXml" Target="../ink/ink1871.xml"/><Relationship Id="rId225" Type="http://schemas.openxmlformats.org/officeDocument/2006/relationships/image" Target="../media/image1880.png"/><Relationship Id="rId246" Type="http://schemas.openxmlformats.org/officeDocument/2006/relationships/customXml" Target="../ink/ink1892.xml"/><Relationship Id="rId267" Type="http://schemas.openxmlformats.org/officeDocument/2006/relationships/image" Target="../media/image1901.png"/><Relationship Id="rId288" Type="http://schemas.openxmlformats.org/officeDocument/2006/relationships/customXml" Target="../ink/ink1913.xml"/><Relationship Id="rId411" Type="http://schemas.openxmlformats.org/officeDocument/2006/relationships/image" Target="../media/image1973.png"/><Relationship Id="rId432" Type="http://schemas.openxmlformats.org/officeDocument/2006/relationships/customXml" Target="../ink/ink1985.xml"/><Relationship Id="rId106" Type="http://schemas.openxmlformats.org/officeDocument/2006/relationships/customXml" Target="../ink/ink1822.xml"/><Relationship Id="rId127" Type="http://schemas.openxmlformats.org/officeDocument/2006/relationships/image" Target="../media/image1831.png"/><Relationship Id="rId313" Type="http://schemas.openxmlformats.org/officeDocument/2006/relationships/image" Target="../media/image1924.png"/><Relationship Id="rId10" Type="http://schemas.openxmlformats.org/officeDocument/2006/relationships/customXml" Target="../ink/ink1774.xml"/><Relationship Id="rId31" Type="http://schemas.openxmlformats.org/officeDocument/2006/relationships/image" Target="../media/image1783.png"/><Relationship Id="rId52" Type="http://schemas.openxmlformats.org/officeDocument/2006/relationships/customXml" Target="../ink/ink1795.xml"/><Relationship Id="rId73" Type="http://schemas.openxmlformats.org/officeDocument/2006/relationships/image" Target="../media/image1804.png"/><Relationship Id="rId94" Type="http://schemas.openxmlformats.org/officeDocument/2006/relationships/customXml" Target="../ink/ink1816.xml"/><Relationship Id="rId148" Type="http://schemas.openxmlformats.org/officeDocument/2006/relationships/customXml" Target="../ink/ink1843.xml"/><Relationship Id="rId169" Type="http://schemas.openxmlformats.org/officeDocument/2006/relationships/image" Target="../media/image1852.png"/><Relationship Id="rId334" Type="http://schemas.openxmlformats.org/officeDocument/2006/relationships/customXml" Target="../ink/ink1936.xml"/><Relationship Id="rId355" Type="http://schemas.openxmlformats.org/officeDocument/2006/relationships/image" Target="../media/image1945.png"/><Relationship Id="rId376" Type="http://schemas.openxmlformats.org/officeDocument/2006/relationships/customXml" Target="../ink/ink1957.xml"/><Relationship Id="rId397" Type="http://schemas.openxmlformats.org/officeDocument/2006/relationships/image" Target="../media/image1966.png"/><Relationship Id="rId4" Type="http://schemas.openxmlformats.org/officeDocument/2006/relationships/customXml" Target="../ink/ink1771.xml"/><Relationship Id="rId180" Type="http://schemas.openxmlformats.org/officeDocument/2006/relationships/customXml" Target="../ink/ink1859.xml"/><Relationship Id="rId215" Type="http://schemas.openxmlformats.org/officeDocument/2006/relationships/image" Target="../media/image1875.png"/><Relationship Id="rId236" Type="http://schemas.openxmlformats.org/officeDocument/2006/relationships/customXml" Target="../ink/ink1887.xml"/><Relationship Id="rId257" Type="http://schemas.openxmlformats.org/officeDocument/2006/relationships/image" Target="../media/image1896.png"/><Relationship Id="rId278" Type="http://schemas.openxmlformats.org/officeDocument/2006/relationships/customXml" Target="../ink/ink1908.xml"/><Relationship Id="rId401" Type="http://schemas.openxmlformats.org/officeDocument/2006/relationships/image" Target="../media/image1968.png"/><Relationship Id="rId422" Type="http://schemas.openxmlformats.org/officeDocument/2006/relationships/customXml" Target="../ink/ink1980.xml"/><Relationship Id="rId303" Type="http://schemas.openxmlformats.org/officeDocument/2006/relationships/image" Target="../media/image1919.png"/><Relationship Id="rId42" Type="http://schemas.openxmlformats.org/officeDocument/2006/relationships/customXml" Target="../ink/ink1790.xml"/><Relationship Id="rId84" Type="http://schemas.openxmlformats.org/officeDocument/2006/relationships/customXml" Target="../ink/ink1811.xml"/><Relationship Id="rId138" Type="http://schemas.openxmlformats.org/officeDocument/2006/relationships/customXml" Target="../ink/ink1838.xml"/><Relationship Id="rId345" Type="http://schemas.openxmlformats.org/officeDocument/2006/relationships/image" Target="../media/image1940.png"/><Relationship Id="rId387" Type="http://schemas.openxmlformats.org/officeDocument/2006/relationships/image" Target="../media/image1961.png"/><Relationship Id="rId191" Type="http://schemas.openxmlformats.org/officeDocument/2006/relationships/image" Target="../media/image1863.png"/><Relationship Id="rId205" Type="http://schemas.openxmlformats.org/officeDocument/2006/relationships/image" Target="../media/image1870.png"/><Relationship Id="rId247" Type="http://schemas.openxmlformats.org/officeDocument/2006/relationships/image" Target="../media/image1891.png"/><Relationship Id="rId412" Type="http://schemas.openxmlformats.org/officeDocument/2006/relationships/customXml" Target="../ink/ink1975.xml"/><Relationship Id="rId107" Type="http://schemas.openxmlformats.org/officeDocument/2006/relationships/image" Target="../media/image1821.png"/><Relationship Id="rId289" Type="http://schemas.openxmlformats.org/officeDocument/2006/relationships/image" Target="../media/image1912.png"/><Relationship Id="rId11" Type="http://schemas.openxmlformats.org/officeDocument/2006/relationships/image" Target="../media/image1773.png"/><Relationship Id="rId53" Type="http://schemas.openxmlformats.org/officeDocument/2006/relationships/image" Target="../media/image1794.png"/><Relationship Id="rId149" Type="http://schemas.openxmlformats.org/officeDocument/2006/relationships/image" Target="../media/image1842.png"/><Relationship Id="rId314" Type="http://schemas.openxmlformats.org/officeDocument/2006/relationships/customXml" Target="../ink/ink1926.xml"/><Relationship Id="rId356" Type="http://schemas.openxmlformats.org/officeDocument/2006/relationships/customXml" Target="../ink/ink1947.xml"/><Relationship Id="rId398" Type="http://schemas.openxmlformats.org/officeDocument/2006/relationships/customXml" Target="../ink/ink1968.xml"/><Relationship Id="rId95" Type="http://schemas.openxmlformats.org/officeDocument/2006/relationships/image" Target="../media/image1815.png"/><Relationship Id="rId160" Type="http://schemas.openxmlformats.org/officeDocument/2006/relationships/customXml" Target="../ink/ink1849.xml"/><Relationship Id="rId216" Type="http://schemas.openxmlformats.org/officeDocument/2006/relationships/customXml" Target="../ink/ink1877.xml"/><Relationship Id="rId423" Type="http://schemas.openxmlformats.org/officeDocument/2006/relationships/image" Target="../media/image1979.png"/><Relationship Id="rId258" Type="http://schemas.openxmlformats.org/officeDocument/2006/relationships/customXml" Target="../ink/ink1898.xml"/><Relationship Id="rId22" Type="http://schemas.openxmlformats.org/officeDocument/2006/relationships/customXml" Target="../ink/ink1780.xml"/><Relationship Id="rId64" Type="http://schemas.openxmlformats.org/officeDocument/2006/relationships/customXml" Target="../ink/ink1801.xml"/><Relationship Id="rId118" Type="http://schemas.openxmlformats.org/officeDocument/2006/relationships/customXml" Target="../ink/ink1828.xml"/><Relationship Id="rId325" Type="http://schemas.openxmlformats.org/officeDocument/2006/relationships/image" Target="../media/image1930.png"/><Relationship Id="rId367" Type="http://schemas.openxmlformats.org/officeDocument/2006/relationships/image" Target="../media/image1951.png"/><Relationship Id="rId171" Type="http://schemas.openxmlformats.org/officeDocument/2006/relationships/image" Target="../media/image1853.png"/><Relationship Id="rId227" Type="http://schemas.openxmlformats.org/officeDocument/2006/relationships/image" Target="../media/image188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42.png"/><Relationship Id="rId299" Type="http://schemas.openxmlformats.org/officeDocument/2006/relationships/image" Target="../media/image2133.png"/><Relationship Id="rId21" Type="http://schemas.openxmlformats.org/officeDocument/2006/relationships/image" Target="../media/image1994.png"/><Relationship Id="rId63" Type="http://schemas.openxmlformats.org/officeDocument/2006/relationships/image" Target="../media/image2015.png"/><Relationship Id="rId159" Type="http://schemas.openxmlformats.org/officeDocument/2006/relationships/image" Target="../media/image2063.png"/><Relationship Id="rId324" Type="http://schemas.openxmlformats.org/officeDocument/2006/relationships/customXml" Target="../ink/ink2147.xml"/><Relationship Id="rId366" Type="http://schemas.openxmlformats.org/officeDocument/2006/relationships/customXml" Target="../ink/ink2168.xml"/><Relationship Id="rId170" Type="http://schemas.openxmlformats.org/officeDocument/2006/relationships/customXml" Target="../ink/ink2070.xml"/><Relationship Id="rId226" Type="http://schemas.openxmlformats.org/officeDocument/2006/relationships/customXml" Target="../ink/ink2098.xml"/><Relationship Id="rId433" Type="http://schemas.openxmlformats.org/officeDocument/2006/relationships/image" Target="../media/image2201.png"/><Relationship Id="rId268" Type="http://schemas.openxmlformats.org/officeDocument/2006/relationships/customXml" Target="../ink/ink2119.xml"/><Relationship Id="rId32" Type="http://schemas.openxmlformats.org/officeDocument/2006/relationships/customXml" Target="../ink/ink2001.xml"/><Relationship Id="rId74" Type="http://schemas.openxmlformats.org/officeDocument/2006/relationships/customXml" Target="../ink/ink2022.xml"/><Relationship Id="rId128" Type="http://schemas.openxmlformats.org/officeDocument/2006/relationships/customXml" Target="../ink/ink2049.xml"/><Relationship Id="rId335" Type="http://schemas.openxmlformats.org/officeDocument/2006/relationships/image" Target="../media/image2152.png"/><Relationship Id="rId377" Type="http://schemas.openxmlformats.org/officeDocument/2006/relationships/image" Target="../media/image2173.png"/><Relationship Id="rId5" Type="http://schemas.openxmlformats.org/officeDocument/2006/relationships/image" Target="../media/image1986.png"/><Relationship Id="rId181" Type="http://schemas.openxmlformats.org/officeDocument/2006/relationships/image" Target="../media/image2074.png"/><Relationship Id="rId237" Type="http://schemas.openxmlformats.org/officeDocument/2006/relationships/image" Target="../media/image2102.png"/><Relationship Id="rId402" Type="http://schemas.openxmlformats.org/officeDocument/2006/relationships/customXml" Target="../ink/ink2186.xml"/><Relationship Id="rId279" Type="http://schemas.openxmlformats.org/officeDocument/2006/relationships/image" Target="../media/image2123.png"/><Relationship Id="rId43" Type="http://schemas.openxmlformats.org/officeDocument/2006/relationships/image" Target="../media/image2005.png"/><Relationship Id="rId139" Type="http://schemas.openxmlformats.org/officeDocument/2006/relationships/image" Target="../media/image2053.png"/><Relationship Id="rId290" Type="http://schemas.openxmlformats.org/officeDocument/2006/relationships/customXml" Target="../ink/ink2130.xml"/><Relationship Id="rId304" Type="http://schemas.openxmlformats.org/officeDocument/2006/relationships/customXml" Target="../ink/ink2137.xml"/><Relationship Id="rId346" Type="http://schemas.openxmlformats.org/officeDocument/2006/relationships/customXml" Target="../ink/ink2158.xml"/><Relationship Id="rId388" Type="http://schemas.openxmlformats.org/officeDocument/2006/relationships/customXml" Target="../ink/ink2179.xml"/><Relationship Id="rId85" Type="http://schemas.openxmlformats.org/officeDocument/2006/relationships/image" Target="../media/image2026.png"/><Relationship Id="rId150" Type="http://schemas.openxmlformats.org/officeDocument/2006/relationships/customXml" Target="../ink/ink2060.xml"/><Relationship Id="rId192" Type="http://schemas.openxmlformats.org/officeDocument/2006/relationships/customXml" Target="../ink/ink2081.xml"/><Relationship Id="rId206" Type="http://schemas.openxmlformats.org/officeDocument/2006/relationships/customXml" Target="../ink/ink2088.xml"/><Relationship Id="rId413" Type="http://schemas.openxmlformats.org/officeDocument/2006/relationships/image" Target="../media/image2191.png"/><Relationship Id="rId248" Type="http://schemas.openxmlformats.org/officeDocument/2006/relationships/customXml" Target="../ink/ink2109.xml"/><Relationship Id="rId269" Type="http://schemas.openxmlformats.org/officeDocument/2006/relationships/image" Target="../media/image2118.png"/><Relationship Id="rId434" Type="http://schemas.openxmlformats.org/officeDocument/2006/relationships/customXml" Target="../ink/ink2202.xml"/><Relationship Id="rId12" Type="http://schemas.openxmlformats.org/officeDocument/2006/relationships/customXml" Target="../ink/ink1991.xml"/><Relationship Id="rId33" Type="http://schemas.openxmlformats.org/officeDocument/2006/relationships/image" Target="../media/image2000.png"/><Relationship Id="rId108" Type="http://schemas.openxmlformats.org/officeDocument/2006/relationships/customXml" Target="../ink/ink2039.xml"/><Relationship Id="rId129" Type="http://schemas.openxmlformats.org/officeDocument/2006/relationships/image" Target="../media/image2048.png"/><Relationship Id="rId280" Type="http://schemas.openxmlformats.org/officeDocument/2006/relationships/customXml" Target="../ink/ink2125.xml"/><Relationship Id="rId315" Type="http://schemas.openxmlformats.org/officeDocument/2006/relationships/image" Target="../media/image2142.png"/><Relationship Id="rId336" Type="http://schemas.openxmlformats.org/officeDocument/2006/relationships/customXml" Target="../ink/ink2153.xml"/><Relationship Id="rId357" Type="http://schemas.openxmlformats.org/officeDocument/2006/relationships/image" Target="../media/image2163.png"/><Relationship Id="rId54" Type="http://schemas.openxmlformats.org/officeDocument/2006/relationships/customXml" Target="../ink/ink2012.xml"/><Relationship Id="rId75" Type="http://schemas.openxmlformats.org/officeDocument/2006/relationships/image" Target="../media/image2021.png"/><Relationship Id="rId96" Type="http://schemas.openxmlformats.org/officeDocument/2006/relationships/customXml" Target="../ink/ink2033.xml"/><Relationship Id="rId140" Type="http://schemas.openxmlformats.org/officeDocument/2006/relationships/customXml" Target="../ink/ink2055.xml"/><Relationship Id="rId161" Type="http://schemas.openxmlformats.org/officeDocument/2006/relationships/image" Target="../media/image2064.png"/><Relationship Id="rId182" Type="http://schemas.openxmlformats.org/officeDocument/2006/relationships/customXml" Target="../ink/ink2076.xml"/><Relationship Id="rId217" Type="http://schemas.openxmlformats.org/officeDocument/2006/relationships/image" Target="../media/image2092.png"/><Relationship Id="rId378" Type="http://schemas.openxmlformats.org/officeDocument/2006/relationships/customXml" Target="../ink/ink2174.xml"/><Relationship Id="rId399" Type="http://schemas.openxmlformats.org/officeDocument/2006/relationships/image" Target="../media/image2184.png"/><Relationship Id="rId403" Type="http://schemas.openxmlformats.org/officeDocument/2006/relationships/image" Target="../media/image2186.png"/><Relationship Id="rId6" Type="http://schemas.openxmlformats.org/officeDocument/2006/relationships/customXml" Target="../ink/ink1988.xml"/><Relationship Id="rId238" Type="http://schemas.openxmlformats.org/officeDocument/2006/relationships/customXml" Target="../ink/ink2104.xml"/><Relationship Id="rId259" Type="http://schemas.openxmlformats.org/officeDocument/2006/relationships/image" Target="../media/image2113.png"/><Relationship Id="rId424" Type="http://schemas.openxmlformats.org/officeDocument/2006/relationships/customXml" Target="../ink/ink2197.xml"/><Relationship Id="rId23" Type="http://schemas.openxmlformats.org/officeDocument/2006/relationships/image" Target="../media/image1995.png"/><Relationship Id="rId119" Type="http://schemas.openxmlformats.org/officeDocument/2006/relationships/image" Target="../media/image2043.png"/><Relationship Id="rId270" Type="http://schemas.openxmlformats.org/officeDocument/2006/relationships/customXml" Target="../ink/ink2120.xml"/><Relationship Id="rId291" Type="http://schemas.openxmlformats.org/officeDocument/2006/relationships/image" Target="../media/image2129.png"/><Relationship Id="rId305" Type="http://schemas.openxmlformats.org/officeDocument/2006/relationships/image" Target="../media/image2136.png"/><Relationship Id="rId326" Type="http://schemas.openxmlformats.org/officeDocument/2006/relationships/customXml" Target="../ink/ink2148.xml"/><Relationship Id="rId347" Type="http://schemas.openxmlformats.org/officeDocument/2006/relationships/image" Target="../media/image2158.png"/><Relationship Id="rId44" Type="http://schemas.openxmlformats.org/officeDocument/2006/relationships/customXml" Target="../ink/ink2007.xml"/><Relationship Id="rId65" Type="http://schemas.openxmlformats.org/officeDocument/2006/relationships/image" Target="../media/image2016.png"/><Relationship Id="rId86" Type="http://schemas.openxmlformats.org/officeDocument/2006/relationships/customXml" Target="../ink/ink2028.xml"/><Relationship Id="rId130" Type="http://schemas.openxmlformats.org/officeDocument/2006/relationships/customXml" Target="../ink/ink2050.xml"/><Relationship Id="rId151" Type="http://schemas.openxmlformats.org/officeDocument/2006/relationships/image" Target="../media/image2059.png"/><Relationship Id="rId368" Type="http://schemas.openxmlformats.org/officeDocument/2006/relationships/customXml" Target="../ink/ink2169.xml"/><Relationship Id="rId389" Type="http://schemas.openxmlformats.org/officeDocument/2006/relationships/image" Target="../media/image2179.png"/><Relationship Id="rId172" Type="http://schemas.openxmlformats.org/officeDocument/2006/relationships/customXml" Target="../ink/ink2071.xml"/><Relationship Id="rId193" Type="http://schemas.openxmlformats.org/officeDocument/2006/relationships/image" Target="../media/image2080.png"/><Relationship Id="rId207" Type="http://schemas.openxmlformats.org/officeDocument/2006/relationships/image" Target="../media/image2087.png"/><Relationship Id="rId228" Type="http://schemas.openxmlformats.org/officeDocument/2006/relationships/customXml" Target="../ink/ink2099.xml"/><Relationship Id="rId249" Type="http://schemas.openxmlformats.org/officeDocument/2006/relationships/image" Target="../media/image2108.png"/><Relationship Id="rId414" Type="http://schemas.openxmlformats.org/officeDocument/2006/relationships/customXml" Target="../ink/ink2192.xml"/><Relationship Id="rId435" Type="http://schemas.openxmlformats.org/officeDocument/2006/relationships/image" Target="../media/image2202.png"/><Relationship Id="rId13" Type="http://schemas.openxmlformats.org/officeDocument/2006/relationships/image" Target="../media/image1990.png"/><Relationship Id="rId109" Type="http://schemas.openxmlformats.org/officeDocument/2006/relationships/image" Target="../media/image2038.png"/><Relationship Id="rId260" Type="http://schemas.openxmlformats.org/officeDocument/2006/relationships/customXml" Target="../ink/ink2115.xml"/><Relationship Id="rId281" Type="http://schemas.openxmlformats.org/officeDocument/2006/relationships/image" Target="../media/image2124.png"/><Relationship Id="rId316" Type="http://schemas.openxmlformats.org/officeDocument/2006/relationships/customXml" Target="../ink/ink2143.xml"/><Relationship Id="rId337" Type="http://schemas.openxmlformats.org/officeDocument/2006/relationships/image" Target="../media/image2153.png"/><Relationship Id="rId34" Type="http://schemas.openxmlformats.org/officeDocument/2006/relationships/customXml" Target="../ink/ink2002.xml"/><Relationship Id="rId55" Type="http://schemas.openxmlformats.org/officeDocument/2006/relationships/image" Target="../media/image2011.png"/><Relationship Id="rId76" Type="http://schemas.openxmlformats.org/officeDocument/2006/relationships/customXml" Target="../ink/ink2023.xml"/><Relationship Id="rId97" Type="http://schemas.openxmlformats.org/officeDocument/2006/relationships/image" Target="../media/image2032.png"/><Relationship Id="rId120" Type="http://schemas.openxmlformats.org/officeDocument/2006/relationships/customXml" Target="../ink/ink2045.xml"/><Relationship Id="rId141" Type="http://schemas.openxmlformats.org/officeDocument/2006/relationships/image" Target="../media/image2054.png"/><Relationship Id="rId358" Type="http://schemas.openxmlformats.org/officeDocument/2006/relationships/customXml" Target="../ink/ink2164.xml"/><Relationship Id="rId379" Type="http://schemas.openxmlformats.org/officeDocument/2006/relationships/image" Target="../media/image2174.png"/><Relationship Id="rId7" Type="http://schemas.openxmlformats.org/officeDocument/2006/relationships/image" Target="../media/image1987.png"/><Relationship Id="rId162" Type="http://schemas.openxmlformats.org/officeDocument/2006/relationships/customXml" Target="../ink/ink2066.xml"/><Relationship Id="rId183" Type="http://schemas.openxmlformats.org/officeDocument/2006/relationships/image" Target="../media/image2075.png"/><Relationship Id="rId218" Type="http://schemas.openxmlformats.org/officeDocument/2006/relationships/customXml" Target="../ink/ink2094.xml"/><Relationship Id="rId239" Type="http://schemas.openxmlformats.org/officeDocument/2006/relationships/image" Target="../media/image2103.png"/><Relationship Id="rId390" Type="http://schemas.openxmlformats.org/officeDocument/2006/relationships/customXml" Target="../ink/ink2180.xml"/><Relationship Id="rId404" Type="http://schemas.openxmlformats.org/officeDocument/2006/relationships/customXml" Target="../ink/ink2187.xml"/><Relationship Id="rId425" Type="http://schemas.openxmlformats.org/officeDocument/2006/relationships/image" Target="../media/image2197.png"/><Relationship Id="rId250" Type="http://schemas.openxmlformats.org/officeDocument/2006/relationships/customXml" Target="../ink/ink2110.xml"/><Relationship Id="rId271" Type="http://schemas.openxmlformats.org/officeDocument/2006/relationships/image" Target="../media/image2119.png"/><Relationship Id="rId292" Type="http://schemas.openxmlformats.org/officeDocument/2006/relationships/customXml" Target="../ink/ink2131.xml"/><Relationship Id="rId306" Type="http://schemas.openxmlformats.org/officeDocument/2006/relationships/customXml" Target="../ink/ink2138.xml"/><Relationship Id="rId24" Type="http://schemas.openxmlformats.org/officeDocument/2006/relationships/customXml" Target="../ink/ink1997.xml"/><Relationship Id="rId45" Type="http://schemas.openxmlformats.org/officeDocument/2006/relationships/image" Target="../media/image2006.png"/><Relationship Id="rId66" Type="http://schemas.openxmlformats.org/officeDocument/2006/relationships/customXml" Target="../ink/ink2018.xml"/><Relationship Id="rId87" Type="http://schemas.openxmlformats.org/officeDocument/2006/relationships/image" Target="../media/image2027.png"/><Relationship Id="rId110" Type="http://schemas.openxmlformats.org/officeDocument/2006/relationships/customXml" Target="../ink/ink2040.xml"/><Relationship Id="rId131" Type="http://schemas.openxmlformats.org/officeDocument/2006/relationships/image" Target="../media/image2049.png"/><Relationship Id="rId327" Type="http://schemas.openxmlformats.org/officeDocument/2006/relationships/image" Target="../media/image2148.png"/><Relationship Id="rId348" Type="http://schemas.openxmlformats.org/officeDocument/2006/relationships/customXml" Target="../ink/ink2159.xml"/><Relationship Id="rId369" Type="http://schemas.openxmlformats.org/officeDocument/2006/relationships/image" Target="../media/image2169.png"/><Relationship Id="rId152" Type="http://schemas.openxmlformats.org/officeDocument/2006/relationships/customXml" Target="../ink/ink2061.xml"/><Relationship Id="rId173" Type="http://schemas.openxmlformats.org/officeDocument/2006/relationships/image" Target="../media/image2070.png"/><Relationship Id="rId194" Type="http://schemas.openxmlformats.org/officeDocument/2006/relationships/customXml" Target="../ink/ink2082.xml"/><Relationship Id="rId208" Type="http://schemas.openxmlformats.org/officeDocument/2006/relationships/customXml" Target="../ink/ink2089.xml"/><Relationship Id="rId229" Type="http://schemas.openxmlformats.org/officeDocument/2006/relationships/image" Target="../media/image2098.png"/><Relationship Id="rId380" Type="http://schemas.openxmlformats.org/officeDocument/2006/relationships/customXml" Target="../ink/ink2175.xml"/><Relationship Id="rId415" Type="http://schemas.openxmlformats.org/officeDocument/2006/relationships/image" Target="../media/image2192.png"/><Relationship Id="rId436" Type="http://schemas.openxmlformats.org/officeDocument/2006/relationships/customXml" Target="../ink/ink2203.xml"/><Relationship Id="rId240" Type="http://schemas.openxmlformats.org/officeDocument/2006/relationships/customXml" Target="../ink/ink2105.xml"/><Relationship Id="rId261" Type="http://schemas.openxmlformats.org/officeDocument/2006/relationships/image" Target="../media/image2114.png"/><Relationship Id="rId14" Type="http://schemas.openxmlformats.org/officeDocument/2006/relationships/customXml" Target="../ink/ink1992.xml"/><Relationship Id="rId35" Type="http://schemas.openxmlformats.org/officeDocument/2006/relationships/image" Target="../media/image2001.png"/><Relationship Id="rId56" Type="http://schemas.openxmlformats.org/officeDocument/2006/relationships/customXml" Target="../ink/ink2013.xml"/><Relationship Id="rId77" Type="http://schemas.openxmlformats.org/officeDocument/2006/relationships/image" Target="../media/image2022.png"/><Relationship Id="rId100" Type="http://schemas.openxmlformats.org/officeDocument/2006/relationships/customXml" Target="../ink/ink2035.xml"/><Relationship Id="rId282" Type="http://schemas.openxmlformats.org/officeDocument/2006/relationships/customXml" Target="../ink/ink2126.xml"/><Relationship Id="rId317" Type="http://schemas.openxmlformats.org/officeDocument/2006/relationships/image" Target="../media/image2143.png"/><Relationship Id="rId338" Type="http://schemas.openxmlformats.org/officeDocument/2006/relationships/customXml" Target="../ink/ink2154.xml"/><Relationship Id="rId359" Type="http://schemas.openxmlformats.org/officeDocument/2006/relationships/image" Target="../media/image2164.png"/><Relationship Id="rId8" Type="http://schemas.openxmlformats.org/officeDocument/2006/relationships/customXml" Target="../ink/ink1989.xml"/><Relationship Id="rId98" Type="http://schemas.openxmlformats.org/officeDocument/2006/relationships/customXml" Target="../ink/ink2034.xml"/><Relationship Id="rId121" Type="http://schemas.openxmlformats.org/officeDocument/2006/relationships/image" Target="../media/image2044.png"/><Relationship Id="rId142" Type="http://schemas.openxmlformats.org/officeDocument/2006/relationships/customXml" Target="../ink/ink2056.xml"/><Relationship Id="rId163" Type="http://schemas.openxmlformats.org/officeDocument/2006/relationships/image" Target="../media/image2065.png"/><Relationship Id="rId184" Type="http://schemas.openxmlformats.org/officeDocument/2006/relationships/customXml" Target="../ink/ink2077.xml"/><Relationship Id="rId219" Type="http://schemas.openxmlformats.org/officeDocument/2006/relationships/image" Target="../media/image2093.png"/><Relationship Id="rId370" Type="http://schemas.openxmlformats.org/officeDocument/2006/relationships/customXml" Target="../ink/ink2170.xml"/><Relationship Id="rId391" Type="http://schemas.openxmlformats.org/officeDocument/2006/relationships/image" Target="../media/image2180.png"/><Relationship Id="rId405" Type="http://schemas.openxmlformats.org/officeDocument/2006/relationships/image" Target="../media/image2187.png"/><Relationship Id="rId426" Type="http://schemas.openxmlformats.org/officeDocument/2006/relationships/customXml" Target="../ink/ink2198.xml"/><Relationship Id="rId230" Type="http://schemas.openxmlformats.org/officeDocument/2006/relationships/customXml" Target="../ink/ink2100.xml"/><Relationship Id="rId251" Type="http://schemas.openxmlformats.org/officeDocument/2006/relationships/image" Target="../media/image2109.png"/><Relationship Id="rId25" Type="http://schemas.openxmlformats.org/officeDocument/2006/relationships/image" Target="../media/image1996.png"/><Relationship Id="rId46" Type="http://schemas.openxmlformats.org/officeDocument/2006/relationships/customXml" Target="../ink/ink2008.xml"/><Relationship Id="rId67" Type="http://schemas.openxmlformats.org/officeDocument/2006/relationships/image" Target="../media/image2017.png"/><Relationship Id="rId272" Type="http://schemas.openxmlformats.org/officeDocument/2006/relationships/customXml" Target="../ink/ink2121.xml"/><Relationship Id="rId293" Type="http://schemas.openxmlformats.org/officeDocument/2006/relationships/image" Target="../media/image2130.png"/><Relationship Id="rId307" Type="http://schemas.openxmlformats.org/officeDocument/2006/relationships/image" Target="../media/image2137.png"/><Relationship Id="rId328" Type="http://schemas.openxmlformats.org/officeDocument/2006/relationships/customXml" Target="../ink/ink2149.xml"/><Relationship Id="rId349" Type="http://schemas.openxmlformats.org/officeDocument/2006/relationships/image" Target="../media/image2159.png"/><Relationship Id="rId88" Type="http://schemas.openxmlformats.org/officeDocument/2006/relationships/customXml" Target="../ink/ink2029.xml"/><Relationship Id="rId111" Type="http://schemas.openxmlformats.org/officeDocument/2006/relationships/image" Target="../media/image2039.png"/><Relationship Id="rId132" Type="http://schemas.openxmlformats.org/officeDocument/2006/relationships/customXml" Target="../ink/ink2051.xml"/><Relationship Id="rId153" Type="http://schemas.openxmlformats.org/officeDocument/2006/relationships/image" Target="../media/image2060.png"/><Relationship Id="rId174" Type="http://schemas.openxmlformats.org/officeDocument/2006/relationships/customXml" Target="../ink/ink2072.xml"/><Relationship Id="rId195" Type="http://schemas.openxmlformats.org/officeDocument/2006/relationships/image" Target="../media/image2081.png"/><Relationship Id="rId209" Type="http://schemas.openxmlformats.org/officeDocument/2006/relationships/image" Target="../media/image2088.png"/><Relationship Id="rId360" Type="http://schemas.openxmlformats.org/officeDocument/2006/relationships/customXml" Target="../ink/ink2165.xml"/><Relationship Id="rId381" Type="http://schemas.openxmlformats.org/officeDocument/2006/relationships/image" Target="../media/image2175.png"/><Relationship Id="rId416" Type="http://schemas.openxmlformats.org/officeDocument/2006/relationships/customXml" Target="../ink/ink2193.xml"/><Relationship Id="rId220" Type="http://schemas.openxmlformats.org/officeDocument/2006/relationships/customXml" Target="../ink/ink2095.xml"/><Relationship Id="rId241" Type="http://schemas.openxmlformats.org/officeDocument/2006/relationships/image" Target="../media/image2104.png"/><Relationship Id="rId437" Type="http://schemas.openxmlformats.org/officeDocument/2006/relationships/image" Target="../media/image2203.png"/><Relationship Id="rId15" Type="http://schemas.openxmlformats.org/officeDocument/2006/relationships/image" Target="../media/image1991.png"/><Relationship Id="rId36" Type="http://schemas.openxmlformats.org/officeDocument/2006/relationships/customXml" Target="../ink/ink2003.xml"/><Relationship Id="rId57" Type="http://schemas.openxmlformats.org/officeDocument/2006/relationships/image" Target="../media/image2012.png"/><Relationship Id="rId262" Type="http://schemas.openxmlformats.org/officeDocument/2006/relationships/customXml" Target="../ink/ink2116.xml"/><Relationship Id="rId283" Type="http://schemas.openxmlformats.org/officeDocument/2006/relationships/image" Target="../media/image2125.png"/><Relationship Id="rId318" Type="http://schemas.openxmlformats.org/officeDocument/2006/relationships/customXml" Target="../ink/ink2144.xml"/><Relationship Id="rId339" Type="http://schemas.openxmlformats.org/officeDocument/2006/relationships/image" Target="../media/image2154.png"/><Relationship Id="rId78" Type="http://schemas.openxmlformats.org/officeDocument/2006/relationships/customXml" Target="../ink/ink2024.xml"/><Relationship Id="rId99" Type="http://schemas.openxmlformats.org/officeDocument/2006/relationships/image" Target="../media/image2033.png"/><Relationship Id="rId101" Type="http://schemas.openxmlformats.org/officeDocument/2006/relationships/image" Target="../media/image2034.png"/><Relationship Id="rId122" Type="http://schemas.openxmlformats.org/officeDocument/2006/relationships/customXml" Target="../ink/ink2046.xml"/><Relationship Id="rId143" Type="http://schemas.openxmlformats.org/officeDocument/2006/relationships/image" Target="../media/image2055.png"/><Relationship Id="rId164" Type="http://schemas.openxmlformats.org/officeDocument/2006/relationships/customXml" Target="../ink/ink2067.xml"/><Relationship Id="rId185" Type="http://schemas.openxmlformats.org/officeDocument/2006/relationships/image" Target="../media/image2076.png"/><Relationship Id="rId350" Type="http://schemas.openxmlformats.org/officeDocument/2006/relationships/customXml" Target="../ink/ink2160.xml"/><Relationship Id="rId371" Type="http://schemas.openxmlformats.org/officeDocument/2006/relationships/image" Target="../media/image2170.png"/><Relationship Id="rId406" Type="http://schemas.openxmlformats.org/officeDocument/2006/relationships/customXml" Target="../ink/ink2188.xml"/><Relationship Id="rId9" Type="http://schemas.openxmlformats.org/officeDocument/2006/relationships/image" Target="../media/image1988.png"/><Relationship Id="rId210" Type="http://schemas.openxmlformats.org/officeDocument/2006/relationships/customXml" Target="../ink/ink2090.xml"/><Relationship Id="rId392" Type="http://schemas.openxmlformats.org/officeDocument/2006/relationships/customXml" Target="../ink/ink2181.xml"/><Relationship Id="rId427" Type="http://schemas.openxmlformats.org/officeDocument/2006/relationships/image" Target="../media/image2198.png"/><Relationship Id="rId26" Type="http://schemas.openxmlformats.org/officeDocument/2006/relationships/customXml" Target="../ink/ink1998.xml"/><Relationship Id="rId231" Type="http://schemas.openxmlformats.org/officeDocument/2006/relationships/image" Target="../media/image2099.png"/><Relationship Id="rId252" Type="http://schemas.openxmlformats.org/officeDocument/2006/relationships/customXml" Target="../ink/ink2111.xml"/><Relationship Id="rId273" Type="http://schemas.openxmlformats.org/officeDocument/2006/relationships/image" Target="../media/image2120.png"/><Relationship Id="rId294" Type="http://schemas.openxmlformats.org/officeDocument/2006/relationships/customXml" Target="../ink/ink2132.xml"/><Relationship Id="rId308" Type="http://schemas.openxmlformats.org/officeDocument/2006/relationships/customXml" Target="../ink/ink2139.xml"/><Relationship Id="rId329" Type="http://schemas.openxmlformats.org/officeDocument/2006/relationships/image" Target="../media/image2149.png"/><Relationship Id="rId47" Type="http://schemas.openxmlformats.org/officeDocument/2006/relationships/image" Target="../media/image2007.png"/><Relationship Id="rId68" Type="http://schemas.openxmlformats.org/officeDocument/2006/relationships/customXml" Target="../ink/ink2019.xml"/><Relationship Id="rId89" Type="http://schemas.openxmlformats.org/officeDocument/2006/relationships/image" Target="../media/image2028.png"/><Relationship Id="rId112" Type="http://schemas.openxmlformats.org/officeDocument/2006/relationships/customXml" Target="../ink/ink2041.xml"/><Relationship Id="rId133" Type="http://schemas.openxmlformats.org/officeDocument/2006/relationships/image" Target="../media/image2050.png"/><Relationship Id="rId154" Type="http://schemas.openxmlformats.org/officeDocument/2006/relationships/customXml" Target="../ink/ink2062.xml"/><Relationship Id="rId175" Type="http://schemas.openxmlformats.org/officeDocument/2006/relationships/image" Target="../media/image2071.png"/><Relationship Id="rId340" Type="http://schemas.openxmlformats.org/officeDocument/2006/relationships/customXml" Target="../ink/ink2155.xml"/><Relationship Id="rId361" Type="http://schemas.openxmlformats.org/officeDocument/2006/relationships/image" Target="../media/image2165.png"/><Relationship Id="rId196" Type="http://schemas.openxmlformats.org/officeDocument/2006/relationships/customXml" Target="../ink/ink2083.xml"/><Relationship Id="rId200" Type="http://schemas.openxmlformats.org/officeDocument/2006/relationships/customXml" Target="../ink/ink2085.xml"/><Relationship Id="rId382" Type="http://schemas.openxmlformats.org/officeDocument/2006/relationships/customXml" Target="../ink/ink2176.xml"/><Relationship Id="rId417" Type="http://schemas.openxmlformats.org/officeDocument/2006/relationships/image" Target="../media/image2193.png"/><Relationship Id="rId16" Type="http://schemas.openxmlformats.org/officeDocument/2006/relationships/customXml" Target="../ink/ink1993.xml"/><Relationship Id="rId221" Type="http://schemas.openxmlformats.org/officeDocument/2006/relationships/image" Target="../media/image2094.png"/><Relationship Id="rId242" Type="http://schemas.openxmlformats.org/officeDocument/2006/relationships/customXml" Target="../ink/ink2106.xml"/><Relationship Id="rId263" Type="http://schemas.openxmlformats.org/officeDocument/2006/relationships/image" Target="../media/image2115.png"/><Relationship Id="rId284" Type="http://schemas.openxmlformats.org/officeDocument/2006/relationships/customXml" Target="../ink/ink2127.xml"/><Relationship Id="rId319" Type="http://schemas.openxmlformats.org/officeDocument/2006/relationships/image" Target="../media/image2144.png"/><Relationship Id="rId37" Type="http://schemas.openxmlformats.org/officeDocument/2006/relationships/image" Target="../media/image2002.png"/><Relationship Id="rId58" Type="http://schemas.openxmlformats.org/officeDocument/2006/relationships/customXml" Target="../ink/ink2014.xml"/><Relationship Id="rId79" Type="http://schemas.openxmlformats.org/officeDocument/2006/relationships/image" Target="../media/image2023.png"/><Relationship Id="rId102" Type="http://schemas.openxmlformats.org/officeDocument/2006/relationships/customXml" Target="../ink/ink2036.xml"/><Relationship Id="rId123" Type="http://schemas.openxmlformats.org/officeDocument/2006/relationships/image" Target="../media/image2045.png"/><Relationship Id="rId144" Type="http://schemas.openxmlformats.org/officeDocument/2006/relationships/customXml" Target="../ink/ink2057.xml"/><Relationship Id="rId330" Type="http://schemas.openxmlformats.org/officeDocument/2006/relationships/customXml" Target="../ink/ink2150.xml"/><Relationship Id="rId90" Type="http://schemas.openxmlformats.org/officeDocument/2006/relationships/customXml" Target="../ink/ink2030.xml"/><Relationship Id="rId165" Type="http://schemas.openxmlformats.org/officeDocument/2006/relationships/image" Target="../media/image2066.png"/><Relationship Id="rId186" Type="http://schemas.openxmlformats.org/officeDocument/2006/relationships/customXml" Target="../ink/ink2078.xml"/><Relationship Id="rId351" Type="http://schemas.openxmlformats.org/officeDocument/2006/relationships/image" Target="../media/image2160.png"/><Relationship Id="rId372" Type="http://schemas.openxmlformats.org/officeDocument/2006/relationships/customXml" Target="../ink/ink2171.xml"/><Relationship Id="rId393" Type="http://schemas.openxmlformats.org/officeDocument/2006/relationships/image" Target="../media/image2181.png"/><Relationship Id="rId407" Type="http://schemas.openxmlformats.org/officeDocument/2006/relationships/image" Target="../media/image2188.png"/><Relationship Id="rId428" Type="http://schemas.openxmlformats.org/officeDocument/2006/relationships/customXml" Target="../ink/ink2199.xml"/><Relationship Id="rId211" Type="http://schemas.openxmlformats.org/officeDocument/2006/relationships/image" Target="../media/image2089.png"/><Relationship Id="rId232" Type="http://schemas.openxmlformats.org/officeDocument/2006/relationships/customXml" Target="../ink/ink2101.xml"/><Relationship Id="rId253" Type="http://schemas.openxmlformats.org/officeDocument/2006/relationships/image" Target="../media/image2110.png"/><Relationship Id="rId274" Type="http://schemas.openxmlformats.org/officeDocument/2006/relationships/customXml" Target="../ink/ink2122.xml"/><Relationship Id="rId295" Type="http://schemas.openxmlformats.org/officeDocument/2006/relationships/image" Target="../media/image2131.png"/><Relationship Id="rId309" Type="http://schemas.openxmlformats.org/officeDocument/2006/relationships/image" Target="../media/image2138.png"/><Relationship Id="rId27" Type="http://schemas.openxmlformats.org/officeDocument/2006/relationships/image" Target="../media/image1997.png"/><Relationship Id="rId48" Type="http://schemas.openxmlformats.org/officeDocument/2006/relationships/customXml" Target="../ink/ink2009.xml"/><Relationship Id="rId69" Type="http://schemas.openxmlformats.org/officeDocument/2006/relationships/image" Target="../media/image2018.png"/><Relationship Id="rId113" Type="http://schemas.openxmlformats.org/officeDocument/2006/relationships/image" Target="../media/image2040.png"/><Relationship Id="rId134" Type="http://schemas.openxmlformats.org/officeDocument/2006/relationships/customXml" Target="../ink/ink2052.xml"/><Relationship Id="rId320" Type="http://schemas.openxmlformats.org/officeDocument/2006/relationships/customXml" Target="../ink/ink2145.xml"/><Relationship Id="rId80" Type="http://schemas.openxmlformats.org/officeDocument/2006/relationships/customXml" Target="../ink/ink2025.xml"/><Relationship Id="rId155" Type="http://schemas.openxmlformats.org/officeDocument/2006/relationships/image" Target="../media/image2061.png"/><Relationship Id="rId176" Type="http://schemas.openxmlformats.org/officeDocument/2006/relationships/customXml" Target="../ink/ink2073.xml"/><Relationship Id="rId197" Type="http://schemas.openxmlformats.org/officeDocument/2006/relationships/image" Target="../media/image2082.png"/><Relationship Id="rId341" Type="http://schemas.openxmlformats.org/officeDocument/2006/relationships/image" Target="../media/image2155.png"/><Relationship Id="rId362" Type="http://schemas.openxmlformats.org/officeDocument/2006/relationships/customXml" Target="../ink/ink2166.xml"/><Relationship Id="rId383" Type="http://schemas.openxmlformats.org/officeDocument/2006/relationships/image" Target="../media/image2176.png"/><Relationship Id="rId418" Type="http://schemas.openxmlformats.org/officeDocument/2006/relationships/customXml" Target="../ink/ink2194.xml"/><Relationship Id="rId201" Type="http://schemas.openxmlformats.org/officeDocument/2006/relationships/image" Target="../media/image2084.png"/><Relationship Id="rId222" Type="http://schemas.openxmlformats.org/officeDocument/2006/relationships/customXml" Target="../ink/ink2096.xml"/><Relationship Id="rId243" Type="http://schemas.openxmlformats.org/officeDocument/2006/relationships/image" Target="../media/image2105.png"/><Relationship Id="rId264" Type="http://schemas.openxmlformats.org/officeDocument/2006/relationships/customXml" Target="../ink/ink2117.xml"/><Relationship Id="rId285" Type="http://schemas.openxmlformats.org/officeDocument/2006/relationships/image" Target="../media/image2126.png"/><Relationship Id="rId17" Type="http://schemas.openxmlformats.org/officeDocument/2006/relationships/image" Target="../media/image1992.png"/><Relationship Id="rId38" Type="http://schemas.openxmlformats.org/officeDocument/2006/relationships/customXml" Target="../ink/ink2004.xml"/><Relationship Id="rId59" Type="http://schemas.openxmlformats.org/officeDocument/2006/relationships/image" Target="../media/image2013.png"/><Relationship Id="rId103" Type="http://schemas.openxmlformats.org/officeDocument/2006/relationships/image" Target="../media/image2035.png"/><Relationship Id="rId124" Type="http://schemas.openxmlformats.org/officeDocument/2006/relationships/customXml" Target="../ink/ink2047.xml"/><Relationship Id="rId310" Type="http://schemas.openxmlformats.org/officeDocument/2006/relationships/customXml" Target="../ink/ink2140.xml"/><Relationship Id="rId70" Type="http://schemas.openxmlformats.org/officeDocument/2006/relationships/customXml" Target="../ink/ink2020.xml"/><Relationship Id="rId91" Type="http://schemas.openxmlformats.org/officeDocument/2006/relationships/image" Target="../media/image2029.png"/><Relationship Id="rId145" Type="http://schemas.openxmlformats.org/officeDocument/2006/relationships/image" Target="../media/image2056.png"/><Relationship Id="rId166" Type="http://schemas.openxmlformats.org/officeDocument/2006/relationships/customXml" Target="../ink/ink2068.xml"/><Relationship Id="rId187" Type="http://schemas.openxmlformats.org/officeDocument/2006/relationships/image" Target="../media/image2077.png"/><Relationship Id="rId331" Type="http://schemas.openxmlformats.org/officeDocument/2006/relationships/image" Target="../media/image2150.png"/><Relationship Id="rId352" Type="http://schemas.openxmlformats.org/officeDocument/2006/relationships/customXml" Target="../ink/ink2161.xml"/><Relationship Id="rId373" Type="http://schemas.openxmlformats.org/officeDocument/2006/relationships/image" Target="../media/image2171.png"/><Relationship Id="rId394" Type="http://schemas.openxmlformats.org/officeDocument/2006/relationships/customXml" Target="../ink/ink2182.xml"/><Relationship Id="rId408" Type="http://schemas.openxmlformats.org/officeDocument/2006/relationships/customXml" Target="../ink/ink2189.xml"/><Relationship Id="rId429" Type="http://schemas.openxmlformats.org/officeDocument/2006/relationships/image" Target="../media/image21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91.xml"/><Relationship Id="rId233" Type="http://schemas.openxmlformats.org/officeDocument/2006/relationships/image" Target="../media/image2100.png"/><Relationship Id="rId254" Type="http://schemas.openxmlformats.org/officeDocument/2006/relationships/customXml" Target="../ink/ink2112.xml"/><Relationship Id="rId28" Type="http://schemas.openxmlformats.org/officeDocument/2006/relationships/customXml" Target="../ink/ink1999.xml"/><Relationship Id="rId49" Type="http://schemas.openxmlformats.org/officeDocument/2006/relationships/image" Target="../media/image2008.png"/><Relationship Id="rId114" Type="http://schemas.openxmlformats.org/officeDocument/2006/relationships/customXml" Target="../ink/ink2042.xml"/><Relationship Id="rId275" Type="http://schemas.openxmlformats.org/officeDocument/2006/relationships/image" Target="../media/image2121.png"/><Relationship Id="rId296" Type="http://schemas.openxmlformats.org/officeDocument/2006/relationships/customXml" Target="../ink/ink2133.xml"/><Relationship Id="rId300" Type="http://schemas.openxmlformats.org/officeDocument/2006/relationships/customXml" Target="../ink/ink2135.xml"/><Relationship Id="rId60" Type="http://schemas.openxmlformats.org/officeDocument/2006/relationships/customXml" Target="../ink/ink2015.xml"/><Relationship Id="rId81" Type="http://schemas.openxmlformats.org/officeDocument/2006/relationships/image" Target="../media/image2024.png"/><Relationship Id="rId135" Type="http://schemas.openxmlformats.org/officeDocument/2006/relationships/image" Target="../media/image2051.png"/><Relationship Id="rId156" Type="http://schemas.openxmlformats.org/officeDocument/2006/relationships/customXml" Target="../ink/ink2063.xml"/><Relationship Id="rId177" Type="http://schemas.openxmlformats.org/officeDocument/2006/relationships/image" Target="../media/image2072.png"/><Relationship Id="rId198" Type="http://schemas.openxmlformats.org/officeDocument/2006/relationships/customXml" Target="../ink/ink2084.xml"/><Relationship Id="rId321" Type="http://schemas.openxmlformats.org/officeDocument/2006/relationships/image" Target="../media/image2145.png"/><Relationship Id="rId342" Type="http://schemas.openxmlformats.org/officeDocument/2006/relationships/customXml" Target="../ink/ink2156.xml"/><Relationship Id="rId363" Type="http://schemas.openxmlformats.org/officeDocument/2006/relationships/image" Target="../media/image2166.png"/><Relationship Id="rId384" Type="http://schemas.openxmlformats.org/officeDocument/2006/relationships/customXml" Target="../ink/ink2177.xml"/><Relationship Id="rId419" Type="http://schemas.openxmlformats.org/officeDocument/2006/relationships/image" Target="../media/image2194.png"/><Relationship Id="rId202" Type="http://schemas.openxmlformats.org/officeDocument/2006/relationships/customXml" Target="../ink/ink2086.xml"/><Relationship Id="rId223" Type="http://schemas.openxmlformats.org/officeDocument/2006/relationships/image" Target="../media/image2095.png"/><Relationship Id="rId244" Type="http://schemas.openxmlformats.org/officeDocument/2006/relationships/customXml" Target="../ink/ink2107.xml"/><Relationship Id="rId430" Type="http://schemas.openxmlformats.org/officeDocument/2006/relationships/customXml" Target="../ink/ink2200.xml"/><Relationship Id="rId18" Type="http://schemas.openxmlformats.org/officeDocument/2006/relationships/customXml" Target="../ink/ink1994.xml"/><Relationship Id="rId39" Type="http://schemas.openxmlformats.org/officeDocument/2006/relationships/image" Target="../media/image2003.png"/><Relationship Id="rId265" Type="http://schemas.openxmlformats.org/officeDocument/2006/relationships/image" Target="../media/image2116.png"/><Relationship Id="rId286" Type="http://schemas.openxmlformats.org/officeDocument/2006/relationships/customXml" Target="../ink/ink2128.xml"/><Relationship Id="rId50" Type="http://schemas.openxmlformats.org/officeDocument/2006/relationships/customXml" Target="../ink/ink2010.xml"/><Relationship Id="rId104" Type="http://schemas.openxmlformats.org/officeDocument/2006/relationships/customXml" Target="../ink/ink2037.xml"/><Relationship Id="rId125" Type="http://schemas.openxmlformats.org/officeDocument/2006/relationships/image" Target="../media/image2046.png"/><Relationship Id="rId146" Type="http://schemas.openxmlformats.org/officeDocument/2006/relationships/customXml" Target="../ink/ink2058.xml"/><Relationship Id="rId167" Type="http://schemas.openxmlformats.org/officeDocument/2006/relationships/image" Target="../media/image2067.png"/><Relationship Id="rId188" Type="http://schemas.openxmlformats.org/officeDocument/2006/relationships/customXml" Target="../ink/ink2079.xml"/><Relationship Id="rId311" Type="http://schemas.openxmlformats.org/officeDocument/2006/relationships/image" Target="../media/image2139.png"/><Relationship Id="rId332" Type="http://schemas.openxmlformats.org/officeDocument/2006/relationships/customXml" Target="../ink/ink2151.xml"/><Relationship Id="rId353" Type="http://schemas.openxmlformats.org/officeDocument/2006/relationships/image" Target="../media/image2161.png"/><Relationship Id="rId374" Type="http://schemas.openxmlformats.org/officeDocument/2006/relationships/customXml" Target="../ink/ink2172.xml"/><Relationship Id="rId395" Type="http://schemas.openxmlformats.org/officeDocument/2006/relationships/image" Target="../media/image2182.png"/><Relationship Id="rId409" Type="http://schemas.openxmlformats.org/officeDocument/2006/relationships/image" Target="../media/image2189.png"/><Relationship Id="rId71" Type="http://schemas.openxmlformats.org/officeDocument/2006/relationships/image" Target="../media/image2019.png"/><Relationship Id="rId92" Type="http://schemas.openxmlformats.org/officeDocument/2006/relationships/customXml" Target="../ink/ink2031.xml"/><Relationship Id="rId213" Type="http://schemas.openxmlformats.org/officeDocument/2006/relationships/image" Target="../media/image2090.png"/><Relationship Id="rId234" Type="http://schemas.openxmlformats.org/officeDocument/2006/relationships/customXml" Target="../ink/ink2102.xml"/><Relationship Id="rId420" Type="http://schemas.openxmlformats.org/officeDocument/2006/relationships/customXml" Target="../ink/ink2195.xml"/><Relationship Id="rId2" Type="http://schemas.openxmlformats.org/officeDocument/2006/relationships/customXml" Target="../ink/ink1986.xml"/><Relationship Id="rId29" Type="http://schemas.openxmlformats.org/officeDocument/2006/relationships/image" Target="../media/image1998.png"/><Relationship Id="rId255" Type="http://schemas.openxmlformats.org/officeDocument/2006/relationships/image" Target="../media/image2111.png"/><Relationship Id="rId276" Type="http://schemas.openxmlformats.org/officeDocument/2006/relationships/customXml" Target="../ink/ink2123.xml"/><Relationship Id="rId297" Type="http://schemas.openxmlformats.org/officeDocument/2006/relationships/image" Target="../media/image2132.png"/><Relationship Id="rId40" Type="http://schemas.openxmlformats.org/officeDocument/2006/relationships/customXml" Target="../ink/ink2005.xml"/><Relationship Id="rId115" Type="http://schemas.openxmlformats.org/officeDocument/2006/relationships/image" Target="../media/image2041.png"/><Relationship Id="rId136" Type="http://schemas.openxmlformats.org/officeDocument/2006/relationships/customXml" Target="../ink/ink2053.xml"/><Relationship Id="rId157" Type="http://schemas.openxmlformats.org/officeDocument/2006/relationships/image" Target="../media/image2062.png"/><Relationship Id="rId178" Type="http://schemas.openxmlformats.org/officeDocument/2006/relationships/customXml" Target="../ink/ink2074.xml"/><Relationship Id="rId301" Type="http://schemas.openxmlformats.org/officeDocument/2006/relationships/image" Target="../media/image2134.png"/><Relationship Id="rId322" Type="http://schemas.openxmlformats.org/officeDocument/2006/relationships/customXml" Target="../ink/ink2146.xml"/><Relationship Id="rId343" Type="http://schemas.openxmlformats.org/officeDocument/2006/relationships/image" Target="../media/image2156.png"/><Relationship Id="rId364" Type="http://schemas.openxmlformats.org/officeDocument/2006/relationships/customXml" Target="../ink/ink2167.xml"/><Relationship Id="rId61" Type="http://schemas.openxmlformats.org/officeDocument/2006/relationships/image" Target="../media/image2014.png"/><Relationship Id="rId82" Type="http://schemas.openxmlformats.org/officeDocument/2006/relationships/customXml" Target="../ink/ink2026.xml"/><Relationship Id="rId199" Type="http://schemas.openxmlformats.org/officeDocument/2006/relationships/image" Target="../media/image2083.png"/><Relationship Id="rId203" Type="http://schemas.openxmlformats.org/officeDocument/2006/relationships/image" Target="../media/image2085.png"/><Relationship Id="rId385" Type="http://schemas.openxmlformats.org/officeDocument/2006/relationships/image" Target="../media/image2177.png"/><Relationship Id="rId19" Type="http://schemas.openxmlformats.org/officeDocument/2006/relationships/image" Target="../media/image1993.png"/><Relationship Id="rId224" Type="http://schemas.openxmlformats.org/officeDocument/2006/relationships/customXml" Target="../ink/ink2097.xml"/><Relationship Id="rId245" Type="http://schemas.openxmlformats.org/officeDocument/2006/relationships/image" Target="../media/image2106.png"/><Relationship Id="rId266" Type="http://schemas.openxmlformats.org/officeDocument/2006/relationships/customXml" Target="../ink/ink2118.xml"/><Relationship Id="rId287" Type="http://schemas.openxmlformats.org/officeDocument/2006/relationships/image" Target="../media/image2127.png"/><Relationship Id="rId410" Type="http://schemas.openxmlformats.org/officeDocument/2006/relationships/customXml" Target="../ink/ink2190.xml"/><Relationship Id="rId431" Type="http://schemas.openxmlformats.org/officeDocument/2006/relationships/image" Target="../media/image2200.png"/><Relationship Id="rId30" Type="http://schemas.openxmlformats.org/officeDocument/2006/relationships/customXml" Target="../ink/ink2000.xml"/><Relationship Id="rId105" Type="http://schemas.openxmlformats.org/officeDocument/2006/relationships/image" Target="../media/image2036.png"/><Relationship Id="rId126" Type="http://schemas.openxmlformats.org/officeDocument/2006/relationships/customXml" Target="../ink/ink2048.xml"/><Relationship Id="rId147" Type="http://schemas.openxmlformats.org/officeDocument/2006/relationships/image" Target="../media/image2057.png"/><Relationship Id="rId168" Type="http://schemas.openxmlformats.org/officeDocument/2006/relationships/customXml" Target="../ink/ink2069.xml"/><Relationship Id="rId312" Type="http://schemas.openxmlformats.org/officeDocument/2006/relationships/customXml" Target="../ink/ink2141.xml"/><Relationship Id="rId333" Type="http://schemas.openxmlformats.org/officeDocument/2006/relationships/image" Target="../media/image2151.png"/><Relationship Id="rId354" Type="http://schemas.openxmlformats.org/officeDocument/2006/relationships/customXml" Target="../ink/ink2162.xml"/><Relationship Id="rId51" Type="http://schemas.openxmlformats.org/officeDocument/2006/relationships/image" Target="../media/image2009.png"/><Relationship Id="rId72" Type="http://schemas.openxmlformats.org/officeDocument/2006/relationships/customXml" Target="../ink/ink2021.xml"/><Relationship Id="rId93" Type="http://schemas.openxmlformats.org/officeDocument/2006/relationships/image" Target="../media/image2030.png"/><Relationship Id="rId189" Type="http://schemas.openxmlformats.org/officeDocument/2006/relationships/image" Target="../media/image2078.png"/><Relationship Id="rId375" Type="http://schemas.openxmlformats.org/officeDocument/2006/relationships/image" Target="../media/image2172.png"/><Relationship Id="rId396" Type="http://schemas.openxmlformats.org/officeDocument/2006/relationships/customXml" Target="../ink/ink2183.xml"/><Relationship Id="rId3" Type="http://schemas.openxmlformats.org/officeDocument/2006/relationships/image" Target="../media/image1985.png"/><Relationship Id="rId214" Type="http://schemas.openxmlformats.org/officeDocument/2006/relationships/customXml" Target="../ink/ink2092.xml"/><Relationship Id="rId235" Type="http://schemas.openxmlformats.org/officeDocument/2006/relationships/image" Target="../media/image2101.png"/><Relationship Id="rId256" Type="http://schemas.openxmlformats.org/officeDocument/2006/relationships/customXml" Target="../ink/ink2113.xml"/><Relationship Id="rId277" Type="http://schemas.openxmlformats.org/officeDocument/2006/relationships/image" Target="../media/image2122.png"/><Relationship Id="rId298" Type="http://schemas.openxmlformats.org/officeDocument/2006/relationships/customXml" Target="../ink/ink2134.xml"/><Relationship Id="rId400" Type="http://schemas.openxmlformats.org/officeDocument/2006/relationships/customXml" Target="../ink/ink2185.xml"/><Relationship Id="rId421" Type="http://schemas.openxmlformats.org/officeDocument/2006/relationships/image" Target="../media/image2195.png"/><Relationship Id="rId116" Type="http://schemas.openxmlformats.org/officeDocument/2006/relationships/customXml" Target="../ink/ink2043.xml"/><Relationship Id="rId137" Type="http://schemas.openxmlformats.org/officeDocument/2006/relationships/image" Target="../media/image2052.png"/><Relationship Id="rId158" Type="http://schemas.openxmlformats.org/officeDocument/2006/relationships/customXml" Target="../ink/ink2064.xml"/><Relationship Id="rId302" Type="http://schemas.openxmlformats.org/officeDocument/2006/relationships/customXml" Target="../ink/ink2136.xml"/><Relationship Id="rId323" Type="http://schemas.openxmlformats.org/officeDocument/2006/relationships/image" Target="../media/image2146.png"/><Relationship Id="rId344" Type="http://schemas.openxmlformats.org/officeDocument/2006/relationships/customXml" Target="../ink/ink2157.xml"/><Relationship Id="rId20" Type="http://schemas.openxmlformats.org/officeDocument/2006/relationships/customXml" Target="../ink/ink1995.xml"/><Relationship Id="rId41" Type="http://schemas.openxmlformats.org/officeDocument/2006/relationships/image" Target="../media/image2004.png"/><Relationship Id="rId62" Type="http://schemas.openxmlformats.org/officeDocument/2006/relationships/customXml" Target="../ink/ink2016.xml"/><Relationship Id="rId83" Type="http://schemas.openxmlformats.org/officeDocument/2006/relationships/image" Target="../media/image2025.png"/><Relationship Id="rId179" Type="http://schemas.openxmlformats.org/officeDocument/2006/relationships/image" Target="../media/image2073.png"/><Relationship Id="rId365" Type="http://schemas.openxmlformats.org/officeDocument/2006/relationships/image" Target="../media/image2167.png"/><Relationship Id="rId386" Type="http://schemas.openxmlformats.org/officeDocument/2006/relationships/customXml" Target="../ink/ink2178.xml"/><Relationship Id="rId190" Type="http://schemas.openxmlformats.org/officeDocument/2006/relationships/customXml" Target="../ink/ink2080.xml"/><Relationship Id="rId204" Type="http://schemas.openxmlformats.org/officeDocument/2006/relationships/customXml" Target="../ink/ink2087.xml"/><Relationship Id="rId225" Type="http://schemas.openxmlformats.org/officeDocument/2006/relationships/image" Target="../media/image2096.png"/><Relationship Id="rId246" Type="http://schemas.openxmlformats.org/officeDocument/2006/relationships/customXml" Target="../ink/ink2108.xml"/><Relationship Id="rId267" Type="http://schemas.openxmlformats.org/officeDocument/2006/relationships/image" Target="../media/image2117.png"/><Relationship Id="rId288" Type="http://schemas.openxmlformats.org/officeDocument/2006/relationships/customXml" Target="../ink/ink2129.xml"/><Relationship Id="rId411" Type="http://schemas.openxmlformats.org/officeDocument/2006/relationships/image" Target="../media/image2190.png"/><Relationship Id="rId432" Type="http://schemas.openxmlformats.org/officeDocument/2006/relationships/customXml" Target="../ink/ink2201.xml"/><Relationship Id="rId106" Type="http://schemas.openxmlformats.org/officeDocument/2006/relationships/customXml" Target="../ink/ink2038.xml"/><Relationship Id="rId127" Type="http://schemas.openxmlformats.org/officeDocument/2006/relationships/image" Target="../media/image2047.png"/><Relationship Id="rId313" Type="http://schemas.openxmlformats.org/officeDocument/2006/relationships/image" Target="../media/image2141.png"/><Relationship Id="rId10" Type="http://schemas.openxmlformats.org/officeDocument/2006/relationships/customXml" Target="../ink/ink1990.xml"/><Relationship Id="rId31" Type="http://schemas.openxmlformats.org/officeDocument/2006/relationships/image" Target="../media/image1999.png"/><Relationship Id="rId52" Type="http://schemas.openxmlformats.org/officeDocument/2006/relationships/customXml" Target="../ink/ink2011.xml"/><Relationship Id="rId73" Type="http://schemas.openxmlformats.org/officeDocument/2006/relationships/image" Target="../media/image2020.png"/><Relationship Id="rId94" Type="http://schemas.openxmlformats.org/officeDocument/2006/relationships/customXml" Target="../ink/ink2032.xml"/><Relationship Id="rId148" Type="http://schemas.openxmlformats.org/officeDocument/2006/relationships/customXml" Target="../ink/ink2059.xml"/><Relationship Id="rId169" Type="http://schemas.openxmlformats.org/officeDocument/2006/relationships/image" Target="../media/image2068.png"/><Relationship Id="rId334" Type="http://schemas.openxmlformats.org/officeDocument/2006/relationships/customXml" Target="../ink/ink2152.xml"/><Relationship Id="rId355" Type="http://schemas.openxmlformats.org/officeDocument/2006/relationships/image" Target="../media/image2162.png"/><Relationship Id="rId376" Type="http://schemas.openxmlformats.org/officeDocument/2006/relationships/customXml" Target="../ink/ink2173.xml"/><Relationship Id="rId397" Type="http://schemas.openxmlformats.org/officeDocument/2006/relationships/image" Target="../media/image2183.png"/><Relationship Id="rId4" Type="http://schemas.openxmlformats.org/officeDocument/2006/relationships/customXml" Target="../ink/ink1987.xml"/><Relationship Id="rId180" Type="http://schemas.openxmlformats.org/officeDocument/2006/relationships/customXml" Target="../ink/ink2075.xml"/><Relationship Id="rId215" Type="http://schemas.openxmlformats.org/officeDocument/2006/relationships/image" Target="../media/image2091.png"/><Relationship Id="rId236" Type="http://schemas.openxmlformats.org/officeDocument/2006/relationships/customXml" Target="../ink/ink2103.xml"/><Relationship Id="rId257" Type="http://schemas.openxmlformats.org/officeDocument/2006/relationships/image" Target="../media/image2112.png"/><Relationship Id="rId278" Type="http://schemas.openxmlformats.org/officeDocument/2006/relationships/customXml" Target="../ink/ink2124.xml"/><Relationship Id="rId401" Type="http://schemas.openxmlformats.org/officeDocument/2006/relationships/image" Target="../media/image2185.png"/><Relationship Id="rId422" Type="http://schemas.openxmlformats.org/officeDocument/2006/relationships/customXml" Target="../ink/ink2196.xml"/><Relationship Id="rId303" Type="http://schemas.openxmlformats.org/officeDocument/2006/relationships/image" Target="../media/image2135.png"/><Relationship Id="rId42" Type="http://schemas.openxmlformats.org/officeDocument/2006/relationships/customXml" Target="../ink/ink2006.xml"/><Relationship Id="rId84" Type="http://schemas.openxmlformats.org/officeDocument/2006/relationships/customXml" Target="../ink/ink2027.xml"/><Relationship Id="rId138" Type="http://schemas.openxmlformats.org/officeDocument/2006/relationships/customXml" Target="../ink/ink2054.xml"/><Relationship Id="rId345" Type="http://schemas.openxmlformats.org/officeDocument/2006/relationships/image" Target="../media/image2157.png"/><Relationship Id="rId387" Type="http://schemas.openxmlformats.org/officeDocument/2006/relationships/image" Target="../media/image2178.png"/><Relationship Id="rId191" Type="http://schemas.openxmlformats.org/officeDocument/2006/relationships/image" Target="../media/image2079.png"/><Relationship Id="rId205" Type="http://schemas.openxmlformats.org/officeDocument/2006/relationships/image" Target="../media/image2086.png"/><Relationship Id="rId247" Type="http://schemas.openxmlformats.org/officeDocument/2006/relationships/image" Target="../media/image2107.png"/><Relationship Id="rId412" Type="http://schemas.openxmlformats.org/officeDocument/2006/relationships/customXml" Target="../ink/ink2191.xml"/><Relationship Id="rId107" Type="http://schemas.openxmlformats.org/officeDocument/2006/relationships/image" Target="../media/image2037.png"/><Relationship Id="rId289" Type="http://schemas.openxmlformats.org/officeDocument/2006/relationships/image" Target="../media/image2128.png"/><Relationship Id="rId11" Type="http://schemas.openxmlformats.org/officeDocument/2006/relationships/image" Target="../media/image1989.png"/><Relationship Id="rId53" Type="http://schemas.openxmlformats.org/officeDocument/2006/relationships/image" Target="../media/image2010.png"/><Relationship Id="rId149" Type="http://schemas.openxmlformats.org/officeDocument/2006/relationships/image" Target="../media/image2058.png"/><Relationship Id="rId314" Type="http://schemas.openxmlformats.org/officeDocument/2006/relationships/customXml" Target="../ink/ink2142.xml"/><Relationship Id="rId356" Type="http://schemas.openxmlformats.org/officeDocument/2006/relationships/customXml" Target="../ink/ink2163.xml"/><Relationship Id="rId398" Type="http://schemas.openxmlformats.org/officeDocument/2006/relationships/customXml" Target="../ink/ink2184.xml"/><Relationship Id="rId95" Type="http://schemas.openxmlformats.org/officeDocument/2006/relationships/image" Target="../media/image2031.png"/><Relationship Id="rId160" Type="http://schemas.openxmlformats.org/officeDocument/2006/relationships/customXml" Target="../ink/ink2065.xml"/><Relationship Id="rId216" Type="http://schemas.openxmlformats.org/officeDocument/2006/relationships/customXml" Target="../ink/ink2093.xml"/><Relationship Id="rId423" Type="http://schemas.openxmlformats.org/officeDocument/2006/relationships/image" Target="../media/image2196.png"/><Relationship Id="rId258" Type="http://schemas.openxmlformats.org/officeDocument/2006/relationships/customXml" Target="../ink/ink2114.xml"/><Relationship Id="rId22" Type="http://schemas.openxmlformats.org/officeDocument/2006/relationships/customXml" Target="../ink/ink1996.xml"/><Relationship Id="rId64" Type="http://schemas.openxmlformats.org/officeDocument/2006/relationships/customXml" Target="../ink/ink2017.xml"/><Relationship Id="rId118" Type="http://schemas.openxmlformats.org/officeDocument/2006/relationships/customXml" Target="../ink/ink2044.xml"/><Relationship Id="rId325" Type="http://schemas.openxmlformats.org/officeDocument/2006/relationships/image" Target="../media/image2147.png"/><Relationship Id="rId367" Type="http://schemas.openxmlformats.org/officeDocument/2006/relationships/image" Target="../media/image2168.png"/><Relationship Id="rId171" Type="http://schemas.openxmlformats.org/officeDocument/2006/relationships/image" Target="../media/image2069.png"/><Relationship Id="rId227" Type="http://schemas.openxmlformats.org/officeDocument/2006/relationships/image" Target="../media/image209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1.png"/><Relationship Id="rId299" Type="http://schemas.openxmlformats.org/officeDocument/2006/relationships/image" Target="../media/image2352.png"/><Relationship Id="rId21" Type="http://schemas.openxmlformats.org/officeDocument/2006/relationships/image" Target="../media/image2213.png"/><Relationship Id="rId63" Type="http://schemas.openxmlformats.org/officeDocument/2006/relationships/image" Target="../media/image2234.png"/><Relationship Id="rId159" Type="http://schemas.openxmlformats.org/officeDocument/2006/relationships/image" Target="../media/image2282.png"/><Relationship Id="rId324" Type="http://schemas.openxmlformats.org/officeDocument/2006/relationships/customXml" Target="../ink/ink2365.xml"/><Relationship Id="rId366" Type="http://schemas.openxmlformats.org/officeDocument/2006/relationships/customXml" Target="../ink/ink2386.xml"/><Relationship Id="rId170" Type="http://schemas.openxmlformats.org/officeDocument/2006/relationships/customXml" Target="../ink/ink2288.xml"/><Relationship Id="rId226" Type="http://schemas.openxmlformats.org/officeDocument/2006/relationships/customXml" Target="../ink/ink2316.xml"/><Relationship Id="rId433" Type="http://schemas.openxmlformats.org/officeDocument/2006/relationships/image" Target="../media/image2419.png"/><Relationship Id="rId268" Type="http://schemas.openxmlformats.org/officeDocument/2006/relationships/customXml" Target="../ink/ink2337.xml"/><Relationship Id="rId32" Type="http://schemas.openxmlformats.org/officeDocument/2006/relationships/customXml" Target="../ink/ink2219.xml"/><Relationship Id="rId74" Type="http://schemas.openxmlformats.org/officeDocument/2006/relationships/customXml" Target="../ink/ink2240.xml"/><Relationship Id="rId128" Type="http://schemas.openxmlformats.org/officeDocument/2006/relationships/customXml" Target="../ink/ink2267.xml"/><Relationship Id="rId335" Type="http://schemas.openxmlformats.org/officeDocument/2006/relationships/image" Target="../media/image2370.png"/><Relationship Id="rId377" Type="http://schemas.openxmlformats.org/officeDocument/2006/relationships/image" Target="../media/image2391.png"/><Relationship Id="rId5" Type="http://schemas.openxmlformats.org/officeDocument/2006/relationships/image" Target="../media/image2205.png"/><Relationship Id="rId181" Type="http://schemas.openxmlformats.org/officeDocument/2006/relationships/image" Target="../media/image2293.png"/><Relationship Id="rId237" Type="http://schemas.openxmlformats.org/officeDocument/2006/relationships/image" Target="../media/image2321.png"/><Relationship Id="rId402" Type="http://schemas.openxmlformats.org/officeDocument/2006/relationships/customXml" Target="../ink/ink2404.xml"/><Relationship Id="rId279" Type="http://schemas.openxmlformats.org/officeDocument/2006/relationships/image" Target="../media/image2342.png"/><Relationship Id="rId43" Type="http://schemas.openxmlformats.org/officeDocument/2006/relationships/image" Target="../media/image2224.png"/><Relationship Id="rId139" Type="http://schemas.openxmlformats.org/officeDocument/2006/relationships/image" Target="../media/image2272.png"/><Relationship Id="rId290" Type="http://schemas.openxmlformats.org/officeDocument/2006/relationships/customXml" Target="../ink/ink2348.xml"/><Relationship Id="rId304" Type="http://schemas.openxmlformats.org/officeDocument/2006/relationships/customXml" Target="../ink/ink2355.xml"/><Relationship Id="rId346" Type="http://schemas.openxmlformats.org/officeDocument/2006/relationships/customXml" Target="../ink/ink2376.xml"/><Relationship Id="rId388" Type="http://schemas.openxmlformats.org/officeDocument/2006/relationships/customXml" Target="../ink/ink2397.xml"/><Relationship Id="rId85" Type="http://schemas.openxmlformats.org/officeDocument/2006/relationships/image" Target="../media/image2245.png"/><Relationship Id="rId150" Type="http://schemas.openxmlformats.org/officeDocument/2006/relationships/customXml" Target="../ink/ink2278.xml"/><Relationship Id="rId192" Type="http://schemas.openxmlformats.org/officeDocument/2006/relationships/customXml" Target="../ink/ink2299.xml"/><Relationship Id="rId206" Type="http://schemas.openxmlformats.org/officeDocument/2006/relationships/customXml" Target="../ink/ink2306.xml"/><Relationship Id="rId413" Type="http://schemas.openxmlformats.org/officeDocument/2006/relationships/image" Target="../media/image2409.png"/><Relationship Id="rId248" Type="http://schemas.openxmlformats.org/officeDocument/2006/relationships/customXml" Target="../ink/ink2327.xml"/><Relationship Id="rId269" Type="http://schemas.openxmlformats.org/officeDocument/2006/relationships/image" Target="../media/image2337.png"/><Relationship Id="rId434" Type="http://schemas.openxmlformats.org/officeDocument/2006/relationships/customXml" Target="../ink/ink2420.xml"/><Relationship Id="rId12" Type="http://schemas.openxmlformats.org/officeDocument/2006/relationships/customXml" Target="../ink/ink2209.xml"/><Relationship Id="rId33" Type="http://schemas.openxmlformats.org/officeDocument/2006/relationships/image" Target="../media/image2219.png"/><Relationship Id="rId108" Type="http://schemas.openxmlformats.org/officeDocument/2006/relationships/customXml" Target="../ink/ink2257.xml"/><Relationship Id="rId129" Type="http://schemas.openxmlformats.org/officeDocument/2006/relationships/image" Target="../media/image2267.png"/><Relationship Id="rId280" Type="http://schemas.openxmlformats.org/officeDocument/2006/relationships/customXml" Target="../ink/ink2343.xml"/><Relationship Id="rId315" Type="http://schemas.openxmlformats.org/officeDocument/2006/relationships/image" Target="../media/image2360.png"/><Relationship Id="rId336" Type="http://schemas.openxmlformats.org/officeDocument/2006/relationships/customXml" Target="../ink/ink2371.xml"/><Relationship Id="rId357" Type="http://schemas.openxmlformats.org/officeDocument/2006/relationships/image" Target="../media/image2381.png"/><Relationship Id="rId54" Type="http://schemas.openxmlformats.org/officeDocument/2006/relationships/customXml" Target="../ink/ink2230.xml"/><Relationship Id="rId75" Type="http://schemas.openxmlformats.org/officeDocument/2006/relationships/image" Target="../media/image2240.png"/><Relationship Id="rId96" Type="http://schemas.openxmlformats.org/officeDocument/2006/relationships/customXml" Target="../ink/ink2251.xml"/><Relationship Id="rId140" Type="http://schemas.openxmlformats.org/officeDocument/2006/relationships/customXml" Target="../ink/ink2273.xml"/><Relationship Id="rId161" Type="http://schemas.openxmlformats.org/officeDocument/2006/relationships/image" Target="../media/image2283.png"/><Relationship Id="rId182" Type="http://schemas.openxmlformats.org/officeDocument/2006/relationships/customXml" Target="../ink/ink2294.xml"/><Relationship Id="rId217" Type="http://schemas.openxmlformats.org/officeDocument/2006/relationships/image" Target="../media/image2311.png"/><Relationship Id="rId378" Type="http://schemas.openxmlformats.org/officeDocument/2006/relationships/customXml" Target="../ink/ink2392.xml"/><Relationship Id="rId399" Type="http://schemas.openxmlformats.org/officeDocument/2006/relationships/image" Target="../media/image2402.png"/><Relationship Id="rId403" Type="http://schemas.openxmlformats.org/officeDocument/2006/relationships/image" Target="../media/image2404.png"/><Relationship Id="rId6" Type="http://schemas.openxmlformats.org/officeDocument/2006/relationships/customXml" Target="../ink/ink2206.xml"/><Relationship Id="rId238" Type="http://schemas.openxmlformats.org/officeDocument/2006/relationships/customXml" Target="../ink/ink2322.xml"/><Relationship Id="rId259" Type="http://schemas.openxmlformats.org/officeDocument/2006/relationships/image" Target="../media/image2332.png"/><Relationship Id="rId424" Type="http://schemas.openxmlformats.org/officeDocument/2006/relationships/customXml" Target="../ink/ink2415.xml"/><Relationship Id="rId23" Type="http://schemas.openxmlformats.org/officeDocument/2006/relationships/image" Target="../media/image2214.png"/><Relationship Id="rId119" Type="http://schemas.openxmlformats.org/officeDocument/2006/relationships/image" Target="../media/image2262.png"/><Relationship Id="rId270" Type="http://schemas.openxmlformats.org/officeDocument/2006/relationships/customXml" Target="../ink/ink2338.xml"/><Relationship Id="rId291" Type="http://schemas.openxmlformats.org/officeDocument/2006/relationships/image" Target="../media/image2348.png"/><Relationship Id="rId305" Type="http://schemas.openxmlformats.org/officeDocument/2006/relationships/image" Target="../media/image2355.png"/><Relationship Id="rId326" Type="http://schemas.openxmlformats.org/officeDocument/2006/relationships/customXml" Target="../ink/ink2366.xml"/><Relationship Id="rId347" Type="http://schemas.openxmlformats.org/officeDocument/2006/relationships/image" Target="../media/image2376.png"/><Relationship Id="rId44" Type="http://schemas.openxmlformats.org/officeDocument/2006/relationships/customXml" Target="../ink/ink2225.xml"/><Relationship Id="rId65" Type="http://schemas.openxmlformats.org/officeDocument/2006/relationships/image" Target="../media/image2235.png"/><Relationship Id="rId86" Type="http://schemas.openxmlformats.org/officeDocument/2006/relationships/customXml" Target="../ink/ink2246.xml"/><Relationship Id="rId130" Type="http://schemas.openxmlformats.org/officeDocument/2006/relationships/customXml" Target="../ink/ink2268.xml"/><Relationship Id="rId151" Type="http://schemas.openxmlformats.org/officeDocument/2006/relationships/image" Target="../media/image2278.png"/><Relationship Id="rId368" Type="http://schemas.openxmlformats.org/officeDocument/2006/relationships/customXml" Target="../ink/ink2387.xml"/><Relationship Id="rId389" Type="http://schemas.openxmlformats.org/officeDocument/2006/relationships/image" Target="../media/image2397.png"/><Relationship Id="rId172" Type="http://schemas.openxmlformats.org/officeDocument/2006/relationships/customXml" Target="../ink/ink2289.xml"/><Relationship Id="rId193" Type="http://schemas.openxmlformats.org/officeDocument/2006/relationships/image" Target="../media/image2299.png"/><Relationship Id="rId207" Type="http://schemas.openxmlformats.org/officeDocument/2006/relationships/image" Target="../media/image2306.png"/><Relationship Id="rId228" Type="http://schemas.openxmlformats.org/officeDocument/2006/relationships/customXml" Target="../ink/ink2317.xml"/><Relationship Id="rId249" Type="http://schemas.openxmlformats.org/officeDocument/2006/relationships/image" Target="../media/image2327.png"/><Relationship Id="rId414" Type="http://schemas.openxmlformats.org/officeDocument/2006/relationships/customXml" Target="../ink/ink2410.xml"/><Relationship Id="rId435" Type="http://schemas.openxmlformats.org/officeDocument/2006/relationships/image" Target="../media/image2420.png"/><Relationship Id="rId13" Type="http://schemas.openxmlformats.org/officeDocument/2006/relationships/image" Target="../media/image2209.png"/><Relationship Id="rId109" Type="http://schemas.openxmlformats.org/officeDocument/2006/relationships/image" Target="../media/image2257.png"/><Relationship Id="rId260" Type="http://schemas.openxmlformats.org/officeDocument/2006/relationships/customXml" Target="../ink/ink2333.xml"/><Relationship Id="rId281" Type="http://schemas.openxmlformats.org/officeDocument/2006/relationships/image" Target="../media/image2343.png"/><Relationship Id="rId316" Type="http://schemas.openxmlformats.org/officeDocument/2006/relationships/customXml" Target="../ink/ink2361.xml"/><Relationship Id="rId337" Type="http://schemas.openxmlformats.org/officeDocument/2006/relationships/image" Target="../media/image2371.png"/><Relationship Id="rId34" Type="http://schemas.openxmlformats.org/officeDocument/2006/relationships/customXml" Target="../ink/ink2220.xml"/><Relationship Id="rId55" Type="http://schemas.openxmlformats.org/officeDocument/2006/relationships/image" Target="../media/image2230.png"/><Relationship Id="rId76" Type="http://schemas.openxmlformats.org/officeDocument/2006/relationships/customXml" Target="../ink/ink2241.xml"/><Relationship Id="rId97" Type="http://schemas.openxmlformats.org/officeDocument/2006/relationships/image" Target="../media/image2251.png"/><Relationship Id="rId120" Type="http://schemas.openxmlformats.org/officeDocument/2006/relationships/customXml" Target="../ink/ink2263.xml"/><Relationship Id="rId141" Type="http://schemas.openxmlformats.org/officeDocument/2006/relationships/image" Target="../media/image2273.png"/><Relationship Id="rId358" Type="http://schemas.openxmlformats.org/officeDocument/2006/relationships/customXml" Target="../ink/ink2382.xml"/><Relationship Id="rId379" Type="http://schemas.openxmlformats.org/officeDocument/2006/relationships/image" Target="../media/image2392.png"/><Relationship Id="rId7" Type="http://schemas.openxmlformats.org/officeDocument/2006/relationships/image" Target="../media/image2206.png"/><Relationship Id="rId162" Type="http://schemas.openxmlformats.org/officeDocument/2006/relationships/customXml" Target="../ink/ink2284.xml"/><Relationship Id="rId183" Type="http://schemas.openxmlformats.org/officeDocument/2006/relationships/image" Target="../media/image2294.png"/><Relationship Id="rId218" Type="http://schemas.openxmlformats.org/officeDocument/2006/relationships/customXml" Target="../ink/ink2312.xml"/><Relationship Id="rId239" Type="http://schemas.openxmlformats.org/officeDocument/2006/relationships/image" Target="../media/image2322.png"/><Relationship Id="rId390" Type="http://schemas.openxmlformats.org/officeDocument/2006/relationships/customXml" Target="../ink/ink2398.xml"/><Relationship Id="rId404" Type="http://schemas.openxmlformats.org/officeDocument/2006/relationships/customXml" Target="../ink/ink2405.xml"/><Relationship Id="rId425" Type="http://schemas.openxmlformats.org/officeDocument/2006/relationships/image" Target="../media/image2415.png"/><Relationship Id="rId250" Type="http://schemas.openxmlformats.org/officeDocument/2006/relationships/customXml" Target="../ink/ink2328.xml"/><Relationship Id="rId271" Type="http://schemas.openxmlformats.org/officeDocument/2006/relationships/image" Target="../media/image2338.png"/><Relationship Id="rId292" Type="http://schemas.openxmlformats.org/officeDocument/2006/relationships/customXml" Target="../ink/ink2349.xml"/><Relationship Id="rId306" Type="http://schemas.openxmlformats.org/officeDocument/2006/relationships/customXml" Target="../ink/ink2356.xml"/><Relationship Id="rId24" Type="http://schemas.openxmlformats.org/officeDocument/2006/relationships/customXml" Target="../ink/ink2215.xml"/><Relationship Id="rId45" Type="http://schemas.openxmlformats.org/officeDocument/2006/relationships/image" Target="../media/image2225.png"/><Relationship Id="rId66" Type="http://schemas.openxmlformats.org/officeDocument/2006/relationships/customXml" Target="../ink/ink2236.xml"/><Relationship Id="rId87" Type="http://schemas.openxmlformats.org/officeDocument/2006/relationships/image" Target="../media/image2246.png"/><Relationship Id="rId110" Type="http://schemas.openxmlformats.org/officeDocument/2006/relationships/customXml" Target="../ink/ink2258.xml"/><Relationship Id="rId131" Type="http://schemas.openxmlformats.org/officeDocument/2006/relationships/image" Target="../media/image2268.png"/><Relationship Id="rId327" Type="http://schemas.openxmlformats.org/officeDocument/2006/relationships/image" Target="../media/image2366.png"/><Relationship Id="rId348" Type="http://schemas.openxmlformats.org/officeDocument/2006/relationships/customXml" Target="../ink/ink2377.xml"/><Relationship Id="rId369" Type="http://schemas.openxmlformats.org/officeDocument/2006/relationships/image" Target="../media/image2387.png"/><Relationship Id="rId152" Type="http://schemas.openxmlformats.org/officeDocument/2006/relationships/customXml" Target="../ink/ink2279.xml"/><Relationship Id="rId173" Type="http://schemas.openxmlformats.org/officeDocument/2006/relationships/image" Target="../media/image2289.png"/><Relationship Id="rId194" Type="http://schemas.openxmlformats.org/officeDocument/2006/relationships/customXml" Target="../ink/ink2300.xml"/><Relationship Id="rId208" Type="http://schemas.openxmlformats.org/officeDocument/2006/relationships/customXml" Target="../ink/ink2307.xml"/><Relationship Id="rId229" Type="http://schemas.openxmlformats.org/officeDocument/2006/relationships/image" Target="../media/image2317.png"/><Relationship Id="rId380" Type="http://schemas.openxmlformats.org/officeDocument/2006/relationships/customXml" Target="../ink/ink2393.xml"/><Relationship Id="rId415" Type="http://schemas.openxmlformats.org/officeDocument/2006/relationships/image" Target="../media/image2410.png"/><Relationship Id="rId436" Type="http://schemas.openxmlformats.org/officeDocument/2006/relationships/customXml" Target="../ink/ink2421.xml"/><Relationship Id="rId240" Type="http://schemas.openxmlformats.org/officeDocument/2006/relationships/customXml" Target="../ink/ink2323.xml"/><Relationship Id="rId261" Type="http://schemas.openxmlformats.org/officeDocument/2006/relationships/image" Target="../media/image2333.png"/><Relationship Id="rId14" Type="http://schemas.openxmlformats.org/officeDocument/2006/relationships/customXml" Target="../ink/ink2210.xml"/><Relationship Id="rId35" Type="http://schemas.openxmlformats.org/officeDocument/2006/relationships/image" Target="../media/image2220.png"/><Relationship Id="rId56" Type="http://schemas.openxmlformats.org/officeDocument/2006/relationships/customXml" Target="../ink/ink2231.xml"/><Relationship Id="rId77" Type="http://schemas.openxmlformats.org/officeDocument/2006/relationships/image" Target="../media/image2241.png"/><Relationship Id="rId100" Type="http://schemas.openxmlformats.org/officeDocument/2006/relationships/customXml" Target="../ink/ink2253.xml"/><Relationship Id="rId282" Type="http://schemas.openxmlformats.org/officeDocument/2006/relationships/customXml" Target="../ink/ink2344.xml"/><Relationship Id="rId317" Type="http://schemas.openxmlformats.org/officeDocument/2006/relationships/image" Target="../media/image2361.png"/><Relationship Id="rId338" Type="http://schemas.openxmlformats.org/officeDocument/2006/relationships/customXml" Target="../ink/ink2372.xml"/><Relationship Id="rId359" Type="http://schemas.openxmlformats.org/officeDocument/2006/relationships/image" Target="../media/image2382.png"/><Relationship Id="rId8" Type="http://schemas.openxmlformats.org/officeDocument/2006/relationships/customXml" Target="../ink/ink2207.xml"/><Relationship Id="rId98" Type="http://schemas.openxmlformats.org/officeDocument/2006/relationships/customXml" Target="../ink/ink2252.xml"/><Relationship Id="rId121" Type="http://schemas.openxmlformats.org/officeDocument/2006/relationships/image" Target="../media/image2263.png"/><Relationship Id="rId142" Type="http://schemas.openxmlformats.org/officeDocument/2006/relationships/customXml" Target="../ink/ink2274.xml"/><Relationship Id="rId163" Type="http://schemas.openxmlformats.org/officeDocument/2006/relationships/image" Target="../media/image2284.png"/><Relationship Id="rId184" Type="http://schemas.openxmlformats.org/officeDocument/2006/relationships/customXml" Target="../ink/ink2295.xml"/><Relationship Id="rId219" Type="http://schemas.openxmlformats.org/officeDocument/2006/relationships/image" Target="../media/image2312.png"/><Relationship Id="rId370" Type="http://schemas.openxmlformats.org/officeDocument/2006/relationships/customXml" Target="../ink/ink2388.xml"/><Relationship Id="rId391" Type="http://schemas.openxmlformats.org/officeDocument/2006/relationships/image" Target="../media/image2398.png"/><Relationship Id="rId405" Type="http://schemas.openxmlformats.org/officeDocument/2006/relationships/image" Target="../media/image2405.png"/><Relationship Id="rId426" Type="http://schemas.openxmlformats.org/officeDocument/2006/relationships/customXml" Target="../ink/ink2416.xml"/><Relationship Id="rId230" Type="http://schemas.openxmlformats.org/officeDocument/2006/relationships/customXml" Target="../ink/ink2318.xml"/><Relationship Id="rId251" Type="http://schemas.openxmlformats.org/officeDocument/2006/relationships/image" Target="../media/image2328.png"/><Relationship Id="rId25" Type="http://schemas.openxmlformats.org/officeDocument/2006/relationships/image" Target="../media/image2215.png"/><Relationship Id="rId46" Type="http://schemas.openxmlformats.org/officeDocument/2006/relationships/customXml" Target="../ink/ink2226.xml"/><Relationship Id="rId67" Type="http://schemas.openxmlformats.org/officeDocument/2006/relationships/image" Target="../media/image2236.png"/><Relationship Id="rId272" Type="http://schemas.openxmlformats.org/officeDocument/2006/relationships/customXml" Target="../ink/ink2339.xml"/><Relationship Id="rId293" Type="http://schemas.openxmlformats.org/officeDocument/2006/relationships/image" Target="../media/image2349.png"/><Relationship Id="rId307" Type="http://schemas.openxmlformats.org/officeDocument/2006/relationships/image" Target="../media/image2356.png"/><Relationship Id="rId328" Type="http://schemas.openxmlformats.org/officeDocument/2006/relationships/customXml" Target="../ink/ink2367.xml"/><Relationship Id="rId349" Type="http://schemas.openxmlformats.org/officeDocument/2006/relationships/image" Target="../media/image2377.png"/><Relationship Id="rId88" Type="http://schemas.openxmlformats.org/officeDocument/2006/relationships/customXml" Target="../ink/ink2247.xml"/><Relationship Id="rId111" Type="http://schemas.openxmlformats.org/officeDocument/2006/relationships/image" Target="../media/image2258.png"/><Relationship Id="rId132" Type="http://schemas.openxmlformats.org/officeDocument/2006/relationships/customXml" Target="../ink/ink2269.xml"/><Relationship Id="rId153" Type="http://schemas.openxmlformats.org/officeDocument/2006/relationships/image" Target="../media/image2279.png"/><Relationship Id="rId174" Type="http://schemas.openxmlformats.org/officeDocument/2006/relationships/customXml" Target="../ink/ink2290.xml"/><Relationship Id="rId195" Type="http://schemas.openxmlformats.org/officeDocument/2006/relationships/image" Target="../media/image2300.png"/><Relationship Id="rId209" Type="http://schemas.openxmlformats.org/officeDocument/2006/relationships/image" Target="../media/image2307.png"/><Relationship Id="rId360" Type="http://schemas.openxmlformats.org/officeDocument/2006/relationships/customXml" Target="../ink/ink2383.xml"/><Relationship Id="rId381" Type="http://schemas.openxmlformats.org/officeDocument/2006/relationships/image" Target="../media/image2393.png"/><Relationship Id="rId416" Type="http://schemas.openxmlformats.org/officeDocument/2006/relationships/customXml" Target="../ink/ink2411.xml"/><Relationship Id="rId220" Type="http://schemas.openxmlformats.org/officeDocument/2006/relationships/customXml" Target="../ink/ink2313.xml"/><Relationship Id="rId241" Type="http://schemas.openxmlformats.org/officeDocument/2006/relationships/image" Target="../media/image2323.png"/><Relationship Id="rId437" Type="http://schemas.openxmlformats.org/officeDocument/2006/relationships/image" Target="../media/image2421.png"/><Relationship Id="rId15" Type="http://schemas.openxmlformats.org/officeDocument/2006/relationships/image" Target="../media/image2210.png"/><Relationship Id="rId36" Type="http://schemas.openxmlformats.org/officeDocument/2006/relationships/customXml" Target="../ink/ink2221.xml"/><Relationship Id="rId57" Type="http://schemas.openxmlformats.org/officeDocument/2006/relationships/image" Target="../media/image2231.png"/><Relationship Id="rId262" Type="http://schemas.openxmlformats.org/officeDocument/2006/relationships/customXml" Target="../ink/ink2334.xml"/><Relationship Id="rId283" Type="http://schemas.openxmlformats.org/officeDocument/2006/relationships/image" Target="../media/image2344.png"/><Relationship Id="rId318" Type="http://schemas.openxmlformats.org/officeDocument/2006/relationships/customXml" Target="../ink/ink2362.xml"/><Relationship Id="rId339" Type="http://schemas.openxmlformats.org/officeDocument/2006/relationships/image" Target="../media/image2372.png"/><Relationship Id="rId78" Type="http://schemas.openxmlformats.org/officeDocument/2006/relationships/customXml" Target="../ink/ink2242.xml"/><Relationship Id="rId99" Type="http://schemas.openxmlformats.org/officeDocument/2006/relationships/image" Target="../media/image2252.png"/><Relationship Id="rId101" Type="http://schemas.openxmlformats.org/officeDocument/2006/relationships/image" Target="../media/image2253.png"/><Relationship Id="rId122" Type="http://schemas.openxmlformats.org/officeDocument/2006/relationships/customXml" Target="../ink/ink2264.xml"/><Relationship Id="rId143" Type="http://schemas.openxmlformats.org/officeDocument/2006/relationships/image" Target="../media/image2274.png"/><Relationship Id="rId164" Type="http://schemas.openxmlformats.org/officeDocument/2006/relationships/customXml" Target="../ink/ink2285.xml"/><Relationship Id="rId185" Type="http://schemas.openxmlformats.org/officeDocument/2006/relationships/image" Target="../media/image2295.png"/><Relationship Id="rId350" Type="http://schemas.openxmlformats.org/officeDocument/2006/relationships/customXml" Target="../ink/ink2378.xml"/><Relationship Id="rId371" Type="http://schemas.openxmlformats.org/officeDocument/2006/relationships/image" Target="../media/image2388.png"/><Relationship Id="rId406" Type="http://schemas.openxmlformats.org/officeDocument/2006/relationships/customXml" Target="../ink/ink2406.xml"/><Relationship Id="rId9" Type="http://schemas.openxmlformats.org/officeDocument/2006/relationships/image" Target="../media/image2207.png"/><Relationship Id="rId210" Type="http://schemas.openxmlformats.org/officeDocument/2006/relationships/customXml" Target="../ink/ink2308.xml"/><Relationship Id="rId392" Type="http://schemas.openxmlformats.org/officeDocument/2006/relationships/customXml" Target="../ink/ink2399.xml"/><Relationship Id="rId427" Type="http://schemas.openxmlformats.org/officeDocument/2006/relationships/image" Target="../media/image2416.png"/><Relationship Id="rId26" Type="http://schemas.openxmlformats.org/officeDocument/2006/relationships/customXml" Target="../ink/ink2216.xml"/><Relationship Id="rId231" Type="http://schemas.openxmlformats.org/officeDocument/2006/relationships/image" Target="../media/image2318.png"/><Relationship Id="rId252" Type="http://schemas.openxmlformats.org/officeDocument/2006/relationships/customXml" Target="../ink/ink2329.xml"/><Relationship Id="rId273" Type="http://schemas.openxmlformats.org/officeDocument/2006/relationships/image" Target="../media/image2339.png"/><Relationship Id="rId294" Type="http://schemas.openxmlformats.org/officeDocument/2006/relationships/customXml" Target="../ink/ink2350.xml"/><Relationship Id="rId308" Type="http://schemas.openxmlformats.org/officeDocument/2006/relationships/customXml" Target="../ink/ink2357.xml"/><Relationship Id="rId329" Type="http://schemas.openxmlformats.org/officeDocument/2006/relationships/image" Target="../media/image2367.png"/><Relationship Id="rId47" Type="http://schemas.openxmlformats.org/officeDocument/2006/relationships/image" Target="../media/image2226.png"/><Relationship Id="rId68" Type="http://schemas.openxmlformats.org/officeDocument/2006/relationships/customXml" Target="../ink/ink2237.xml"/><Relationship Id="rId89" Type="http://schemas.openxmlformats.org/officeDocument/2006/relationships/image" Target="../media/image2247.png"/><Relationship Id="rId112" Type="http://schemas.openxmlformats.org/officeDocument/2006/relationships/customXml" Target="../ink/ink2259.xml"/><Relationship Id="rId133" Type="http://schemas.openxmlformats.org/officeDocument/2006/relationships/image" Target="../media/image2269.png"/><Relationship Id="rId154" Type="http://schemas.openxmlformats.org/officeDocument/2006/relationships/customXml" Target="../ink/ink2280.xml"/><Relationship Id="rId175" Type="http://schemas.openxmlformats.org/officeDocument/2006/relationships/image" Target="../media/image2290.png"/><Relationship Id="rId340" Type="http://schemas.openxmlformats.org/officeDocument/2006/relationships/customXml" Target="../ink/ink2373.xml"/><Relationship Id="rId361" Type="http://schemas.openxmlformats.org/officeDocument/2006/relationships/image" Target="../media/image2383.png"/><Relationship Id="rId196" Type="http://schemas.openxmlformats.org/officeDocument/2006/relationships/customXml" Target="../ink/ink2301.xml"/><Relationship Id="rId200" Type="http://schemas.openxmlformats.org/officeDocument/2006/relationships/customXml" Target="../ink/ink2303.xml"/><Relationship Id="rId382" Type="http://schemas.openxmlformats.org/officeDocument/2006/relationships/customXml" Target="../ink/ink2394.xml"/><Relationship Id="rId417" Type="http://schemas.openxmlformats.org/officeDocument/2006/relationships/image" Target="../media/image2411.png"/><Relationship Id="rId16" Type="http://schemas.openxmlformats.org/officeDocument/2006/relationships/customXml" Target="../ink/ink2211.xml"/><Relationship Id="rId221" Type="http://schemas.openxmlformats.org/officeDocument/2006/relationships/image" Target="../media/image2313.png"/><Relationship Id="rId242" Type="http://schemas.openxmlformats.org/officeDocument/2006/relationships/customXml" Target="../ink/ink2324.xml"/><Relationship Id="rId263" Type="http://schemas.openxmlformats.org/officeDocument/2006/relationships/image" Target="../media/image2334.png"/><Relationship Id="rId284" Type="http://schemas.openxmlformats.org/officeDocument/2006/relationships/customXml" Target="../ink/ink2345.xml"/><Relationship Id="rId319" Type="http://schemas.openxmlformats.org/officeDocument/2006/relationships/image" Target="../media/image2362.png"/><Relationship Id="rId37" Type="http://schemas.openxmlformats.org/officeDocument/2006/relationships/image" Target="../media/image2221.png"/><Relationship Id="rId58" Type="http://schemas.openxmlformats.org/officeDocument/2006/relationships/customXml" Target="../ink/ink2232.xml"/><Relationship Id="rId79" Type="http://schemas.openxmlformats.org/officeDocument/2006/relationships/image" Target="../media/image2242.png"/><Relationship Id="rId102" Type="http://schemas.openxmlformats.org/officeDocument/2006/relationships/customXml" Target="../ink/ink2254.xml"/><Relationship Id="rId123" Type="http://schemas.openxmlformats.org/officeDocument/2006/relationships/image" Target="../media/image2264.png"/><Relationship Id="rId144" Type="http://schemas.openxmlformats.org/officeDocument/2006/relationships/customXml" Target="../ink/ink2275.xml"/><Relationship Id="rId330" Type="http://schemas.openxmlformats.org/officeDocument/2006/relationships/customXml" Target="../ink/ink2368.xml"/><Relationship Id="rId90" Type="http://schemas.openxmlformats.org/officeDocument/2006/relationships/customXml" Target="../ink/ink2248.xml"/><Relationship Id="rId165" Type="http://schemas.openxmlformats.org/officeDocument/2006/relationships/image" Target="../media/image2285.png"/><Relationship Id="rId186" Type="http://schemas.openxmlformats.org/officeDocument/2006/relationships/customXml" Target="../ink/ink2296.xml"/><Relationship Id="rId351" Type="http://schemas.openxmlformats.org/officeDocument/2006/relationships/image" Target="../media/image2378.png"/><Relationship Id="rId372" Type="http://schemas.openxmlformats.org/officeDocument/2006/relationships/customXml" Target="../ink/ink2389.xml"/><Relationship Id="rId393" Type="http://schemas.openxmlformats.org/officeDocument/2006/relationships/image" Target="../media/image2399.png"/><Relationship Id="rId407" Type="http://schemas.openxmlformats.org/officeDocument/2006/relationships/image" Target="../media/image2406.png"/><Relationship Id="rId428" Type="http://schemas.openxmlformats.org/officeDocument/2006/relationships/customXml" Target="../ink/ink2417.xml"/><Relationship Id="rId211" Type="http://schemas.openxmlformats.org/officeDocument/2006/relationships/image" Target="../media/image2308.png"/><Relationship Id="rId232" Type="http://schemas.openxmlformats.org/officeDocument/2006/relationships/customXml" Target="../ink/ink2319.xml"/><Relationship Id="rId253" Type="http://schemas.openxmlformats.org/officeDocument/2006/relationships/image" Target="../media/image2329.png"/><Relationship Id="rId274" Type="http://schemas.openxmlformats.org/officeDocument/2006/relationships/customXml" Target="../ink/ink2340.xml"/><Relationship Id="rId295" Type="http://schemas.openxmlformats.org/officeDocument/2006/relationships/image" Target="../media/image2350.png"/><Relationship Id="rId309" Type="http://schemas.openxmlformats.org/officeDocument/2006/relationships/image" Target="../media/image2357.png"/><Relationship Id="rId27" Type="http://schemas.openxmlformats.org/officeDocument/2006/relationships/image" Target="../media/image2216.png"/><Relationship Id="rId48" Type="http://schemas.openxmlformats.org/officeDocument/2006/relationships/customXml" Target="../ink/ink2227.xml"/><Relationship Id="rId69" Type="http://schemas.openxmlformats.org/officeDocument/2006/relationships/image" Target="../media/image2237.png"/><Relationship Id="rId113" Type="http://schemas.openxmlformats.org/officeDocument/2006/relationships/image" Target="../media/image2259.png"/><Relationship Id="rId134" Type="http://schemas.openxmlformats.org/officeDocument/2006/relationships/customXml" Target="../ink/ink2270.xml"/><Relationship Id="rId320" Type="http://schemas.openxmlformats.org/officeDocument/2006/relationships/customXml" Target="../ink/ink2363.xml"/><Relationship Id="rId80" Type="http://schemas.openxmlformats.org/officeDocument/2006/relationships/customXml" Target="../ink/ink2243.xml"/><Relationship Id="rId155" Type="http://schemas.openxmlformats.org/officeDocument/2006/relationships/image" Target="../media/image2280.png"/><Relationship Id="rId176" Type="http://schemas.openxmlformats.org/officeDocument/2006/relationships/customXml" Target="../ink/ink2291.xml"/><Relationship Id="rId197" Type="http://schemas.openxmlformats.org/officeDocument/2006/relationships/image" Target="../media/image2301.png"/><Relationship Id="rId341" Type="http://schemas.openxmlformats.org/officeDocument/2006/relationships/image" Target="../media/image2373.png"/><Relationship Id="rId362" Type="http://schemas.openxmlformats.org/officeDocument/2006/relationships/customXml" Target="../ink/ink2384.xml"/><Relationship Id="rId383" Type="http://schemas.openxmlformats.org/officeDocument/2006/relationships/image" Target="../media/image2394.png"/><Relationship Id="rId418" Type="http://schemas.openxmlformats.org/officeDocument/2006/relationships/customXml" Target="../ink/ink2412.xml"/><Relationship Id="rId201" Type="http://schemas.openxmlformats.org/officeDocument/2006/relationships/image" Target="../media/image2303.png"/><Relationship Id="rId222" Type="http://schemas.openxmlformats.org/officeDocument/2006/relationships/customXml" Target="../ink/ink2314.xml"/><Relationship Id="rId243" Type="http://schemas.openxmlformats.org/officeDocument/2006/relationships/image" Target="../media/image2324.png"/><Relationship Id="rId264" Type="http://schemas.openxmlformats.org/officeDocument/2006/relationships/customXml" Target="../ink/ink2335.xml"/><Relationship Id="rId285" Type="http://schemas.openxmlformats.org/officeDocument/2006/relationships/image" Target="../media/image2345.png"/><Relationship Id="rId17" Type="http://schemas.openxmlformats.org/officeDocument/2006/relationships/image" Target="../media/image2211.png"/><Relationship Id="rId38" Type="http://schemas.openxmlformats.org/officeDocument/2006/relationships/customXml" Target="../ink/ink2222.xml"/><Relationship Id="rId59" Type="http://schemas.openxmlformats.org/officeDocument/2006/relationships/image" Target="../media/image2232.png"/><Relationship Id="rId103" Type="http://schemas.openxmlformats.org/officeDocument/2006/relationships/image" Target="../media/image2254.png"/><Relationship Id="rId124" Type="http://schemas.openxmlformats.org/officeDocument/2006/relationships/customXml" Target="../ink/ink2265.xml"/><Relationship Id="rId310" Type="http://schemas.openxmlformats.org/officeDocument/2006/relationships/customXml" Target="../ink/ink2358.xml"/><Relationship Id="rId70" Type="http://schemas.openxmlformats.org/officeDocument/2006/relationships/customXml" Target="../ink/ink2238.xml"/><Relationship Id="rId91" Type="http://schemas.openxmlformats.org/officeDocument/2006/relationships/image" Target="../media/image2248.png"/><Relationship Id="rId145" Type="http://schemas.openxmlformats.org/officeDocument/2006/relationships/image" Target="../media/image2275.png"/><Relationship Id="rId166" Type="http://schemas.openxmlformats.org/officeDocument/2006/relationships/customXml" Target="../ink/ink2286.xml"/><Relationship Id="rId187" Type="http://schemas.openxmlformats.org/officeDocument/2006/relationships/image" Target="../media/image2296.png"/><Relationship Id="rId331" Type="http://schemas.openxmlformats.org/officeDocument/2006/relationships/image" Target="../media/image2368.png"/><Relationship Id="rId352" Type="http://schemas.openxmlformats.org/officeDocument/2006/relationships/customXml" Target="../ink/ink2379.xml"/><Relationship Id="rId373" Type="http://schemas.openxmlformats.org/officeDocument/2006/relationships/image" Target="../media/image2389.png"/><Relationship Id="rId394" Type="http://schemas.openxmlformats.org/officeDocument/2006/relationships/customXml" Target="../ink/ink2400.xml"/><Relationship Id="rId408" Type="http://schemas.openxmlformats.org/officeDocument/2006/relationships/customXml" Target="../ink/ink2407.xml"/><Relationship Id="rId429" Type="http://schemas.openxmlformats.org/officeDocument/2006/relationships/image" Target="../media/image24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09.xml"/><Relationship Id="rId233" Type="http://schemas.openxmlformats.org/officeDocument/2006/relationships/image" Target="../media/image2319.png"/><Relationship Id="rId254" Type="http://schemas.openxmlformats.org/officeDocument/2006/relationships/customXml" Target="../ink/ink2330.xml"/><Relationship Id="rId28" Type="http://schemas.openxmlformats.org/officeDocument/2006/relationships/customXml" Target="../ink/ink2217.xml"/><Relationship Id="rId49" Type="http://schemas.openxmlformats.org/officeDocument/2006/relationships/image" Target="../media/image2227.png"/><Relationship Id="rId114" Type="http://schemas.openxmlformats.org/officeDocument/2006/relationships/customXml" Target="../ink/ink2260.xml"/><Relationship Id="rId275" Type="http://schemas.openxmlformats.org/officeDocument/2006/relationships/image" Target="../media/image2340.png"/><Relationship Id="rId296" Type="http://schemas.openxmlformats.org/officeDocument/2006/relationships/customXml" Target="../ink/ink2351.xml"/><Relationship Id="rId300" Type="http://schemas.openxmlformats.org/officeDocument/2006/relationships/customXml" Target="../ink/ink2353.xml"/><Relationship Id="rId60" Type="http://schemas.openxmlformats.org/officeDocument/2006/relationships/customXml" Target="../ink/ink2233.xml"/><Relationship Id="rId81" Type="http://schemas.openxmlformats.org/officeDocument/2006/relationships/image" Target="../media/image2243.png"/><Relationship Id="rId135" Type="http://schemas.openxmlformats.org/officeDocument/2006/relationships/image" Target="../media/image2270.png"/><Relationship Id="rId156" Type="http://schemas.openxmlformats.org/officeDocument/2006/relationships/customXml" Target="../ink/ink2281.xml"/><Relationship Id="rId177" Type="http://schemas.openxmlformats.org/officeDocument/2006/relationships/image" Target="../media/image2291.png"/><Relationship Id="rId198" Type="http://schemas.openxmlformats.org/officeDocument/2006/relationships/customXml" Target="../ink/ink2302.xml"/><Relationship Id="rId321" Type="http://schemas.openxmlformats.org/officeDocument/2006/relationships/image" Target="../media/image2363.png"/><Relationship Id="rId342" Type="http://schemas.openxmlformats.org/officeDocument/2006/relationships/customXml" Target="../ink/ink2374.xml"/><Relationship Id="rId363" Type="http://schemas.openxmlformats.org/officeDocument/2006/relationships/image" Target="../media/image2384.png"/><Relationship Id="rId384" Type="http://schemas.openxmlformats.org/officeDocument/2006/relationships/customXml" Target="../ink/ink2395.xml"/><Relationship Id="rId419" Type="http://schemas.openxmlformats.org/officeDocument/2006/relationships/image" Target="../media/image2412.png"/><Relationship Id="rId202" Type="http://schemas.openxmlformats.org/officeDocument/2006/relationships/customXml" Target="../ink/ink2304.xml"/><Relationship Id="rId223" Type="http://schemas.openxmlformats.org/officeDocument/2006/relationships/image" Target="../media/image2314.png"/><Relationship Id="rId244" Type="http://schemas.openxmlformats.org/officeDocument/2006/relationships/customXml" Target="../ink/ink2325.xml"/><Relationship Id="rId430" Type="http://schemas.openxmlformats.org/officeDocument/2006/relationships/customXml" Target="../ink/ink2418.xml"/><Relationship Id="rId18" Type="http://schemas.openxmlformats.org/officeDocument/2006/relationships/customXml" Target="../ink/ink2212.xml"/><Relationship Id="rId39" Type="http://schemas.openxmlformats.org/officeDocument/2006/relationships/image" Target="../media/image2222.png"/><Relationship Id="rId265" Type="http://schemas.openxmlformats.org/officeDocument/2006/relationships/image" Target="../media/image2335.png"/><Relationship Id="rId286" Type="http://schemas.openxmlformats.org/officeDocument/2006/relationships/customXml" Target="../ink/ink2346.xml"/><Relationship Id="rId50" Type="http://schemas.openxmlformats.org/officeDocument/2006/relationships/customXml" Target="../ink/ink2228.xml"/><Relationship Id="rId104" Type="http://schemas.openxmlformats.org/officeDocument/2006/relationships/customXml" Target="../ink/ink2255.xml"/><Relationship Id="rId125" Type="http://schemas.openxmlformats.org/officeDocument/2006/relationships/image" Target="../media/image2265.png"/><Relationship Id="rId146" Type="http://schemas.openxmlformats.org/officeDocument/2006/relationships/customXml" Target="../ink/ink2276.xml"/><Relationship Id="rId167" Type="http://schemas.openxmlformats.org/officeDocument/2006/relationships/image" Target="../media/image2286.png"/><Relationship Id="rId188" Type="http://schemas.openxmlformats.org/officeDocument/2006/relationships/customXml" Target="../ink/ink2297.xml"/><Relationship Id="rId311" Type="http://schemas.openxmlformats.org/officeDocument/2006/relationships/image" Target="../media/image2358.png"/><Relationship Id="rId332" Type="http://schemas.openxmlformats.org/officeDocument/2006/relationships/customXml" Target="../ink/ink2369.xml"/><Relationship Id="rId353" Type="http://schemas.openxmlformats.org/officeDocument/2006/relationships/image" Target="../media/image2379.png"/><Relationship Id="rId374" Type="http://schemas.openxmlformats.org/officeDocument/2006/relationships/customXml" Target="../ink/ink2390.xml"/><Relationship Id="rId395" Type="http://schemas.openxmlformats.org/officeDocument/2006/relationships/image" Target="../media/image2400.png"/><Relationship Id="rId409" Type="http://schemas.openxmlformats.org/officeDocument/2006/relationships/image" Target="../media/image2407.png"/><Relationship Id="rId71" Type="http://schemas.openxmlformats.org/officeDocument/2006/relationships/image" Target="../media/image2238.png"/><Relationship Id="rId92" Type="http://schemas.openxmlformats.org/officeDocument/2006/relationships/customXml" Target="../ink/ink2249.xml"/><Relationship Id="rId213" Type="http://schemas.openxmlformats.org/officeDocument/2006/relationships/image" Target="../media/image2309.png"/><Relationship Id="rId234" Type="http://schemas.openxmlformats.org/officeDocument/2006/relationships/customXml" Target="../ink/ink2320.xml"/><Relationship Id="rId420" Type="http://schemas.openxmlformats.org/officeDocument/2006/relationships/customXml" Target="../ink/ink2413.xml"/><Relationship Id="rId2" Type="http://schemas.openxmlformats.org/officeDocument/2006/relationships/customXml" Target="../ink/ink2204.xml"/><Relationship Id="rId29" Type="http://schemas.openxmlformats.org/officeDocument/2006/relationships/image" Target="../media/image2217.png"/><Relationship Id="rId255" Type="http://schemas.openxmlformats.org/officeDocument/2006/relationships/image" Target="../media/image2330.png"/><Relationship Id="rId276" Type="http://schemas.openxmlformats.org/officeDocument/2006/relationships/customXml" Target="../ink/ink2341.xml"/><Relationship Id="rId297" Type="http://schemas.openxmlformats.org/officeDocument/2006/relationships/image" Target="../media/image2351.png"/><Relationship Id="rId40" Type="http://schemas.openxmlformats.org/officeDocument/2006/relationships/customXml" Target="../ink/ink2223.xml"/><Relationship Id="rId115" Type="http://schemas.openxmlformats.org/officeDocument/2006/relationships/image" Target="../media/image2260.png"/><Relationship Id="rId136" Type="http://schemas.openxmlformats.org/officeDocument/2006/relationships/customXml" Target="../ink/ink2271.xml"/><Relationship Id="rId157" Type="http://schemas.openxmlformats.org/officeDocument/2006/relationships/image" Target="../media/image2281.png"/><Relationship Id="rId178" Type="http://schemas.openxmlformats.org/officeDocument/2006/relationships/customXml" Target="../ink/ink2292.xml"/><Relationship Id="rId301" Type="http://schemas.openxmlformats.org/officeDocument/2006/relationships/image" Target="../media/image2353.png"/><Relationship Id="rId322" Type="http://schemas.openxmlformats.org/officeDocument/2006/relationships/customXml" Target="../ink/ink2364.xml"/><Relationship Id="rId343" Type="http://schemas.openxmlformats.org/officeDocument/2006/relationships/image" Target="../media/image2374.png"/><Relationship Id="rId364" Type="http://schemas.openxmlformats.org/officeDocument/2006/relationships/customXml" Target="../ink/ink2385.xml"/><Relationship Id="rId61" Type="http://schemas.openxmlformats.org/officeDocument/2006/relationships/image" Target="../media/image2233.png"/><Relationship Id="rId82" Type="http://schemas.openxmlformats.org/officeDocument/2006/relationships/customXml" Target="../ink/ink2244.xml"/><Relationship Id="rId199" Type="http://schemas.openxmlformats.org/officeDocument/2006/relationships/image" Target="../media/image2302.png"/><Relationship Id="rId203" Type="http://schemas.openxmlformats.org/officeDocument/2006/relationships/image" Target="../media/image2304.png"/><Relationship Id="rId385" Type="http://schemas.openxmlformats.org/officeDocument/2006/relationships/image" Target="../media/image2395.png"/><Relationship Id="rId19" Type="http://schemas.openxmlformats.org/officeDocument/2006/relationships/image" Target="../media/image2212.png"/><Relationship Id="rId224" Type="http://schemas.openxmlformats.org/officeDocument/2006/relationships/customXml" Target="../ink/ink2315.xml"/><Relationship Id="rId245" Type="http://schemas.openxmlformats.org/officeDocument/2006/relationships/image" Target="../media/image2325.png"/><Relationship Id="rId266" Type="http://schemas.openxmlformats.org/officeDocument/2006/relationships/customXml" Target="../ink/ink2336.xml"/><Relationship Id="rId287" Type="http://schemas.openxmlformats.org/officeDocument/2006/relationships/image" Target="../media/image2346.png"/><Relationship Id="rId410" Type="http://schemas.openxmlformats.org/officeDocument/2006/relationships/customXml" Target="../ink/ink2408.xml"/><Relationship Id="rId431" Type="http://schemas.openxmlformats.org/officeDocument/2006/relationships/image" Target="../media/image2418.png"/><Relationship Id="rId30" Type="http://schemas.openxmlformats.org/officeDocument/2006/relationships/customXml" Target="../ink/ink2218.xml"/><Relationship Id="rId105" Type="http://schemas.openxmlformats.org/officeDocument/2006/relationships/image" Target="../media/image2255.png"/><Relationship Id="rId126" Type="http://schemas.openxmlformats.org/officeDocument/2006/relationships/customXml" Target="../ink/ink2266.xml"/><Relationship Id="rId147" Type="http://schemas.openxmlformats.org/officeDocument/2006/relationships/image" Target="../media/image2276.png"/><Relationship Id="rId168" Type="http://schemas.openxmlformats.org/officeDocument/2006/relationships/customXml" Target="../ink/ink2287.xml"/><Relationship Id="rId312" Type="http://schemas.openxmlformats.org/officeDocument/2006/relationships/customXml" Target="../ink/ink2359.xml"/><Relationship Id="rId333" Type="http://schemas.openxmlformats.org/officeDocument/2006/relationships/image" Target="../media/image2369.png"/><Relationship Id="rId354" Type="http://schemas.openxmlformats.org/officeDocument/2006/relationships/customXml" Target="../ink/ink2380.xml"/><Relationship Id="rId51" Type="http://schemas.openxmlformats.org/officeDocument/2006/relationships/image" Target="../media/image2228.png"/><Relationship Id="rId72" Type="http://schemas.openxmlformats.org/officeDocument/2006/relationships/customXml" Target="../ink/ink2239.xml"/><Relationship Id="rId93" Type="http://schemas.openxmlformats.org/officeDocument/2006/relationships/image" Target="../media/image2249.png"/><Relationship Id="rId189" Type="http://schemas.openxmlformats.org/officeDocument/2006/relationships/image" Target="../media/image2297.png"/><Relationship Id="rId375" Type="http://schemas.openxmlformats.org/officeDocument/2006/relationships/image" Target="../media/image2390.png"/><Relationship Id="rId396" Type="http://schemas.openxmlformats.org/officeDocument/2006/relationships/customXml" Target="../ink/ink2401.xml"/><Relationship Id="rId3" Type="http://schemas.openxmlformats.org/officeDocument/2006/relationships/image" Target="../media/image2204.png"/><Relationship Id="rId214" Type="http://schemas.openxmlformats.org/officeDocument/2006/relationships/customXml" Target="../ink/ink2310.xml"/><Relationship Id="rId235" Type="http://schemas.openxmlformats.org/officeDocument/2006/relationships/image" Target="../media/image2320.png"/><Relationship Id="rId256" Type="http://schemas.openxmlformats.org/officeDocument/2006/relationships/customXml" Target="../ink/ink2331.xml"/><Relationship Id="rId277" Type="http://schemas.openxmlformats.org/officeDocument/2006/relationships/image" Target="../media/image2341.png"/><Relationship Id="rId298" Type="http://schemas.openxmlformats.org/officeDocument/2006/relationships/customXml" Target="../ink/ink2352.xml"/><Relationship Id="rId400" Type="http://schemas.openxmlformats.org/officeDocument/2006/relationships/customXml" Target="../ink/ink2403.xml"/><Relationship Id="rId421" Type="http://schemas.openxmlformats.org/officeDocument/2006/relationships/image" Target="../media/image2413.png"/><Relationship Id="rId116" Type="http://schemas.openxmlformats.org/officeDocument/2006/relationships/customXml" Target="../ink/ink2261.xml"/><Relationship Id="rId137" Type="http://schemas.openxmlformats.org/officeDocument/2006/relationships/image" Target="../media/image2271.png"/><Relationship Id="rId158" Type="http://schemas.openxmlformats.org/officeDocument/2006/relationships/customXml" Target="../ink/ink2282.xml"/><Relationship Id="rId302" Type="http://schemas.openxmlformats.org/officeDocument/2006/relationships/customXml" Target="../ink/ink2354.xml"/><Relationship Id="rId323" Type="http://schemas.openxmlformats.org/officeDocument/2006/relationships/image" Target="../media/image2364.png"/><Relationship Id="rId344" Type="http://schemas.openxmlformats.org/officeDocument/2006/relationships/customXml" Target="../ink/ink2375.xml"/><Relationship Id="rId20" Type="http://schemas.openxmlformats.org/officeDocument/2006/relationships/customXml" Target="../ink/ink2213.xml"/><Relationship Id="rId41" Type="http://schemas.openxmlformats.org/officeDocument/2006/relationships/image" Target="../media/image2223.png"/><Relationship Id="rId62" Type="http://schemas.openxmlformats.org/officeDocument/2006/relationships/customXml" Target="../ink/ink2234.xml"/><Relationship Id="rId83" Type="http://schemas.openxmlformats.org/officeDocument/2006/relationships/image" Target="../media/image2244.png"/><Relationship Id="rId179" Type="http://schemas.openxmlformats.org/officeDocument/2006/relationships/image" Target="../media/image2292.png"/><Relationship Id="rId365" Type="http://schemas.openxmlformats.org/officeDocument/2006/relationships/image" Target="../media/image2385.png"/><Relationship Id="rId386" Type="http://schemas.openxmlformats.org/officeDocument/2006/relationships/customXml" Target="../ink/ink2396.xml"/><Relationship Id="rId190" Type="http://schemas.openxmlformats.org/officeDocument/2006/relationships/customXml" Target="../ink/ink2298.xml"/><Relationship Id="rId204" Type="http://schemas.openxmlformats.org/officeDocument/2006/relationships/customXml" Target="../ink/ink2305.xml"/><Relationship Id="rId225" Type="http://schemas.openxmlformats.org/officeDocument/2006/relationships/image" Target="../media/image2315.png"/><Relationship Id="rId246" Type="http://schemas.openxmlformats.org/officeDocument/2006/relationships/customXml" Target="../ink/ink2326.xml"/><Relationship Id="rId267" Type="http://schemas.openxmlformats.org/officeDocument/2006/relationships/image" Target="../media/image2336.png"/><Relationship Id="rId288" Type="http://schemas.openxmlformats.org/officeDocument/2006/relationships/customXml" Target="../ink/ink2347.xml"/><Relationship Id="rId411" Type="http://schemas.openxmlformats.org/officeDocument/2006/relationships/image" Target="../media/image2408.png"/><Relationship Id="rId432" Type="http://schemas.openxmlformats.org/officeDocument/2006/relationships/customXml" Target="../ink/ink2419.xml"/><Relationship Id="rId106" Type="http://schemas.openxmlformats.org/officeDocument/2006/relationships/customXml" Target="../ink/ink2256.xml"/><Relationship Id="rId127" Type="http://schemas.openxmlformats.org/officeDocument/2006/relationships/image" Target="../media/image2266.png"/><Relationship Id="rId313" Type="http://schemas.openxmlformats.org/officeDocument/2006/relationships/image" Target="../media/image2359.png"/><Relationship Id="rId10" Type="http://schemas.openxmlformats.org/officeDocument/2006/relationships/customXml" Target="../ink/ink2208.xml"/><Relationship Id="rId31" Type="http://schemas.openxmlformats.org/officeDocument/2006/relationships/image" Target="../media/image2218.png"/><Relationship Id="rId52" Type="http://schemas.openxmlformats.org/officeDocument/2006/relationships/customXml" Target="../ink/ink2229.xml"/><Relationship Id="rId73" Type="http://schemas.openxmlformats.org/officeDocument/2006/relationships/image" Target="../media/image2239.png"/><Relationship Id="rId94" Type="http://schemas.openxmlformats.org/officeDocument/2006/relationships/customXml" Target="../ink/ink2250.xml"/><Relationship Id="rId148" Type="http://schemas.openxmlformats.org/officeDocument/2006/relationships/customXml" Target="../ink/ink2277.xml"/><Relationship Id="rId169" Type="http://schemas.openxmlformats.org/officeDocument/2006/relationships/image" Target="../media/image2287.png"/><Relationship Id="rId334" Type="http://schemas.openxmlformats.org/officeDocument/2006/relationships/customXml" Target="../ink/ink2370.xml"/><Relationship Id="rId355" Type="http://schemas.openxmlformats.org/officeDocument/2006/relationships/image" Target="../media/image2380.png"/><Relationship Id="rId376" Type="http://schemas.openxmlformats.org/officeDocument/2006/relationships/customXml" Target="../ink/ink2391.xml"/><Relationship Id="rId397" Type="http://schemas.openxmlformats.org/officeDocument/2006/relationships/image" Target="../media/image2401.png"/><Relationship Id="rId4" Type="http://schemas.openxmlformats.org/officeDocument/2006/relationships/customXml" Target="../ink/ink2205.xml"/><Relationship Id="rId180" Type="http://schemas.openxmlformats.org/officeDocument/2006/relationships/customXml" Target="../ink/ink2293.xml"/><Relationship Id="rId215" Type="http://schemas.openxmlformats.org/officeDocument/2006/relationships/image" Target="../media/image2310.png"/><Relationship Id="rId236" Type="http://schemas.openxmlformats.org/officeDocument/2006/relationships/customXml" Target="../ink/ink2321.xml"/><Relationship Id="rId257" Type="http://schemas.openxmlformats.org/officeDocument/2006/relationships/image" Target="../media/image2331.png"/><Relationship Id="rId278" Type="http://schemas.openxmlformats.org/officeDocument/2006/relationships/customXml" Target="../ink/ink2342.xml"/><Relationship Id="rId401" Type="http://schemas.openxmlformats.org/officeDocument/2006/relationships/image" Target="../media/image2403.png"/><Relationship Id="rId422" Type="http://schemas.openxmlformats.org/officeDocument/2006/relationships/customXml" Target="../ink/ink2414.xml"/><Relationship Id="rId303" Type="http://schemas.openxmlformats.org/officeDocument/2006/relationships/image" Target="../media/image2354.png"/><Relationship Id="rId42" Type="http://schemas.openxmlformats.org/officeDocument/2006/relationships/customXml" Target="../ink/ink2224.xml"/><Relationship Id="rId84" Type="http://schemas.openxmlformats.org/officeDocument/2006/relationships/customXml" Target="../ink/ink2245.xml"/><Relationship Id="rId138" Type="http://schemas.openxmlformats.org/officeDocument/2006/relationships/customXml" Target="../ink/ink2272.xml"/><Relationship Id="rId345" Type="http://schemas.openxmlformats.org/officeDocument/2006/relationships/image" Target="../media/image2375.png"/><Relationship Id="rId387" Type="http://schemas.openxmlformats.org/officeDocument/2006/relationships/image" Target="../media/image2396.png"/><Relationship Id="rId191" Type="http://schemas.openxmlformats.org/officeDocument/2006/relationships/image" Target="../media/image2298.png"/><Relationship Id="rId205" Type="http://schemas.openxmlformats.org/officeDocument/2006/relationships/image" Target="../media/image2305.png"/><Relationship Id="rId247" Type="http://schemas.openxmlformats.org/officeDocument/2006/relationships/image" Target="../media/image2326.png"/><Relationship Id="rId412" Type="http://schemas.openxmlformats.org/officeDocument/2006/relationships/customXml" Target="../ink/ink2409.xml"/><Relationship Id="rId107" Type="http://schemas.openxmlformats.org/officeDocument/2006/relationships/image" Target="../media/image2256.png"/><Relationship Id="rId289" Type="http://schemas.openxmlformats.org/officeDocument/2006/relationships/image" Target="../media/image2347.png"/><Relationship Id="rId11" Type="http://schemas.openxmlformats.org/officeDocument/2006/relationships/image" Target="../media/image2208.png"/><Relationship Id="rId53" Type="http://schemas.openxmlformats.org/officeDocument/2006/relationships/image" Target="../media/image2229.png"/><Relationship Id="rId149" Type="http://schemas.openxmlformats.org/officeDocument/2006/relationships/image" Target="../media/image2277.png"/><Relationship Id="rId314" Type="http://schemas.openxmlformats.org/officeDocument/2006/relationships/customXml" Target="../ink/ink2360.xml"/><Relationship Id="rId356" Type="http://schemas.openxmlformats.org/officeDocument/2006/relationships/customXml" Target="../ink/ink2381.xml"/><Relationship Id="rId398" Type="http://schemas.openxmlformats.org/officeDocument/2006/relationships/customXml" Target="../ink/ink2402.xml"/><Relationship Id="rId95" Type="http://schemas.openxmlformats.org/officeDocument/2006/relationships/image" Target="../media/image2250.png"/><Relationship Id="rId160" Type="http://schemas.openxmlformats.org/officeDocument/2006/relationships/customXml" Target="../ink/ink2283.xml"/><Relationship Id="rId216" Type="http://schemas.openxmlformats.org/officeDocument/2006/relationships/customXml" Target="../ink/ink2311.xml"/><Relationship Id="rId423" Type="http://schemas.openxmlformats.org/officeDocument/2006/relationships/image" Target="../media/image2414.png"/><Relationship Id="rId258" Type="http://schemas.openxmlformats.org/officeDocument/2006/relationships/customXml" Target="../ink/ink2332.xml"/><Relationship Id="rId22" Type="http://schemas.openxmlformats.org/officeDocument/2006/relationships/customXml" Target="../ink/ink2214.xml"/><Relationship Id="rId64" Type="http://schemas.openxmlformats.org/officeDocument/2006/relationships/customXml" Target="../ink/ink2235.xml"/><Relationship Id="rId118" Type="http://schemas.openxmlformats.org/officeDocument/2006/relationships/customXml" Target="../ink/ink2262.xml"/><Relationship Id="rId325" Type="http://schemas.openxmlformats.org/officeDocument/2006/relationships/image" Target="../media/image2365.png"/><Relationship Id="rId367" Type="http://schemas.openxmlformats.org/officeDocument/2006/relationships/image" Target="../media/image2386.png"/><Relationship Id="rId171" Type="http://schemas.openxmlformats.org/officeDocument/2006/relationships/image" Target="../media/image2288.png"/><Relationship Id="rId227" Type="http://schemas.openxmlformats.org/officeDocument/2006/relationships/image" Target="../media/image231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9.png"/><Relationship Id="rId299" Type="http://schemas.openxmlformats.org/officeDocument/2006/relationships/image" Target="../media/image2570.png"/><Relationship Id="rId21" Type="http://schemas.openxmlformats.org/officeDocument/2006/relationships/image" Target="../media/image2431.png"/><Relationship Id="rId63" Type="http://schemas.openxmlformats.org/officeDocument/2006/relationships/image" Target="../media/image2452.png"/><Relationship Id="rId159" Type="http://schemas.openxmlformats.org/officeDocument/2006/relationships/image" Target="../media/image2500.png"/><Relationship Id="rId324" Type="http://schemas.openxmlformats.org/officeDocument/2006/relationships/customXml" Target="../ink/ink2583.xml"/><Relationship Id="rId366" Type="http://schemas.openxmlformats.org/officeDocument/2006/relationships/customXml" Target="../ink/ink2604.xml"/><Relationship Id="rId170" Type="http://schemas.openxmlformats.org/officeDocument/2006/relationships/customXml" Target="../ink/ink2506.xml"/><Relationship Id="rId226" Type="http://schemas.openxmlformats.org/officeDocument/2006/relationships/customXml" Target="../ink/ink2534.xml"/><Relationship Id="rId433" Type="http://schemas.openxmlformats.org/officeDocument/2006/relationships/image" Target="../media/image2637.png"/><Relationship Id="rId268" Type="http://schemas.openxmlformats.org/officeDocument/2006/relationships/customXml" Target="../ink/ink2555.xml"/><Relationship Id="rId32" Type="http://schemas.openxmlformats.org/officeDocument/2006/relationships/customXml" Target="../ink/ink2437.xml"/><Relationship Id="rId74" Type="http://schemas.openxmlformats.org/officeDocument/2006/relationships/customXml" Target="../ink/ink2458.xml"/><Relationship Id="rId128" Type="http://schemas.openxmlformats.org/officeDocument/2006/relationships/customXml" Target="../ink/ink2485.xml"/><Relationship Id="rId335" Type="http://schemas.openxmlformats.org/officeDocument/2006/relationships/image" Target="../media/image2588.png"/><Relationship Id="rId377" Type="http://schemas.openxmlformats.org/officeDocument/2006/relationships/image" Target="../media/image2609.png"/><Relationship Id="rId5" Type="http://schemas.openxmlformats.org/officeDocument/2006/relationships/image" Target="../media/image2423.png"/><Relationship Id="rId181" Type="http://schemas.openxmlformats.org/officeDocument/2006/relationships/image" Target="../media/image2511.png"/><Relationship Id="rId237" Type="http://schemas.openxmlformats.org/officeDocument/2006/relationships/image" Target="../media/image2539.png"/><Relationship Id="rId402" Type="http://schemas.openxmlformats.org/officeDocument/2006/relationships/customXml" Target="../ink/ink2622.xml"/><Relationship Id="rId279" Type="http://schemas.openxmlformats.org/officeDocument/2006/relationships/image" Target="../media/image2560.png"/><Relationship Id="rId43" Type="http://schemas.openxmlformats.org/officeDocument/2006/relationships/image" Target="../media/image2442.png"/><Relationship Id="rId139" Type="http://schemas.openxmlformats.org/officeDocument/2006/relationships/image" Target="../media/image2490.png"/><Relationship Id="rId290" Type="http://schemas.openxmlformats.org/officeDocument/2006/relationships/customXml" Target="../ink/ink2566.xml"/><Relationship Id="rId304" Type="http://schemas.openxmlformats.org/officeDocument/2006/relationships/customXml" Target="../ink/ink2573.xml"/><Relationship Id="rId346" Type="http://schemas.openxmlformats.org/officeDocument/2006/relationships/customXml" Target="../ink/ink2594.xml"/><Relationship Id="rId388" Type="http://schemas.openxmlformats.org/officeDocument/2006/relationships/customXml" Target="../ink/ink2615.xml"/><Relationship Id="rId85" Type="http://schemas.openxmlformats.org/officeDocument/2006/relationships/image" Target="../media/image2463.png"/><Relationship Id="rId150" Type="http://schemas.openxmlformats.org/officeDocument/2006/relationships/customXml" Target="../ink/ink2496.xml"/><Relationship Id="rId192" Type="http://schemas.openxmlformats.org/officeDocument/2006/relationships/customXml" Target="../ink/ink2517.xml"/><Relationship Id="rId206" Type="http://schemas.openxmlformats.org/officeDocument/2006/relationships/customXml" Target="../ink/ink2524.xml"/><Relationship Id="rId413" Type="http://schemas.openxmlformats.org/officeDocument/2006/relationships/image" Target="../media/image2627.png"/><Relationship Id="rId248" Type="http://schemas.openxmlformats.org/officeDocument/2006/relationships/customXml" Target="../ink/ink2545.xml"/><Relationship Id="rId12" Type="http://schemas.openxmlformats.org/officeDocument/2006/relationships/customXml" Target="../ink/ink2427.xml"/><Relationship Id="rId33" Type="http://schemas.openxmlformats.org/officeDocument/2006/relationships/image" Target="../media/image2437.png"/><Relationship Id="rId108" Type="http://schemas.openxmlformats.org/officeDocument/2006/relationships/customXml" Target="../ink/ink2475.xml"/><Relationship Id="rId129" Type="http://schemas.openxmlformats.org/officeDocument/2006/relationships/image" Target="../media/image2485.png"/><Relationship Id="rId280" Type="http://schemas.openxmlformats.org/officeDocument/2006/relationships/customXml" Target="../ink/ink2561.xml"/><Relationship Id="rId315" Type="http://schemas.openxmlformats.org/officeDocument/2006/relationships/image" Target="../media/image2578.png"/><Relationship Id="rId336" Type="http://schemas.openxmlformats.org/officeDocument/2006/relationships/customXml" Target="../ink/ink2589.xml"/><Relationship Id="rId357" Type="http://schemas.openxmlformats.org/officeDocument/2006/relationships/image" Target="../media/image2599.png"/><Relationship Id="rId54" Type="http://schemas.openxmlformats.org/officeDocument/2006/relationships/customXml" Target="../ink/ink2448.xml"/><Relationship Id="rId75" Type="http://schemas.openxmlformats.org/officeDocument/2006/relationships/image" Target="../media/image2458.png"/><Relationship Id="rId96" Type="http://schemas.openxmlformats.org/officeDocument/2006/relationships/customXml" Target="../ink/ink2469.xml"/><Relationship Id="rId140" Type="http://schemas.openxmlformats.org/officeDocument/2006/relationships/customXml" Target="../ink/ink2491.xml"/><Relationship Id="rId161" Type="http://schemas.openxmlformats.org/officeDocument/2006/relationships/image" Target="../media/image2501.png"/><Relationship Id="rId182" Type="http://schemas.openxmlformats.org/officeDocument/2006/relationships/customXml" Target="../ink/ink2512.xml"/><Relationship Id="rId217" Type="http://schemas.openxmlformats.org/officeDocument/2006/relationships/image" Target="../media/image2529.png"/><Relationship Id="rId378" Type="http://schemas.openxmlformats.org/officeDocument/2006/relationships/customXml" Target="../ink/ink2610.xml"/><Relationship Id="rId399" Type="http://schemas.openxmlformats.org/officeDocument/2006/relationships/image" Target="../media/image2620.png"/><Relationship Id="rId403" Type="http://schemas.openxmlformats.org/officeDocument/2006/relationships/image" Target="../media/image2622.png"/><Relationship Id="rId6" Type="http://schemas.openxmlformats.org/officeDocument/2006/relationships/customXml" Target="../ink/ink2424.xml"/><Relationship Id="rId238" Type="http://schemas.openxmlformats.org/officeDocument/2006/relationships/customXml" Target="../ink/ink2540.xml"/><Relationship Id="rId259" Type="http://schemas.openxmlformats.org/officeDocument/2006/relationships/image" Target="../media/image2550.png"/><Relationship Id="rId424" Type="http://schemas.openxmlformats.org/officeDocument/2006/relationships/customXml" Target="../ink/ink2633.xml"/><Relationship Id="rId23" Type="http://schemas.openxmlformats.org/officeDocument/2006/relationships/image" Target="../media/image2432.png"/><Relationship Id="rId119" Type="http://schemas.openxmlformats.org/officeDocument/2006/relationships/image" Target="../media/image2480.png"/><Relationship Id="rId270" Type="http://schemas.openxmlformats.org/officeDocument/2006/relationships/customXml" Target="../ink/ink2556.xml"/><Relationship Id="rId291" Type="http://schemas.openxmlformats.org/officeDocument/2006/relationships/image" Target="../media/image2566.png"/><Relationship Id="rId305" Type="http://schemas.openxmlformats.org/officeDocument/2006/relationships/image" Target="../media/image2573.png"/><Relationship Id="rId326" Type="http://schemas.openxmlformats.org/officeDocument/2006/relationships/customXml" Target="../ink/ink2584.xml"/><Relationship Id="rId347" Type="http://schemas.openxmlformats.org/officeDocument/2006/relationships/image" Target="../media/image2594.png"/><Relationship Id="rId44" Type="http://schemas.openxmlformats.org/officeDocument/2006/relationships/customXml" Target="../ink/ink2443.xml"/><Relationship Id="rId65" Type="http://schemas.openxmlformats.org/officeDocument/2006/relationships/image" Target="../media/image2453.png"/><Relationship Id="rId86" Type="http://schemas.openxmlformats.org/officeDocument/2006/relationships/customXml" Target="../ink/ink2464.xml"/><Relationship Id="rId130" Type="http://schemas.openxmlformats.org/officeDocument/2006/relationships/customXml" Target="../ink/ink2486.xml"/><Relationship Id="rId151" Type="http://schemas.openxmlformats.org/officeDocument/2006/relationships/image" Target="../media/image2496.png"/><Relationship Id="rId368" Type="http://schemas.openxmlformats.org/officeDocument/2006/relationships/customXml" Target="../ink/ink2605.xml"/><Relationship Id="rId389" Type="http://schemas.openxmlformats.org/officeDocument/2006/relationships/image" Target="../media/image2615.png"/><Relationship Id="rId172" Type="http://schemas.openxmlformats.org/officeDocument/2006/relationships/customXml" Target="../ink/ink2507.xml"/><Relationship Id="rId193" Type="http://schemas.openxmlformats.org/officeDocument/2006/relationships/image" Target="../media/image2517.png"/><Relationship Id="rId207" Type="http://schemas.openxmlformats.org/officeDocument/2006/relationships/image" Target="../media/image2524.png"/><Relationship Id="rId228" Type="http://schemas.openxmlformats.org/officeDocument/2006/relationships/customXml" Target="../ink/ink2535.xml"/><Relationship Id="rId249" Type="http://schemas.openxmlformats.org/officeDocument/2006/relationships/image" Target="../media/image2545.png"/><Relationship Id="rId414" Type="http://schemas.openxmlformats.org/officeDocument/2006/relationships/customXml" Target="../ink/ink2628.xml"/><Relationship Id="rId435" Type="http://schemas.openxmlformats.org/officeDocument/2006/relationships/image" Target="../media/image2638.png"/><Relationship Id="rId13" Type="http://schemas.openxmlformats.org/officeDocument/2006/relationships/image" Target="../media/image2427.png"/><Relationship Id="rId109" Type="http://schemas.openxmlformats.org/officeDocument/2006/relationships/image" Target="../media/image2475.png"/><Relationship Id="rId260" Type="http://schemas.openxmlformats.org/officeDocument/2006/relationships/customXml" Target="../ink/ink2551.xml"/><Relationship Id="rId281" Type="http://schemas.openxmlformats.org/officeDocument/2006/relationships/image" Target="../media/image2561.png"/><Relationship Id="rId316" Type="http://schemas.openxmlformats.org/officeDocument/2006/relationships/customXml" Target="../ink/ink2579.xml"/><Relationship Id="rId337" Type="http://schemas.openxmlformats.org/officeDocument/2006/relationships/image" Target="../media/image2589.png"/><Relationship Id="rId34" Type="http://schemas.openxmlformats.org/officeDocument/2006/relationships/customXml" Target="../ink/ink2438.xml"/><Relationship Id="rId55" Type="http://schemas.openxmlformats.org/officeDocument/2006/relationships/image" Target="../media/image2448.png"/><Relationship Id="rId76" Type="http://schemas.openxmlformats.org/officeDocument/2006/relationships/customXml" Target="../ink/ink2459.xml"/><Relationship Id="rId97" Type="http://schemas.openxmlformats.org/officeDocument/2006/relationships/image" Target="../media/image2469.png"/><Relationship Id="rId120" Type="http://schemas.openxmlformats.org/officeDocument/2006/relationships/customXml" Target="../ink/ink2481.xml"/><Relationship Id="rId141" Type="http://schemas.openxmlformats.org/officeDocument/2006/relationships/image" Target="../media/image2491.png"/><Relationship Id="rId358" Type="http://schemas.openxmlformats.org/officeDocument/2006/relationships/customXml" Target="../ink/ink2600.xml"/><Relationship Id="rId379" Type="http://schemas.openxmlformats.org/officeDocument/2006/relationships/image" Target="../media/image2610.png"/><Relationship Id="rId7" Type="http://schemas.openxmlformats.org/officeDocument/2006/relationships/image" Target="../media/image2424.png"/><Relationship Id="rId162" Type="http://schemas.openxmlformats.org/officeDocument/2006/relationships/customXml" Target="../ink/ink2502.xml"/><Relationship Id="rId183" Type="http://schemas.openxmlformats.org/officeDocument/2006/relationships/image" Target="../media/image2512.png"/><Relationship Id="rId218" Type="http://schemas.openxmlformats.org/officeDocument/2006/relationships/customXml" Target="../ink/ink2530.xml"/><Relationship Id="rId239" Type="http://schemas.openxmlformats.org/officeDocument/2006/relationships/image" Target="../media/image2540.png"/><Relationship Id="rId390" Type="http://schemas.openxmlformats.org/officeDocument/2006/relationships/customXml" Target="../ink/ink2616.xml"/><Relationship Id="rId404" Type="http://schemas.openxmlformats.org/officeDocument/2006/relationships/customXml" Target="../ink/ink2623.xml"/><Relationship Id="rId425" Type="http://schemas.openxmlformats.org/officeDocument/2006/relationships/image" Target="../media/image2633.png"/><Relationship Id="rId250" Type="http://schemas.openxmlformats.org/officeDocument/2006/relationships/customXml" Target="../ink/ink2546.xml"/><Relationship Id="rId271" Type="http://schemas.openxmlformats.org/officeDocument/2006/relationships/image" Target="../media/image2556.png"/><Relationship Id="rId292" Type="http://schemas.openxmlformats.org/officeDocument/2006/relationships/customXml" Target="../ink/ink2567.xml"/><Relationship Id="rId306" Type="http://schemas.openxmlformats.org/officeDocument/2006/relationships/customXml" Target="../ink/ink2574.xml"/><Relationship Id="rId24" Type="http://schemas.openxmlformats.org/officeDocument/2006/relationships/customXml" Target="../ink/ink2433.xml"/><Relationship Id="rId45" Type="http://schemas.openxmlformats.org/officeDocument/2006/relationships/image" Target="../media/image2443.png"/><Relationship Id="rId66" Type="http://schemas.openxmlformats.org/officeDocument/2006/relationships/customXml" Target="../ink/ink2454.xml"/><Relationship Id="rId87" Type="http://schemas.openxmlformats.org/officeDocument/2006/relationships/image" Target="../media/image2464.png"/><Relationship Id="rId110" Type="http://schemas.openxmlformats.org/officeDocument/2006/relationships/customXml" Target="../ink/ink2476.xml"/><Relationship Id="rId131" Type="http://schemas.openxmlformats.org/officeDocument/2006/relationships/image" Target="../media/image2486.png"/><Relationship Id="rId327" Type="http://schemas.openxmlformats.org/officeDocument/2006/relationships/image" Target="../media/image2584.png"/><Relationship Id="rId348" Type="http://schemas.openxmlformats.org/officeDocument/2006/relationships/customXml" Target="../ink/ink2595.xml"/><Relationship Id="rId369" Type="http://schemas.openxmlformats.org/officeDocument/2006/relationships/image" Target="../media/image2605.png"/><Relationship Id="rId152" Type="http://schemas.openxmlformats.org/officeDocument/2006/relationships/customXml" Target="../ink/ink2497.xml"/><Relationship Id="rId173" Type="http://schemas.openxmlformats.org/officeDocument/2006/relationships/image" Target="../media/image2507.png"/><Relationship Id="rId194" Type="http://schemas.openxmlformats.org/officeDocument/2006/relationships/customXml" Target="../ink/ink2518.xml"/><Relationship Id="rId208" Type="http://schemas.openxmlformats.org/officeDocument/2006/relationships/customXml" Target="../ink/ink2525.xml"/><Relationship Id="rId229" Type="http://schemas.openxmlformats.org/officeDocument/2006/relationships/image" Target="../media/image2535.png"/><Relationship Id="rId380" Type="http://schemas.openxmlformats.org/officeDocument/2006/relationships/customXml" Target="../ink/ink2611.xml"/><Relationship Id="rId415" Type="http://schemas.openxmlformats.org/officeDocument/2006/relationships/image" Target="../media/image2628.png"/><Relationship Id="rId436" Type="http://schemas.openxmlformats.org/officeDocument/2006/relationships/customXml" Target="../ink/ink2639.xml"/><Relationship Id="rId240" Type="http://schemas.openxmlformats.org/officeDocument/2006/relationships/customXml" Target="../ink/ink2541.xml"/><Relationship Id="rId261" Type="http://schemas.openxmlformats.org/officeDocument/2006/relationships/image" Target="../media/image2551.png"/><Relationship Id="rId14" Type="http://schemas.openxmlformats.org/officeDocument/2006/relationships/customXml" Target="../ink/ink2428.xml"/><Relationship Id="rId35" Type="http://schemas.openxmlformats.org/officeDocument/2006/relationships/image" Target="../media/image2438.png"/><Relationship Id="rId56" Type="http://schemas.openxmlformats.org/officeDocument/2006/relationships/customXml" Target="../ink/ink2449.xml"/><Relationship Id="rId77" Type="http://schemas.openxmlformats.org/officeDocument/2006/relationships/image" Target="../media/image2459.png"/><Relationship Id="rId100" Type="http://schemas.openxmlformats.org/officeDocument/2006/relationships/customXml" Target="../ink/ink2471.xml"/><Relationship Id="rId282" Type="http://schemas.openxmlformats.org/officeDocument/2006/relationships/customXml" Target="../ink/ink2562.xml"/><Relationship Id="rId317" Type="http://schemas.openxmlformats.org/officeDocument/2006/relationships/image" Target="../media/image2579.png"/><Relationship Id="rId338" Type="http://schemas.openxmlformats.org/officeDocument/2006/relationships/customXml" Target="../ink/ink2590.xml"/><Relationship Id="rId359" Type="http://schemas.openxmlformats.org/officeDocument/2006/relationships/image" Target="../media/image2600.png"/><Relationship Id="rId8" Type="http://schemas.openxmlformats.org/officeDocument/2006/relationships/customXml" Target="../ink/ink2425.xml"/><Relationship Id="rId98" Type="http://schemas.openxmlformats.org/officeDocument/2006/relationships/customXml" Target="../ink/ink2470.xml"/><Relationship Id="rId121" Type="http://schemas.openxmlformats.org/officeDocument/2006/relationships/image" Target="../media/image2481.png"/><Relationship Id="rId142" Type="http://schemas.openxmlformats.org/officeDocument/2006/relationships/customXml" Target="../ink/ink2492.xml"/><Relationship Id="rId163" Type="http://schemas.openxmlformats.org/officeDocument/2006/relationships/image" Target="../media/image2502.png"/><Relationship Id="rId184" Type="http://schemas.openxmlformats.org/officeDocument/2006/relationships/customXml" Target="../ink/ink2513.xml"/><Relationship Id="rId219" Type="http://schemas.openxmlformats.org/officeDocument/2006/relationships/image" Target="../media/image2530.png"/><Relationship Id="rId370" Type="http://schemas.openxmlformats.org/officeDocument/2006/relationships/customXml" Target="../ink/ink2606.xml"/><Relationship Id="rId391" Type="http://schemas.openxmlformats.org/officeDocument/2006/relationships/image" Target="../media/image2616.png"/><Relationship Id="rId405" Type="http://schemas.openxmlformats.org/officeDocument/2006/relationships/image" Target="../media/image2623.png"/><Relationship Id="rId426" Type="http://schemas.openxmlformats.org/officeDocument/2006/relationships/customXml" Target="../ink/ink2634.xml"/><Relationship Id="rId230" Type="http://schemas.openxmlformats.org/officeDocument/2006/relationships/customXml" Target="../ink/ink2536.xml"/><Relationship Id="rId251" Type="http://schemas.openxmlformats.org/officeDocument/2006/relationships/image" Target="../media/image2546.png"/><Relationship Id="rId25" Type="http://schemas.openxmlformats.org/officeDocument/2006/relationships/image" Target="../media/image2433.png"/><Relationship Id="rId46" Type="http://schemas.openxmlformats.org/officeDocument/2006/relationships/customXml" Target="../ink/ink2444.xml"/><Relationship Id="rId67" Type="http://schemas.openxmlformats.org/officeDocument/2006/relationships/image" Target="../media/image2454.png"/><Relationship Id="rId272" Type="http://schemas.openxmlformats.org/officeDocument/2006/relationships/customXml" Target="../ink/ink2557.xml"/><Relationship Id="rId293" Type="http://schemas.openxmlformats.org/officeDocument/2006/relationships/image" Target="../media/image2567.png"/><Relationship Id="rId307" Type="http://schemas.openxmlformats.org/officeDocument/2006/relationships/image" Target="../media/image2574.png"/><Relationship Id="rId328" Type="http://schemas.openxmlformats.org/officeDocument/2006/relationships/customXml" Target="../ink/ink2585.xml"/><Relationship Id="rId349" Type="http://schemas.openxmlformats.org/officeDocument/2006/relationships/image" Target="../media/image2595.png"/><Relationship Id="rId88" Type="http://schemas.openxmlformats.org/officeDocument/2006/relationships/customXml" Target="../ink/ink2465.xml"/><Relationship Id="rId111" Type="http://schemas.openxmlformats.org/officeDocument/2006/relationships/image" Target="../media/image2476.png"/><Relationship Id="rId132" Type="http://schemas.openxmlformats.org/officeDocument/2006/relationships/customXml" Target="../ink/ink2487.xml"/><Relationship Id="rId153" Type="http://schemas.openxmlformats.org/officeDocument/2006/relationships/image" Target="../media/image2497.png"/><Relationship Id="rId174" Type="http://schemas.openxmlformats.org/officeDocument/2006/relationships/customXml" Target="../ink/ink2508.xml"/><Relationship Id="rId195" Type="http://schemas.openxmlformats.org/officeDocument/2006/relationships/image" Target="../media/image2518.png"/><Relationship Id="rId209" Type="http://schemas.openxmlformats.org/officeDocument/2006/relationships/image" Target="../media/image2525.png"/><Relationship Id="rId360" Type="http://schemas.openxmlformats.org/officeDocument/2006/relationships/customXml" Target="../ink/ink2601.xml"/><Relationship Id="rId381" Type="http://schemas.openxmlformats.org/officeDocument/2006/relationships/image" Target="../media/image2611.png"/><Relationship Id="rId416" Type="http://schemas.openxmlformats.org/officeDocument/2006/relationships/customXml" Target="../ink/ink2629.xml"/><Relationship Id="rId220" Type="http://schemas.openxmlformats.org/officeDocument/2006/relationships/customXml" Target="../ink/ink2531.xml"/><Relationship Id="rId241" Type="http://schemas.openxmlformats.org/officeDocument/2006/relationships/image" Target="../media/image2541.png"/><Relationship Id="rId437" Type="http://schemas.openxmlformats.org/officeDocument/2006/relationships/image" Target="../media/image2639.png"/><Relationship Id="rId15" Type="http://schemas.openxmlformats.org/officeDocument/2006/relationships/image" Target="../media/image2428.png"/><Relationship Id="rId36" Type="http://schemas.openxmlformats.org/officeDocument/2006/relationships/customXml" Target="../ink/ink2439.xml"/><Relationship Id="rId57" Type="http://schemas.openxmlformats.org/officeDocument/2006/relationships/image" Target="../media/image2449.png"/><Relationship Id="rId262" Type="http://schemas.openxmlformats.org/officeDocument/2006/relationships/customXml" Target="../ink/ink2552.xml"/><Relationship Id="rId283" Type="http://schemas.openxmlformats.org/officeDocument/2006/relationships/image" Target="../media/image2562.png"/><Relationship Id="rId318" Type="http://schemas.openxmlformats.org/officeDocument/2006/relationships/customXml" Target="../ink/ink2580.xml"/><Relationship Id="rId339" Type="http://schemas.openxmlformats.org/officeDocument/2006/relationships/image" Target="../media/image2590.png"/><Relationship Id="rId78" Type="http://schemas.openxmlformats.org/officeDocument/2006/relationships/customXml" Target="../ink/ink2460.xml"/><Relationship Id="rId99" Type="http://schemas.openxmlformats.org/officeDocument/2006/relationships/image" Target="../media/image2470.png"/><Relationship Id="rId101" Type="http://schemas.openxmlformats.org/officeDocument/2006/relationships/image" Target="../media/image2471.png"/><Relationship Id="rId122" Type="http://schemas.openxmlformats.org/officeDocument/2006/relationships/customXml" Target="../ink/ink2482.xml"/><Relationship Id="rId143" Type="http://schemas.openxmlformats.org/officeDocument/2006/relationships/image" Target="../media/image2492.png"/><Relationship Id="rId164" Type="http://schemas.openxmlformats.org/officeDocument/2006/relationships/customXml" Target="../ink/ink2503.xml"/><Relationship Id="rId185" Type="http://schemas.openxmlformats.org/officeDocument/2006/relationships/image" Target="../media/image2513.png"/><Relationship Id="rId350" Type="http://schemas.openxmlformats.org/officeDocument/2006/relationships/customXml" Target="../ink/ink2596.xml"/><Relationship Id="rId371" Type="http://schemas.openxmlformats.org/officeDocument/2006/relationships/image" Target="../media/image2606.png"/><Relationship Id="rId406" Type="http://schemas.openxmlformats.org/officeDocument/2006/relationships/customXml" Target="../ink/ink2624.xml"/><Relationship Id="rId9" Type="http://schemas.openxmlformats.org/officeDocument/2006/relationships/image" Target="../media/image2425.png"/><Relationship Id="rId210" Type="http://schemas.openxmlformats.org/officeDocument/2006/relationships/customXml" Target="../ink/ink2526.xml"/><Relationship Id="rId392" Type="http://schemas.openxmlformats.org/officeDocument/2006/relationships/customXml" Target="../ink/ink2617.xml"/><Relationship Id="rId427" Type="http://schemas.openxmlformats.org/officeDocument/2006/relationships/image" Target="../media/image2634.png"/><Relationship Id="rId26" Type="http://schemas.openxmlformats.org/officeDocument/2006/relationships/customXml" Target="../ink/ink2434.xml"/><Relationship Id="rId231" Type="http://schemas.openxmlformats.org/officeDocument/2006/relationships/image" Target="../media/image2536.png"/><Relationship Id="rId252" Type="http://schemas.openxmlformats.org/officeDocument/2006/relationships/customXml" Target="../ink/ink2547.xml"/><Relationship Id="rId273" Type="http://schemas.openxmlformats.org/officeDocument/2006/relationships/image" Target="../media/image2557.png"/><Relationship Id="rId294" Type="http://schemas.openxmlformats.org/officeDocument/2006/relationships/customXml" Target="../ink/ink2568.xml"/><Relationship Id="rId308" Type="http://schemas.openxmlformats.org/officeDocument/2006/relationships/customXml" Target="../ink/ink2575.xml"/><Relationship Id="rId329" Type="http://schemas.openxmlformats.org/officeDocument/2006/relationships/image" Target="../media/image2585.png"/><Relationship Id="rId47" Type="http://schemas.openxmlformats.org/officeDocument/2006/relationships/image" Target="../media/image2444.png"/><Relationship Id="rId68" Type="http://schemas.openxmlformats.org/officeDocument/2006/relationships/customXml" Target="../ink/ink2455.xml"/><Relationship Id="rId89" Type="http://schemas.openxmlformats.org/officeDocument/2006/relationships/image" Target="../media/image2465.png"/><Relationship Id="rId112" Type="http://schemas.openxmlformats.org/officeDocument/2006/relationships/customXml" Target="../ink/ink2477.xml"/><Relationship Id="rId133" Type="http://schemas.openxmlformats.org/officeDocument/2006/relationships/image" Target="../media/image2487.png"/><Relationship Id="rId154" Type="http://schemas.openxmlformats.org/officeDocument/2006/relationships/customXml" Target="../ink/ink2498.xml"/><Relationship Id="rId175" Type="http://schemas.openxmlformats.org/officeDocument/2006/relationships/image" Target="../media/image2508.png"/><Relationship Id="rId340" Type="http://schemas.openxmlformats.org/officeDocument/2006/relationships/customXml" Target="../ink/ink2591.xml"/><Relationship Id="rId361" Type="http://schemas.openxmlformats.org/officeDocument/2006/relationships/image" Target="../media/image2601.png"/><Relationship Id="rId196" Type="http://schemas.openxmlformats.org/officeDocument/2006/relationships/customXml" Target="../ink/ink2519.xml"/><Relationship Id="rId200" Type="http://schemas.openxmlformats.org/officeDocument/2006/relationships/customXml" Target="../ink/ink2521.xml"/><Relationship Id="rId382" Type="http://schemas.openxmlformats.org/officeDocument/2006/relationships/customXml" Target="../ink/ink2612.xml"/><Relationship Id="rId417" Type="http://schemas.openxmlformats.org/officeDocument/2006/relationships/image" Target="../media/image2629.png"/><Relationship Id="rId438" Type="http://schemas.openxmlformats.org/officeDocument/2006/relationships/customXml" Target="../ink/ink2640.xml"/><Relationship Id="rId16" Type="http://schemas.openxmlformats.org/officeDocument/2006/relationships/customXml" Target="../ink/ink2429.xml"/><Relationship Id="rId221" Type="http://schemas.openxmlformats.org/officeDocument/2006/relationships/image" Target="../media/image2531.png"/><Relationship Id="rId242" Type="http://schemas.openxmlformats.org/officeDocument/2006/relationships/customXml" Target="../ink/ink2542.xml"/><Relationship Id="rId263" Type="http://schemas.openxmlformats.org/officeDocument/2006/relationships/image" Target="../media/image2552.png"/><Relationship Id="rId284" Type="http://schemas.openxmlformats.org/officeDocument/2006/relationships/customXml" Target="../ink/ink2563.xml"/><Relationship Id="rId319" Type="http://schemas.openxmlformats.org/officeDocument/2006/relationships/image" Target="../media/image2580.png"/><Relationship Id="rId37" Type="http://schemas.openxmlformats.org/officeDocument/2006/relationships/image" Target="../media/image2439.png"/><Relationship Id="rId58" Type="http://schemas.openxmlformats.org/officeDocument/2006/relationships/customXml" Target="../ink/ink2450.xml"/><Relationship Id="rId79" Type="http://schemas.openxmlformats.org/officeDocument/2006/relationships/image" Target="../media/image2460.png"/><Relationship Id="rId102" Type="http://schemas.openxmlformats.org/officeDocument/2006/relationships/customXml" Target="../ink/ink2472.xml"/><Relationship Id="rId123" Type="http://schemas.openxmlformats.org/officeDocument/2006/relationships/image" Target="../media/image2482.png"/><Relationship Id="rId144" Type="http://schemas.openxmlformats.org/officeDocument/2006/relationships/customXml" Target="../ink/ink2493.xml"/><Relationship Id="rId330" Type="http://schemas.openxmlformats.org/officeDocument/2006/relationships/customXml" Target="../ink/ink2586.xml"/><Relationship Id="rId90" Type="http://schemas.openxmlformats.org/officeDocument/2006/relationships/customXml" Target="../ink/ink2466.xml"/><Relationship Id="rId165" Type="http://schemas.openxmlformats.org/officeDocument/2006/relationships/image" Target="../media/image2503.png"/><Relationship Id="rId186" Type="http://schemas.openxmlformats.org/officeDocument/2006/relationships/customXml" Target="../ink/ink2514.xml"/><Relationship Id="rId351" Type="http://schemas.openxmlformats.org/officeDocument/2006/relationships/image" Target="../media/image2596.png"/><Relationship Id="rId372" Type="http://schemas.openxmlformats.org/officeDocument/2006/relationships/customXml" Target="../ink/ink2607.xml"/><Relationship Id="rId393" Type="http://schemas.openxmlformats.org/officeDocument/2006/relationships/image" Target="../media/image2617.png"/><Relationship Id="rId407" Type="http://schemas.openxmlformats.org/officeDocument/2006/relationships/image" Target="../media/image2624.png"/><Relationship Id="rId428" Type="http://schemas.openxmlformats.org/officeDocument/2006/relationships/customXml" Target="../ink/ink2635.xml"/><Relationship Id="rId211" Type="http://schemas.openxmlformats.org/officeDocument/2006/relationships/image" Target="../media/image2526.png"/><Relationship Id="rId232" Type="http://schemas.openxmlformats.org/officeDocument/2006/relationships/customXml" Target="../ink/ink2537.xml"/><Relationship Id="rId253" Type="http://schemas.openxmlformats.org/officeDocument/2006/relationships/image" Target="../media/image2547.png"/><Relationship Id="rId274" Type="http://schemas.openxmlformats.org/officeDocument/2006/relationships/customXml" Target="../ink/ink2558.xml"/><Relationship Id="rId295" Type="http://schemas.openxmlformats.org/officeDocument/2006/relationships/image" Target="../media/image2568.png"/><Relationship Id="rId309" Type="http://schemas.openxmlformats.org/officeDocument/2006/relationships/image" Target="../media/image2575.png"/><Relationship Id="rId27" Type="http://schemas.openxmlformats.org/officeDocument/2006/relationships/image" Target="../media/image2434.png"/><Relationship Id="rId48" Type="http://schemas.openxmlformats.org/officeDocument/2006/relationships/customXml" Target="../ink/ink2445.xml"/><Relationship Id="rId69" Type="http://schemas.openxmlformats.org/officeDocument/2006/relationships/image" Target="../media/image2455.png"/><Relationship Id="rId113" Type="http://schemas.openxmlformats.org/officeDocument/2006/relationships/image" Target="../media/image2477.png"/><Relationship Id="rId134" Type="http://schemas.openxmlformats.org/officeDocument/2006/relationships/customXml" Target="../ink/ink2488.xml"/><Relationship Id="rId320" Type="http://schemas.openxmlformats.org/officeDocument/2006/relationships/customXml" Target="../ink/ink2581.xml"/><Relationship Id="rId80" Type="http://schemas.openxmlformats.org/officeDocument/2006/relationships/customXml" Target="../ink/ink2461.xml"/><Relationship Id="rId155" Type="http://schemas.openxmlformats.org/officeDocument/2006/relationships/image" Target="../media/image2498.png"/><Relationship Id="rId176" Type="http://schemas.openxmlformats.org/officeDocument/2006/relationships/customXml" Target="../ink/ink2509.xml"/><Relationship Id="rId197" Type="http://schemas.openxmlformats.org/officeDocument/2006/relationships/image" Target="../media/image2519.png"/><Relationship Id="rId341" Type="http://schemas.openxmlformats.org/officeDocument/2006/relationships/image" Target="../media/image2591.png"/><Relationship Id="rId362" Type="http://schemas.openxmlformats.org/officeDocument/2006/relationships/customXml" Target="../ink/ink2602.xml"/><Relationship Id="rId383" Type="http://schemas.openxmlformats.org/officeDocument/2006/relationships/image" Target="../media/image2612.png"/><Relationship Id="rId418" Type="http://schemas.openxmlformats.org/officeDocument/2006/relationships/customXml" Target="../ink/ink2630.xml"/><Relationship Id="rId439" Type="http://schemas.openxmlformats.org/officeDocument/2006/relationships/image" Target="../media/image2640.png"/><Relationship Id="rId201" Type="http://schemas.openxmlformats.org/officeDocument/2006/relationships/image" Target="../media/image2521.png"/><Relationship Id="rId222" Type="http://schemas.openxmlformats.org/officeDocument/2006/relationships/customXml" Target="../ink/ink2532.xml"/><Relationship Id="rId243" Type="http://schemas.openxmlformats.org/officeDocument/2006/relationships/image" Target="../media/image2542.png"/><Relationship Id="rId264" Type="http://schemas.openxmlformats.org/officeDocument/2006/relationships/customXml" Target="../ink/ink2553.xml"/><Relationship Id="rId285" Type="http://schemas.openxmlformats.org/officeDocument/2006/relationships/image" Target="../media/image2563.png"/><Relationship Id="rId17" Type="http://schemas.openxmlformats.org/officeDocument/2006/relationships/image" Target="../media/image2429.png"/><Relationship Id="rId38" Type="http://schemas.openxmlformats.org/officeDocument/2006/relationships/customXml" Target="../ink/ink2440.xml"/><Relationship Id="rId59" Type="http://schemas.openxmlformats.org/officeDocument/2006/relationships/image" Target="../media/image2450.png"/><Relationship Id="rId103" Type="http://schemas.openxmlformats.org/officeDocument/2006/relationships/image" Target="../media/image2472.png"/><Relationship Id="rId124" Type="http://schemas.openxmlformats.org/officeDocument/2006/relationships/customXml" Target="../ink/ink2483.xml"/><Relationship Id="rId310" Type="http://schemas.openxmlformats.org/officeDocument/2006/relationships/customXml" Target="../ink/ink2576.xml"/><Relationship Id="rId70" Type="http://schemas.openxmlformats.org/officeDocument/2006/relationships/customXml" Target="../ink/ink2456.xml"/><Relationship Id="rId91" Type="http://schemas.openxmlformats.org/officeDocument/2006/relationships/image" Target="../media/image2466.png"/><Relationship Id="rId145" Type="http://schemas.openxmlformats.org/officeDocument/2006/relationships/image" Target="../media/image2493.png"/><Relationship Id="rId166" Type="http://schemas.openxmlformats.org/officeDocument/2006/relationships/customXml" Target="../ink/ink2504.xml"/><Relationship Id="rId187" Type="http://schemas.openxmlformats.org/officeDocument/2006/relationships/image" Target="../media/image2514.png"/><Relationship Id="rId331" Type="http://schemas.openxmlformats.org/officeDocument/2006/relationships/image" Target="../media/image2586.png"/><Relationship Id="rId352" Type="http://schemas.openxmlformats.org/officeDocument/2006/relationships/customXml" Target="../ink/ink2597.xml"/><Relationship Id="rId373" Type="http://schemas.openxmlformats.org/officeDocument/2006/relationships/image" Target="../media/image2607.png"/><Relationship Id="rId394" Type="http://schemas.openxmlformats.org/officeDocument/2006/relationships/customXml" Target="../ink/ink2618.xml"/><Relationship Id="rId408" Type="http://schemas.openxmlformats.org/officeDocument/2006/relationships/customXml" Target="../ink/ink2625.xml"/><Relationship Id="rId429" Type="http://schemas.openxmlformats.org/officeDocument/2006/relationships/image" Target="../media/image263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27.xml"/><Relationship Id="rId233" Type="http://schemas.openxmlformats.org/officeDocument/2006/relationships/image" Target="../media/image2537.png"/><Relationship Id="rId254" Type="http://schemas.openxmlformats.org/officeDocument/2006/relationships/customXml" Target="../ink/ink2548.xml"/><Relationship Id="rId440" Type="http://schemas.openxmlformats.org/officeDocument/2006/relationships/customXml" Target="../ink/ink2641.xml"/><Relationship Id="rId28" Type="http://schemas.openxmlformats.org/officeDocument/2006/relationships/customXml" Target="../ink/ink2435.xml"/><Relationship Id="rId49" Type="http://schemas.openxmlformats.org/officeDocument/2006/relationships/image" Target="../media/image2445.png"/><Relationship Id="rId114" Type="http://schemas.openxmlformats.org/officeDocument/2006/relationships/customXml" Target="../ink/ink2478.xml"/><Relationship Id="rId275" Type="http://schemas.openxmlformats.org/officeDocument/2006/relationships/image" Target="../media/image2558.png"/><Relationship Id="rId296" Type="http://schemas.openxmlformats.org/officeDocument/2006/relationships/customXml" Target="../ink/ink2569.xml"/><Relationship Id="rId300" Type="http://schemas.openxmlformats.org/officeDocument/2006/relationships/customXml" Target="../ink/ink2571.xml"/><Relationship Id="rId60" Type="http://schemas.openxmlformats.org/officeDocument/2006/relationships/customXml" Target="../ink/ink2451.xml"/><Relationship Id="rId81" Type="http://schemas.openxmlformats.org/officeDocument/2006/relationships/image" Target="../media/image2461.png"/><Relationship Id="rId135" Type="http://schemas.openxmlformats.org/officeDocument/2006/relationships/image" Target="../media/image2488.png"/><Relationship Id="rId156" Type="http://schemas.openxmlformats.org/officeDocument/2006/relationships/customXml" Target="../ink/ink2499.xml"/><Relationship Id="rId177" Type="http://schemas.openxmlformats.org/officeDocument/2006/relationships/image" Target="../media/image2509.png"/><Relationship Id="rId198" Type="http://schemas.openxmlformats.org/officeDocument/2006/relationships/customXml" Target="../ink/ink2520.xml"/><Relationship Id="rId321" Type="http://schemas.openxmlformats.org/officeDocument/2006/relationships/image" Target="../media/image2581.png"/><Relationship Id="rId342" Type="http://schemas.openxmlformats.org/officeDocument/2006/relationships/customXml" Target="../ink/ink2592.xml"/><Relationship Id="rId363" Type="http://schemas.openxmlformats.org/officeDocument/2006/relationships/image" Target="../media/image2602.png"/><Relationship Id="rId384" Type="http://schemas.openxmlformats.org/officeDocument/2006/relationships/customXml" Target="../ink/ink2613.xml"/><Relationship Id="rId419" Type="http://schemas.openxmlformats.org/officeDocument/2006/relationships/image" Target="../media/image2630.png"/><Relationship Id="rId202" Type="http://schemas.openxmlformats.org/officeDocument/2006/relationships/customXml" Target="../ink/ink2522.xml"/><Relationship Id="rId223" Type="http://schemas.openxmlformats.org/officeDocument/2006/relationships/image" Target="../media/image2532.png"/><Relationship Id="rId244" Type="http://schemas.openxmlformats.org/officeDocument/2006/relationships/customXml" Target="../ink/ink2543.xml"/><Relationship Id="rId430" Type="http://schemas.openxmlformats.org/officeDocument/2006/relationships/customXml" Target="../ink/ink2636.xml"/><Relationship Id="rId18" Type="http://schemas.openxmlformats.org/officeDocument/2006/relationships/customXml" Target="../ink/ink2430.xml"/><Relationship Id="rId39" Type="http://schemas.openxmlformats.org/officeDocument/2006/relationships/image" Target="../media/image2440.png"/><Relationship Id="rId265" Type="http://schemas.openxmlformats.org/officeDocument/2006/relationships/image" Target="../media/image2553.png"/><Relationship Id="rId286" Type="http://schemas.openxmlformats.org/officeDocument/2006/relationships/customXml" Target="../ink/ink2564.xml"/><Relationship Id="rId50" Type="http://schemas.openxmlformats.org/officeDocument/2006/relationships/customXml" Target="../ink/ink2446.xml"/><Relationship Id="rId104" Type="http://schemas.openxmlformats.org/officeDocument/2006/relationships/customXml" Target="../ink/ink2473.xml"/><Relationship Id="rId125" Type="http://schemas.openxmlformats.org/officeDocument/2006/relationships/image" Target="../media/image2483.png"/><Relationship Id="rId146" Type="http://schemas.openxmlformats.org/officeDocument/2006/relationships/customXml" Target="../ink/ink2494.xml"/><Relationship Id="rId167" Type="http://schemas.openxmlformats.org/officeDocument/2006/relationships/image" Target="../media/image2504.png"/><Relationship Id="rId188" Type="http://schemas.openxmlformats.org/officeDocument/2006/relationships/customXml" Target="../ink/ink2515.xml"/><Relationship Id="rId311" Type="http://schemas.openxmlformats.org/officeDocument/2006/relationships/image" Target="../media/image2576.png"/><Relationship Id="rId332" Type="http://schemas.openxmlformats.org/officeDocument/2006/relationships/customXml" Target="../ink/ink2587.xml"/><Relationship Id="rId353" Type="http://schemas.openxmlformats.org/officeDocument/2006/relationships/image" Target="../media/image2597.png"/><Relationship Id="rId374" Type="http://schemas.openxmlformats.org/officeDocument/2006/relationships/customXml" Target="../ink/ink2608.xml"/><Relationship Id="rId395" Type="http://schemas.openxmlformats.org/officeDocument/2006/relationships/image" Target="../media/image2618.png"/><Relationship Id="rId409" Type="http://schemas.openxmlformats.org/officeDocument/2006/relationships/image" Target="../media/image2625.png"/><Relationship Id="rId71" Type="http://schemas.openxmlformats.org/officeDocument/2006/relationships/image" Target="../media/image2456.png"/><Relationship Id="rId92" Type="http://schemas.openxmlformats.org/officeDocument/2006/relationships/customXml" Target="../ink/ink2467.xml"/><Relationship Id="rId213" Type="http://schemas.openxmlformats.org/officeDocument/2006/relationships/image" Target="../media/image2527.png"/><Relationship Id="rId234" Type="http://schemas.openxmlformats.org/officeDocument/2006/relationships/customXml" Target="../ink/ink2538.xml"/><Relationship Id="rId420" Type="http://schemas.openxmlformats.org/officeDocument/2006/relationships/customXml" Target="../ink/ink2631.xml"/><Relationship Id="rId2" Type="http://schemas.openxmlformats.org/officeDocument/2006/relationships/customXml" Target="../ink/ink2422.xml"/><Relationship Id="rId29" Type="http://schemas.openxmlformats.org/officeDocument/2006/relationships/image" Target="../media/image2435.png"/><Relationship Id="rId255" Type="http://schemas.openxmlformats.org/officeDocument/2006/relationships/image" Target="../media/image2548.png"/><Relationship Id="rId276" Type="http://schemas.openxmlformats.org/officeDocument/2006/relationships/customXml" Target="../ink/ink2559.xml"/><Relationship Id="rId297" Type="http://schemas.openxmlformats.org/officeDocument/2006/relationships/image" Target="../media/image2569.png"/><Relationship Id="rId441" Type="http://schemas.openxmlformats.org/officeDocument/2006/relationships/image" Target="../media/image2641.png"/><Relationship Id="rId40" Type="http://schemas.openxmlformats.org/officeDocument/2006/relationships/customXml" Target="../ink/ink2441.xml"/><Relationship Id="rId115" Type="http://schemas.openxmlformats.org/officeDocument/2006/relationships/image" Target="../media/image2478.png"/><Relationship Id="rId136" Type="http://schemas.openxmlformats.org/officeDocument/2006/relationships/customXml" Target="../ink/ink2489.xml"/><Relationship Id="rId157" Type="http://schemas.openxmlformats.org/officeDocument/2006/relationships/image" Target="../media/image2499.png"/><Relationship Id="rId178" Type="http://schemas.openxmlformats.org/officeDocument/2006/relationships/customXml" Target="../ink/ink2510.xml"/><Relationship Id="rId301" Type="http://schemas.openxmlformats.org/officeDocument/2006/relationships/image" Target="../media/image2571.png"/><Relationship Id="rId322" Type="http://schemas.openxmlformats.org/officeDocument/2006/relationships/customXml" Target="../ink/ink2582.xml"/><Relationship Id="rId343" Type="http://schemas.openxmlformats.org/officeDocument/2006/relationships/image" Target="../media/image2592.png"/><Relationship Id="rId364" Type="http://schemas.openxmlformats.org/officeDocument/2006/relationships/customXml" Target="../ink/ink2603.xml"/><Relationship Id="rId61" Type="http://schemas.openxmlformats.org/officeDocument/2006/relationships/image" Target="../media/image2451.png"/><Relationship Id="rId82" Type="http://schemas.openxmlformats.org/officeDocument/2006/relationships/customXml" Target="../ink/ink2462.xml"/><Relationship Id="rId199" Type="http://schemas.openxmlformats.org/officeDocument/2006/relationships/image" Target="../media/image2520.png"/><Relationship Id="rId203" Type="http://schemas.openxmlformats.org/officeDocument/2006/relationships/image" Target="../media/image2522.png"/><Relationship Id="rId385" Type="http://schemas.openxmlformats.org/officeDocument/2006/relationships/image" Target="../media/image2613.png"/><Relationship Id="rId19" Type="http://schemas.openxmlformats.org/officeDocument/2006/relationships/image" Target="../media/image2430.png"/><Relationship Id="rId224" Type="http://schemas.openxmlformats.org/officeDocument/2006/relationships/customXml" Target="../ink/ink2533.xml"/><Relationship Id="rId245" Type="http://schemas.openxmlformats.org/officeDocument/2006/relationships/image" Target="../media/image2543.png"/><Relationship Id="rId266" Type="http://schemas.openxmlformats.org/officeDocument/2006/relationships/customXml" Target="../ink/ink2554.xml"/><Relationship Id="rId287" Type="http://schemas.openxmlformats.org/officeDocument/2006/relationships/image" Target="../media/image2564.png"/><Relationship Id="rId410" Type="http://schemas.openxmlformats.org/officeDocument/2006/relationships/customXml" Target="../ink/ink2626.xml"/><Relationship Id="rId431" Type="http://schemas.openxmlformats.org/officeDocument/2006/relationships/image" Target="../media/image2636.png"/><Relationship Id="rId30" Type="http://schemas.openxmlformats.org/officeDocument/2006/relationships/customXml" Target="../ink/ink2436.xml"/><Relationship Id="rId105" Type="http://schemas.openxmlformats.org/officeDocument/2006/relationships/image" Target="../media/image2473.png"/><Relationship Id="rId126" Type="http://schemas.openxmlformats.org/officeDocument/2006/relationships/customXml" Target="../ink/ink2484.xml"/><Relationship Id="rId147" Type="http://schemas.openxmlformats.org/officeDocument/2006/relationships/image" Target="../media/image2494.png"/><Relationship Id="rId168" Type="http://schemas.openxmlformats.org/officeDocument/2006/relationships/customXml" Target="../ink/ink2505.xml"/><Relationship Id="rId312" Type="http://schemas.openxmlformats.org/officeDocument/2006/relationships/customXml" Target="../ink/ink2577.xml"/><Relationship Id="rId333" Type="http://schemas.openxmlformats.org/officeDocument/2006/relationships/image" Target="../media/image2587.png"/><Relationship Id="rId354" Type="http://schemas.openxmlformats.org/officeDocument/2006/relationships/customXml" Target="../ink/ink2598.xml"/><Relationship Id="rId51" Type="http://schemas.openxmlformats.org/officeDocument/2006/relationships/image" Target="../media/image2446.png"/><Relationship Id="rId72" Type="http://schemas.openxmlformats.org/officeDocument/2006/relationships/customXml" Target="../ink/ink2457.xml"/><Relationship Id="rId93" Type="http://schemas.openxmlformats.org/officeDocument/2006/relationships/image" Target="../media/image2467.png"/><Relationship Id="rId189" Type="http://schemas.openxmlformats.org/officeDocument/2006/relationships/image" Target="../media/image2515.png"/><Relationship Id="rId375" Type="http://schemas.openxmlformats.org/officeDocument/2006/relationships/image" Target="../media/image2608.png"/><Relationship Id="rId396" Type="http://schemas.openxmlformats.org/officeDocument/2006/relationships/customXml" Target="../ink/ink2619.xml"/><Relationship Id="rId3" Type="http://schemas.openxmlformats.org/officeDocument/2006/relationships/image" Target="../media/image2422.png"/><Relationship Id="rId214" Type="http://schemas.openxmlformats.org/officeDocument/2006/relationships/customXml" Target="../ink/ink2528.xml"/><Relationship Id="rId235" Type="http://schemas.openxmlformats.org/officeDocument/2006/relationships/image" Target="../media/image2538.png"/><Relationship Id="rId256" Type="http://schemas.openxmlformats.org/officeDocument/2006/relationships/customXml" Target="../ink/ink2549.xml"/><Relationship Id="rId277" Type="http://schemas.openxmlformats.org/officeDocument/2006/relationships/image" Target="../media/image2559.png"/><Relationship Id="rId298" Type="http://schemas.openxmlformats.org/officeDocument/2006/relationships/customXml" Target="../ink/ink2570.xml"/><Relationship Id="rId400" Type="http://schemas.openxmlformats.org/officeDocument/2006/relationships/customXml" Target="../ink/ink2621.xml"/><Relationship Id="rId421" Type="http://schemas.openxmlformats.org/officeDocument/2006/relationships/image" Target="../media/image2631.png"/><Relationship Id="rId442" Type="http://schemas.openxmlformats.org/officeDocument/2006/relationships/customXml" Target="../ink/ink2642.xml"/><Relationship Id="rId116" Type="http://schemas.openxmlformats.org/officeDocument/2006/relationships/customXml" Target="../ink/ink2479.xml"/><Relationship Id="rId137" Type="http://schemas.openxmlformats.org/officeDocument/2006/relationships/image" Target="../media/image2489.png"/><Relationship Id="rId158" Type="http://schemas.openxmlformats.org/officeDocument/2006/relationships/customXml" Target="../ink/ink2500.xml"/><Relationship Id="rId302" Type="http://schemas.openxmlformats.org/officeDocument/2006/relationships/customXml" Target="../ink/ink2572.xml"/><Relationship Id="rId323" Type="http://schemas.openxmlformats.org/officeDocument/2006/relationships/image" Target="../media/image2582.png"/><Relationship Id="rId344" Type="http://schemas.openxmlformats.org/officeDocument/2006/relationships/customXml" Target="../ink/ink2593.xml"/><Relationship Id="rId20" Type="http://schemas.openxmlformats.org/officeDocument/2006/relationships/customXml" Target="../ink/ink2431.xml"/><Relationship Id="rId41" Type="http://schemas.openxmlformats.org/officeDocument/2006/relationships/image" Target="../media/image2441.png"/><Relationship Id="rId62" Type="http://schemas.openxmlformats.org/officeDocument/2006/relationships/customXml" Target="../ink/ink2452.xml"/><Relationship Id="rId83" Type="http://schemas.openxmlformats.org/officeDocument/2006/relationships/image" Target="../media/image2462.png"/><Relationship Id="rId179" Type="http://schemas.openxmlformats.org/officeDocument/2006/relationships/image" Target="../media/image2510.png"/><Relationship Id="rId365" Type="http://schemas.openxmlformats.org/officeDocument/2006/relationships/image" Target="../media/image2603.png"/><Relationship Id="rId386" Type="http://schemas.openxmlformats.org/officeDocument/2006/relationships/customXml" Target="../ink/ink2614.xml"/><Relationship Id="rId190" Type="http://schemas.openxmlformats.org/officeDocument/2006/relationships/customXml" Target="../ink/ink2516.xml"/><Relationship Id="rId204" Type="http://schemas.openxmlformats.org/officeDocument/2006/relationships/customXml" Target="../ink/ink2523.xml"/><Relationship Id="rId225" Type="http://schemas.openxmlformats.org/officeDocument/2006/relationships/image" Target="../media/image2533.png"/><Relationship Id="rId246" Type="http://schemas.openxmlformats.org/officeDocument/2006/relationships/customXml" Target="../ink/ink2544.xml"/><Relationship Id="rId267" Type="http://schemas.openxmlformats.org/officeDocument/2006/relationships/image" Target="../media/image2554.png"/><Relationship Id="rId288" Type="http://schemas.openxmlformats.org/officeDocument/2006/relationships/customXml" Target="../ink/ink2565.xml"/><Relationship Id="rId411" Type="http://schemas.openxmlformats.org/officeDocument/2006/relationships/image" Target="../media/image2626.png"/><Relationship Id="rId432" Type="http://schemas.openxmlformats.org/officeDocument/2006/relationships/customXml" Target="../ink/ink2637.xml"/><Relationship Id="rId106" Type="http://schemas.openxmlformats.org/officeDocument/2006/relationships/customXml" Target="../ink/ink2474.xml"/><Relationship Id="rId127" Type="http://schemas.openxmlformats.org/officeDocument/2006/relationships/image" Target="../media/image2484.png"/><Relationship Id="rId313" Type="http://schemas.openxmlformats.org/officeDocument/2006/relationships/image" Target="../media/image2577.png"/><Relationship Id="rId10" Type="http://schemas.openxmlformats.org/officeDocument/2006/relationships/customXml" Target="../ink/ink2426.xml"/><Relationship Id="rId31" Type="http://schemas.openxmlformats.org/officeDocument/2006/relationships/image" Target="../media/image2436.png"/><Relationship Id="rId52" Type="http://schemas.openxmlformats.org/officeDocument/2006/relationships/customXml" Target="../ink/ink2447.xml"/><Relationship Id="rId73" Type="http://schemas.openxmlformats.org/officeDocument/2006/relationships/image" Target="../media/image2457.png"/><Relationship Id="rId94" Type="http://schemas.openxmlformats.org/officeDocument/2006/relationships/customXml" Target="../ink/ink2468.xml"/><Relationship Id="rId148" Type="http://schemas.openxmlformats.org/officeDocument/2006/relationships/customXml" Target="../ink/ink2495.xml"/><Relationship Id="rId169" Type="http://schemas.openxmlformats.org/officeDocument/2006/relationships/image" Target="../media/image2505.png"/><Relationship Id="rId334" Type="http://schemas.openxmlformats.org/officeDocument/2006/relationships/customXml" Target="../ink/ink2588.xml"/><Relationship Id="rId355" Type="http://schemas.openxmlformats.org/officeDocument/2006/relationships/image" Target="../media/image2598.png"/><Relationship Id="rId376" Type="http://schemas.openxmlformats.org/officeDocument/2006/relationships/customXml" Target="../ink/ink2609.xml"/><Relationship Id="rId397" Type="http://schemas.openxmlformats.org/officeDocument/2006/relationships/image" Target="../media/image2619.png"/><Relationship Id="rId4" Type="http://schemas.openxmlformats.org/officeDocument/2006/relationships/customXml" Target="../ink/ink2423.xml"/><Relationship Id="rId180" Type="http://schemas.openxmlformats.org/officeDocument/2006/relationships/customXml" Target="../ink/ink2511.xml"/><Relationship Id="rId215" Type="http://schemas.openxmlformats.org/officeDocument/2006/relationships/image" Target="../media/image2528.png"/><Relationship Id="rId236" Type="http://schemas.openxmlformats.org/officeDocument/2006/relationships/customXml" Target="../ink/ink2539.xml"/><Relationship Id="rId257" Type="http://schemas.openxmlformats.org/officeDocument/2006/relationships/image" Target="../media/image2549.png"/><Relationship Id="rId278" Type="http://schemas.openxmlformats.org/officeDocument/2006/relationships/customXml" Target="../ink/ink2560.xml"/><Relationship Id="rId401" Type="http://schemas.openxmlformats.org/officeDocument/2006/relationships/image" Target="../media/image2621.png"/><Relationship Id="rId422" Type="http://schemas.openxmlformats.org/officeDocument/2006/relationships/customXml" Target="../ink/ink2632.xml"/><Relationship Id="rId443" Type="http://schemas.openxmlformats.org/officeDocument/2006/relationships/image" Target="../media/image2642.png"/><Relationship Id="rId303" Type="http://schemas.openxmlformats.org/officeDocument/2006/relationships/image" Target="../media/image2572.png"/><Relationship Id="rId42" Type="http://schemas.openxmlformats.org/officeDocument/2006/relationships/customXml" Target="../ink/ink2442.xml"/><Relationship Id="rId84" Type="http://schemas.openxmlformats.org/officeDocument/2006/relationships/customXml" Target="../ink/ink2463.xml"/><Relationship Id="rId138" Type="http://schemas.openxmlformats.org/officeDocument/2006/relationships/customXml" Target="../ink/ink2490.xml"/><Relationship Id="rId345" Type="http://schemas.openxmlformats.org/officeDocument/2006/relationships/image" Target="../media/image2593.png"/><Relationship Id="rId387" Type="http://schemas.openxmlformats.org/officeDocument/2006/relationships/image" Target="../media/image2614.png"/><Relationship Id="rId191" Type="http://schemas.openxmlformats.org/officeDocument/2006/relationships/image" Target="../media/image2516.png"/><Relationship Id="rId205" Type="http://schemas.openxmlformats.org/officeDocument/2006/relationships/image" Target="../media/image2523.png"/><Relationship Id="rId247" Type="http://schemas.openxmlformats.org/officeDocument/2006/relationships/image" Target="../media/image2544.png"/><Relationship Id="rId412" Type="http://schemas.openxmlformats.org/officeDocument/2006/relationships/customXml" Target="../ink/ink2627.xml"/><Relationship Id="rId107" Type="http://schemas.openxmlformats.org/officeDocument/2006/relationships/image" Target="../media/image2474.png"/><Relationship Id="rId289" Type="http://schemas.openxmlformats.org/officeDocument/2006/relationships/image" Target="../media/image2565.png"/><Relationship Id="rId11" Type="http://schemas.openxmlformats.org/officeDocument/2006/relationships/image" Target="../media/image2426.png"/><Relationship Id="rId53" Type="http://schemas.openxmlformats.org/officeDocument/2006/relationships/image" Target="../media/image2447.png"/><Relationship Id="rId149" Type="http://schemas.openxmlformats.org/officeDocument/2006/relationships/image" Target="../media/image2495.png"/><Relationship Id="rId314" Type="http://schemas.openxmlformats.org/officeDocument/2006/relationships/customXml" Target="../ink/ink2578.xml"/><Relationship Id="rId356" Type="http://schemas.openxmlformats.org/officeDocument/2006/relationships/customXml" Target="../ink/ink2599.xml"/><Relationship Id="rId398" Type="http://schemas.openxmlformats.org/officeDocument/2006/relationships/customXml" Target="../ink/ink2620.xml"/><Relationship Id="rId95" Type="http://schemas.openxmlformats.org/officeDocument/2006/relationships/image" Target="../media/image2468.png"/><Relationship Id="rId160" Type="http://schemas.openxmlformats.org/officeDocument/2006/relationships/customXml" Target="../ink/ink2501.xml"/><Relationship Id="rId216" Type="http://schemas.openxmlformats.org/officeDocument/2006/relationships/customXml" Target="../ink/ink2529.xml"/><Relationship Id="rId423" Type="http://schemas.openxmlformats.org/officeDocument/2006/relationships/image" Target="../media/image2632.png"/><Relationship Id="rId258" Type="http://schemas.openxmlformats.org/officeDocument/2006/relationships/customXml" Target="../ink/ink2550.xml"/><Relationship Id="rId22" Type="http://schemas.openxmlformats.org/officeDocument/2006/relationships/customXml" Target="../ink/ink2432.xml"/><Relationship Id="rId64" Type="http://schemas.openxmlformats.org/officeDocument/2006/relationships/customXml" Target="../ink/ink2453.xml"/><Relationship Id="rId118" Type="http://schemas.openxmlformats.org/officeDocument/2006/relationships/customXml" Target="../ink/ink2480.xml"/><Relationship Id="rId325" Type="http://schemas.openxmlformats.org/officeDocument/2006/relationships/image" Target="../media/image2583.png"/><Relationship Id="rId367" Type="http://schemas.openxmlformats.org/officeDocument/2006/relationships/image" Target="../media/image2604.png"/><Relationship Id="rId171" Type="http://schemas.openxmlformats.org/officeDocument/2006/relationships/image" Target="../media/image2506.png"/><Relationship Id="rId227" Type="http://schemas.openxmlformats.org/officeDocument/2006/relationships/image" Target="../media/image2534.png"/><Relationship Id="rId269" Type="http://schemas.openxmlformats.org/officeDocument/2006/relationships/image" Target="../media/image2555.png"/><Relationship Id="rId434" Type="http://schemas.openxmlformats.org/officeDocument/2006/relationships/customXml" Target="../ink/ink263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5.xml"/><Relationship Id="rId21" Type="http://schemas.openxmlformats.org/officeDocument/2006/relationships/image" Target="../media/image2652.png"/><Relationship Id="rId42" Type="http://schemas.openxmlformats.org/officeDocument/2006/relationships/customXml" Target="../ink/ink2663.xml"/><Relationship Id="rId47" Type="http://schemas.openxmlformats.org/officeDocument/2006/relationships/image" Target="../media/image2665.png"/><Relationship Id="rId63" Type="http://schemas.openxmlformats.org/officeDocument/2006/relationships/image" Target="../media/image2673.png"/><Relationship Id="rId68" Type="http://schemas.openxmlformats.org/officeDocument/2006/relationships/customXml" Target="../ink/ink2676.xml"/><Relationship Id="rId84" Type="http://schemas.openxmlformats.org/officeDocument/2006/relationships/customXml" Target="../ink/ink2684.xml"/><Relationship Id="rId89" Type="http://schemas.openxmlformats.org/officeDocument/2006/relationships/image" Target="../media/image2686.png"/><Relationship Id="rId7" Type="http://schemas.openxmlformats.org/officeDocument/2006/relationships/image" Target="../media/image2645.png"/><Relationship Id="rId71" Type="http://schemas.openxmlformats.org/officeDocument/2006/relationships/image" Target="../media/image2677.png"/><Relationship Id="rId92" Type="http://schemas.openxmlformats.org/officeDocument/2006/relationships/customXml" Target="../ink/ink2688.xml"/><Relationship Id="rId2" Type="http://schemas.openxmlformats.org/officeDocument/2006/relationships/customXml" Target="../ink/ink2643.xml"/><Relationship Id="rId16" Type="http://schemas.openxmlformats.org/officeDocument/2006/relationships/customXml" Target="../ink/ink2650.xml"/><Relationship Id="rId29" Type="http://schemas.openxmlformats.org/officeDocument/2006/relationships/image" Target="../media/image2656.png"/><Relationship Id="rId107" Type="http://schemas.openxmlformats.org/officeDocument/2006/relationships/image" Target="../media/image2695.png"/><Relationship Id="rId11" Type="http://schemas.openxmlformats.org/officeDocument/2006/relationships/image" Target="../media/image2647.png"/><Relationship Id="rId24" Type="http://schemas.openxmlformats.org/officeDocument/2006/relationships/customXml" Target="../ink/ink2654.xml"/><Relationship Id="rId32" Type="http://schemas.openxmlformats.org/officeDocument/2006/relationships/customXml" Target="../ink/ink2658.xml"/><Relationship Id="rId37" Type="http://schemas.openxmlformats.org/officeDocument/2006/relationships/image" Target="../media/image2660.png"/><Relationship Id="rId40" Type="http://schemas.openxmlformats.org/officeDocument/2006/relationships/customXml" Target="../ink/ink2662.xml"/><Relationship Id="rId45" Type="http://schemas.openxmlformats.org/officeDocument/2006/relationships/image" Target="../media/image2664.png"/><Relationship Id="rId53" Type="http://schemas.openxmlformats.org/officeDocument/2006/relationships/image" Target="../media/image2668.png"/><Relationship Id="rId58" Type="http://schemas.openxmlformats.org/officeDocument/2006/relationships/customXml" Target="../ink/ink2671.xml"/><Relationship Id="rId66" Type="http://schemas.openxmlformats.org/officeDocument/2006/relationships/customXml" Target="../ink/ink2675.xml"/><Relationship Id="rId74" Type="http://schemas.openxmlformats.org/officeDocument/2006/relationships/customXml" Target="../ink/ink2679.xml"/><Relationship Id="rId79" Type="http://schemas.openxmlformats.org/officeDocument/2006/relationships/image" Target="../media/image2681.png"/><Relationship Id="rId87" Type="http://schemas.openxmlformats.org/officeDocument/2006/relationships/image" Target="../media/image2685.png"/><Relationship Id="rId102" Type="http://schemas.openxmlformats.org/officeDocument/2006/relationships/customXml" Target="../ink/ink2693.xml"/><Relationship Id="rId5" Type="http://schemas.openxmlformats.org/officeDocument/2006/relationships/image" Target="../media/image2644.png"/><Relationship Id="rId61" Type="http://schemas.openxmlformats.org/officeDocument/2006/relationships/image" Target="../media/image2672.png"/><Relationship Id="rId82" Type="http://schemas.openxmlformats.org/officeDocument/2006/relationships/customXml" Target="../ink/ink2683.xml"/><Relationship Id="rId90" Type="http://schemas.openxmlformats.org/officeDocument/2006/relationships/customXml" Target="../ink/ink2687.xml"/><Relationship Id="rId95" Type="http://schemas.openxmlformats.org/officeDocument/2006/relationships/image" Target="../media/image2689.png"/><Relationship Id="rId19" Type="http://schemas.openxmlformats.org/officeDocument/2006/relationships/image" Target="../media/image2651.png"/><Relationship Id="rId14" Type="http://schemas.openxmlformats.org/officeDocument/2006/relationships/customXml" Target="../ink/ink2649.xml"/><Relationship Id="rId22" Type="http://schemas.openxmlformats.org/officeDocument/2006/relationships/customXml" Target="../ink/ink2653.xml"/><Relationship Id="rId27" Type="http://schemas.openxmlformats.org/officeDocument/2006/relationships/image" Target="../media/image2655.png"/><Relationship Id="rId30" Type="http://schemas.openxmlformats.org/officeDocument/2006/relationships/customXml" Target="../ink/ink2657.xml"/><Relationship Id="rId35" Type="http://schemas.openxmlformats.org/officeDocument/2006/relationships/image" Target="../media/image2659.png"/><Relationship Id="rId43" Type="http://schemas.openxmlformats.org/officeDocument/2006/relationships/image" Target="../media/image2663.png"/><Relationship Id="rId48" Type="http://schemas.openxmlformats.org/officeDocument/2006/relationships/customXml" Target="../ink/ink2666.xml"/><Relationship Id="rId56" Type="http://schemas.openxmlformats.org/officeDocument/2006/relationships/customXml" Target="../ink/ink2670.xml"/><Relationship Id="rId64" Type="http://schemas.openxmlformats.org/officeDocument/2006/relationships/customXml" Target="../ink/ink2674.xml"/><Relationship Id="rId69" Type="http://schemas.openxmlformats.org/officeDocument/2006/relationships/image" Target="../media/image2676.png"/><Relationship Id="rId77" Type="http://schemas.openxmlformats.org/officeDocument/2006/relationships/image" Target="../media/image2680.png"/><Relationship Id="rId100" Type="http://schemas.openxmlformats.org/officeDocument/2006/relationships/customXml" Target="../ink/ink2692.xml"/><Relationship Id="rId105" Type="http://schemas.openxmlformats.org/officeDocument/2006/relationships/image" Target="../media/image2694.png"/><Relationship Id="rId8" Type="http://schemas.openxmlformats.org/officeDocument/2006/relationships/customXml" Target="../ink/ink2646.xml"/><Relationship Id="rId51" Type="http://schemas.openxmlformats.org/officeDocument/2006/relationships/image" Target="../media/image2667.png"/><Relationship Id="rId72" Type="http://schemas.openxmlformats.org/officeDocument/2006/relationships/customXml" Target="../ink/ink2678.xml"/><Relationship Id="rId80" Type="http://schemas.openxmlformats.org/officeDocument/2006/relationships/customXml" Target="../ink/ink2682.xml"/><Relationship Id="rId85" Type="http://schemas.openxmlformats.org/officeDocument/2006/relationships/image" Target="../media/image2684.png"/><Relationship Id="rId93" Type="http://schemas.openxmlformats.org/officeDocument/2006/relationships/image" Target="../media/image2688.png"/><Relationship Id="rId98" Type="http://schemas.openxmlformats.org/officeDocument/2006/relationships/customXml" Target="../ink/ink2691.xml"/><Relationship Id="rId3" Type="http://schemas.openxmlformats.org/officeDocument/2006/relationships/image" Target="../media/image2643.png"/><Relationship Id="rId12" Type="http://schemas.openxmlformats.org/officeDocument/2006/relationships/customXml" Target="../ink/ink2648.xml"/><Relationship Id="rId17" Type="http://schemas.openxmlformats.org/officeDocument/2006/relationships/image" Target="../media/image2650.png"/><Relationship Id="rId25" Type="http://schemas.openxmlformats.org/officeDocument/2006/relationships/image" Target="../media/image2654.png"/><Relationship Id="rId33" Type="http://schemas.openxmlformats.org/officeDocument/2006/relationships/image" Target="../media/image2658.png"/><Relationship Id="rId38" Type="http://schemas.openxmlformats.org/officeDocument/2006/relationships/customXml" Target="../ink/ink2661.xml"/><Relationship Id="rId46" Type="http://schemas.openxmlformats.org/officeDocument/2006/relationships/customXml" Target="../ink/ink2665.xml"/><Relationship Id="rId59" Type="http://schemas.openxmlformats.org/officeDocument/2006/relationships/image" Target="../media/image2671.png"/><Relationship Id="rId67" Type="http://schemas.openxmlformats.org/officeDocument/2006/relationships/image" Target="../media/image2675.png"/><Relationship Id="rId103" Type="http://schemas.openxmlformats.org/officeDocument/2006/relationships/image" Target="../media/image2693.png"/><Relationship Id="rId20" Type="http://schemas.openxmlformats.org/officeDocument/2006/relationships/customXml" Target="../ink/ink2652.xml"/><Relationship Id="rId41" Type="http://schemas.openxmlformats.org/officeDocument/2006/relationships/image" Target="../media/image2662.png"/><Relationship Id="rId54" Type="http://schemas.openxmlformats.org/officeDocument/2006/relationships/customXml" Target="../ink/ink2669.xml"/><Relationship Id="rId62" Type="http://schemas.openxmlformats.org/officeDocument/2006/relationships/customXml" Target="../ink/ink2673.xml"/><Relationship Id="rId70" Type="http://schemas.openxmlformats.org/officeDocument/2006/relationships/customXml" Target="../ink/ink2677.xml"/><Relationship Id="rId75" Type="http://schemas.openxmlformats.org/officeDocument/2006/relationships/image" Target="../media/image2679.png"/><Relationship Id="rId83" Type="http://schemas.openxmlformats.org/officeDocument/2006/relationships/image" Target="../media/image2683.png"/><Relationship Id="rId88" Type="http://schemas.openxmlformats.org/officeDocument/2006/relationships/customXml" Target="../ink/ink2686.xml"/><Relationship Id="rId91" Type="http://schemas.openxmlformats.org/officeDocument/2006/relationships/image" Target="../media/image2687.png"/><Relationship Id="rId96" Type="http://schemas.openxmlformats.org/officeDocument/2006/relationships/customXml" Target="../ink/ink26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45.xml"/><Relationship Id="rId15" Type="http://schemas.openxmlformats.org/officeDocument/2006/relationships/image" Target="../media/image2649.png"/><Relationship Id="rId23" Type="http://schemas.openxmlformats.org/officeDocument/2006/relationships/image" Target="../media/image2653.png"/><Relationship Id="rId28" Type="http://schemas.openxmlformats.org/officeDocument/2006/relationships/customXml" Target="../ink/ink2656.xml"/><Relationship Id="rId36" Type="http://schemas.openxmlformats.org/officeDocument/2006/relationships/customXml" Target="../ink/ink2660.xml"/><Relationship Id="rId49" Type="http://schemas.openxmlformats.org/officeDocument/2006/relationships/image" Target="../media/image2666.png"/><Relationship Id="rId57" Type="http://schemas.openxmlformats.org/officeDocument/2006/relationships/image" Target="../media/image2670.png"/><Relationship Id="rId106" Type="http://schemas.openxmlformats.org/officeDocument/2006/relationships/customXml" Target="../ink/ink2695.xml"/><Relationship Id="rId10" Type="http://schemas.openxmlformats.org/officeDocument/2006/relationships/customXml" Target="../ink/ink2647.xml"/><Relationship Id="rId31" Type="http://schemas.openxmlformats.org/officeDocument/2006/relationships/image" Target="../media/image2657.png"/><Relationship Id="rId44" Type="http://schemas.openxmlformats.org/officeDocument/2006/relationships/customXml" Target="../ink/ink2664.xml"/><Relationship Id="rId52" Type="http://schemas.openxmlformats.org/officeDocument/2006/relationships/customXml" Target="../ink/ink2668.xml"/><Relationship Id="rId60" Type="http://schemas.openxmlformats.org/officeDocument/2006/relationships/customXml" Target="../ink/ink2672.xml"/><Relationship Id="rId65" Type="http://schemas.openxmlformats.org/officeDocument/2006/relationships/image" Target="../media/image2674.png"/><Relationship Id="rId73" Type="http://schemas.openxmlformats.org/officeDocument/2006/relationships/image" Target="../media/image2678.png"/><Relationship Id="rId78" Type="http://schemas.openxmlformats.org/officeDocument/2006/relationships/customXml" Target="../ink/ink2681.xml"/><Relationship Id="rId81" Type="http://schemas.openxmlformats.org/officeDocument/2006/relationships/image" Target="../media/image2682.png"/><Relationship Id="rId86" Type="http://schemas.openxmlformats.org/officeDocument/2006/relationships/customXml" Target="../ink/ink2685.xml"/><Relationship Id="rId94" Type="http://schemas.openxmlformats.org/officeDocument/2006/relationships/customXml" Target="../ink/ink2689.xml"/><Relationship Id="rId99" Type="http://schemas.openxmlformats.org/officeDocument/2006/relationships/image" Target="../media/image2691.png"/><Relationship Id="rId101" Type="http://schemas.openxmlformats.org/officeDocument/2006/relationships/image" Target="../media/image2692.png"/><Relationship Id="rId4" Type="http://schemas.openxmlformats.org/officeDocument/2006/relationships/customXml" Target="../ink/ink2644.xml"/><Relationship Id="rId9" Type="http://schemas.openxmlformats.org/officeDocument/2006/relationships/image" Target="../media/image2646.png"/><Relationship Id="rId13" Type="http://schemas.openxmlformats.org/officeDocument/2006/relationships/image" Target="../media/image2648.png"/><Relationship Id="rId18" Type="http://schemas.openxmlformats.org/officeDocument/2006/relationships/customXml" Target="../ink/ink2651.xml"/><Relationship Id="rId39" Type="http://schemas.openxmlformats.org/officeDocument/2006/relationships/image" Target="../media/image2661.png"/><Relationship Id="rId34" Type="http://schemas.openxmlformats.org/officeDocument/2006/relationships/customXml" Target="../ink/ink2659.xml"/><Relationship Id="rId50" Type="http://schemas.openxmlformats.org/officeDocument/2006/relationships/customXml" Target="../ink/ink2667.xml"/><Relationship Id="rId55" Type="http://schemas.openxmlformats.org/officeDocument/2006/relationships/image" Target="../media/image2669.png"/><Relationship Id="rId76" Type="http://schemas.openxmlformats.org/officeDocument/2006/relationships/customXml" Target="../ink/ink2680.xml"/><Relationship Id="rId97" Type="http://schemas.openxmlformats.org/officeDocument/2006/relationships/image" Target="../media/image2690.png"/><Relationship Id="rId104" Type="http://schemas.openxmlformats.org/officeDocument/2006/relationships/customXml" Target="../ink/ink269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3.png"/><Relationship Id="rId21" Type="http://schemas.openxmlformats.org/officeDocument/2006/relationships/image" Target="../media/image2705.png"/><Relationship Id="rId42" Type="http://schemas.openxmlformats.org/officeDocument/2006/relationships/customXml" Target="../ink/ink2716.xml"/><Relationship Id="rId63" Type="http://schemas.openxmlformats.org/officeDocument/2006/relationships/image" Target="../media/image2726.png"/><Relationship Id="rId84" Type="http://schemas.openxmlformats.org/officeDocument/2006/relationships/customXml" Target="../ink/ink2737.xml"/><Relationship Id="rId138" Type="http://schemas.openxmlformats.org/officeDocument/2006/relationships/customXml" Target="../ink/ink2764.xml"/><Relationship Id="rId159" Type="http://schemas.openxmlformats.org/officeDocument/2006/relationships/image" Target="../media/image2774.png"/><Relationship Id="rId170" Type="http://schemas.openxmlformats.org/officeDocument/2006/relationships/customXml" Target="../ink/ink2780.xml"/><Relationship Id="rId191" Type="http://schemas.openxmlformats.org/officeDocument/2006/relationships/image" Target="../media/image2790.png"/><Relationship Id="rId205" Type="http://schemas.openxmlformats.org/officeDocument/2006/relationships/image" Target="../media/image2797.png"/><Relationship Id="rId226" Type="http://schemas.openxmlformats.org/officeDocument/2006/relationships/customXml" Target="../ink/ink2808.xml"/><Relationship Id="rId247" Type="http://schemas.openxmlformats.org/officeDocument/2006/relationships/image" Target="../media/image2818.png"/><Relationship Id="rId107" Type="http://schemas.openxmlformats.org/officeDocument/2006/relationships/image" Target="../media/image2748.png"/><Relationship Id="rId11" Type="http://schemas.openxmlformats.org/officeDocument/2006/relationships/image" Target="../media/image2700.png"/><Relationship Id="rId32" Type="http://schemas.openxmlformats.org/officeDocument/2006/relationships/customXml" Target="../ink/ink2711.xml"/><Relationship Id="rId53" Type="http://schemas.openxmlformats.org/officeDocument/2006/relationships/image" Target="../media/image2721.png"/><Relationship Id="rId74" Type="http://schemas.openxmlformats.org/officeDocument/2006/relationships/customXml" Target="../ink/ink2732.xml"/><Relationship Id="rId128" Type="http://schemas.openxmlformats.org/officeDocument/2006/relationships/customXml" Target="../ink/ink2759.xml"/><Relationship Id="rId149" Type="http://schemas.openxmlformats.org/officeDocument/2006/relationships/image" Target="../media/image2769.png"/><Relationship Id="rId5" Type="http://schemas.openxmlformats.org/officeDocument/2006/relationships/image" Target="../media/image2697.png"/><Relationship Id="rId95" Type="http://schemas.openxmlformats.org/officeDocument/2006/relationships/image" Target="../media/image2742.png"/><Relationship Id="rId160" Type="http://schemas.openxmlformats.org/officeDocument/2006/relationships/customXml" Target="../ink/ink2775.xml"/><Relationship Id="rId181" Type="http://schemas.openxmlformats.org/officeDocument/2006/relationships/image" Target="../media/image2785.png"/><Relationship Id="rId216" Type="http://schemas.openxmlformats.org/officeDocument/2006/relationships/customXml" Target="../ink/ink2803.xml"/><Relationship Id="rId237" Type="http://schemas.openxmlformats.org/officeDocument/2006/relationships/image" Target="../media/image2813.png"/><Relationship Id="rId22" Type="http://schemas.openxmlformats.org/officeDocument/2006/relationships/customXml" Target="../ink/ink2706.xml"/><Relationship Id="rId43" Type="http://schemas.openxmlformats.org/officeDocument/2006/relationships/image" Target="../media/image2716.png"/><Relationship Id="rId64" Type="http://schemas.openxmlformats.org/officeDocument/2006/relationships/customXml" Target="../ink/ink2727.xml"/><Relationship Id="rId118" Type="http://schemas.openxmlformats.org/officeDocument/2006/relationships/customXml" Target="../ink/ink2754.xml"/><Relationship Id="rId139" Type="http://schemas.openxmlformats.org/officeDocument/2006/relationships/image" Target="../media/image2764.png"/><Relationship Id="rId85" Type="http://schemas.openxmlformats.org/officeDocument/2006/relationships/image" Target="../media/image2737.png"/><Relationship Id="rId150" Type="http://schemas.openxmlformats.org/officeDocument/2006/relationships/customXml" Target="../ink/ink2770.xml"/><Relationship Id="rId171" Type="http://schemas.openxmlformats.org/officeDocument/2006/relationships/image" Target="../media/image2780.png"/><Relationship Id="rId192" Type="http://schemas.openxmlformats.org/officeDocument/2006/relationships/customXml" Target="../ink/ink2791.xml"/><Relationship Id="rId206" Type="http://schemas.openxmlformats.org/officeDocument/2006/relationships/customXml" Target="../ink/ink2798.xml"/><Relationship Id="rId227" Type="http://schemas.openxmlformats.org/officeDocument/2006/relationships/image" Target="../media/image2808.png"/><Relationship Id="rId12" Type="http://schemas.openxmlformats.org/officeDocument/2006/relationships/customXml" Target="../ink/ink2701.xml"/><Relationship Id="rId17" Type="http://schemas.openxmlformats.org/officeDocument/2006/relationships/image" Target="../media/image2703.png"/><Relationship Id="rId33" Type="http://schemas.openxmlformats.org/officeDocument/2006/relationships/image" Target="../media/image2711.png"/><Relationship Id="rId38" Type="http://schemas.openxmlformats.org/officeDocument/2006/relationships/customXml" Target="../ink/ink2714.xml"/><Relationship Id="rId59" Type="http://schemas.openxmlformats.org/officeDocument/2006/relationships/image" Target="../media/image2724.png"/><Relationship Id="rId103" Type="http://schemas.openxmlformats.org/officeDocument/2006/relationships/image" Target="../media/image2746.png"/><Relationship Id="rId108" Type="http://schemas.openxmlformats.org/officeDocument/2006/relationships/customXml" Target="../ink/ink2749.xml"/><Relationship Id="rId124" Type="http://schemas.openxmlformats.org/officeDocument/2006/relationships/customXml" Target="../ink/ink2757.xml"/><Relationship Id="rId129" Type="http://schemas.openxmlformats.org/officeDocument/2006/relationships/image" Target="../media/image2759.png"/><Relationship Id="rId54" Type="http://schemas.openxmlformats.org/officeDocument/2006/relationships/customXml" Target="../ink/ink2722.xml"/><Relationship Id="rId70" Type="http://schemas.openxmlformats.org/officeDocument/2006/relationships/customXml" Target="../ink/ink2730.xml"/><Relationship Id="rId75" Type="http://schemas.openxmlformats.org/officeDocument/2006/relationships/image" Target="../media/image2732.png"/><Relationship Id="rId91" Type="http://schemas.openxmlformats.org/officeDocument/2006/relationships/image" Target="../media/image2740.png"/><Relationship Id="rId96" Type="http://schemas.openxmlformats.org/officeDocument/2006/relationships/customXml" Target="../ink/ink2743.xml"/><Relationship Id="rId140" Type="http://schemas.openxmlformats.org/officeDocument/2006/relationships/customXml" Target="../ink/ink2765.xml"/><Relationship Id="rId145" Type="http://schemas.openxmlformats.org/officeDocument/2006/relationships/image" Target="../media/image2767.png"/><Relationship Id="rId161" Type="http://schemas.openxmlformats.org/officeDocument/2006/relationships/image" Target="../media/image2775.png"/><Relationship Id="rId166" Type="http://schemas.openxmlformats.org/officeDocument/2006/relationships/customXml" Target="../ink/ink2778.xml"/><Relationship Id="rId182" Type="http://schemas.openxmlformats.org/officeDocument/2006/relationships/customXml" Target="../ink/ink2786.xml"/><Relationship Id="rId187" Type="http://schemas.openxmlformats.org/officeDocument/2006/relationships/image" Target="../media/image2788.png"/><Relationship Id="rId217" Type="http://schemas.openxmlformats.org/officeDocument/2006/relationships/image" Target="../media/image28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98.xml"/><Relationship Id="rId212" Type="http://schemas.openxmlformats.org/officeDocument/2006/relationships/customXml" Target="../ink/ink2801.xml"/><Relationship Id="rId233" Type="http://schemas.openxmlformats.org/officeDocument/2006/relationships/image" Target="../media/image2811.png"/><Relationship Id="rId238" Type="http://schemas.openxmlformats.org/officeDocument/2006/relationships/customXml" Target="../ink/ink2814.xml"/><Relationship Id="rId23" Type="http://schemas.openxmlformats.org/officeDocument/2006/relationships/image" Target="../media/image2706.png"/><Relationship Id="rId28" Type="http://schemas.openxmlformats.org/officeDocument/2006/relationships/customXml" Target="../ink/ink2709.xml"/><Relationship Id="rId49" Type="http://schemas.openxmlformats.org/officeDocument/2006/relationships/image" Target="../media/image2719.png"/><Relationship Id="rId114" Type="http://schemas.openxmlformats.org/officeDocument/2006/relationships/customXml" Target="../ink/ink2752.xml"/><Relationship Id="rId119" Type="http://schemas.openxmlformats.org/officeDocument/2006/relationships/image" Target="../media/image2754.png"/><Relationship Id="rId44" Type="http://schemas.openxmlformats.org/officeDocument/2006/relationships/customXml" Target="../ink/ink2717.xml"/><Relationship Id="rId60" Type="http://schemas.openxmlformats.org/officeDocument/2006/relationships/customXml" Target="../ink/ink2725.xml"/><Relationship Id="rId65" Type="http://schemas.openxmlformats.org/officeDocument/2006/relationships/image" Target="../media/image2727.png"/><Relationship Id="rId81" Type="http://schemas.openxmlformats.org/officeDocument/2006/relationships/image" Target="../media/image2735.png"/><Relationship Id="rId86" Type="http://schemas.openxmlformats.org/officeDocument/2006/relationships/customXml" Target="../ink/ink2738.xml"/><Relationship Id="rId130" Type="http://schemas.openxmlformats.org/officeDocument/2006/relationships/customXml" Target="../ink/ink2760.xml"/><Relationship Id="rId135" Type="http://schemas.openxmlformats.org/officeDocument/2006/relationships/image" Target="../media/image2762.png"/><Relationship Id="rId151" Type="http://schemas.openxmlformats.org/officeDocument/2006/relationships/image" Target="../media/image2770.png"/><Relationship Id="rId156" Type="http://schemas.openxmlformats.org/officeDocument/2006/relationships/customXml" Target="../ink/ink2773.xml"/><Relationship Id="rId177" Type="http://schemas.openxmlformats.org/officeDocument/2006/relationships/image" Target="../media/image2783.png"/><Relationship Id="rId198" Type="http://schemas.openxmlformats.org/officeDocument/2006/relationships/customXml" Target="../ink/ink2794.xml"/><Relationship Id="rId172" Type="http://schemas.openxmlformats.org/officeDocument/2006/relationships/customXml" Target="../ink/ink2781.xml"/><Relationship Id="rId193" Type="http://schemas.openxmlformats.org/officeDocument/2006/relationships/image" Target="../media/image2791.png"/><Relationship Id="rId202" Type="http://schemas.openxmlformats.org/officeDocument/2006/relationships/customXml" Target="../ink/ink2796.xml"/><Relationship Id="rId207" Type="http://schemas.openxmlformats.org/officeDocument/2006/relationships/image" Target="../media/image2798.png"/><Relationship Id="rId223" Type="http://schemas.openxmlformats.org/officeDocument/2006/relationships/image" Target="../media/image2806.png"/><Relationship Id="rId228" Type="http://schemas.openxmlformats.org/officeDocument/2006/relationships/customXml" Target="../ink/ink2809.xml"/><Relationship Id="rId244" Type="http://schemas.openxmlformats.org/officeDocument/2006/relationships/customXml" Target="../ink/ink2817.xml"/><Relationship Id="rId13" Type="http://schemas.openxmlformats.org/officeDocument/2006/relationships/image" Target="../media/image2701.png"/><Relationship Id="rId18" Type="http://schemas.openxmlformats.org/officeDocument/2006/relationships/customXml" Target="../ink/ink2704.xml"/><Relationship Id="rId39" Type="http://schemas.openxmlformats.org/officeDocument/2006/relationships/image" Target="../media/image2714.png"/><Relationship Id="rId109" Type="http://schemas.openxmlformats.org/officeDocument/2006/relationships/image" Target="../media/image2749.png"/><Relationship Id="rId34" Type="http://schemas.openxmlformats.org/officeDocument/2006/relationships/customXml" Target="../ink/ink2712.xml"/><Relationship Id="rId50" Type="http://schemas.openxmlformats.org/officeDocument/2006/relationships/customXml" Target="../ink/ink2720.xml"/><Relationship Id="rId55" Type="http://schemas.openxmlformats.org/officeDocument/2006/relationships/image" Target="../media/image2722.png"/><Relationship Id="rId76" Type="http://schemas.openxmlformats.org/officeDocument/2006/relationships/customXml" Target="../ink/ink2733.xml"/><Relationship Id="rId97" Type="http://schemas.openxmlformats.org/officeDocument/2006/relationships/image" Target="../media/image2743.png"/><Relationship Id="rId104" Type="http://schemas.openxmlformats.org/officeDocument/2006/relationships/customXml" Target="../ink/ink2747.xml"/><Relationship Id="rId120" Type="http://schemas.openxmlformats.org/officeDocument/2006/relationships/customXml" Target="../ink/ink2755.xml"/><Relationship Id="rId125" Type="http://schemas.openxmlformats.org/officeDocument/2006/relationships/image" Target="../media/image2757.png"/><Relationship Id="rId141" Type="http://schemas.openxmlformats.org/officeDocument/2006/relationships/image" Target="../media/image2765.png"/><Relationship Id="rId146" Type="http://schemas.openxmlformats.org/officeDocument/2006/relationships/customXml" Target="../ink/ink2768.xml"/><Relationship Id="rId167" Type="http://schemas.openxmlformats.org/officeDocument/2006/relationships/image" Target="../media/image2778.png"/><Relationship Id="rId188" Type="http://schemas.openxmlformats.org/officeDocument/2006/relationships/customXml" Target="../ink/ink2789.xml"/><Relationship Id="rId7" Type="http://schemas.openxmlformats.org/officeDocument/2006/relationships/image" Target="../media/image2698.png"/><Relationship Id="rId71" Type="http://schemas.openxmlformats.org/officeDocument/2006/relationships/image" Target="../media/image2730.png"/><Relationship Id="rId92" Type="http://schemas.openxmlformats.org/officeDocument/2006/relationships/customXml" Target="../ink/ink2741.xml"/><Relationship Id="rId162" Type="http://schemas.openxmlformats.org/officeDocument/2006/relationships/customXml" Target="../ink/ink2776.xml"/><Relationship Id="rId183" Type="http://schemas.openxmlformats.org/officeDocument/2006/relationships/image" Target="../media/image2786.png"/><Relationship Id="rId213" Type="http://schemas.openxmlformats.org/officeDocument/2006/relationships/image" Target="../media/image2801.png"/><Relationship Id="rId218" Type="http://schemas.openxmlformats.org/officeDocument/2006/relationships/customXml" Target="../ink/ink2804.xml"/><Relationship Id="rId234" Type="http://schemas.openxmlformats.org/officeDocument/2006/relationships/customXml" Target="../ink/ink2812.xml"/><Relationship Id="rId239" Type="http://schemas.openxmlformats.org/officeDocument/2006/relationships/image" Target="../media/image2814.png"/><Relationship Id="rId2" Type="http://schemas.openxmlformats.org/officeDocument/2006/relationships/customXml" Target="../ink/ink2696.xml"/><Relationship Id="rId29" Type="http://schemas.openxmlformats.org/officeDocument/2006/relationships/image" Target="../media/image2709.png"/><Relationship Id="rId24" Type="http://schemas.openxmlformats.org/officeDocument/2006/relationships/customXml" Target="../ink/ink2707.xml"/><Relationship Id="rId40" Type="http://schemas.openxmlformats.org/officeDocument/2006/relationships/customXml" Target="../ink/ink2715.xml"/><Relationship Id="rId45" Type="http://schemas.openxmlformats.org/officeDocument/2006/relationships/image" Target="../media/image2717.png"/><Relationship Id="rId66" Type="http://schemas.openxmlformats.org/officeDocument/2006/relationships/customXml" Target="../ink/ink2728.xml"/><Relationship Id="rId87" Type="http://schemas.openxmlformats.org/officeDocument/2006/relationships/image" Target="../media/image2738.png"/><Relationship Id="rId110" Type="http://schemas.openxmlformats.org/officeDocument/2006/relationships/customXml" Target="../ink/ink2750.xml"/><Relationship Id="rId115" Type="http://schemas.openxmlformats.org/officeDocument/2006/relationships/image" Target="../media/image2752.png"/><Relationship Id="rId131" Type="http://schemas.openxmlformats.org/officeDocument/2006/relationships/image" Target="../media/image2760.png"/><Relationship Id="rId136" Type="http://schemas.openxmlformats.org/officeDocument/2006/relationships/customXml" Target="../ink/ink2763.xml"/><Relationship Id="rId157" Type="http://schemas.openxmlformats.org/officeDocument/2006/relationships/image" Target="../media/image2773.png"/><Relationship Id="rId178" Type="http://schemas.openxmlformats.org/officeDocument/2006/relationships/customXml" Target="../ink/ink2784.xml"/><Relationship Id="rId61" Type="http://schemas.openxmlformats.org/officeDocument/2006/relationships/image" Target="../media/image2725.png"/><Relationship Id="rId82" Type="http://schemas.openxmlformats.org/officeDocument/2006/relationships/customXml" Target="../ink/ink2736.xml"/><Relationship Id="rId152" Type="http://schemas.openxmlformats.org/officeDocument/2006/relationships/customXml" Target="../ink/ink2771.xml"/><Relationship Id="rId173" Type="http://schemas.openxmlformats.org/officeDocument/2006/relationships/image" Target="../media/image2781.png"/><Relationship Id="rId194" Type="http://schemas.openxmlformats.org/officeDocument/2006/relationships/customXml" Target="../ink/ink2792.xml"/><Relationship Id="rId199" Type="http://schemas.openxmlformats.org/officeDocument/2006/relationships/image" Target="../media/image2794.png"/><Relationship Id="rId203" Type="http://schemas.openxmlformats.org/officeDocument/2006/relationships/image" Target="../media/image2796.png"/><Relationship Id="rId208" Type="http://schemas.openxmlformats.org/officeDocument/2006/relationships/customXml" Target="../ink/ink2799.xml"/><Relationship Id="rId229" Type="http://schemas.openxmlformats.org/officeDocument/2006/relationships/image" Target="../media/image2809.png"/><Relationship Id="rId19" Type="http://schemas.openxmlformats.org/officeDocument/2006/relationships/image" Target="../media/image2704.png"/><Relationship Id="rId224" Type="http://schemas.openxmlformats.org/officeDocument/2006/relationships/customXml" Target="../ink/ink2807.xml"/><Relationship Id="rId240" Type="http://schemas.openxmlformats.org/officeDocument/2006/relationships/customXml" Target="../ink/ink2815.xml"/><Relationship Id="rId245" Type="http://schemas.openxmlformats.org/officeDocument/2006/relationships/image" Target="../media/image2817.png"/><Relationship Id="rId14" Type="http://schemas.openxmlformats.org/officeDocument/2006/relationships/customXml" Target="../ink/ink2702.xml"/><Relationship Id="rId30" Type="http://schemas.openxmlformats.org/officeDocument/2006/relationships/customXml" Target="../ink/ink2710.xml"/><Relationship Id="rId35" Type="http://schemas.openxmlformats.org/officeDocument/2006/relationships/image" Target="../media/image2712.png"/><Relationship Id="rId56" Type="http://schemas.openxmlformats.org/officeDocument/2006/relationships/customXml" Target="../ink/ink2723.xml"/><Relationship Id="rId77" Type="http://schemas.openxmlformats.org/officeDocument/2006/relationships/image" Target="../media/image2733.png"/><Relationship Id="rId100" Type="http://schemas.openxmlformats.org/officeDocument/2006/relationships/customXml" Target="../ink/ink2745.xml"/><Relationship Id="rId105" Type="http://schemas.openxmlformats.org/officeDocument/2006/relationships/image" Target="../media/image2747.png"/><Relationship Id="rId126" Type="http://schemas.openxmlformats.org/officeDocument/2006/relationships/customXml" Target="../ink/ink2758.xml"/><Relationship Id="rId147" Type="http://schemas.openxmlformats.org/officeDocument/2006/relationships/image" Target="../media/image2768.png"/><Relationship Id="rId168" Type="http://schemas.openxmlformats.org/officeDocument/2006/relationships/customXml" Target="../ink/ink2779.xml"/><Relationship Id="rId8" Type="http://schemas.openxmlformats.org/officeDocument/2006/relationships/customXml" Target="../ink/ink2699.xml"/><Relationship Id="rId51" Type="http://schemas.openxmlformats.org/officeDocument/2006/relationships/image" Target="../media/image2720.png"/><Relationship Id="rId72" Type="http://schemas.openxmlformats.org/officeDocument/2006/relationships/customXml" Target="../ink/ink2731.xml"/><Relationship Id="rId93" Type="http://schemas.openxmlformats.org/officeDocument/2006/relationships/image" Target="../media/image2741.png"/><Relationship Id="rId98" Type="http://schemas.openxmlformats.org/officeDocument/2006/relationships/customXml" Target="../ink/ink2744.xml"/><Relationship Id="rId121" Type="http://schemas.openxmlformats.org/officeDocument/2006/relationships/image" Target="../media/image2755.png"/><Relationship Id="rId142" Type="http://schemas.openxmlformats.org/officeDocument/2006/relationships/customXml" Target="../ink/ink2766.xml"/><Relationship Id="rId163" Type="http://schemas.openxmlformats.org/officeDocument/2006/relationships/image" Target="../media/image2776.png"/><Relationship Id="rId184" Type="http://schemas.openxmlformats.org/officeDocument/2006/relationships/customXml" Target="../ink/ink2787.xml"/><Relationship Id="rId189" Type="http://schemas.openxmlformats.org/officeDocument/2006/relationships/image" Target="../media/image2789.png"/><Relationship Id="rId219" Type="http://schemas.openxmlformats.org/officeDocument/2006/relationships/image" Target="../media/image2804.png"/><Relationship Id="rId3" Type="http://schemas.openxmlformats.org/officeDocument/2006/relationships/image" Target="../media/image2696.png"/><Relationship Id="rId214" Type="http://schemas.openxmlformats.org/officeDocument/2006/relationships/customXml" Target="../ink/ink2802.xml"/><Relationship Id="rId230" Type="http://schemas.openxmlformats.org/officeDocument/2006/relationships/customXml" Target="../ink/ink2810.xml"/><Relationship Id="rId235" Type="http://schemas.openxmlformats.org/officeDocument/2006/relationships/image" Target="../media/image2812.png"/><Relationship Id="rId25" Type="http://schemas.openxmlformats.org/officeDocument/2006/relationships/image" Target="../media/image2707.png"/><Relationship Id="rId46" Type="http://schemas.openxmlformats.org/officeDocument/2006/relationships/customXml" Target="../ink/ink2718.xml"/><Relationship Id="rId67" Type="http://schemas.openxmlformats.org/officeDocument/2006/relationships/image" Target="../media/image2728.png"/><Relationship Id="rId116" Type="http://schemas.openxmlformats.org/officeDocument/2006/relationships/customXml" Target="../ink/ink2753.xml"/><Relationship Id="rId137" Type="http://schemas.openxmlformats.org/officeDocument/2006/relationships/image" Target="../media/image2763.png"/><Relationship Id="rId158" Type="http://schemas.openxmlformats.org/officeDocument/2006/relationships/customXml" Target="../ink/ink2774.xml"/><Relationship Id="rId20" Type="http://schemas.openxmlformats.org/officeDocument/2006/relationships/customXml" Target="../ink/ink2705.xml"/><Relationship Id="rId41" Type="http://schemas.openxmlformats.org/officeDocument/2006/relationships/image" Target="../media/image2715.png"/><Relationship Id="rId62" Type="http://schemas.openxmlformats.org/officeDocument/2006/relationships/customXml" Target="../ink/ink2726.xml"/><Relationship Id="rId83" Type="http://schemas.openxmlformats.org/officeDocument/2006/relationships/image" Target="../media/image2736.png"/><Relationship Id="rId88" Type="http://schemas.openxmlformats.org/officeDocument/2006/relationships/customXml" Target="../ink/ink2739.xml"/><Relationship Id="rId111" Type="http://schemas.openxmlformats.org/officeDocument/2006/relationships/image" Target="../media/image2750.png"/><Relationship Id="rId132" Type="http://schemas.openxmlformats.org/officeDocument/2006/relationships/customXml" Target="../ink/ink2761.xml"/><Relationship Id="rId153" Type="http://schemas.openxmlformats.org/officeDocument/2006/relationships/image" Target="../media/image2771.png"/><Relationship Id="rId174" Type="http://schemas.openxmlformats.org/officeDocument/2006/relationships/customXml" Target="../ink/ink2782.xml"/><Relationship Id="rId179" Type="http://schemas.openxmlformats.org/officeDocument/2006/relationships/image" Target="../media/image2784.png"/><Relationship Id="rId195" Type="http://schemas.openxmlformats.org/officeDocument/2006/relationships/image" Target="../media/image2792.png"/><Relationship Id="rId209" Type="http://schemas.openxmlformats.org/officeDocument/2006/relationships/image" Target="../media/image2799.png"/><Relationship Id="rId190" Type="http://schemas.openxmlformats.org/officeDocument/2006/relationships/customXml" Target="../ink/ink2790.xml"/><Relationship Id="rId204" Type="http://schemas.openxmlformats.org/officeDocument/2006/relationships/customXml" Target="../ink/ink2797.xml"/><Relationship Id="rId220" Type="http://schemas.openxmlformats.org/officeDocument/2006/relationships/customXml" Target="../ink/ink2805.xml"/><Relationship Id="rId225" Type="http://schemas.openxmlformats.org/officeDocument/2006/relationships/image" Target="../media/image2807.png"/><Relationship Id="rId241" Type="http://schemas.openxmlformats.org/officeDocument/2006/relationships/image" Target="../media/image2815.png"/><Relationship Id="rId246" Type="http://schemas.openxmlformats.org/officeDocument/2006/relationships/customXml" Target="../ink/ink2818.xml"/><Relationship Id="rId15" Type="http://schemas.openxmlformats.org/officeDocument/2006/relationships/image" Target="../media/image2702.png"/><Relationship Id="rId36" Type="http://schemas.openxmlformats.org/officeDocument/2006/relationships/customXml" Target="../ink/ink2713.xml"/><Relationship Id="rId57" Type="http://schemas.openxmlformats.org/officeDocument/2006/relationships/image" Target="../media/image2723.png"/><Relationship Id="rId106" Type="http://schemas.openxmlformats.org/officeDocument/2006/relationships/customXml" Target="../ink/ink2748.xml"/><Relationship Id="rId127" Type="http://schemas.openxmlformats.org/officeDocument/2006/relationships/image" Target="../media/image2758.png"/><Relationship Id="rId10" Type="http://schemas.openxmlformats.org/officeDocument/2006/relationships/customXml" Target="../ink/ink2700.xml"/><Relationship Id="rId31" Type="http://schemas.openxmlformats.org/officeDocument/2006/relationships/image" Target="../media/image2710.png"/><Relationship Id="rId52" Type="http://schemas.openxmlformats.org/officeDocument/2006/relationships/customXml" Target="../ink/ink2721.xml"/><Relationship Id="rId73" Type="http://schemas.openxmlformats.org/officeDocument/2006/relationships/image" Target="../media/image2731.png"/><Relationship Id="rId78" Type="http://schemas.openxmlformats.org/officeDocument/2006/relationships/customXml" Target="../ink/ink2734.xml"/><Relationship Id="rId94" Type="http://schemas.openxmlformats.org/officeDocument/2006/relationships/customXml" Target="../ink/ink2742.xml"/><Relationship Id="rId99" Type="http://schemas.openxmlformats.org/officeDocument/2006/relationships/image" Target="../media/image2744.png"/><Relationship Id="rId101" Type="http://schemas.openxmlformats.org/officeDocument/2006/relationships/image" Target="../media/image2745.png"/><Relationship Id="rId122" Type="http://schemas.openxmlformats.org/officeDocument/2006/relationships/customXml" Target="../ink/ink2756.xml"/><Relationship Id="rId143" Type="http://schemas.openxmlformats.org/officeDocument/2006/relationships/image" Target="../media/image2766.png"/><Relationship Id="rId148" Type="http://schemas.openxmlformats.org/officeDocument/2006/relationships/customXml" Target="../ink/ink2769.xml"/><Relationship Id="rId164" Type="http://schemas.openxmlformats.org/officeDocument/2006/relationships/customXml" Target="../ink/ink2777.xml"/><Relationship Id="rId169" Type="http://schemas.openxmlformats.org/officeDocument/2006/relationships/image" Target="../media/image2779.png"/><Relationship Id="rId185" Type="http://schemas.openxmlformats.org/officeDocument/2006/relationships/image" Target="../media/image2787.png"/><Relationship Id="rId4" Type="http://schemas.openxmlformats.org/officeDocument/2006/relationships/customXml" Target="../ink/ink2697.xml"/><Relationship Id="rId9" Type="http://schemas.openxmlformats.org/officeDocument/2006/relationships/image" Target="../media/image2699.png"/><Relationship Id="rId180" Type="http://schemas.openxmlformats.org/officeDocument/2006/relationships/customXml" Target="../ink/ink2785.xml"/><Relationship Id="rId210" Type="http://schemas.openxmlformats.org/officeDocument/2006/relationships/customXml" Target="../ink/ink2800.xml"/><Relationship Id="rId215" Type="http://schemas.openxmlformats.org/officeDocument/2006/relationships/image" Target="../media/image2802.png"/><Relationship Id="rId236" Type="http://schemas.openxmlformats.org/officeDocument/2006/relationships/customXml" Target="../ink/ink2813.xml"/><Relationship Id="rId26" Type="http://schemas.openxmlformats.org/officeDocument/2006/relationships/customXml" Target="../ink/ink2708.xml"/><Relationship Id="rId231" Type="http://schemas.openxmlformats.org/officeDocument/2006/relationships/image" Target="../media/image2810.png"/><Relationship Id="rId47" Type="http://schemas.openxmlformats.org/officeDocument/2006/relationships/image" Target="../media/image2718.png"/><Relationship Id="rId68" Type="http://schemas.openxmlformats.org/officeDocument/2006/relationships/customXml" Target="../ink/ink2729.xml"/><Relationship Id="rId89" Type="http://schemas.openxmlformats.org/officeDocument/2006/relationships/image" Target="../media/image2739.png"/><Relationship Id="rId112" Type="http://schemas.openxmlformats.org/officeDocument/2006/relationships/customXml" Target="../ink/ink2751.xml"/><Relationship Id="rId133" Type="http://schemas.openxmlformats.org/officeDocument/2006/relationships/image" Target="../media/image2761.png"/><Relationship Id="rId154" Type="http://schemas.openxmlformats.org/officeDocument/2006/relationships/customXml" Target="../ink/ink2772.xml"/><Relationship Id="rId175" Type="http://schemas.openxmlformats.org/officeDocument/2006/relationships/image" Target="../media/image2782.png"/><Relationship Id="rId196" Type="http://schemas.openxmlformats.org/officeDocument/2006/relationships/customXml" Target="../ink/ink2793.xml"/><Relationship Id="rId200" Type="http://schemas.openxmlformats.org/officeDocument/2006/relationships/customXml" Target="../ink/ink2795.xml"/><Relationship Id="rId16" Type="http://schemas.openxmlformats.org/officeDocument/2006/relationships/customXml" Target="../ink/ink2703.xml"/><Relationship Id="rId221" Type="http://schemas.openxmlformats.org/officeDocument/2006/relationships/image" Target="../media/image2805.png"/><Relationship Id="rId242" Type="http://schemas.openxmlformats.org/officeDocument/2006/relationships/customXml" Target="../ink/ink2816.xml"/><Relationship Id="rId37" Type="http://schemas.openxmlformats.org/officeDocument/2006/relationships/image" Target="../media/image2713.png"/><Relationship Id="rId58" Type="http://schemas.openxmlformats.org/officeDocument/2006/relationships/customXml" Target="../ink/ink2724.xml"/><Relationship Id="rId79" Type="http://schemas.openxmlformats.org/officeDocument/2006/relationships/image" Target="../media/image2734.png"/><Relationship Id="rId102" Type="http://schemas.openxmlformats.org/officeDocument/2006/relationships/customXml" Target="../ink/ink2746.xml"/><Relationship Id="rId123" Type="http://schemas.openxmlformats.org/officeDocument/2006/relationships/image" Target="../media/image2756.png"/><Relationship Id="rId144" Type="http://schemas.openxmlformats.org/officeDocument/2006/relationships/customXml" Target="../ink/ink2767.xml"/><Relationship Id="rId90" Type="http://schemas.openxmlformats.org/officeDocument/2006/relationships/customXml" Target="../ink/ink2740.xml"/><Relationship Id="rId165" Type="http://schemas.openxmlformats.org/officeDocument/2006/relationships/image" Target="../media/image2777.png"/><Relationship Id="rId186" Type="http://schemas.openxmlformats.org/officeDocument/2006/relationships/customXml" Target="../ink/ink2788.xml"/><Relationship Id="rId211" Type="http://schemas.openxmlformats.org/officeDocument/2006/relationships/image" Target="../media/image2800.png"/><Relationship Id="rId232" Type="http://schemas.openxmlformats.org/officeDocument/2006/relationships/customXml" Target="../ink/ink2811.xml"/><Relationship Id="rId27" Type="http://schemas.openxmlformats.org/officeDocument/2006/relationships/image" Target="../media/image2708.png"/><Relationship Id="rId48" Type="http://schemas.openxmlformats.org/officeDocument/2006/relationships/customXml" Target="../ink/ink2719.xml"/><Relationship Id="rId69" Type="http://schemas.openxmlformats.org/officeDocument/2006/relationships/image" Target="../media/image2729.png"/><Relationship Id="rId113" Type="http://schemas.openxmlformats.org/officeDocument/2006/relationships/image" Target="../media/image2751.png"/><Relationship Id="rId134" Type="http://schemas.openxmlformats.org/officeDocument/2006/relationships/customXml" Target="../ink/ink2762.xml"/><Relationship Id="rId80" Type="http://schemas.openxmlformats.org/officeDocument/2006/relationships/customXml" Target="../ink/ink2735.xml"/><Relationship Id="rId155" Type="http://schemas.openxmlformats.org/officeDocument/2006/relationships/image" Target="../media/image2772.png"/><Relationship Id="rId176" Type="http://schemas.openxmlformats.org/officeDocument/2006/relationships/customXml" Target="../ink/ink2783.xml"/><Relationship Id="rId197" Type="http://schemas.openxmlformats.org/officeDocument/2006/relationships/image" Target="../media/image2793.png"/><Relationship Id="rId201" Type="http://schemas.openxmlformats.org/officeDocument/2006/relationships/image" Target="../media/image2795.png"/><Relationship Id="rId222" Type="http://schemas.openxmlformats.org/officeDocument/2006/relationships/customXml" Target="../ink/ink2806.xml"/><Relationship Id="rId243" Type="http://schemas.openxmlformats.org/officeDocument/2006/relationships/image" Target="../media/image2816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31.xml"/><Relationship Id="rId117" Type="http://schemas.openxmlformats.org/officeDocument/2006/relationships/image" Target="../media/image2876.png"/><Relationship Id="rId21" Type="http://schemas.openxmlformats.org/officeDocument/2006/relationships/image" Target="../media/image2828.png"/><Relationship Id="rId42" Type="http://schemas.openxmlformats.org/officeDocument/2006/relationships/customXml" Target="../ink/ink2839.xml"/><Relationship Id="rId47" Type="http://schemas.openxmlformats.org/officeDocument/2006/relationships/image" Target="../media/image2841.png"/><Relationship Id="rId63" Type="http://schemas.openxmlformats.org/officeDocument/2006/relationships/image" Target="../media/image2849.png"/><Relationship Id="rId68" Type="http://schemas.openxmlformats.org/officeDocument/2006/relationships/customXml" Target="../ink/ink2852.xml"/><Relationship Id="rId84" Type="http://schemas.openxmlformats.org/officeDocument/2006/relationships/customXml" Target="../ink/ink2860.xml"/><Relationship Id="rId89" Type="http://schemas.openxmlformats.org/officeDocument/2006/relationships/image" Target="../media/image2862.png"/><Relationship Id="rId112" Type="http://schemas.openxmlformats.org/officeDocument/2006/relationships/customXml" Target="../ink/ink2874.xml"/><Relationship Id="rId133" Type="http://schemas.openxmlformats.org/officeDocument/2006/relationships/image" Target="../media/image2884.png"/><Relationship Id="rId138" Type="http://schemas.openxmlformats.org/officeDocument/2006/relationships/customXml" Target="../ink/ink2887.xml"/><Relationship Id="rId154" Type="http://schemas.openxmlformats.org/officeDocument/2006/relationships/customXml" Target="../ink/ink2895.xml"/><Relationship Id="rId159" Type="http://schemas.openxmlformats.org/officeDocument/2006/relationships/image" Target="../media/image2897.png"/><Relationship Id="rId175" Type="http://schemas.openxmlformats.org/officeDocument/2006/relationships/image" Target="../media/image2905.png"/><Relationship Id="rId170" Type="http://schemas.openxmlformats.org/officeDocument/2006/relationships/customXml" Target="../ink/ink2903.xml"/><Relationship Id="rId16" Type="http://schemas.openxmlformats.org/officeDocument/2006/relationships/customXml" Target="../ink/ink2826.xml"/><Relationship Id="rId107" Type="http://schemas.openxmlformats.org/officeDocument/2006/relationships/image" Target="../media/image2871.png"/><Relationship Id="rId11" Type="http://schemas.openxmlformats.org/officeDocument/2006/relationships/image" Target="../media/image2823.png"/><Relationship Id="rId32" Type="http://schemas.openxmlformats.org/officeDocument/2006/relationships/customXml" Target="../ink/ink2834.xml"/><Relationship Id="rId37" Type="http://schemas.openxmlformats.org/officeDocument/2006/relationships/image" Target="../media/image2836.png"/><Relationship Id="rId53" Type="http://schemas.openxmlformats.org/officeDocument/2006/relationships/image" Target="../media/image2844.png"/><Relationship Id="rId58" Type="http://schemas.openxmlformats.org/officeDocument/2006/relationships/customXml" Target="../ink/ink2847.xml"/><Relationship Id="rId74" Type="http://schemas.openxmlformats.org/officeDocument/2006/relationships/customXml" Target="../ink/ink2855.xml"/><Relationship Id="rId79" Type="http://schemas.openxmlformats.org/officeDocument/2006/relationships/image" Target="../media/image2857.png"/><Relationship Id="rId102" Type="http://schemas.openxmlformats.org/officeDocument/2006/relationships/customXml" Target="../ink/ink2869.xml"/><Relationship Id="rId123" Type="http://schemas.openxmlformats.org/officeDocument/2006/relationships/image" Target="../media/image2879.png"/><Relationship Id="rId128" Type="http://schemas.openxmlformats.org/officeDocument/2006/relationships/customXml" Target="../ink/ink2882.xml"/><Relationship Id="rId144" Type="http://schemas.openxmlformats.org/officeDocument/2006/relationships/customXml" Target="../ink/ink2890.xml"/><Relationship Id="rId149" Type="http://schemas.openxmlformats.org/officeDocument/2006/relationships/image" Target="../media/image2892.png"/><Relationship Id="rId5" Type="http://schemas.openxmlformats.org/officeDocument/2006/relationships/image" Target="../media/image2820.png"/><Relationship Id="rId90" Type="http://schemas.openxmlformats.org/officeDocument/2006/relationships/customXml" Target="../ink/ink2863.xml"/><Relationship Id="rId95" Type="http://schemas.openxmlformats.org/officeDocument/2006/relationships/image" Target="../media/image2865.png"/><Relationship Id="rId160" Type="http://schemas.openxmlformats.org/officeDocument/2006/relationships/customXml" Target="../ink/ink2898.xml"/><Relationship Id="rId165" Type="http://schemas.openxmlformats.org/officeDocument/2006/relationships/image" Target="../media/image2900.png"/><Relationship Id="rId181" Type="http://schemas.openxmlformats.org/officeDocument/2006/relationships/image" Target="../media/image2908.png"/><Relationship Id="rId186" Type="http://schemas.openxmlformats.org/officeDocument/2006/relationships/customXml" Target="../ink/ink2911.xml"/><Relationship Id="rId22" Type="http://schemas.openxmlformats.org/officeDocument/2006/relationships/customXml" Target="../ink/ink2829.xml"/><Relationship Id="rId27" Type="http://schemas.openxmlformats.org/officeDocument/2006/relationships/image" Target="../media/image2831.png"/><Relationship Id="rId43" Type="http://schemas.openxmlformats.org/officeDocument/2006/relationships/image" Target="../media/image2839.png"/><Relationship Id="rId48" Type="http://schemas.openxmlformats.org/officeDocument/2006/relationships/customXml" Target="../ink/ink2842.xml"/><Relationship Id="rId64" Type="http://schemas.openxmlformats.org/officeDocument/2006/relationships/customXml" Target="../ink/ink2850.xml"/><Relationship Id="rId69" Type="http://schemas.openxmlformats.org/officeDocument/2006/relationships/image" Target="../media/image2852.png"/><Relationship Id="rId113" Type="http://schemas.openxmlformats.org/officeDocument/2006/relationships/image" Target="../media/image2874.png"/><Relationship Id="rId118" Type="http://schemas.openxmlformats.org/officeDocument/2006/relationships/customXml" Target="../ink/ink2877.xml"/><Relationship Id="rId134" Type="http://schemas.openxmlformats.org/officeDocument/2006/relationships/customXml" Target="../ink/ink2885.xml"/><Relationship Id="rId139" Type="http://schemas.openxmlformats.org/officeDocument/2006/relationships/image" Target="../media/image2887.png"/><Relationship Id="rId80" Type="http://schemas.openxmlformats.org/officeDocument/2006/relationships/customXml" Target="../ink/ink2858.xml"/><Relationship Id="rId85" Type="http://schemas.openxmlformats.org/officeDocument/2006/relationships/image" Target="../media/image2860.png"/><Relationship Id="rId150" Type="http://schemas.openxmlformats.org/officeDocument/2006/relationships/customXml" Target="../ink/ink2893.xml"/><Relationship Id="rId155" Type="http://schemas.openxmlformats.org/officeDocument/2006/relationships/image" Target="../media/image2895.png"/><Relationship Id="rId171" Type="http://schemas.openxmlformats.org/officeDocument/2006/relationships/image" Target="../media/image2903.png"/><Relationship Id="rId176" Type="http://schemas.openxmlformats.org/officeDocument/2006/relationships/customXml" Target="../ink/ink2906.xml"/><Relationship Id="rId12" Type="http://schemas.openxmlformats.org/officeDocument/2006/relationships/customXml" Target="../ink/ink2824.xml"/><Relationship Id="rId17" Type="http://schemas.openxmlformats.org/officeDocument/2006/relationships/image" Target="../media/image2826.png"/><Relationship Id="rId33" Type="http://schemas.openxmlformats.org/officeDocument/2006/relationships/image" Target="../media/image2834.png"/><Relationship Id="rId38" Type="http://schemas.openxmlformats.org/officeDocument/2006/relationships/customXml" Target="../ink/ink2837.xml"/><Relationship Id="rId59" Type="http://schemas.openxmlformats.org/officeDocument/2006/relationships/image" Target="../media/image2847.png"/><Relationship Id="rId103" Type="http://schemas.openxmlformats.org/officeDocument/2006/relationships/image" Target="../media/image2869.png"/><Relationship Id="rId108" Type="http://schemas.openxmlformats.org/officeDocument/2006/relationships/customXml" Target="../ink/ink2872.xml"/><Relationship Id="rId124" Type="http://schemas.openxmlformats.org/officeDocument/2006/relationships/customXml" Target="../ink/ink2880.xml"/><Relationship Id="rId129" Type="http://schemas.openxmlformats.org/officeDocument/2006/relationships/image" Target="../media/image2882.png"/><Relationship Id="rId54" Type="http://schemas.openxmlformats.org/officeDocument/2006/relationships/customXml" Target="../ink/ink2845.xml"/><Relationship Id="rId70" Type="http://schemas.openxmlformats.org/officeDocument/2006/relationships/customXml" Target="../ink/ink2853.xml"/><Relationship Id="rId75" Type="http://schemas.openxmlformats.org/officeDocument/2006/relationships/image" Target="../media/image2855.png"/><Relationship Id="rId91" Type="http://schemas.openxmlformats.org/officeDocument/2006/relationships/image" Target="../media/image2863.png"/><Relationship Id="rId96" Type="http://schemas.openxmlformats.org/officeDocument/2006/relationships/customXml" Target="../ink/ink2866.xml"/><Relationship Id="rId140" Type="http://schemas.openxmlformats.org/officeDocument/2006/relationships/customXml" Target="../ink/ink2888.xml"/><Relationship Id="rId145" Type="http://schemas.openxmlformats.org/officeDocument/2006/relationships/image" Target="../media/image2890.png"/><Relationship Id="rId161" Type="http://schemas.openxmlformats.org/officeDocument/2006/relationships/image" Target="../media/image2898.png"/><Relationship Id="rId166" Type="http://schemas.openxmlformats.org/officeDocument/2006/relationships/customXml" Target="../ink/ink2901.xml"/><Relationship Id="rId182" Type="http://schemas.openxmlformats.org/officeDocument/2006/relationships/customXml" Target="../ink/ink2909.xml"/><Relationship Id="rId187" Type="http://schemas.openxmlformats.org/officeDocument/2006/relationships/image" Target="../media/image29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21.xml"/><Relationship Id="rId23" Type="http://schemas.openxmlformats.org/officeDocument/2006/relationships/image" Target="../media/image2829.png"/><Relationship Id="rId28" Type="http://schemas.openxmlformats.org/officeDocument/2006/relationships/customXml" Target="../ink/ink2832.xml"/><Relationship Id="rId49" Type="http://schemas.openxmlformats.org/officeDocument/2006/relationships/image" Target="../media/image2842.png"/><Relationship Id="rId114" Type="http://schemas.openxmlformats.org/officeDocument/2006/relationships/customXml" Target="../ink/ink2875.xml"/><Relationship Id="rId119" Type="http://schemas.openxmlformats.org/officeDocument/2006/relationships/image" Target="../media/image2877.png"/><Relationship Id="rId44" Type="http://schemas.openxmlformats.org/officeDocument/2006/relationships/customXml" Target="../ink/ink2840.xml"/><Relationship Id="rId60" Type="http://schemas.openxmlformats.org/officeDocument/2006/relationships/customXml" Target="../ink/ink2848.xml"/><Relationship Id="rId65" Type="http://schemas.openxmlformats.org/officeDocument/2006/relationships/image" Target="../media/image2850.png"/><Relationship Id="rId81" Type="http://schemas.openxmlformats.org/officeDocument/2006/relationships/image" Target="../media/image2858.png"/><Relationship Id="rId86" Type="http://schemas.openxmlformats.org/officeDocument/2006/relationships/customXml" Target="../ink/ink2861.xml"/><Relationship Id="rId130" Type="http://schemas.openxmlformats.org/officeDocument/2006/relationships/customXml" Target="../ink/ink2883.xml"/><Relationship Id="rId135" Type="http://schemas.openxmlformats.org/officeDocument/2006/relationships/image" Target="../media/image2885.png"/><Relationship Id="rId151" Type="http://schemas.openxmlformats.org/officeDocument/2006/relationships/image" Target="../media/image2893.png"/><Relationship Id="rId156" Type="http://schemas.openxmlformats.org/officeDocument/2006/relationships/customXml" Target="../ink/ink2896.xml"/><Relationship Id="rId177" Type="http://schemas.openxmlformats.org/officeDocument/2006/relationships/image" Target="../media/image2906.png"/><Relationship Id="rId172" Type="http://schemas.openxmlformats.org/officeDocument/2006/relationships/customXml" Target="../ink/ink2904.xml"/><Relationship Id="rId13" Type="http://schemas.openxmlformats.org/officeDocument/2006/relationships/image" Target="../media/image2824.png"/><Relationship Id="rId18" Type="http://schemas.openxmlformats.org/officeDocument/2006/relationships/customXml" Target="../ink/ink2827.xml"/><Relationship Id="rId39" Type="http://schemas.openxmlformats.org/officeDocument/2006/relationships/image" Target="../media/image2837.png"/><Relationship Id="rId109" Type="http://schemas.openxmlformats.org/officeDocument/2006/relationships/image" Target="../media/image2872.png"/><Relationship Id="rId34" Type="http://schemas.openxmlformats.org/officeDocument/2006/relationships/customXml" Target="../ink/ink2835.xml"/><Relationship Id="rId50" Type="http://schemas.openxmlformats.org/officeDocument/2006/relationships/customXml" Target="../ink/ink2843.xml"/><Relationship Id="rId55" Type="http://schemas.openxmlformats.org/officeDocument/2006/relationships/image" Target="../media/image2845.png"/><Relationship Id="rId76" Type="http://schemas.openxmlformats.org/officeDocument/2006/relationships/customXml" Target="../ink/ink2856.xml"/><Relationship Id="rId97" Type="http://schemas.openxmlformats.org/officeDocument/2006/relationships/image" Target="../media/image2866.png"/><Relationship Id="rId104" Type="http://schemas.openxmlformats.org/officeDocument/2006/relationships/customXml" Target="../ink/ink2870.xml"/><Relationship Id="rId120" Type="http://schemas.openxmlformats.org/officeDocument/2006/relationships/customXml" Target="../ink/ink2878.xml"/><Relationship Id="rId125" Type="http://schemas.openxmlformats.org/officeDocument/2006/relationships/image" Target="../media/image2880.png"/><Relationship Id="rId141" Type="http://schemas.openxmlformats.org/officeDocument/2006/relationships/image" Target="../media/image2888.png"/><Relationship Id="rId146" Type="http://schemas.openxmlformats.org/officeDocument/2006/relationships/customXml" Target="../ink/ink2891.xml"/><Relationship Id="rId167" Type="http://schemas.openxmlformats.org/officeDocument/2006/relationships/image" Target="../media/image2901.png"/><Relationship Id="rId7" Type="http://schemas.openxmlformats.org/officeDocument/2006/relationships/image" Target="../media/image2821.png"/><Relationship Id="rId71" Type="http://schemas.openxmlformats.org/officeDocument/2006/relationships/image" Target="../media/image2853.png"/><Relationship Id="rId92" Type="http://schemas.openxmlformats.org/officeDocument/2006/relationships/customXml" Target="../ink/ink2864.xml"/><Relationship Id="rId162" Type="http://schemas.openxmlformats.org/officeDocument/2006/relationships/customXml" Target="../ink/ink2899.xml"/><Relationship Id="rId183" Type="http://schemas.openxmlformats.org/officeDocument/2006/relationships/image" Target="../media/image2909.png"/><Relationship Id="rId2" Type="http://schemas.openxmlformats.org/officeDocument/2006/relationships/customXml" Target="../ink/ink2819.xml"/><Relationship Id="rId29" Type="http://schemas.openxmlformats.org/officeDocument/2006/relationships/image" Target="../media/image2832.png"/><Relationship Id="rId24" Type="http://schemas.openxmlformats.org/officeDocument/2006/relationships/customXml" Target="../ink/ink2830.xml"/><Relationship Id="rId40" Type="http://schemas.openxmlformats.org/officeDocument/2006/relationships/customXml" Target="../ink/ink2838.xml"/><Relationship Id="rId45" Type="http://schemas.openxmlformats.org/officeDocument/2006/relationships/image" Target="../media/image2840.png"/><Relationship Id="rId66" Type="http://schemas.openxmlformats.org/officeDocument/2006/relationships/customXml" Target="../ink/ink2851.xml"/><Relationship Id="rId87" Type="http://schemas.openxmlformats.org/officeDocument/2006/relationships/image" Target="../media/image2861.png"/><Relationship Id="rId110" Type="http://schemas.openxmlformats.org/officeDocument/2006/relationships/customXml" Target="../ink/ink2873.xml"/><Relationship Id="rId115" Type="http://schemas.openxmlformats.org/officeDocument/2006/relationships/image" Target="../media/image2875.png"/><Relationship Id="rId131" Type="http://schemas.openxmlformats.org/officeDocument/2006/relationships/image" Target="../media/image2883.png"/><Relationship Id="rId136" Type="http://schemas.openxmlformats.org/officeDocument/2006/relationships/customXml" Target="../ink/ink2886.xml"/><Relationship Id="rId157" Type="http://schemas.openxmlformats.org/officeDocument/2006/relationships/image" Target="../media/image2896.png"/><Relationship Id="rId178" Type="http://schemas.openxmlformats.org/officeDocument/2006/relationships/customXml" Target="../ink/ink2907.xml"/><Relationship Id="rId61" Type="http://schemas.openxmlformats.org/officeDocument/2006/relationships/image" Target="../media/image2848.png"/><Relationship Id="rId82" Type="http://schemas.openxmlformats.org/officeDocument/2006/relationships/customXml" Target="../ink/ink2859.xml"/><Relationship Id="rId152" Type="http://schemas.openxmlformats.org/officeDocument/2006/relationships/customXml" Target="../ink/ink2894.xml"/><Relationship Id="rId173" Type="http://schemas.openxmlformats.org/officeDocument/2006/relationships/image" Target="../media/image2904.png"/><Relationship Id="rId19" Type="http://schemas.openxmlformats.org/officeDocument/2006/relationships/image" Target="../media/image2827.png"/><Relationship Id="rId14" Type="http://schemas.openxmlformats.org/officeDocument/2006/relationships/customXml" Target="../ink/ink2825.xml"/><Relationship Id="rId30" Type="http://schemas.openxmlformats.org/officeDocument/2006/relationships/customXml" Target="../ink/ink2833.xml"/><Relationship Id="rId35" Type="http://schemas.openxmlformats.org/officeDocument/2006/relationships/image" Target="../media/image2835.png"/><Relationship Id="rId56" Type="http://schemas.openxmlformats.org/officeDocument/2006/relationships/customXml" Target="../ink/ink2846.xml"/><Relationship Id="rId77" Type="http://schemas.openxmlformats.org/officeDocument/2006/relationships/image" Target="../media/image2856.png"/><Relationship Id="rId100" Type="http://schemas.openxmlformats.org/officeDocument/2006/relationships/customXml" Target="../ink/ink2868.xml"/><Relationship Id="rId105" Type="http://schemas.openxmlformats.org/officeDocument/2006/relationships/image" Target="../media/image2870.png"/><Relationship Id="rId126" Type="http://schemas.openxmlformats.org/officeDocument/2006/relationships/customXml" Target="../ink/ink2881.xml"/><Relationship Id="rId147" Type="http://schemas.openxmlformats.org/officeDocument/2006/relationships/image" Target="../media/image2891.png"/><Relationship Id="rId168" Type="http://schemas.openxmlformats.org/officeDocument/2006/relationships/customXml" Target="../ink/ink2902.xml"/><Relationship Id="rId8" Type="http://schemas.openxmlformats.org/officeDocument/2006/relationships/customXml" Target="../ink/ink2822.xml"/><Relationship Id="rId51" Type="http://schemas.openxmlformats.org/officeDocument/2006/relationships/image" Target="../media/image2843.png"/><Relationship Id="rId72" Type="http://schemas.openxmlformats.org/officeDocument/2006/relationships/customXml" Target="../ink/ink2854.xml"/><Relationship Id="rId93" Type="http://schemas.openxmlformats.org/officeDocument/2006/relationships/image" Target="../media/image2864.png"/><Relationship Id="rId98" Type="http://schemas.openxmlformats.org/officeDocument/2006/relationships/customXml" Target="../ink/ink2867.xml"/><Relationship Id="rId121" Type="http://schemas.openxmlformats.org/officeDocument/2006/relationships/image" Target="../media/image2878.png"/><Relationship Id="rId142" Type="http://schemas.openxmlformats.org/officeDocument/2006/relationships/customXml" Target="../ink/ink2889.xml"/><Relationship Id="rId163" Type="http://schemas.openxmlformats.org/officeDocument/2006/relationships/image" Target="../media/image2899.png"/><Relationship Id="rId184" Type="http://schemas.openxmlformats.org/officeDocument/2006/relationships/customXml" Target="../ink/ink2910.xml"/><Relationship Id="rId3" Type="http://schemas.openxmlformats.org/officeDocument/2006/relationships/image" Target="../media/image2819.png"/><Relationship Id="rId25" Type="http://schemas.openxmlformats.org/officeDocument/2006/relationships/image" Target="../media/image2830.png"/><Relationship Id="rId46" Type="http://schemas.openxmlformats.org/officeDocument/2006/relationships/customXml" Target="../ink/ink2841.xml"/><Relationship Id="rId67" Type="http://schemas.openxmlformats.org/officeDocument/2006/relationships/image" Target="../media/image2851.png"/><Relationship Id="rId116" Type="http://schemas.openxmlformats.org/officeDocument/2006/relationships/customXml" Target="../ink/ink2876.xml"/><Relationship Id="rId137" Type="http://schemas.openxmlformats.org/officeDocument/2006/relationships/image" Target="../media/image2886.png"/><Relationship Id="rId158" Type="http://schemas.openxmlformats.org/officeDocument/2006/relationships/customXml" Target="../ink/ink2897.xml"/><Relationship Id="rId20" Type="http://schemas.openxmlformats.org/officeDocument/2006/relationships/customXml" Target="../ink/ink2828.xml"/><Relationship Id="rId41" Type="http://schemas.openxmlformats.org/officeDocument/2006/relationships/image" Target="../media/image2838.png"/><Relationship Id="rId62" Type="http://schemas.openxmlformats.org/officeDocument/2006/relationships/customXml" Target="../ink/ink2849.xml"/><Relationship Id="rId83" Type="http://schemas.openxmlformats.org/officeDocument/2006/relationships/image" Target="../media/image2859.png"/><Relationship Id="rId88" Type="http://schemas.openxmlformats.org/officeDocument/2006/relationships/customXml" Target="../ink/ink2862.xml"/><Relationship Id="rId111" Type="http://schemas.openxmlformats.org/officeDocument/2006/relationships/image" Target="../media/image2873.png"/><Relationship Id="rId132" Type="http://schemas.openxmlformats.org/officeDocument/2006/relationships/customXml" Target="../ink/ink2884.xml"/><Relationship Id="rId153" Type="http://schemas.openxmlformats.org/officeDocument/2006/relationships/image" Target="../media/image2894.png"/><Relationship Id="rId174" Type="http://schemas.openxmlformats.org/officeDocument/2006/relationships/customXml" Target="../ink/ink2905.xml"/><Relationship Id="rId179" Type="http://schemas.openxmlformats.org/officeDocument/2006/relationships/image" Target="../media/image2907.png"/><Relationship Id="rId15" Type="http://schemas.openxmlformats.org/officeDocument/2006/relationships/image" Target="../media/image2825.png"/><Relationship Id="rId36" Type="http://schemas.openxmlformats.org/officeDocument/2006/relationships/customXml" Target="../ink/ink2836.xml"/><Relationship Id="rId57" Type="http://schemas.openxmlformats.org/officeDocument/2006/relationships/image" Target="../media/image2846.png"/><Relationship Id="rId106" Type="http://schemas.openxmlformats.org/officeDocument/2006/relationships/customXml" Target="../ink/ink2871.xml"/><Relationship Id="rId127" Type="http://schemas.openxmlformats.org/officeDocument/2006/relationships/image" Target="../media/image2881.png"/><Relationship Id="rId10" Type="http://schemas.openxmlformats.org/officeDocument/2006/relationships/customXml" Target="../ink/ink2823.xml"/><Relationship Id="rId31" Type="http://schemas.openxmlformats.org/officeDocument/2006/relationships/image" Target="../media/image2833.png"/><Relationship Id="rId52" Type="http://schemas.openxmlformats.org/officeDocument/2006/relationships/customXml" Target="../ink/ink2844.xml"/><Relationship Id="rId73" Type="http://schemas.openxmlformats.org/officeDocument/2006/relationships/image" Target="../media/image2854.png"/><Relationship Id="rId78" Type="http://schemas.openxmlformats.org/officeDocument/2006/relationships/customXml" Target="../ink/ink2857.xml"/><Relationship Id="rId94" Type="http://schemas.openxmlformats.org/officeDocument/2006/relationships/customXml" Target="../ink/ink2865.xml"/><Relationship Id="rId99" Type="http://schemas.openxmlformats.org/officeDocument/2006/relationships/image" Target="../media/image2867.png"/><Relationship Id="rId101" Type="http://schemas.openxmlformats.org/officeDocument/2006/relationships/image" Target="../media/image2868.png"/><Relationship Id="rId122" Type="http://schemas.openxmlformats.org/officeDocument/2006/relationships/customXml" Target="../ink/ink2879.xml"/><Relationship Id="rId143" Type="http://schemas.openxmlformats.org/officeDocument/2006/relationships/image" Target="../media/image2889.png"/><Relationship Id="rId148" Type="http://schemas.openxmlformats.org/officeDocument/2006/relationships/customXml" Target="../ink/ink2892.xml"/><Relationship Id="rId164" Type="http://schemas.openxmlformats.org/officeDocument/2006/relationships/customXml" Target="../ink/ink2900.xml"/><Relationship Id="rId169" Type="http://schemas.openxmlformats.org/officeDocument/2006/relationships/image" Target="../media/image2902.png"/><Relationship Id="rId185" Type="http://schemas.openxmlformats.org/officeDocument/2006/relationships/image" Target="../media/image2910.png"/><Relationship Id="rId4" Type="http://schemas.openxmlformats.org/officeDocument/2006/relationships/customXml" Target="../ink/ink2820.xml"/><Relationship Id="rId9" Type="http://schemas.openxmlformats.org/officeDocument/2006/relationships/image" Target="../media/image2822.png"/><Relationship Id="rId180" Type="http://schemas.openxmlformats.org/officeDocument/2006/relationships/customXml" Target="../ink/ink290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38" Type="http://schemas.openxmlformats.org/officeDocument/2006/relationships/customXml" Target="../ink/ink69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png"/><Relationship Id="rId21" Type="http://schemas.openxmlformats.org/officeDocument/2006/relationships/image" Target="../media/image79.png"/><Relationship Id="rId42" Type="http://schemas.openxmlformats.org/officeDocument/2006/relationships/customXml" Target="../ink/ink90.xml"/><Relationship Id="rId63" Type="http://schemas.openxmlformats.org/officeDocument/2006/relationships/image" Target="../media/image100.png"/><Relationship Id="rId84" Type="http://schemas.openxmlformats.org/officeDocument/2006/relationships/customXml" Target="../ink/ink111.xml"/><Relationship Id="rId138" Type="http://schemas.openxmlformats.org/officeDocument/2006/relationships/customXml" Target="../ink/ink138.xml"/><Relationship Id="rId159" Type="http://schemas.openxmlformats.org/officeDocument/2006/relationships/image" Target="../media/image148.png"/><Relationship Id="rId170" Type="http://schemas.openxmlformats.org/officeDocument/2006/relationships/customXml" Target="../ink/ink154.xml"/><Relationship Id="rId191" Type="http://schemas.openxmlformats.org/officeDocument/2006/relationships/image" Target="../media/image164.png"/><Relationship Id="rId205" Type="http://schemas.openxmlformats.org/officeDocument/2006/relationships/image" Target="../media/image171.png"/><Relationship Id="rId226" Type="http://schemas.openxmlformats.org/officeDocument/2006/relationships/customXml" Target="../ink/ink182.xml"/><Relationship Id="rId247" Type="http://schemas.openxmlformats.org/officeDocument/2006/relationships/image" Target="../media/image192.png"/><Relationship Id="rId107" Type="http://schemas.openxmlformats.org/officeDocument/2006/relationships/image" Target="../media/image122.png"/><Relationship Id="rId268" Type="http://schemas.openxmlformats.org/officeDocument/2006/relationships/customXml" Target="../ink/ink203.xml"/><Relationship Id="rId289" Type="http://schemas.openxmlformats.org/officeDocument/2006/relationships/image" Target="../media/image213.png"/><Relationship Id="rId11" Type="http://schemas.openxmlformats.org/officeDocument/2006/relationships/image" Target="../media/image74.png"/><Relationship Id="rId32" Type="http://schemas.openxmlformats.org/officeDocument/2006/relationships/customXml" Target="../ink/ink85.xml"/><Relationship Id="rId53" Type="http://schemas.openxmlformats.org/officeDocument/2006/relationships/image" Target="../media/image95.png"/><Relationship Id="rId74" Type="http://schemas.openxmlformats.org/officeDocument/2006/relationships/customXml" Target="../ink/ink106.xml"/><Relationship Id="rId128" Type="http://schemas.openxmlformats.org/officeDocument/2006/relationships/customXml" Target="../ink/ink133.xml"/><Relationship Id="rId149" Type="http://schemas.openxmlformats.org/officeDocument/2006/relationships/image" Target="../media/image143.png"/><Relationship Id="rId5" Type="http://schemas.openxmlformats.org/officeDocument/2006/relationships/image" Target="../media/image71.png"/><Relationship Id="rId95" Type="http://schemas.openxmlformats.org/officeDocument/2006/relationships/image" Target="../media/image116.png"/><Relationship Id="rId160" Type="http://schemas.openxmlformats.org/officeDocument/2006/relationships/customXml" Target="../ink/ink149.xml"/><Relationship Id="rId181" Type="http://schemas.openxmlformats.org/officeDocument/2006/relationships/image" Target="../media/image159.png"/><Relationship Id="rId216" Type="http://schemas.openxmlformats.org/officeDocument/2006/relationships/customXml" Target="../ink/ink177.xml"/><Relationship Id="rId237" Type="http://schemas.openxmlformats.org/officeDocument/2006/relationships/image" Target="../media/image187.png"/><Relationship Id="rId258" Type="http://schemas.openxmlformats.org/officeDocument/2006/relationships/customXml" Target="../ink/ink198.xml"/><Relationship Id="rId279" Type="http://schemas.openxmlformats.org/officeDocument/2006/relationships/image" Target="../media/image208.png"/><Relationship Id="rId22" Type="http://schemas.openxmlformats.org/officeDocument/2006/relationships/customXml" Target="../ink/ink80.xml"/><Relationship Id="rId43" Type="http://schemas.openxmlformats.org/officeDocument/2006/relationships/image" Target="../media/image90.png"/><Relationship Id="rId64" Type="http://schemas.openxmlformats.org/officeDocument/2006/relationships/customXml" Target="../ink/ink101.xml"/><Relationship Id="rId118" Type="http://schemas.openxmlformats.org/officeDocument/2006/relationships/customXml" Target="../ink/ink128.xml"/><Relationship Id="rId139" Type="http://schemas.openxmlformats.org/officeDocument/2006/relationships/image" Target="../media/image138.png"/><Relationship Id="rId290" Type="http://schemas.openxmlformats.org/officeDocument/2006/relationships/customXml" Target="../ink/ink214.xml"/><Relationship Id="rId85" Type="http://schemas.openxmlformats.org/officeDocument/2006/relationships/image" Target="../media/image111.png"/><Relationship Id="rId150" Type="http://schemas.openxmlformats.org/officeDocument/2006/relationships/customXml" Target="../ink/ink144.xml"/><Relationship Id="rId171" Type="http://schemas.openxmlformats.org/officeDocument/2006/relationships/image" Target="../media/image154.png"/><Relationship Id="rId192" Type="http://schemas.openxmlformats.org/officeDocument/2006/relationships/customXml" Target="../ink/ink165.xml"/><Relationship Id="rId206" Type="http://schemas.openxmlformats.org/officeDocument/2006/relationships/customXml" Target="../ink/ink172.xml"/><Relationship Id="rId227" Type="http://schemas.openxmlformats.org/officeDocument/2006/relationships/image" Target="../media/image182.png"/><Relationship Id="rId248" Type="http://schemas.openxmlformats.org/officeDocument/2006/relationships/customXml" Target="../ink/ink193.xml"/><Relationship Id="rId269" Type="http://schemas.openxmlformats.org/officeDocument/2006/relationships/image" Target="../media/image203.png"/><Relationship Id="rId12" Type="http://schemas.openxmlformats.org/officeDocument/2006/relationships/customXml" Target="../ink/ink75.xml"/><Relationship Id="rId33" Type="http://schemas.openxmlformats.org/officeDocument/2006/relationships/image" Target="../media/image85.png"/><Relationship Id="rId108" Type="http://schemas.openxmlformats.org/officeDocument/2006/relationships/customXml" Target="../ink/ink123.xml"/><Relationship Id="rId129" Type="http://schemas.openxmlformats.org/officeDocument/2006/relationships/image" Target="../media/image133.png"/><Relationship Id="rId280" Type="http://schemas.openxmlformats.org/officeDocument/2006/relationships/customXml" Target="../ink/ink209.xml"/><Relationship Id="rId54" Type="http://schemas.openxmlformats.org/officeDocument/2006/relationships/customXml" Target="../ink/ink96.xml"/><Relationship Id="rId75" Type="http://schemas.openxmlformats.org/officeDocument/2006/relationships/image" Target="../media/image106.png"/><Relationship Id="rId96" Type="http://schemas.openxmlformats.org/officeDocument/2006/relationships/customXml" Target="../ink/ink117.xml"/><Relationship Id="rId140" Type="http://schemas.openxmlformats.org/officeDocument/2006/relationships/customXml" Target="../ink/ink139.xml"/><Relationship Id="rId161" Type="http://schemas.openxmlformats.org/officeDocument/2006/relationships/image" Target="../media/image149.png"/><Relationship Id="rId182" Type="http://schemas.openxmlformats.org/officeDocument/2006/relationships/customXml" Target="../ink/ink160.xml"/><Relationship Id="rId217" Type="http://schemas.openxmlformats.org/officeDocument/2006/relationships/image" Target="../media/image177.png"/><Relationship Id="rId6" Type="http://schemas.openxmlformats.org/officeDocument/2006/relationships/customXml" Target="../ink/ink72.xml"/><Relationship Id="rId238" Type="http://schemas.openxmlformats.org/officeDocument/2006/relationships/customXml" Target="../ink/ink188.xml"/><Relationship Id="rId259" Type="http://schemas.openxmlformats.org/officeDocument/2006/relationships/image" Target="../media/image198.png"/><Relationship Id="rId23" Type="http://schemas.openxmlformats.org/officeDocument/2006/relationships/image" Target="../media/image80.png"/><Relationship Id="rId119" Type="http://schemas.openxmlformats.org/officeDocument/2006/relationships/image" Target="../media/image128.png"/><Relationship Id="rId270" Type="http://schemas.openxmlformats.org/officeDocument/2006/relationships/customXml" Target="../ink/ink204.xml"/><Relationship Id="rId291" Type="http://schemas.openxmlformats.org/officeDocument/2006/relationships/image" Target="../media/image214.png"/><Relationship Id="rId44" Type="http://schemas.openxmlformats.org/officeDocument/2006/relationships/customXml" Target="../ink/ink91.xml"/><Relationship Id="rId65" Type="http://schemas.openxmlformats.org/officeDocument/2006/relationships/image" Target="../media/image101.png"/><Relationship Id="rId86" Type="http://schemas.openxmlformats.org/officeDocument/2006/relationships/customXml" Target="../ink/ink112.xml"/><Relationship Id="rId130" Type="http://schemas.openxmlformats.org/officeDocument/2006/relationships/customXml" Target="../ink/ink134.xml"/><Relationship Id="rId151" Type="http://schemas.openxmlformats.org/officeDocument/2006/relationships/image" Target="../media/image144.png"/><Relationship Id="rId172" Type="http://schemas.openxmlformats.org/officeDocument/2006/relationships/customXml" Target="../ink/ink155.xml"/><Relationship Id="rId193" Type="http://schemas.openxmlformats.org/officeDocument/2006/relationships/image" Target="../media/image165.png"/><Relationship Id="rId207" Type="http://schemas.openxmlformats.org/officeDocument/2006/relationships/image" Target="../media/image172.png"/><Relationship Id="rId228" Type="http://schemas.openxmlformats.org/officeDocument/2006/relationships/customXml" Target="../ink/ink183.xml"/><Relationship Id="rId249" Type="http://schemas.openxmlformats.org/officeDocument/2006/relationships/image" Target="../media/image193.png"/><Relationship Id="rId13" Type="http://schemas.openxmlformats.org/officeDocument/2006/relationships/image" Target="../media/image75.png"/><Relationship Id="rId109" Type="http://schemas.openxmlformats.org/officeDocument/2006/relationships/image" Target="../media/image123.png"/><Relationship Id="rId260" Type="http://schemas.openxmlformats.org/officeDocument/2006/relationships/customXml" Target="../ink/ink199.xml"/><Relationship Id="rId281" Type="http://schemas.openxmlformats.org/officeDocument/2006/relationships/image" Target="../media/image209.png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96.png"/><Relationship Id="rId76" Type="http://schemas.openxmlformats.org/officeDocument/2006/relationships/customXml" Target="../ink/ink107.xml"/><Relationship Id="rId97" Type="http://schemas.openxmlformats.org/officeDocument/2006/relationships/image" Target="../media/image117.png"/><Relationship Id="rId104" Type="http://schemas.openxmlformats.org/officeDocument/2006/relationships/customXml" Target="../ink/ink121.xml"/><Relationship Id="rId120" Type="http://schemas.openxmlformats.org/officeDocument/2006/relationships/customXml" Target="../ink/ink129.xml"/><Relationship Id="rId125" Type="http://schemas.openxmlformats.org/officeDocument/2006/relationships/image" Target="../media/image131.png"/><Relationship Id="rId141" Type="http://schemas.openxmlformats.org/officeDocument/2006/relationships/image" Target="../media/image139.png"/><Relationship Id="rId146" Type="http://schemas.openxmlformats.org/officeDocument/2006/relationships/customXml" Target="../ink/ink142.xml"/><Relationship Id="rId167" Type="http://schemas.openxmlformats.org/officeDocument/2006/relationships/image" Target="../media/image152.png"/><Relationship Id="rId188" Type="http://schemas.openxmlformats.org/officeDocument/2006/relationships/customXml" Target="../ink/ink163.xml"/><Relationship Id="rId7" Type="http://schemas.openxmlformats.org/officeDocument/2006/relationships/image" Target="../media/image72.png"/><Relationship Id="rId71" Type="http://schemas.openxmlformats.org/officeDocument/2006/relationships/image" Target="../media/image104.png"/><Relationship Id="rId92" Type="http://schemas.openxmlformats.org/officeDocument/2006/relationships/customXml" Target="../ink/ink115.xml"/><Relationship Id="rId162" Type="http://schemas.openxmlformats.org/officeDocument/2006/relationships/customXml" Target="../ink/ink150.xml"/><Relationship Id="rId183" Type="http://schemas.openxmlformats.org/officeDocument/2006/relationships/image" Target="../media/image160.png"/><Relationship Id="rId213" Type="http://schemas.openxmlformats.org/officeDocument/2006/relationships/image" Target="../media/image175.png"/><Relationship Id="rId218" Type="http://schemas.openxmlformats.org/officeDocument/2006/relationships/customXml" Target="../ink/ink178.xml"/><Relationship Id="rId234" Type="http://schemas.openxmlformats.org/officeDocument/2006/relationships/customXml" Target="../ink/ink186.xml"/><Relationship Id="rId239" Type="http://schemas.openxmlformats.org/officeDocument/2006/relationships/image" Target="../media/image188.png"/><Relationship Id="rId2" Type="http://schemas.openxmlformats.org/officeDocument/2006/relationships/customXml" Target="../ink/ink70.xml"/><Relationship Id="rId29" Type="http://schemas.openxmlformats.org/officeDocument/2006/relationships/image" Target="../media/image83.png"/><Relationship Id="rId250" Type="http://schemas.openxmlformats.org/officeDocument/2006/relationships/customXml" Target="../ink/ink194.xml"/><Relationship Id="rId255" Type="http://schemas.openxmlformats.org/officeDocument/2006/relationships/image" Target="../media/image196.png"/><Relationship Id="rId271" Type="http://schemas.openxmlformats.org/officeDocument/2006/relationships/image" Target="../media/image204.png"/><Relationship Id="rId276" Type="http://schemas.openxmlformats.org/officeDocument/2006/relationships/customXml" Target="../ink/ink207.xml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91.png"/><Relationship Id="rId66" Type="http://schemas.openxmlformats.org/officeDocument/2006/relationships/customXml" Target="../ink/ink102.xml"/><Relationship Id="rId87" Type="http://schemas.openxmlformats.org/officeDocument/2006/relationships/image" Target="../media/image112.png"/><Relationship Id="rId110" Type="http://schemas.openxmlformats.org/officeDocument/2006/relationships/customXml" Target="../ink/ink124.xml"/><Relationship Id="rId115" Type="http://schemas.openxmlformats.org/officeDocument/2006/relationships/image" Target="../media/image126.png"/><Relationship Id="rId131" Type="http://schemas.openxmlformats.org/officeDocument/2006/relationships/image" Target="../media/image134.png"/><Relationship Id="rId136" Type="http://schemas.openxmlformats.org/officeDocument/2006/relationships/customXml" Target="../ink/ink137.xml"/><Relationship Id="rId157" Type="http://schemas.openxmlformats.org/officeDocument/2006/relationships/image" Target="../media/image147.png"/><Relationship Id="rId178" Type="http://schemas.openxmlformats.org/officeDocument/2006/relationships/customXml" Target="../ink/ink158.xml"/><Relationship Id="rId61" Type="http://schemas.openxmlformats.org/officeDocument/2006/relationships/image" Target="../media/image99.png"/><Relationship Id="rId82" Type="http://schemas.openxmlformats.org/officeDocument/2006/relationships/customXml" Target="../ink/ink110.xml"/><Relationship Id="rId152" Type="http://schemas.openxmlformats.org/officeDocument/2006/relationships/customXml" Target="../ink/ink145.xml"/><Relationship Id="rId173" Type="http://schemas.openxmlformats.org/officeDocument/2006/relationships/image" Target="../media/image155.png"/><Relationship Id="rId194" Type="http://schemas.openxmlformats.org/officeDocument/2006/relationships/customXml" Target="../ink/ink166.xml"/><Relationship Id="rId199" Type="http://schemas.openxmlformats.org/officeDocument/2006/relationships/image" Target="../media/image168.png"/><Relationship Id="rId203" Type="http://schemas.openxmlformats.org/officeDocument/2006/relationships/image" Target="../media/image170.png"/><Relationship Id="rId208" Type="http://schemas.openxmlformats.org/officeDocument/2006/relationships/customXml" Target="../ink/ink173.xml"/><Relationship Id="rId229" Type="http://schemas.openxmlformats.org/officeDocument/2006/relationships/image" Target="../media/image183.png"/><Relationship Id="rId19" Type="http://schemas.openxmlformats.org/officeDocument/2006/relationships/image" Target="../media/image78.png"/><Relationship Id="rId224" Type="http://schemas.openxmlformats.org/officeDocument/2006/relationships/customXml" Target="../ink/ink181.xml"/><Relationship Id="rId240" Type="http://schemas.openxmlformats.org/officeDocument/2006/relationships/customXml" Target="../ink/ink189.xml"/><Relationship Id="rId245" Type="http://schemas.openxmlformats.org/officeDocument/2006/relationships/image" Target="../media/image191.png"/><Relationship Id="rId261" Type="http://schemas.openxmlformats.org/officeDocument/2006/relationships/image" Target="../media/image199.png"/><Relationship Id="rId266" Type="http://schemas.openxmlformats.org/officeDocument/2006/relationships/customXml" Target="../ink/ink202.xml"/><Relationship Id="rId287" Type="http://schemas.openxmlformats.org/officeDocument/2006/relationships/image" Target="../media/image212.png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86.png"/><Relationship Id="rId56" Type="http://schemas.openxmlformats.org/officeDocument/2006/relationships/customXml" Target="../ink/ink97.xml"/><Relationship Id="rId77" Type="http://schemas.openxmlformats.org/officeDocument/2006/relationships/image" Target="../media/image107.png"/><Relationship Id="rId100" Type="http://schemas.openxmlformats.org/officeDocument/2006/relationships/customXml" Target="../ink/ink119.xml"/><Relationship Id="rId105" Type="http://schemas.openxmlformats.org/officeDocument/2006/relationships/image" Target="../media/image121.png"/><Relationship Id="rId126" Type="http://schemas.openxmlformats.org/officeDocument/2006/relationships/customXml" Target="../ink/ink132.xml"/><Relationship Id="rId147" Type="http://schemas.openxmlformats.org/officeDocument/2006/relationships/image" Target="../media/image142.png"/><Relationship Id="rId168" Type="http://schemas.openxmlformats.org/officeDocument/2006/relationships/customXml" Target="../ink/ink153.xml"/><Relationship Id="rId282" Type="http://schemas.openxmlformats.org/officeDocument/2006/relationships/customXml" Target="../ink/ink210.xml"/><Relationship Id="rId8" Type="http://schemas.openxmlformats.org/officeDocument/2006/relationships/customXml" Target="../ink/ink73.xml"/><Relationship Id="rId51" Type="http://schemas.openxmlformats.org/officeDocument/2006/relationships/image" Target="../media/image94.png"/><Relationship Id="rId72" Type="http://schemas.openxmlformats.org/officeDocument/2006/relationships/customXml" Target="../ink/ink105.xml"/><Relationship Id="rId93" Type="http://schemas.openxmlformats.org/officeDocument/2006/relationships/image" Target="../media/image115.png"/><Relationship Id="rId98" Type="http://schemas.openxmlformats.org/officeDocument/2006/relationships/customXml" Target="../ink/ink118.xml"/><Relationship Id="rId121" Type="http://schemas.openxmlformats.org/officeDocument/2006/relationships/image" Target="../media/image129.png"/><Relationship Id="rId142" Type="http://schemas.openxmlformats.org/officeDocument/2006/relationships/customXml" Target="../ink/ink140.xml"/><Relationship Id="rId163" Type="http://schemas.openxmlformats.org/officeDocument/2006/relationships/image" Target="../media/image150.png"/><Relationship Id="rId184" Type="http://schemas.openxmlformats.org/officeDocument/2006/relationships/customXml" Target="../ink/ink161.xml"/><Relationship Id="rId189" Type="http://schemas.openxmlformats.org/officeDocument/2006/relationships/image" Target="../media/image163.png"/><Relationship Id="rId219" Type="http://schemas.openxmlformats.org/officeDocument/2006/relationships/image" Target="../media/image178.png"/><Relationship Id="rId3" Type="http://schemas.openxmlformats.org/officeDocument/2006/relationships/image" Target="../media/image70.png"/><Relationship Id="rId214" Type="http://schemas.openxmlformats.org/officeDocument/2006/relationships/customXml" Target="../ink/ink176.xml"/><Relationship Id="rId230" Type="http://schemas.openxmlformats.org/officeDocument/2006/relationships/customXml" Target="../ink/ink184.xml"/><Relationship Id="rId235" Type="http://schemas.openxmlformats.org/officeDocument/2006/relationships/image" Target="../media/image186.png"/><Relationship Id="rId251" Type="http://schemas.openxmlformats.org/officeDocument/2006/relationships/image" Target="../media/image194.png"/><Relationship Id="rId256" Type="http://schemas.openxmlformats.org/officeDocument/2006/relationships/customXml" Target="../ink/ink197.xml"/><Relationship Id="rId277" Type="http://schemas.openxmlformats.org/officeDocument/2006/relationships/image" Target="../media/image207.png"/><Relationship Id="rId25" Type="http://schemas.openxmlformats.org/officeDocument/2006/relationships/image" Target="../media/image81.png"/><Relationship Id="rId46" Type="http://schemas.openxmlformats.org/officeDocument/2006/relationships/customXml" Target="../ink/ink92.xml"/><Relationship Id="rId67" Type="http://schemas.openxmlformats.org/officeDocument/2006/relationships/image" Target="../media/image102.png"/><Relationship Id="rId116" Type="http://schemas.openxmlformats.org/officeDocument/2006/relationships/customXml" Target="../ink/ink127.xml"/><Relationship Id="rId137" Type="http://schemas.openxmlformats.org/officeDocument/2006/relationships/image" Target="../media/image137.png"/><Relationship Id="rId158" Type="http://schemas.openxmlformats.org/officeDocument/2006/relationships/customXml" Target="../ink/ink148.xml"/><Relationship Id="rId272" Type="http://schemas.openxmlformats.org/officeDocument/2006/relationships/customXml" Target="../ink/ink205.xml"/><Relationship Id="rId20" Type="http://schemas.openxmlformats.org/officeDocument/2006/relationships/customXml" Target="../ink/ink79.xml"/><Relationship Id="rId41" Type="http://schemas.openxmlformats.org/officeDocument/2006/relationships/image" Target="../media/image89.png"/><Relationship Id="rId62" Type="http://schemas.openxmlformats.org/officeDocument/2006/relationships/customXml" Target="../ink/ink100.xml"/><Relationship Id="rId83" Type="http://schemas.openxmlformats.org/officeDocument/2006/relationships/image" Target="../media/image110.png"/><Relationship Id="rId88" Type="http://schemas.openxmlformats.org/officeDocument/2006/relationships/customXml" Target="../ink/ink113.xml"/><Relationship Id="rId111" Type="http://schemas.openxmlformats.org/officeDocument/2006/relationships/image" Target="../media/image124.png"/><Relationship Id="rId132" Type="http://schemas.openxmlformats.org/officeDocument/2006/relationships/customXml" Target="../ink/ink135.xml"/><Relationship Id="rId153" Type="http://schemas.openxmlformats.org/officeDocument/2006/relationships/image" Target="../media/image145.png"/><Relationship Id="rId174" Type="http://schemas.openxmlformats.org/officeDocument/2006/relationships/customXml" Target="../ink/ink156.xml"/><Relationship Id="rId179" Type="http://schemas.openxmlformats.org/officeDocument/2006/relationships/image" Target="../media/image158.png"/><Relationship Id="rId195" Type="http://schemas.openxmlformats.org/officeDocument/2006/relationships/image" Target="../media/image166.png"/><Relationship Id="rId209" Type="http://schemas.openxmlformats.org/officeDocument/2006/relationships/image" Target="../media/image173.png"/><Relationship Id="rId190" Type="http://schemas.openxmlformats.org/officeDocument/2006/relationships/customXml" Target="../ink/ink164.xml"/><Relationship Id="rId204" Type="http://schemas.openxmlformats.org/officeDocument/2006/relationships/customXml" Target="../ink/ink171.xml"/><Relationship Id="rId220" Type="http://schemas.openxmlformats.org/officeDocument/2006/relationships/customXml" Target="../ink/ink179.xml"/><Relationship Id="rId225" Type="http://schemas.openxmlformats.org/officeDocument/2006/relationships/image" Target="../media/image181.png"/><Relationship Id="rId241" Type="http://schemas.openxmlformats.org/officeDocument/2006/relationships/image" Target="../media/image189.png"/><Relationship Id="rId246" Type="http://schemas.openxmlformats.org/officeDocument/2006/relationships/customXml" Target="../ink/ink192.xml"/><Relationship Id="rId267" Type="http://schemas.openxmlformats.org/officeDocument/2006/relationships/image" Target="../media/image202.png"/><Relationship Id="rId288" Type="http://schemas.openxmlformats.org/officeDocument/2006/relationships/customXml" Target="../ink/ink213.xml"/><Relationship Id="rId15" Type="http://schemas.openxmlformats.org/officeDocument/2006/relationships/image" Target="../media/image76.png"/><Relationship Id="rId36" Type="http://schemas.openxmlformats.org/officeDocument/2006/relationships/customXml" Target="../ink/ink87.xml"/><Relationship Id="rId57" Type="http://schemas.openxmlformats.org/officeDocument/2006/relationships/image" Target="../media/image97.png"/><Relationship Id="rId106" Type="http://schemas.openxmlformats.org/officeDocument/2006/relationships/customXml" Target="../ink/ink122.xml"/><Relationship Id="rId127" Type="http://schemas.openxmlformats.org/officeDocument/2006/relationships/image" Target="../media/image132.png"/><Relationship Id="rId262" Type="http://schemas.openxmlformats.org/officeDocument/2006/relationships/customXml" Target="../ink/ink200.xml"/><Relationship Id="rId283" Type="http://schemas.openxmlformats.org/officeDocument/2006/relationships/image" Target="../media/image210.png"/><Relationship Id="rId10" Type="http://schemas.openxmlformats.org/officeDocument/2006/relationships/customXml" Target="../ink/ink74.xml"/><Relationship Id="rId31" Type="http://schemas.openxmlformats.org/officeDocument/2006/relationships/image" Target="../media/image84.png"/><Relationship Id="rId52" Type="http://schemas.openxmlformats.org/officeDocument/2006/relationships/customXml" Target="../ink/ink95.xml"/><Relationship Id="rId73" Type="http://schemas.openxmlformats.org/officeDocument/2006/relationships/image" Target="../media/image105.png"/><Relationship Id="rId78" Type="http://schemas.openxmlformats.org/officeDocument/2006/relationships/customXml" Target="../ink/ink108.xml"/><Relationship Id="rId94" Type="http://schemas.openxmlformats.org/officeDocument/2006/relationships/customXml" Target="../ink/ink116.xml"/><Relationship Id="rId99" Type="http://schemas.openxmlformats.org/officeDocument/2006/relationships/image" Target="../media/image118.png"/><Relationship Id="rId101" Type="http://schemas.openxmlformats.org/officeDocument/2006/relationships/image" Target="../media/image119.png"/><Relationship Id="rId122" Type="http://schemas.openxmlformats.org/officeDocument/2006/relationships/customXml" Target="../ink/ink130.xml"/><Relationship Id="rId143" Type="http://schemas.openxmlformats.org/officeDocument/2006/relationships/image" Target="../media/image140.png"/><Relationship Id="rId148" Type="http://schemas.openxmlformats.org/officeDocument/2006/relationships/customXml" Target="../ink/ink143.xml"/><Relationship Id="rId164" Type="http://schemas.openxmlformats.org/officeDocument/2006/relationships/customXml" Target="../ink/ink151.xml"/><Relationship Id="rId169" Type="http://schemas.openxmlformats.org/officeDocument/2006/relationships/image" Target="../media/image153.png"/><Relationship Id="rId185" Type="http://schemas.openxmlformats.org/officeDocument/2006/relationships/image" Target="../media/image161.png"/><Relationship Id="rId4" Type="http://schemas.openxmlformats.org/officeDocument/2006/relationships/customXml" Target="../ink/ink71.xml"/><Relationship Id="rId9" Type="http://schemas.openxmlformats.org/officeDocument/2006/relationships/image" Target="../media/image73.png"/><Relationship Id="rId180" Type="http://schemas.openxmlformats.org/officeDocument/2006/relationships/customXml" Target="../ink/ink159.xml"/><Relationship Id="rId210" Type="http://schemas.openxmlformats.org/officeDocument/2006/relationships/customXml" Target="../ink/ink174.xml"/><Relationship Id="rId215" Type="http://schemas.openxmlformats.org/officeDocument/2006/relationships/image" Target="../media/image176.png"/><Relationship Id="rId236" Type="http://schemas.openxmlformats.org/officeDocument/2006/relationships/customXml" Target="../ink/ink187.xml"/><Relationship Id="rId257" Type="http://schemas.openxmlformats.org/officeDocument/2006/relationships/image" Target="../media/image197.png"/><Relationship Id="rId278" Type="http://schemas.openxmlformats.org/officeDocument/2006/relationships/customXml" Target="../ink/ink208.xml"/><Relationship Id="rId26" Type="http://schemas.openxmlformats.org/officeDocument/2006/relationships/customXml" Target="../ink/ink82.xml"/><Relationship Id="rId231" Type="http://schemas.openxmlformats.org/officeDocument/2006/relationships/image" Target="../media/image184.png"/><Relationship Id="rId252" Type="http://schemas.openxmlformats.org/officeDocument/2006/relationships/customXml" Target="../ink/ink195.xml"/><Relationship Id="rId273" Type="http://schemas.openxmlformats.org/officeDocument/2006/relationships/image" Target="../media/image205.png"/><Relationship Id="rId47" Type="http://schemas.openxmlformats.org/officeDocument/2006/relationships/image" Target="../media/image92.png"/><Relationship Id="rId68" Type="http://schemas.openxmlformats.org/officeDocument/2006/relationships/customXml" Target="../ink/ink103.xml"/><Relationship Id="rId89" Type="http://schemas.openxmlformats.org/officeDocument/2006/relationships/image" Target="../media/image113.png"/><Relationship Id="rId112" Type="http://schemas.openxmlformats.org/officeDocument/2006/relationships/customXml" Target="../ink/ink125.xml"/><Relationship Id="rId133" Type="http://schemas.openxmlformats.org/officeDocument/2006/relationships/image" Target="../media/image135.png"/><Relationship Id="rId154" Type="http://schemas.openxmlformats.org/officeDocument/2006/relationships/customXml" Target="../ink/ink146.xml"/><Relationship Id="rId175" Type="http://schemas.openxmlformats.org/officeDocument/2006/relationships/image" Target="../media/image156.png"/><Relationship Id="rId196" Type="http://schemas.openxmlformats.org/officeDocument/2006/relationships/customXml" Target="../ink/ink167.xml"/><Relationship Id="rId200" Type="http://schemas.openxmlformats.org/officeDocument/2006/relationships/customXml" Target="../ink/ink169.xml"/><Relationship Id="rId16" Type="http://schemas.openxmlformats.org/officeDocument/2006/relationships/customXml" Target="../ink/ink77.xml"/><Relationship Id="rId221" Type="http://schemas.openxmlformats.org/officeDocument/2006/relationships/image" Target="../media/image179.png"/><Relationship Id="rId242" Type="http://schemas.openxmlformats.org/officeDocument/2006/relationships/customXml" Target="../ink/ink190.xml"/><Relationship Id="rId263" Type="http://schemas.openxmlformats.org/officeDocument/2006/relationships/image" Target="../media/image200.png"/><Relationship Id="rId284" Type="http://schemas.openxmlformats.org/officeDocument/2006/relationships/customXml" Target="../ink/ink211.xml"/><Relationship Id="rId37" Type="http://schemas.openxmlformats.org/officeDocument/2006/relationships/image" Target="../media/image87.png"/><Relationship Id="rId58" Type="http://schemas.openxmlformats.org/officeDocument/2006/relationships/customXml" Target="../ink/ink98.xml"/><Relationship Id="rId79" Type="http://schemas.openxmlformats.org/officeDocument/2006/relationships/image" Target="../media/image108.png"/><Relationship Id="rId102" Type="http://schemas.openxmlformats.org/officeDocument/2006/relationships/customXml" Target="../ink/ink120.xml"/><Relationship Id="rId123" Type="http://schemas.openxmlformats.org/officeDocument/2006/relationships/image" Target="../media/image130.png"/><Relationship Id="rId144" Type="http://schemas.openxmlformats.org/officeDocument/2006/relationships/customXml" Target="../ink/ink141.xml"/><Relationship Id="rId90" Type="http://schemas.openxmlformats.org/officeDocument/2006/relationships/customXml" Target="../ink/ink114.xml"/><Relationship Id="rId165" Type="http://schemas.openxmlformats.org/officeDocument/2006/relationships/image" Target="../media/image151.png"/><Relationship Id="rId186" Type="http://schemas.openxmlformats.org/officeDocument/2006/relationships/customXml" Target="../ink/ink162.xml"/><Relationship Id="rId211" Type="http://schemas.openxmlformats.org/officeDocument/2006/relationships/image" Target="../media/image174.png"/><Relationship Id="rId232" Type="http://schemas.openxmlformats.org/officeDocument/2006/relationships/customXml" Target="../ink/ink185.xml"/><Relationship Id="rId253" Type="http://schemas.openxmlformats.org/officeDocument/2006/relationships/image" Target="../media/image195.png"/><Relationship Id="rId274" Type="http://schemas.openxmlformats.org/officeDocument/2006/relationships/customXml" Target="../ink/ink206.xml"/><Relationship Id="rId27" Type="http://schemas.openxmlformats.org/officeDocument/2006/relationships/image" Target="../media/image82.png"/><Relationship Id="rId48" Type="http://schemas.openxmlformats.org/officeDocument/2006/relationships/customXml" Target="../ink/ink93.xml"/><Relationship Id="rId69" Type="http://schemas.openxmlformats.org/officeDocument/2006/relationships/image" Target="../media/image103.png"/><Relationship Id="rId113" Type="http://schemas.openxmlformats.org/officeDocument/2006/relationships/image" Target="../media/image125.png"/><Relationship Id="rId134" Type="http://schemas.openxmlformats.org/officeDocument/2006/relationships/customXml" Target="../ink/ink136.xml"/><Relationship Id="rId80" Type="http://schemas.openxmlformats.org/officeDocument/2006/relationships/customXml" Target="../ink/ink109.xml"/><Relationship Id="rId155" Type="http://schemas.openxmlformats.org/officeDocument/2006/relationships/image" Target="../media/image146.png"/><Relationship Id="rId176" Type="http://schemas.openxmlformats.org/officeDocument/2006/relationships/customXml" Target="../ink/ink157.xml"/><Relationship Id="rId197" Type="http://schemas.openxmlformats.org/officeDocument/2006/relationships/image" Target="../media/image167.png"/><Relationship Id="rId201" Type="http://schemas.openxmlformats.org/officeDocument/2006/relationships/image" Target="../media/image169.png"/><Relationship Id="rId222" Type="http://schemas.openxmlformats.org/officeDocument/2006/relationships/customXml" Target="../ink/ink180.xml"/><Relationship Id="rId243" Type="http://schemas.openxmlformats.org/officeDocument/2006/relationships/image" Target="../media/image190.png"/><Relationship Id="rId264" Type="http://schemas.openxmlformats.org/officeDocument/2006/relationships/customXml" Target="../ink/ink201.xml"/><Relationship Id="rId285" Type="http://schemas.openxmlformats.org/officeDocument/2006/relationships/image" Target="../media/image211.png"/><Relationship Id="rId17" Type="http://schemas.openxmlformats.org/officeDocument/2006/relationships/image" Target="../media/image77.png"/><Relationship Id="rId38" Type="http://schemas.openxmlformats.org/officeDocument/2006/relationships/customXml" Target="../ink/ink88.xml"/><Relationship Id="rId59" Type="http://schemas.openxmlformats.org/officeDocument/2006/relationships/image" Target="../media/image98.png"/><Relationship Id="rId103" Type="http://schemas.openxmlformats.org/officeDocument/2006/relationships/image" Target="../media/image120.png"/><Relationship Id="rId124" Type="http://schemas.openxmlformats.org/officeDocument/2006/relationships/customXml" Target="../ink/ink131.xml"/><Relationship Id="rId70" Type="http://schemas.openxmlformats.org/officeDocument/2006/relationships/customXml" Target="../ink/ink104.xml"/><Relationship Id="rId91" Type="http://schemas.openxmlformats.org/officeDocument/2006/relationships/image" Target="../media/image114.png"/><Relationship Id="rId145" Type="http://schemas.openxmlformats.org/officeDocument/2006/relationships/image" Target="../media/image141.png"/><Relationship Id="rId166" Type="http://schemas.openxmlformats.org/officeDocument/2006/relationships/customXml" Target="../ink/ink152.xml"/><Relationship Id="rId187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.xml"/><Relationship Id="rId233" Type="http://schemas.openxmlformats.org/officeDocument/2006/relationships/image" Target="../media/image185.png"/><Relationship Id="rId254" Type="http://schemas.openxmlformats.org/officeDocument/2006/relationships/customXml" Target="../ink/ink196.xml"/><Relationship Id="rId28" Type="http://schemas.openxmlformats.org/officeDocument/2006/relationships/customXml" Target="../ink/ink83.xml"/><Relationship Id="rId49" Type="http://schemas.openxmlformats.org/officeDocument/2006/relationships/image" Target="../media/image93.png"/><Relationship Id="rId114" Type="http://schemas.openxmlformats.org/officeDocument/2006/relationships/customXml" Target="../ink/ink126.xml"/><Relationship Id="rId275" Type="http://schemas.openxmlformats.org/officeDocument/2006/relationships/image" Target="../media/image206.png"/><Relationship Id="rId60" Type="http://schemas.openxmlformats.org/officeDocument/2006/relationships/customXml" Target="../ink/ink99.xml"/><Relationship Id="rId81" Type="http://schemas.openxmlformats.org/officeDocument/2006/relationships/image" Target="../media/image109.png"/><Relationship Id="rId135" Type="http://schemas.openxmlformats.org/officeDocument/2006/relationships/image" Target="../media/image136.png"/><Relationship Id="rId156" Type="http://schemas.openxmlformats.org/officeDocument/2006/relationships/customXml" Target="../ink/ink147.xml"/><Relationship Id="rId177" Type="http://schemas.openxmlformats.org/officeDocument/2006/relationships/image" Target="../media/image157.png"/><Relationship Id="rId198" Type="http://schemas.openxmlformats.org/officeDocument/2006/relationships/customXml" Target="../ink/ink168.xml"/><Relationship Id="rId202" Type="http://schemas.openxmlformats.org/officeDocument/2006/relationships/customXml" Target="../ink/ink170.xml"/><Relationship Id="rId223" Type="http://schemas.openxmlformats.org/officeDocument/2006/relationships/image" Target="../media/image180.png"/><Relationship Id="rId244" Type="http://schemas.openxmlformats.org/officeDocument/2006/relationships/customXml" Target="../ink/ink191.xml"/><Relationship Id="rId18" Type="http://schemas.openxmlformats.org/officeDocument/2006/relationships/customXml" Target="../ink/ink78.xml"/><Relationship Id="rId39" Type="http://schemas.openxmlformats.org/officeDocument/2006/relationships/image" Target="../media/image88.png"/><Relationship Id="rId265" Type="http://schemas.openxmlformats.org/officeDocument/2006/relationships/image" Target="../media/image201.png"/><Relationship Id="rId286" Type="http://schemas.openxmlformats.org/officeDocument/2006/relationships/customXml" Target="../ink/ink21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.png"/><Relationship Id="rId21" Type="http://schemas.openxmlformats.org/officeDocument/2006/relationships/image" Target="../media/image223.png"/><Relationship Id="rId42" Type="http://schemas.openxmlformats.org/officeDocument/2006/relationships/customXml" Target="../ink/ink235.xml"/><Relationship Id="rId63" Type="http://schemas.openxmlformats.org/officeDocument/2006/relationships/image" Target="../media/image244.png"/><Relationship Id="rId84" Type="http://schemas.openxmlformats.org/officeDocument/2006/relationships/customXml" Target="../ink/ink256.xml"/><Relationship Id="rId138" Type="http://schemas.openxmlformats.org/officeDocument/2006/relationships/customXml" Target="../ink/ink283.xml"/><Relationship Id="rId159" Type="http://schemas.openxmlformats.org/officeDocument/2006/relationships/image" Target="../media/image292.png"/><Relationship Id="rId170" Type="http://schemas.openxmlformats.org/officeDocument/2006/relationships/customXml" Target="../ink/ink299.xml"/><Relationship Id="rId191" Type="http://schemas.openxmlformats.org/officeDocument/2006/relationships/image" Target="../media/image308.png"/><Relationship Id="rId205" Type="http://schemas.openxmlformats.org/officeDocument/2006/relationships/image" Target="../media/image315.png"/><Relationship Id="rId226" Type="http://schemas.openxmlformats.org/officeDocument/2006/relationships/customXml" Target="../ink/ink327.xml"/><Relationship Id="rId247" Type="http://schemas.openxmlformats.org/officeDocument/2006/relationships/image" Target="../media/image336.png"/><Relationship Id="rId107" Type="http://schemas.openxmlformats.org/officeDocument/2006/relationships/image" Target="../media/image266.png"/><Relationship Id="rId268" Type="http://schemas.openxmlformats.org/officeDocument/2006/relationships/customXml" Target="../ink/ink348.xml"/><Relationship Id="rId11" Type="http://schemas.openxmlformats.org/officeDocument/2006/relationships/image" Target="../media/image218.png"/><Relationship Id="rId32" Type="http://schemas.openxmlformats.org/officeDocument/2006/relationships/customXml" Target="../ink/ink230.xml"/><Relationship Id="rId53" Type="http://schemas.openxmlformats.org/officeDocument/2006/relationships/image" Target="../media/image239.png"/><Relationship Id="rId74" Type="http://schemas.openxmlformats.org/officeDocument/2006/relationships/customXml" Target="../ink/ink251.xml"/><Relationship Id="rId128" Type="http://schemas.openxmlformats.org/officeDocument/2006/relationships/customXml" Target="../ink/ink278.xml"/><Relationship Id="rId149" Type="http://schemas.openxmlformats.org/officeDocument/2006/relationships/image" Target="../media/image287.png"/><Relationship Id="rId5" Type="http://schemas.openxmlformats.org/officeDocument/2006/relationships/image" Target="../media/image215.png"/><Relationship Id="rId95" Type="http://schemas.openxmlformats.org/officeDocument/2006/relationships/image" Target="../media/image260.png"/><Relationship Id="rId160" Type="http://schemas.openxmlformats.org/officeDocument/2006/relationships/customXml" Target="../ink/ink294.xml"/><Relationship Id="rId181" Type="http://schemas.openxmlformats.org/officeDocument/2006/relationships/image" Target="../media/image303.png"/><Relationship Id="rId216" Type="http://schemas.openxmlformats.org/officeDocument/2006/relationships/customXml" Target="../ink/ink322.xml"/><Relationship Id="rId237" Type="http://schemas.openxmlformats.org/officeDocument/2006/relationships/image" Target="../media/image331.png"/><Relationship Id="rId258" Type="http://schemas.openxmlformats.org/officeDocument/2006/relationships/customXml" Target="../ink/ink343.xml"/><Relationship Id="rId279" Type="http://schemas.openxmlformats.org/officeDocument/2006/relationships/image" Target="../media/image352.png"/><Relationship Id="rId22" Type="http://schemas.openxmlformats.org/officeDocument/2006/relationships/customXml" Target="../ink/ink225.xml"/><Relationship Id="rId43" Type="http://schemas.openxmlformats.org/officeDocument/2006/relationships/image" Target="../media/image234.png"/><Relationship Id="rId64" Type="http://schemas.openxmlformats.org/officeDocument/2006/relationships/customXml" Target="../ink/ink246.xml"/><Relationship Id="rId118" Type="http://schemas.openxmlformats.org/officeDocument/2006/relationships/customXml" Target="../ink/ink273.xml"/><Relationship Id="rId139" Type="http://schemas.openxmlformats.org/officeDocument/2006/relationships/image" Target="../media/image282.png"/><Relationship Id="rId85" Type="http://schemas.openxmlformats.org/officeDocument/2006/relationships/image" Target="../media/image255.png"/><Relationship Id="rId150" Type="http://schemas.openxmlformats.org/officeDocument/2006/relationships/customXml" Target="../ink/ink289.xml"/><Relationship Id="rId171" Type="http://schemas.openxmlformats.org/officeDocument/2006/relationships/image" Target="../media/image298.png"/><Relationship Id="rId192" Type="http://schemas.openxmlformats.org/officeDocument/2006/relationships/customXml" Target="../ink/ink310.xml"/><Relationship Id="rId206" Type="http://schemas.openxmlformats.org/officeDocument/2006/relationships/customXml" Target="../ink/ink317.xml"/><Relationship Id="rId227" Type="http://schemas.openxmlformats.org/officeDocument/2006/relationships/image" Target="../media/image326.png"/><Relationship Id="rId248" Type="http://schemas.openxmlformats.org/officeDocument/2006/relationships/customXml" Target="../ink/ink338.xml"/><Relationship Id="rId269" Type="http://schemas.openxmlformats.org/officeDocument/2006/relationships/image" Target="../media/image347.png"/><Relationship Id="rId12" Type="http://schemas.openxmlformats.org/officeDocument/2006/relationships/customXml" Target="../ink/ink220.xml"/><Relationship Id="rId33" Type="http://schemas.openxmlformats.org/officeDocument/2006/relationships/image" Target="../media/image229.png"/><Relationship Id="rId108" Type="http://schemas.openxmlformats.org/officeDocument/2006/relationships/customXml" Target="../ink/ink268.xml"/><Relationship Id="rId129" Type="http://schemas.openxmlformats.org/officeDocument/2006/relationships/image" Target="../media/image277.png"/><Relationship Id="rId280" Type="http://schemas.openxmlformats.org/officeDocument/2006/relationships/customXml" Target="../ink/ink354.xml"/><Relationship Id="rId54" Type="http://schemas.openxmlformats.org/officeDocument/2006/relationships/customXml" Target="../ink/ink241.xml"/><Relationship Id="rId75" Type="http://schemas.openxmlformats.org/officeDocument/2006/relationships/image" Target="../media/image250.png"/><Relationship Id="rId96" Type="http://schemas.openxmlformats.org/officeDocument/2006/relationships/customXml" Target="../ink/ink262.xml"/><Relationship Id="rId140" Type="http://schemas.openxmlformats.org/officeDocument/2006/relationships/customXml" Target="../ink/ink284.xml"/><Relationship Id="rId161" Type="http://schemas.openxmlformats.org/officeDocument/2006/relationships/image" Target="../media/image293.png"/><Relationship Id="rId182" Type="http://schemas.openxmlformats.org/officeDocument/2006/relationships/customXml" Target="../ink/ink305.xml"/><Relationship Id="rId217" Type="http://schemas.openxmlformats.org/officeDocument/2006/relationships/image" Target="../media/image321.png"/><Relationship Id="rId6" Type="http://schemas.openxmlformats.org/officeDocument/2006/relationships/customXml" Target="../ink/ink217.xml"/><Relationship Id="rId238" Type="http://schemas.openxmlformats.org/officeDocument/2006/relationships/customXml" Target="../ink/ink333.xml"/><Relationship Id="rId259" Type="http://schemas.openxmlformats.org/officeDocument/2006/relationships/image" Target="../media/image342.png"/><Relationship Id="rId23" Type="http://schemas.openxmlformats.org/officeDocument/2006/relationships/image" Target="../media/image224.png"/><Relationship Id="rId119" Type="http://schemas.openxmlformats.org/officeDocument/2006/relationships/image" Target="../media/image272.png"/><Relationship Id="rId270" Type="http://schemas.openxmlformats.org/officeDocument/2006/relationships/customXml" Target="../ink/ink349.xml"/><Relationship Id="rId44" Type="http://schemas.openxmlformats.org/officeDocument/2006/relationships/customXml" Target="../ink/ink236.xml"/><Relationship Id="rId65" Type="http://schemas.openxmlformats.org/officeDocument/2006/relationships/image" Target="../media/image245.png"/><Relationship Id="rId86" Type="http://schemas.openxmlformats.org/officeDocument/2006/relationships/customXml" Target="../ink/ink257.xml"/><Relationship Id="rId130" Type="http://schemas.openxmlformats.org/officeDocument/2006/relationships/customXml" Target="../ink/ink279.xml"/><Relationship Id="rId151" Type="http://schemas.openxmlformats.org/officeDocument/2006/relationships/image" Target="../media/image288.png"/><Relationship Id="rId172" Type="http://schemas.openxmlformats.org/officeDocument/2006/relationships/customXml" Target="../ink/ink300.xml"/><Relationship Id="rId193" Type="http://schemas.openxmlformats.org/officeDocument/2006/relationships/image" Target="../media/image309.png"/><Relationship Id="rId207" Type="http://schemas.openxmlformats.org/officeDocument/2006/relationships/image" Target="../media/image316.png"/><Relationship Id="rId228" Type="http://schemas.openxmlformats.org/officeDocument/2006/relationships/customXml" Target="../ink/ink328.xml"/><Relationship Id="rId249" Type="http://schemas.openxmlformats.org/officeDocument/2006/relationships/image" Target="../media/image337.png"/><Relationship Id="rId13" Type="http://schemas.openxmlformats.org/officeDocument/2006/relationships/image" Target="../media/image219.png"/><Relationship Id="rId18" Type="http://schemas.openxmlformats.org/officeDocument/2006/relationships/customXml" Target="../ink/ink223.xml"/><Relationship Id="rId39" Type="http://schemas.openxmlformats.org/officeDocument/2006/relationships/image" Target="../media/image232.png"/><Relationship Id="rId109" Type="http://schemas.openxmlformats.org/officeDocument/2006/relationships/image" Target="../media/image267.png"/><Relationship Id="rId260" Type="http://schemas.openxmlformats.org/officeDocument/2006/relationships/customXml" Target="../ink/ink344.xml"/><Relationship Id="rId265" Type="http://schemas.openxmlformats.org/officeDocument/2006/relationships/image" Target="../media/image345.png"/><Relationship Id="rId281" Type="http://schemas.openxmlformats.org/officeDocument/2006/relationships/image" Target="../media/image353.png"/><Relationship Id="rId34" Type="http://schemas.openxmlformats.org/officeDocument/2006/relationships/customXml" Target="../ink/ink231.xml"/><Relationship Id="rId50" Type="http://schemas.openxmlformats.org/officeDocument/2006/relationships/customXml" Target="../ink/ink239.xml"/><Relationship Id="rId55" Type="http://schemas.openxmlformats.org/officeDocument/2006/relationships/image" Target="../media/image240.png"/><Relationship Id="rId76" Type="http://schemas.openxmlformats.org/officeDocument/2006/relationships/customXml" Target="../ink/ink252.xml"/><Relationship Id="rId97" Type="http://schemas.openxmlformats.org/officeDocument/2006/relationships/image" Target="../media/image261.png"/><Relationship Id="rId104" Type="http://schemas.openxmlformats.org/officeDocument/2006/relationships/customXml" Target="../ink/ink266.xml"/><Relationship Id="rId120" Type="http://schemas.openxmlformats.org/officeDocument/2006/relationships/customXml" Target="../ink/ink274.xml"/><Relationship Id="rId125" Type="http://schemas.openxmlformats.org/officeDocument/2006/relationships/image" Target="../media/image275.png"/><Relationship Id="rId141" Type="http://schemas.openxmlformats.org/officeDocument/2006/relationships/image" Target="../media/image283.png"/><Relationship Id="rId146" Type="http://schemas.openxmlformats.org/officeDocument/2006/relationships/customXml" Target="../ink/ink287.xml"/><Relationship Id="rId167" Type="http://schemas.openxmlformats.org/officeDocument/2006/relationships/image" Target="../media/image296.png"/><Relationship Id="rId188" Type="http://schemas.openxmlformats.org/officeDocument/2006/relationships/customXml" Target="../ink/ink308.xml"/><Relationship Id="rId7" Type="http://schemas.openxmlformats.org/officeDocument/2006/relationships/image" Target="../media/image216.png"/><Relationship Id="rId71" Type="http://schemas.openxmlformats.org/officeDocument/2006/relationships/image" Target="../media/image248.png"/><Relationship Id="rId92" Type="http://schemas.openxmlformats.org/officeDocument/2006/relationships/customXml" Target="../ink/ink260.xml"/><Relationship Id="rId162" Type="http://schemas.openxmlformats.org/officeDocument/2006/relationships/customXml" Target="../ink/ink295.xml"/><Relationship Id="rId183" Type="http://schemas.openxmlformats.org/officeDocument/2006/relationships/image" Target="../media/image304.png"/><Relationship Id="rId213" Type="http://schemas.openxmlformats.org/officeDocument/2006/relationships/image" Target="../media/image319.png"/><Relationship Id="rId218" Type="http://schemas.openxmlformats.org/officeDocument/2006/relationships/customXml" Target="../ink/ink323.xml"/><Relationship Id="rId234" Type="http://schemas.openxmlformats.org/officeDocument/2006/relationships/customXml" Target="../ink/ink331.xml"/><Relationship Id="rId239" Type="http://schemas.openxmlformats.org/officeDocument/2006/relationships/image" Target="../media/image332.png"/><Relationship Id="rId2" Type="http://schemas.openxmlformats.org/officeDocument/2006/relationships/customXml" Target="../ink/ink215.xml"/><Relationship Id="rId29" Type="http://schemas.openxmlformats.org/officeDocument/2006/relationships/image" Target="../media/image227.png"/><Relationship Id="rId250" Type="http://schemas.openxmlformats.org/officeDocument/2006/relationships/customXml" Target="../ink/ink339.xml"/><Relationship Id="rId255" Type="http://schemas.openxmlformats.org/officeDocument/2006/relationships/image" Target="../media/image340.png"/><Relationship Id="rId271" Type="http://schemas.openxmlformats.org/officeDocument/2006/relationships/image" Target="../media/image348.png"/><Relationship Id="rId276" Type="http://schemas.openxmlformats.org/officeDocument/2006/relationships/customXml" Target="../ink/ink352.xml"/><Relationship Id="rId24" Type="http://schemas.openxmlformats.org/officeDocument/2006/relationships/customXml" Target="../ink/ink226.xml"/><Relationship Id="rId40" Type="http://schemas.openxmlformats.org/officeDocument/2006/relationships/customXml" Target="../ink/ink234.xml"/><Relationship Id="rId45" Type="http://schemas.openxmlformats.org/officeDocument/2006/relationships/image" Target="../media/image235.png"/><Relationship Id="rId66" Type="http://schemas.openxmlformats.org/officeDocument/2006/relationships/customXml" Target="../ink/ink247.xml"/><Relationship Id="rId87" Type="http://schemas.openxmlformats.org/officeDocument/2006/relationships/image" Target="../media/image256.png"/><Relationship Id="rId110" Type="http://schemas.openxmlformats.org/officeDocument/2006/relationships/customXml" Target="../ink/ink269.xml"/><Relationship Id="rId115" Type="http://schemas.openxmlformats.org/officeDocument/2006/relationships/image" Target="../media/image270.png"/><Relationship Id="rId131" Type="http://schemas.openxmlformats.org/officeDocument/2006/relationships/image" Target="../media/image278.png"/><Relationship Id="rId136" Type="http://schemas.openxmlformats.org/officeDocument/2006/relationships/customXml" Target="../ink/ink282.xml"/><Relationship Id="rId157" Type="http://schemas.openxmlformats.org/officeDocument/2006/relationships/image" Target="../media/image291.png"/><Relationship Id="rId178" Type="http://schemas.openxmlformats.org/officeDocument/2006/relationships/customXml" Target="../ink/ink303.xml"/><Relationship Id="rId61" Type="http://schemas.openxmlformats.org/officeDocument/2006/relationships/image" Target="../media/image243.png"/><Relationship Id="rId82" Type="http://schemas.openxmlformats.org/officeDocument/2006/relationships/customXml" Target="../ink/ink255.xml"/><Relationship Id="rId152" Type="http://schemas.openxmlformats.org/officeDocument/2006/relationships/customXml" Target="../ink/ink290.xml"/><Relationship Id="rId173" Type="http://schemas.openxmlformats.org/officeDocument/2006/relationships/image" Target="../media/image299.png"/><Relationship Id="rId194" Type="http://schemas.openxmlformats.org/officeDocument/2006/relationships/customXml" Target="../ink/ink311.xml"/><Relationship Id="rId199" Type="http://schemas.openxmlformats.org/officeDocument/2006/relationships/image" Target="../media/image312.png"/><Relationship Id="rId203" Type="http://schemas.openxmlformats.org/officeDocument/2006/relationships/image" Target="../media/image314.png"/><Relationship Id="rId208" Type="http://schemas.openxmlformats.org/officeDocument/2006/relationships/customXml" Target="../ink/ink318.xml"/><Relationship Id="rId229" Type="http://schemas.openxmlformats.org/officeDocument/2006/relationships/image" Target="../media/image327.png"/><Relationship Id="rId19" Type="http://schemas.openxmlformats.org/officeDocument/2006/relationships/image" Target="../media/image222.png"/><Relationship Id="rId224" Type="http://schemas.openxmlformats.org/officeDocument/2006/relationships/customXml" Target="../ink/ink326.xml"/><Relationship Id="rId240" Type="http://schemas.openxmlformats.org/officeDocument/2006/relationships/customXml" Target="../ink/ink334.xml"/><Relationship Id="rId245" Type="http://schemas.openxmlformats.org/officeDocument/2006/relationships/image" Target="../media/image335.png"/><Relationship Id="rId261" Type="http://schemas.openxmlformats.org/officeDocument/2006/relationships/image" Target="../media/image343.png"/><Relationship Id="rId266" Type="http://schemas.openxmlformats.org/officeDocument/2006/relationships/customXml" Target="../ink/ink347.xml"/><Relationship Id="rId14" Type="http://schemas.openxmlformats.org/officeDocument/2006/relationships/customXml" Target="../ink/ink221.xml"/><Relationship Id="rId30" Type="http://schemas.openxmlformats.org/officeDocument/2006/relationships/customXml" Target="../ink/ink229.xml"/><Relationship Id="rId35" Type="http://schemas.openxmlformats.org/officeDocument/2006/relationships/image" Target="../media/image230.png"/><Relationship Id="rId56" Type="http://schemas.openxmlformats.org/officeDocument/2006/relationships/customXml" Target="../ink/ink242.xml"/><Relationship Id="rId77" Type="http://schemas.openxmlformats.org/officeDocument/2006/relationships/image" Target="../media/image251.png"/><Relationship Id="rId100" Type="http://schemas.openxmlformats.org/officeDocument/2006/relationships/customXml" Target="../ink/ink264.xml"/><Relationship Id="rId105" Type="http://schemas.openxmlformats.org/officeDocument/2006/relationships/image" Target="../media/image265.png"/><Relationship Id="rId126" Type="http://schemas.openxmlformats.org/officeDocument/2006/relationships/customXml" Target="../ink/ink277.xml"/><Relationship Id="rId147" Type="http://schemas.openxmlformats.org/officeDocument/2006/relationships/image" Target="../media/image286.png"/><Relationship Id="rId168" Type="http://schemas.openxmlformats.org/officeDocument/2006/relationships/customXml" Target="../ink/ink298.xml"/><Relationship Id="rId282" Type="http://schemas.openxmlformats.org/officeDocument/2006/relationships/customXml" Target="../ink/ink355.xml"/><Relationship Id="rId8" Type="http://schemas.openxmlformats.org/officeDocument/2006/relationships/customXml" Target="../ink/ink218.xml"/><Relationship Id="rId51" Type="http://schemas.openxmlformats.org/officeDocument/2006/relationships/image" Target="../media/image238.png"/><Relationship Id="rId72" Type="http://schemas.openxmlformats.org/officeDocument/2006/relationships/customXml" Target="../ink/ink250.xml"/><Relationship Id="rId93" Type="http://schemas.openxmlformats.org/officeDocument/2006/relationships/image" Target="../media/image259.png"/><Relationship Id="rId98" Type="http://schemas.openxmlformats.org/officeDocument/2006/relationships/customXml" Target="../ink/ink263.xml"/><Relationship Id="rId121" Type="http://schemas.openxmlformats.org/officeDocument/2006/relationships/image" Target="../media/image273.png"/><Relationship Id="rId142" Type="http://schemas.openxmlformats.org/officeDocument/2006/relationships/customXml" Target="../ink/ink285.xml"/><Relationship Id="rId163" Type="http://schemas.openxmlformats.org/officeDocument/2006/relationships/image" Target="../media/image294.png"/><Relationship Id="rId184" Type="http://schemas.openxmlformats.org/officeDocument/2006/relationships/customXml" Target="../ink/ink306.xml"/><Relationship Id="rId189" Type="http://schemas.openxmlformats.org/officeDocument/2006/relationships/image" Target="../media/image307.png"/><Relationship Id="rId219" Type="http://schemas.openxmlformats.org/officeDocument/2006/relationships/image" Target="../media/image322.png"/><Relationship Id="rId3" Type="http://schemas.openxmlformats.org/officeDocument/2006/relationships/image" Target="../media/image2140.png"/><Relationship Id="rId214" Type="http://schemas.openxmlformats.org/officeDocument/2006/relationships/customXml" Target="../ink/ink321.xml"/><Relationship Id="rId230" Type="http://schemas.openxmlformats.org/officeDocument/2006/relationships/customXml" Target="../ink/ink329.xml"/><Relationship Id="rId235" Type="http://schemas.openxmlformats.org/officeDocument/2006/relationships/image" Target="../media/image330.png"/><Relationship Id="rId251" Type="http://schemas.openxmlformats.org/officeDocument/2006/relationships/image" Target="../media/image338.png"/><Relationship Id="rId256" Type="http://schemas.openxmlformats.org/officeDocument/2006/relationships/customXml" Target="../ink/ink342.xml"/><Relationship Id="rId277" Type="http://schemas.openxmlformats.org/officeDocument/2006/relationships/image" Target="../media/image351.png"/><Relationship Id="rId25" Type="http://schemas.openxmlformats.org/officeDocument/2006/relationships/image" Target="../media/image225.png"/><Relationship Id="rId46" Type="http://schemas.openxmlformats.org/officeDocument/2006/relationships/customXml" Target="../ink/ink237.xml"/><Relationship Id="rId67" Type="http://schemas.openxmlformats.org/officeDocument/2006/relationships/image" Target="../media/image246.png"/><Relationship Id="rId116" Type="http://schemas.openxmlformats.org/officeDocument/2006/relationships/customXml" Target="../ink/ink272.xml"/><Relationship Id="rId137" Type="http://schemas.openxmlformats.org/officeDocument/2006/relationships/image" Target="../media/image281.png"/><Relationship Id="rId158" Type="http://schemas.openxmlformats.org/officeDocument/2006/relationships/customXml" Target="../ink/ink293.xml"/><Relationship Id="rId272" Type="http://schemas.openxmlformats.org/officeDocument/2006/relationships/customXml" Target="../ink/ink350.xml"/><Relationship Id="rId20" Type="http://schemas.openxmlformats.org/officeDocument/2006/relationships/customXml" Target="../ink/ink224.xml"/><Relationship Id="rId41" Type="http://schemas.openxmlformats.org/officeDocument/2006/relationships/image" Target="../media/image233.png"/><Relationship Id="rId62" Type="http://schemas.openxmlformats.org/officeDocument/2006/relationships/customXml" Target="../ink/ink245.xml"/><Relationship Id="rId83" Type="http://schemas.openxmlformats.org/officeDocument/2006/relationships/image" Target="../media/image254.png"/><Relationship Id="rId88" Type="http://schemas.openxmlformats.org/officeDocument/2006/relationships/customXml" Target="../ink/ink258.xml"/><Relationship Id="rId111" Type="http://schemas.openxmlformats.org/officeDocument/2006/relationships/image" Target="../media/image268.png"/><Relationship Id="rId132" Type="http://schemas.openxmlformats.org/officeDocument/2006/relationships/customXml" Target="../ink/ink280.xml"/><Relationship Id="rId153" Type="http://schemas.openxmlformats.org/officeDocument/2006/relationships/image" Target="../media/image289.png"/><Relationship Id="rId174" Type="http://schemas.openxmlformats.org/officeDocument/2006/relationships/customXml" Target="../ink/ink301.xml"/><Relationship Id="rId179" Type="http://schemas.openxmlformats.org/officeDocument/2006/relationships/image" Target="../media/image302.png"/><Relationship Id="rId195" Type="http://schemas.openxmlformats.org/officeDocument/2006/relationships/image" Target="../media/image310.png"/><Relationship Id="rId209" Type="http://schemas.openxmlformats.org/officeDocument/2006/relationships/image" Target="../media/image317.png"/><Relationship Id="rId190" Type="http://schemas.openxmlformats.org/officeDocument/2006/relationships/customXml" Target="../ink/ink309.xml"/><Relationship Id="rId204" Type="http://schemas.openxmlformats.org/officeDocument/2006/relationships/customXml" Target="../ink/ink316.xml"/><Relationship Id="rId220" Type="http://schemas.openxmlformats.org/officeDocument/2006/relationships/customXml" Target="../ink/ink324.xml"/><Relationship Id="rId225" Type="http://schemas.openxmlformats.org/officeDocument/2006/relationships/image" Target="../media/image325.png"/><Relationship Id="rId241" Type="http://schemas.openxmlformats.org/officeDocument/2006/relationships/image" Target="../media/image333.png"/><Relationship Id="rId246" Type="http://schemas.openxmlformats.org/officeDocument/2006/relationships/customXml" Target="../ink/ink337.xml"/><Relationship Id="rId267" Type="http://schemas.openxmlformats.org/officeDocument/2006/relationships/image" Target="../media/image346.png"/><Relationship Id="rId15" Type="http://schemas.openxmlformats.org/officeDocument/2006/relationships/image" Target="../media/image220.png"/><Relationship Id="rId36" Type="http://schemas.openxmlformats.org/officeDocument/2006/relationships/customXml" Target="../ink/ink232.xml"/><Relationship Id="rId57" Type="http://schemas.openxmlformats.org/officeDocument/2006/relationships/image" Target="../media/image241.png"/><Relationship Id="rId106" Type="http://schemas.openxmlformats.org/officeDocument/2006/relationships/customXml" Target="../ink/ink267.xml"/><Relationship Id="rId127" Type="http://schemas.openxmlformats.org/officeDocument/2006/relationships/image" Target="../media/image276.png"/><Relationship Id="rId262" Type="http://schemas.openxmlformats.org/officeDocument/2006/relationships/customXml" Target="../ink/ink345.xml"/><Relationship Id="rId283" Type="http://schemas.openxmlformats.org/officeDocument/2006/relationships/image" Target="../media/image354.png"/><Relationship Id="rId10" Type="http://schemas.openxmlformats.org/officeDocument/2006/relationships/customXml" Target="../ink/ink219.xml"/><Relationship Id="rId31" Type="http://schemas.openxmlformats.org/officeDocument/2006/relationships/image" Target="../media/image228.png"/><Relationship Id="rId52" Type="http://schemas.openxmlformats.org/officeDocument/2006/relationships/customXml" Target="../ink/ink240.xml"/><Relationship Id="rId73" Type="http://schemas.openxmlformats.org/officeDocument/2006/relationships/image" Target="../media/image249.png"/><Relationship Id="rId78" Type="http://schemas.openxmlformats.org/officeDocument/2006/relationships/customXml" Target="../ink/ink253.xml"/><Relationship Id="rId94" Type="http://schemas.openxmlformats.org/officeDocument/2006/relationships/customXml" Target="../ink/ink261.xml"/><Relationship Id="rId99" Type="http://schemas.openxmlformats.org/officeDocument/2006/relationships/image" Target="../media/image262.png"/><Relationship Id="rId101" Type="http://schemas.openxmlformats.org/officeDocument/2006/relationships/image" Target="../media/image263.png"/><Relationship Id="rId122" Type="http://schemas.openxmlformats.org/officeDocument/2006/relationships/customXml" Target="../ink/ink275.xml"/><Relationship Id="rId143" Type="http://schemas.openxmlformats.org/officeDocument/2006/relationships/image" Target="../media/image284.png"/><Relationship Id="rId148" Type="http://schemas.openxmlformats.org/officeDocument/2006/relationships/customXml" Target="../ink/ink288.xml"/><Relationship Id="rId164" Type="http://schemas.openxmlformats.org/officeDocument/2006/relationships/customXml" Target="../ink/ink296.xml"/><Relationship Id="rId169" Type="http://schemas.openxmlformats.org/officeDocument/2006/relationships/image" Target="../media/image297.png"/><Relationship Id="rId185" Type="http://schemas.openxmlformats.org/officeDocument/2006/relationships/image" Target="../media/image305.png"/><Relationship Id="rId4" Type="http://schemas.openxmlformats.org/officeDocument/2006/relationships/customXml" Target="../ink/ink216.xml"/><Relationship Id="rId9" Type="http://schemas.openxmlformats.org/officeDocument/2006/relationships/image" Target="../media/image217.png"/><Relationship Id="rId180" Type="http://schemas.openxmlformats.org/officeDocument/2006/relationships/customXml" Target="../ink/ink304.xml"/><Relationship Id="rId210" Type="http://schemas.openxmlformats.org/officeDocument/2006/relationships/customXml" Target="../ink/ink319.xml"/><Relationship Id="rId215" Type="http://schemas.openxmlformats.org/officeDocument/2006/relationships/image" Target="../media/image320.png"/><Relationship Id="rId236" Type="http://schemas.openxmlformats.org/officeDocument/2006/relationships/customXml" Target="../ink/ink332.xml"/><Relationship Id="rId257" Type="http://schemas.openxmlformats.org/officeDocument/2006/relationships/image" Target="../media/image341.png"/><Relationship Id="rId278" Type="http://schemas.openxmlformats.org/officeDocument/2006/relationships/customXml" Target="../ink/ink353.xml"/><Relationship Id="rId26" Type="http://schemas.openxmlformats.org/officeDocument/2006/relationships/customXml" Target="../ink/ink227.xml"/><Relationship Id="rId231" Type="http://schemas.openxmlformats.org/officeDocument/2006/relationships/image" Target="../media/image328.png"/><Relationship Id="rId252" Type="http://schemas.openxmlformats.org/officeDocument/2006/relationships/customXml" Target="../ink/ink340.xml"/><Relationship Id="rId273" Type="http://schemas.openxmlformats.org/officeDocument/2006/relationships/image" Target="../media/image349.png"/><Relationship Id="rId47" Type="http://schemas.openxmlformats.org/officeDocument/2006/relationships/image" Target="../media/image236.png"/><Relationship Id="rId68" Type="http://schemas.openxmlformats.org/officeDocument/2006/relationships/customXml" Target="../ink/ink248.xml"/><Relationship Id="rId89" Type="http://schemas.openxmlformats.org/officeDocument/2006/relationships/image" Target="../media/image257.png"/><Relationship Id="rId112" Type="http://schemas.openxmlformats.org/officeDocument/2006/relationships/customXml" Target="../ink/ink270.xml"/><Relationship Id="rId133" Type="http://schemas.openxmlformats.org/officeDocument/2006/relationships/image" Target="../media/image279.png"/><Relationship Id="rId154" Type="http://schemas.openxmlformats.org/officeDocument/2006/relationships/customXml" Target="../ink/ink291.xml"/><Relationship Id="rId175" Type="http://schemas.openxmlformats.org/officeDocument/2006/relationships/image" Target="../media/image300.png"/><Relationship Id="rId196" Type="http://schemas.openxmlformats.org/officeDocument/2006/relationships/customXml" Target="../ink/ink312.xml"/><Relationship Id="rId200" Type="http://schemas.openxmlformats.org/officeDocument/2006/relationships/customXml" Target="../ink/ink314.xml"/><Relationship Id="rId16" Type="http://schemas.openxmlformats.org/officeDocument/2006/relationships/customXml" Target="../ink/ink222.xml"/><Relationship Id="rId221" Type="http://schemas.openxmlformats.org/officeDocument/2006/relationships/image" Target="../media/image323.png"/><Relationship Id="rId242" Type="http://schemas.openxmlformats.org/officeDocument/2006/relationships/customXml" Target="../ink/ink335.xml"/><Relationship Id="rId263" Type="http://schemas.openxmlformats.org/officeDocument/2006/relationships/image" Target="../media/image344.png"/><Relationship Id="rId37" Type="http://schemas.openxmlformats.org/officeDocument/2006/relationships/image" Target="../media/image231.png"/><Relationship Id="rId58" Type="http://schemas.openxmlformats.org/officeDocument/2006/relationships/customXml" Target="../ink/ink243.xml"/><Relationship Id="rId79" Type="http://schemas.openxmlformats.org/officeDocument/2006/relationships/image" Target="../media/image252.png"/><Relationship Id="rId102" Type="http://schemas.openxmlformats.org/officeDocument/2006/relationships/customXml" Target="../ink/ink265.xml"/><Relationship Id="rId123" Type="http://schemas.openxmlformats.org/officeDocument/2006/relationships/image" Target="../media/image274.png"/><Relationship Id="rId144" Type="http://schemas.openxmlformats.org/officeDocument/2006/relationships/customXml" Target="../ink/ink286.xml"/><Relationship Id="rId90" Type="http://schemas.openxmlformats.org/officeDocument/2006/relationships/customXml" Target="../ink/ink259.xml"/><Relationship Id="rId165" Type="http://schemas.openxmlformats.org/officeDocument/2006/relationships/image" Target="../media/image295.png"/><Relationship Id="rId186" Type="http://schemas.openxmlformats.org/officeDocument/2006/relationships/customXml" Target="../ink/ink307.xml"/><Relationship Id="rId211" Type="http://schemas.openxmlformats.org/officeDocument/2006/relationships/image" Target="../media/image318.png"/><Relationship Id="rId232" Type="http://schemas.openxmlformats.org/officeDocument/2006/relationships/customXml" Target="../ink/ink330.xml"/><Relationship Id="rId253" Type="http://schemas.openxmlformats.org/officeDocument/2006/relationships/image" Target="../media/image339.png"/><Relationship Id="rId274" Type="http://schemas.openxmlformats.org/officeDocument/2006/relationships/customXml" Target="../ink/ink351.xml"/><Relationship Id="rId27" Type="http://schemas.openxmlformats.org/officeDocument/2006/relationships/image" Target="../media/image226.png"/><Relationship Id="rId48" Type="http://schemas.openxmlformats.org/officeDocument/2006/relationships/customXml" Target="../ink/ink238.xml"/><Relationship Id="rId69" Type="http://schemas.openxmlformats.org/officeDocument/2006/relationships/image" Target="../media/image247.png"/><Relationship Id="rId113" Type="http://schemas.openxmlformats.org/officeDocument/2006/relationships/image" Target="../media/image269.png"/><Relationship Id="rId134" Type="http://schemas.openxmlformats.org/officeDocument/2006/relationships/customXml" Target="../ink/ink281.xml"/><Relationship Id="rId80" Type="http://schemas.openxmlformats.org/officeDocument/2006/relationships/customXml" Target="../ink/ink254.xml"/><Relationship Id="rId155" Type="http://schemas.openxmlformats.org/officeDocument/2006/relationships/image" Target="../media/image290.png"/><Relationship Id="rId176" Type="http://schemas.openxmlformats.org/officeDocument/2006/relationships/customXml" Target="../ink/ink302.xml"/><Relationship Id="rId197" Type="http://schemas.openxmlformats.org/officeDocument/2006/relationships/image" Target="../media/image311.png"/><Relationship Id="rId201" Type="http://schemas.openxmlformats.org/officeDocument/2006/relationships/image" Target="../media/image313.png"/><Relationship Id="rId222" Type="http://schemas.openxmlformats.org/officeDocument/2006/relationships/customXml" Target="../ink/ink325.xml"/><Relationship Id="rId243" Type="http://schemas.openxmlformats.org/officeDocument/2006/relationships/image" Target="../media/image334.png"/><Relationship Id="rId264" Type="http://schemas.openxmlformats.org/officeDocument/2006/relationships/customXml" Target="../ink/ink346.xml"/><Relationship Id="rId17" Type="http://schemas.openxmlformats.org/officeDocument/2006/relationships/image" Target="../media/image221.png"/><Relationship Id="rId38" Type="http://schemas.openxmlformats.org/officeDocument/2006/relationships/customXml" Target="../ink/ink233.xml"/><Relationship Id="rId59" Type="http://schemas.openxmlformats.org/officeDocument/2006/relationships/image" Target="../media/image242.png"/><Relationship Id="rId103" Type="http://schemas.openxmlformats.org/officeDocument/2006/relationships/image" Target="../media/image264.png"/><Relationship Id="rId124" Type="http://schemas.openxmlformats.org/officeDocument/2006/relationships/customXml" Target="../ink/ink276.xml"/><Relationship Id="rId70" Type="http://schemas.openxmlformats.org/officeDocument/2006/relationships/customXml" Target="../ink/ink249.xml"/><Relationship Id="rId91" Type="http://schemas.openxmlformats.org/officeDocument/2006/relationships/image" Target="../media/image258.png"/><Relationship Id="rId145" Type="http://schemas.openxmlformats.org/officeDocument/2006/relationships/image" Target="../media/image285.png"/><Relationship Id="rId166" Type="http://schemas.openxmlformats.org/officeDocument/2006/relationships/customXml" Target="../ink/ink297.xml"/><Relationship Id="rId187" Type="http://schemas.openxmlformats.org/officeDocument/2006/relationships/image" Target="../media/image3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0.xml"/><Relationship Id="rId233" Type="http://schemas.openxmlformats.org/officeDocument/2006/relationships/image" Target="../media/image329.png"/><Relationship Id="rId254" Type="http://schemas.openxmlformats.org/officeDocument/2006/relationships/customXml" Target="../ink/ink341.xml"/><Relationship Id="rId28" Type="http://schemas.openxmlformats.org/officeDocument/2006/relationships/customXml" Target="../ink/ink228.xml"/><Relationship Id="rId49" Type="http://schemas.openxmlformats.org/officeDocument/2006/relationships/image" Target="../media/image237.png"/><Relationship Id="rId114" Type="http://schemas.openxmlformats.org/officeDocument/2006/relationships/customXml" Target="../ink/ink271.xml"/><Relationship Id="rId275" Type="http://schemas.openxmlformats.org/officeDocument/2006/relationships/image" Target="../media/image350.png"/><Relationship Id="rId60" Type="http://schemas.openxmlformats.org/officeDocument/2006/relationships/customXml" Target="../ink/ink244.xml"/><Relationship Id="rId81" Type="http://schemas.openxmlformats.org/officeDocument/2006/relationships/image" Target="../media/image253.png"/><Relationship Id="rId135" Type="http://schemas.openxmlformats.org/officeDocument/2006/relationships/image" Target="../media/image280.png"/><Relationship Id="rId156" Type="http://schemas.openxmlformats.org/officeDocument/2006/relationships/customXml" Target="../ink/ink292.xml"/><Relationship Id="rId177" Type="http://schemas.openxmlformats.org/officeDocument/2006/relationships/image" Target="../media/image301.png"/><Relationship Id="rId198" Type="http://schemas.openxmlformats.org/officeDocument/2006/relationships/customXml" Target="../ink/ink313.xml"/><Relationship Id="rId202" Type="http://schemas.openxmlformats.org/officeDocument/2006/relationships/customXml" Target="../ink/ink315.xml"/><Relationship Id="rId223" Type="http://schemas.openxmlformats.org/officeDocument/2006/relationships/image" Target="../media/image324.png"/><Relationship Id="rId244" Type="http://schemas.openxmlformats.org/officeDocument/2006/relationships/customXml" Target="../ink/ink33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2.png"/><Relationship Id="rId299" Type="http://schemas.openxmlformats.org/officeDocument/2006/relationships/image" Target="../media/image503.png"/><Relationship Id="rId21" Type="http://schemas.openxmlformats.org/officeDocument/2006/relationships/image" Target="../media/image364.png"/><Relationship Id="rId42" Type="http://schemas.openxmlformats.org/officeDocument/2006/relationships/customXml" Target="../ink/ink376.xml"/><Relationship Id="rId63" Type="http://schemas.openxmlformats.org/officeDocument/2006/relationships/image" Target="../media/image385.png"/><Relationship Id="rId84" Type="http://schemas.openxmlformats.org/officeDocument/2006/relationships/customXml" Target="../ink/ink397.xml"/><Relationship Id="rId138" Type="http://schemas.openxmlformats.org/officeDocument/2006/relationships/customXml" Target="../ink/ink424.xml"/><Relationship Id="rId159" Type="http://schemas.openxmlformats.org/officeDocument/2006/relationships/image" Target="../media/image433.png"/><Relationship Id="rId170" Type="http://schemas.openxmlformats.org/officeDocument/2006/relationships/customXml" Target="../ink/ink440.xml"/><Relationship Id="rId191" Type="http://schemas.openxmlformats.org/officeDocument/2006/relationships/image" Target="../media/image449.png"/><Relationship Id="rId205" Type="http://schemas.openxmlformats.org/officeDocument/2006/relationships/image" Target="../media/image456.png"/><Relationship Id="rId226" Type="http://schemas.openxmlformats.org/officeDocument/2006/relationships/customXml" Target="../ink/ink468.xml"/><Relationship Id="rId247" Type="http://schemas.openxmlformats.org/officeDocument/2006/relationships/image" Target="../media/image477.png"/><Relationship Id="rId107" Type="http://schemas.openxmlformats.org/officeDocument/2006/relationships/image" Target="../media/image407.png"/><Relationship Id="rId268" Type="http://schemas.openxmlformats.org/officeDocument/2006/relationships/customXml" Target="../ink/ink489.xml"/><Relationship Id="rId289" Type="http://schemas.openxmlformats.org/officeDocument/2006/relationships/image" Target="../media/image498.png"/><Relationship Id="rId11" Type="http://schemas.openxmlformats.org/officeDocument/2006/relationships/image" Target="../media/image359.png"/><Relationship Id="rId32" Type="http://schemas.openxmlformats.org/officeDocument/2006/relationships/customXml" Target="../ink/ink371.xml"/><Relationship Id="rId53" Type="http://schemas.openxmlformats.org/officeDocument/2006/relationships/image" Target="../media/image380.png"/><Relationship Id="rId74" Type="http://schemas.openxmlformats.org/officeDocument/2006/relationships/customXml" Target="../ink/ink392.xml"/><Relationship Id="rId128" Type="http://schemas.openxmlformats.org/officeDocument/2006/relationships/customXml" Target="../ink/ink419.xml"/><Relationship Id="rId149" Type="http://schemas.openxmlformats.org/officeDocument/2006/relationships/image" Target="../media/image428.png"/><Relationship Id="rId5" Type="http://schemas.openxmlformats.org/officeDocument/2006/relationships/image" Target="../media/image356.png"/><Relationship Id="rId95" Type="http://schemas.openxmlformats.org/officeDocument/2006/relationships/image" Target="../media/image401.png"/><Relationship Id="rId160" Type="http://schemas.openxmlformats.org/officeDocument/2006/relationships/customXml" Target="../ink/ink435.xml"/><Relationship Id="rId181" Type="http://schemas.openxmlformats.org/officeDocument/2006/relationships/image" Target="../media/image444.png"/><Relationship Id="rId216" Type="http://schemas.openxmlformats.org/officeDocument/2006/relationships/customXml" Target="../ink/ink463.xml"/><Relationship Id="rId237" Type="http://schemas.openxmlformats.org/officeDocument/2006/relationships/image" Target="../media/image472.png"/><Relationship Id="rId258" Type="http://schemas.openxmlformats.org/officeDocument/2006/relationships/customXml" Target="../ink/ink484.xml"/><Relationship Id="rId279" Type="http://schemas.openxmlformats.org/officeDocument/2006/relationships/image" Target="../media/image493.png"/><Relationship Id="rId22" Type="http://schemas.openxmlformats.org/officeDocument/2006/relationships/customXml" Target="../ink/ink366.xml"/><Relationship Id="rId43" Type="http://schemas.openxmlformats.org/officeDocument/2006/relationships/image" Target="../media/image375.png"/><Relationship Id="rId64" Type="http://schemas.openxmlformats.org/officeDocument/2006/relationships/customXml" Target="../ink/ink387.xml"/><Relationship Id="rId118" Type="http://schemas.openxmlformats.org/officeDocument/2006/relationships/customXml" Target="../ink/ink414.xml"/><Relationship Id="rId139" Type="http://schemas.openxmlformats.org/officeDocument/2006/relationships/image" Target="../media/image423.png"/><Relationship Id="rId290" Type="http://schemas.openxmlformats.org/officeDocument/2006/relationships/customXml" Target="../ink/ink500.xml"/><Relationship Id="rId85" Type="http://schemas.openxmlformats.org/officeDocument/2006/relationships/image" Target="../media/image396.png"/><Relationship Id="rId150" Type="http://schemas.openxmlformats.org/officeDocument/2006/relationships/customXml" Target="../ink/ink430.xml"/><Relationship Id="rId171" Type="http://schemas.openxmlformats.org/officeDocument/2006/relationships/image" Target="../media/image439.png"/><Relationship Id="rId192" Type="http://schemas.openxmlformats.org/officeDocument/2006/relationships/customXml" Target="../ink/ink451.xml"/><Relationship Id="rId206" Type="http://schemas.openxmlformats.org/officeDocument/2006/relationships/customXml" Target="../ink/ink458.xml"/><Relationship Id="rId227" Type="http://schemas.openxmlformats.org/officeDocument/2006/relationships/image" Target="../media/image467.png"/><Relationship Id="rId248" Type="http://schemas.openxmlformats.org/officeDocument/2006/relationships/customXml" Target="../ink/ink479.xml"/><Relationship Id="rId269" Type="http://schemas.openxmlformats.org/officeDocument/2006/relationships/image" Target="../media/image488.png"/><Relationship Id="rId12" Type="http://schemas.openxmlformats.org/officeDocument/2006/relationships/customXml" Target="../ink/ink361.xml"/><Relationship Id="rId33" Type="http://schemas.openxmlformats.org/officeDocument/2006/relationships/image" Target="../media/image370.png"/><Relationship Id="rId108" Type="http://schemas.openxmlformats.org/officeDocument/2006/relationships/customXml" Target="../ink/ink409.xml"/><Relationship Id="rId129" Type="http://schemas.openxmlformats.org/officeDocument/2006/relationships/image" Target="../media/image418.png"/><Relationship Id="rId280" Type="http://schemas.openxmlformats.org/officeDocument/2006/relationships/customXml" Target="../ink/ink495.xml"/><Relationship Id="rId54" Type="http://schemas.openxmlformats.org/officeDocument/2006/relationships/customXml" Target="../ink/ink382.xml"/><Relationship Id="rId75" Type="http://schemas.openxmlformats.org/officeDocument/2006/relationships/image" Target="../media/image391.png"/><Relationship Id="rId96" Type="http://schemas.openxmlformats.org/officeDocument/2006/relationships/customXml" Target="../ink/ink403.xml"/><Relationship Id="rId140" Type="http://schemas.openxmlformats.org/officeDocument/2006/relationships/customXml" Target="../ink/ink425.xml"/><Relationship Id="rId161" Type="http://schemas.openxmlformats.org/officeDocument/2006/relationships/image" Target="../media/image434.png"/><Relationship Id="rId182" Type="http://schemas.openxmlformats.org/officeDocument/2006/relationships/customXml" Target="../ink/ink446.xml"/><Relationship Id="rId217" Type="http://schemas.openxmlformats.org/officeDocument/2006/relationships/image" Target="../media/image462.png"/><Relationship Id="rId6" Type="http://schemas.openxmlformats.org/officeDocument/2006/relationships/customXml" Target="../ink/ink358.xml"/><Relationship Id="rId238" Type="http://schemas.openxmlformats.org/officeDocument/2006/relationships/customXml" Target="../ink/ink474.xml"/><Relationship Id="rId259" Type="http://schemas.openxmlformats.org/officeDocument/2006/relationships/image" Target="../media/image483.png"/><Relationship Id="rId23" Type="http://schemas.openxmlformats.org/officeDocument/2006/relationships/image" Target="../media/image365.png"/><Relationship Id="rId119" Type="http://schemas.openxmlformats.org/officeDocument/2006/relationships/image" Target="../media/image413.png"/><Relationship Id="rId270" Type="http://schemas.openxmlformats.org/officeDocument/2006/relationships/customXml" Target="../ink/ink490.xml"/><Relationship Id="rId291" Type="http://schemas.openxmlformats.org/officeDocument/2006/relationships/image" Target="../media/image499.png"/><Relationship Id="rId44" Type="http://schemas.openxmlformats.org/officeDocument/2006/relationships/customXml" Target="../ink/ink377.xml"/><Relationship Id="rId65" Type="http://schemas.openxmlformats.org/officeDocument/2006/relationships/image" Target="../media/image386.png"/><Relationship Id="rId86" Type="http://schemas.openxmlformats.org/officeDocument/2006/relationships/customXml" Target="../ink/ink398.xml"/><Relationship Id="rId130" Type="http://schemas.openxmlformats.org/officeDocument/2006/relationships/customXml" Target="../ink/ink420.xml"/><Relationship Id="rId151" Type="http://schemas.openxmlformats.org/officeDocument/2006/relationships/image" Target="../media/image429.png"/><Relationship Id="rId172" Type="http://schemas.openxmlformats.org/officeDocument/2006/relationships/customXml" Target="../ink/ink441.xml"/><Relationship Id="rId193" Type="http://schemas.openxmlformats.org/officeDocument/2006/relationships/image" Target="../media/image450.png"/><Relationship Id="rId207" Type="http://schemas.openxmlformats.org/officeDocument/2006/relationships/image" Target="../media/image457.png"/><Relationship Id="rId228" Type="http://schemas.openxmlformats.org/officeDocument/2006/relationships/customXml" Target="../ink/ink469.xml"/><Relationship Id="rId249" Type="http://schemas.openxmlformats.org/officeDocument/2006/relationships/image" Target="../media/image478.png"/><Relationship Id="rId13" Type="http://schemas.openxmlformats.org/officeDocument/2006/relationships/image" Target="../media/image360.png"/><Relationship Id="rId109" Type="http://schemas.openxmlformats.org/officeDocument/2006/relationships/image" Target="../media/image408.png"/><Relationship Id="rId260" Type="http://schemas.openxmlformats.org/officeDocument/2006/relationships/customXml" Target="../ink/ink485.xml"/><Relationship Id="rId281" Type="http://schemas.openxmlformats.org/officeDocument/2006/relationships/image" Target="../media/image494.png"/><Relationship Id="rId34" Type="http://schemas.openxmlformats.org/officeDocument/2006/relationships/customXml" Target="../ink/ink372.xml"/><Relationship Id="rId55" Type="http://schemas.openxmlformats.org/officeDocument/2006/relationships/image" Target="../media/image381.png"/><Relationship Id="rId76" Type="http://schemas.openxmlformats.org/officeDocument/2006/relationships/customXml" Target="../ink/ink393.xml"/><Relationship Id="rId97" Type="http://schemas.openxmlformats.org/officeDocument/2006/relationships/image" Target="../media/image402.png"/><Relationship Id="rId120" Type="http://schemas.openxmlformats.org/officeDocument/2006/relationships/customXml" Target="../ink/ink415.xml"/><Relationship Id="rId141" Type="http://schemas.openxmlformats.org/officeDocument/2006/relationships/image" Target="../media/image424.png"/><Relationship Id="rId7" Type="http://schemas.openxmlformats.org/officeDocument/2006/relationships/image" Target="../media/image357.png"/><Relationship Id="rId162" Type="http://schemas.openxmlformats.org/officeDocument/2006/relationships/customXml" Target="../ink/ink436.xml"/><Relationship Id="rId183" Type="http://schemas.openxmlformats.org/officeDocument/2006/relationships/image" Target="../media/image445.png"/><Relationship Id="rId218" Type="http://schemas.openxmlformats.org/officeDocument/2006/relationships/customXml" Target="../ink/ink464.xml"/><Relationship Id="rId239" Type="http://schemas.openxmlformats.org/officeDocument/2006/relationships/image" Target="../media/image473.png"/><Relationship Id="rId2" Type="http://schemas.openxmlformats.org/officeDocument/2006/relationships/customXml" Target="../ink/ink356.xml"/><Relationship Id="rId29" Type="http://schemas.openxmlformats.org/officeDocument/2006/relationships/image" Target="../media/image368.png"/><Relationship Id="rId250" Type="http://schemas.openxmlformats.org/officeDocument/2006/relationships/customXml" Target="../ink/ink480.xml"/><Relationship Id="rId255" Type="http://schemas.openxmlformats.org/officeDocument/2006/relationships/image" Target="../media/image481.png"/><Relationship Id="rId271" Type="http://schemas.openxmlformats.org/officeDocument/2006/relationships/image" Target="../media/image489.png"/><Relationship Id="rId276" Type="http://schemas.openxmlformats.org/officeDocument/2006/relationships/customXml" Target="../ink/ink493.xml"/><Relationship Id="rId292" Type="http://schemas.openxmlformats.org/officeDocument/2006/relationships/customXml" Target="../ink/ink501.xml"/><Relationship Id="rId297" Type="http://schemas.openxmlformats.org/officeDocument/2006/relationships/image" Target="../media/image502.png"/><Relationship Id="rId24" Type="http://schemas.openxmlformats.org/officeDocument/2006/relationships/customXml" Target="../ink/ink367.xml"/><Relationship Id="rId40" Type="http://schemas.openxmlformats.org/officeDocument/2006/relationships/customXml" Target="../ink/ink375.xml"/><Relationship Id="rId45" Type="http://schemas.openxmlformats.org/officeDocument/2006/relationships/image" Target="../media/image376.png"/><Relationship Id="rId66" Type="http://schemas.openxmlformats.org/officeDocument/2006/relationships/customXml" Target="../ink/ink388.xml"/><Relationship Id="rId87" Type="http://schemas.openxmlformats.org/officeDocument/2006/relationships/image" Target="../media/image397.png"/><Relationship Id="rId110" Type="http://schemas.openxmlformats.org/officeDocument/2006/relationships/customXml" Target="../ink/ink410.xml"/><Relationship Id="rId115" Type="http://schemas.openxmlformats.org/officeDocument/2006/relationships/image" Target="../media/image411.png"/><Relationship Id="rId131" Type="http://schemas.openxmlformats.org/officeDocument/2006/relationships/image" Target="../media/image419.png"/><Relationship Id="rId136" Type="http://schemas.openxmlformats.org/officeDocument/2006/relationships/customXml" Target="../ink/ink423.xml"/><Relationship Id="rId157" Type="http://schemas.openxmlformats.org/officeDocument/2006/relationships/image" Target="../media/image432.png"/><Relationship Id="rId178" Type="http://schemas.openxmlformats.org/officeDocument/2006/relationships/customXml" Target="../ink/ink444.xml"/><Relationship Id="rId301" Type="http://schemas.openxmlformats.org/officeDocument/2006/relationships/image" Target="../media/image504.png"/><Relationship Id="rId61" Type="http://schemas.openxmlformats.org/officeDocument/2006/relationships/image" Target="../media/image384.png"/><Relationship Id="rId82" Type="http://schemas.openxmlformats.org/officeDocument/2006/relationships/customXml" Target="../ink/ink396.xml"/><Relationship Id="rId152" Type="http://schemas.openxmlformats.org/officeDocument/2006/relationships/customXml" Target="../ink/ink431.xml"/><Relationship Id="rId173" Type="http://schemas.openxmlformats.org/officeDocument/2006/relationships/image" Target="../media/image440.png"/><Relationship Id="rId194" Type="http://schemas.openxmlformats.org/officeDocument/2006/relationships/customXml" Target="../ink/ink452.xml"/><Relationship Id="rId199" Type="http://schemas.openxmlformats.org/officeDocument/2006/relationships/image" Target="../media/image453.png"/><Relationship Id="rId203" Type="http://schemas.openxmlformats.org/officeDocument/2006/relationships/image" Target="../media/image455.png"/><Relationship Id="rId208" Type="http://schemas.openxmlformats.org/officeDocument/2006/relationships/customXml" Target="../ink/ink459.xml"/><Relationship Id="rId229" Type="http://schemas.openxmlformats.org/officeDocument/2006/relationships/image" Target="../media/image468.png"/><Relationship Id="rId19" Type="http://schemas.openxmlformats.org/officeDocument/2006/relationships/image" Target="../media/image363.png"/><Relationship Id="rId224" Type="http://schemas.openxmlformats.org/officeDocument/2006/relationships/customXml" Target="../ink/ink467.xml"/><Relationship Id="rId240" Type="http://schemas.openxmlformats.org/officeDocument/2006/relationships/customXml" Target="../ink/ink475.xml"/><Relationship Id="rId245" Type="http://schemas.openxmlformats.org/officeDocument/2006/relationships/image" Target="../media/image476.png"/><Relationship Id="rId261" Type="http://schemas.openxmlformats.org/officeDocument/2006/relationships/image" Target="../media/image484.png"/><Relationship Id="rId266" Type="http://schemas.openxmlformats.org/officeDocument/2006/relationships/customXml" Target="../ink/ink488.xml"/><Relationship Id="rId287" Type="http://schemas.openxmlformats.org/officeDocument/2006/relationships/image" Target="../media/image497.png"/><Relationship Id="rId14" Type="http://schemas.openxmlformats.org/officeDocument/2006/relationships/customXml" Target="../ink/ink362.xml"/><Relationship Id="rId30" Type="http://schemas.openxmlformats.org/officeDocument/2006/relationships/customXml" Target="../ink/ink370.xml"/><Relationship Id="rId35" Type="http://schemas.openxmlformats.org/officeDocument/2006/relationships/image" Target="../media/image371.png"/><Relationship Id="rId56" Type="http://schemas.openxmlformats.org/officeDocument/2006/relationships/customXml" Target="../ink/ink383.xml"/><Relationship Id="rId77" Type="http://schemas.openxmlformats.org/officeDocument/2006/relationships/image" Target="../media/image392.png"/><Relationship Id="rId100" Type="http://schemas.openxmlformats.org/officeDocument/2006/relationships/customXml" Target="../ink/ink405.xml"/><Relationship Id="rId105" Type="http://schemas.openxmlformats.org/officeDocument/2006/relationships/image" Target="../media/image406.png"/><Relationship Id="rId126" Type="http://schemas.openxmlformats.org/officeDocument/2006/relationships/customXml" Target="../ink/ink418.xml"/><Relationship Id="rId147" Type="http://schemas.openxmlformats.org/officeDocument/2006/relationships/image" Target="../media/image427.png"/><Relationship Id="rId168" Type="http://schemas.openxmlformats.org/officeDocument/2006/relationships/customXml" Target="../ink/ink439.xml"/><Relationship Id="rId282" Type="http://schemas.openxmlformats.org/officeDocument/2006/relationships/customXml" Target="../ink/ink496.xml"/><Relationship Id="rId8" Type="http://schemas.openxmlformats.org/officeDocument/2006/relationships/customXml" Target="../ink/ink359.xml"/><Relationship Id="rId51" Type="http://schemas.openxmlformats.org/officeDocument/2006/relationships/image" Target="../media/image379.png"/><Relationship Id="rId72" Type="http://schemas.openxmlformats.org/officeDocument/2006/relationships/customXml" Target="../ink/ink391.xml"/><Relationship Id="rId93" Type="http://schemas.openxmlformats.org/officeDocument/2006/relationships/image" Target="../media/image400.png"/><Relationship Id="rId98" Type="http://schemas.openxmlformats.org/officeDocument/2006/relationships/customXml" Target="../ink/ink404.xml"/><Relationship Id="rId121" Type="http://schemas.openxmlformats.org/officeDocument/2006/relationships/image" Target="../media/image414.png"/><Relationship Id="rId142" Type="http://schemas.openxmlformats.org/officeDocument/2006/relationships/customXml" Target="../ink/ink426.xml"/><Relationship Id="rId163" Type="http://schemas.openxmlformats.org/officeDocument/2006/relationships/image" Target="../media/image435.png"/><Relationship Id="rId184" Type="http://schemas.openxmlformats.org/officeDocument/2006/relationships/customXml" Target="../ink/ink447.xml"/><Relationship Id="rId189" Type="http://schemas.openxmlformats.org/officeDocument/2006/relationships/image" Target="../media/image448.png"/><Relationship Id="rId219" Type="http://schemas.openxmlformats.org/officeDocument/2006/relationships/image" Target="../media/image463.png"/><Relationship Id="rId3" Type="http://schemas.openxmlformats.org/officeDocument/2006/relationships/image" Target="../media/image355.png"/><Relationship Id="rId214" Type="http://schemas.openxmlformats.org/officeDocument/2006/relationships/customXml" Target="../ink/ink462.xml"/><Relationship Id="rId230" Type="http://schemas.openxmlformats.org/officeDocument/2006/relationships/customXml" Target="../ink/ink470.xml"/><Relationship Id="rId235" Type="http://schemas.openxmlformats.org/officeDocument/2006/relationships/image" Target="../media/image471.png"/><Relationship Id="rId251" Type="http://schemas.openxmlformats.org/officeDocument/2006/relationships/image" Target="../media/image479.png"/><Relationship Id="rId256" Type="http://schemas.openxmlformats.org/officeDocument/2006/relationships/customXml" Target="../ink/ink483.xml"/><Relationship Id="rId277" Type="http://schemas.openxmlformats.org/officeDocument/2006/relationships/image" Target="../media/image492.png"/><Relationship Id="rId298" Type="http://schemas.openxmlformats.org/officeDocument/2006/relationships/customXml" Target="../ink/ink504.xml"/><Relationship Id="rId25" Type="http://schemas.openxmlformats.org/officeDocument/2006/relationships/image" Target="../media/image366.png"/><Relationship Id="rId46" Type="http://schemas.openxmlformats.org/officeDocument/2006/relationships/customXml" Target="../ink/ink378.xml"/><Relationship Id="rId67" Type="http://schemas.openxmlformats.org/officeDocument/2006/relationships/image" Target="../media/image387.png"/><Relationship Id="rId116" Type="http://schemas.openxmlformats.org/officeDocument/2006/relationships/customXml" Target="../ink/ink413.xml"/><Relationship Id="rId137" Type="http://schemas.openxmlformats.org/officeDocument/2006/relationships/image" Target="../media/image422.png"/><Relationship Id="rId158" Type="http://schemas.openxmlformats.org/officeDocument/2006/relationships/customXml" Target="../ink/ink434.xml"/><Relationship Id="rId272" Type="http://schemas.openxmlformats.org/officeDocument/2006/relationships/customXml" Target="../ink/ink491.xml"/><Relationship Id="rId293" Type="http://schemas.openxmlformats.org/officeDocument/2006/relationships/image" Target="../media/image500.png"/><Relationship Id="rId20" Type="http://schemas.openxmlformats.org/officeDocument/2006/relationships/customXml" Target="../ink/ink365.xml"/><Relationship Id="rId41" Type="http://schemas.openxmlformats.org/officeDocument/2006/relationships/image" Target="../media/image374.png"/><Relationship Id="rId62" Type="http://schemas.openxmlformats.org/officeDocument/2006/relationships/customXml" Target="../ink/ink386.xml"/><Relationship Id="rId83" Type="http://schemas.openxmlformats.org/officeDocument/2006/relationships/image" Target="../media/image395.png"/><Relationship Id="rId88" Type="http://schemas.openxmlformats.org/officeDocument/2006/relationships/customXml" Target="../ink/ink399.xml"/><Relationship Id="rId111" Type="http://schemas.openxmlformats.org/officeDocument/2006/relationships/image" Target="../media/image409.png"/><Relationship Id="rId132" Type="http://schemas.openxmlformats.org/officeDocument/2006/relationships/customXml" Target="../ink/ink421.xml"/><Relationship Id="rId153" Type="http://schemas.openxmlformats.org/officeDocument/2006/relationships/image" Target="../media/image430.png"/><Relationship Id="rId174" Type="http://schemas.openxmlformats.org/officeDocument/2006/relationships/customXml" Target="../ink/ink442.xml"/><Relationship Id="rId179" Type="http://schemas.openxmlformats.org/officeDocument/2006/relationships/image" Target="../media/image443.png"/><Relationship Id="rId195" Type="http://schemas.openxmlformats.org/officeDocument/2006/relationships/image" Target="../media/image451.png"/><Relationship Id="rId209" Type="http://schemas.openxmlformats.org/officeDocument/2006/relationships/image" Target="../media/image458.png"/><Relationship Id="rId190" Type="http://schemas.openxmlformats.org/officeDocument/2006/relationships/customXml" Target="../ink/ink450.xml"/><Relationship Id="rId204" Type="http://schemas.openxmlformats.org/officeDocument/2006/relationships/customXml" Target="../ink/ink457.xml"/><Relationship Id="rId220" Type="http://schemas.openxmlformats.org/officeDocument/2006/relationships/customXml" Target="../ink/ink465.xml"/><Relationship Id="rId225" Type="http://schemas.openxmlformats.org/officeDocument/2006/relationships/image" Target="../media/image466.png"/><Relationship Id="rId241" Type="http://schemas.openxmlformats.org/officeDocument/2006/relationships/image" Target="../media/image474.png"/><Relationship Id="rId246" Type="http://schemas.openxmlformats.org/officeDocument/2006/relationships/customXml" Target="../ink/ink478.xml"/><Relationship Id="rId267" Type="http://schemas.openxmlformats.org/officeDocument/2006/relationships/image" Target="../media/image487.png"/><Relationship Id="rId288" Type="http://schemas.openxmlformats.org/officeDocument/2006/relationships/customXml" Target="../ink/ink499.xml"/><Relationship Id="rId15" Type="http://schemas.openxmlformats.org/officeDocument/2006/relationships/image" Target="../media/image361.png"/><Relationship Id="rId36" Type="http://schemas.openxmlformats.org/officeDocument/2006/relationships/customXml" Target="../ink/ink373.xml"/><Relationship Id="rId57" Type="http://schemas.openxmlformats.org/officeDocument/2006/relationships/image" Target="../media/image382.png"/><Relationship Id="rId106" Type="http://schemas.openxmlformats.org/officeDocument/2006/relationships/customXml" Target="../ink/ink408.xml"/><Relationship Id="rId127" Type="http://schemas.openxmlformats.org/officeDocument/2006/relationships/image" Target="../media/image417.png"/><Relationship Id="rId262" Type="http://schemas.openxmlformats.org/officeDocument/2006/relationships/customXml" Target="../ink/ink486.xml"/><Relationship Id="rId283" Type="http://schemas.openxmlformats.org/officeDocument/2006/relationships/image" Target="../media/image495.png"/><Relationship Id="rId10" Type="http://schemas.openxmlformats.org/officeDocument/2006/relationships/customXml" Target="../ink/ink360.xml"/><Relationship Id="rId31" Type="http://schemas.openxmlformats.org/officeDocument/2006/relationships/image" Target="../media/image369.png"/><Relationship Id="rId52" Type="http://schemas.openxmlformats.org/officeDocument/2006/relationships/customXml" Target="../ink/ink381.xml"/><Relationship Id="rId73" Type="http://schemas.openxmlformats.org/officeDocument/2006/relationships/image" Target="../media/image390.png"/><Relationship Id="rId78" Type="http://schemas.openxmlformats.org/officeDocument/2006/relationships/customXml" Target="../ink/ink394.xml"/><Relationship Id="rId94" Type="http://schemas.openxmlformats.org/officeDocument/2006/relationships/customXml" Target="../ink/ink402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122" Type="http://schemas.openxmlformats.org/officeDocument/2006/relationships/customXml" Target="../ink/ink416.xml"/><Relationship Id="rId143" Type="http://schemas.openxmlformats.org/officeDocument/2006/relationships/image" Target="../media/image425.png"/><Relationship Id="rId148" Type="http://schemas.openxmlformats.org/officeDocument/2006/relationships/customXml" Target="../ink/ink429.xml"/><Relationship Id="rId164" Type="http://schemas.openxmlformats.org/officeDocument/2006/relationships/customXml" Target="../ink/ink437.xml"/><Relationship Id="rId169" Type="http://schemas.openxmlformats.org/officeDocument/2006/relationships/image" Target="../media/image438.png"/><Relationship Id="rId185" Type="http://schemas.openxmlformats.org/officeDocument/2006/relationships/image" Target="../media/image446.png"/><Relationship Id="rId4" Type="http://schemas.openxmlformats.org/officeDocument/2006/relationships/customXml" Target="../ink/ink357.xml"/><Relationship Id="rId9" Type="http://schemas.openxmlformats.org/officeDocument/2006/relationships/image" Target="../media/image358.png"/><Relationship Id="rId180" Type="http://schemas.openxmlformats.org/officeDocument/2006/relationships/customXml" Target="../ink/ink445.xml"/><Relationship Id="rId210" Type="http://schemas.openxmlformats.org/officeDocument/2006/relationships/customXml" Target="../ink/ink460.xml"/><Relationship Id="rId215" Type="http://schemas.openxmlformats.org/officeDocument/2006/relationships/image" Target="../media/image461.png"/><Relationship Id="rId236" Type="http://schemas.openxmlformats.org/officeDocument/2006/relationships/customXml" Target="../ink/ink473.xml"/><Relationship Id="rId257" Type="http://schemas.openxmlformats.org/officeDocument/2006/relationships/image" Target="../media/image482.png"/><Relationship Id="rId278" Type="http://schemas.openxmlformats.org/officeDocument/2006/relationships/customXml" Target="../ink/ink494.xml"/><Relationship Id="rId26" Type="http://schemas.openxmlformats.org/officeDocument/2006/relationships/customXml" Target="../ink/ink368.xml"/><Relationship Id="rId231" Type="http://schemas.openxmlformats.org/officeDocument/2006/relationships/image" Target="../media/image469.png"/><Relationship Id="rId252" Type="http://schemas.openxmlformats.org/officeDocument/2006/relationships/customXml" Target="../ink/ink481.xml"/><Relationship Id="rId273" Type="http://schemas.openxmlformats.org/officeDocument/2006/relationships/image" Target="../media/image490.png"/><Relationship Id="rId294" Type="http://schemas.openxmlformats.org/officeDocument/2006/relationships/customXml" Target="../ink/ink502.xml"/><Relationship Id="rId47" Type="http://schemas.openxmlformats.org/officeDocument/2006/relationships/image" Target="../media/image377.png"/><Relationship Id="rId68" Type="http://schemas.openxmlformats.org/officeDocument/2006/relationships/customXml" Target="../ink/ink389.xml"/><Relationship Id="rId89" Type="http://schemas.openxmlformats.org/officeDocument/2006/relationships/image" Target="../media/image398.png"/><Relationship Id="rId112" Type="http://schemas.openxmlformats.org/officeDocument/2006/relationships/customXml" Target="../ink/ink411.xml"/><Relationship Id="rId133" Type="http://schemas.openxmlformats.org/officeDocument/2006/relationships/image" Target="../media/image420.png"/><Relationship Id="rId154" Type="http://schemas.openxmlformats.org/officeDocument/2006/relationships/customXml" Target="../ink/ink432.xml"/><Relationship Id="rId175" Type="http://schemas.openxmlformats.org/officeDocument/2006/relationships/image" Target="../media/image441.png"/><Relationship Id="rId196" Type="http://schemas.openxmlformats.org/officeDocument/2006/relationships/customXml" Target="../ink/ink453.xml"/><Relationship Id="rId200" Type="http://schemas.openxmlformats.org/officeDocument/2006/relationships/customXml" Target="../ink/ink455.xml"/><Relationship Id="rId16" Type="http://schemas.openxmlformats.org/officeDocument/2006/relationships/customXml" Target="../ink/ink363.xml"/><Relationship Id="rId221" Type="http://schemas.openxmlformats.org/officeDocument/2006/relationships/image" Target="../media/image464.png"/><Relationship Id="rId242" Type="http://schemas.openxmlformats.org/officeDocument/2006/relationships/customXml" Target="../ink/ink476.xml"/><Relationship Id="rId263" Type="http://schemas.openxmlformats.org/officeDocument/2006/relationships/image" Target="../media/image485.png"/><Relationship Id="rId284" Type="http://schemas.openxmlformats.org/officeDocument/2006/relationships/customXml" Target="../ink/ink497.xml"/><Relationship Id="rId37" Type="http://schemas.openxmlformats.org/officeDocument/2006/relationships/image" Target="../media/image372.png"/><Relationship Id="rId58" Type="http://schemas.openxmlformats.org/officeDocument/2006/relationships/customXml" Target="../ink/ink384.xml"/><Relationship Id="rId79" Type="http://schemas.openxmlformats.org/officeDocument/2006/relationships/image" Target="../media/image393.png"/><Relationship Id="rId102" Type="http://schemas.openxmlformats.org/officeDocument/2006/relationships/customXml" Target="../ink/ink406.xml"/><Relationship Id="rId123" Type="http://schemas.openxmlformats.org/officeDocument/2006/relationships/image" Target="../media/image415.png"/><Relationship Id="rId144" Type="http://schemas.openxmlformats.org/officeDocument/2006/relationships/customXml" Target="../ink/ink427.xml"/><Relationship Id="rId90" Type="http://schemas.openxmlformats.org/officeDocument/2006/relationships/customXml" Target="../ink/ink400.xml"/><Relationship Id="rId165" Type="http://schemas.openxmlformats.org/officeDocument/2006/relationships/image" Target="../media/image436.png"/><Relationship Id="rId186" Type="http://schemas.openxmlformats.org/officeDocument/2006/relationships/customXml" Target="../ink/ink448.xml"/><Relationship Id="rId211" Type="http://schemas.openxmlformats.org/officeDocument/2006/relationships/image" Target="../media/image459.png"/><Relationship Id="rId232" Type="http://schemas.openxmlformats.org/officeDocument/2006/relationships/customXml" Target="../ink/ink471.xml"/><Relationship Id="rId253" Type="http://schemas.openxmlformats.org/officeDocument/2006/relationships/image" Target="../media/image480.png"/><Relationship Id="rId274" Type="http://schemas.openxmlformats.org/officeDocument/2006/relationships/customXml" Target="../ink/ink492.xml"/><Relationship Id="rId295" Type="http://schemas.openxmlformats.org/officeDocument/2006/relationships/image" Target="../media/image501.png"/><Relationship Id="rId27" Type="http://schemas.openxmlformats.org/officeDocument/2006/relationships/image" Target="../media/image367.png"/><Relationship Id="rId48" Type="http://schemas.openxmlformats.org/officeDocument/2006/relationships/customXml" Target="../ink/ink379.xml"/><Relationship Id="rId69" Type="http://schemas.openxmlformats.org/officeDocument/2006/relationships/image" Target="../media/image388.png"/><Relationship Id="rId113" Type="http://schemas.openxmlformats.org/officeDocument/2006/relationships/image" Target="../media/image410.png"/><Relationship Id="rId134" Type="http://schemas.openxmlformats.org/officeDocument/2006/relationships/customXml" Target="../ink/ink422.xml"/><Relationship Id="rId80" Type="http://schemas.openxmlformats.org/officeDocument/2006/relationships/customXml" Target="../ink/ink395.xml"/><Relationship Id="rId155" Type="http://schemas.openxmlformats.org/officeDocument/2006/relationships/image" Target="../media/image431.png"/><Relationship Id="rId176" Type="http://schemas.openxmlformats.org/officeDocument/2006/relationships/customXml" Target="../ink/ink443.xml"/><Relationship Id="rId197" Type="http://schemas.openxmlformats.org/officeDocument/2006/relationships/image" Target="../media/image452.png"/><Relationship Id="rId201" Type="http://schemas.openxmlformats.org/officeDocument/2006/relationships/image" Target="../media/image454.png"/><Relationship Id="rId222" Type="http://schemas.openxmlformats.org/officeDocument/2006/relationships/customXml" Target="../ink/ink466.xml"/><Relationship Id="rId243" Type="http://schemas.openxmlformats.org/officeDocument/2006/relationships/image" Target="../media/image475.png"/><Relationship Id="rId264" Type="http://schemas.openxmlformats.org/officeDocument/2006/relationships/customXml" Target="../ink/ink487.xml"/><Relationship Id="rId285" Type="http://schemas.openxmlformats.org/officeDocument/2006/relationships/image" Target="../media/image496.png"/><Relationship Id="rId17" Type="http://schemas.openxmlformats.org/officeDocument/2006/relationships/image" Target="../media/image362.png"/><Relationship Id="rId38" Type="http://schemas.openxmlformats.org/officeDocument/2006/relationships/customXml" Target="../ink/ink374.xml"/><Relationship Id="rId59" Type="http://schemas.openxmlformats.org/officeDocument/2006/relationships/image" Target="../media/image383.png"/><Relationship Id="rId103" Type="http://schemas.openxmlformats.org/officeDocument/2006/relationships/image" Target="../media/image405.png"/><Relationship Id="rId124" Type="http://schemas.openxmlformats.org/officeDocument/2006/relationships/customXml" Target="../ink/ink417.xml"/><Relationship Id="rId70" Type="http://schemas.openxmlformats.org/officeDocument/2006/relationships/customXml" Target="../ink/ink390.xml"/><Relationship Id="rId91" Type="http://schemas.openxmlformats.org/officeDocument/2006/relationships/image" Target="../media/image399.png"/><Relationship Id="rId145" Type="http://schemas.openxmlformats.org/officeDocument/2006/relationships/image" Target="../media/image426.png"/><Relationship Id="rId166" Type="http://schemas.openxmlformats.org/officeDocument/2006/relationships/customXml" Target="../ink/ink438.xml"/><Relationship Id="rId187" Type="http://schemas.openxmlformats.org/officeDocument/2006/relationships/image" Target="../media/image4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61.xml"/><Relationship Id="rId233" Type="http://schemas.openxmlformats.org/officeDocument/2006/relationships/image" Target="../media/image470.png"/><Relationship Id="rId254" Type="http://schemas.openxmlformats.org/officeDocument/2006/relationships/customXml" Target="../ink/ink482.xml"/><Relationship Id="rId28" Type="http://schemas.openxmlformats.org/officeDocument/2006/relationships/customXml" Target="../ink/ink369.xml"/><Relationship Id="rId49" Type="http://schemas.openxmlformats.org/officeDocument/2006/relationships/image" Target="../media/image378.png"/><Relationship Id="rId114" Type="http://schemas.openxmlformats.org/officeDocument/2006/relationships/customXml" Target="../ink/ink412.xml"/><Relationship Id="rId275" Type="http://schemas.openxmlformats.org/officeDocument/2006/relationships/image" Target="../media/image491.png"/><Relationship Id="rId296" Type="http://schemas.openxmlformats.org/officeDocument/2006/relationships/customXml" Target="../ink/ink503.xml"/><Relationship Id="rId300" Type="http://schemas.openxmlformats.org/officeDocument/2006/relationships/customXml" Target="../ink/ink505.xml"/><Relationship Id="rId60" Type="http://schemas.openxmlformats.org/officeDocument/2006/relationships/customXml" Target="../ink/ink385.xml"/><Relationship Id="rId81" Type="http://schemas.openxmlformats.org/officeDocument/2006/relationships/image" Target="../media/image394.png"/><Relationship Id="rId135" Type="http://schemas.openxmlformats.org/officeDocument/2006/relationships/image" Target="../media/image421.png"/><Relationship Id="rId156" Type="http://schemas.openxmlformats.org/officeDocument/2006/relationships/customXml" Target="../ink/ink433.xml"/><Relationship Id="rId177" Type="http://schemas.openxmlformats.org/officeDocument/2006/relationships/image" Target="../media/image442.png"/><Relationship Id="rId198" Type="http://schemas.openxmlformats.org/officeDocument/2006/relationships/customXml" Target="../ink/ink454.xml"/><Relationship Id="rId202" Type="http://schemas.openxmlformats.org/officeDocument/2006/relationships/customXml" Target="../ink/ink456.xml"/><Relationship Id="rId223" Type="http://schemas.openxmlformats.org/officeDocument/2006/relationships/image" Target="../media/image465.png"/><Relationship Id="rId244" Type="http://schemas.openxmlformats.org/officeDocument/2006/relationships/customXml" Target="../ink/ink477.xml"/><Relationship Id="rId18" Type="http://schemas.openxmlformats.org/officeDocument/2006/relationships/customXml" Target="../ink/ink364.xml"/><Relationship Id="rId39" Type="http://schemas.openxmlformats.org/officeDocument/2006/relationships/image" Target="../media/image373.png"/><Relationship Id="rId265" Type="http://schemas.openxmlformats.org/officeDocument/2006/relationships/image" Target="../media/image486.png"/><Relationship Id="rId286" Type="http://schemas.openxmlformats.org/officeDocument/2006/relationships/customXml" Target="../ink/ink498.xml"/><Relationship Id="rId50" Type="http://schemas.openxmlformats.org/officeDocument/2006/relationships/customXml" Target="../ink/ink380.xml"/><Relationship Id="rId104" Type="http://schemas.openxmlformats.org/officeDocument/2006/relationships/customXml" Target="../ink/ink407.xml"/><Relationship Id="rId125" Type="http://schemas.openxmlformats.org/officeDocument/2006/relationships/image" Target="../media/image416.png"/><Relationship Id="rId146" Type="http://schemas.openxmlformats.org/officeDocument/2006/relationships/customXml" Target="../ink/ink428.xml"/><Relationship Id="rId167" Type="http://schemas.openxmlformats.org/officeDocument/2006/relationships/image" Target="../media/image437.png"/><Relationship Id="rId188" Type="http://schemas.openxmlformats.org/officeDocument/2006/relationships/customXml" Target="../ink/ink449.xml"/><Relationship Id="rId71" Type="http://schemas.openxmlformats.org/officeDocument/2006/relationships/image" Target="../media/image389.png"/><Relationship Id="rId92" Type="http://schemas.openxmlformats.org/officeDocument/2006/relationships/customXml" Target="../ink/ink401.xml"/><Relationship Id="rId213" Type="http://schemas.openxmlformats.org/officeDocument/2006/relationships/image" Target="../media/image460.png"/><Relationship Id="rId234" Type="http://schemas.openxmlformats.org/officeDocument/2006/relationships/customXml" Target="../ink/ink47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2.png"/><Relationship Id="rId299" Type="http://schemas.openxmlformats.org/officeDocument/2006/relationships/image" Target="../media/image653.png"/><Relationship Id="rId21" Type="http://schemas.openxmlformats.org/officeDocument/2006/relationships/image" Target="../media/image514.png"/><Relationship Id="rId63" Type="http://schemas.openxmlformats.org/officeDocument/2006/relationships/image" Target="../media/image535.png"/><Relationship Id="rId159" Type="http://schemas.openxmlformats.org/officeDocument/2006/relationships/image" Target="../media/image583.png"/><Relationship Id="rId324" Type="http://schemas.openxmlformats.org/officeDocument/2006/relationships/customXml" Target="../ink/ink666.xml"/><Relationship Id="rId366" Type="http://schemas.openxmlformats.org/officeDocument/2006/relationships/customXml" Target="../ink/ink687.xml"/><Relationship Id="rId170" Type="http://schemas.openxmlformats.org/officeDocument/2006/relationships/customXml" Target="../ink/ink589.xml"/><Relationship Id="rId226" Type="http://schemas.openxmlformats.org/officeDocument/2006/relationships/customXml" Target="../ink/ink617.xml"/><Relationship Id="rId268" Type="http://schemas.openxmlformats.org/officeDocument/2006/relationships/customXml" Target="../ink/ink638.xml"/><Relationship Id="rId32" Type="http://schemas.openxmlformats.org/officeDocument/2006/relationships/customXml" Target="../ink/ink521.xml"/><Relationship Id="rId74" Type="http://schemas.openxmlformats.org/officeDocument/2006/relationships/customXml" Target="../ink/ink541.xml"/><Relationship Id="rId128" Type="http://schemas.openxmlformats.org/officeDocument/2006/relationships/customXml" Target="../ink/ink568.xml"/><Relationship Id="rId335" Type="http://schemas.openxmlformats.org/officeDocument/2006/relationships/image" Target="../media/image671.png"/><Relationship Id="rId377" Type="http://schemas.openxmlformats.org/officeDocument/2006/relationships/image" Target="../media/image691.png"/><Relationship Id="rId5" Type="http://schemas.openxmlformats.org/officeDocument/2006/relationships/image" Target="../media/image506.png"/><Relationship Id="rId181" Type="http://schemas.openxmlformats.org/officeDocument/2006/relationships/image" Target="../media/image594.png"/><Relationship Id="rId237" Type="http://schemas.openxmlformats.org/officeDocument/2006/relationships/image" Target="../media/image622.png"/><Relationship Id="rId402" Type="http://schemas.openxmlformats.org/officeDocument/2006/relationships/customXml" Target="../ink/ink705.xml"/><Relationship Id="rId258" Type="http://schemas.openxmlformats.org/officeDocument/2006/relationships/customXml" Target="../ink/ink633.xml"/><Relationship Id="rId279" Type="http://schemas.openxmlformats.org/officeDocument/2006/relationships/image" Target="../media/image643.png"/><Relationship Id="rId22" Type="http://schemas.openxmlformats.org/officeDocument/2006/relationships/customXml" Target="../ink/ink516.xml"/><Relationship Id="rId43" Type="http://schemas.openxmlformats.org/officeDocument/2006/relationships/image" Target="../media/image525.png"/><Relationship Id="rId64" Type="http://schemas.openxmlformats.org/officeDocument/2006/relationships/customXml" Target="../ink/ink536.xml"/><Relationship Id="rId118" Type="http://schemas.openxmlformats.org/officeDocument/2006/relationships/customXml" Target="../ink/ink563.xml"/><Relationship Id="rId139" Type="http://schemas.openxmlformats.org/officeDocument/2006/relationships/image" Target="../media/image573.png"/><Relationship Id="rId290" Type="http://schemas.openxmlformats.org/officeDocument/2006/relationships/customXml" Target="../ink/ink649.xml"/><Relationship Id="rId304" Type="http://schemas.openxmlformats.org/officeDocument/2006/relationships/customXml" Target="../ink/ink656.xml"/><Relationship Id="rId325" Type="http://schemas.openxmlformats.org/officeDocument/2006/relationships/image" Target="../media/image666.png"/><Relationship Id="rId346" Type="http://schemas.openxmlformats.org/officeDocument/2006/relationships/customXml" Target="../ink/ink677.xml"/><Relationship Id="rId367" Type="http://schemas.openxmlformats.org/officeDocument/2006/relationships/image" Target="../media/image686.png"/><Relationship Id="rId388" Type="http://schemas.openxmlformats.org/officeDocument/2006/relationships/customXml" Target="../ink/ink698.xml"/><Relationship Id="rId85" Type="http://schemas.openxmlformats.org/officeDocument/2006/relationships/image" Target="../media/image546.png"/><Relationship Id="rId150" Type="http://schemas.openxmlformats.org/officeDocument/2006/relationships/customXml" Target="../ink/ink579.xml"/><Relationship Id="rId171" Type="http://schemas.openxmlformats.org/officeDocument/2006/relationships/image" Target="../media/image589.png"/><Relationship Id="rId192" Type="http://schemas.openxmlformats.org/officeDocument/2006/relationships/customXml" Target="../ink/ink600.xml"/><Relationship Id="rId206" Type="http://schemas.openxmlformats.org/officeDocument/2006/relationships/customXml" Target="../ink/ink607.xml"/><Relationship Id="rId227" Type="http://schemas.openxmlformats.org/officeDocument/2006/relationships/image" Target="../media/image617.png"/><Relationship Id="rId413" Type="http://schemas.openxmlformats.org/officeDocument/2006/relationships/image" Target="../media/image709.png"/><Relationship Id="rId248" Type="http://schemas.openxmlformats.org/officeDocument/2006/relationships/customXml" Target="../ink/ink628.xml"/><Relationship Id="rId269" Type="http://schemas.openxmlformats.org/officeDocument/2006/relationships/image" Target="../media/image638.png"/><Relationship Id="rId12" Type="http://schemas.openxmlformats.org/officeDocument/2006/relationships/customXml" Target="../ink/ink511.xml"/><Relationship Id="rId33" Type="http://schemas.openxmlformats.org/officeDocument/2006/relationships/image" Target="../media/image520.png"/><Relationship Id="rId108" Type="http://schemas.openxmlformats.org/officeDocument/2006/relationships/customXml" Target="../ink/ink558.xml"/><Relationship Id="rId129" Type="http://schemas.openxmlformats.org/officeDocument/2006/relationships/image" Target="../media/image568.png"/><Relationship Id="rId280" Type="http://schemas.openxmlformats.org/officeDocument/2006/relationships/customXml" Target="../ink/ink644.xml"/><Relationship Id="rId315" Type="http://schemas.openxmlformats.org/officeDocument/2006/relationships/image" Target="../media/image661.png"/><Relationship Id="rId336" Type="http://schemas.openxmlformats.org/officeDocument/2006/relationships/customXml" Target="../ink/ink672.xml"/><Relationship Id="rId357" Type="http://schemas.openxmlformats.org/officeDocument/2006/relationships/image" Target="../media/image681.png"/><Relationship Id="rId54" Type="http://schemas.openxmlformats.org/officeDocument/2006/relationships/customXml" Target="../ink/ink532.xml"/><Relationship Id="rId75" Type="http://schemas.openxmlformats.org/officeDocument/2006/relationships/image" Target="../media/image541.png"/><Relationship Id="rId96" Type="http://schemas.openxmlformats.org/officeDocument/2006/relationships/customXml" Target="../ink/ink552.xml"/><Relationship Id="rId140" Type="http://schemas.openxmlformats.org/officeDocument/2006/relationships/customXml" Target="../ink/ink574.xml"/><Relationship Id="rId161" Type="http://schemas.openxmlformats.org/officeDocument/2006/relationships/image" Target="../media/image584.png"/><Relationship Id="rId182" Type="http://schemas.openxmlformats.org/officeDocument/2006/relationships/customXml" Target="../ink/ink595.xml"/><Relationship Id="rId217" Type="http://schemas.openxmlformats.org/officeDocument/2006/relationships/image" Target="../media/image612.png"/><Relationship Id="rId378" Type="http://schemas.openxmlformats.org/officeDocument/2006/relationships/customXml" Target="../ink/ink693.xml"/><Relationship Id="rId399" Type="http://schemas.openxmlformats.org/officeDocument/2006/relationships/image" Target="../media/image702.png"/><Relationship Id="rId403" Type="http://schemas.openxmlformats.org/officeDocument/2006/relationships/image" Target="../media/image704.png"/><Relationship Id="rId6" Type="http://schemas.openxmlformats.org/officeDocument/2006/relationships/customXml" Target="../ink/ink508.xml"/><Relationship Id="rId238" Type="http://schemas.openxmlformats.org/officeDocument/2006/relationships/customXml" Target="../ink/ink623.xml"/><Relationship Id="rId259" Type="http://schemas.openxmlformats.org/officeDocument/2006/relationships/image" Target="../media/image633.png"/><Relationship Id="rId23" Type="http://schemas.openxmlformats.org/officeDocument/2006/relationships/image" Target="../media/image515.png"/><Relationship Id="rId119" Type="http://schemas.openxmlformats.org/officeDocument/2006/relationships/image" Target="../media/image563.png"/><Relationship Id="rId270" Type="http://schemas.openxmlformats.org/officeDocument/2006/relationships/customXml" Target="../ink/ink639.xml"/><Relationship Id="rId291" Type="http://schemas.openxmlformats.org/officeDocument/2006/relationships/image" Target="../media/image649.png"/><Relationship Id="rId305" Type="http://schemas.openxmlformats.org/officeDocument/2006/relationships/image" Target="../media/image656.png"/><Relationship Id="rId326" Type="http://schemas.openxmlformats.org/officeDocument/2006/relationships/customXml" Target="../ink/ink667.xml"/><Relationship Id="rId347" Type="http://schemas.openxmlformats.org/officeDocument/2006/relationships/image" Target="../media/image533.png"/><Relationship Id="rId44" Type="http://schemas.openxmlformats.org/officeDocument/2006/relationships/customXml" Target="../ink/ink527.xml"/><Relationship Id="rId65" Type="http://schemas.openxmlformats.org/officeDocument/2006/relationships/image" Target="../media/image536.png"/><Relationship Id="rId86" Type="http://schemas.openxmlformats.org/officeDocument/2006/relationships/customXml" Target="../ink/ink547.xml"/><Relationship Id="rId130" Type="http://schemas.openxmlformats.org/officeDocument/2006/relationships/customXml" Target="../ink/ink569.xml"/><Relationship Id="rId151" Type="http://schemas.openxmlformats.org/officeDocument/2006/relationships/image" Target="../media/image579.png"/><Relationship Id="rId368" Type="http://schemas.openxmlformats.org/officeDocument/2006/relationships/customXml" Target="../ink/ink688.xml"/><Relationship Id="rId389" Type="http://schemas.openxmlformats.org/officeDocument/2006/relationships/image" Target="../media/image697.png"/><Relationship Id="rId172" Type="http://schemas.openxmlformats.org/officeDocument/2006/relationships/customXml" Target="../ink/ink590.xml"/><Relationship Id="rId193" Type="http://schemas.openxmlformats.org/officeDocument/2006/relationships/image" Target="../media/image600.png"/><Relationship Id="rId207" Type="http://schemas.openxmlformats.org/officeDocument/2006/relationships/image" Target="../media/image607.png"/><Relationship Id="rId228" Type="http://schemas.openxmlformats.org/officeDocument/2006/relationships/customXml" Target="../ink/ink618.xml"/><Relationship Id="rId249" Type="http://schemas.openxmlformats.org/officeDocument/2006/relationships/image" Target="../media/image628.png"/><Relationship Id="rId414" Type="http://schemas.openxmlformats.org/officeDocument/2006/relationships/customXml" Target="../ink/ink711.xml"/><Relationship Id="rId13" Type="http://schemas.openxmlformats.org/officeDocument/2006/relationships/image" Target="../media/image510.png"/><Relationship Id="rId109" Type="http://schemas.openxmlformats.org/officeDocument/2006/relationships/image" Target="../media/image558.png"/><Relationship Id="rId260" Type="http://schemas.openxmlformats.org/officeDocument/2006/relationships/customXml" Target="../ink/ink634.xml"/><Relationship Id="rId281" Type="http://schemas.openxmlformats.org/officeDocument/2006/relationships/image" Target="../media/image644.png"/><Relationship Id="rId316" Type="http://schemas.openxmlformats.org/officeDocument/2006/relationships/customXml" Target="../ink/ink662.xml"/><Relationship Id="rId337" Type="http://schemas.openxmlformats.org/officeDocument/2006/relationships/image" Target="../media/image672.png"/><Relationship Id="rId34" Type="http://schemas.openxmlformats.org/officeDocument/2006/relationships/customXml" Target="../ink/ink522.xml"/><Relationship Id="rId55" Type="http://schemas.openxmlformats.org/officeDocument/2006/relationships/image" Target="../media/image531.png"/><Relationship Id="rId76" Type="http://schemas.openxmlformats.org/officeDocument/2006/relationships/customXml" Target="../ink/ink542.xml"/><Relationship Id="rId97" Type="http://schemas.openxmlformats.org/officeDocument/2006/relationships/image" Target="../media/image552.png"/><Relationship Id="rId120" Type="http://schemas.openxmlformats.org/officeDocument/2006/relationships/customXml" Target="../ink/ink564.xml"/><Relationship Id="rId141" Type="http://schemas.openxmlformats.org/officeDocument/2006/relationships/image" Target="../media/image574.png"/><Relationship Id="rId358" Type="http://schemas.openxmlformats.org/officeDocument/2006/relationships/customXml" Target="../ink/ink683.xml"/><Relationship Id="rId379" Type="http://schemas.openxmlformats.org/officeDocument/2006/relationships/image" Target="../media/image692.png"/><Relationship Id="rId7" Type="http://schemas.openxmlformats.org/officeDocument/2006/relationships/image" Target="../media/image507.png"/><Relationship Id="rId162" Type="http://schemas.openxmlformats.org/officeDocument/2006/relationships/customXml" Target="../ink/ink585.xml"/><Relationship Id="rId183" Type="http://schemas.openxmlformats.org/officeDocument/2006/relationships/image" Target="../media/image595.png"/><Relationship Id="rId218" Type="http://schemas.openxmlformats.org/officeDocument/2006/relationships/customXml" Target="../ink/ink613.xml"/><Relationship Id="rId239" Type="http://schemas.openxmlformats.org/officeDocument/2006/relationships/image" Target="../media/image623.png"/><Relationship Id="rId390" Type="http://schemas.openxmlformats.org/officeDocument/2006/relationships/customXml" Target="../ink/ink699.xml"/><Relationship Id="rId404" Type="http://schemas.openxmlformats.org/officeDocument/2006/relationships/customXml" Target="../ink/ink706.xml"/><Relationship Id="rId250" Type="http://schemas.openxmlformats.org/officeDocument/2006/relationships/customXml" Target="../ink/ink629.xml"/><Relationship Id="rId271" Type="http://schemas.openxmlformats.org/officeDocument/2006/relationships/image" Target="../media/image639.png"/><Relationship Id="rId292" Type="http://schemas.openxmlformats.org/officeDocument/2006/relationships/customXml" Target="../ink/ink650.xml"/><Relationship Id="rId306" Type="http://schemas.openxmlformats.org/officeDocument/2006/relationships/customXml" Target="../ink/ink657.xml"/><Relationship Id="rId24" Type="http://schemas.openxmlformats.org/officeDocument/2006/relationships/customXml" Target="../ink/ink517.xml"/><Relationship Id="rId45" Type="http://schemas.openxmlformats.org/officeDocument/2006/relationships/image" Target="../media/image526.png"/><Relationship Id="rId66" Type="http://schemas.openxmlformats.org/officeDocument/2006/relationships/customXml" Target="../ink/ink537.xml"/><Relationship Id="rId87" Type="http://schemas.openxmlformats.org/officeDocument/2006/relationships/image" Target="../media/image547.png"/><Relationship Id="rId110" Type="http://schemas.openxmlformats.org/officeDocument/2006/relationships/customXml" Target="../ink/ink559.xml"/><Relationship Id="rId131" Type="http://schemas.openxmlformats.org/officeDocument/2006/relationships/image" Target="../media/image569.png"/><Relationship Id="rId327" Type="http://schemas.openxmlformats.org/officeDocument/2006/relationships/image" Target="../media/image667.png"/><Relationship Id="rId348" Type="http://schemas.openxmlformats.org/officeDocument/2006/relationships/customXml" Target="../ink/ink678.xml"/><Relationship Id="rId369" Type="http://schemas.openxmlformats.org/officeDocument/2006/relationships/image" Target="../media/image687.png"/><Relationship Id="rId152" Type="http://schemas.openxmlformats.org/officeDocument/2006/relationships/customXml" Target="../ink/ink580.xml"/><Relationship Id="rId173" Type="http://schemas.openxmlformats.org/officeDocument/2006/relationships/image" Target="../media/image590.png"/><Relationship Id="rId194" Type="http://schemas.openxmlformats.org/officeDocument/2006/relationships/customXml" Target="../ink/ink601.xml"/><Relationship Id="rId208" Type="http://schemas.openxmlformats.org/officeDocument/2006/relationships/customXml" Target="../ink/ink608.xml"/><Relationship Id="rId229" Type="http://schemas.openxmlformats.org/officeDocument/2006/relationships/image" Target="../media/image618.png"/><Relationship Id="rId380" Type="http://schemas.openxmlformats.org/officeDocument/2006/relationships/customXml" Target="../ink/ink694.xml"/><Relationship Id="rId415" Type="http://schemas.openxmlformats.org/officeDocument/2006/relationships/image" Target="../media/image710.png"/><Relationship Id="rId240" Type="http://schemas.openxmlformats.org/officeDocument/2006/relationships/customXml" Target="../ink/ink624.xml"/><Relationship Id="rId261" Type="http://schemas.openxmlformats.org/officeDocument/2006/relationships/image" Target="../media/image634.png"/><Relationship Id="rId14" Type="http://schemas.openxmlformats.org/officeDocument/2006/relationships/customXml" Target="../ink/ink512.xml"/><Relationship Id="rId35" Type="http://schemas.openxmlformats.org/officeDocument/2006/relationships/image" Target="../media/image521.png"/><Relationship Id="rId56" Type="http://schemas.openxmlformats.org/officeDocument/2006/relationships/customXml" Target="../ink/ink533.xml"/><Relationship Id="rId77" Type="http://schemas.openxmlformats.org/officeDocument/2006/relationships/image" Target="../media/image542.png"/><Relationship Id="rId100" Type="http://schemas.openxmlformats.org/officeDocument/2006/relationships/customXml" Target="../ink/ink554.xml"/><Relationship Id="rId282" Type="http://schemas.openxmlformats.org/officeDocument/2006/relationships/customXml" Target="../ink/ink645.xml"/><Relationship Id="rId317" Type="http://schemas.openxmlformats.org/officeDocument/2006/relationships/image" Target="../media/image662.png"/><Relationship Id="rId338" Type="http://schemas.openxmlformats.org/officeDocument/2006/relationships/customXml" Target="../ink/ink673.xml"/><Relationship Id="rId359" Type="http://schemas.openxmlformats.org/officeDocument/2006/relationships/image" Target="../media/image682.png"/><Relationship Id="rId8" Type="http://schemas.openxmlformats.org/officeDocument/2006/relationships/customXml" Target="../ink/ink509.xml"/><Relationship Id="rId98" Type="http://schemas.openxmlformats.org/officeDocument/2006/relationships/customXml" Target="../ink/ink553.xml"/><Relationship Id="rId121" Type="http://schemas.openxmlformats.org/officeDocument/2006/relationships/image" Target="../media/image564.png"/><Relationship Id="rId142" Type="http://schemas.openxmlformats.org/officeDocument/2006/relationships/customXml" Target="../ink/ink575.xml"/><Relationship Id="rId163" Type="http://schemas.openxmlformats.org/officeDocument/2006/relationships/image" Target="../media/image585.png"/><Relationship Id="rId184" Type="http://schemas.openxmlformats.org/officeDocument/2006/relationships/customXml" Target="../ink/ink596.xml"/><Relationship Id="rId219" Type="http://schemas.openxmlformats.org/officeDocument/2006/relationships/image" Target="../media/image613.png"/><Relationship Id="rId370" Type="http://schemas.openxmlformats.org/officeDocument/2006/relationships/customXml" Target="../ink/ink689.xml"/><Relationship Id="rId391" Type="http://schemas.openxmlformats.org/officeDocument/2006/relationships/image" Target="../media/image698.png"/><Relationship Id="rId405" Type="http://schemas.openxmlformats.org/officeDocument/2006/relationships/image" Target="../media/image705.png"/><Relationship Id="rId230" Type="http://schemas.openxmlformats.org/officeDocument/2006/relationships/customXml" Target="../ink/ink619.xml"/><Relationship Id="rId251" Type="http://schemas.openxmlformats.org/officeDocument/2006/relationships/image" Target="../media/image629.png"/><Relationship Id="rId25" Type="http://schemas.openxmlformats.org/officeDocument/2006/relationships/image" Target="../media/image516.png"/><Relationship Id="rId46" Type="http://schemas.openxmlformats.org/officeDocument/2006/relationships/customXml" Target="../ink/ink528.xml"/><Relationship Id="rId67" Type="http://schemas.openxmlformats.org/officeDocument/2006/relationships/image" Target="../media/image537.png"/><Relationship Id="rId272" Type="http://schemas.openxmlformats.org/officeDocument/2006/relationships/customXml" Target="../ink/ink640.xml"/><Relationship Id="rId293" Type="http://schemas.openxmlformats.org/officeDocument/2006/relationships/image" Target="../media/image650.png"/><Relationship Id="rId307" Type="http://schemas.openxmlformats.org/officeDocument/2006/relationships/image" Target="../media/image657.png"/><Relationship Id="rId328" Type="http://schemas.openxmlformats.org/officeDocument/2006/relationships/customXml" Target="../ink/ink668.xml"/><Relationship Id="rId349" Type="http://schemas.openxmlformats.org/officeDocument/2006/relationships/image" Target="../media/image677.png"/><Relationship Id="rId88" Type="http://schemas.openxmlformats.org/officeDocument/2006/relationships/customXml" Target="../ink/ink548.xml"/><Relationship Id="rId111" Type="http://schemas.openxmlformats.org/officeDocument/2006/relationships/image" Target="../media/image559.png"/><Relationship Id="rId132" Type="http://schemas.openxmlformats.org/officeDocument/2006/relationships/customXml" Target="../ink/ink570.xml"/><Relationship Id="rId153" Type="http://schemas.openxmlformats.org/officeDocument/2006/relationships/image" Target="../media/image580.png"/><Relationship Id="rId174" Type="http://schemas.openxmlformats.org/officeDocument/2006/relationships/customXml" Target="../ink/ink591.xml"/><Relationship Id="rId195" Type="http://schemas.openxmlformats.org/officeDocument/2006/relationships/image" Target="../media/image601.png"/><Relationship Id="rId209" Type="http://schemas.openxmlformats.org/officeDocument/2006/relationships/image" Target="../media/image608.png"/><Relationship Id="rId360" Type="http://schemas.openxmlformats.org/officeDocument/2006/relationships/customXml" Target="../ink/ink684.xml"/><Relationship Id="rId381" Type="http://schemas.openxmlformats.org/officeDocument/2006/relationships/image" Target="../media/image693.png"/><Relationship Id="rId416" Type="http://schemas.openxmlformats.org/officeDocument/2006/relationships/customXml" Target="../ink/ink712.xml"/><Relationship Id="rId220" Type="http://schemas.openxmlformats.org/officeDocument/2006/relationships/customXml" Target="../ink/ink614.xml"/><Relationship Id="rId241" Type="http://schemas.openxmlformats.org/officeDocument/2006/relationships/image" Target="../media/image624.png"/><Relationship Id="rId15" Type="http://schemas.openxmlformats.org/officeDocument/2006/relationships/image" Target="../media/image511.png"/><Relationship Id="rId36" Type="http://schemas.openxmlformats.org/officeDocument/2006/relationships/customXml" Target="../ink/ink523.xml"/><Relationship Id="rId57" Type="http://schemas.openxmlformats.org/officeDocument/2006/relationships/image" Target="../media/image532.png"/><Relationship Id="rId262" Type="http://schemas.openxmlformats.org/officeDocument/2006/relationships/customXml" Target="../ink/ink635.xml"/><Relationship Id="rId283" Type="http://schemas.openxmlformats.org/officeDocument/2006/relationships/image" Target="../media/image645.png"/><Relationship Id="rId318" Type="http://schemas.openxmlformats.org/officeDocument/2006/relationships/customXml" Target="../ink/ink663.xml"/><Relationship Id="rId339" Type="http://schemas.openxmlformats.org/officeDocument/2006/relationships/image" Target="../media/image673.png"/><Relationship Id="rId78" Type="http://schemas.openxmlformats.org/officeDocument/2006/relationships/customXml" Target="../ink/ink543.xml"/><Relationship Id="rId99" Type="http://schemas.openxmlformats.org/officeDocument/2006/relationships/image" Target="../media/image553.png"/><Relationship Id="rId101" Type="http://schemas.openxmlformats.org/officeDocument/2006/relationships/image" Target="../media/image554.png"/><Relationship Id="rId122" Type="http://schemas.openxmlformats.org/officeDocument/2006/relationships/customXml" Target="../ink/ink565.xml"/><Relationship Id="rId143" Type="http://schemas.openxmlformats.org/officeDocument/2006/relationships/image" Target="../media/image575.png"/><Relationship Id="rId164" Type="http://schemas.openxmlformats.org/officeDocument/2006/relationships/customXml" Target="../ink/ink586.xml"/><Relationship Id="rId185" Type="http://schemas.openxmlformats.org/officeDocument/2006/relationships/image" Target="../media/image596.png"/><Relationship Id="rId350" Type="http://schemas.openxmlformats.org/officeDocument/2006/relationships/customXml" Target="../ink/ink679.xml"/><Relationship Id="rId371" Type="http://schemas.openxmlformats.org/officeDocument/2006/relationships/image" Target="../media/image688.png"/><Relationship Id="rId406" Type="http://schemas.openxmlformats.org/officeDocument/2006/relationships/customXml" Target="../ink/ink707.xml"/><Relationship Id="rId9" Type="http://schemas.openxmlformats.org/officeDocument/2006/relationships/image" Target="../media/image508.png"/><Relationship Id="rId210" Type="http://schemas.openxmlformats.org/officeDocument/2006/relationships/customXml" Target="../ink/ink609.xml"/><Relationship Id="rId392" Type="http://schemas.openxmlformats.org/officeDocument/2006/relationships/customXml" Target="../ink/ink700.xml"/><Relationship Id="rId26" Type="http://schemas.openxmlformats.org/officeDocument/2006/relationships/customXml" Target="../ink/ink518.xml"/><Relationship Id="rId231" Type="http://schemas.openxmlformats.org/officeDocument/2006/relationships/image" Target="../media/image619.png"/><Relationship Id="rId252" Type="http://schemas.openxmlformats.org/officeDocument/2006/relationships/customXml" Target="../ink/ink630.xml"/><Relationship Id="rId273" Type="http://schemas.openxmlformats.org/officeDocument/2006/relationships/image" Target="../media/image640.png"/><Relationship Id="rId294" Type="http://schemas.openxmlformats.org/officeDocument/2006/relationships/customXml" Target="../ink/ink651.xml"/><Relationship Id="rId308" Type="http://schemas.openxmlformats.org/officeDocument/2006/relationships/customXml" Target="../ink/ink658.xml"/><Relationship Id="rId329" Type="http://schemas.openxmlformats.org/officeDocument/2006/relationships/image" Target="../media/image668.png"/><Relationship Id="rId47" Type="http://schemas.openxmlformats.org/officeDocument/2006/relationships/image" Target="../media/image527.png"/><Relationship Id="rId68" Type="http://schemas.openxmlformats.org/officeDocument/2006/relationships/customXml" Target="../ink/ink538.xml"/><Relationship Id="rId89" Type="http://schemas.openxmlformats.org/officeDocument/2006/relationships/image" Target="../media/image548.png"/><Relationship Id="rId112" Type="http://schemas.openxmlformats.org/officeDocument/2006/relationships/customXml" Target="../ink/ink560.xml"/><Relationship Id="rId133" Type="http://schemas.openxmlformats.org/officeDocument/2006/relationships/image" Target="../media/image570.png"/><Relationship Id="rId154" Type="http://schemas.openxmlformats.org/officeDocument/2006/relationships/customXml" Target="../ink/ink581.xml"/><Relationship Id="rId175" Type="http://schemas.openxmlformats.org/officeDocument/2006/relationships/image" Target="../media/image591.png"/><Relationship Id="rId340" Type="http://schemas.openxmlformats.org/officeDocument/2006/relationships/customXml" Target="../ink/ink674.xml"/><Relationship Id="rId361" Type="http://schemas.openxmlformats.org/officeDocument/2006/relationships/image" Target="../media/image683.png"/><Relationship Id="rId196" Type="http://schemas.openxmlformats.org/officeDocument/2006/relationships/customXml" Target="../ink/ink602.xml"/><Relationship Id="rId200" Type="http://schemas.openxmlformats.org/officeDocument/2006/relationships/customXml" Target="../ink/ink604.xml"/><Relationship Id="rId382" Type="http://schemas.openxmlformats.org/officeDocument/2006/relationships/customXml" Target="../ink/ink695.xml"/><Relationship Id="rId417" Type="http://schemas.openxmlformats.org/officeDocument/2006/relationships/image" Target="../media/image711.png"/><Relationship Id="rId16" Type="http://schemas.openxmlformats.org/officeDocument/2006/relationships/customXml" Target="../ink/ink513.xml"/><Relationship Id="rId221" Type="http://schemas.openxmlformats.org/officeDocument/2006/relationships/image" Target="../media/image614.png"/><Relationship Id="rId242" Type="http://schemas.openxmlformats.org/officeDocument/2006/relationships/customXml" Target="../ink/ink625.xml"/><Relationship Id="rId263" Type="http://schemas.openxmlformats.org/officeDocument/2006/relationships/image" Target="../media/image635.png"/><Relationship Id="rId284" Type="http://schemas.openxmlformats.org/officeDocument/2006/relationships/customXml" Target="../ink/ink646.xml"/><Relationship Id="rId319" Type="http://schemas.openxmlformats.org/officeDocument/2006/relationships/image" Target="../media/image663.png"/><Relationship Id="rId37" Type="http://schemas.openxmlformats.org/officeDocument/2006/relationships/image" Target="../media/image522.png"/><Relationship Id="rId58" Type="http://schemas.openxmlformats.org/officeDocument/2006/relationships/customXml" Target="../ink/ink534.xml"/><Relationship Id="rId79" Type="http://schemas.openxmlformats.org/officeDocument/2006/relationships/image" Target="../media/image543.png"/><Relationship Id="rId102" Type="http://schemas.openxmlformats.org/officeDocument/2006/relationships/customXml" Target="../ink/ink555.xml"/><Relationship Id="rId123" Type="http://schemas.openxmlformats.org/officeDocument/2006/relationships/image" Target="../media/image565.png"/><Relationship Id="rId144" Type="http://schemas.openxmlformats.org/officeDocument/2006/relationships/customXml" Target="../ink/ink576.xml"/><Relationship Id="rId330" Type="http://schemas.openxmlformats.org/officeDocument/2006/relationships/customXml" Target="../ink/ink669.xml"/><Relationship Id="rId90" Type="http://schemas.openxmlformats.org/officeDocument/2006/relationships/customXml" Target="../ink/ink549.xml"/><Relationship Id="rId165" Type="http://schemas.openxmlformats.org/officeDocument/2006/relationships/image" Target="../media/image586.png"/><Relationship Id="rId186" Type="http://schemas.openxmlformats.org/officeDocument/2006/relationships/customXml" Target="../ink/ink597.xml"/><Relationship Id="rId351" Type="http://schemas.openxmlformats.org/officeDocument/2006/relationships/image" Target="../media/image678.png"/><Relationship Id="rId372" Type="http://schemas.openxmlformats.org/officeDocument/2006/relationships/customXml" Target="../ink/ink690.xml"/><Relationship Id="rId393" Type="http://schemas.openxmlformats.org/officeDocument/2006/relationships/image" Target="../media/image699.png"/><Relationship Id="rId407" Type="http://schemas.openxmlformats.org/officeDocument/2006/relationships/image" Target="../media/image706.png"/><Relationship Id="rId211" Type="http://schemas.openxmlformats.org/officeDocument/2006/relationships/image" Target="../media/image609.png"/><Relationship Id="rId232" Type="http://schemas.openxmlformats.org/officeDocument/2006/relationships/customXml" Target="../ink/ink620.xml"/><Relationship Id="rId253" Type="http://schemas.openxmlformats.org/officeDocument/2006/relationships/image" Target="../media/image630.png"/><Relationship Id="rId274" Type="http://schemas.openxmlformats.org/officeDocument/2006/relationships/customXml" Target="../ink/ink641.xml"/><Relationship Id="rId295" Type="http://schemas.openxmlformats.org/officeDocument/2006/relationships/image" Target="../media/image651.png"/><Relationship Id="rId309" Type="http://schemas.openxmlformats.org/officeDocument/2006/relationships/image" Target="../media/image658.png"/><Relationship Id="rId27" Type="http://schemas.openxmlformats.org/officeDocument/2006/relationships/image" Target="../media/image517.png"/><Relationship Id="rId48" Type="http://schemas.openxmlformats.org/officeDocument/2006/relationships/customXml" Target="../ink/ink529.xml"/><Relationship Id="rId69" Type="http://schemas.openxmlformats.org/officeDocument/2006/relationships/image" Target="../media/image538.png"/><Relationship Id="rId113" Type="http://schemas.openxmlformats.org/officeDocument/2006/relationships/image" Target="../media/image560.png"/><Relationship Id="rId134" Type="http://schemas.openxmlformats.org/officeDocument/2006/relationships/customXml" Target="../ink/ink571.xml"/><Relationship Id="rId320" Type="http://schemas.openxmlformats.org/officeDocument/2006/relationships/customXml" Target="../ink/ink664.xml"/><Relationship Id="rId80" Type="http://schemas.openxmlformats.org/officeDocument/2006/relationships/customXml" Target="../ink/ink544.xml"/><Relationship Id="rId155" Type="http://schemas.openxmlformats.org/officeDocument/2006/relationships/image" Target="../media/image581.png"/><Relationship Id="rId176" Type="http://schemas.openxmlformats.org/officeDocument/2006/relationships/customXml" Target="../ink/ink592.xml"/><Relationship Id="rId197" Type="http://schemas.openxmlformats.org/officeDocument/2006/relationships/image" Target="../media/image602.png"/><Relationship Id="rId341" Type="http://schemas.openxmlformats.org/officeDocument/2006/relationships/image" Target="../media/image674.png"/><Relationship Id="rId362" Type="http://schemas.openxmlformats.org/officeDocument/2006/relationships/customXml" Target="../ink/ink685.xml"/><Relationship Id="rId383" Type="http://schemas.openxmlformats.org/officeDocument/2006/relationships/image" Target="../media/image694.png"/><Relationship Id="rId418" Type="http://schemas.openxmlformats.org/officeDocument/2006/relationships/customXml" Target="../ink/ink713.xml"/><Relationship Id="rId201" Type="http://schemas.openxmlformats.org/officeDocument/2006/relationships/image" Target="../media/image604.png"/><Relationship Id="rId222" Type="http://schemas.openxmlformats.org/officeDocument/2006/relationships/customXml" Target="../ink/ink615.xml"/><Relationship Id="rId243" Type="http://schemas.openxmlformats.org/officeDocument/2006/relationships/image" Target="../media/image625.png"/><Relationship Id="rId264" Type="http://schemas.openxmlformats.org/officeDocument/2006/relationships/customXml" Target="../ink/ink636.xml"/><Relationship Id="rId285" Type="http://schemas.openxmlformats.org/officeDocument/2006/relationships/image" Target="../media/image646.png"/><Relationship Id="rId17" Type="http://schemas.openxmlformats.org/officeDocument/2006/relationships/image" Target="../media/image512.png"/><Relationship Id="rId38" Type="http://schemas.openxmlformats.org/officeDocument/2006/relationships/customXml" Target="../ink/ink524.xml"/><Relationship Id="rId103" Type="http://schemas.openxmlformats.org/officeDocument/2006/relationships/image" Target="../media/image555.png"/><Relationship Id="rId124" Type="http://schemas.openxmlformats.org/officeDocument/2006/relationships/customXml" Target="../ink/ink566.xml"/><Relationship Id="rId310" Type="http://schemas.openxmlformats.org/officeDocument/2006/relationships/customXml" Target="../ink/ink659.xml"/><Relationship Id="rId70" Type="http://schemas.openxmlformats.org/officeDocument/2006/relationships/customXml" Target="../ink/ink539.xml"/><Relationship Id="rId91" Type="http://schemas.openxmlformats.org/officeDocument/2006/relationships/image" Target="../media/image549.png"/><Relationship Id="rId145" Type="http://schemas.openxmlformats.org/officeDocument/2006/relationships/image" Target="../media/image576.png"/><Relationship Id="rId166" Type="http://schemas.openxmlformats.org/officeDocument/2006/relationships/customXml" Target="../ink/ink587.xml"/><Relationship Id="rId187" Type="http://schemas.openxmlformats.org/officeDocument/2006/relationships/image" Target="../media/image597.png"/><Relationship Id="rId331" Type="http://schemas.openxmlformats.org/officeDocument/2006/relationships/image" Target="../media/image669.png"/><Relationship Id="rId352" Type="http://schemas.openxmlformats.org/officeDocument/2006/relationships/customXml" Target="../ink/ink680.xml"/><Relationship Id="rId373" Type="http://schemas.openxmlformats.org/officeDocument/2006/relationships/image" Target="../media/image689.png"/><Relationship Id="rId394" Type="http://schemas.openxmlformats.org/officeDocument/2006/relationships/customXml" Target="../ink/ink701.xml"/><Relationship Id="rId408" Type="http://schemas.openxmlformats.org/officeDocument/2006/relationships/customXml" Target="../ink/ink70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0.xml"/><Relationship Id="rId233" Type="http://schemas.openxmlformats.org/officeDocument/2006/relationships/image" Target="../media/image620.png"/><Relationship Id="rId254" Type="http://schemas.openxmlformats.org/officeDocument/2006/relationships/customXml" Target="../ink/ink631.xml"/><Relationship Id="rId28" Type="http://schemas.openxmlformats.org/officeDocument/2006/relationships/customXml" Target="../ink/ink519.xml"/><Relationship Id="rId49" Type="http://schemas.openxmlformats.org/officeDocument/2006/relationships/image" Target="../media/image528.png"/><Relationship Id="rId114" Type="http://schemas.openxmlformats.org/officeDocument/2006/relationships/customXml" Target="../ink/ink561.xml"/><Relationship Id="rId275" Type="http://schemas.openxmlformats.org/officeDocument/2006/relationships/image" Target="../media/image641.png"/><Relationship Id="rId296" Type="http://schemas.openxmlformats.org/officeDocument/2006/relationships/customXml" Target="../ink/ink652.xml"/><Relationship Id="rId300" Type="http://schemas.openxmlformats.org/officeDocument/2006/relationships/customXml" Target="../ink/ink654.xml"/><Relationship Id="rId81" Type="http://schemas.openxmlformats.org/officeDocument/2006/relationships/image" Target="../media/image544.png"/><Relationship Id="rId135" Type="http://schemas.openxmlformats.org/officeDocument/2006/relationships/image" Target="../media/image571.png"/><Relationship Id="rId156" Type="http://schemas.openxmlformats.org/officeDocument/2006/relationships/customXml" Target="../ink/ink582.xml"/><Relationship Id="rId177" Type="http://schemas.openxmlformats.org/officeDocument/2006/relationships/image" Target="../media/image592.png"/><Relationship Id="rId198" Type="http://schemas.openxmlformats.org/officeDocument/2006/relationships/customXml" Target="../ink/ink603.xml"/><Relationship Id="rId321" Type="http://schemas.openxmlformats.org/officeDocument/2006/relationships/image" Target="../media/image664.png"/><Relationship Id="rId342" Type="http://schemas.openxmlformats.org/officeDocument/2006/relationships/customXml" Target="../ink/ink675.xml"/><Relationship Id="rId363" Type="http://schemas.openxmlformats.org/officeDocument/2006/relationships/image" Target="../media/image684.png"/><Relationship Id="rId384" Type="http://schemas.openxmlformats.org/officeDocument/2006/relationships/customXml" Target="../ink/ink696.xml"/><Relationship Id="rId419" Type="http://schemas.openxmlformats.org/officeDocument/2006/relationships/image" Target="../media/image712.png"/><Relationship Id="rId202" Type="http://schemas.openxmlformats.org/officeDocument/2006/relationships/customXml" Target="../ink/ink605.xml"/><Relationship Id="rId223" Type="http://schemas.openxmlformats.org/officeDocument/2006/relationships/image" Target="../media/image615.png"/><Relationship Id="rId244" Type="http://schemas.openxmlformats.org/officeDocument/2006/relationships/customXml" Target="../ink/ink626.xml"/><Relationship Id="rId18" Type="http://schemas.openxmlformats.org/officeDocument/2006/relationships/customXml" Target="../ink/ink514.xml"/><Relationship Id="rId39" Type="http://schemas.openxmlformats.org/officeDocument/2006/relationships/image" Target="../media/image523.png"/><Relationship Id="rId265" Type="http://schemas.openxmlformats.org/officeDocument/2006/relationships/image" Target="../media/image636.png"/><Relationship Id="rId286" Type="http://schemas.openxmlformats.org/officeDocument/2006/relationships/customXml" Target="../ink/ink647.xml"/><Relationship Id="rId50" Type="http://schemas.openxmlformats.org/officeDocument/2006/relationships/customXml" Target="../ink/ink530.xml"/><Relationship Id="rId104" Type="http://schemas.openxmlformats.org/officeDocument/2006/relationships/customXml" Target="../ink/ink556.xml"/><Relationship Id="rId125" Type="http://schemas.openxmlformats.org/officeDocument/2006/relationships/image" Target="../media/image566.png"/><Relationship Id="rId146" Type="http://schemas.openxmlformats.org/officeDocument/2006/relationships/customXml" Target="../ink/ink577.xml"/><Relationship Id="rId167" Type="http://schemas.openxmlformats.org/officeDocument/2006/relationships/image" Target="../media/image587.png"/><Relationship Id="rId188" Type="http://schemas.openxmlformats.org/officeDocument/2006/relationships/customXml" Target="../ink/ink598.xml"/><Relationship Id="rId311" Type="http://schemas.openxmlformats.org/officeDocument/2006/relationships/image" Target="../media/image659.png"/><Relationship Id="rId332" Type="http://schemas.openxmlformats.org/officeDocument/2006/relationships/customXml" Target="../ink/ink670.xml"/><Relationship Id="rId353" Type="http://schemas.openxmlformats.org/officeDocument/2006/relationships/image" Target="../media/image679.png"/><Relationship Id="rId374" Type="http://schemas.openxmlformats.org/officeDocument/2006/relationships/customXml" Target="../ink/ink691.xml"/><Relationship Id="rId395" Type="http://schemas.openxmlformats.org/officeDocument/2006/relationships/image" Target="../media/image700.png"/><Relationship Id="rId409" Type="http://schemas.openxmlformats.org/officeDocument/2006/relationships/image" Target="../media/image707.png"/><Relationship Id="rId71" Type="http://schemas.openxmlformats.org/officeDocument/2006/relationships/image" Target="../media/image539.png"/><Relationship Id="rId92" Type="http://schemas.openxmlformats.org/officeDocument/2006/relationships/customXml" Target="../ink/ink550.xml"/><Relationship Id="rId213" Type="http://schemas.openxmlformats.org/officeDocument/2006/relationships/image" Target="../media/image610.png"/><Relationship Id="rId234" Type="http://schemas.openxmlformats.org/officeDocument/2006/relationships/customXml" Target="../ink/ink621.xml"/><Relationship Id="rId2" Type="http://schemas.openxmlformats.org/officeDocument/2006/relationships/customXml" Target="../ink/ink506.xml"/><Relationship Id="rId29" Type="http://schemas.openxmlformats.org/officeDocument/2006/relationships/image" Target="../media/image518.png"/><Relationship Id="rId255" Type="http://schemas.openxmlformats.org/officeDocument/2006/relationships/image" Target="../media/image631.png"/><Relationship Id="rId276" Type="http://schemas.openxmlformats.org/officeDocument/2006/relationships/customXml" Target="../ink/ink642.xml"/><Relationship Id="rId297" Type="http://schemas.openxmlformats.org/officeDocument/2006/relationships/image" Target="../media/image652.png"/><Relationship Id="rId40" Type="http://schemas.openxmlformats.org/officeDocument/2006/relationships/customXml" Target="../ink/ink525.xml"/><Relationship Id="rId115" Type="http://schemas.openxmlformats.org/officeDocument/2006/relationships/image" Target="../media/image561.png"/><Relationship Id="rId136" Type="http://schemas.openxmlformats.org/officeDocument/2006/relationships/customXml" Target="../ink/ink572.xml"/><Relationship Id="rId157" Type="http://schemas.openxmlformats.org/officeDocument/2006/relationships/image" Target="../media/image582.png"/><Relationship Id="rId178" Type="http://schemas.openxmlformats.org/officeDocument/2006/relationships/customXml" Target="../ink/ink593.xml"/><Relationship Id="rId301" Type="http://schemas.openxmlformats.org/officeDocument/2006/relationships/image" Target="../media/image654.png"/><Relationship Id="rId322" Type="http://schemas.openxmlformats.org/officeDocument/2006/relationships/customXml" Target="../ink/ink665.xml"/><Relationship Id="rId343" Type="http://schemas.openxmlformats.org/officeDocument/2006/relationships/image" Target="../media/image675.png"/><Relationship Id="rId364" Type="http://schemas.openxmlformats.org/officeDocument/2006/relationships/customXml" Target="../ink/ink686.xml"/><Relationship Id="rId61" Type="http://schemas.openxmlformats.org/officeDocument/2006/relationships/image" Target="../media/image534.png"/><Relationship Id="rId82" Type="http://schemas.openxmlformats.org/officeDocument/2006/relationships/customXml" Target="../ink/ink545.xml"/><Relationship Id="rId199" Type="http://schemas.openxmlformats.org/officeDocument/2006/relationships/image" Target="../media/image603.png"/><Relationship Id="rId203" Type="http://schemas.openxmlformats.org/officeDocument/2006/relationships/image" Target="../media/image605.png"/><Relationship Id="rId385" Type="http://schemas.openxmlformats.org/officeDocument/2006/relationships/image" Target="../media/image695.png"/><Relationship Id="rId19" Type="http://schemas.openxmlformats.org/officeDocument/2006/relationships/image" Target="../media/image513.png"/><Relationship Id="rId224" Type="http://schemas.openxmlformats.org/officeDocument/2006/relationships/customXml" Target="../ink/ink616.xml"/><Relationship Id="rId245" Type="http://schemas.openxmlformats.org/officeDocument/2006/relationships/image" Target="../media/image626.png"/><Relationship Id="rId266" Type="http://schemas.openxmlformats.org/officeDocument/2006/relationships/customXml" Target="../ink/ink637.xml"/><Relationship Id="rId287" Type="http://schemas.openxmlformats.org/officeDocument/2006/relationships/image" Target="../media/image647.png"/><Relationship Id="rId410" Type="http://schemas.openxmlformats.org/officeDocument/2006/relationships/customXml" Target="../ink/ink709.xml"/><Relationship Id="rId30" Type="http://schemas.openxmlformats.org/officeDocument/2006/relationships/customXml" Target="../ink/ink520.xml"/><Relationship Id="rId105" Type="http://schemas.openxmlformats.org/officeDocument/2006/relationships/image" Target="../media/image556.png"/><Relationship Id="rId126" Type="http://schemas.openxmlformats.org/officeDocument/2006/relationships/customXml" Target="../ink/ink567.xml"/><Relationship Id="rId147" Type="http://schemas.openxmlformats.org/officeDocument/2006/relationships/image" Target="../media/image577.png"/><Relationship Id="rId168" Type="http://schemas.openxmlformats.org/officeDocument/2006/relationships/customXml" Target="../ink/ink588.xml"/><Relationship Id="rId312" Type="http://schemas.openxmlformats.org/officeDocument/2006/relationships/customXml" Target="../ink/ink660.xml"/><Relationship Id="rId333" Type="http://schemas.openxmlformats.org/officeDocument/2006/relationships/image" Target="../media/image670.png"/><Relationship Id="rId354" Type="http://schemas.openxmlformats.org/officeDocument/2006/relationships/customXml" Target="../ink/ink681.xml"/><Relationship Id="rId51" Type="http://schemas.openxmlformats.org/officeDocument/2006/relationships/image" Target="../media/image529.png"/><Relationship Id="rId72" Type="http://schemas.openxmlformats.org/officeDocument/2006/relationships/customXml" Target="../ink/ink540.xml"/><Relationship Id="rId93" Type="http://schemas.openxmlformats.org/officeDocument/2006/relationships/image" Target="../media/image550.png"/><Relationship Id="rId189" Type="http://schemas.openxmlformats.org/officeDocument/2006/relationships/image" Target="../media/image598.png"/><Relationship Id="rId375" Type="http://schemas.openxmlformats.org/officeDocument/2006/relationships/image" Target="../media/image690.png"/><Relationship Id="rId396" Type="http://schemas.openxmlformats.org/officeDocument/2006/relationships/customXml" Target="../ink/ink702.xml"/><Relationship Id="rId3" Type="http://schemas.openxmlformats.org/officeDocument/2006/relationships/image" Target="../media/image505.png"/><Relationship Id="rId214" Type="http://schemas.openxmlformats.org/officeDocument/2006/relationships/customXml" Target="../ink/ink611.xml"/><Relationship Id="rId235" Type="http://schemas.openxmlformats.org/officeDocument/2006/relationships/image" Target="../media/image621.png"/><Relationship Id="rId256" Type="http://schemas.openxmlformats.org/officeDocument/2006/relationships/customXml" Target="../ink/ink632.xml"/><Relationship Id="rId277" Type="http://schemas.openxmlformats.org/officeDocument/2006/relationships/image" Target="../media/image642.png"/><Relationship Id="rId298" Type="http://schemas.openxmlformats.org/officeDocument/2006/relationships/customXml" Target="../ink/ink653.xml"/><Relationship Id="rId400" Type="http://schemas.openxmlformats.org/officeDocument/2006/relationships/customXml" Target="../ink/ink704.xml"/><Relationship Id="rId116" Type="http://schemas.openxmlformats.org/officeDocument/2006/relationships/customXml" Target="../ink/ink562.xml"/><Relationship Id="rId137" Type="http://schemas.openxmlformats.org/officeDocument/2006/relationships/image" Target="../media/image572.png"/><Relationship Id="rId158" Type="http://schemas.openxmlformats.org/officeDocument/2006/relationships/customXml" Target="../ink/ink583.xml"/><Relationship Id="rId302" Type="http://schemas.openxmlformats.org/officeDocument/2006/relationships/customXml" Target="../ink/ink655.xml"/><Relationship Id="rId323" Type="http://schemas.openxmlformats.org/officeDocument/2006/relationships/image" Target="../media/image665.png"/><Relationship Id="rId344" Type="http://schemas.openxmlformats.org/officeDocument/2006/relationships/customXml" Target="../ink/ink676.xml"/><Relationship Id="rId20" Type="http://schemas.openxmlformats.org/officeDocument/2006/relationships/customXml" Target="../ink/ink515.xml"/><Relationship Id="rId41" Type="http://schemas.openxmlformats.org/officeDocument/2006/relationships/image" Target="../media/image524.png"/><Relationship Id="rId62" Type="http://schemas.openxmlformats.org/officeDocument/2006/relationships/customXml" Target="../ink/ink535.xml"/><Relationship Id="rId83" Type="http://schemas.openxmlformats.org/officeDocument/2006/relationships/image" Target="../media/image545.png"/><Relationship Id="rId179" Type="http://schemas.openxmlformats.org/officeDocument/2006/relationships/image" Target="../media/image593.png"/><Relationship Id="rId365" Type="http://schemas.openxmlformats.org/officeDocument/2006/relationships/image" Target="../media/image685.png"/><Relationship Id="rId386" Type="http://schemas.openxmlformats.org/officeDocument/2006/relationships/customXml" Target="../ink/ink697.xml"/><Relationship Id="rId190" Type="http://schemas.openxmlformats.org/officeDocument/2006/relationships/customXml" Target="../ink/ink599.xml"/><Relationship Id="rId204" Type="http://schemas.openxmlformats.org/officeDocument/2006/relationships/customXml" Target="../ink/ink606.xml"/><Relationship Id="rId225" Type="http://schemas.openxmlformats.org/officeDocument/2006/relationships/image" Target="../media/image616.png"/><Relationship Id="rId246" Type="http://schemas.openxmlformats.org/officeDocument/2006/relationships/customXml" Target="../ink/ink627.xml"/><Relationship Id="rId267" Type="http://schemas.openxmlformats.org/officeDocument/2006/relationships/image" Target="../media/image637.png"/><Relationship Id="rId288" Type="http://schemas.openxmlformats.org/officeDocument/2006/relationships/customXml" Target="../ink/ink648.xml"/><Relationship Id="rId411" Type="http://schemas.openxmlformats.org/officeDocument/2006/relationships/image" Target="../media/image708.png"/><Relationship Id="rId106" Type="http://schemas.openxmlformats.org/officeDocument/2006/relationships/customXml" Target="../ink/ink557.xml"/><Relationship Id="rId127" Type="http://schemas.openxmlformats.org/officeDocument/2006/relationships/image" Target="../media/image567.png"/><Relationship Id="rId313" Type="http://schemas.openxmlformats.org/officeDocument/2006/relationships/image" Target="../media/image660.png"/><Relationship Id="rId10" Type="http://schemas.openxmlformats.org/officeDocument/2006/relationships/customXml" Target="../ink/ink510.xml"/><Relationship Id="rId31" Type="http://schemas.openxmlformats.org/officeDocument/2006/relationships/image" Target="../media/image519.png"/><Relationship Id="rId52" Type="http://schemas.openxmlformats.org/officeDocument/2006/relationships/customXml" Target="../ink/ink531.xml"/><Relationship Id="rId73" Type="http://schemas.openxmlformats.org/officeDocument/2006/relationships/image" Target="../media/image540.png"/><Relationship Id="rId94" Type="http://schemas.openxmlformats.org/officeDocument/2006/relationships/customXml" Target="../ink/ink551.xml"/><Relationship Id="rId148" Type="http://schemas.openxmlformats.org/officeDocument/2006/relationships/customXml" Target="../ink/ink578.xml"/><Relationship Id="rId169" Type="http://schemas.openxmlformats.org/officeDocument/2006/relationships/image" Target="../media/image588.png"/><Relationship Id="rId334" Type="http://schemas.openxmlformats.org/officeDocument/2006/relationships/customXml" Target="../ink/ink671.xml"/><Relationship Id="rId355" Type="http://schemas.openxmlformats.org/officeDocument/2006/relationships/image" Target="../media/image680.png"/><Relationship Id="rId376" Type="http://schemas.openxmlformats.org/officeDocument/2006/relationships/customXml" Target="../ink/ink692.xml"/><Relationship Id="rId397" Type="http://schemas.openxmlformats.org/officeDocument/2006/relationships/image" Target="../media/image701.png"/><Relationship Id="rId4" Type="http://schemas.openxmlformats.org/officeDocument/2006/relationships/customXml" Target="../ink/ink507.xml"/><Relationship Id="rId180" Type="http://schemas.openxmlformats.org/officeDocument/2006/relationships/customXml" Target="../ink/ink594.xml"/><Relationship Id="rId215" Type="http://schemas.openxmlformats.org/officeDocument/2006/relationships/image" Target="../media/image611.png"/><Relationship Id="rId236" Type="http://schemas.openxmlformats.org/officeDocument/2006/relationships/customXml" Target="../ink/ink622.xml"/><Relationship Id="rId257" Type="http://schemas.openxmlformats.org/officeDocument/2006/relationships/image" Target="../media/image632.png"/><Relationship Id="rId278" Type="http://schemas.openxmlformats.org/officeDocument/2006/relationships/customXml" Target="../ink/ink643.xml"/><Relationship Id="rId401" Type="http://schemas.openxmlformats.org/officeDocument/2006/relationships/image" Target="../media/image703.png"/><Relationship Id="rId303" Type="http://schemas.openxmlformats.org/officeDocument/2006/relationships/image" Target="../media/image655.png"/><Relationship Id="rId42" Type="http://schemas.openxmlformats.org/officeDocument/2006/relationships/customXml" Target="../ink/ink526.xml"/><Relationship Id="rId84" Type="http://schemas.openxmlformats.org/officeDocument/2006/relationships/customXml" Target="../ink/ink546.xml"/><Relationship Id="rId138" Type="http://schemas.openxmlformats.org/officeDocument/2006/relationships/customXml" Target="../ink/ink573.xml"/><Relationship Id="rId345" Type="http://schemas.openxmlformats.org/officeDocument/2006/relationships/image" Target="../media/image676.png"/><Relationship Id="rId387" Type="http://schemas.openxmlformats.org/officeDocument/2006/relationships/image" Target="../media/image696.png"/><Relationship Id="rId191" Type="http://schemas.openxmlformats.org/officeDocument/2006/relationships/image" Target="../media/image599.png"/><Relationship Id="rId205" Type="http://schemas.openxmlformats.org/officeDocument/2006/relationships/image" Target="../media/image606.png"/><Relationship Id="rId247" Type="http://schemas.openxmlformats.org/officeDocument/2006/relationships/image" Target="../media/image627.png"/><Relationship Id="rId412" Type="http://schemas.openxmlformats.org/officeDocument/2006/relationships/customXml" Target="../ink/ink710.xml"/><Relationship Id="rId107" Type="http://schemas.openxmlformats.org/officeDocument/2006/relationships/image" Target="../media/image557.png"/><Relationship Id="rId289" Type="http://schemas.openxmlformats.org/officeDocument/2006/relationships/image" Target="../media/image648.png"/><Relationship Id="rId11" Type="http://schemas.openxmlformats.org/officeDocument/2006/relationships/image" Target="../media/image509.png"/><Relationship Id="rId53" Type="http://schemas.openxmlformats.org/officeDocument/2006/relationships/image" Target="../media/image530.png"/><Relationship Id="rId149" Type="http://schemas.openxmlformats.org/officeDocument/2006/relationships/image" Target="../media/image578.png"/><Relationship Id="rId314" Type="http://schemas.openxmlformats.org/officeDocument/2006/relationships/customXml" Target="../ink/ink661.xml"/><Relationship Id="rId356" Type="http://schemas.openxmlformats.org/officeDocument/2006/relationships/customXml" Target="../ink/ink682.xml"/><Relationship Id="rId398" Type="http://schemas.openxmlformats.org/officeDocument/2006/relationships/customXml" Target="../ink/ink703.xml"/><Relationship Id="rId95" Type="http://schemas.openxmlformats.org/officeDocument/2006/relationships/image" Target="../media/image551.png"/><Relationship Id="rId160" Type="http://schemas.openxmlformats.org/officeDocument/2006/relationships/customXml" Target="../ink/ink584.xml"/><Relationship Id="rId216" Type="http://schemas.openxmlformats.org/officeDocument/2006/relationships/customXml" Target="../ink/ink61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0.png"/><Relationship Id="rId299" Type="http://schemas.openxmlformats.org/officeDocument/2006/relationships/image" Target="../media/image861.png"/><Relationship Id="rId21" Type="http://schemas.openxmlformats.org/officeDocument/2006/relationships/image" Target="../media/image722.png"/><Relationship Id="rId63" Type="http://schemas.openxmlformats.org/officeDocument/2006/relationships/image" Target="../media/image743.png"/><Relationship Id="rId159" Type="http://schemas.openxmlformats.org/officeDocument/2006/relationships/image" Target="../media/image791.png"/><Relationship Id="rId324" Type="http://schemas.openxmlformats.org/officeDocument/2006/relationships/customXml" Target="../ink/ink875.xml"/><Relationship Id="rId366" Type="http://schemas.openxmlformats.org/officeDocument/2006/relationships/customXml" Target="../ink/ink896.xml"/><Relationship Id="rId170" Type="http://schemas.openxmlformats.org/officeDocument/2006/relationships/customXml" Target="../ink/ink798.xml"/><Relationship Id="rId191" Type="http://schemas.openxmlformats.org/officeDocument/2006/relationships/image" Target="../media/image807.png"/><Relationship Id="rId205" Type="http://schemas.openxmlformats.org/officeDocument/2006/relationships/image" Target="../media/image814.png"/><Relationship Id="rId226" Type="http://schemas.openxmlformats.org/officeDocument/2006/relationships/customXml" Target="../ink/ink826.xml"/><Relationship Id="rId247" Type="http://schemas.openxmlformats.org/officeDocument/2006/relationships/image" Target="../media/image835.png"/><Relationship Id="rId107" Type="http://schemas.openxmlformats.org/officeDocument/2006/relationships/image" Target="../media/image765.png"/><Relationship Id="rId268" Type="http://schemas.openxmlformats.org/officeDocument/2006/relationships/customXml" Target="../ink/ink847.xml"/><Relationship Id="rId289" Type="http://schemas.openxmlformats.org/officeDocument/2006/relationships/image" Target="../media/image856.png"/><Relationship Id="rId11" Type="http://schemas.openxmlformats.org/officeDocument/2006/relationships/image" Target="../media/image717.png"/><Relationship Id="rId32" Type="http://schemas.openxmlformats.org/officeDocument/2006/relationships/customXml" Target="../ink/ink729.xml"/><Relationship Id="rId53" Type="http://schemas.openxmlformats.org/officeDocument/2006/relationships/image" Target="../media/image738.png"/><Relationship Id="rId74" Type="http://schemas.openxmlformats.org/officeDocument/2006/relationships/customXml" Target="../ink/ink750.xml"/><Relationship Id="rId128" Type="http://schemas.openxmlformats.org/officeDocument/2006/relationships/customXml" Target="../ink/ink777.xml"/><Relationship Id="rId149" Type="http://schemas.openxmlformats.org/officeDocument/2006/relationships/image" Target="../media/image786.png"/><Relationship Id="rId314" Type="http://schemas.openxmlformats.org/officeDocument/2006/relationships/customXml" Target="../ink/ink870.xml"/><Relationship Id="rId335" Type="http://schemas.openxmlformats.org/officeDocument/2006/relationships/image" Target="../media/image879.png"/><Relationship Id="rId356" Type="http://schemas.openxmlformats.org/officeDocument/2006/relationships/customXml" Target="../ink/ink891.xml"/><Relationship Id="rId377" Type="http://schemas.openxmlformats.org/officeDocument/2006/relationships/image" Target="../media/image900.png"/><Relationship Id="rId5" Type="http://schemas.openxmlformats.org/officeDocument/2006/relationships/image" Target="../media/image714.png"/><Relationship Id="rId95" Type="http://schemas.openxmlformats.org/officeDocument/2006/relationships/image" Target="../media/image759.png"/><Relationship Id="rId160" Type="http://schemas.openxmlformats.org/officeDocument/2006/relationships/customXml" Target="../ink/ink793.xml"/><Relationship Id="rId181" Type="http://schemas.openxmlformats.org/officeDocument/2006/relationships/image" Target="../media/image802.png"/><Relationship Id="rId216" Type="http://schemas.openxmlformats.org/officeDocument/2006/relationships/customXml" Target="../ink/ink821.xml"/><Relationship Id="rId237" Type="http://schemas.openxmlformats.org/officeDocument/2006/relationships/image" Target="../media/image830.png"/><Relationship Id="rId258" Type="http://schemas.openxmlformats.org/officeDocument/2006/relationships/customXml" Target="../ink/ink842.xml"/><Relationship Id="rId279" Type="http://schemas.openxmlformats.org/officeDocument/2006/relationships/image" Target="../media/image851.png"/><Relationship Id="rId22" Type="http://schemas.openxmlformats.org/officeDocument/2006/relationships/customXml" Target="../ink/ink724.xml"/><Relationship Id="rId43" Type="http://schemas.openxmlformats.org/officeDocument/2006/relationships/image" Target="../media/image733.png"/><Relationship Id="rId64" Type="http://schemas.openxmlformats.org/officeDocument/2006/relationships/customXml" Target="../ink/ink745.xml"/><Relationship Id="rId118" Type="http://schemas.openxmlformats.org/officeDocument/2006/relationships/customXml" Target="../ink/ink772.xml"/><Relationship Id="rId139" Type="http://schemas.openxmlformats.org/officeDocument/2006/relationships/image" Target="../media/image781.png"/><Relationship Id="rId290" Type="http://schemas.openxmlformats.org/officeDocument/2006/relationships/customXml" Target="../ink/ink858.xml"/><Relationship Id="rId304" Type="http://schemas.openxmlformats.org/officeDocument/2006/relationships/customXml" Target="../ink/ink865.xml"/><Relationship Id="rId325" Type="http://schemas.openxmlformats.org/officeDocument/2006/relationships/image" Target="../media/image874.png"/><Relationship Id="rId346" Type="http://schemas.openxmlformats.org/officeDocument/2006/relationships/customXml" Target="../ink/ink886.xml"/><Relationship Id="rId367" Type="http://schemas.openxmlformats.org/officeDocument/2006/relationships/image" Target="../media/image895.png"/><Relationship Id="rId388" Type="http://schemas.openxmlformats.org/officeDocument/2006/relationships/customXml" Target="../ink/ink907.xml"/><Relationship Id="rId85" Type="http://schemas.openxmlformats.org/officeDocument/2006/relationships/image" Target="../media/image754.png"/><Relationship Id="rId150" Type="http://schemas.openxmlformats.org/officeDocument/2006/relationships/customXml" Target="../ink/ink788.xml"/><Relationship Id="rId171" Type="http://schemas.openxmlformats.org/officeDocument/2006/relationships/image" Target="../media/image797.png"/><Relationship Id="rId192" Type="http://schemas.openxmlformats.org/officeDocument/2006/relationships/customXml" Target="../ink/ink809.xml"/><Relationship Id="rId206" Type="http://schemas.openxmlformats.org/officeDocument/2006/relationships/customXml" Target="../ink/ink816.xml"/><Relationship Id="rId227" Type="http://schemas.openxmlformats.org/officeDocument/2006/relationships/image" Target="../media/image825.png"/><Relationship Id="rId248" Type="http://schemas.openxmlformats.org/officeDocument/2006/relationships/customXml" Target="../ink/ink837.xml"/><Relationship Id="rId269" Type="http://schemas.openxmlformats.org/officeDocument/2006/relationships/image" Target="../media/image846.png"/><Relationship Id="rId12" Type="http://schemas.openxmlformats.org/officeDocument/2006/relationships/customXml" Target="../ink/ink719.xml"/><Relationship Id="rId33" Type="http://schemas.openxmlformats.org/officeDocument/2006/relationships/image" Target="../media/image728.png"/><Relationship Id="rId108" Type="http://schemas.openxmlformats.org/officeDocument/2006/relationships/customXml" Target="../ink/ink767.xml"/><Relationship Id="rId129" Type="http://schemas.openxmlformats.org/officeDocument/2006/relationships/image" Target="../media/image776.png"/><Relationship Id="rId280" Type="http://schemas.openxmlformats.org/officeDocument/2006/relationships/customXml" Target="../ink/ink853.xml"/><Relationship Id="rId315" Type="http://schemas.openxmlformats.org/officeDocument/2006/relationships/image" Target="../media/image869.png"/><Relationship Id="rId336" Type="http://schemas.openxmlformats.org/officeDocument/2006/relationships/customXml" Target="../ink/ink881.xml"/><Relationship Id="rId357" Type="http://schemas.openxmlformats.org/officeDocument/2006/relationships/image" Target="../media/image890.png"/><Relationship Id="rId54" Type="http://schemas.openxmlformats.org/officeDocument/2006/relationships/customXml" Target="../ink/ink740.xml"/><Relationship Id="rId75" Type="http://schemas.openxmlformats.org/officeDocument/2006/relationships/image" Target="../media/image749.png"/><Relationship Id="rId96" Type="http://schemas.openxmlformats.org/officeDocument/2006/relationships/customXml" Target="../ink/ink761.xml"/><Relationship Id="rId140" Type="http://schemas.openxmlformats.org/officeDocument/2006/relationships/customXml" Target="../ink/ink783.xml"/><Relationship Id="rId161" Type="http://schemas.openxmlformats.org/officeDocument/2006/relationships/image" Target="../media/image792.png"/><Relationship Id="rId182" Type="http://schemas.openxmlformats.org/officeDocument/2006/relationships/customXml" Target="../ink/ink804.xml"/><Relationship Id="rId217" Type="http://schemas.openxmlformats.org/officeDocument/2006/relationships/image" Target="../media/image820.png"/><Relationship Id="rId378" Type="http://schemas.openxmlformats.org/officeDocument/2006/relationships/customXml" Target="../ink/ink902.xml"/><Relationship Id="rId6" Type="http://schemas.openxmlformats.org/officeDocument/2006/relationships/customXml" Target="../ink/ink716.xml"/><Relationship Id="rId238" Type="http://schemas.openxmlformats.org/officeDocument/2006/relationships/customXml" Target="../ink/ink832.xml"/><Relationship Id="rId259" Type="http://schemas.openxmlformats.org/officeDocument/2006/relationships/image" Target="../media/image841.png"/><Relationship Id="rId23" Type="http://schemas.openxmlformats.org/officeDocument/2006/relationships/image" Target="../media/image723.png"/><Relationship Id="rId119" Type="http://schemas.openxmlformats.org/officeDocument/2006/relationships/image" Target="../media/image771.png"/><Relationship Id="rId270" Type="http://schemas.openxmlformats.org/officeDocument/2006/relationships/customXml" Target="../ink/ink848.xml"/><Relationship Id="rId291" Type="http://schemas.openxmlformats.org/officeDocument/2006/relationships/image" Target="../media/image857.png"/><Relationship Id="rId305" Type="http://schemas.openxmlformats.org/officeDocument/2006/relationships/image" Target="../media/image864.png"/><Relationship Id="rId326" Type="http://schemas.openxmlformats.org/officeDocument/2006/relationships/customXml" Target="../ink/ink876.xml"/><Relationship Id="rId347" Type="http://schemas.openxmlformats.org/officeDocument/2006/relationships/image" Target="../media/image885.png"/><Relationship Id="rId44" Type="http://schemas.openxmlformats.org/officeDocument/2006/relationships/customXml" Target="../ink/ink735.xml"/><Relationship Id="rId65" Type="http://schemas.openxmlformats.org/officeDocument/2006/relationships/image" Target="../media/image744.png"/><Relationship Id="rId86" Type="http://schemas.openxmlformats.org/officeDocument/2006/relationships/customXml" Target="../ink/ink756.xml"/><Relationship Id="rId130" Type="http://schemas.openxmlformats.org/officeDocument/2006/relationships/customXml" Target="../ink/ink778.xml"/><Relationship Id="rId151" Type="http://schemas.openxmlformats.org/officeDocument/2006/relationships/image" Target="../media/image787.png"/><Relationship Id="rId368" Type="http://schemas.openxmlformats.org/officeDocument/2006/relationships/customXml" Target="../ink/ink897.xml"/><Relationship Id="rId389" Type="http://schemas.openxmlformats.org/officeDocument/2006/relationships/image" Target="../media/image906.png"/><Relationship Id="rId172" Type="http://schemas.openxmlformats.org/officeDocument/2006/relationships/customXml" Target="../ink/ink799.xml"/><Relationship Id="rId193" Type="http://schemas.openxmlformats.org/officeDocument/2006/relationships/image" Target="../media/image808.png"/><Relationship Id="rId207" Type="http://schemas.openxmlformats.org/officeDocument/2006/relationships/image" Target="../media/image815.png"/><Relationship Id="rId228" Type="http://schemas.openxmlformats.org/officeDocument/2006/relationships/customXml" Target="../ink/ink827.xml"/><Relationship Id="rId249" Type="http://schemas.openxmlformats.org/officeDocument/2006/relationships/image" Target="../media/image836.png"/><Relationship Id="rId13" Type="http://schemas.openxmlformats.org/officeDocument/2006/relationships/image" Target="../media/image718.png"/><Relationship Id="rId109" Type="http://schemas.openxmlformats.org/officeDocument/2006/relationships/image" Target="../media/image766.png"/><Relationship Id="rId260" Type="http://schemas.openxmlformats.org/officeDocument/2006/relationships/customXml" Target="../ink/ink843.xml"/><Relationship Id="rId281" Type="http://schemas.openxmlformats.org/officeDocument/2006/relationships/image" Target="../media/image852.png"/><Relationship Id="rId316" Type="http://schemas.openxmlformats.org/officeDocument/2006/relationships/customXml" Target="../ink/ink871.xml"/><Relationship Id="rId337" Type="http://schemas.openxmlformats.org/officeDocument/2006/relationships/image" Target="../media/image880.png"/><Relationship Id="rId34" Type="http://schemas.openxmlformats.org/officeDocument/2006/relationships/customXml" Target="../ink/ink730.xml"/><Relationship Id="rId55" Type="http://schemas.openxmlformats.org/officeDocument/2006/relationships/image" Target="../media/image739.png"/><Relationship Id="rId76" Type="http://schemas.openxmlformats.org/officeDocument/2006/relationships/customXml" Target="../ink/ink751.xml"/><Relationship Id="rId97" Type="http://schemas.openxmlformats.org/officeDocument/2006/relationships/image" Target="../media/image760.png"/><Relationship Id="rId120" Type="http://schemas.openxmlformats.org/officeDocument/2006/relationships/customXml" Target="../ink/ink773.xml"/><Relationship Id="rId141" Type="http://schemas.openxmlformats.org/officeDocument/2006/relationships/image" Target="../media/image782.png"/><Relationship Id="rId358" Type="http://schemas.openxmlformats.org/officeDocument/2006/relationships/customXml" Target="../ink/ink892.xml"/><Relationship Id="rId379" Type="http://schemas.openxmlformats.org/officeDocument/2006/relationships/image" Target="../media/image901.png"/><Relationship Id="rId7" Type="http://schemas.openxmlformats.org/officeDocument/2006/relationships/image" Target="../media/image715.png"/><Relationship Id="rId162" Type="http://schemas.openxmlformats.org/officeDocument/2006/relationships/customXml" Target="../ink/ink794.xml"/><Relationship Id="rId183" Type="http://schemas.openxmlformats.org/officeDocument/2006/relationships/image" Target="../media/image803.png"/><Relationship Id="rId218" Type="http://schemas.openxmlformats.org/officeDocument/2006/relationships/customXml" Target="../ink/ink822.xml"/><Relationship Id="rId239" Type="http://schemas.openxmlformats.org/officeDocument/2006/relationships/image" Target="../media/image831.png"/><Relationship Id="rId390" Type="http://schemas.openxmlformats.org/officeDocument/2006/relationships/customXml" Target="../ink/ink908.xml"/><Relationship Id="rId250" Type="http://schemas.openxmlformats.org/officeDocument/2006/relationships/customXml" Target="../ink/ink838.xml"/><Relationship Id="rId271" Type="http://schemas.openxmlformats.org/officeDocument/2006/relationships/image" Target="../media/image847.png"/><Relationship Id="rId292" Type="http://schemas.openxmlformats.org/officeDocument/2006/relationships/customXml" Target="../ink/ink859.xml"/><Relationship Id="rId306" Type="http://schemas.openxmlformats.org/officeDocument/2006/relationships/customXml" Target="../ink/ink866.xml"/><Relationship Id="rId24" Type="http://schemas.openxmlformats.org/officeDocument/2006/relationships/customXml" Target="../ink/ink725.xml"/><Relationship Id="rId45" Type="http://schemas.openxmlformats.org/officeDocument/2006/relationships/image" Target="../media/image734.png"/><Relationship Id="rId66" Type="http://schemas.openxmlformats.org/officeDocument/2006/relationships/customXml" Target="../ink/ink746.xml"/><Relationship Id="rId87" Type="http://schemas.openxmlformats.org/officeDocument/2006/relationships/image" Target="../media/image755.png"/><Relationship Id="rId110" Type="http://schemas.openxmlformats.org/officeDocument/2006/relationships/customXml" Target="../ink/ink768.xml"/><Relationship Id="rId131" Type="http://schemas.openxmlformats.org/officeDocument/2006/relationships/image" Target="../media/image777.png"/><Relationship Id="rId327" Type="http://schemas.openxmlformats.org/officeDocument/2006/relationships/image" Target="../media/image875.png"/><Relationship Id="rId348" Type="http://schemas.openxmlformats.org/officeDocument/2006/relationships/customXml" Target="../ink/ink887.xml"/><Relationship Id="rId369" Type="http://schemas.openxmlformats.org/officeDocument/2006/relationships/image" Target="../media/image896.png"/><Relationship Id="rId152" Type="http://schemas.openxmlformats.org/officeDocument/2006/relationships/customXml" Target="../ink/ink789.xml"/><Relationship Id="rId173" Type="http://schemas.openxmlformats.org/officeDocument/2006/relationships/image" Target="../media/image798.png"/><Relationship Id="rId194" Type="http://schemas.openxmlformats.org/officeDocument/2006/relationships/customXml" Target="../ink/ink810.xml"/><Relationship Id="rId208" Type="http://schemas.openxmlformats.org/officeDocument/2006/relationships/customXml" Target="../ink/ink817.xml"/><Relationship Id="rId229" Type="http://schemas.openxmlformats.org/officeDocument/2006/relationships/image" Target="../media/image826.png"/><Relationship Id="rId380" Type="http://schemas.openxmlformats.org/officeDocument/2006/relationships/customXml" Target="../ink/ink903.xml"/><Relationship Id="rId240" Type="http://schemas.openxmlformats.org/officeDocument/2006/relationships/customXml" Target="../ink/ink833.xml"/><Relationship Id="rId261" Type="http://schemas.openxmlformats.org/officeDocument/2006/relationships/image" Target="../media/image842.png"/><Relationship Id="rId14" Type="http://schemas.openxmlformats.org/officeDocument/2006/relationships/customXml" Target="../ink/ink720.xml"/><Relationship Id="rId35" Type="http://schemas.openxmlformats.org/officeDocument/2006/relationships/image" Target="../media/image729.png"/><Relationship Id="rId56" Type="http://schemas.openxmlformats.org/officeDocument/2006/relationships/customXml" Target="../ink/ink741.xml"/><Relationship Id="rId77" Type="http://schemas.openxmlformats.org/officeDocument/2006/relationships/image" Target="../media/image750.png"/><Relationship Id="rId100" Type="http://schemas.openxmlformats.org/officeDocument/2006/relationships/customXml" Target="../ink/ink763.xml"/><Relationship Id="rId282" Type="http://schemas.openxmlformats.org/officeDocument/2006/relationships/customXml" Target="../ink/ink854.xml"/><Relationship Id="rId317" Type="http://schemas.openxmlformats.org/officeDocument/2006/relationships/image" Target="../media/image870.png"/><Relationship Id="rId338" Type="http://schemas.openxmlformats.org/officeDocument/2006/relationships/customXml" Target="../ink/ink882.xml"/><Relationship Id="rId359" Type="http://schemas.openxmlformats.org/officeDocument/2006/relationships/image" Target="../media/image891.png"/><Relationship Id="rId8" Type="http://schemas.openxmlformats.org/officeDocument/2006/relationships/customXml" Target="../ink/ink717.xml"/><Relationship Id="rId98" Type="http://schemas.openxmlformats.org/officeDocument/2006/relationships/customXml" Target="../ink/ink762.xml"/><Relationship Id="rId121" Type="http://schemas.openxmlformats.org/officeDocument/2006/relationships/image" Target="../media/image772.png"/><Relationship Id="rId142" Type="http://schemas.openxmlformats.org/officeDocument/2006/relationships/customXml" Target="../ink/ink784.xml"/><Relationship Id="rId163" Type="http://schemas.openxmlformats.org/officeDocument/2006/relationships/image" Target="../media/image793.png"/><Relationship Id="rId184" Type="http://schemas.openxmlformats.org/officeDocument/2006/relationships/customXml" Target="../ink/ink805.xml"/><Relationship Id="rId219" Type="http://schemas.openxmlformats.org/officeDocument/2006/relationships/image" Target="../media/image821.png"/><Relationship Id="rId370" Type="http://schemas.openxmlformats.org/officeDocument/2006/relationships/customXml" Target="../ink/ink898.xml"/><Relationship Id="rId391" Type="http://schemas.openxmlformats.org/officeDocument/2006/relationships/image" Target="../media/image907.png"/><Relationship Id="rId230" Type="http://schemas.openxmlformats.org/officeDocument/2006/relationships/customXml" Target="../ink/ink828.xml"/><Relationship Id="rId251" Type="http://schemas.openxmlformats.org/officeDocument/2006/relationships/image" Target="../media/image837.png"/><Relationship Id="rId25" Type="http://schemas.openxmlformats.org/officeDocument/2006/relationships/image" Target="../media/image724.png"/><Relationship Id="rId46" Type="http://schemas.openxmlformats.org/officeDocument/2006/relationships/customXml" Target="../ink/ink736.xml"/><Relationship Id="rId67" Type="http://schemas.openxmlformats.org/officeDocument/2006/relationships/image" Target="../media/image745.png"/><Relationship Id="rId272" Type="http://schemas.openxmlformats.org/officeDocument/2006/relationships/customXml" Target="../ink/ink849.xml"/><Relationship Id="rId293" Type="http://schemas.openxmlformats.org/officeDocument/2006/relationships/image" Target="../media/image858.png"/><Relationship Id="rId307" Type="http://schemas.openxmlformats.org/officeDocument/2006/relationships/image" Target="../media/image865.png"/><Relationship Id="rId328" Type="http://schemas.openxmlformats.org/officeDocument/2006/relationships/customXml" Target="../ink/ink877.xml"/><Relationship Id="rId349" Type="http://schemas.openxmlformats.org/officeDocument/2006/relationships/image" Target="../media/image886.png"/><Relationship Id="rId88" Type="http://schemas.openxmlformats.org/officeDocument/2006/relationships/customXml" Target="../ink/ink757.xml"/><Relationship Id="rId111" Type="http://schemas.openxmlformats.org/officeDocument/2006/relationships/image" Target="../media/image767.png"/><Relationship Id="rId132" Type="http://schemas.openxmlformats.org/officeDocument/2006/relationships/customXml" Target="../ink/ink779.xml"/><Relationship Id="rId153" Type="http://schemas.openxmlformats.org/officeDocument/2006/relationships/image" Target="../media/image788.png"/><Relationship Id="rId174" Type="http://schemas.openxmlformats.org/officeDocument/2006/relationships/customXml" Target="../ink/ink800.xml"/><Relationship Id="rId195" Type="http://schemas.openxmlformats.org/officeDocument/2006/relationships/image" Target="../media/image809.png"/><Relationship Id="rId209" Type="http://schemas.openxmlformats.org/officeDocument/2006/relationships/image" Target="../media/image816.png"/><Relationship Id="rId360" Type="http://schemas.openxmlformats.org/officeDocument/2006/relationships/customXml" Target="../ink/ink893.xml"/><Relationship Id="rId381" Type="http://schemas.openxmlformats.org/officeDocument/2006/relationships/image" Target="../media/image902.png"/><Relationship Id="rId220" Type="http://schemas.openxmlformats.org/officeDocument/2006/relationships/customXml" Target="../ink/ink823.xml"/><Relationship Id="rId241" Type="http://schemas.openxmlformats.org/officeDocument/2006/relationships/image" Target="../media/image832.png"/><Relationship Id="rId15" Type="http://schemas.openxmlformats.org/officeDocument/2006/relationships/image" Target="../media/image719.png"/><Relationship Id="rId36" Type="http://schemas.openxmlformats.org/officeDocument/2006/relationships/customXml" Target="../ink/ink731.xml"/><Relationship Id="rId57" Type="http://schemas.openxmlformats.org/officeDocument/2006/relationships/image" Target="../media/image740.png"/><Relationship Id="rId262" Type="http://schemas.openxmlformats.org/officeDocument/2006/relationships/customXml" Target="../ink/ink844.xml"/><Relationship Id="rId283" Type="http://schemas.openxmlformats.org/officeDocument/2006/relationships/image" Target="../media/image853.png"/><Relationship Id="rId318" Type="http://schemas.openxmlformats.org/officeDocument/2006/relationships/customXml" Target="../ink/ink872.xml"/><Relationship Id="rId339" Type="http://schemas.openxmlformats.org/officeDocument/2006/relationships/image" Target="../media/image881.png"/><Relationship Id="rId78" Type="http://schemas.openxmlformats.org/officeDocument/2006/relationships/customXml" Target="../ink/ink752.xml"/><Relationship Id="rId99" Type="http://schemas.openxmlformats.org/officeDocument/2006/relationships/image" Target="../media/image761.png"/><Relationship Id="rId101" Type="http://schemas.openxmlformats.org/officeDocument/2006/relationships/image" Target="../media/image762.png"/><Relationship Id="rId122" Type="http://schemas.openxmlformats.org/officeDocument/2006/relationships/customXml" Target="../ink/ink774.xml"/><Relationship Id="rId143" Type="http://schemas.openxmlformats.org/officeDocument/2006/relationships/image" Target="../media/image783.png"/><Relationship Id="rId164" Type="http://schemas.openxmlformats.org/officeDocument/2006/relationships/customXml" Target="../ink/ink795.xml"/><Relationship Id="rId185" Type="http://schemas.openxmlformats.org/officeDocument/2006/relationships/image" Target="../media/image804.png"/><Relationship Id="rId350" Type="http://schemas.openxmlformats.org/officeDocument/2006/relationships/customXml" Target="../ink/ink888.xml"/><Relationship Id="rId371" Type="http://schemas.openxmlformats.org/officeDocument/2006/relationships/image" Target="../media/image897.png"/><Relationship Id="rId9" Type="http://schemas.openxmlformats.org/officeDocument/2006/relationships/image" Target="../media/image716.png"/><Relationship Id="rId210" Type="http://schemas.openxmlformats.org/officeDocument/2006/relationships/customXml" Target="../ink/ink818.xml"/><Relationship Id="rId392" Type="http://schemas.openxmlformats.org/officeDocument/2006/relationships/customXml" Target="../ink/ink909.xml"/><Relationship Id="rId26" Type="http://schemas.openxmlformats.org/officeDocument/2006/relationships/customXml" Target="../ink/ink726.xml"/><Relationship Id="rId231" Type="http://schemas.openxmlformats.org/officeDocument/2006/relationships/image" Target="../media/image827.png"/><Relationship Id="rId252" Type="http://schemas.openxmlformats.org/officeDocument/2006/relationships/customXml" Target="../ink/ink839.xml"/><Relationship Id="rId273" Type="http://schemas.openxmlformats.org/officeDocument/2006/relationships/image" Target="../media/image848.png"/><Relationship Id="rId294" Type="http://schemas.openxmlformats.org/officeDocument/2006/relationships/customXml" Target="../ink/ink860.xml"/><Relationship Id="rId308" Type="http://schemas.openxmlformats.org/officeDocument/2006/relationships/customXml" Target="../ink/ink867.xml"/><Relationship Id="rId329" Type="http://schemas.openxmlformats.org/officeDocument/2006/relationships/image" Target="../media/image876.png"/><Relationship Id="rId47" Type="http://schemas.openxmlformats.org/officeDocument/2006/relationships/image" Target="../media/image735.png"/><Relationship Id="rId68" Type="http://schemas.openxmlformats.org/officeDocument/2006/relationships/customXml" Target="../ink/ink747.xml"/><Relationship Id="rId89" Type="http://schemas.openxmlformats.org/officeDocument/2006/relationships/image" Target="../media/image756.png"/><Relationship Id="rId112" Type="http://schemas.openxmlformats.org/officeDocument/2006/relationships/customXml" Target="../ink/ink769.xml"/><Relationship Id="rId133" Type="http://schemas.openxmlformats.org/officeDocument/2006/relationships/image" Target="../media/image778.png"/><Relationship Id="rId154" Type="http://schemas.openxmlformats.org/officeDocument/2006/relationships/customXml" Target="../ink/ink790.xml"/><Relationship Id="rId175" Type="http://schemas.openxmlformats.org/officeDocument/2006/relationships/image" Target="../media/image799.png"/><Relationship Id="rId340" Type="http://schemas.openxmlformats.org/officeDocument/2006/relationships/customXml" Target="../ink/ink883.xml"/><Relationship Id="rId361" Type="http://schemas.openxmlformats.org/officeDocument/2006/relationships/image" Target="../media/image892.png"/><Relationship Id="rId196" Type="http://schemas.openxmlformats.org/officeDocument/2006/relationships/customXml" Target="../ink/ink811.xml"/><Relationship Id="rId200" Type="http://schemas.openxmlformats.org/officeDocument/2006/relationships/customXml" Target="../ink/ink813.xml"/><Relationship Id="rId382" Type="http://schemas.openxmlformats.org/officeDocument/2006/relationships/customXml" Target="../ink/ink904.xml"/><Relationship Id="rId16" Type="http://schemas.openxmlformats.org/officeDocument/2006/relationships/customXml" Target="../ink/ink721.xml"/><Relationship Id="rId221" Type="http://schemas.openxmlformats.org/officeDocument/2006/relationships/image" Target="../media/image822.png"/><Relationship Id="rId242" Type="http://schemas.openxmlformats.org/officeDocument/2006/relationships/customXml" Target="../ink/ink834.xml"/><Relationship Id="rId263" Type="http://schemas.openxmlformats.org/officeDocument/2006/relationships/image" Target="../media/image843.png"/><Relationship Id="rId284" Type="http://schemas.openxmlformats.org/officeDocument/2006/relationships/customXml" Target="../ink/ink855.xml"/><Relationship Id="rId319" Type="http://schemas.openxmlformats.org/officeDocument/2006/relationships/image" Target="../media/image871.png"/><Relationship Id="rId37" Type="http://schemas.openxmlformats.org/officeDocument/2006/relationships/image" Target="../media/image730.png"/><Relationship Id="rId58" Type="http://schemas.openxmlformats.org/officeDocument/2006/relationships/customXml" Target="../ink/ink742.xml"/><Relationship Id="rId79" Type="http://schemas.openxmlformats.org/officeDocument/2006/relationships/image" Target="../media/image751.png"/><Relationship Id="rId102" Type="http://schemas.openxmlformats.org/officeDocument/2006/relationships/customXml" Target="../ink/ink764.xml"/><Relationship Id="rId123" Type="http://schemas.openxmlformats.org/officeDocument/2006/relationships/image" Target="../media/image773.png"/><Relationship Id="rId144" Type="http://schemas.openxmlformats.org/officeDocument/2006/relationships/customXml" Target="../ink/ink785.xml"/><Relationship Id="rId330" Type="http://schemas.openxmlformats.org/officeDocument/2006/relationships/customXml" Target="../ink/ink878.xml"/><Relationship Id="rId90" Type="http://schemas.openxmlformats.org/officeDocument/2006/relationships/customXml" Target="../ink/ink758.xml"/><Relationship Id="rId165" Type="http://schemas.openxmlformats.org/officeDocument/2006/relationships/image" Target="../media/image794.png"/><Relationship Id="rId186" Type="http://schemas.openxmlformats.org/officeDocument/2006/relationships/customXml" Target="../ink/ink806.xml"/><Relationship Id="rId351" Type="http://schemas.openxmlformats.org/officeDocument/2006/relationships/image" Target="../media/image887.png"/><Relationship Id="rId372" Type="http://schemas.openxmlformats.org/officeDocument/2006/relationships/customXml" Target="../ink/ink899.xml"/><Relationship Id="rId393" Type="http://schemas.openxmlformats.org/officeDocument/2006/relationships/image" Target="../media/image908.png"/><Relationship Id="rId211" Type="http://schemas.openxmlformats.org/officeDocument/2006/relationships/image" Target="../media/image817.png"/><Relationship Id="rId232" Type="http://schemas.openxmlformats.org/officeDocument/2006/relationships/customXml" Target="../ink/ink829.xml"/><Relationship Id="rId253" Type="http://schemas.openxmlformats.org/officeDocument/2006/relationships/image" Target="../media/image838.png"/><Relationship Id="rId274" Type="http://schemas.openxmlformats.org/officeDocument/2006/relationships/customXml" Target="../ink/ink850.xml"/><Relationship Id="rId295" Type="http://schemas.openxmlformats.org/officeDocument/2006/relationships/image" Target="../media/image859.png"/><Relationship Id="rId309" Type="http://schemas.openxmlformats.org/officeDocument/2006/relationships/image" Target="../media/image866.png"/><Relationship Id="rId27" Type="http://schemas.openxmlformats.org/officeDocument/2006/relationships/image" Target="../media/image725.png"/><Relationship Id="rId48" Type="http://schemas.openxmlformats.org/officeDocument/2006/relationships/customXml" Target="../ink/ink737.xml"/><Relationship Id="rId69" Type="http://schemas.openxmlformats.org/officeDocument/2006/relationships/image" Target="../media/image746.png"/><Relationship Id="rId113" Type="http://schemas.openxmlformats.org/officeDocument/2006/relationships/image" Target="../media/image768.png"/><Relationship Id="rId134" Type="http://schemas.openxmlformats.org/officeDocument/2006/relationships/customXml" Target="../ink/ink780.xml"/><Relationship Id="rId320" Type="http://schemas.openxmlformats.org/officeDocument/2006/relationships/customXml" Target="../ink/ink873.xml"/><Relationship Id="rId80" Type="http://schemas.openxmlformats.org/officeDocument/2006/relationships/customXml" Target="../ink/ink753.xml"/><Relationship Id="rId155" Type="http://schemas.openxmlformats.org/officeDocument/2006/relationships/image" Target="../media/image789.png"/><Relationship Id="rId176" Type="http://schemas.openxmlformats.org/officeDocument/2006/relationships/customXml" Target="../ink/ink801.xml"/><Relationship Id="rId197" Type="http://schemas.openxmlformats.org/officeDocument/2006/relationships/image" Target="../media/image810.png"/><Relationship Id="rId341" Type="http://schemas.openxmlformats.org/officeDocument/2006/relationships/image" Target="../media/image882.png"/><Relationship Id="rId362" Type="http://schemas.openxmlformats.org/officeDocument/2006/relationships/customXml" Target="../ink/ink894.xml"/><Relationship Id="rId383" Type="http://schemas.openxmlformats.org/officeDocument/2006/relationships/image" Target="../media/image903.png"/><Relationship Id="rId201" Type="http://schemas.openxmlformats.org/officeDocument/2006/relationships/image" Target="../media/image812.png"/><Relationship Id="rId222" Type="http://schemas.openxmlformats.org/officeDocument/2006/relationships/customXml" Target="../ink/ink824.xml"/><Relationship Id="rId243" Type="http://schemas.openxmlformats.org/officeDocument/2006/relationships/image" Target="../media/image833.png"/><Relationship Id="rId264" Type="http://schemas.openxmlformats.org/officeDocument/2006/relationships/customXml" Target="../ink/ink845.xml"/><Relationship Id="rId285" Type="http://schemas.openxmlformats.org/officeDocument/2006/relationships/image" Target="../media/image854.png"/><Relationship Id="rId17" Type="http://schemas.openxmlformats.org/officeDocument/2006/relationships/image" Target="../media/image720.png"/><Relationship Id="rId38" Type="http://schemas.openxmlformats.org/officeDocument/2006/relationships/customXml" Target="../ink/ink732.xml"/><Relationship Id="rId59" Type="http://schemas.openxmlformats.org/officeDocument/2006/relationships/image" Target="../media/image741.png"/><Relationship Id="rId103" Type="http://schemas.openxmlformats.org/officeDocument/2006/relationships/image" Target="../media/image763.png"/><Relationship Id="rId124" Type="http://schemas.openxmlformats.org/officeDocument/2006/relationships/customXml" Target="../ink/ink775.xml"/><Relationship Id="rId310" Type="http://schemas.openxmlformats.org/officeDocument/2006/relationships/customXml" Target="../ink/ink868.xml"/><Relationship Id="rId70" Type="http://schemas.openxmlformats.org/officeDocument/2006/relationships/customXml" Target="../ink/ink748.xml"/><Relationship Id="rId91" Type="http://schemas.openxmlformats.org/officeDocument/2006/relationships/image" Target="../media/image757.png"/><Relationship Id="rId145" Type="http://schemas.openxmlformats.org/officeDocument/2006/relationships/image" Target="../media/image784.png"/><Relationship Id="rId166" Type="http://schemas.openxmlformats.org/officeDocument/2006/relationships/customXml" Target="../ink/ink796.xml"/><Relationship Id="rId187" Type="http://schemas.openxmlformats.org/officeDocument/2006/relationships/image" Target="../media/image805.png"/><Relationship Id="rId331" Type="http://schemas.openxmlformats.org/officeDocument/2006/relationships/image" Target="../media/image877.png"/><Relationship Id="rId352" Type="http://schemas.openxmlformats.org/officeDocument/2006/relationships/customXml" Target="../ink/ink889.xml"/><Relationship Id="rId373" Type="http://schemas.openxmlformats.org/officeDocument/2006/relationships/image" Target="../media/image898.png"/><Relationship Id="rId394" Type="http://schemas.openxmlformats.org/officeDocument/2006/relationships/customXml" Target="../ink/ink91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19.xml"/><Relationship Id="rId233" Type="http://schemas.openxmlformats.org/officeDocument/2006/relationships/image" Target="../media/image828.png"/><Relationship Id="rId254" Type="http://schemas.openxmlformats.org/officeDocument/2006/relationships/customXml" Target="../ink/ink840.xml"/><Relationship Id="rId28" Type="http://schemas.openxmlformats.org/officeDocument/2006/relationships/customXml" Target="../ink/ink727.xml"/><Relationship Id="rId49" Type="http://schemas.openxmlformats.org/officeDocument/2006/relationships/image" Target="../media/image736.png"/><Relationship Id="rId114" Type="http://schemas.openxmlformats.org/officeDocument/2006/relationships/customXml" Target="../ink/ink770.xml"/><Relationship Id="rId275" Type="http://schemas.openxmlformats.org/officeDocument/2006/relationships/image" Target="../media/image849.png"/><Relationship Id="rId296" Type="http://schemas.openxmlformats.org/officeDocument/2006/relationships/customXml" Target="../ink/ink861.xml"/><Relationship Id="rId300" Type="http://schemas.openxmlformats.org/officeDocument/2006/relationships/customXml" Target="../ink/ink863.xml"/><Relationship Id="rId60" Type="http://schemas.openxmlformats.org/officeDocument/2006/relationships/customXml" Target="../ink/ink743.xml"/><Relationship Id="rId81" Type="http://schemas.openxmlformats.org/officeDocument/2006/relationships/image" Target="../media/image752.png"/><Relationship Id="rId135" Type="http://schemas.openxmlformats.org/officeDocument/2006/relationships/image" Target="../media/image779.png"/><Relationship Id="rId156" Type="http://schemas.openxmlformats.org/officeDocument/2006/relationships/customXml" Target="../ink/ink791.xml"/><Relationship Id="rId177" Type="http://schemas.openxmlformats.org/officeDocument/2006/relationships/image" Target="../media/image800.png"/><Relationship Id="rId198" Type="http://schemas.openxmlformats.org/officeDocument/2006/relationships/customXml" Target="../ink/ink812.xml"/><Relationship Id="rId321" Type="http://schemas.openxmlformats.org/officeDocument/2006/relationships/image" Target="../media/image872.png"/><Relationship Id="rId342" Type="http://schemas.openxmlformats.org/officeDocument/2006/relationships/customXml" Target="../ink/ink884.xml"/><Relationship Id="rId363" Type="http://schemas.openxmlformats.org/officeDocument/2006/relationships/image" Target="../media/image893.png"/><Relationship Id="rId384" Type="http://schemas.openxmlformats.org/officeDocument/2006/relationships/customXml" Target="../ink/ink905.xml"/><Relationship Id="rId202" Type="http://schemas.openxmlformats.org/officeDocument/2006/relationships/customXml" Target="../ink/ink814.xml"/><Relationship Id="rId223" Type="http://schemas.openxmlformats.org/officeDocument/2006/relationships/image" Target="../media/image823.png"/><Relationship Id="rId244" Type="http://schemas.openxmlformats.org/officeDocument/2006/relationships/customXml" Target="../ink/ink835.xml"/><Relationship Id="rId18" Type="http://schemas.openxmlformats.org/officeDocument/2006/relationships/customXml" Target="../ink/ink722.xml"/><Relationship Id="rId39" Type="http://schemas.openxmlformats.org/officeDocument/2006/relationships/image" Target="../media/image731.png"/><Relationship Id="rId265" Type="http://schemas.openxmlformats.org/officeDocument/2006/relationships/image" Target="../media/image844.png"/><Relationship Id="rId286" Type="http://schemas.openxmlformats.org/officeDocument/2006/relationships/customXml" Target="../ink/ink856.xml"/><Relationship Id="rId50" Type="http://schemas.openxmlformats.org/officeDocument/2006/relationships/customXml" Target="../ink/ink738.xml"/><Relationship Id="rId104" Type="http://schemas.openxmlformats.org/officeDocument/2006/relationships/customXml" Target="../ink/ink765.xml"/><Relationship Id="rId125" Type="http://schemas.openxmlformats.org/officeDocument/2006/relationships/image" Target="../media/image774.png"/><Relationship Id="rId146" Type="http://schemas.openxmlformats.org/officeDocument/2006/relationships/customXml" Target="../ink/ink786.xml"/><Relationship Id="rId167" Type="http://schemas.openxmlformats.org/officeDocument/2006/relationships/image" Target="../media/image795.png"/><Relationship Id="rId188" Type="http://schemas.openxmlformats.org/officeDocument/2006/relationships/customXml" Target="../ink/ink807.xml"/><Relationship Id="rId311" Type="http://schemas.openxmlformats.org/officeDocument/2006/relationships/image" Target="../media/image867.png"/><Relationship Id="rId332" Type="http://schemas.openxmlformats.org/officeDocument/2006/relationships/customXml" Target="../ink/ink879.xml"/><Relationship Id="rId353" Type="http://schemas.openxmlformats.org/officeDocument/2006/relationships/image" Target="../media/image888.png"/><Relationship Id="rId374" Type="http://schemas.openxmlformats.org/officeDocument/2006/relationships/customXml" Target="../ink/ink900.xml"/><Relationship Id="rId395" Type="http://schemas.openxmlformats.org/officeDocument/2006/relationships/image" Target="../media/image909.png"/><Relationship Id="rId71" Type="http://schemas.openxmlformats.org/officeDocument/2006/relationships/image" Target="../media/image747.png"/><Relationship Id="rId92" Type="http://schemas.openxmlformats.org/officeDocument/2006/relationships/customXml" Target="../ink/ink759.xml"/><Relationship Id="rId213" Type="http://schemas.openxmlformats.org/officeDocument/2006/relationships/image" Target="../media/image818.png"/><Relationship Id="rId234" Type="http://schemas.openxmlformats.org/officeDocument/2006/relationships/customXml" Target="../ink/ink830.xml"/><Relationship Id="rId2" Type="http://schemas.openxmlformats.org/officeDocument/2006/relationships/customXml" Target="../ink/ink714.xml"/><Relationship Id="rId29" Type="http://schemas.openxmlformats.org/officeDocument/2006/relationships/image" Target="../media/image726.png"/><Relationship Id="rId255" Type="http://schemas.openxmlformats.org/officeDocument/2006/relationships/image" Target="../media/image839.png"/><Relationship Id="rId276" Type="http://schemas.openxmlformats.org/officeDocument/2006/relationships/customXml" Target="../ink/ink851.xml"/><Relationship Id="rId297" Type="http://schemas.openxmlformats.org/officeDocument/2006/relationships/image" Target="../media/image860.png"/><Relationship Id="rId40" Type="http://schemas.openxmlformats.org/officeDocument/2006/relationships/customXml" Target="../ink/ink733.xml"/><Relationship Id="rId115" Type="http://schemas.openxmlformats.org/officeDocument/2006/relationships/image" Target="../media/image769.png"/><Relationship Id="rId136" Type="http://schemas.openxmlformats.org/officeDocument/2006/relationships/customXml" Target="../ink/ink781.xml"/><Relationship Id="rId157" Type="http://schemas.openxmlformats.org/officeDocument/2006/relationships/image" Target="../media/image790.png"/><Relationship Id="rId178" Type="http://schemas.openxmlformats.org/officeDocument/2006/relationships/customXml" Target="../ink/ink802.xml"/><Relationship Id="rId301" Type="http://schemas.openxmlformats.org/officeDocument/2006/relationships/image" Target="../media/image862.png"/><Relationship Id="rId322" Type="http://schemas.openxmlformats.org/officeDocument/2006/relationships/customXml" Target="../ink/ink874.xml"/><Relationship Id="rId343" Type="http://schemas.openxmlformats.org/officeDocument/2006/relationships/image" Target="../media/image883.png"/><Relationship Id="rId364" Type="http://schemas.openxmlformats.org/officeDocument/2006/relationships/customXml" Target="../ink/ink895.xml"/><Relationship Id="rId61" Type="http://schemas.openxmlformats.org/officeDocument/2006/relationships/image" Target="../media/image742.png"/><Relationship Id="rId82" Type="http://schemas.openxmlformats.org/officeDocument/2006/relationships/customXml" Target="../ink/ink754.xml"/><Relationship Id="rId199" Type="http://schemas.openxmlformats.org/officeDocument/2006/relationships/image" Target="../media/image811.png"/><Relationship Id="rId203" Type="http://schemas.openxmlformats.org/officeDocument/2006/relationships/image" Target="../media/image813.png"/><Relationship Id="rId385" Type="http://schemas.openxmlformats.org/officeDocument/2006/relationships/image" Target="../media/image904.png"/><Relationship Id="rId19" Type="http://schemas.openxmlformats.org/officeDocument/2006/relationships/image" Target="../media/image721.png"/><Relationship Id="rId224" Type="http://schemas.openxmlformats.org/officeDocument/2006/relationships/customXml" Target="../ink/ink825.xml"/><Relationship Id="rId245" Type="http://schemas.openxmlformats.org/officeDocument/2006/relationships/image" Target="../media/image834.png"/><Relationship Id="rId266" Type="http://schemas.openxmlformats.org/officeDocument/2006/relationships/customXml" Target="../ink/ink846.xml"/><Relationship Id="rId287" Type="http://schemas.openxmlformats.org/officeDocument/2006/relationships/image" Target="../media/image855.png"/><Relationship Id="rId30" Type="http://schemas.openxmlformats.org/officeDocument/2006/relationships/customXml" Target="../ink/ink728.xml"/><Relationship Id="rId105" Type="http://schemas.openxmlformats.org/officeDocument/2006/relationships/image" Target="../media/image764.png"/><Relationship Id="rId126" Type="http://schemas.openxmlformats.org/officeDocument/2006/relationships/customXml" Target="../ink/ink776.xml"/><Relationship Id="rId147" Type="http://schemas.openxmlformats.org/officeDocument/2006/relationships/image" Target="../media/image785.png"/><Relationship Id="rId168" Type="http://schemas.openxmlformats.org/officeDocument/2006/relationships/customXml" Target="../ink/ink797.xml"/><Relationship Id="rId312" Type="http://schemas.openxmlformats.org/officeDocument/2006/relationships/customXml" Target="../ink/ink869.xml"/><Relationship Id="rId333" Type="http://schemas.openxmlformats.org/officeDocument/2006/relationships/image" Target="../media/image878.png"/><Relationship Id="rId354" Type="http://schemas.openxmlformats.org/officeDocument/2006/relationships/customXml" Target="../ink/ink890.xml"/><Relationship Id="rId51" Type="http://schemas.openxmlformats.org/officeDocument/2006/relationships/image" Target="../media/image737.png"/><Relationship Id="rId72" Type="http://schemas.openxmlformats.org/officeDocument/2006/relationships/customXml" Target="../ink/ink749.xml"/><Relationship Id="rId93" Type="http://schemas.openxmlformats.org/officeDocument/2006/relationships/image" Target="../media/image758.png"/><Relationship Id="rId189" Type="http://schemas.openxmlformats.org/officeDocument/2006/relationships/image" Target="../media/image806.png"/><Relationship Id="rId375" Type="http://schemas.openxmlformats.org/officeDocument/2006/relationships/image" Target="../media/image899.png"/><Relationship Id="rId3" Type="http://schemas.openxmlformats.org/officeDocument/2006/relationships/image" Target="../media/image713.png"/><Relationship Id="rId214" Type="http://schemas.openxmlformats.org/officeDocument/2006/relationships/customXml" Target="../ink/ink820.xml"/><Relationship Id="rId235" Type="http://schemas.openxmlformats.org/officeDocument/2006/relationships/image" Target="../media/image829.png"/><Relationship Id="rId256" Type="http://schemas.openxmlformats.org/officeDocument/2006/relationships/customXml" Target="../ink/ink841.xml"/><Relationship Id="rId277" Type="http://schemas.openxmlformats.org/officeDocument/2006/relationships/image" Target="../media/image850.png"/><Relationship Id="rId298" Type="http://schemas.openxmlformats.org/officeDocument/2006/relationships/customXml" Target="../ink/ink862.xml"/><Relationship Id="rId116" Type="http://schemas.openxmlformats.org/officeDocument/2006/relationships/customXml" Target="../ink/ink771.xml"/><Relationship Id="rId137" Type="http://schemas.openxmlformats.org/officeDocument/2006/relationships/image" Target="../media/image780.png"/><Relationship Id="rId158" Type="http://schemas.openxmlformats.org/officeDocument/2006/relationships/customXml" Target="../ink/ink792.xml"/><Relationship Id="rId302" Type="http://schemas.openxmlformats.org/officeDocument/2006/relationships/customXml" Target="../ink/ink864.xml"/><Relationship Id="rId323" Type="http://schemas.openxmlformats.org/officeDocument/2006/relationships/image" Target="../media/image873.png"/><Relationship Id="rId344" Type="http://schemas.openxmlformats.org/officeDocument/2006/relationships/customXml" Target="../ink/ink885.xml"/><Relationship Id="rId20" Type="http://schemas.openxmlformats.org/officeDocument/2006/relationships/customXml" Target="../ink/ink723.xml"/><Relationship Id="rId41" Type="http://schemas.openxmlformats.org/officeDocument/2006/relationships/image" Target="../media/image732.png"/><Relationship Id="rId62" Type="http://schemas.openxmlformats.org/officeDocument/2006/relationships/customXml" Target="../ink/ink744.xml"/><Relationship Id="rId83" Type="http://schemas.openxmlformats.org/officeDocument/2006/relationships/image" Target="../media/image753.png"/><Relationship Id="rId179" Type="http://schemas.openxmlformats.org/officeDocument/2006/relationships/image" Target="../media/image801.png"/><Relationship Id="rId365" Type="http://schemas.openxmlformats.org/officeDocument/2006/relationships/image" Target="../media/image894.png"/><Relationship Id="rId386" Type="http://schemas.openxmlformats.org/officeDocument/2006/relationships/customXml" Target="../ink/ink906.xml"/><Relationship Id="rId190" Type="http://schemas.openxmlformats.org/officeDocument/2006/relationships/customXml" Target="../ink/ink808.xml"/><Relationship Id="rId204" Type="http://schemas.openxmlformats.org/officeDocument/2006/relationships/customXml" Target="../ink/ink815.xml"/><Relationship Id="rId225" Type="http://schemas.openxmlformats.org/officeDocument/2006/relationships/image" Target="../media/image824.png"/><Relationship Id="rId246" Type="http://schemas.openxmlformats.org/officeDocument/2006/relationships/customXml" Target="../ink/ink836.xml"/><Relationship Id="rId267" Type="http://schemas.openxmlformats.org/officeDocument/2006/relationships/image" Target="../media/image845.png"/><Relationship Id="rId288" Type="http://schemas.openxmlformats.org/officeDocument/2006/relationships/customXml" Target="../ink/ink857.xml"/><Relationship Id="rId106" Type="http://schemas.openxmlformats.org/officeDocument/2006/relationships/customXml" Target="../ink/ink766.xml"/><Relationship Id="rId127" Type="http://schemas.openxmlformats.org/officeDocument/2006/relationships/image" Target="../media/image775.png"/><Relationship Id="rId313" Type="http://schemas.openxmlformats.org/officeDocument/2006/relationships/image" Target="../media/image868.png"/><Relationship Id="rId10" Type="http://schemas.openxmlformats.org/officeDocument/2006/relationships/customXml" Target="../ink/ink718.xml"/><Relationship Id="rId31" Type="http://schemas.openxmlformats.org/officeDocument/2006/relationships/image" Target="../media/image727.png"/><Relationship Id="rId52" Type="http://schemas.openxmlformats.org/officeDocument/2006/relationships/customXml" Target="../ink/ink739.xml"/><Relationship Id="rId73" Type="http://schemas.openxmlformats.org/officeDocument/2006/relationships/image" Target="../media/image748.png"/><Relationship Id="rId94" Type="http://schemas.openxmlformats.org/officeDocument/2006/relationships/customXml" Target="../ink/ink760.xml"/><Relationship Id="rId148" Type="http://schemas.openxmlformats.org/officeDocument/2006/relationships/customXml" Target="../ink/ink787.xml"/><Relationship Id="rId169" Type="http://schemas.openxmlformats.org/officeDocument/2006/relationships/image" Target="../media/image796.png"/><Relationship Id="rId334" Type="http://schemas.openxmlformats.org/officeDocument/2006/relationships/customXml" Target="../ink/ink880.xml"/><Relationship Id="rId355" Type="http://schemas.openxmlformats.org/officeDocument/2006/relationships/image" Target="../media/image889.png"/><Relationship Id="rId376" Type="http://schemas.openxmlformats.org/officeDocument/2006/relationships/customXml" Target="../ink/ink901.xml"/><Relationship Id="rId4" Type="http://schemas.openxmlformats.org/officeDocument/2006/relationships/customXml" Target="../ink/ink715.xml"/><Relationship Id="rId180" Type="http://schemas.openxmlformats.org/officeDocument/2006/relationships/customXml" Target="../ink/ink803.xml"/><Relationship Id="rId215" Type="http://schemas.openxmlformats.org/officeDocument/2006/relationships/image" Target="../media/image819.png"/><Relationship Id="rId236" Type="http://schemas.openxmlformats.org/officeDocument/2006/relationships/customXml" Target="../ink/ink831.xml"/><Relationship Id="rId257" Type="http://schemas.openxmlformats.org/officeDocument/2006/relationships/image" Target="../media/image840.png"/><Relationship Id="rId278" Type="http://schemas.openxmlformats.org/officeDocument/2006/relationships/customXml" Target="../ink/ink852.xml"/><Relationship Id="rId303" Type="http://schemas.openxmlformats.org/officeDocument/2006/relationships/image" Target="../media/image863.png"/><Relationship Id="rId42" Type="http://schemas.openxmlformats.org/officeDocument/2006/relationships/customXml" Target="../ink/ink734.xml"/><Relationship Id="rId84" Type="http://schemas.openxmlformats.org/officeDocument/2006/relationships/customXml" Target="../ink/ink755.xml"/><Relationship Id="rId138" Type="http://schemas.openxmlformats.org/officeDocument/2006/relationships/customXml" Target="../ink/ink782.xml"/><Relationship Id="rId345" Type="http://schemas.openxmlformats.org/officeDocument/2006/relationships/image" Target="../media/image884.png"/><Relationship Id="rId387" Type="http://schemas.openxmlformats.org/officeDocument/2006/relationships/image" Target="../media/image90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7.png"/><Relationship Id="rId21" Type="http://schemas.openxmlformats.org/officeDocument/2006/relationships/image" Target="../media/image919.png"/><Relationship Id="rId42" Type="http://schemas.openxmlformats.org/officeDocument/2006/relationships/customXml" Target="../ink/ink931.xml"/><Relationship Id="rId63" Type="http://schemas.openxmlformats.org/officeDocument/2006/relationships/image" Target="../media/image940.png"/><Relationship Id="rId84" Type="http://schemas.openxmlformats.org/officeDocument/2006/relationships/customXml" Target="../ink/ink952.xml"/><Relationship Id="rId138" Type="http://schemas.openxmlformats.org/officeDocument/2006/relationships/customXml" Target="../ink/ink979.xml"/><Relationship Id="rId159" Type="http://schemas.openxmlformats.org/officeDocument/2006/relationships/image" Target="../media/image988.png"/><Relationship Id="rId170" Type="http://schemas.openxmlformats.org/officeDocument/2006/relationships/customXml" Target="../ink/ink995.xml"/><Relationship Id="rId191" Type="http://schemas.openxmlformats.org/officeDocument/2006/relationships/image" Target="../media/image1004.png"/><Relationship Id="rId205" Type="http://schemas.openxmlformats.org/officeDocument/2006/relationships/image" Target="../media/image1011.png"/><Relationship Id="rId226" Type="http://schemas.openxmlformats.org/officeDocument/2006/relationships/customXml" Target="../ink/ink1023.xml"/><Relationship Id="rId247" Type="http://schemas.openxmlformats.org/officeDocument/2006/relationships/image" Target="../media/image1032.png"/><Relationship Id="rId107" Type="http://schemas.openxmlformats.org/officeDocument/2006/relationships/image" Target="../media/image962.png"/><Relationship Id="rId268" Type="http://schemas.openxmlformats.org/officeDocument/2006/relationships/customXml" Target="../ink/ink1044.xml"/><Relationship Id="rId289" Type="http://schemas.openxmlformats.org/officeDocument/2006/relationships/image" Target="../media/image1053.png"/><Relationship Id="rId11" Type="http://schemas.openxmlformats.org/officeDocument/2006/relationships/image" Target="../media/image914.png"/><Relationship Id="rId32" Type="http://schemas.openxmlformats.org/officeDocument/2006/relationships/customXml" Target="../ink/ink926.xml"/><Relationship Id="rId53" Type="http://schemas.openxmlformats.org/officeDocument/2006/relationships/image" Target="../media/image935.png"/><Relationship Id="rId74" Type="http://schemas.openxmlformats.org/officeDocument/2006/relationships/customXml" Target="../ink/ink947.xml"/><Relationship Id="rId128" Type="http://schemas.openxmlformats.org/officeDocument/2006/relationships/customXml" Target="../ink/ink974.xml"/><Relationship Id="rId149" Type="http://schemas.openxmlformats.org/officeDocument/2006/relationships/image" Target="../media/image983.png"/><Relationship Id="rId5" Type="http://schemas.openxmlformats.org/officeDocument/2006/relationships/image" Target="../media/image911.png"/><Relationship Id="rId95" Type="http://schemas.openxmlformats.org/officeDocument/2006/relationships/image" Target="../media/image956.png"/><Relationship Id="rId160" Type="http://schemas.openxmlformats.org/officeDocument/2006/relationships/customXml" Target="../ink/ink990.xml"/><Relationship Id="rId181" Type="http://schemas.openxmlformats.org/officeDocument/2006/relationships/image" Target="../media/image999.png"/><Relationship Id="rId216" Type="http://schemas.openxmlformats.org/officeDocument/2006/relationships/customXml" Target="../ink/ink1018.xml"/><Relationship Id="rId237" Type="http://schemas.openxmlformats.org/officeDocument/2006/relationships/image" Target="../media/image1027.png"/><Relationship Id="rId258" Type="http://schemas.openxmlformats.org/officeDocument/2006/relationships/customXml" Target="../ink/ink1039.xml"/><Relationship Id="rId279" Type="http://schemas.openxmlformats.org/officeDocument/2006/relationships/image" Target="../media/image1048.png"/><Relationship Id="rId22" Type="http://schemas.openxmlformats.org/officeDocument/2006/relationships/customXml" Target="../ink/ink921.xml"/><Relationship Id="rId43" Type="http://schemas.openxmlformats.org/officeDocument/2006/relationships/image" Target="../media/image930.png"/><Relationship Id="rId64" Type="http://schemas.openxmlformats.org/officeDocument/2006/relationships/customXml" Target="../ink/ink942.xml"/><Relationship Id="rId118" Type="http://schemas.openxmlformats.org/officeDocument/2006/relationships/customXml" Target="../ink/ink969.xml"/><Relationship Id="rId139" Type="http://schemas.openxmlformats.org/officeDocument/2006/relationships/image" Target="../media/image978.png"/><Relationship Id="rId290" Type="http://schemas.openxmlformats.org/officeDocument/2006/relationships/customXml" Target="../ink/ink1055.xml"/><Relationship Id="rId85" Type="http://schemas.openxmlformats.org/officeDocument/2006/relationships/image" Target="../media/image951.png"/><Relationship Id="rId150" Type="http://schemas.openxmlformats.org/officeDocument/2006/relationships/customXml" Target="../ink/ink985.xml"/><Relationship Id="rId171" Type="http://schemas.openxmlformats.org/officeDocument/2006/relationships/image" Target="../media/image994.png"/><Relationship Id="rId192" Type="http://schemas.openxmlformats.org/officeDocument/2006/relationships/customXml" Target="../ink/ink1006.xml"/><Relationship Id="rId206" Type="http://schemas.openxmlformats.org/officeDocument/2006/relationships/customXml" Target="../ink/ink1013.xml"/><Relationship Id="rId227" Type="http://schemas.openxmlformats.org/officeDocument/2006/relationships/image" Target="../media/image1022.png"/><Relationship Id="rId248" Type="http://schemas.openxmlformats.org/officeDocument/2006/relationships/customXml" Target="../ink/ink1034.xml"/><Relationship Id="rId269" Type="http://schemas.openxmlformats.org/officeDocument/2006/relationships/image" Target="../media/image1043.png"/><Relationship Id="rId12" Type="http://schemas.openxmlformats.org/officeDocument/2006/relationships/customXml" Target="../ink/ink916.xml"/><Relationship Id="rId33" Type="http://schemas.openxmlformats.org/officeDocument/2006/relationships/image" Target="../media/image925.png"/><Relationship Id="rId108" Type="http://schemas.openxmlformats.org/officeDocument/2006/relationships/customXml" Target="../ink/ink964.xml"/><Relationship Id="rId129" Type="http://schemas.openxmlformats.org/officeDocument/2006/relationships/image" Target="../media/image973.png"/><Relationship Id="rId280" Type="http://schemas.openxmlformats.org/officeDocument/2006/relationships/customXml" Target="../ink/ink1050.xml"/><Relationship Id="rId54" Type="http://schemas.openxmlformats.org/officeDocument/2006/relationships/customXml" Target="../ink/ink937.xml"/><Relationship Id="rId75" Type="http://schemas.openxmlformats.org/officeDocument/2006/relationships/image" Target="../media/image946.png"/><Relationship Id="rId96" Type="http://schemas.openxmlformats.org/officeDocument/2006/relationships/customXml" Target="../ink/ink958.xml"/><Relationship Id="rId140" Type="http://schemas.openxmlformats.org/officeDocument/2006/relationships/customXml" Target="../ink/ink980.xml"/><Relationship Id="rId161" Type="http://schemas.openxmlformats.org/officeDocument/2006/relationships/image" Target="../media/image989.png"/><Relationship Id="rId182" Type="http://schemas.openxmlformats.org/officeDocument/2006/relationships/customXml" Target="../ink/ink1001.xml"/><Relationship Id="rId217" Type="http://schemas.openxmlformats.org/officeDocument/2006/relationships/image" Target="../media/image1017.png"/><Relationship Id="rId6" Type="http://schemas.openxmlformats.org/officeDocument/2006/relationships/customXml" Target="../ink/ink913.xml"/><Relationship Id="rId238" Type="http://schemas.openxmlformats.org/officeDocument/2006/relationships/customXml" Target="../ink/ink1029.xml"/><Relationship Id="rId259" Type="http://schemas.openxmlformats.org/officeDocument/2006/relationships/image" Target="../media/image1038.png"/><Relationship Id="rId23" Type="http://schemas.openxmlformats.org/officeDocument/2006/relationships/image" Target="../media/image920.png"/><Relationship Id="rId119" Type="http://schemas.openxmlformats.org/officeDocument/2006/relationships/image" Target="../media/image968.png"/><Relationship Id="rId270" Type="http://schemas.openxmlformats.org/officeDocument/2006/relationships/customXml" Target="../ink/ink1045.xml"/><Relationship Id="rId291" Type="http://schemas.openxmlformats.org/officeDocument/2006/relationships/image" Target="../media/image1054.png"/><Relationship Id="rId44" Type="http://schemas.openxmlformats.org/officeDocument/2006/relationships/customXml" Target="../ink/ink932.xml"/><Relationship Id="rId65" Type="http://schemas.openxmlformats.org/officeDocument/2006/relationships/image" Target="../media/image941.png"/><Relationship Id="rId86" Type="http://schemas.openxmlformats.org/officeDocument/2006/relationships/customXml" Target="../ink/ink953.xml"/><Relationship Id="rId130" Type="http://schemas.openxmlformats.org/officeDocument/2006/relationships/customXml" Target="../ink/ink975.xml"/><Relationship Id="rId151" Type="http://schemas.openxmlformats.org/officeDocument/2006/relationships/image" Target="../media/image984.png"/><Relationship Id="rId172" Type="http://schemas.openxmlformats.org/officeDocument/2006/relationships/customXml" Target="../ink/ink996.xml"/><Relationship Id="rId193" Type="http://schemas.openxmlformats.org/officeDocument/2006/relationships/image" Target="../media/image1005.png"/><Relationship Id="rId207" Type="http://schemas.openxmlformats.org/officeDocument/2006/relationships/image" Target="../media/image1012.png"/><Relationship Id="rId228" Type="http://schemas.openxmlformats.org/officeDocument/2006/relationships/customXml" Target="../ink/ink1024.xml"/><Relationship Id="rId249" Type="http://schemas.openxmlformats.org/officeDocument/2006/relationships/image" Target="../media/image1033.png"/><Relationship Id="rId13" Type="http://schemas.openxmlformats.org/officeDocument/2006/relationships/image" Target="../media/image915.png"/><Relationship Id="rId109" Type="http://schemas.openxmlformats.org/officeDocument/2006/relationships/image" Target="../media/image963.png"/><Relationship Id="rId260" Type="http://schemas.openxmlformats.org/officeDocument/2006/relationships/customXml" Target="../ink/ink1040.xml"/><Relationship Id="rId281" Type="http://schemas.openxmlformats.org/officeDocument/2006/relationships/image" Target="../media/image1049.png"/><Relationship Id="rId34" Type="http://schemas.openxmlformats.org/officeDocument/2006/relationships/customXml" Target="../ink/ink927.xml"/><Relationship Id="rId55" Type="http://schemas.openxmlformats.org/officeDocument/2006/relationships/image" Target="../media/image936.png"/><Relationship Id="rId76" Type="http://schemas.openxmlformats.org/officeDocument/2006/relationships/customXml" Target="../ink/ink948.xml"/><Relationship Id="rId97" Type="http://schemas.openxmlformats.org/officeDocument/2006/relationships/image" Target="../media/image957.png"/><Relationship Id="rId120" Type="http://schemas.openxmlformats.org/officeDocument/2006/relationships/customXml" Target="../ink/ink970.xml"/><Relationship Id="rId141" Type="http://schemas.openxmlformats.org/officeDocument/2006/relationships/image" Target="../media/image979.png"/><Relationship Id="rId7" Type="http://schemas.openxmlformats.org/officeDocument/2006/relationships/image" Target="../media/image912.png"/><Relationship Id="rId71" Type="http://schemas.openxmlformats.org/officeDocument/2006/relationships/image" Target="../media/image944.png"/><Relationship Id="rId92" Type="http://schemas.openxmlformats.org/officeDocument/2006/relationships/customXml" Target="../ink/ink956.xml"/><Relationship Id="rId162" Type="http://schemas.openxmlformats.org/officeDocument/2006/relationships/customXml" Target="../ink/ink991.xml"/><Relationship Id="rId183" Type="http://schemas.openxmlformats.org/officeDocument/2006/relationships/image" Target="../media/image1000.png"/><Relationship Id="rId213" Type="http://schemas.openxmlformats.org/officeDocument/2006/relationships/image" Target="../media/image1015.png"/><Relationship Id="rId218" Type="http://schemas.openxmlformats.org/officeDocument/2006/relationships/customXml" Target="../ink/ink1019.xml"/><Relationship Id="rId234" Type="http://schemas.openxmlformats.org/officeDocument/2006/relationships/customXml" Target="../ink/ink1027.xml"/><Relationship Id="rId239" Type="http://schemas.openxmlformats.org/officeDocument/2006/relationships/image" Target="../media/image1028.png"/><Relationship Id="rId2" Type="http://schemas.openxmlformats.org/officeDocument/2006/relationships/customXml" Target="../ink/ink911.xml"/><Relationship Id="rId29" Type="http://schemas.openxmlformats.org/officeDocument/2006/relationships/image" Target="../media/image923.png"/><Relationship Id="rId250" Type="http://schemas.openxmlformats.org/officeDocument/2006/relationships/customXml" Target="../ink/ink1035.xml"/><Relationship Id="rId255" Type="http://schemas.openxmlformats.org/officeDocument/2006/relationships/image" Target="../media/image1036.png"/><Relationship Id="rId271" Type="http://schemas.openxmlformats.org/officeDocument/2006/relationships/image" Target="../media/image1044.png"/><Relationship Id="rId276" Type="http://schemas.openxmlformats.org/officeDocument/2006/relationships/customXml" Target="../ink/ink1048.xml"/><Relationship Id="rId292" Type="http://schemas.openxmlformats.org/officeDocument/2006/relationships/customXml" Target="../ink/ink1056.xml"/><Relationship Id="rId297" Type="http://schemas.openxmlformats.org/officeDocument/2006/relationships/image" Target="../media/image1057.png"/><Relationship Id="rId24" Type="http://schemas.openxmlformats.org/officeDocument/2006/relationships/customXml" Target="../ink/ink922.xml"/><Relationship Id="rId40" Type="http://schemas.openxmlformats.org/officeDocument/2006/relationships/customXml" Target="../ink/ink930.xml"/><Relationship Id="rId45" Type="http://schemas.openxmlformats.org/officeDocument/2006/relationships/image" Target="../media/image931.png"/><Relationship Id="rId66" Type="http://schemas.openxmlformats.org/officeDocument/2006/relationships/customXml" Target="../ink/ink943.xml"/><Relationship Id="rId87" Type="http://schemas.openxmlformats.org/officeDocument/2006/relationships/image" Target="../media/image952.png"/><Relationship Id="rId110" Type="http://schemas.openxmlformats.org/officeDocument/2006/relationships/customXml" Target="../ink/ink965.xml"/><Relationship Id="rId115" Type="http://schemas.openxmlformats.org/officeDocument/2006/relationships/image" Target="../media/image966.png"/><Relationship Id="rId131" Type="http://schemas.openxmlformats.org/officeDocument/2006/relationships/image" Target="../media/image974.png"/><Relationship Id="rId136" Type="http://schemas.openxmlformats.org/officeDocument/2006/relationships/customXml" Target="../ink/ink978.xml"/><Relationship Id="rId157" Type="http://schemas.openxmlformats.org/officeDocument/2006/relationships/image" Target="../media/image987.png"/><Relationship Id="rId178" Type="http://schemas.openxmlformats.org/officeDocument/2006/relationships/customXml" Target="../ink/ink999.xml"/><Relationship Id="rId61" Type="http://schemas.openxmlformats.org/officeDocument/2006/relationships/image" Target="../media/image939.png"/><Relationship Id="rId82" Type="http://schemas.openxmlformats.org/officeDocument/2006/relationships/customXml" Target="../ink/ink951.xml"/><Relationship Id="rId152" Type="http://schemas.openxmlformats.org/officeDocument/2006/relationships/customXml" Target="../ink/ink986.xml"/><Relationship Id="rId173" Type="http://schemas.openxmlformats.org/officeDocument/2006/relationships/image" Target="../media/image995.png"/><Relationship Id="rId194" Type="http://schemas.openxmlformats.org/officeDocument/2006/relationships/customXml" Target="../ink/ink1007.xml"/><Relationship Id="rId199" Type="http://schemas.openxmlformats.org/officeDocument/2006/relationships/image" Target="../media/image1008.png"/><Relationship Id="rId203" Type="http://schemas.openxmlformats.org/officeDocument/2006/relationships/image" Target="../media/image1010.png"/><Relationship Id="rId208" Type="http://schemas.openxmlformats.org/officeDocument/2006/relationships/customXml" Target="../ink/ink1014.xml"/><Relationship Id="rId229" Type="http://schemas.openxmlformats.org/officeDocument/2006/relationships/image" Target="../media/image1023.png"/><Relationship Id="rId19" Type="http://schemas.openxmlformats.org/officeDocument/2006/relationships/image" Target="../media/image918.png"/><Relationship Id="rId224" Type="http://schemas.openxmlformats.org/officeDocument/2006/relationships/customXml" Target="../ink/ink1022.xml"/><Relationship Id="rId240" Type="http://schemas.openxmlformats.org/officeDocument/2006/relationships/customXml" Target="../ink/ink1030.xml"/><Relationship Id="rId245" Type="http://schemas.openxmlformats.org/officeDocument/2006/relationships/image" Target="../media/image1031.png"/><Relationship Id="rId261" Type="http://schemas.openxmlformats.org/officeDocument/2006/relationships/image" Target="../media/image1039.png"/><Relationship Id="rId266" Type="http://schemas.openxmlformats.org/officeDocument/2006/relationships/customXml" Target="../ink/ink1043.xml"/><Relationship Id="rId287" Type="http://schemas.openxmlformats.org/officeDocument/2006/relationships/image" Target="../media/image1052.png"/><Relationship Id="rId14" Type="http://schemas.openxmlformats.org/officeDocument/2006/relationships/customXml" Target="../ink/ink917.xml"/><Relationship Id="rId30" Type="http://schemas.openxmlformats.org/officeDocument/2006/relationships/customXml" Target="../ink/ink925.xml"/><Relationship Id="rId35" Type="http://schemas.openxmlformats.org/officeDocument/2006/relationships/image" Target="../media/image926.png"/><Relationship Id="rId56" Type="http://schemas.openxmlformats.org/officeDocument/2006/relationships/customXml" Target="../ink/ink938.xml"/><Relationship Id="rId77" Type="http://schemas.openxmlformats.org/officeDocument/2006/relationships/image" Target="../media/image947.png"/><Relationship Id="rId100" Type="http://schemas.openxmlformats.org/officeDocument/2006/relationships/customXml" Target="../ink/ink960.xml"/><Relationship Id="rId105" Type="http://schemas.openxmlformats.org/officeDocument/2006/relationships/image" Target="../media/image961.png"/><Relationship Id="rId126" Type="http://schemas.openxmlformats.org/officeDocument/2006/relationships/customXml" Target="../ink/ink973.xml"/><Relationship Id="rId147" Type="http://schemas.openxmlformats.org/officeDocument/2006/relationships/image" Target="../media/image982.png"/><Relationship Id="rId168" Type="http://schemas.openxmlformats.org/officeDocument/2006/relationships/customXml" Target="../ink/ink994.xml"/><Relationship Id="rId282" Type="http://schemas.openxmlformats.org/officeDocument/2006/relationships/customXml" Target="../ink/ink1051.xml"/><Relationship Id="rId8" Type="http://schemas.openxmlformats.org/officeDocument/2006/relationships/customXml" Target="../ink/ink914.xml"/><Relationship Id="rId51" Type="http://schemas.openxmlformats.org/officeDocument/2006/relationships/image" Target="../media/image934.png"/><Relationship Id="rId72" Type="http://schemas.openxmlformats.org/officeDocument/2006/relationships/customXml" Target="../ink/ink946.xml"/><Relationship Id="rId93" Type="http://schemas.openxmlformats.org/officeDocument/2006/relationships/image" Target="../media/image955.png"/><Relationship Id="rId98" Type="http://schemas.openxmlformats.org/officeDocument/2006/relationships/customXml" Target="../ink/ink959.xml"/><Relationship Id="rId121" Type="http://schemas.openxmlformats.org/officeDocument/2006/relationships/image" Target="../media/image969.png"/><Relationship Id="rId142" Type="http://schemas.openxmlformats.org/officeDocument/2006/relationships/customXml" Target="../ink/ink981.xml"/><Relationship Id="rId163" Type="http://schemas.openxmlformats.org/officeDocument/2006/relationships/image" Target="../media/image990.png"/><Relationship Id="rId184" Type="http://schemas.openxmlformats.org/officeDocument/2006/relationships/customXml" Target="../ink/ink1002.xml"/><Relationship Id="rId189" Type="http://schemas.openxmlformats.org/officeDocument/2006/relationships/image" Target="../media/image1003.png"/><Relationship Id="rId219" Type="http://schemas.openxmlformats.org/officeDocument/2006/relationships/image" Target="../media/image1018.png"/><Relationship Id="rId3" Type="http://schemas.openxmlformats.org/officeDocument/2006/relationships/image" Target="../media/image910.png"/><Relationship Id="rId214" Type="http://schemas.openxmlformats.org/officeDocument/2006/relationships/customXml" Target="../ink/ink1017.xml"/><Relationship Id="rId230" Type="http://schemas.openxmlformats.org/officeDocument/2006/relationships/customXml" Target="../ink/ink1025.xml"/><Relationship Id="rId235" Type="http://schemas.openxmlformats.org/officeDocument/2006/relationships/image" Target="../media/image1026.png"/><Relationship Id="rId251" Type="http://schemas.openxmlformats.org/officeDocument/2006/relationships/image" Target="../media/image1034.png"/><Relationship Id="rId256" Type="http://schemas.openxmlformats.org/officeDocument/2006/relationships/customXml" Target="../ink/ink1038.xml"/><Relationship Id="rId277" Type="http://schemas.openxmlformats.org/officeDocument/2006/relationships/image" Target="../media/image1047.png"/><Relationship Id="rId25" Type="http://schemas.openxmlformats.org/officeDocument/2006/relationships/image" Target="../media/image921.png"/><Relationship Id="rId46" Type="http://schemas.openxmlformats.org/officeDocument/2006/relationships/customXml" Target="../ink/ink933.xml"/><Relationship Id="rId67" Type="http://schemas.openxmlformats.org/officeDocument/2006/relationships/image" Target="../media/image942.png"/><Relationship Id="rId116" Type="http://schemas.openxmlformats.org/officeDocument/2006/relationships/customXml" Target="../ink/ink968.xml"/><Relationship Id="rId137" Type="http://schemas.openxmlformats.org/officeDocument/2006/relationships/image" Target="../media/image977.png"/><Relationship Id="rId158" Type="http://schemas.openxmlformats.org/officeDocument/2006/relationships/customXml" Target="../ink/ink989.xml"/><Relationship Id="rId272" Type="http://schemas.openxmlformats.org/officeDocument/2006/relationships/customXml" Target="../ink/ink1046.xml"/><Relationship Id="rId293" Type="http://schemas.openxmlformats.org/officeDocument/2006/relationships/image" Target="../media/image1055.png"/><Relationship Id="rId20" Type="http://schemas.openxmlformats.org/officeDocument/2006/relationships/customXml" Target="../ink/ink920.xml"/><Relationship Id="rId41" Type="http://schemas.openxmlformats.org/officeDocument/2006/relationships/image" Target="../media/image929.png"/><Relationship Id="rId62" Type="http://schemas.openxmlformats.org/officeDocument/2006/relationships/customXml" Target="../ink/ink941.xml"/><Relationship Id="rId83" Type="http://schemas.openxmlformats.org/officeDocument/2006/relationships/image" Target="../media/image950.png"/><Relationship Id="rId88" Type="http://schemas.openxmlformats.org/officeDocument/2006/relationships/customXml" Target="../ink/ink954.xml"/><Relationship Id="rId111" Type="http://schemas.openxmlformats.org/officeDocument/2006/relationships/image" Target="../media/image964.png"/><Relationship Id="rId132" Type="http://schemas.openxmlformats.org/officeDocument/2006/relationships/customXml" Target="../ink/ink976.xml"/><Relationship Id="rId153" Type="http://schemas.openxmlformats.org/officeDocument/2006/relationships/image" Target="../media/image985.png"/><Relationship Id="rId174" Type="http://schemas.openxmlformats.org/officeDocument/2006/relationships/customXml" Target="../ink/ink997.xml"/><Relationship Id="rId179" Type="http://schemas.openxmlformats.org/officeDocument/2006/relationships/image" Target="../media/image998.png"/><Relationship Id="rId195" Type="http://schemas.openxmlformats.org/officeDocument/2006/relationships/image" Target="../media/image1006.png"/><Relationship Id="rId209" Type="http://schemas.openxmlformats.org/officeDocument/2006/relationships/image" Target="../media/image1013.png"/><Relationship Id="rId190" Type="http://schemas.openxmlformats.org/officeDocument/2006/relationships/customXml" Target="../ink/ink1005.xml"/><Relationship Id="rId204" Type="http://schemas.openxmlformats.org/officeDocument/2006/relationships/customXml" Target="../ink/ink1012.xml"/><Relationship Id="rId220" Type="http://schemas.openxmlformats.org/officeDocument/2006/relationships/customXml" Target="../ink/ink1020.xml"/><Relationship Id="rId225" Type="http://schemas.openxmlformats.org/officeDocument/2006/relationships/image" Target="../media/image1021.png"/><Relationship Id="rId241" Type="http://schemas.openxmlformats.org/officeDocument/2006/relationships/image" Target="../media/image1029.png"/><Relationship Id="rId246" Type="http://schemas.openxmlformats.org/officeDocument/2006/relationships/customXml" Target="../ink/ink1033.xml"/><Relationship Id="rId267" Type="http://schemas.openxmlformats.org/officeDocument/2006/relationships/image" Target="../media/image1042.png"/><Relationship Id="rId288" Type="http://schemas.openxmlformats.org/officeDocument/2006/relationships/customXml" Target="../ink/ink1054.xml"/><Relationship Id="rId15" Type="http://schemas.openxmlformats.org/officeDocument/2006/relationships/image" Target="../media/image916.png"/><Relationship Id="rId36" Type="http://schemas.openxmlformats.org/officeDocument/2006/relationships/customXml" Target="../ink/ink928.xml"/><Relationship Id="rId57" Type="http://schemas.openxmlformats.org/officeDocument/2006/relationships/image" Target="../media/image937.png"/><Relationship Id="rId106" Type="http://schemas.openxmlformats.org/officeDocument/2006/relationships/customXml" Target="../ink/ink963.xml"/><Relationship Id="rId127" Type="http://schemas.openxmlformats.org/officeDocument/2006/relationships/image" Target="../media/image972.png"/><Relationship Id="rId262" Type="http://schemas.openxmlformats.org/officeDocument/2006/relationships/customXml" Target="../ink/ink1041.xml"/><Relationship Id="rId283" Type="http://schemas.openxmlformats.org/officeDocument/2006/relationships/image" Target="../media/image1050.png"/><Relationship Id="rId10" Type="http://schemas.openxmlformats.org/officeDocument/2006/relationships/customXml" Target="../ink/ink915.xml"/><Relationship Id="rId31" Type="http://schemas.openxmlformats.org/officeDocument/2006/relationships/image" Target="../media/image924.png"/><Relationship Id="rId52" Type="http://schemas.openxmlformats.org/officeDocument/2006/relationships/customXml" Target="../ink/ink936.xml"/><Relationship Id="rId73" Type="http://schemas.openxmlformats.org/officeDocument/2006/relationships/image" Target="../media/image945.png"/><Relationship Id="rId78" Type="http://schemas.openxmlformats.org/officeDocument/2006/relationships/customXml" Target="../ink/ink949.xml"/><Relationship Id="rId94" Type="http://schemas.openxmlformats.org/officeDocument/2006/relationships/customXml" Target="../ink/ink957.xml"/><Relationship Id="rId99" Type="http://schemas.openxmlformats.org/officeDocument/2006/relationships/image" Target="../media/image958.png"/><Relationship Id="rId101" Type="http://schemas.openxmlformats.org/officeDocument/2006/relationships/image" Target="../media/image959.png"/><Relationship Id="rId122" Type="http://schemas.openxmlformats.org/officeDocument/2006/relationships/customXml" Target="../ink/ink971.xml"/><Relationship Id="rId143" Type="http://schemas.openxmlformats.org/officeDocument/2006/relationships/image" Target="../media/image980.png"/><Relationship Id="rId148" Type="http://schemas.openxmlformats.org/officeDocument/2006/relationships/customXml" Target="../ink/ink984.xml"/><Relationship Id="rId164" Type="http://schemas.openxmlformats.org/officeDocument/2006/relationships/customXml" Target="../ink/ink992.xml"/><Relationship Id="rId169" Type="http://schemas.openxmlformats.org/officeDocument/2006/relationships/image" Target="../media/image993.png"/><Relationship Id="rId185" Type="http://schemas.openxmlformats.org/officeDocument/2006/relationships/image" Target="../media/image1001.png"/><Relationship Id="rId4" Type="http://schemas.openxmlformats.org/officeDocument/2006/relationships/customXml" Target="../ink/ink912.xml"/><Relationship Id="rId9" Type="http://schemas.openxmlformats.org/officeDocument/2006/relationships/image" Target="../media/image913.png"/><Relationship Id="rId180" Type="http://schemas.openxmlformats.org/officeDocument/2006/relationships/customXml" Target="../ink/ink1000.xml"/><Relationship Id="rId210" Type="http://schemas.openxmlformats.org/officeDocument/2006/relationships/customXml" Target="../ink/ink1015.xml"/><Relationship Id="rId215" Type="http://schemas.openxmlformats.org/officeDocument/2006/relationships/image" Target="../media/image1016.png"/><Relationship Id="rId236" Type="http://schemas.openxmlformats.org/officeDocument/2006/relationships/customXml" Target="../ink/ink1028.xml"/><Relationship Id="rId257" Type="http://schemas.openxmlformats.org/officeDocument/2006/relationships/image" Target="../media/image1037.png"/><Relationship Id="rId278" Type="http://schemas.openxmlformats.org/officeDocument/2006/relationships/customXml" Target="../ink/ink1049.xml"/><Relationship Id="rId26" Type="http://schemas.openxmlformats.org/officeDocument/2006/relationships/customXml" Target="../ink/ink923.xml"/><Relationship Id="rId231" Type="http://schemas.openxmlformats.org/officeDocument/2006/relationships/image" Target="../media/image1024.png"/><Relationship Id="rId252" Type="http://schemas.openxmlformats.org/officeDocument/2006/relationships/customXml" Target="../ink/ink1036.xml"/><Relationship Id="rId273" Type="http://schemas.openxmlformats.org/officeDocument/2006/relationships/image" Target="../media/image1045.png"/><Relationship Id="rId294" Type="http://schemas.openxmlformats.org/officeDocument/2006/relationships/customXml" Target="../ink/ink1057.xml"/><Relationship Id="rId47" Type="http://schemas.openxmlformats.org/officeDocument/2006/relationships/image" Target="../media/image932.png"/><Relationship Id="rId68" Type="http://schemas.openxmlformats.org/officeDocument/2006/relationships/customXml" Target="../ink/ink944.xml"/><Relationship Id="rId89" Type="http://schemas.openxmlformats.org/officeDocument/2006/relationships/image" Target="../media/image953.png"/><Relationship Id="rId112" Type="http://schemas.openxmlformats.org/officeDocument/2006/relationships/customXml" Target="../ink/ink966.xml"/><Relationship Id="rId133" Type="http://schemas.openxmlformats.org/officeDocument/2006/relationships/image" Target="../media/image975.png"/><Relationship Id="rId154" Type="http://schemas.openxmlformats.org/officeDocument/2006/relationships/customXml" Target="../ink/ink987.xml"/><Relationship Id="rId175" Type="http://schemas.openxmlformats.org/officeDocument/2006/relationships/image" Target="../media/image996.png"/><Relationship Id="rId196" Type="http://schemas.openxmlformats.org/officeDocument/2006/relationships/customXml" Target="../ink/ink1008.xml"/><Relationship Id="rId200" Type="http://schemas.openxmlformats.org/officeDocument/2006/relationships/customXml" Target="../ink/ink1010.xml"/><Relationship Id="rId16" Type="http://schemas.openxmlformats.org/officeDocument/2006/relationships/customXml" Target="../ink/ink918.xml"/><Relationship Id="rId221" Type="http://schemas.openxmlformats.org/officeDocument/2006/relationships/image" Target="../media/image1019.png"/><Relationship Id="rId242" Type="http://schemas.openxmlformats.org/officeDocument/2006/relationships/customXml" Target="../ink/ink1031.xml"/><Relationship Id="rId263" Type="http://schemas.openxmlformats.org/officeDocument/2006/relationships/image" Target="../media/image1040.png"/><Relationship Id="rId284" Type="http://schemas.openxmlformats.org/officeDocument/2006/relationships/customXml" Target="../ink/ink1052.xml"/><Relationship Id="rId37" Type="http://schemas.openxmlformats.org/officeDocument/2006/relationships/image" Target="../media/image927.png"/><Relationship Id="rId58" Type="http://schemas.openxmlformats.org/officeDocument/2006/relationships/customXml" Target="../ink/ink939.xml"/><Relationship Id="rId79" Type="http://schemas.openxmlformats.org/officeDocument/2006/relationships/image" Target="../media/image948.png"/><Relationship Id="rId102" Type="http://schemas.openxmlformats.org/officeDocument/2006/relationships/customXml" Target="../ink/ink961.xml"/><Relationship Id="rId123" Type="http://schemas.openxmlformats.org/officeDocument/2006/relationships/image" Target="../media/image970.png"/><Relationship Id="rId144" Type="http://schemas.openxmlformats.org/officeDocument/2006/relationships/customXml" Target="../ink/ink982.xml"/><Relationship Id="rId90" Type="http://schemas.openxmlformats.org/officeDocument/2006/relationships/customXml" Target="../ink/ink955.xml"/><Relationship Id="rId165" Type="http://schemas.openxmlformats.org/officeDocument/2006/relationships/image" Target="../media/image991.png"/><Relationship Id="rId186" Type="http://schemas.openxmlformats.org/officeDocument/2006/relationships/customXml" Target="../ink/ink1003.xml"/><Relationship Id="rId211" Type="http://schemas.openxmlformats.org/officeDocument/2006/relationships/image" Target="../media/image1014.png"/><Relationship Id="rId232" Type="http://schemas.openxmlformats.org/officeDocument/2006/relationships/customXml" Target="../ink/ink1026.xml"/><Relationship Id="rId253" Type="http://schemas.openxmlformats.org/officeDocument/2006/relationships/image" Target="../media/image1035.png"/><Relationship Id="rId274" Type="http://schemas.openxmlformats.org/officeDocument/2006/relationships/customXml" Target="../ink/ink1047.xml"/><Relationship Id="rId295" Type="http://schemas.openxmlformats.org/officeDocument/2006/relationships/image" Target="../media/image1056.png"/><Relationship Id="rId27" Type="http://schemas.openxmlformats.org/officeDocument/2006/relationships/image" Target="../media/image922.png"/><Relationship Id="rId48" Type="http://schemas.openxmlformats.org/officeDocument/2006/relationships/customXml" Target="../ink/ink934.xml"/><Relationship Id="rId69" Type="http://schemas.openxmlformats.org/officeDocument/2006/relationships/image" Target="../media/image943.png"/><Relationship Id="rId113" Type="http://schemas.openxmlformats.org/officeDocument/2006/relationships/image" Target="../media/image965.png"/><Relationship Id="rId134" Type="http://schemas.openxmlformats.org/officeDocument/2006/relationships/customXml" Target="../ink/ink977.xml"/><Relationship Id="rId80" Type="http://schemas.openxmlformats.org/officeDocument/2006/relationships/customXml" Target="../ink/ink950.xml"/><Relationship Id="rId155" Type="http://schemas.openxmlformats.org/officeDocument/2006/relationships/image" Target="../media/image986.png"/><Relationship Id="rId176" Type="http://schemas.openxmlformats.org/officeDocument/2006/relationships/customXml" Target="../ink/ink998.xml"/><Relationship Id="rId197" Type="http://schemas.openxmlformats.org/officeDocument/2006/relationships/image" Target="../media/image1007.png"/><Relationship Id="rId201" Type="http://schemas.openxmlformats.org/officeDocument/2006/relationships/image" Target="../media/image1009.png"/><Relationship Id="rId222" Type="http://schemas.openxmlformats.org/officeDocument/2006/relationships/customXml" Target="../ink/ink1021.xml"/><Relationship Id="rId243" Type="http://schemas.openxmlformats.org/officeDocument/2006/relationships/image" Target="../media/image1030.png"/><Relationship Id="rId264" Type="http://schemas.openxmlformats.org/officeDocument/2006/relationships/customXml" Target="../ink/ink1042.xml"/><Relationship Id="rId285" Type="http://schemas.openxmlformats.org/officeDocument/2006/relationships/image" Target="../media/image1051.png"/><Relationship Id="rId17" Type="http://schemas.openxmlformats.org/officeDocument/2006/relationships/image" Target="../media/image917.png"/><Relationship Id="rId38" Type="http://schemas.openxmlformats.org/officeDocument/2006/relationships/customXml" Target="../ink/ink929.xml"/><Relationship Id="rId59" Type="http://schemas.openxmlformats.org/officeDocument/2006/relationships/image" Target="../media/image938.png"/><Relationship Id="rId103" Type="http://schemas.openxmlformats.org/officeDocument/2006/relationships/image" Target="../media/image960.png"/><Relationship Id="rId124" Type="http://schemas.openxmlformats.org/officeDocument/2006/relationships/customXml" Target="../ink/ink972.xml"/><Relationship Id="rId70" Type="http://schemas.openxmlformats.org/officeDocument/2006/relationships/customXml" Target="../ink/ink945.xml"/><Relationship Id="rId91" Type="http://schemas.openxmlformats.org/officeDocument/2006/relationships/image" Target="../media/image954.png"/><Relationship Id="rId145" Type="http://schemas.openxmlformats.org/officeDocument/2006/relationships/image" Target="../media/image981.png"/><Relationship Id="rId166" Type="http://schemas.openxmlformats.org/officeDocument/2006/relationships/customXml" Target="../ink/ink993.xml"/><Relationship Id="rId187" Type="http://schemas.openxmlformats.org/officeDocument/2006/relationships/image" Target="../media/image10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16.xml"/><Relationship Id="rId233" Type="http://schemas.openxmlformats.org/officeDocument/2006/relationships/image" Target="../media/image1025.png"/><Relationship Id="rId254" Type="http://schemas.openxmlformats.org/officeDocument/2006/relationships/customXml" Target="../ink/ink1037.xml"/><Relationship Id="rId28" Type="http://schemas.openxmlformats.org/officeDocument/2006/relationships/customXml" Target="../ink/ink924.xml"/><Relationship Id="rId49" Type="http://schemas.openxmlformats.org/officeDocument/2006/relationships/image" Target="../media/image933.png"/><Relationship Id="rId114" Type="http://schemas.openxmlformats.org/officeDocument/2006/relationships/customXml" Target="../ink/ink967.xml"/><Relationship Id="rId275" Type="http://schemas.openxmlformats.org/officeDocument/2006/relationships/image" Target="../media/image1046.png"/><Relationship Id="rId296" Type="http://schemas.openxmlformats.org/officeDocument/2006/relationships/customXml" Target="../ink/ink1058.xml"/><Relationship Id="rId60" Type="http://schemas.openxmlformats.org/officeDocument/2006/relationships/customXml" Target="../ink/ink940.xml"/><Relationship Id="rId81" Type="http://schemas.openxmlformats.org/officeDocument/2006/relationships/image" Target="../media/image949.png"/><Relationship Id="rId135" Type="http://schemas.openxmlformats.org/officeDocument/2006/relationships/image" Target="../media/image976.png"/><Relationship Id="rId156" Type="http://schemas.openxmlformats.org/officeDocument/2006/relationships/customXml" Target="../ink/ink988.xml"/><Relationship Id="rId177" Type="http://schemas.openxmlformats.org/officeDocument/2006/relationships/image" Target="../media/image997.png"/><Relationship Id="rId198" Type="http://schemas.openxmlformats.org/officeDocument/2006/relationships/customXml" Target="../ink/ink1009.xml"/><Relationship Id="rId202" Type="http://schemas.openxmlformats.org/officeDocument/2006/relationships/customXml" Target="../ink/ink1011.xml"/><Relationship Id="rId223" Type="http://schemas.openxmlformats.org/officeDocument/2006/relationships/image" Target="../media/image1020.png"/><Relationship Id="rId244" Type="http://schemas.openxmlformats.org/officeDocument/2006/relationships/customXml" Target="../ink/ink1032.xml"/><Relationship Id="rId18" Type="http://schemas.openxmlformats.org/officeDocument/2006/relationships/customXml" Target="../ink/ink919.xml"/><Relationship Id="rId39" Type="http://schemas.openxmlformats.org/officeDocument/2006/relationships/image" Target="../media/image928.png"/><Relationship Id="rId265" Type="http://schemas.openxmlformats.org/officeDocument/2006/relationships/image" Target="../media/image1041.png"/><Relationship Id="rId286" Type="http://schemas.openxmlformats.org/officeDocument/2006/relationships/customXml" Target="../ink/ink1053.xml"/><Relationship Id="rId50" Type="http://schemas.openxmlformats.org/officeDocument/2006/relationships/customXml" Target="../ink/ink935.xml"/><Relationship Id="rId104" Type="http://schemas.openxmlformats.org/officeDocument/2006/relationships/customXml" Target="../ink/ink962.xml"/><Relationship Id="rId125" Type="http://schemas.openxmlformats.org/officeDocument/2006/relationships/image" Target="../media/image971.png"/><Relationship Id="rId146" Type="http://schemas.openxmlformats.org/officeDocument/2006/relationships/customXml" Target="../ink/ink983.xml"/><Relationship Id="rId167" Type="http://schemas.openxmlformats.org/officeDocument/2006/relationships/image" Target="../media/image992.png"/><Relationship Id="rId188" Type="http://schemas.openxmlformats.org/officeDocument/2006/relationships/customXml" Target="../ink/ink100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5.png"/><Relationship Id="rId21" Type="http://schemas.openxmlformats.org/officeDocument/2006/relationships/image" Target="../media/image1067.png"/><Relationship Id="rId42" Type="http://schemas.openxmlformats.org/officeDocument/2006/relationships/customXml" Target="../ink/ink1079.xml"/><Relationship Id="rId63" Type="http://schemas.openxmlformats.org/officeDocument/2006/relationships/image" Target="../media/image1088.png"/><Relationship Id="rId84" Type="http://schemas.openxmlformats.org/officeDocument/2006/relationships/customXml" Target="../ink/ink1100.xml"/><Relationship Id="rId138" Type="http://schemas.openxmlformats.org/officeDocument/2006/relationships/customXml" Target="../ink/ink1127.xml"/><Relationship Id="rId170" Type="http://schemas.openxmlformats.org/officeDocument/2006/relationships/customXml" Target="../ink/ink1142.xml"/><Relationship Id="rId191" Type="http://schemas.openxmlformats.org/officeDocument/2006/relationships/image" Target="../media/image1152.png"/><Relationship Id="rId205" Type="http://schemas.openxmlformats.org/officeDocument/2006/relationships/image" Target="../media/image1159.png"/><Relationship Id="rId226" Type="http://schemas.openxmlformats.org/officeDocument/2006/relationships/customXml" Target="../ink/ink1170.xml"/><Relationship Id="rId247" Type="http://schemas.openxmlformats.org/officeDocument/2006/relationships/image" Target="../media/image1136.png"/><Relationship Id="rId107" Type="http://schemas.openxmlformats.org/officeDocument/2006/relationships/image" Target="../media/image1110.png"/><Relationship Id="rId11" Type="http://schemas.openxmlformats.org/officeDocument/2006/relationships/image" Target="../media/image1062.png"/><Relationship Id="rId32" Type="http://schemas.openxmlformats.org/officeDocument/2006/relationships/customXml" Target="../ink/ink1074.xml"/><Relationship Id="rId53" Type="http://schemas.openxmlformats.org/officeDocument/2006/relationships/image" Target="../media/image1083.png"/><Relationship Id="rId74" Type="http://schemas.openxmlformats.org/officeDocument/2006/relationships/customXml" Target="../ink/ink1095.xml"/><Relationship Id="rId128" Type="http://schemas.openxmlformats.org/officeDocument/2006/relationships/customXml" Target="../ink/ink1122.xml"/><Relationship Id="rId149" Type="http://schemas.openxmlformats.org/officeDocument/2006/relationships/image" Target="../media/image1131.png"/><Relationship Id="rId5" Type="http://schemas.openxmlformats.org/officeDocument/2006/relationships/image" Target="../media/image1059.png"/><Relationship Id="rId95" Type="http://schemas.openxmlformats.org/officeDocument/2006/relationships/image" Target="../media/image1104.png"/><Relationship Id="rId181" Type="http://schemas.openxmlformats.org/officeDocument/2006/relationships/image" Target="../media/image1147.png"/><Relationship Id="rId216" Type="http://schemas.openxmlformats.org/officeDocument/2006/relationships/customXml" Target="../ink/ink1165.xml"/><Relationship Id="rId237" Type="http://schemas.openxmlformats.org/officeDocument/2006/relationships/image" Target="../media/image1175.png"/><Relationship Id="rId22" Type="http://schemas.openxmlformats.org/officeDocument/2006/relationships/customXml" Target="../ink/ink1069.xml"/><Relationship Id="rId43" Type="http://schemas.openxmlformats.org/officeDocument/2006/relationships/image" Target="../media/image1078.png"/><Relationship Id="rId64" Type="http://schemas.openxmlformats.org/officeDocument/2006/relationships/customXml" Target="../ink/ink1090.xml"/><Relationship Id="rId118" Type="http://schemas.openxmlformats.org/officeDocument/2006/relationships/customXml" Target="../ink/ink1117.xml"/><Relationship Id="rId139" Type="http://schemas.openxmlformats.org/officeDocument/2006/relationships/image" Target="../media/image1126.png"/><Relationship Id="rId85" Type="http://schemas.openxmlformats.org/officeDocument/2006/relationships/image" Target="../media/image1099.png"/><Relationship Id="rId150" Type="http://schemas.openxmlformats.org/officeDocument/2006/relationships/customXml" Target="../ink/ink1133.xml"/><Relationship Id="rId171" Type="http://schemas.openxmlformats.org/officeDocument/2006/relationships/image" Target="../media/image1142.png"/><Relationship Id="rId192" Type="http://schemas.openxmlformats.org/officeDocument/2006/relationships/customXml" Target="../ink/ink1153.xml"/><Relationship Id="rId206" Type="http://schemas.openxmlformats.org/officeDocument/2006/relationships/customXml" Target="../ink/ink1160.xml"/><Relationship Id="rId227" Type="http://schemas.openxmlformats.org/officeDocument/2006/relationships/image" Target="../media/image1170.png"/><Relationship Id="rId248" Type="http://schemas.openxmlformats.org/officeDocument/2006/relationships/customXml" Target="../ink/ink1181.xml"/><Relationship Id="rId12" Type="http://schemas.openxmlformats.org/officeDocument/2006/relationships/customXml" Target="../ink/ink1064.xml"/><Relationship Id="rId33" Type="http://schemas.openxmlformats.org/officeDocument/2006/relationships/image" Target="../media/image1073.png"/><Relationship Id="rId108" Type="http://schemas.openxmlformats.org/officeDocument/2006/relationships/customXml" Target="../ink/ink1112.xml"/><Relationship Id="rId129" Type="http://schemas.openxmlformats.org/officeDocument/2006/relationships/image" Target="../media/image1121.png"/><Relationship Id="rId54" Type="http://schemas.openxmlformats.org/officeDocument/2006/relationships/customXml" Target="../ink/ink1085.xml"/><Relationship Id="rId70" Type="http://schemas.openxmlformats.org/officeDocument/2006/relationships/customXml" Target="../ink/ink1093.xml"/><Relationship Id="rId75" Type="http://schemas.openxmlformats.org/officeDocument/2006/relationships/image" Target="../media/image1094.png"/><Relationship Id="rId91" Type="http://schemas.openxmlformats.org/officeDocument/2006/relationships/image" Target="../media/image1102.png"/><Relationship Id="rId96" Type="http://schemas.openxmlformats.org/officeDocument/2006/relationships/customXml" Target="../ink/ink1106.xml"/><Relationship Id="rId140" Type="http://schemas.openxmlformats.org/officeDocument/2006/relationships/customXml" Target="../ink/ink1128.xml"/><Relationship Id="rId145" Type="http://schemas.openxmlformats.org/officeDocument/2006/relationships/image" Target="../media/image1129.png"/><Relationship Id="rId161" Type="http://schemas.openxmlformats.org/officeDocument/2006/relationships/image" Target="../media/image1137.png"/><Relationship Id="rId166" Type="http://schemas.openxmlformats.org/officeDocument/2006/relationships/customXml" Target="../ink/ink1140.xml"/><Relationship Id="rId182" Type="http://schemas.openxmlformats.org/officeDocument/2006/relationships/customXml" Target="../ink/ink1148.xml"/><Relationship Id="rId187" Type="http://schemas.openxmlformats.org/officeDocument/2006/relationships/image" Target="../media/image1150.png"/><Relationship Id="rId217" Type="http://schemas.openxmlformats.org/officeDocument/2006/relationships/image" Target="../media/image11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61.xml"/><Relationship Id="rId212" Type="http://schemas.openxmlformats.org/officeDocument/2006/relationships/customXml" Target="../ink/ink1163.xml"/><Relationship Id="rId233" Type="http://schemas.openxmlformats.org/officeDocument/2006/relationships/image" Target="../media/image1173.png"/><Relationship Id="rId238" Type="http://schemas.openxmlformats.org/officeDocument/2006/relationships/customXml" Target="../ink/ink1176.xml"/><Relationship Id="rId254" Type="http://schemas.openxmlformats.org/officeDocument/2006/relationships/customXml" Target="../ink/ink1184.xml"/><Relationship Id="rId23" Type="http://schemas.openxmlformats.org/officeDocument/2006/relationships/image" Target="../media/image1068.png"/><Relationship Id="rId28" Type="http://schemas.openxmlformats.org/officeDocument/2006/relationships/customXml" Target="../ink/ink1072.xml"/><Relationship Id="rId49" Type="http://schemas.openxmlformats.org/officeDocument/2006/relationships/image" Target="../media/image1081.png"/><Relationship Id="rId114" Type="http://schemas.openxmlformats.org/officeDocument/2006/relationships/customXml" Target="../ink/ink1115.xml"/><Relationship Id="rId119" Type="http://schemas.openxmlformats.org/officeDocument/2006/relationships/image" Target="../media/image1116.png"/><Relationship Id="rId44" Type="http://schemas.openxmlformats.org/officeDocument/2006/relationships/customXml" Target="../ink/ink1080.xml"/><Relationship Id="rId60" Type="http://schemas.openxmlformats.org/officeDocument/2006/relationships/customXml" Target="../ink/ink1088.xml"/><Relationship Id="rId65" Type="http://schemas.openxmlformats.org/officeDocument/2006/relationships/image" Target="../media/image1089.png"/><Relationship Id="rId81" Type="http://schemas.openxmlformats.org/officeDocument/2006/relationships/image" Target="../media/image1097.png"/><Relationship Id="rId86" Type="http://schemas.openxmlformats.org/officeDocument/2006/relationships/customXml" Target="../ink/ink1101.xml"/><Relationship Id="rId130" Type="http://schemas.openxmlformats.org/officeDocument/2006/relationships/customXml" Target="../ink/ink1123.xml"/><Relationship Id="rId135" Type="http://schemas.openxmlformats.org/officeDocument/2006/relationships/image" Target="../media/image1124.png"/><Relationship Id="rId151" Type="http://schemas.openxmlformats.org/officeDocument/2006/relationships/image" Target="../media/image1132.png"/><Relationship Id="rId156" Type="http://schemas.openxmlformats.org/officeDocument/2006/relationships/customXml" Target="../ink/ink1136.xml"/><Relationship Id="rId177" Type="http://schemas.openxmlformats.org/officeDocument/2006/relationships/image" Target="../media/image1145.png"/><Relationship Id="rId198" Type="http://schemas.openxmlformats.org/officeDocument/2006/relationships/customXml" Target="../ink/ink1156.xml"/><Relationship Id="rId172" Type="http://schemas.openxmlformats.org/officeDocument/2006/relationships/customXml" Target="../ink/ink1143.xml"/><Relationship Id="rId193" Type="http://schemas.openxmlformats.org/officeDocument/2006/relationships/image" Target="../media/image1153.png"/><Relationship Id="rId202" Type="http://schemas.openxmlformats.org/officeDocument/2006/relationships/customXml" Target="../ink/ink1158.xml"/><Relationship Id="rId207" Type="http://schemas.openxmlformats.org/officeDocument/2006/relationships/image" Target="../media/image1160.png"/><Relationship Id="rId223" Type="http://schemas.openxmlformats.org/officeDocument/2006/relationships/image" Target="../media/image1168.png"/><Relationship Id="rId228" Type="http://schemas.openxmlformats.org/officeDocument/2006/relationships/customXml" Target="../ink/ink1171.xml"/><Relationship Id="rId244" Type="http://schemas.openxmlformats.org/officeDocument/2006/relationships/customXml" Target="../ink/ink1179.xml"/><Relationship Id="rId249" Type="http://schemas.openxmlformats.org/officeDocument/2006/relationships/image" Target="../media/image1180.png"/><Relationship Id="rId13" Type="http://schemas.openxmlformats.org/officeDocument/2006/relationships/image" Target="../media/image1063.png"/><Relationship Id="rId18" Type="http://schemas.openxmlformats.org/officeDocument/2006/relationships/customXml" Target="../ink/ink1067.xml"/><Relationship Id="rId39" Type="http://schemas.openxmlformats.org/officeDocument/2006/relationships/image" Target="../media/image1076.png"/><Relationship Id="rId109" Type="http://schemas.openxmlformats.org/officeDocument/2006/relationships/image" Target="../media/image1111.png"/><Relationship Id="rId34" Type="http://schemas.openxmlformats.org/officeDocument/2006/relationships/customXml" Target="../ink/ink1075.xml"/><Relationship Id="rId50" Type="http://schemas.openxmlformats.org/officeDocument/2006/relationships/customXml" Target="../ink/ink1083.xml"/><Relationship Id="rId55" Type="http://schemas.openxmlformats.org/officeDocument/2006/relationships/image" Target="../media/image1084.png"/><Relationship Id="rId76" Type="http://schemas.openxmlformats.org/officeDocument/2006/relationships/customXml" Target="../ink/ink1096.xml"/><Relationship Id="rId97" Type="http://schemas.openxmlformats.org/officeDocument/2006/relationships/image" Target="../media/image1105.png"/><Relationship Id="rId104" Type="http://schemas.openxmlformats.org/officeDocument/2006/relationships/customXml" Target="../ink/ink1110.xml"/><Relationship Id="rId120" Type="http://schemas.openxmlformats.org/officeDocument/2006/relationships/customXml" Target="../ink/ink1118.xml"/><Relationship Id="rId125" Type="http://schemas.openxmlformats.org/officeDocument/2006/relationships/image" Target="../media/image1119.png"/><Relationship Id="rId141" Type="http://schemas.openxmlformats.org/officeDocument/2006/relationships/image" Target="../media/image1127.png"/><Relationship Id="rId146" Type="http://schemas.openxmlformats.org/officeDocument/2006/relationships/customXml" Target="../ink/ink1131.xml"/><Relationship Id="rId167" Type="http://schemas.openxmlformats.org/officeDocument/2006/relationships/image" Target="../media/image1140.png"/><Relationship Id="rId188" Type="http://schemas.openxmlformats.org/officeDocument/2006/relationships/customXml" Target="../ink/ink1151.xml"/><Relationship Id="rId7" Type="http://schemas.openxmlformats.org/officeDocument/2006/relationships/image" Target="../media/image1060.png"/><Relationship Id="rId71" Type="http://schemas.openxmlformats.org/officeDocument/2006/relationships/image" Target="../media/image1092.png"/><Relationship Id="rId92" Type="http://schemas.openxmlformats.org/officeDocument/2006/relationships/customXml" Target="../ink/ink1104.xml"/><Relationship Id="rId162" Type="http://schemas.openxmlformats.org/officeDocument/2006/relationships/customXml" Target="../ink/ink1138.xml"/><Relationship Id="rId183" Type="http://schemas.openxmlformats.org/officeDocument/2006/relationships/image" Target="../media/image1148.png"/><Relationship Id="rId213" Type="http://schemas.openxmlformats.org/officeDocument/2006/relationships/image" Target="../media/image1163.png"/><Relationship Id="rId218" Type="http://schemas.openxmlformats.org/officeDocument/2006/relationships/customXml" Target="../ink/ink1166.xml"/><Relationship Id="rId234" Type="http://schemas.openxmlformats.org/officeDocument/2006/relationships/customXml" Target="../ink/ink1174.xml"/><Relationship Id="rId239" Type="http://schemas.openxmlformats.org/officeDocument/2006/relationships/image" Target="../media/image1176.png"/><Relationship Id="rId2" Type="http://schemas.openxmlformats.org/officeDocument/2006/relationships/customXml" Target="../ink/ink1059.xml"/><Relationship Id="rId29" Type="http://schemas.openxmlformats.org/officeDocument/2006/relationships/image" Target="../media/image1071.png"/><Relationship Id="rId250" Type="http://schemas.openxmlformats.org/officeDocument/2006/relationships/customXml" Target="../ink/ink1182.xml"/><Relationship Id="rId255" Type="http://schemas.openxmlformats.org/officeDocument/2006/relationships/image" Target="../media/image1183.png"/><Relationship Id="rId24" Type="http://schemas.openxmlformats.org/officeDocument/2006/relationships/customXml" Target="../ink/ink1070.xml"/><Relationship Id="rId40" Type="http://schemas.openxmlformats.org/officeDocument/2006/relationships/customXml" Target="../ink/ink1078.xml"/><Relationship Id="rId45" Type="http://schemas.openxmlformats.org/officeDocument/2006/relationships/image" Target="../media/image1079.png"/><Relationship Id="rId66" Type="http://schemas.openxmlformats.org/officeDocument/2006/relationships/customXml" Target="../ink/ink1091.xml"/><Relationship Id="rId87" Type="http://schemas.openxmlformats.org/officeDocument/2006/relationships/image" Target="../media/image1100.png"/><Relationship Id="rId110" Type="http://schemas.openxmlformats.org/officeDocument/2006/relationships/customXml" Target="../ink/ink1113.xml"/><Relationship Id="rId115" Type="http://schemas.openxmlformats.org/officeDocument/2006/relationships/image" Target="../media/image1114.png"/><Relationship Id="rId131" Type="http://schemas.openxmlformats.org/officeDocument/2006/relationships/image" Target="../media/image1122.png"/><Relationship Id="rId136" Type="http://schemas.openxmlformats.org/officeDocument/2006/relationships/customXml" Target="../ink/ink1126.xml"/><Relationship Id="rId157" Type="http://schemas.openxmlformats.org/officeDocument/2006/relationships/image" Target="../media/image1135.png"/><Relationship Id="rId178" Type="http://schemas.openxmlformats.org/officeDocument/2006/relationships/customXml" Target="../ink/ink1146.xml"/><Relationship Id="rId61" Type="http://schemas.openxmlformats.org/officeDocument/2006/relationships/image" Target="../media/image1087.png"/><Relationship Id="rId82" Type="http://schemas.openxmlformats.org/officeDocument/2006/relationships/customXml" Target="../ink/ink1099.xml"/><Relationship Id="rId152" Type="http://schemas.openxmlformats.org/officeDocument/2006/relationships/customXml" Target="../ink/ink1134.xml"/><Relationship Id="rId173" Type="http://schemas.openxmlformats.org/officeDocument/2006/relationships/image" Target="../media/image1143.png"/><Relationship Id="rId194" Type="http://schemas.openxmlformats.org/officeDocument/2006/relationships/customXml" Target="../ink/ink1154.xml"/><Relationship Id="rId199" Type="http://schemas.openxmlformats.org/officeDocument/2006/relationships/image" Target="../media/image1156.png"/><Relationship Id="rId203" Type="http://schemas.openxmlformats.org/officeDocument/2006/relationships/image" Target="../media/image1158.png"/><Relationship Id="rId208" Type="http://schemas.openxmlformats.org/officeDocument/2006/relationships/customXml" Target="../ink/ink1161.xml"/><Relationship Id="rId229" Type="http://schemas.openxmlformats.org/officeDocument/2006/relationships/image" Target="../media/image1171.png"/><Relationship Id="rId19" Type="http://schemas.openxmlformats.org/officeDocument/2006/relationships/image" Target="../media/image1066.png"/><Relationship Id="rId224" Type="http://schemas.openxmlformats.org/officeDocument/2006/relationships/customXml" Target="../ink/ink1169.xml"/><Relationship Id="rId240" Type="http://schemas.openxmlformats.org/officeDocument/2006/relationships/customXml" Target="../ink/ink1177.xml"/><Relationship Id="rId245" Type="http://schemas.openxmlformats.org/officeDocument/2006/relationships/image" Target="../media/image1179.png"/><Relationship Id="rId14" Type="http://schemas.openxmlformats.org/officeDocument/2006/relationships/customXml" Target="../ink/ink1065.xml"/><Relationship Id="rId30" Type="http://schemas.openxmlformats.org/officeDocument/2006/relationships/customXml" Target="../ink/ink1073.xml"/><Relationship Id="rId35" Type="http://schemas.openxmlformats.org/officeDocument/2006/relationships/image" Target="../media/image1074.png"/><Relationship Id="rId56" Type="http://schemas.openxmlformats.org/officeDocument/2006/relationships/customXml" Target="../ink/ink1086.xml"/><Relationship Id="rId77" Type="http://schemas.openxmlformats.org/officeDocument/2006/relationships/image" Target="../media/image1095.png"/><Relationship Id="rId100" Type="http://schemas.openxmlformats.org/officeDocument/2006/relationships/customXml" Target="../ink/ink1108.xml"/><Relationship Id="rId105" Type="http://schemas.openxmlformats.org/officeDocument/2006/relationships/image" Target="../media/image1109.png"/><Relationship Id="rId126" Type="http://schemas.openxmlformats.org/officeDocument/2006/relationships/customXml" Target="../ink/ink1121.xml"/><Relationship Id="rId147" Type="http://schemas.openxmlformats.org/officeDocument/2006/relationships/image" Target="../media/image1130.png"/><Relationship Id="rId168" Type="http://schemas.openxmlformats.org/officeDocument/2006/relationships/customXml" Target="../ink/ink1141.xml"/><Relationship Id="rId8" Type="http://schemas.openxmlformats.org/officeDocument/2006/relationships/customXml" Target="../ink/ink1062.xml"/><Relationship Id="rId51" Type="http://schemas.openxmlformats.org/officeDocument/2006/relationships/image" Target="../media/image1082.png"/><Relationship Id="rId72" Type="http://schemas.openxmlformats.org/officeDocument/2006/relationships/customXml" Target="../ink/ink1094.xml"/><Relationship Id="rId93" Type="http://schemas.openxmlformats.org/officeDocument/2006/relationships/image" Target="../media/image1103.png"/><Relationship Id="rId98" Type="http://schemas.openxmlformats.org/officeDocument/2006/relationships/customXml" Target="../ink/ink1107.xml"/><Relationship Id="rId121" Type="http://schemas.openxmlformats.org/officeDocument/2006/relationships/image" Target="../media/image1117.png"/><Relationship Id="rId142" Type="http://schemas.openxmlformats.org/officeDocument/2006/relationships/customXml" Target="../ink/ink1129.xml"/><Relationship Id="rId163" Type="http://schemas.openxmlformats.org/officeDocument/2006/relationships/image" Target="../media/image1138.png"/><Relationship Id="rId184" Type="http://schemas.openxmlformats.org/officeDocument/2006/relationships/customXml" Target="../ink/ink1149.xml"/><Relationship Id="rId189" Type="http://schemas.openxmlformats.org/officeDocument/2006/relationships/image" Target="../media/image1151.png"/><Relationship Id="rId219" Type="http://schemas.openxmlformats.org/officeDocument/2006/relationships/image" Target="../media/image1166.png"/><Relationship Id="rId3" Type="http://schemas.openxmlformats.org/officeDocument/2006/relationships/image" Target="../media/image1058.png"/><Relationship Id="rId214" Type="http://schemas.openxmlformats.org/officeDocument/2006/relationships/customXml" Target="../ink/ink1164.xml"/><Relationship Id="rId230" Type="http://schemas.openxmlformats.org/officeDocument/2006/relationships/customXml" Target="../ink/ink1172.xml"/><Relationship Id="rId235" Type="http://schemas.openxmlformats.org/officeDocument/2006/relationships/image" Target="../media/image1174.png"/><Relationship Id="rId251" Type="http://schemas.openxmlformats.org/officeDocument/2006/relationships/image" Target="../media/image1181.png"/><Relationship Id="rId256" Type="http://schemas.openxmlformats.org/officeDocument/2006/relationships/customXml" Target="../ink/ink1185.xml"/><Relationship Id="rId25" Type="http://schemas.openxmlformats.org/officeDocument/2006/relationships/image" Target="../media/image1069.png"/><Relationship Id="rId46" Type="http://schemas.openxmlformats.org/officeDocument/2006/relationships/customXml" Target="../ink/ink1081.xml"/><Relationship Id="rId67" Type="http://schemas.openxmlformats.org/officeDocument/2006/relationships/image" Target="../media/image1090.png"/><Relationship Id="rId116" Type="http://schemas.openxmlformats.org/officeDocument/2006/relationships/customXml" Target="../ink/ink1116.xml"/><Relationship Id="rId137" Type="http://schemas.openxmlformats.org/officeDocument/2006/relationships/image" Target="../media/image1125.png"/><Relationship Id="rId158" Type="http://schemas.openxmlformats.org/officeDocument/2006/relationships/customXml" Target="../ink/ink1137.xml"/><Relationship Id="rId20" Type="http://schemas.openxmlformats.org/officeDocument/2006/relationships/customXml" Target="../ink/ink1068.xml"/><Relationship Id="rId41" Type="http://schemas.openxmlformats.org/officeDocument/2006/relationships/image" Target="../media/image1077.png"/><Relationship Id="rId62" Type="http://schemas.openxmlformats.org/officeDocument/2006/relationships/customXml" Target="../ink/ink1089.xml"/><Relationship Id="rId83" Type="http://schemas.openxmlformats.org/officeDocument/2006/relationships/image" Target="../media/image1098.png"/><Relationship Id="rId88" Type="http://schemas.openxmlformats.org/officeDocument/2006/relationships/customXml" Target="../ink/ink1102.xml"/><Relationship Id="rId111" Type="http://schemas.openxmlformats.org/officeDocument/2006/relationships/image" Target="../media/image1112.png"/><Relationship Id="rId132" Type="http://schemas.openxmlformats.org/officeDocument/2006/relationships/customXml" Target="../ink/ink1124.xml"/><Relationship Id="rId153" Type="http://schemas.openxmlformats.org/officeDocument/2006/relationships/image" Target="../media/image1133.png"/><Relationship Id="rId174" Type="http://schemas.openxmlformats.org/officeDocument/2006/relationships/customXml" Target="../ink/ink1144.xml"/><Relationship Id="rId179" Type="http://schemas.openxmlformats.org/officeDocument/2006/relationships/image" Target="../media/image1146.png"/><Relationship Id="rId195" Type="http://schemas.openxmlformats.org/officeDocument/2006/relationships/image" Target="../media/image1154.png"/><Relationship Id="rId209" Type="http://schemas.openxmlformats.org/officeDocument/2006/relationships/image" Target="../media/image1161.png"/><Relationship Id="rId190" Type="http://schemas.openxmlformats.org/officeDocument/2006/relationships/customXml" Target="../ink/ink1152.xml"/><Relationship Id="rId204" Type="http://schemas.openxmlformats.org/officeDocument/2006/relationships/customXml" Target="../ink/ink1159.xml"/><Relationship Id="rId220" Type="http://schemas.openxmlformats.org/officeDocument/2006/relationships/customXml" Target="../ink/ink1167.xml"/><Relationship Id="rId225" Type="http://schemas.openxmlformats.org/officeDocument/2006/relationships/image" Target="../media/image1169.png"/><Relationship Id="rId241" Type="http://schemas.openxmlformats.org/officeDocument/2006/relationships/image" Target="../media/image1177.png"/><Relationship Id="rId246" Type="http://schemas.openxmlformats.org/officeDocument/2006/relationships/customXml" Target="../ink/ink1180.xml"/><Relationship Id="rId15" Type="http://schemas.openxmlformats.org/officeDocument/2006/relationships/image" Target="../media/image1064.png"/><Relationship Id="rId36" Type="http://schemas.openxmlformats.org/officeDocument/2006/relationships/customXml" Target="../ink/ink1076.xml"/><Relationship Id="rId57" Type="http://schemas.openxmlformats.org/officeDocument/2006/relationships/image" Target="../media/image1085.png"/><Relationship Id="rId106" Type="http://schemas.openxmlformats.org/officeDocument/2006/relationships/customXml" Target="../ink/ink1111.xml"/><Relationship Id="rId127" Type="http://schemas.openxmlformats.org/officeDocument/2006/relationships/image" Target="../media/image1120.png"/><Relationship Id="rId10" Type="http://schemas.openxmlformats.org/officeDocument/2006/relationships/customXml" Target="../ink/ink1063.xml"/><Relationship Id="rId31" Type="http://schemas.openxmlformats.org/officeDocument/2006/relationships/image" Target="../media/image1072.png"/><Relationship Id="rId52" Type="http://schemas.openxmlformats.org/officeDocument/2006/relationships/customXml" Target="../ink/ink1084.xml"/><Relationship Id="rId73" Type="http://schemas.openxmlformats.org/officeDocument/2006/relationships/image" Target="../media/image1093.png"/><Relationship Id="rId78" Type="http://schemas.openxmlformats.org/officeDocument/2006/relationships/customXml" Target="../ink/ink1097.xml"/><Relationship Id="rId94" Type="http://schemas.openxmlformats.org/officeDocument/2006/relationships/customXml" Target="../ink/ink1105.xml"/><Relationship Id="rId99" Type="http://schemas.openxmlformats.org/officeDocument/2006/relationships/image" Target="../media/image1106.png"/><Relationship Id="rId101" Type="http://schemas.openxmlformats.org/officeDocument/2006/relationships/image" Target="../media/image1107.png"/><Relationship Id="rId122" Type="http://schemas.openxmlformats.org/officeDocument/2006/relationships/customXml" Target="../ink/ink1119.xml"/><Relationship Id="rId143" Type="http://schemas.openxmlformats.org/officeDocument/2006/relationships/image" Target="../media/image1128.png"/><Relationship Id="rId148" Type="http://schemas.openxmlformats.org/officeDocument/2006/relationships/customXml" Target="../ink/ink1132.xml"/><Relationship Id="rId164" Type="http://schemas.openxmlformats.org/officeDocument/2006/relationships/customXml" Target="../ink/ink1139.xml"/><Relationship Id="rId169" Type="http://schemas.openxmlformats.org/officeDocument/2006/relationships/image" Target="../media/image1141.png"/><Relationship Id="rId185" Type="http://schemas.openxmlformats.org/officeDocument/2006/relationships/image" Target="../media/image1149.png"/><Relationship Id="rId4" Type="http://schemas.openxmlformats.org/officeDocument/2006/relationships/customXml" Target="../ink/ink1060.xml"/><Relationship Id="rId9" Type="http://schemas.openxmlformats.org/officeDocument/2006/relationships/image" Target="../media/image1061.png"/><Relationship Id="rId180" Type="http://schemas.openxmlformats.org/officeDocument/2006/relationships/customXml" Target="../ink/ink1147.xml"/><Relationship Id="rId210" Type="http://schemas.openxmlformats.org/officeDocument/2006/relationships/customXml" Target="../ink/ink1162.xml"/><Relationship Id="rId215" Type="http://schemas.openxmlformats.org/officeDocument/2006/relationships/image" Target="../media/image1164.png"/><Relationship Id="rId236" Type="http://schemas.openxmlformats.org/officeDocument/2006/relationships/customXml" Target="../ink/ink1175.xml"/><Relationship Id="rId257" Type="http://schemas.openxmlformats.org/officeDocument/2006/relationships/image" Target="../media/image1184.png"/><Relationship Id="rId26" Type="http://schemas.openxmlformats.org/officeDocument/2006/relationships/customXml" Target="../ink/ink1071.xml"/><Relationship Id="rId231" Type="http://schemas.openxmlformats.org/officeDocument/2006/relationships/image" Target="../media/image1172.png"/><Relationship Id="rId252" Type="http://schemas.openxmlformats.org/officeDocument/2006/relationships/customXml" Target="../ink/ink1183.xml"/><Relationship Id="rId47" Type="http://schemas.openxmlformats.org/officeDocument/2006/relationships/image" Target="../media/image1080.png"/><Relationship Id="rId68" Type="http://schemas.openxmlformats.org/officeDocument/2006/relationships/customXml" Target="../ink/ink1092.xml"/><Relationship Id="rId89" Type="http://schemas.openxmlformats.org/officeDocument/2006/relationships/image" Target="../media/image1101.png"/><Relationship Id="rId112" Type="http://schemas.openxmlformats.org/officeDocument/2006/relationships/customXml" Target="../ink/ink1114.xml"/><Relationship Id="rId133" Type="http://schemas.openxmlformats.org/officeDocument/2006/relationships/image" Target="../media/image1123.png"/><Relationship Id="rId154" Type="http://schemas.openxmlformats.org/officeDocument/2006/relationships/customXml" Target="../ink/ink1135.xml"/><Relationship Id="rId175" Type="http://schemas.openxmlformats.org/officeDocument/2006/relationships/image" Target="../media/image1144.png"/><Relationship Id="rId196" Type="http://schemas.openxmlformats.org/officeDocument/2006/relationships/customXml" Target="../ink/ink1155.xml"/><Relationship Id="rId200" Type="http://schemas.openxmlformats.org/officeDocument/2006/relationships/customXml" Target="../ink/ink1157.xml"/><Relationship Id="rId16" Type="http://schemas.openxmlformats.org/officeDocument/2006/relationships/customXml" Target="../ink/ink1066.xml"/><Relationship Id="rId221" Type="http://schemas.openxmlformats.org/officeDocument/2006/relationships/image" Target="../media/image1167.png"/><Relationship Id="rId242" Type="http://schemas.openxmlformats.org/officeDocument/2006/relationships/customXml" Target="../ink/ink1178.xml"/><Relationship Id="rId37" Type="http://schemas.openxmlformats.org/officeDocument/2006/relationships/image" Target="../media/image1075.png"/><Relationship Id="rId58" Type="http://schemas.openxmlformats.org/officeDocument/2006/relationships/customXml" Target="../ink/ink1087.xml"/><Relationship Id="rId79" Type="http://schemas.openxmlformats.org/officeDocument/2006/relationships/image" Target="../media/image1096.png"/><Relationship Id="rId102" Type="http://schemas.openxmlformats.org/officeDocument/2006/relationships/customXml" Target="../ink/ink1109.xml"/><Relationship Id="rId123" Type="http://schemas.openxmlformats.org/officeDocument/2006/relationships/image" Target="../media/image1118.png"/><Relationship Id="rId144" Type="http://schemas.openxmlformats.org/officeDocument/2006/relationships/customXml" Target="../ink/ink1130.xml"/><Relationship Id="rId90" Type="http://schemas.openxmlformats.org/officeDocument/2006/relationships/customXml" Target="../ink/ink1103.xml"/><Relationship Id="rId165" Type="http://schemas.openxmlformats.org/officeDocument/2006/relationships/image" Target="../media/image1139.png"/><Relationship Id="rId186" Type="http://schemas.openxmlformats.org/officeDocument/2006/relationships/customXml" Target="../ink/ink1150.xml"/><Relationship Id="rId211" Type="http://schemas.openxmlformats.org/officeDocument/2006/relationships/image" Target="../media/image1162.png"/><Relationship Id="rId232" Type="http://schemas.openxmlformats.org/officeDocument/2006/relationships/customXml" Target="../ink/ink1173.xml"/><Relationship Id="rId253" Type="http://schemas.openxmlformats.org/officeDocument/2006/relationships/image" Target="../media/image1182.png"/><Relationship Id="rId27" Type="http://schemas.openxmlformats.org/officeDocument/2006/relationships/image" Target="../media/image1070.png"/><Relationship Id="rId48" Type="http://schemas.openxmlformats.org/officeDocument/2006/relationships/customXml" Target="../ink/ink1082.xml"/><Relationship Id="rId69" Type="http://schemas.openxmlformats.org/officeDocument/2006/relationships/image" Target="../media/image1091.png"/><Relationship Id="rId113" Type="http://schemas.openxmlformats.org/officeDocument/2006/relationships/image" Target="../media/image1113.png"/><Relationship Id="rId134" Type="http://schemas.openxmlformats.org/officeDocument/2006/relationships/customXml" Target="../ink/ink1125.xml"/><Relationship Id="rId80" Type="http://schemas.openxmlformats.org/officeDocument/2006/relationships/customXml" Target="../ink/ink1098.xml"/><Relationship Id="rId155" Type="http://schemas.openxmlformats.org/officeDocument/2006/relationships/image" Target="../media/image1134.png"/><Relationship Id="rId176" Type="http://schemas.openxmlformats.org/officeDocument/2006/relationships/customXml" Target="../ink/ink1145.xml"/><Relationship Id="rId197" Type="http://schemas.openxmlformats.org/officeDocument/2006/relationships/image" Target="../media/image1155.png"/><Relationship Id="rId201" Type="http://schemas.openxmlformats.org/officeDocument/2006/relationships/image" Target="../media/image1157.png"/><Relationship Id="rId222" Type="http://schemas.openxmlformats.org/officeDocument/2006/relationships/customXml" Target="../ink/ink1168.xml"/><Relationship Id="rId243" Type="http://schemas.openxmlformats.org/officeDocument/2006/relationships/image" Target="../media/image1178.png"/><Relationship Id="rId17" Type="http://schemas.openxmlformats.org/officeDocument/2006/relationships/image" Target="../media/image1065.png"/><Relationship Id="rId38" Type="http://schemas.openxmlformats.org/officeDocument/2006/relationships/customXml" Target="../ink/ink1077.xml"/><Relationship Id="rId59" Type="http://schemas.openxmlformats.org/officeDocument/2006/relationships/image" Target="../media/image1086.png"/><Relationship Id="rId103" Type="http://schemas.openxmlformats.org/officeDocument/2006/relationships/image" Target="../media/image1108.png"/><Relationship Id="rId124" Type="http://schemas.openxmlformats.org/officeDocument/2006/relationships/customXml" Target="../ink/ink1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7D2B-069B-1F1E-9F9F-967B79345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Reactions 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7E782-E1CA-83F6-A978-45F84F72F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H.  Statistical Gas Model of the Nucleus</a:t>
            </a:r>
          </a:p>
        </p:txBody>
      </p:sp>
    </p:spTree>
    <p:extLst>
      <p:ext uri="{BB962C8B-B14F-4D97-AF65-F5344CB8AC3E}">
        <p14:creationId xmlns:p14="http://schemas.microsoft.com/office/powerpoint/2010/main" val="9166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781F5-2D2B-43D5-769A-8E25862FCE1C}"/>
              </a:ext>
            </a:extLst>
          </p:cNvPr>
          <p:cNvGrpSpPr/>
          <p:nvPr/>
        </p:nvGrpSpPr>
        <p:grpSpPr>
          <a:xfrm>
            <a:off x="879730" y="182462"/>
            <a:ext cx="3369600" cy="413640"/>
            <a:chOff x="879730" y="182462"/>
            <a:chExt cx="33696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2DC586-83CC-D0F1-BC91-2553D73675CC}"/>
                    </a:ext>
                  </a:extLst>
                </p14:cNvPr>
                <p14:cNvContentPartPr/>
                <p14:nvPr/>
              </p14:nvContentPartPr>
              <p14:xfrm>
                <a:off x="879730" y="182462"/>
                <a:ext cx="373680" cy="142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2DC586-83CC-D0F1-BC91-2553D73675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0730" y="173822"/>
                  <a:ext cx="39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FFA753-048D-C757-04F3-A304E3FBAA4E}"/>
                    </a:ext>
                  </a:extLst>
                </p14:cNvPr>
                <p14:cNvContentPartPr/>
                <p14:nvPr/>
              </p14:nvContentPartPr>
              <p14:xfrm>
                <a:off x="997090" y="254822"/>
                <a:ext cx="173880" cy="30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FFA753-048D-C757-04F3-A304E3FBAA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8090" y="245822"/>
                  <a:ext cx="191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94E2D7-7309-5EE0-877E-7D089C712BFF}"/>
                    </a:ext>
                  </a:extLst>
                </p14:cNvPr>
                <p14:cNvContentPartPr/>
                <p14:nvPr/>
              </p14:nvContentPartPr>
              <p14:xfrm>
                <a:off x="1066210" y="389462"/>
                <a:ext cx="1692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94E2D7-7309-5EE0-877E-7D089C712B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7570" y="380462"/>
                  <a:ext cx="186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6B77AF-FB99-B4BB-33B0-E04D9A386AF0}"/>
                    </a:ext>
                  </a:extLst>
                </p14:cNvPr>
                <p14:cNvContentPartPr/>
                <p14:nvPr/>
              </p14:nvContentPartPr>
              <p14:xfrm>
                <a:off x="1359250" y="423302"/>
                <a:ext cx="766080" cy="172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6B77AF-FB99-B4BB-33B0-E04D9A386A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610" y="414302"/>
                  <a:ext cx="783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B53E2A-6E72-4139-F41D-DD028F2322CB}"/>
                    </a:ext>
                  </a:extLst>
                </p14:cNvPr>
                <p14:cNvContentPartPr/>
                <p14:nvPr/>
              </p14:nvContentPartPr>
              <p14:xfrm>
                <a:off x="1969450" y="283262"/>
                <a:ext cx="61920" cy="1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B53E2A-6E72-4139-F41D-DD028F2322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0450" y="274622"/>
                  <a:ext cx="7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CC37285-2028-1E2D-54BF-0602CC573B53}"/>
                    </a:ext>
                  </a:extLst>
                </p14:cNvPr>
                <p14:cNvContentPartPr/>
                <p14:nvPr/>
              </p14:nvContentPartPr>
              <p14:xfrm>
                <a:off x="2340610" y="191462"/>
                <a:ext cx="513000" cy="39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CC37285-2028-1E2D-54BF-0602CC573B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1970" y="182822"/>
                  <a:ext cx="530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8E6230-88C4-E9F3-6673-89A9E492E57A}"/>
                    </a:ext>
                  </a:extLst>
                </p14:cNvPr>
                <p14:cNvContentPartPr/>
                <p14:nvPr/>
              </p14:nvContentPartPr>
              <p14:xfrm>
                <a:off x="2659210" y="352382"/>
                <a:ext cx="12672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8E6230-88C4-E9F3-6673-89A9E492E5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0210" y="343382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1F8D9D-F026-8253-D3C8-DF72E68A3EA3}"/>
                    </a:ext>
                  </a:extLst>
                </p14:cNvPr>
                <p14:cNvContentPartPr/>
                <p14:nvPr/>
              </p14:nvContentPartPr>
              <p14:xfrm>
                <a:off x="2828770" y="270662"/>
                <a:ext cx="994680" cy="29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1F8D9D-F026-8253-D3C8-DF72E68A3E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9770" y="261662"/>
                  <a:ext cx="1012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2E56E3-BA50-36FB-2C03-B0C9BECDF9B3}"/>
                    </a:ext>
                  </a:extLst>
                </p14:cNvPr>
                <p14:cNvContentPartPr/>
                <p14:nvPr/>
              </p14:nvContentPartPr>
              <p14:xfrm>
                <a:off x="3615730" y="367862"/>
                <a:ext cx="194400" cy="2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2E56E3-BA50-36FB-2C03-B0C9BECDF9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6730" y="358862"/>
                  <a:ext cx="21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7DE16B-2CAF-1F4C-6AEE-5A46E940C0FF}"/>
                    </a:ext>
                  </a:extLst>
                </p14:cNvPr>
                <p14:cNvContentPartPr/>
                <p14:nvPr/>
              </p14:nvContentPartPr>
              <p14:xfrm>
                <a:off x="3855130" y="380822"/>
                <a:ext cx="42120" cy="194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7DE16B-2CAF-1F4C-6AEE-5A46E940C0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6490" y="372182"/>
                  <a:ext cx="59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E9B34E-944D-5013-28A9-E16C9AAF00CB}"/>
                    </a:ext>
                  </a:extLst>
                </p14:cNvPr>
                <p14:cNvContentPartPr/>
                <p14:nvPr/>
              </p14:nvContentPartPr>
              <p14:xfrm>
                <a:off x="3963490" y="433022"/>
                <a:ext cx="95400" cy="11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E9B34E-944D-5013-28A9-E16C9AAF00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54490" y="424382"/>
                  <a:ext cx="113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D0689B-3B2A-BA28-DE42-B205B36E65D1}"/>
                    </a:ext>
                  </a:extLst>
                </p14:cNvPr>
                <p14:cNvContentPartPr/>
                <p14:nvPr/>
              </p14:nvContentPartPr>
              <p14:xfrm>
                <a:off x="4139890" y="440222"/>
                <a:ext cx="109440" cy="13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D0689B-3B2A-BA28-DE42-B205B36E65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30890" y="431582"/>
                  <a:ext cx="127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1F7291-B4B2-6561-6456-837009C52761}"/>
                    </a:ext>
                  </a:extLst>
                </p14:cNvPr>
                <p14:cNvContentPartPr/>
                <p14:nvPr/>
              </p14:nvContentPartPr>
              <p14:xfrm>
                <a:off x="2558410" y="303782"/>
                <a:ext cx="6840" cy="6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1F7291-B4B2-6561-6456-837009C527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49770" y="294782"/>
                  <a:ext cx="244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CB4B0C-9972-934C-24EA-FB001AFEC235}"/>
                  </a:ext>
                </a:extLst>
              </p14:cNvPr>
              <p14:cNvContentPartPr/>
              <p14:nvPr/>
            </p14:nvContentPartPr>
            <p14:xfrm>
              <a:off x="1192210" y="972302"/>
              <a:ext cx="1964160" cy="126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CB4B0C-9972-934C-24EA-FB001AFEC23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3570" y="963662"/>
                <a:ext cx="1981800" cy="12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3BDA6FB-3770-EFC8-F09F-4C700A766A9C}"/>
              </a:ext>
            </a:extLst>
          </p:cNvPr>
          <p:cNvGrpSpPr/>
          <p:nvPr/>
        </p:nvGrpSpPr>
        <p:grpSpPr>
          <a:xfrm>
            <a:off x="2500450" y="2105582"/>
            <a:ext cx="490680" cy="620280"/>
            <a:chOff x="2500450" y="2105582"/>
            <a:chExt cx="49068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F69574-4050-D8B8-1557-C1F4F098BAE9}"/>
                    </a:ext>
                  </a:extLst>
                </p14:cNvPr>
                <p14:cNvContentPartPr/>
                <p14:nvPr/>
              </p14:nvContentPartPr>
              <p14:xfrm>
                <a:off x="2702770" y="2105582"/>
                <a:ext cx="42120" cy="22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F69574-4050-D8B8-1557-C1F4F098BA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93770" y="2096582"/>
                  <a:ext cx="59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C591A7-5B0F-8AD7-00DE-B0A8A48C589D}"/>
                    </a:ext>
                  </a:extLst>
                </p14:cNvPr>
                <p14:cNvContentPartPr/>
                <p14:nvPr/>
              </p14:nvContentPartPr>
              <p14:xfrm>
                <a:off x="2500450" y="2419862"/>
                <a:ext cx="303120" cy="27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C591A7-5B0F-8AD7-00DE-B0A8A48C58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91810" y="2411222"/>
                  <a:ext cx="320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CCEC2A-7EDB-85EC-D8FC-2200E8E73AC6}"/>
                    </a:ext>
                  </a:extLst>
                </p14:cNvPr>
                <p14:cNvContentPartPr/>
                <p14:nvPr/>
              </p14:nvContentPartPr>
              <p14:xfrm>
                <a:off x="2878810" y="2584742"/>
                <a:ext cx="112320" cy="14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CCEC2A-7EDB-85EC-D8FC-2200E8E73A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0170" y="2575742"/>
                  <a:ext cx="1299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C5EAA3-A837-0FFE-D5D3-9F44892E6B3F}"/>
              </a:ext>
            </a:extLst>
          </p:cNvPr>
          <p:cNvGrpSpPr/>
          <p:nvPr/>
        </p:nvGrpSpPr>
        <p:grpSpPr>
          <a:xfrm>
            <a:off x="3146650" y="2107382"/>
            <a:ext cx="817200" cy="243000"/>
            <a:chOff x="3146650" y="2107382"/>
            <a:chExt cx="8172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A8BA63-BA0D-B7D0-97F9-DC8412CD0DDB}"/>
                    </a:ext>
                  </a:extLst>
                </p14:cNvPr>
                <p14:cNvContentPartPr/>
                <p14:nvPr/>
              </p14:nvContentPartPr>
              <p14:xfrm>
                <a:off x="3146650" y="2107382"/>
                <a:ext cx="472680" cy="18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A8BA63-BA0D-B7D0-97F9-DC8412CD0D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7650" y="2098382"/>
                  <a:ext cx="490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E0FA85-9BA9-797C-E47C-53265F80F8CD}"/>
                    </a:ext>
                  </a:extLst>
                </p14:cNvPr>
                <p14:cNvContentPartPr/>
                <p14:nvPr/>
              </p14:nvContentPartPr>
              <p14:xfrm>
                <a:off x="3785650" y="2151662"/>
                <a:ext cx="115560" cy="19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E0FA85-9BA9-797C-E47C-53265F80F8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76650" y="2142662"/>
                  <a:ext cx="133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31F47D-FDA3-4ACA-9792-E777DB5D068B}"/>
                    </a:ext>
                  </a:extLst>
                </p14:cNvPr>
                <p14:cNvContentPartPr/>
                <p14:nvPr/>
              </p14:nvContentPartPr>
              <p14:xfrm>
                <a:off x="3836770" y="2278742"/>
                <a:ext cx="120960" cy="2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31F47D-FDA3-4ACA-9792-E777DB5D06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28130" y="2269742"/>
                  <a:ext cx="13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9C25F8-10C2-E8EA-28F3-F202DC05AAE5}"/>
                    </a:ext>
                  </a:extLst>
                </p14:cNvPr>
                <p14:cNvContentPartPr/>
                <p14:nvPr/>
              </p14:nvContentPartPr>
              <p14:xfrm>
                <a:off x="3832450" y="2121782"/>
                <a:ext cx="131400" cy="4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9C25F8-10C2-E8EA-28F3-F202DC05AA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23810" y="2113142"/>
                  <a:ext cx="1490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C7D895-3C3E-80E2-BDBD-3694C30CC1D9}"/>
              </a:ext>
            </a:extLst>
          </p:cNvPr>
          <p:cNvGrpSpPr/>
          <p:nvPr/>
        </p:nvGrpSpPr>
        <p:grpSpPr>
          <a:xfrm>
            <a:off x="467530" y="915782"/>
            <a:ext cx="611280" cy="478440"/>
            <a:chOff x="467530" y="915782"/>
            <a:chExt cx="61128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ED4A3-487F-0F66-D161-2DD17B2F3DBD}"/>
                    </a:ext>
                  </a:extLst>
                </p14:cNvPr>
                <p14:cNvContentPartPr/>
                <p14:nvPr/>
              </p14:nvContentPartPr>
              <p14:xfrm>
                <a:off x="511450" y="945302"/>
                <a:ext cx="138240" cy="38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ED4A3-487F-0F66-D161-2DD17B2F3D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450" y="936302"/>
                  <a:ext cx="155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CE13B3-E74B-0164-7E26-2016315F2D77}"/>
                    </a:ext>
                  </a:extLst>
                </p14:cNvPr>
                <p14:cNvContentPartPr/>
                <p14:nvPr/>
              </p14:nvContentPartPr>
              <p14:xfrm>
                <a:off x="467530" y="1120622"/>
                <a:ext cx="15120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CE13B3-E74B-0164-7E26-2016315F2D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8890" y="1111982"/>
                  <a:ext cx="16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09A7CC-BEBD-C8FF-F87A-0D92A5B68EC4}"/>
                    </a:ext>
                  </a:extLst>
                </p14:cNvPr>
                <p14:cNvContentPartPr/>
                <p14:nvPr/>
              </p14:nvContentPartPr>
              <p14:xfrm>
                <a:off x="668770" y="915782"/>
                <a:ext cx="165240" cy="478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09A7CC-BEBD-C8FF-F87A-0D92A5B68E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0130" y="907142"/>
                  <a:ext cx="1828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692641-AB9E-C0B9-7702-D45F9A2460D8}"/>
                    </a:ext>
                  </a:extLst>
                </p14:cNvPr>
                <p14:cNvContentPartPr/>
                <p14:nvPr/>
              </p14:nvContentPartPr>
              <p14:xfrm>
                <a:off x="836530" y="1028822"/>
                <a:ext cx="125640" cy="27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692641-AB9E-C0B9-7702-D45F9A2460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7890" y="1019822"/>
                  <a:ext cx="143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2B1CEE-8055-BAED-B843-B747CFDDB586}"/>
                    </a:ext>
                  </a:extLst>
                </p14:cNvPr>
                <p14:cNvContentPartPr/>
                <p14:nvPr/>
              </p14:nvContentPartPr>
              <p14:xfrm>
                <a:off x="877930" y="1154462"/>
                <a:ext cx="80640" cy="3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2B1CEE-8055-BAED-B843-B747CFDDB5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8930" y="1145822"/>
                  <a:ext cx="98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805883-ADCF-53A3-981C-AA5A3E9E50B0}"/>
                    </a:ext>
                  </a:extLst>
                </p14:cNvPr>
                <p14:cNvContentPartPr/>
                <p14:nvPr/>
              </p14:nvContentPartPr>
              <p14:xfrm>
                <a:off x="879010" y="1025942"/>
                <a:ext cx="76320" cy="3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805883-ADCF-53A3-981C-AA5A3E9E50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0370" y="1016942"/>
                  <a:ext cx="93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2C3349-B832-9A76-B039-DFB30B7BB6C3}"/>
                    </a:ext>
                  </a:extLst>
                </p14:cNvPr>
                <p14:cNvContentPartPr/>
                <p14:nvPr/>
              </p14:nvContentPartPr>
              <p14:xfrm>
                <a:off x="959650" y="933782"/>
                <a:ext cx="119160" cy="45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2C3349-B832-9A76-B039-DFB30B7BB6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1010" y="925142"/>
                  <a:ext cx="13680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23442E8-930A-4BF7-70A2-8624BA7DE211}"/>
                  </a:ext>
                </a:extLst>
              </p14:cNvPr>
              <p14:cNvContentPartPr/>
              <p14:nvPr/>
            </p14:nvContentPartPr>
            <p14:xfrm>
              <a:off x="1288330" y="1331582"/>
              <a:ext cx="1497240" cy="866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23442E8-930A-4BF7-70A2-8624BA7DE21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79330" y="1322582"/>
                <a:ext cx="1514880" cy="88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68F7525-411C-D310-7486-96FF2AE9B946}"/>
              </a:ext>
            </a:extLst>
          </p:cNvPr>
          <p:cNvGrpSpPr/>
          <p:nvPr/>
        </p:nvGrpSpPr>
        <p:grpSpPr>
          <a:xfrm>
            <a:off x="2764330" y="909662"/>
            <a:ext cx="816840" cy="306360"/>
            <a:chOff x="2764330" y="909662"/>
            <a:chExt cx="8168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2BBA42-BF49-FB6C-9D42-321811E57320}"/>
                    </a:ext>
                  </a:extLst>
                </p14:cNvPr>
                <p14:cNvContentPartPr/>
                <p14:nvPr/>
              </p14:nvContentPartPr>
              <p14:xfrm>
                <a:off x="2911570" y="994982"/>
                <a:ext cx="11880" cy="22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2BBA42-BF49-FB6C-9D42-321811E573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02570" y="986342"/>
                  <a:ext cx="29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FAFC75-EB9F-ED77-5747-B7130115EA3E}"/>
                    </a:ext>
                  </a:extLst>
                </p14:cNvPr>
                <p14:cNvContentPartPr/>
                <p14:nvPr/>
              </p14:nvContentPartPr>
              <p14:xfrm>
                <a:off x="2764330" y="935222"/>
                <a:ext cx="330480" cy="14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FAFC75-EB9F-ED77-5747-B7130115EA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55330" y="926582"/>
                  <a:ext cx="34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31AA77-5E61-8A1C-079A-C1072CC6D838}"/>
                    </a:ext>
                  </a:extLst>
                </p14:cNvPr>
                <p14:cNvContentPartPr/>
                <p14:nvPr/>
              </p14:nvContentPartPr>
              <p14:xfrm>
                <a:off x="3062050" y="1055462"/>
                <a:ext cx="172080" cy="5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31AA77-5E61-8A1C-079A-C1072CC6D8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53410" y="1046462"/>
                  <a:ext cx="189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0DD180-D811-56CC-6EF5-6534528E9EF3}"/>
                    </a:ext>
                  </a:extLst>
                </p14:cNvPr>
                <p14:cNvContentPartPr/>
                <p14:nvPr/>
              </p14:nvContentPartPr>
              <p14:xfrm>
                <a:off x="3076090" y="1160582"/>
                <a:ext cx="107640" cy="4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0DD180-D811-56CC-6EF5-6534528E9E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7450" y="1151582"/>
                  <a:ext cx="12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27B76A-6B51-2D5D-D44A-B69333FEB08E}"/>
                    </a:ext>
                  </a:extLst>
                </p14:cNvPr>
                <p14:cNvContentPartPr/>
                <p14:nvPr/>
              </p14:nvContentPartPr>
              <p14:xfrm>
                <a:off x="3307570" y="909662"/>
                <a:ext cx="273600" cy="28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27B76A-6B51-2D5D-D44A-B69333FEB0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98930" y="901022"/>
                  <a:ext cx="2912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128CB5-E06C-AF90-5922-8F1C949840F4}"/>
              </a:ext>
            </a:extLst>
          </p:cNvPr>
          <p:cNvGrpSpPr/>
          <p:nvPr/>
        </p:nvGrpSpPr>
        <p:grpSpPr>
          <a:xfrm>
            <a:off x="1283290" y="1345982"/>
            <a:ext cx="3456000" cy="918000"/>
            <a:chOff x="1283290" y="1345982"/>
            <a:chExt cx="345600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850848-5D3A-C664-1C6D-0B6CCE2DF522}"/>
                    </a:ext>
                  </a:extLst>
                </p14:cNvPr>
                <p14:cNvContentPartPr/>
                <p14:nvPr/>
              </p14:nvContentPartPr>
              <p14:xfrm>
                <a:off x="1283290" y="1345982"/>
                <a:ext cx="2271240" cy="90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850848-5D3A-C664-1C6D-0B6CCE2DF5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74650" y="1336982"/>
                  <a:ext cx="228888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BC3837-8FEA-79FC-A385-F27CB6E3F759}"/>
                    </a:ext>
                  </a:extLst>
                </p14:cNvPr>
                <p14:cNvContentPartPr/>
                <p14:nvPr/>
              </p14:nvContentPartPr>
              <p14:xfrm>
                <a:off x="3441490" y="2224382"/>
                <a:ext cx="35100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BC3837-8FEA-79FC-A385-F27CB6E3F7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32850" y="2215382"/>
                  <a:ext cx="368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8E9F65-F508-10FE-FE4D-0F0DFAE3BD43}"/>
                    </a:ext>
                  </a:extLst>
                </p14:cNvPr>
                <p14:cNvContentPartPr/>
                <p14:nvPr/>
              </p14:nvContentPartPr>
              <p14:xfrm>
                <a:off x="2997610" y="1566302"/>
                <a:ext cx="442440" cy="32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8E9F65-F508-10FE-FE4D-0F0DFAE3BD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88610" y="1557662"/>
                  <a:ext cx="460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3FE6B7-5E8F-BF6C-A80F-133DB243966F}"/>
                    </a:ext>
                  </a:extLst>
                </p14:cNvPr>
                <p14:cNvContentPartPr/>
                <p14:nvPr/>
              </p14:nvContentPartPr>
              <p14:xfrm>
                <a:off x="3690250" y="1418702"/>
                <a:ext cx="18720" cy="33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3FE6B7-5E8F-BF6C-A80F-133DB243966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81610" y="1409702"/>
                  <a:ext cx="36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E55602-E86B-BF28-430F-673349236DC8}"/>
                    </a:ext>
                  </a:extLst>
                </p14:cNvPr>
                <p14:cNvContentPartPr/>
                <p14:nvPr/>
              </p14:nvContentPartPr>
              <p14:xfrm>
                <a:off x="3612130" y="1390262"/>
                <a:ext cx="256320" cy="5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E55602-E86B-BF28-430F-673349236D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3490" y="1381622"/>
                  <a:ext cx="273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8B458D-B334-4B3F-50F1-BD74E4CACB0B}"/>
                    </a:ext>
                  </a:extLst>
                </p14:cNvPr>
                <p14:cNvContentPartPr/>
                <p14:nvPr/>
              </p14:nvContentPartPr>
              <p14:xfrm>
                <a:off x="3975010" y="1454702"/>
                <a:ext cx="361440" cy="23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8B458D-B334-4B3F-50F1-BD74E4CACB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66010" y="1446062"/>
                  <a:ext cx="379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11CF2F-5301-63F4-CED9-9F5D2A5F8F79}"/>
                    </a:ext>
                  </a:extLst>
                </p14:cNvPr>
                <p14:cNvContentPartPr/>
                <p14:nvPr/>
              </p14:nvContentPartPr>
              <p14:xfrm>
                <a:off x="4402330" y="1397102"/>
                <a:ext cx="336960" cy="35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11CF2F-5301-63F4-CED9-9F5D2A5F8F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93690" y="1388102"/>
                  <a:ext cx="3546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512145-333C-DAEF-E34D-CC6C30946D94}"/>
              </a:ext>
            </a:extLst>
          </p:cNvPr>
          <p:cNvGrpSpPr/>
          <p:nvPr/>
        </p:nvGrpSpPr>
        <p:grpSpPr>
          <a:xfrm>
            <a:off x="5248690" y="1142222"/>
            <a:ext cx="1704600" cy="526680"/>
            <a:chOff x="5248690" y="1142222"/>
            <a:chExt cx="170460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BEE390-A0D9-9424-A76A-6FD830AE0B86}"/>
                    </a:ext>
                  </a:extLst>
                </p14:cNvPr>
                <p14:cNvContentPartPr/>
                <p14:nvPr/>
              </p14:nvContentPartPr>
              <p14:xfrm>
                <a:off x="5248690" y="1212422"/>
                <a:ext cx="129600" cy="45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BEE390-A0D9-9424-A76A-6FD830AE0B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9690" y="1203422"/>
                  <a:ext cx="1472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2D97AC-DB13-FFEE-2408-5F8F03773E13}"/>
                    </a:ext>
                  </a:extLst>
                </p14:cNvPr>
                <p14:cNvContentPartPr/>
                <p14:nvPr/>
              </p14:nvContentPartPr>
              <p14:xfrm>
                <a:off x="5571970" y="1332662"/>
                <a:ext cx="189360" cy="21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2D97AC-DB13-FFEE-2408-5F8F03773E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63330" y="1323662"/>
                  <a:ext cx="207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F58757-AD98-0C72-2BE8-36230DA6F263}"/>
                    </a:ext>
                  </a:extLst>
                </p14:cNvPr>
                <p14:cNvContentPartPr/>
                <p14:nvPr/>
              </p14:nvContentPartPr>
              <p14:xfrm>
                <a:off x="5576650" y="1387742"/>
                <a:ext cx="171000" cy="7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F58757-AD98-0C72-2BE8-36230DA6F2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67650" y="1379102"/>
                  <a:ext cx="188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700E19-EFB3-FC5B-67D1-7F93AD95837C}"/>
                    </a:ext>
                  </a:extLst>
                </p14:cNvPr>
                <p14:cNvContentPartPr/>
                <p14:nvPr/>
              </p14:nvContentPartPr>
              <p14:xfrm>
                <a:off x="5514370" y="1290542"/>
                <a:ext cx="172080" cy="5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700E19-EFB3-FC5B-67D1-7F93AD9583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05370" y="1281902"/>
                  <a:ext cx="189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2880F4-ADB8-F520-8C51-9600D9F7AF0B}"/>
                    </a:ext>
                  </a:extLst>
                </p14:cNvPr>
                <p14:cNvContentPartPr/>
                <p14:nvPr/>
              </p14:nvContentPartPr>
              <p14:xfrm>
                <a:off x="5870050" y="1392422"/>
                <a:ext cx="188280" cy="155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2880F4-ADB8-F520-8C51-9600D9F7AF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61410" y="1383422"/>
                  <a:ext cx="205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AAADA8-0520-DED1-5683-516D5B2C13BA}"/>
                    </a:ext>
                  </a:extLst>
                </p14:cNvPr>
                <p14:cNvContentPartPr/>
                <p14:nvPr/>
              </p14:nvContentPartPr>
              <p14:xfrm>
                <a:off x="5891290" y="1367582"/>
                <a:ext cx="172080" cy="163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AAADA8-0520-DED1-5683-516D5B2C13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82290" y="1358582"/>
                  <a:ext cx="189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6F6F94-F2A4-8748-F592-93E0C253C238}"/>
                    </a:ext>
                  </a:extLst>
                </p14:cNvPr>
                <p14:cNvContentPartPr/>
                <p14:nvPr/>
              </p14:nvContentPartPr>
              <p14:xfrm>
                <a:off x="6089290" y="1378022"/>
                <a:ext cx="140760" cy="159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6F6F94-F2A4-8748-F592-93E0C253C2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80650" y="1369022"/>
                  <a:ext cx="158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837BEC-E253-B833-CC8E-2231B38F7197}"/>
                    </a:ext>
                  </a:extLst>
                </p14:cNvPr>
                <p14:cNvContentPartPr/>
                <p14:nvPr/>
              </p14:nvContentPartPr>
              <p14:xfrm>
                <a:off x="6334810" y="1290542"/>
                <a:ext cx="27720" cy="207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837BEC-E253-B833-CC8E-2231B38F71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26170" y="1281902"/>
                  <a:ext cx="45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D3C2C6-5428-744C-395E-CB97460FEB8A}"/>
                    </a:ext>
                  </a:extLst>
                </p14:cNvPr>
                <p14:cNvContentPartPr/>
                <p14:nvPr/>
              </p14:nvContentPartPr>
              <p14:xfrm>
                <a:off x="6513730" y="1142222"/>
                <a:ext cx="27360" cy="39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D3C2C6-5428-744C-395E-CB97460FEB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04730" y="1133582"/>
                  <a:ext cx="450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432A7A-D13F-5231-3040-6E522BAFF5CF}"/>
                    </a:ext>
                  </a:extLst>
                </p14:cNvPr>
                <p14:cNvContentPartPr/>
                <p14:nvPr/>
              </p14:nvContentPartPr>
              <p14:xfrm>
                <a:off x="6387370" y="1337702"/>
                <a:ext cx="19548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432A7A-D13F-5231-3040-6E522BAFF5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78730" y="1329062"/>
                  <a:ext cx="213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094444-BD0C-0CA1-6B22-A24D6782F9F4}"/>
                    </a:ext>
                  </a:extLst>
                </p14:cNvPr>
                <p14:cNvContentPartPr/>
                <p14:nvPr/>
              </p14:nvContentPartPr>
              <p14:xfrm>
                <a:off x="6596890" y="1370822"/>
                <a:ext cx="173880" cy="156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094444-BD0C-0CA1-6B22-A24D6782F9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88250" y="1361822"/>
                  <a:ext cx="19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54F91C-BB3D-8CC0-E867-2AD2CF8DD024}"/>
                    </a:ext>
                  </a:extLst>
                </p14:cNvPr>
                <p14:cNvContentPartPr/>
                <p14:nvPr/>
              </p14:nvContentPartPr>
              <p14:xfrm>
                <a:off x="6829090" y="1243022"/>
                <a:ext cx="124200" cy="27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54F91C-BB3D-8CC0-E867-2AD2CF8DD0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20090" y="1234382"/>
                  <a:ext cx="1418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9B2A55-7F6C-8153-0ACA-BF2E8F25CBB3}"/>
              </a:ext>
            </a:extLst>
          </p:cNvPr>
          <p:cNvGrpSpPr/>
          <p:nvPr/>
        </p:nvGrpSpPr>
        <p:grpSpPr>
          <a:xfrm>
            <a:off x="7244530" y="1101182"/>
            <a:ext cx="1721520" cy="702720"/>
            <a:chOff x="7244530" y="1101182"/>
            <a:chExt cx="172152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3E8481-B5F6-A807-8C6D-5B5FD76B22FE}"/>
                    </a:ext>
                  </a:extLst>
                </p14:cNvPr>
                <p14:cNvContentPartPr/>
                <p14:nvPr/>
              </p14:nvContentPartPr>
              <p14:xfrm>
                <a:off x="7244530" y="1335542"/>
                <a:ext cx="122400" cy="170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3E8481-B5F6-A807-8C6D-5B5FD76B22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35890" y="1326542"/>
                  <a:ext cx="140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A89EC9-90C0-B3C4-427C-89612B12501F}"/>
                    </a:ext>
                  </a:extLst>
                </p14:cNvPr>
                <p14:cNvContentPartPr/>
                <p14:nvPr/>
              </p14:nvContentPartPr>
              <p14:xfrm>
                <a:off x="7506970" y="1329422"/>
                <a:ext cx="109800" cy="13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A89EC9-90C0-B3C4-427C-89612B1250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98330" y="1320782"/>
                  <a:ext cx="127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678D28-5244-1451-BFD7-B3DBD085A20B}"/>
                    </a:ext>
                  </a:extLst>
                </p14:cNvPr>
                <p14:cNvContentPartPr/>
                <p14:nvPr/>
              </p14:nvContentPartPr>
              <p14:xfrm>
                <a:off x="7746370" y="1322942"/>
                <a:ext cx="129600" cy="146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678D28-5244-1451-BFD7-B3DBD085A2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37730" y="1313942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8BF9C3-B833-E08B-295A-AD3F35ACD273}"/>
                    </a:ext>
                  </a:extLst>
                </p14:cNvPr>
                <p14:cNvContentPartPr/>
                <p14:nvPr/>
              </p14:nvContentPartPr>
              <p14:xfrm>
                <a:off x="7964890" y="1101182"/>
                <a:ext cx="32760" cy="401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8BF9C3-B833-E08B-295A-AD3F35ACD2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5890" y="1092542"/>
                  <a:ext cx="504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D266DA-9B7D-4FF3-9FD3-DD5E17D37090}"/>
                    </a:ext>
                  </a:extLst>
                </p14:cNvPr>
                <p14:cNvContentPartPr/>
                <p14:nvPr/>
              </p14:nvContentPartPr>
              <p14:xfrm>
                <a:off x="8061730" y="1323302"/>
                <a:ext cx="96120" cy="14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D266DA-9B7D-4FF3-9FD3-DD5E17D370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2730" y="1314302"/>
                  <a:ext cx="11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4631BC-652F-627C-6118-E71620096234}"/>
                    </a:ext>
                  </a:extLst>
                </p14:cNvPr>
                <p14:cNvContentPartPr/>
                <p14:nvPr/>
              </p14:nvContentPartPr>
              <p14:xfrm>
                <a:off x="8272330" y="1317542"/>
                <a:ext cx="105480" cy="16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4631BC-652F-627C-6118-E716200962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63330" y="1308542"/>
                  <a:ext cx="123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4135CF-CBA2-9BC1-E6FE-B8E1857F33ED}"/>
                    </a:ext>
                  </a:extLst>
                </p14:cNvPr>
                <p14:cNvContentPartPr/>
                <p14:nvPr/>
              </p14:nvContentPartPr>
              <p14:xfrm>
                <a:off x="8514970" y="1336262"/>
                <a:ext cx="100800" cy="17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4135CF-CBA2-9BC1-E6FE-B8E1857F33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06330" y="1327262"/>
                  <a:ext cx="11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82881C-AF21-CD3A-39EE-9187A426899E}"/>
                    </a:ext>
                  </a:extLst>
                </p14:cNvPr>
                <p14:cNvContentPartPr/>
                <p14:nvPr/>
              </p14:nvContentPartPr>
              <p14:xfrm>
                <a:off x="8684890" y="1125302"/>
                <a:ext cx="281160" cy="67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82881C-AF21-CD3A-39EE-9187A42689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75890" y="1116662"/>
                  <a:ext cx="298800" cy="69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C42152-CCA9-936A-E3B8-B4D0CA9F7EBA}"/>
              </a:ext>
            </a:extLst>
          </p:cNvPr>
          <p:cNvGrpSpPr/>
          <p:nvPr/>
        </p:nvGrpSpPr>
        <p:grpSpPr>
          <a:xfrm>
            <a:off x="906730" y="3030422"/>
            <a:ext cx="988560" cy="371520"/>
            <a:chOff x="906730" y="3030422"/>
            <a:chExt cx="9885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729A89-7576-933A-5C8B-EEBE53D14C01}"/>
                    </a:ext>
                  </a:extLst>
                </p14:cNvPr>
                <p14:cNvContentPartPr/>
                <p14:nvPr/>
              </p14:nvContentPartPr>
              <p14:xfrm>
                <a:off x="915010" y="3068582"/>
                <a:ext cx="176040" cy="329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729A89-7576-933A-5C8B-EEBE53D14C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6010" y="3059582"/>
                  <a:ext cx="193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E9F448-7621-0ADD-0537-FFBA24FB54FA}"/>
                    </a:ext>
                  </a:extLst>
                </p14:cNvPr>
                <p14:cNvContentPartPr/>
                <p14:nvPr/>
              </p14:nvContentPartPr>
              <p14:xfrm>
                <a:off x="906730" y="3041582"/>
                <a:ext cx="349560" cy="1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E9F448-7621-0ADD-0537-FFBA24FB54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730" y="3032942"/>
                  <a:ext cx="36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B21656-8990-53BA-220C-8ED1EA549AC8}"/>
                    </a:ext>
                  </a:extLst>
                </p14:cNvPr>
                <p14:cNvContentPartPr/>
                <p14:nvPr/>
              </p14:nvContentPartPr>
              <p14:xfrm>
                <a:off x="1209490" y="3030422"/>
                <a:ext cx="685800" cy="37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B21656-8990-53BA-220C-8ED1EA549A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00850" y="3021782"/>
                  <a:ext cx="703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038049-C4F2-A95E-1D0A-36DFC853139B}"/>
                    </a:ext>
                  </a:extLst>
                </p14:cNvPr>
                <p14:cNvContentPartPr/>
                <p14:nvPr/>
              </p14:nvContentPartPr>
              <p14:xfrm>
                <a:off x="1281490" y="3130142"/>
                <a:ext cx="283680" cy="72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038049-C4F2-A95E-1D0A-36DFC85313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72850" y="3121502"/>
                  <a:ext cx="30132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ECEFCBB-3010-F53F-2C87-231FD8870D65}"/>
                  </a:ext>
                </a:extLst>
              </p14:cNvPr>
              <p14:cNvContentPartPr/>
              <p14:nvPr/>
            </p14:nvContentPartPr>
            <p14:xfrm>
              <a:off x="2117050" y="3147782"/>
              <a:ext cx="1183320" cy="39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ECEFCBB-3010-F53F-2C87-231FD8870D6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08410" y="3138782"/>
                <a:ext cx="1200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7463811-D6A0-E11D-4DB7-04F592BCE1B3}"/>
                  </a:ext>
                </a:extLst>
              </p14:cNvPr>
              <p14:cNvContentPartPr/>
              <p14:nvPr/>
            </p14:nvContentPartPr>
            <p14:xfrm>
              <a:off x="3695650" y="2967782"/>
              <a:ext cx="203760" cy="560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7463811-D6A0-E11D-4DB7-04F592BCE1B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687010" y="2959142"/>
                <a:ext cx="221400" cy="57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DDF7C64-133D-6207-8F8E-571D6C22327F}"/>
              </a:ext>
            </a:extLst>
          </p:cNvPr>
          <p:cNvGrpSpPr/>
          <p:nvPr/>
        </p:nvGrpSpPr>
        <p:grpSpPr>
          <a:xfrm>
            <a:off x="4329610" y="2706782"/>
            <a:ext cx="1764720" cy="594720"/>
            <a:chOff x="4329610" y="2706782"/>
            <a:chExt cx="176472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32DD83-616F-7071-9701-ABD8BC59BC16}"/>
                    </a:ext>
                  </a:extLst>
                </p14:cNvPr>
                <p14:cNvContentPartPr/>
                <p14:nvPr/>
              </p14:nvContentPartPr>
              <p14:xfrm>
                <a:off x="4329610" y="3061742"/>
                <a:ext cx="343800" cy="189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32DD83-616F-7071-9701-ABD8BC59BC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20610" y="3052742"/>
                  <a:ext cx="361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505FF8-3CEC-5ECA-F5D5-49900DD7C931}"/>
                    </a:ext>
                  </a:extLst>
                </p14:cNvPr>
                <p14:cNvContentPartPr/>
                <p14:nvPr/>
              </p14:nvContentPartPr>
              <p14:xfrm>
                <a:off x="4405570" y="3035102"/>
                <a:ext cx="336960" cy="266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505FF8-3CEC-5ECA-F5D5-49900DD7C9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96570" y="3026462"/>
                  <a:ext cx="354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22AB045-5A60-555A-43EA-1DCA17349815}"/>
                    </a:ext>
                  </a:extLst>
                </p14:cNvPr>
                <p14:cNvContentPartPr/>
                <p14:nvPr/>
              </p14:nvContentPartPr>
              <p14:xfrm>
                <a:off x="4777810" y="2706782"/>
                <a:ext cx="1316520" cy="56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22AB045-5A60-555A-43EA-1DCA173498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68810" y="2697782"/>
                  <a:ext cx="13341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30210F7-256B-9836-ED44-0617CA0127F6}"/>
                    </a:ext>
                  </a:extLst>
                </p14:cNvPr>
                <p14:cNvContentPartPr/>
                <p14:nvPr/>
              </p14:nvContentPartPr>
              <p14:xfrm>
                <a:off x="5828290" y="3001262"/>
                <a:ext cx="1476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30210F7-256B-9836-ED44-0617CA0127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19650" y="2992262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FA09B9-C33E-F549-95BE-B2D99357F8D2}"/>
                    </a:ext>
                  </a:extLst>
                </p14:cNvPr>
                <p14:cNvContentPartPr/>
                <p14:nvPr/>
              </p14:nvContentPartPr>
              <p14:xfrm>
                <a:off x="5426890" y="2877422"/>
                <a:ext cx="401760" cy="80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FA09B9-C33E-F549-95BE-B2D99357F8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18250" y="2868422"/>
                  <a:ext cx="419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1727AA-E361-F8A0-4133-A4D83D0F6EB1}"/>
                    </a:ext>
                  </a:extLst>
                </p14:cNvPr>
                <p14:cNvContentPartPr/>
                <p14:nvPr/>
              </p14:nvContentPartPr>
              <p14:xfrm>
                <a:off x="5143570" y="2838542"/>
                <a:ext cx="16236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1727AA-E361-F8A0-4133-A4D83D0F6E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34570" y="2829542"/>
                  <a:ext cx="180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61E490-EDF9-4073-318C-8417CBDD200B}"/>
                    </a:ext>
                  </a:extLst>
                </p14:cNvPr>
                <p14:cNvContentPartPr/>
                <p14:nvPr/>
              </p14:nvContentPartPr>
              <p14:xfrm>
                <a:off x="5014330" y="2835302"/>
                <a:ext cx="1476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61E490-EDF9-4073-318C-8417CBDD20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05690" y="2826662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3335C18-1D7E-0DF9-1381-DEC32AA35608}"/>
                  </a:ext>
                </a:extLst>
              </p14:cNvPr>
              <p14:cNvContentPartPr/>
              <p14:nvPr/>
            </p14:nvContentPartPr>
            <p14:xfrm>
              <a:off x="6597970" y="2675462"/>
              <a:ext cx="1193400" cy="559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3335C18-1D7E-0DF9-1381-DEC32AA356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589330" y="2666462"/>
                <a:ext cx="1211040" cy="5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A631BB7-A0B8-A214-73B2-4A36FAF6D29B}"/>
              </a:ext>
            </a:extLst>
          </p:cNvPr>
          <p:cNvGrpSpPr/>
          <p:nvPr/>
        </p:nvGrpSpPr>
        <p:grpSpPr>
          <a:xfrm>
            <a:off x="8093770" y="2711822"/>
            <a:ext cx="1155600" cy="383400"/>
            <a:chOff x="8093770" y="2711822"/>
            <a:chExt cx="11556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935731-F396-4A2B-FB26-32B327B83545}"/>
                    </a:ext>
                  </a:extLst>
                </p14:cNvPr>
                <p14:cNvContentPartPr/>
                <p14:nvPr/>
              </p14:nvContentPartPr>
              <p14:xfrm>
                <a:off x="8175490" y="2766542"/>
                <a:ext cx="165240" cy="324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935731-F396-4A2B-FB26-32B327B835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66490" y="2757542"/>
                  <a:ext cx="182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914AA0-1FA4-EF9B-9EF1-311A9B9DA8D3}"/>
                    </a:ext>
                  </a:extLst>
                </p14:cNvPr>
                <p14:cNvContentPartPr/>
                <p14:nvPr/>
              </p14:nvContentPartPr>
              <p14:xfrm>
                <a:off x="8093770" y="2711822"/>
                <a:ext cx="405360" cy="93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914AA0-1FA4-EF9B-9EF1-311A9B9DA8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85130" y="2702822"/>
                  <a:ext cx="423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A7646E-365F-0194-9418-E1F53352B027}"/>
                    </a:ext>
                  </a:extLst>
                </p14:cNvPr>
                <p14:cNvContentPartPr/>
                <p14:nvPr/>
              </p14:nvContentPartPr>
              <p14:xfrm>
                <a:off x="8568250" y="2927462"/>
                <a:ext cx="152280" cy="4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A7646E-365F-0194-9418-E1F53352B0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59250" y="2918822"/>
                  <a:ext cx="169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790E49B-5DDB-C437-D819-9C1814A0F955}"/>
                    </a:ext>
                  </a:extLst>
                </p14:cNvPr>
                <p14:cNvContentPartPr/>
                <p14:nvPr/>
              </p14:nvContentPartPr>
              <p14:xfrm>
                <a:off x="8542330" y="3044102"/>
                <a:ext cx="12492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790E49B-5DDB-C437-D819-9C1814A0F9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33690" y="3035462"/>
                  <a:ext cx="14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F52D67-AD01-0D3F-3BBC-4D2BBD5822BC}"/>
                    </a:ext>
                  </a:extLst>
                </p14:cNvPr>
                <p14:cNvContentPartPr/>
                <p14:nvPr/>
              </p14:nvContentPartPr>
              <p14:xfrm>
                <a:off x="8858050" y="2791022"/>
                <a:ext cx="391320" cy="30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F52D67-AD01-0D3F-3BBC-4D2BBD5822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9410" y="2782382"/>
                  <a:ext cx="40896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BB0E396-D92D-8ED6-BE15-2AB7F017FBF9}"/>
                  </a:ext>
                </a:extLst>
              </p14:cNvPr>
              <p14:cNvContentPartPr/>
              <p14:nvPr/>
            </p14:nvContentPartPr>
            <p14:xfrm>
              <a:off x="9597490" y="2551262"/>
              <a:ext cx="1161360" cy="533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BB0E396-D92D-8ED6-BE15-2AB7F017FBF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88850" y="2542262"/>
                <a:ext cx="1179000" cy="5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2BC5F0-FD6E-D1EA-E2D8-56B037B6E537}"/>
              </a:ext>
            </a:extLst>
          </p:cNvPr>
          <p:cNvGrpSpPr/>
          <p:nvPr/>
        </p:nvGrpSpPr>
        <p:grpSpPr>
          <a:xfrm>
            <a:off x="2374090" y="3811262"/>
            <a:ext cx="1621080" cy="903240"/>
            <a:chOff x="2374090" y="3811262"/>
            <a:chExt cx="162108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659EC8-FB13-C17B-BC80-C889D40BF200}"/>
                    </a:ext>
                  </a:extLst>
                </p14:cNvPr>
                <p14:cNvContentPartPr/>
                <p14:nvPr/>
              </p14:nvContentPartPr>
              <p14:xfrm>
                <a:off x="2374090" y="3995582"/>
                <a:ext cx="225720" cy="34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659EC8-FB13-C17B-BC80-C889D40BF2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65090" y="3986942"/>
                  <a:ext cx="243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0D25FE-4FBB-F8AC-668E-8E4D04A7F496}"/>
                    </a:ext>
                  </a:extLst>
                </p14:cNvPr>
                <p14:cNvContentPartPr/>
                <p14:nvPr/>
              </p14:nvContentPartPr>
              <p14:xfrm>
                <a:off x="2438530" y="4134542"/>
                <a:ext cx="19044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0D25FE-4FBB-F8AC-668E-8E4D04A7F4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9530" y="4125902"/>
                  <a:ext cx="20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9EBF12-E461-5DA8-D426-C6C12F9972E5}"/>
                    </a:ext>
                  </a:extLst>
                </p14:cNvPr>
                <p14:cNvContentPartPr/>
                <p14:nvPr/>
              </p14:nvContentPartPr>
              <p14:xfrm>
                <a:off x="2390650" y="3996302"/>
                <a:ext cx="217440" cy="2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9EBF12-E461-5DA8-D426-C6C12F9972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81650" y="3987662"/>
                  <a:ext cx="235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DC852F-F5AD-7858-D81A-E2A3641A12E9}"/>
                    </a:ext>
                  </a:extLst>
                </p14:cNvPr>
                <p14:cNvContentPartPr/>
                <p14:nvPr/>
              </p14:nvContentPartPr>
              <p14:xfrm>
                <a:off x="2905450" y="4100342"/>
                <a:ext cx="232200" cy="30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DC852F-F5AD-7858-D81A-E2A3641A12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96810" y="4091342"/>
                  <a:ext cx="24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2DDC9C-FEB7-1C32-9033-50AE109FEDD5}"/>
                    </a:ext>
                  </a:extLst>
                </p14:cNvPr>
                <p14:cNvContentPartPr/>
                <p14:nvPr/>
              </p14:nvContentPartPr>
              <p14:xfrm>
                <a:off x="2918770" y="4229942"/>
                <a:ext cx="227880" cy="1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2DDC9C-FEB7-1C32-9033-50AE109FED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10130" y="4221302"/>
                  <a:ext cx="24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0A7C3D-1AC9-EB31-618A-423B02E27085}"/>
                    </a:ext>
                  </a:extLst>
                </p14:cNvPr>
                <p14:cNvContentPartPr/>
                <p14:nvPr/>
              </p14:nvContentPartPr>
              <p14:xfrm>
                <a:off x="3485770" y="3978302"/>
                <a:ext cx="24120" cy="172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0A7C3D-1AC9-EB31-618A-423B02E2708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76770" y="3969302"/>
                  <a:ext cx="41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EFF51E-E550-2114-D1CF-C2F2E343CC53}"/>
                    </a:ext>
                  </a:extLst>
                </p14:cNvPr>
                <p14:cNvContentPartPr/>
                <p14:nvPr/>
              </p14:nvContentPartPr>
              <p14:xfrm>
                <a:off x="3611770" y="3977942"/>
                <a:ext cx="4320" cy="179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EFF51E-E550-2114-D1CF-C2F2E343CC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03130" y="3968942"/>
                  <a:ext cx="2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3AF9A1-8F14-DB88-5DDE-0010B805782B}"/>
                    </a:ext>
                  </a:extLst>
                </p14:cNvPr>
                <p14:cNvContentPartPr/>
                <p14:nvPr/>
              </p14:nvContentPartPr>
              <p14:xfrm>
                <a:off x="3399010" y="3905222"/>
                <a:ext cx="393840" cy="13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3AF9A1-8F14-DB88-5DDE-0010B80578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90010" y="3896222"/>
                  <a:ext cx="411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5B437F-0403-F52E-B8EB-0BA13A3B251A}"/>
                    </a:ext>
                  </a:extLst>
                </p14:cNvPr>
                <p14:cNvContentPartPr/>
                <p14:nvPr/>
              </p14:nvContentPartPr>
              <p14:xfrm>
                <a:off x="3873130" y="3811262"/>
                <a:ext cx="122040" cy="19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5B437F-0403-F52E-B8EB-0BA13A3B251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64130" y="3802262"/>
                  <a:ext cx="139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9C7CD2B-AC28-E338-B400-FD3DC6F82AE5}"/>
                    </a:ext>
                  </a:extLst>
                </p14:cNvPr>
                <p14:cNvContentPartPr/>
                <p14:nvPr/>
              </p14:nvContentPartPr>
              <p14:xfrm>
                <a:off x="3406570" y="4261622"/>
                <a:ext cx="455400" cy="4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9C7CD2B-AC28-E338-B400-FD3DC6F82A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97930" y="4252982"/>
                  <a:ext cx="47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D2415C-0C61-249C-D7B7-26CF155BBA0C}"/>
                    </a:ext>
                  </a:extLst>
                </p14:cNvPr>
                <p14:cNvContentPartPr/>
                <p14:nvPr/>
              </p14:nvContentPartPr>
              <p14:xfrm>
                <a:off x="3616810" y="4344422"/>
                <a:ext cx="15840" cy="37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D2415C-0C61-249C-D7B7-26CF155BBA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07810" y="4335782"/>
                  <a:ext cx="33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CA79C5-956E-0E7E-7552-EB442345C6CD}"/>
                    </a:ext>
                  </a:extLst>
                </p14:cNvPr>
                <p14:cNvContentPartPr/>
                <p14:nvPr/>
              </p14:nvContentPartPr>
              <p14:xfrm>
                <a:off x="3421330" y="4330022"/>
                <a:ext cx="335520" cy="19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CA79C5-956E-0E7E-7552-EB442345C6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12690" y="4321382"/>
                  <a:ext cx="3531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AE0DB1-8CD4-41CD-35CE-A04438FD2ED1}"/>
              </a:ext>
            </a:extLst>
          </p:cNvPr>
          <p:cNvGrpSpPr/>
          <p:nvPr/>
        </p:nvGrpSpPr>
        <p:grpSpPr>
          <a:xfrm>
            <a:off x="4122970" y="3599222"/>
            <a:ext cx="2214360" cy="993240"/>
            <a:chOff x="4122970" y="3599222"/>
            <a:chExt cx="221436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4B96A4-F54E-91B9-6892-2D66BCEE76C3}"/>
                    </a:ext>
                  </a:extLst>
                </p14:cNvPr>
                <p14:cNvContentPartPr/>
                <p14:nvPr/>
              </p14:nvContentPartPr>
              <p14:xfrm>
                <a:off x="4122970" y="3777422"/>
                <a:ext cx="166320" cy="692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4B96A4-F54E-91B9-6892-2D66BCEE76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13970" y="3768782"/>
                  <a:ext cx="1839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F4BA3E-7F60-AA88-9468-4CD88FE19714}"/>
                    </a:ext>
                  </a:extLst>
                </p14:cNvPr>
                <p14:cNvContentPartPr/>
                <p14:nvPr/>
              </p14:nvContentPartPr>
              <p14:xfrm>
                <a:off x="4308730" y="4002422"/>
                <a:ext cx="221040" cy="35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F4BA3E-7F60-AA88-9468-4CD88FE197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99730" y="3993422"/>
                  <a:ext cx="238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674337-D4CA-9DFE-8975-B6D22F9E441D}"/>
                    </a:ext>
                  </a:extLst>
                </p14:cNvPr>
                <p14:cNvContentPartPr/>
                <p14:nvPr/>
              </p14:nvContentPartPr>
              <p14:xfrm>
                <a:off x="4366690" y="4213382"/>
                <a:ext cx="41040" cy="3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674337-D4CA-9DFE-8975-B6D22F9E44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57690" y="4204742"/>
                  <a:ext cx="58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5E5442-3058-CE2E-5BC6-2FAA2A36029A}"/>
                    </a:ext>
                  </a:extLst>
                </p14:cNvPr>
                <p14:cNvContentPartPr/>
                <p14:nvPr/>
              </p14:nvContentPartPr>
              <p14:xfrm>
                <a:off x="4619050" y="4150382"/>
                <a:ext cx="120600" cy="1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5E5442-3058-CE2E-5BC6-2FAA2A3602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10050" y="4141742"/>
                  <a:ext cx="13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5069463-5384-EF70-F8FA-92838953FEA7}"/>
                    </a:ext>
                  </a:extLst>
                </p14:cNvPr>
                <p14:cNvContentPartPr/>
                <p14:nvPr/>
              </p14:nvContentPartPr>
              <p14:xfrm>
                <a:off x="4842970" y="4005302"/>
                <a:ext cx="266400" cy="273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5069463-5384-EF70-F8FA-92838953FE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34330" y="3996302"/>
                  <a:ext cx="284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0D9064-82EB-D532-6B07-1983F3341A55}"/>
                    </a:ext>
                  </a:extLst>
                </p14:cNvPr>
                <p14:cNvContentPartPr/>
                <p14:nvPr/>
              </p14:nvContentPartPr>
              <p14:xfrm>
                <a:off x="5115850" y="3808022"/>
                <a:ext cx="102240" cy="624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0D9064-82EB-D532-6B07-1983F3341A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7210" y="3799022"/>
                  <a:ext cx="1198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027A92-960E-0C19-F7AE-86AAC768081E}"/>
                    </a:ext>
                  </a:extLst>
                </p14:cNvPr>
                <p14:cNvContentPartPr/>
                <p14:nvPr/>
              </p14:nvContentPartPr>
              <p14:xfrm>
                <a:off x="5588530" y="3761942"/>
                <a:ext cx="135000" cy="243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027A92-960E-0C19-F7AE-86AAC76808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79530" y="3752942"/>
                  <a:ext cx="152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05C598-8B10-8AEF-33B8-D4DE10C0DA36}"/>
                    </a:ext>
                  </a:extLst>
                </p14:cNvPr>
                <p14:cNvContentPartPr/>
                <p14:nvPr/>
              </p14:nvContentPartPr>
              <p14:xfrm>
                <a:off x="5917570" y="3761942"/>
                <a:ext cx="61200" cy="221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05C598-8B10-8AEF-33B8-D4DE10C0DA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08570" y="3752942"/>
                  <a:ext cx="78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2A4679-04D6-AF73-D9C3-CB725C480796}"/>
                    </a:ext>
                  </a:extLst>
                </p14:cNvPr>
                <p14:cNvContentPartPr/>
                <p14:nvPr/>
              </p14:nvContentPartPr>
              <p14:xfrm>
                <a:off x="5834770" y="3763742"/>
                <a:ext cx="26424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2A4679-04D6-AF73-D9C3-CB725C4807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26130" y="3754742"/>
                  <a:ext cx="28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A5D44E-0EF2-810C-AE93-70386E12C416}"/>
                    </a:ext>
                  </a:extLst>
                </p14:cNvPr>
                <p14:cNvContentPartPr/>
                <p14:nvPr/>
              </p14:nvContentPartPr>
              <p14:xfrm>
                <a:off x="5393050" y="3704342"/>
                <a:ext cx="155880" cy="45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A5D44E-0EF2-810C-AE93-70386E12C4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84050" y="3695702"/>
                  <a:ext cx="1735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7B21FA-B978-0F87-F126-F9D47205EB17}"/>
                    </a:ext>
                  </a:extLst>
                </p14:cNvPr>
                <p14:cNvContentPartPr/>
                <p14:nvPr/>
              </p14:nvContentPartPr>
              <p14:xfrm>
                <a:off x="6059770" y="3669422"/>
                <a:ext cx="92160" cy="494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7B21FA-B978-0F87-F126-F9D47205EB1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51130" y="3660782"/>
                  <a:ext cx="1098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0352A5-1D58-A837-0663-CC1D4558B702}"/>
                    </a:ext>
                  </a:extLst>
                </p14:cNvPr>
                <p14:cNvContentPartPr/>
                <p14:nvPr/>
              </p14:nvContentPartPr>
              <p14:xfrm>
                <a:off x="6155890" y="3599222"/>
                <a:ext cx="168120" cy="177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0352A5-1D58-A837-0663-CC1D4558B7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46890" y="3590222"/>
                  <a:ext cx="185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457A536-E312-EAD1-CB01-7C8EA2E728A3}"/>
                    </a:ext>
                  </a:extLst>
                </p14:cNvPr>
                <p14:cNvContentPartPr/>
                <p14:nvPr/>
              </p14:nvContentPartPr>
              <p14:xfrm>
                <a:off x="5363530" y="4143182"/>
                <a:ext cx="973800" cy="86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457A536-E312-EAD1-CB01-7C8EA2E728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54890" y="4134542"/>
                  <a:ext cx="991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D1A5C3-F813-DE73-930F-90F31845A01B}"/>
                    </a:ext>
                  </a:extLst>
                </p14:cNvPr>
                <p14:cNvContentPartPr/>
                <p14:nvPr/>
              </p14:nvContentPartPr>
              <p14:xfrm>
                <a:off x="5520130" y="4240022"/>
                <a:ext cx="492480" cy="352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D1A5C3-F813-DE73-930F-90F31845A0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11490" y="4231022"/>
                  <a:ext cx="5101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91F7BB-FA0B-2CE4-26E5-B3AB975EED44}"/>
                    </a:ext>
                  </a:extLst>
                </p14:cNvPr>
                <p14:cNvContentPartPr/>
                <p14:nvPr/>
              </p14:nvContentPartPr>
              <p14:xfrm>
                <a:off x="6090730" y="4454582"/>
                <a:ext cx="79560" cy="7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91F7BB-FA0B-2CE4-26E5-B3AB975EED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81730" y="4445582"/>
                  <a:ext cx="972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88E0F84-D599-2595-2CFC-35ABD4976292}"/>
              </a:ext>
            </a:extLst>
          </p:cNvPr>
          <p:cNvGrpSpPr/>
          <p:nvPr/>
        </p:nvGrpSpPr>
        <p:grpSpPr>
          <a:xfrm>
            <a:off x="3028390" y="5591282"/>
            <a:ext cx="305640" cy="265680"/>
            <a:chOff x="3028390" y="5591282"/>
            <a:chExt cx="3056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82935A-79CA-87CC-E97D-7C388202CBF4}"/>
                    </a:ext>
                  </a:extLst>
                </p14:cNvPr>
                <p14:cNvContentPartPr/>
                <p14:nvPr/>
              </p14:nvContentPartPr>
              <p14:xfrm>
                <a:off x="3028390" y="5591282"/>
                <a:ext cx="305640" cy="38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82935A-79CA-87CC-E97D-7C388202CB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19750" y="5582282"/>
                  <a:ext cx="323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7757C84-97BE-F830-8BB4-C9B53AA7B635}"/>
                    </a:ext>
                  </a:extLst>
                </p14:cNvPr>
                <p14:cNvContentPartPr/>
                <p14:nvPr/>
              </p14:nvContentPartPr>
              <p14:xfrm>
                <a:off x="3089950" y="5686322"/>
                <a:ext cx="209880" cy="35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7757C84-97BE-F830-8BB4-C9B53AA7B6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81310" y="5677682"/>
                  <a:ext cx="22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9B0BBD-7A32-58BA-8538-D3AF3F55C8DA}"/>
                    </a:ext>
                  </a:extLst>
                </p14:cNvPr>
                <p14:cNvContentPartPr/>
                <p14:nvPr/>
              </p14:nvContentPartPr>
              <p14:xfrm>
                <a:off x="3069790" y="5838962"/>
                <a:ext cx="227160" cy="1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9B0BBD-7A32-58BA-8538-D3AF3F55C8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61150" y="5830322"/>
                  <a:ext cx="2448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EE119E0-E993-E494-4518-60F91576E740}"/>
              </a:ext>
            </a:extLst>
          </p:cNvPr>
          <p:cNvGrpSpPr/>
          <p:nvPr/>
        </p:nvGrpSpPr>
        <p:grpSpPr>
          <a:xfrm>
            <a:off x="3769990" y="5207522"/>
            <a:ext cx="1315440" cy="657720"/>
            <a:chOff x="3769990" y="5207522"/>
            <a:chExt cx="131544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36E9E7-2AB3-DD19-14BE-D6FC638C3EC3}"/>
                    </a:ext>
                  </a:extLst>
                </p14:cNvPr>
                <p14:cNvContentPartPr/>
                <p14:nvPr/>
              </p14:nvContentPartPr>
              <p14:xfrm>
                <a:off x="3769990" y="5609282"/>
                <a:ext cx="284040" cy="183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36E9E7-2AB3-DD19-14BE-D6FC638C3E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61350" y="5600282"/>
                  <a:ext cx="30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0CE984-C201-8E3C-9BDC-DBF40B95694A}"/>
                    </a:ext>
                  </a:extLst>
                </p14:cNvPr>
                <p14:cNvContentPartPr/>
                <p14:nvPr/>
              </p14:nvContentPartPr>
              <p14:xfrm>
                <a:off x="4074910" y="5300042"/>
                <a:ext cx="192960" cy="54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0CE984-C201-8E3C-9BDC-DBF40B9569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65910" y="5291402"/>
                  <a:ext cx="2106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94B5F8-F809-9BCB-FC04-20207DAE712C}"/>
                    </a:ext>
                  </a:extLst>
                </p14:cNvPr>
                <p14:cNvContentPartPr/>
                <p14:nvPr/>
              </p14:nvContentPartPr>
              <p14:xfrm>
                <a:off x="4347430" y="5388962"/>
                <a:ext cx="117360" cy="32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94B5F8-F809-9BCB-FC04-20207DAE71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38790" y="5379962"/>
                  <a:ext cx="135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9C0B6B-74EC-2ED6-BF12-7DE9CC3F264C}"/>
                    </a:ext>
                  </a:extLst>
                </p14:cNvPr>
                <p14:cNvContentPartPr/>
                <p14:nvPr/>
              </p14:nvContentPartPr>
              <p14:xfrm>
                <a:off x="4628590" y="5450162"/>
                <a:ext cx="16560" cy="29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9C0B6B-74EC-2ED6-BF12-7DE9CC3F264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19950" y="5441522"/>
                  <a:ext cx="34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146293-87AB-2FA3-A6D6-1286C963B535}"/>
                    </a:ext>
                  </a:extLst>
                </p14:cNvPr>
                <p14:cNvContentPartPr/>
                <p14:nvPr/>
              </p14:nvContentPartPr>
              <p14:xfrm>
                <a:off x="4511950" y="5431082"/>
                <a:ext cx="243000" cy="4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146293-87AB-2FA3-A6D6-1286C963B5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03310" y="5422082"/>
                  <a:ext cx="26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7C6C6F-56E6-9716-7264-E33DE4FD80ED}"/>
                    </a:ext>
                  </a:extLst>
                </p14:cNvPr>
                <p14:cNvContentPartPr/>
                <p14:nvPr/>
              </p14:nvContentPartPr>
              <p14:xfrm>
                <a:off x="4699870" y="5315882"/>
                <a:ext cx="167400" cy="54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7C6C6F-56E6-9716-7264-E33DE4FD80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90870" y="5307242"/>
                  <a:ext cx="1850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9BD9F0-289F-5454-8FA2-8F32353C975D}"/>
                    </a:ext>
                  </a:extLst>
                </p14:cNvPr>
                <p14:cNvContentPartPr/>
                <p14:nvPr/>
              </p14:nvContentPartPr>
              <p14:xfrm>
                <a:off x="4909390" y="5207522"/>
                <a:ext cx="176040" cy="20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9BD9F0-289F-5454-8FA2-8F32353C97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00750" y="5198882"/>
                  <a:ext cx="193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53529F8-3C14-4041-4AFB-AA1DD454B28B}"/>
                  </a:ext>
                </a:extLst>
              </p14:cNvPr>
              <p14:cNvContentPartPr/>
              <p14:nvPr/>
            </p14:nvContentPartPr>
            <p14:xfrm>
              <a:off x="2894290" y="3956702"/>
              <a:ext cx="286920" cy="709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53529F8-3C14-4041-4AFB-AA1DD454B28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885290" y="3948062"/>
                <a:ext cx="30456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BDDF761-176B-076F-1716-CCA5254E0F14}"/>
              </a:ext>
            </a:extLst>
          </p:cNvPr>
          <p:cNvGrpSpPr/>
          <p:nvPr/>
        </p:nvGrpSpPr>
        <p:grpSpPr>
          <a:xfrm>
            <a:off x="173050" y="3888662"/>
            <a:ext cx="718920" cy="373320"/>
            <a:chOff x="173050" y="3888662"/>
            <a:chExt cx="7189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BB7782-6473-D3AB-11A7-3C03A29EEDE9}"/>
                    </a:ext>
                  </a:extLst>
                </p14:cNvPr>
                <p14:cNvContentPartPr/>
                <p14:nvPr/>
              </p14:nvContentPartPr>
              <p14:xfrm>
                <a:off x="173050" y="3888662"/>
                <a:ext cx="362880" cy="125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BB7782-6473-D3AB-11A7-3C03A29EED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4050" y="3879662"/>
                  <a:ext cx="380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0EAC27-F0E5-AC9B-8F65-AA949DF6CEAB}"/>
                    </a:ext>
                  </a:extLst>
                </p14:cNvPr>
                <p14:cNvContentPartPr/>
                <p14:nvPr/>
              </p14:nvContentPartPr>
              <p14:xfrm>
                <a:off x="384010" y="3973622"/>
                <a:ext cx="88200" cy="266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0EAC27-F0E5-AC9B-8F65-AA949DF6CEA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010" y="3964622"/>
                  <a:ext cx="105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21FF243-BA43-EDD5-0CD5-2E0E9412F4E9}"/>
                    </a:ext>
                  </a:extLst>
                </p14:cNvPr>
                <p14:cNvContentPartPr/>
                <p14:nvPr/>
              </p14:nvContentPartPr>
              <p14:xfrm>
                <a:off x="384730" y="4060742"/>
                <a:ext cx="236880" cy="3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21FF243-BA43-EDD5-0CD5-2E0E9412F4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6090" y="4052102"/>
                  <a:ext cx="254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5A1975D-14A4-A7F7-B4C3-5A9690F1B1F2}"/>
                    </a:ext>
                  </a:extLst>
                </p14:cNvPr>
                <p14:cNvContentPartPr/>
                <p14:nvPr/>
              </p14:nvContentPartPr>
              <p14:xfrm>
                <a:off x="593890" y="4157222"/>
                <a:ext cx="298080" cy="10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5A1975D-14A4-A7F7-B4C3-5A9690F1B1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4890" y="4148222"/>
                  <a:ext cx="3157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63DCFF4-E34D-8560-9F7B-C2B74CAFCC90}"/>
              </a:ext>
            </a:extLst>
          </p:cNvPr>
          <p:cNvGrpSpPr/>
          <p:nvPr/>
        </p:nvGrpSpPr>
        <p:grpSpPr>
          <a:xfrm>
            <a:off x="1059370" y="4004942"/>
            <a:ext cx="1285920" cy="318600"/>
            <a:chOff x="1059370" y="4004942"/>
            <a:chExt cx="12859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72976B-BD52-4482-92F3-87B81F03F166}"/>
                    </a:ext>
                  </a:extLst>
                </p14:cNvPr>
                <p14:cNvContentPartPr/>
                <p14:nvPr/>
              </p14:nvContentPartPr>
              <p14:xfrm>
                <a:off x="1059370" y="4004942"/>
                <a:ext cx="784080" cy="28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72976B-BD52-4482-92F3-87B81F03F1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0730" y="3995942"/>
                  <a:ext cx="801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8C17DE0-6A9D-85A2-210A-C8FC717EE3C6}"/>
                    </a:ext>
                  </a:extLst>
                </p14:cNvPr>
                <p14:cNvContentPartPr/>
                <p14:nvPr/>
              </p14:nvContentPartPr>
              <p14:xfrm>
                <a:off x="2107330" y="4006382"/>
                <a:ext cx="18000" cy="27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8C17DE0-6A9D-85A2-210A-C8FC717EE3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8330" y="3997382"/>
                  <a:ext cx="35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858DBA-1FB6-8674-3A1D-EA3E630E80B1}"/>
                    </a:ext>
                  </a:extLst>
                </p14:cNvPr>
                <p14:cNvContentPartPr/>
                <p14:nvPr/>
              </p14:nvContentPartPr>
              <p14:xfrm>
                <a:off x="1964410" y="4014662"/>
                <a:ext cx="295560" cy="2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858DBA-1FB6-8674-3A1D-EA3E630E80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55770" y="4005662"/>
                  <a:ext cx="31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D71E4F-7397-DEC4-23A8-D5BC3FA91F2E}"/>
                    </a:ext>
                  </a:extLst>
                </p14:cNvPr>
                <p14:cNvContentPartPr/>
                <p14:nvPr/>
              </p14:nvContentPartPr>
              <p14:xfrm>
                <a:off x="2272930" y="4173062"/>
                <a:ext cx="40320" cy="32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D71E4F-7397-DEC4-23A8-D5BC3FA91F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63930" y="4164062"/>
                  <a:ext cx="5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6DB5B3B-1B49-137A-B405-0500848EE618}"/>
                    </a:ext>
                  </a:extLst>
                </p14:cNvPr>
                <p14:cNvContentPartPr/>
                <p14:nvPr/>
              </p14:nvContentPartPr>
              <p14:xfrm>
                <a:off x="2297410" y="4264862"/>
                <a:ext cx="47880" cy="58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6DB5B3B-1B49-137A-B405-0500848EE6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88770" y="4255862"/>
                  <a:ext cx="65520" cy="76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2773E38B-D84B-BAF0-C31B-C02DAD804419}"/>
              </a:ext>
            </a:extLst>
      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8061730" y="3201267"/>
            <a:ext cx="3774691" cy="36374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1FDCD38-1163-67B6-4444-801B7E8F8A27}"/>
                  </a:ext>
                </a:extLst>
              </p14:cNvPr>
              <p14:cNvContentPartPr/>
              <p14:nvPr/>
            </p14:nvContentPartPr>
            <p14:xfrm>
              <a:off x="5579890" y="4342982"/>
              <a:ext cx="3267360" cy="1127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1FDCD38-1163-67B6-4444-801B7E8F8A2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570890" y="4333982"/>
                <a:ext cx="3285000" cy="11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48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410531-8E6B-08DA-7E33-61B6FED1838D}"/>
              </a:ext>
            </a:extLst>
          </p:cNvPr>
          <p:cNvGrpSpPr/>
          <p:nvPr/>
        </p:nvGrpSpPr>
        <p:grpSpPr>
          <a:xfrm>
            <a:off x="809170" y="379742"/>
            <a:ext cx="291600" cy="311760"/>
            <a:chOff x="809170" y="379742"/>
            <a:chExt cx="2916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289F48-EE61-79D7-C75F-F8E3F5F88633}"/>
                    </a:ext>
                  </a:extLst>
                </p14:cNvPr>
                <p14:cNvContentPartPr/>
                <p14:nvPr/>
              </p14:nvContentPartPr>
              <p14:xfrm>
                <a:off x="809170" y="379742"/>
                <a:ext cx="271440" cy="311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289F48-EE61-79D7-C75F-F8E3F5F886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0170" y="370742"/>
                  <a:ext cx="289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380570-C578-9FCC-9315-340D835399E7}"/>
                    </a:ext>
                  </a:extLst>
                </p14:cNvPr>
                <p14:cNvContentPartPr/>
                <p14:nvPr/>
              </p14:nvContentPartPr>
              <p14:xfrm>
                <a:off x="872890" y="532742"/>
                <a:ext cx="15480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380570-C578-9FCC-9315-340D835399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250" y="523742"/>
                  <a:ext cx="172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6EA237-E862-D593-D2D7-4F3DC478D412}"/>
                    </a:ext>
                  </a:extLst>
                </p14:cNvPr>
                <p14:cNvContentPartPr/>
                <p14:nvPr/>
              </p14:nvContentPartPr>
              <p14:xfrm>
                <a:off x="876130" y="388382"/>
                <a:ext cx="22464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6EA237-E862-D593-D2D7-4F3DC478D4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7130" y="379742"/>
                  <a:ext cx="2422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8D1390-F501-779A-48E0-99E8588994FF}"/>
                  </a:ext>
                </a:extLst>
              </p14:cNvPr>
              <p14:cNvContentPartPr/>
              <p14:nvPr/>
            </p14:nvContentPartPr>
            <p14:xfrm>
              <a:off x="1311010" y="458582"/>
              <a:ext cx="176760" cy="3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8D1390-F501-779A-48E0-99E8588994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2010" y="449942"/>
                <a:ext cx="194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3D567A-1631-01EF-0CA2-CBAB27EAFB26}"/>
                  </a:ext>
                </a:extLst>
              </p14:cNvPr>
              <p14:cNvContentPartPr/>
              <p14:nvPr/>
            </p14:nvContentPartPr>
            <p14:xfrm>
              <a:off x="1371490" y="585302"/>
              <a:ext cx="168480" cy="1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3D567A-1631-01EF-0CA2-CBAB27EAFB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2490" y="576662"/>
                <a:ext cx="1861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F5B9E-A11B-966A-8B0A-5873A6069F84}"/>
              </a:ext>
            </a:extLst>
          </p:cNvPr>
          <p:cNvGrpSpPr/>
          <p:nvPr/>
        </p:nvGrpSpPr>
        <p:grpSpPr>
          <a:xfrm>
            <a:off x="1687570" y="204782"/>
            <a:ext cx="424800" cy="290160"/>
            <a:chOff x="1687570" y="204782"/>
            <a:chExt cx="4248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5B1813-64D0-89D0-9485-70341BF431A2}"/>
                    </a:ext>
                  </a:extLst>
                </p14:cNvPr>
                <p14:cNvContentPartPr/>
                <p14:nvPr/>
              </p14:nvContentPartPr>
              <p14:xfrm>
                <a:off x="1835530" y="295862"/>
                <a:ext cx="504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5B1813-64D0-89D0-9485-70341BF431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6530" y="287222"/>
                  <a:ext cx="2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C54DB5-DA9D-B8F9-EED4-5C3174F02791}"/>
                    </a:ext>
                  </a:extLst>
                </p14:cNvPr>
                <p14:cNvContentPartPr/>
                <p14:nvPr/>
              </p14:nvContentPartPr>
              <p14:xfrm>
                <a:off x="1741570" y="346982"/>
                <a:ext cx="11880" cy="11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C54DB5-DA9D-B8F9-EED4-5C3174F027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2570" y="337982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A7F09E-D9B5-D440-1165-C0F8B165D861}"/>
                    </a:ext>
                  </a:extLst>
                </p14:cNvPr>
                <p14:cNvContentPartPr/>
                <p14:nvPr/>
              </p14:nvContentPartPr>
              <p14:xfrm>
                <a:off x="1855690" y="354902"/>
                <a:ext cx="12240" cy="140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A7F09E-D9B5-D440-1165-C0F8B165D8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7050" y="345902"/>
                  <a:ext cx="2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BB6F02-4A0E-EDB4-A6EA-A947F4A95CDE}"/>
                    </a:ext>
                  </a:extLst>
                </p14:cNvPr>
                <p14:cNvContentPartPr/>
                <p14:nvPr/>
              </p14:nvContentPartPr>
              <p14:xfrm>
                <a:off x="1687570" y="344102"/>
                <a:ext cx="240840" cy="52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BB6F02-4A0E-EDB4-A6EA-A947F4A95C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8930" y="335102"/>
                  <a:ext cx="25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2D0CAB-9990-9F55-AA22-5812B11DC825}"/>
                    </a:ext>
                  </a:extLst>
                </p14:cNvPr>
                <p14:cNvContentPartPr/>
                <p14:nvPr/>
              </p14:nvContentPartPr>
              <p14:xfrm>
                <a:off x="1973050" y="204782"/>
                <a:ext cx="139320" cy="13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2D0CAB-9990-9F55-AA22-5812B11DC8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64050" y="195782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D7A12D-67E7-41A9-4233-32723DC72CA9}"/>
              </a:ext>
            </a:extLst>
          </p:cNvPr>
          <p:cNvGrpSpPr/>
          <p:nvPr/>
        </p:nvGrpSpPr>
        <p:grpSpPr>
          <a:xfrm>
            <a:off x="1650490" y="602942"/>
            <a:ext cx="373320" cy="338760"/>
            <a:chOff x="1650490" y="602942"/>
            <a:chExt cx="3733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D4567A-612C-5F65-0345-C5E87ED1786A}"/>
                    </a:ext>
                  </a:extLst>
                </p14:cNvPr>
                <p14:cNvContentPartPr/>
                <p14:nvPr/>
              </p14:nvContentPartPr>
              <p14:xfrm>
                <a:off x="1650490" y="602942"/>
                <a:ext cx="368280" cy="2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D4567A-612C-5F65-0345-C5E87ED178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1850" y="593942"/>
                  <a:ext cx="38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9D36F1-65F3-E52F-E896-2E409AC99C6E}"/>
                    </a:ext>
                  </a:extLst>
                </p14:cNvPr>
                <p14:cNvContentPartPr/>
                <p14:nvPr/>
              </p14:nvContentPartPr>
              <p14:xfrm>
                <a:off x="1909690" y="663062"/>
                <a:ext cx="13320" cy="27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9D36F1-65F3-E52F-E896-2E409AC99C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0690" y="654422"/>
                  <a:ext cx="30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A2AF79-BBCC-1575-4D85-DABFEF4CB4A4}"/>
                    </a:ext>
                  </a:extLst>
                </p14:cNvPr>
                <p14:cNvContentPartPr/>
                <p14:nvPr/>
              </p14:nvContentPartPr>
              <p14:xfrm>
                <a:off x="1775050" y="709142"/>
                <a:ext cx="248760" cy="157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A2AF79-BBCC-1575-4D85-DABFEF4CB4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6050" y="700502"/>
                  <a:ext cx="2664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19D2A1-99E8-980C-8B32-2162CC71CBAB}"/>
              </a:ext>
            </a:extLst>
          </p:cNvPr>
          <p:cNvGrpSpPr/>
          <p:nvPr/>
        </p:nvGrpSpPr>
        <p:grpSpPr>
          <a:xfrm>
            <a:off x="2305330" y="276422"/>
            <a:ext cx="1195200" cy="578880"/>
            <a:chOff x="2305330" y="276422"/>
            <a:chExt cx="11952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B28996-44E6-3B30-8B6B-FC3A248645AF}"/>
                    </a:ext>
                  </a:extLst>
                </p14:cNvPr>
                <p14:cNvContentPartPr/>
                <p14:nvPr/>
              </p14:nvContentPartPr>
              <p14:xfrm>
                <a:off x="2305330" y="312062"/>
                <a:ext cx="113400" cy="51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B28996-44E6-3B30-8B6B-FC3A248645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6690" y="303422"/>
                  <a:ext cx="1310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6E1156-7C41-A6F3-85CD-36DA3E1AF67A}"/>
                    </a:ext>
                  </a:extLst>
                </p14:cNvPr>
                <p14:cNvContentPartPr/>
                <p14:nvPr/>
              </p14:nvContentPartPr>
              <p14:xfrm>
                <a:off x="2552650" y="419702"/>
                <a:ext cx="191880" cy="28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6E1156-7C41-A6F3-85CD-36DA3E1AF6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43650" y="410702"/>
                  <a:ext cx="209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9CF9D2-013F-8150-FF66-73292925FC08}"/>
                    </a:ext>
                  </a:extLst>
                </p14:cNvPr>
                <p14:cNvContentPartPr/>
                <p14:nvPr/>
              </p14:nvContentPartPr>
              <p14:xfrm>
                <a:off x="2600890" y="624542"/>
                <a:ext cx="7416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9CF9D2-013F-8150-FF66-73292925FC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92250" y="615542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060DFC-5AF0-278C-3AA9-954748A0CAA5}"/>
                    </a:ext>
                  </a:extLst>
                </p14:cNvPr>
                <p14:cNvContentPartPr/>
                <p14:nvPr/>
              </p14:nvContentPartPr>
              <p14:xfrm>
                <a:off x="2885650" y="529142"/>
                <a:ext cx="684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060DFC-5AF0-278C-3AA9-954748A0CA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7010" y="520502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87493A-2036-F8AB-7BDA-3E8267E6D09C}"/>
                    </a:ext>
                  </a:extLst>
                </p14:cNvPr>
                <p14:cNvContentPartPr/>
                <p14:nvPr/>
              </p14:nvContentPartPr>
              <p14:xfrm>
                <a:off x="2814370" y="540662"/>
                <a:ext cx="236520" cy="2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87493A-2036-F8AB-7BDA-3E8267E6D0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05730" y="531662"/>
                  <a:ext cx="254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ACCB06-545F-8E20-8D32-630A5C18E394}"/>
                    </a:ext>
                  </a:extLst>
                </p14:cNvPr>
                <p14:cNvContentPartPr/>
                <p14:nvPr/>
              </p14:nvContentPartPr>
              <p14:xfrm>
                <a:off x="3078970" y="404222"/>
                <a:ext cx="256680" cy="32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ACCB06-545F-8E20-8D32-630A5C18E3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70330" y="395582"/>
                  <a:ext cx="274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73C9B8-1B9D-5A90-0AE7-EB3945074CAB}"/>
                    </a:ext>
                  </a:extLst>
                </p14:cNvPr>
                <p14:cNvContentPartPr/>
                <p14:nvPr/>
              </p14:nvContentPartPr>
              <p14:xfrm>
                <a:off x="3270850" y="276422"/>
                <a:ext cx="229680" cy="57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73C9B8-1B9D-5A90-0AE7-EB3945074C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2210" y="267422"/>
                  <a:ext cx="24732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15812E-9C77-4DE5-C780-B1FCCD334CC7}"/>
              </a:ext>
            </a:extLst>
          </p:cNvPr>
          <p:cNvGrpSpPr/>
          <p:nvPr/>
        </p:nvGrpSpPr>
        <p:grpSpPr>
          <a:xfrm>
            <a:off x="3622570" y="138182"/>
            <a:ext cx="885600" cy="920880"/>
            <a:chOff x="3622570" y="138182"/>
            <a:chExt cx="885600" cy="9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CE06E3-0C31-CB07-AF1F-34C13AD72F68}"/>
                    </a:ext>
                  </a:extLst>
                </p14:cNvPr>
                <p14:cNvContentPartPr/>
                <p14:nvPr/>
              </p14:nvContentPartPr>
              <p14:xfrm>
                <a:off x="3727330" y="199022"/>
                <a:ext cx="164880" cy="27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CE06E3-0C31-CB07-AF1F-34C13AD72F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8330" y="190382"/>
                  <a:ext cx="182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887C78-BC06-4629-FC45-9AB53A9F7CE4}"/>
                    </a:ext>
                  </a:extLst>
                </p14:cNvPr>
                <p14:cNvContentPartPr/>
                <p14:nvPr/>
              </p14:nvContentPartPr>
              <p14:xfrm>
                <a:off x="4043050" y="255902"/>
                <a:ext cx="18360" cy="22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887C78-BC06-4629-FC45-9AB53A9F7C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34050" y="246902"/>
                  <a:ext cx="36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73814C-7473-BE7D-EE20-77D41DA20933}"/>
                    </a:ext>
                  </a:extLst>
                </p14:cNvPr>
                <p14:cNvContentPartPr/>
                <p14:nvPr/>
              </p14:nvContentPartPr>
              <p14:xfrm>
                <a:off x="3919930" y="276062"/>
                <a:ext cx="246600" cy="59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73814C-7473-BE7D-EE20-77D41DA209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0930" y="267062"/>
                  <a:ext cx="26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740FFF-BE38-1A1F-B425-5EE7DA817079}"/>
                    </a:ext>
                  </a:extLst>
                </p14:cNvPr>
                <p14:cNvContentPartPr/>
                <p14:nvPr/>
              </p14:nvContentPartPr>
              <p14:xfrm>
                <a:off x="3622570" y="138182"/>
                <a:ext cx="100440" cy="44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740FFF-BE38-1A1F-B425-5EE7DA8170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13570" y="129182"/>
                  <a:ext cx="118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701310-A8E0-E751-FE19-10CADC75D678}"/>
                    </a:ext>
                  </a:extLst>
                </p14:cNvPr>
                <p14:cNvContentPartPr/>
                <p14:nvPr/>
              </p14:nvContentPartPr>
              <p14:xfrm>
                <a:off x="4164370" y="165542"/>
                <a:ext cx="174600" cy="43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701310-A8E0-E751-FE19-10CADC75D6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55730" y="156902"/>
                  <a:ext cx="192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608D36-5122-485C-44AE-0CF1E0520CCA}"/>
                    </a:ext>
                  </a:extLst>
                </p14:cNvPr>
                <p14:cNvContentPartPr/>
                <p14:nvPr/>
              </p14:nvContentPartPr>
              <p14:xfrm>
                <a:off x="4337170" y="138902"/>
                <a:ext cx="171000" cy="116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608D36-5122-485C-44AE-0CF1E0520C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28530" y="130262"/>
                  <a:ext cx="18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DD789D-5597-9A9F-B800-E541D8F9BDBE}"/>
                    </a:ext>
                  </a:extLst>
                </p14:cNvPr>
                <p14:cNvContentPartPr/>
                <p14:nvPr/>
              </p14:nvContentPartPr>
              <p14:xfrm>
                <a:off x="3631570" y="595382"/>
                <a:ext cx="751680" cy="7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DD789D-5597-9A9F-B800-E541D8F9BD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2570" y="586382"/>
                  <a:ext cx="76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0B5260-7730-AE9E-F6B8-D15265BB80B1}"/>
                    </a:ext>
                  </a:extLst>
                </p14:cNvPr>
                <p14:cNvContentPartPr/>
                <p14:nvPr/>
              </p14:nvContentPartPr>
              <p14:xfrm>
                <a:off x="3657850" y="700862"/>
                <a:ext cx="438840" cy="35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0B5260-7730-AE9E-F6B8-D15265BB80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49210" y="692222"/>
                  <a:ext cx="456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484C98-1DA4-CB28-8488-F261F0C959F0}"/>
                    </a:ext>
                  </a:extLst>
                </p14:cNvPr>
                <p14:cNvContentPartPr/>
                <p14:nvPr/>
              </p14:nvContentPartPr>
              <p14:xfrm>
                <a:off x="4182010" y="910382"/>
                <a:ext cx="115560" cy="10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484C98-1DA4-CB28-8488-F261F0C959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73370" y="901382"/>
                  <a:ext cx="1332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8C2759-DCAE-BE36-9624-BA79A27BAD51}"/>
              </a:ext>
            </a:extLst>
          </p:cNvPr>
          <p:cNvGrpSpPr/>
          <p:nvPr/>
        </p:nvGrpSpPr>
        <p:grpSpPr>
          <a:xfrm>
            <a:off x="5645410" y="97142"/>
            <a:ext cx="2262240" cy="711720"/>
            <a:chOff x="5645410" y="97142"/>
            <a:chExt cx="226224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E76D48-1A3F-299C-FDB3-4AA4E78FA053}"/>
                    </a:ext>
                  </a:extLst>
                </p14:cNvPr>
                <p14:cNvContentPartPr/>
                <p14:nvPr/>
              </p14:nvContentPartPr>
              <p14:xfrm>
                <a:off x="5645410" y="404942"/>
                <a:ext cx="525960" cy="28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E76D48-1A3F-299C-FDB3-4AA4E78FA0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6410" y="395942"/>
                  <a:ext cx="543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1602EC-F967-2C03-ED85-C6B07E6001F7}"/>
                    </a:ext>
                  </a:extLst>
                </p14:cNvPr>
                <p14:cNvContentPartPr/>
                <p14:nvPr/>
              </p14:nvContentPartPr>
              <p14:xfrm>
                <a:off x="6203410" y="613382"/>
                <a:ext cx="142560" cy="9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1602EC-F967-2C03-ED85-C6B07E6001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94410" y="604382"/>
                  <a:ext cx="16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222A96-5F61-E6AC-857A-D3F71FE63AD7}"/>
                    </a:ext>
                  </a:extLst>
                </p14:cNvPr>
                <p14:cNvContentPartPr/>
                <p14:nvPr/>
              </p14:nvContentPartPr>
              <p14:xfrm>
                <a:off x="6429490" y="414302"/>
                <a:ext cx="216000" cy="4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222A96-5F61-E6AC-857A-D3F71FE63A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0850" y="405662"/>
                  <a:ext cx="23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1FCC42-00C2-077C-D810-4D7910084BD6}"/>
                    </a:ext>
                  </a:extLst>
                </p14:cNvPr>
                <p14:cNvContentPartPr/>
                <p14:nvPr/>
              </p14:nvContentPartPr>
              <p14:xfrm>
                <a:off x="6491770" y="556142"/>
                <a:ext cx="180360" cy="2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1FCC42-00C2-077C-D810-4D7910084B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82770" y="547142"/>
                  <a:ext cx="19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0A42A52-8400-1BCB-7D5C-96E09AE7F9A3}"/>
                    </a:ext>
                  </a:extLst>
                </p14:cNvPr>
                <p14:cNvContentPartPr/>
                <p14:nvPr/>
              </p14:nvContentPartPr>
              <p14:xfrm>
                <a:off x="7054450" y="191462"/>
                <a:ext cx="132120" cy="333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0A42A52-8400-1BCB-7D5C-96E09AE7F9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45810" y="182462"/>
                  <a:ext cx="149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5E6D5E-585A-EFD3-A27F-C3D504885AF1}"/>
                    </a:ext>
                  </a:extLst>
                </p14:cNvPr>
                <p14:cNvContentPartPr/>
                <p14:nvPr/>
              </p14:nvContentPartPr>
              <p14:xfrm>
                <a:off x="7185850" y="517982"/>
                <a:ext cx="213840" cy="11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5E6D5E-585A-EFD3-A27F-C3D504885A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77210" y="508982"/>
                  <a:ext cx="231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E9D89F-3E99-224D-0453-2C0BC25AD0A7}"/>
                    </a:ext>
                  </a:extLst>
                </p14:cNvPr>
                <p14:cNvContentPartPr/>
                <p14:nvPr/>
              </p14:nvContentPartPr>
              <p14:xfrm>
                <a:off x="7431730" y="579542"/>
                <a:ext cx="163800" cy="7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E9D89F-3E99-224D-0453-2C0BC25AD0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22730" y="570542"/>
                  <a:ext cx="18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CFF0A4-B4B5-5622-BA4F-67B1C4B7909D}"/>
                    </a:ext>
                  </a:extLst>
                </p14:cNvPr>
                <p14:cNvContentPartPr/>
                <p14:nvPr/>
              </p14:nvContentPartPr>
              <p14:xfrm>
                <a:off x="7594090" y="614462"/>
                <a:ext cx="192960" cy="86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CFF0A4-B4B5-5622-BA4F-67B1C4B790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85090" y="605462"/>
                  <a:ext cx="210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7D475E-B04E-E6CB-F4EA-C0A35B6D727D}"/>
                    </a:ext>
                  </a:extLst>
                </p14:cNvPr>
                <p14:cNvContentPartPr/>
                <p14:nvPr/>
              </p14:nvContentPartPr>
              <p14:xfrm>
                <a:off x="7603450" y="604022"/>
                <a:ext cx="174600" cy="19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7D475E-B04E-E6CB-F4EA-C0A35B6D72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4810" y="595022"/>
                  <a:ext cx="19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D836E0-0822-4FAE-37F5-E42819445FA0}"/>
                    </a:ext>
                  </a:extLst>
                </p14:cNvPr>
                <p14:cNvContentPartPr/>
                <p14:nvPr/>
              </p14:nvContentPartPr>
              <p14:xfrm>
                <a:off x="7371970" y="97142"/>
                <a:ext cx="225360" cy="11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D836E0-0822-4FAE-37F5-E42819445F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63330" y="88502"/>
                  <a:ext cx="24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7D504B-7370-C64D-73C9-529F7CE021EA}"/>
                    </a:ext>
                  </a:extLst>
                </p14:cNvPr>
                <p14:cNvContentPartPr/>
                <p14:nvPr/>
              </p14:nvContentPartPr>
              <p14:xfrm>
                <a:off x="6923410" y="766022"/>
                <a:ext cx="984240" cy="4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7D504B-7370-C64D-73C9-529F7CE021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14770" y="757382"/>
                  <a:ext cx="100188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31F0DC-FE3B-4ECA-23D5-8E12D599D78D}"/>
                  </a:ext>
                </a:extLst>
              </p14:cNvPr>
              <p14:cNvContentPartPr/>
              <p14:nvPr/>
            </p14:nvContentPartPr>
            <p14:xfrm>
              <a:off x="7481050" y="976262"/>
              <a:ext cx="296640" cy="304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31F0DC-FE3B-4ECA-23D5-8E12D599D78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72050" y="967622"/>
                <a:ext cx="3142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5E465E-C6DF-D0A0-BB08-CD06B3DB035F}"/>
                  </a:ext>
                </a:extLst>
              </p14:cNvPr>
              <p14:cNvContentPartPr/>
              <p14:nvPr/>
            </p14:nvContentPartPr>
            <p14:xfrm>
              <a:off x="7046530" y="955022"/>
              <a:ext cx="308520" cy="357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5E465E-C6DF-D0A0-BB08-CD06B3DB03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37890" y="946382"/>
                <a:ext cx="32616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40E5EFB-DB15-3F73-104B-FF2CE2F4D21A}"/>
              </a:ext>
            </a:extLst>
          </p:cNvPr>
          <p:cNvGrpSpPr/>
          <p:nvPr/>
        </p:nvGrpSpPr>
        <p:grpSpPr>
          <a:xfrm>
            <a:off x="7442170" y="1027022"/>
            <a:ext cx="122760" cy="308880"/>
            <a:chOff x="7442170" y="1027022"/>
            <a:chExt cx="12276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72A582-CF4B-15D9-F9F3-CA71AF1F75CD}"/>
                    </a:ext>
                  </a:extLst>
                </p14:cNvPr>
                <p14:cNvContentPartPr/>
                <p14:nvPr/>
              </p14:nvContentPartPr>
              <p14:xfrm>
                <a:off x="7476010" y="1140422"/>
                <a:ext cx="53640" cy="15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72A582-CF4B-15D9-F9F3-CA71AF1F75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67370" y="1131782"/>
                  <a:ext cx="71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B1C280-E13A-00D5-CF6C-FB176998AD50}"/>
                    </a:ext>
                  </a:extLst>
                </p14:cNvPr>
                <p14:cNvContentPartPr/>
                <p14:nvPr/>
              </p14:nvContentPartPr>
              <p14:xfrm>
                <a:off x="7442170" y="1027022"/>
                <a:ext cx="122760" cy="30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B1C280-E13A-00D5-CF6C-FB176998AD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33170" y="1018022"/>
                  <a:ext cx="1404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852516C-6C14-600A-4567-2BF3822BA967}"/>
              </a:ext>
            </a:extLst>
          </p:cNvPr>
          <p:cNvGrpSpPr/>
          <p:nvPr/>
        </p:nvGrpSpPr>
        <p:grpSpPr>
          <a:xfrm>
            <a:off x="5975170" y="1780880"/>
            <a:ext cx="3022200" cy="965862"/>
            <a:chOff x="5975170" y="1780880"/>
            <a:chExt cx="3022200" cy="9658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D9527B-20D9-234E-E21B-3A17C399BB1A}"/>
                    </a:ext>
                  </a:extLst>
                </p14:cNvPr>
                <p14:cNvContentPartPr/>
                <p14:nvPr/>
              </p14:nvContentPartPr>
              <p14:xfrm>
                <a:off x="5975170" y="2037920"/>
                <a:ext cx="196200" cy="46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D9527B-20D9-234E-E21B-3A17C399BB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66170" y="2029280"/>
                  <a:ext cx="2138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9819EB-60A7-ABBC-4DCD-3DC75CB195FE}"/>
                    </a:ext>
                  </a:extLst>
                </p14:cNvPr>
                <p14:cNvContentPartPr/>
                <p14:nvPr/>
              </p14:nvContentPartPr>
              <p14:xfrm>
                <a:off x="6110170" y="2496920"/>
                <a:ext cx="209160" cy="16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9819EB-60A7-ABBC-4DCD-3DC75CB195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01170" y="2488280"/>
                  <a:ext cx="226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135CB9-FDB2-767D-84AC-57124F7986A2}"/>
                    </a:ext>
                  </a:extLst>
                </p14:cNvPr>
                <p14:cNvContentPartPr/>
                <p14:nvPr/>
              </p14:nvContentPartPr>
              <p14:xfrm>
                <a:off x="6384130" y="2518160"/>
                <a:ext cx="172440" cy="175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135CB9-FDB2-767D-84AC-57124F7986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75130" y="2509520"/>
                  <a:ext cx="190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396FC1-7129-A0D6-DBC0-485900F572E0}"/>
                    </a:ext>
                  </a:extLst>
                </p14:cNvPr>
                <p14:cNvContentPartPr/>
                <p14:nvPr/>
              </p14:nvContentPartPr>
              <p14:xfrm>
                <a:off x="6613090" y="2504120"/>
                <a:ext cx="120600" cy="17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396FC1-7129-A0D6-DBC0-485900F572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04090" y="2495480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C75980-C92D-A7DD-749F-9AA17D707269}"/>
                    </a:ext>
                  </a:extLst>
                </p14:cNvPr>
                <p14:cNvContentPartPr/>
                <p14:nvPr/>
              </p14:nvContentPartPr>
              <p14:xfrm>
                <a:off x="6570970" y="2508080"/>
                <a:ext cx="171360" cy="21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C75980-C92D-A7DD-749F-9AA17D7072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1970" y="2499080"/>
                  <a:ext cx="189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086105-3E41-A1E4-1167-6489B855967C}"/>
                    </a:ext>
                  </a:extLst>
                </p14:cNvPr>
                <p14:cNvContentPartPr/>
                <p14:nvPr/>
              </p14:nvContentPartPr>
              <p14:xfrm>
                <a:off x="6159130" y="1796720"/>
                <a:ext cx="165600" cy="19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086105-3E41-A1E4-1167-6489B85596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0490" y="1787720"/>
                  <a:ext cx="18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34DF1E-E69F-0B01-3CE2-69DF40E67D94}"/>
                    </a:ext>
                  </a:extLst>
                </p14:cNvPr>
                <p14:cNvContentPartPr/>
                <p14:nvPr/>
              </p14:nvContentPartPr>
              <p14:xfrm>
                <a:off x="6357850" y="1780880"/>
                <a:ext cx="385200" cy="26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34DF1E-E69F-0B01-3CE2-69DF40E67D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48850" y="1772240"/>
                  <a:ext cx="402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12DC37-6B57-46C5-76E4-B94479605790}"/>
                    </a:ext>
                  </a:extLst>
                </p14:cNvPr>
                <p14:cNvContentPartPr/>
                <p14:nvPr/>
              </p14:nvContentPartPr>
              <p14:xfrm>
                <a:off x="6619210" y="1822280"/>
                <a:ext cx="190440" cy="6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12DC37-6B57-46C5-76E4-B944796057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10570" y="1813640"/>
                  <a:ext cx="208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D67978-8371-8482-0996-CD8917840C09}"/>
                    </a:ext>
                  </a:extLst>
                </p14:cNvPr>
                <p14:cNvContentPartPr/>
                <p14:nvPr/>
              </p14:nvContentPartPr>
              <p14:xfrm>
                <a:off x="6733330" y="1905080"/>
                <a:ext cx="474480" cy="11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D67978-8371-8482-0996-CD8917840C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24690" y="1896440"/>
                  <a:ext cx="49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674A28-05B6-8AE1-492B-CE24B654841A}"/>
                    </a:ext>
                  </a:extLst>
                </p14:cNvPr>
                <p14:cNvContentPartPr/>
                <p14:nvPr/>
              </p14:nvContentPartPr>
              <p14:xfrm>
                <a:off x="7060570" y="2266160"/>
                <a:ext cx="267840" cy="2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674A28-05B6-8AE1-492B-CE24B65484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51570" y="2257520"/>
                  <a:ext cx="28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92C1C1-6386-1455-883F-B3057ACEA1F0}"/>
                    </a:ext>
                  </a:extLst>
                </p14:cNvPr>
                <p14:cNvContentPartPr/>
                <p14:nvPr/>
              </p14:nvContentPartPr>
              <p14:xfrm>
                <a:off x="7099450" y="2338160"/>
                <a:ext cx="245160" cy="3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92C1C1-6386-1455-883F-B3057ACEA1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0450" y="2329160"/>
                  <a:ext cx="262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95FF29-1404-0CCB-9958-0D625590A4EC}"/>
                    </a:ext>
                  </a:extLst>
                </p14:cNvPr>
                <p14:cNvContentPartPr/>
                <p14:nvPr/>
              </p14:nvContentPartPr>
              <p14:xfrm>
                <a:off x="7470610" y="2077142"/>
                <a:ext cx="155880" cy="66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95FF29-1404-0CCB-9958-0D625590A4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61970" y="2068142"/>
                  <a:ext cx="17352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3019D-71AE-BA6C-2682-61CFBB7153C2}"/>
                    </a:ext>
                  </a:extLst>
                </p14:cNvPr>
                <p14:cNvContentPartPr/>
                <p14:nvPr/>
              </p14:nvContentPartPr>
              <p14:xfrm>
                <a:off x="7629730" y="2264702"/>
                <a:ext cx="239760" cy="31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3019D-71AE-BA6C-2682-61CFBB7153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21090" y="2255702"/>
                  <a:ext cx="257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00E6B3-B024-1770-DE8E-351515A4E58F}"/>
                    </a:ext>
                  </a:extLst>
                </p14:cNvPr>
                <p14:cNvContentPartPr/>
                <p14:nvPr/>
              </p14:nvContentPartPr>
              <p14:xfrm>
                <a:off x="8021050" y="2364422"/>
                <a:ext cx="44640" cy="21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00E6B3-B024-1770-DE8E-351515A4E5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2050" y="2355782"/>
                  <a:ext cx="62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10330C-DFD2-B8BF-B3F3-D8C55B00AF4F}"/>
                    </a:ext>
                  </a:extLst>
                </p14:cNvPr>
                <p14:cNvContentPartPr/>
                <p14:nvPr/>
              </p14:nvContentPartPr>
              <p14:xfrm>
                <a:off x="8150650" y="2352182"/>
                <a:ext cx="11880" cy="222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10330C-DFD2-B8BF-B3F3-D8C55B00AF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42010" y="2343542"/>
                  <a:ext cx="29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0B3F1C-7095-4DEE-FFFB-CF59C6BEEBEA}"/>
                    </a:ext>
                  </a:extLst>
                </p14:cNvPr>
                <p14:cNvContentPartPr/>
                <p14:nvPr/>
              </p14:nvContentPartPr>
              <p14:xfrm>
                <a:off x="7919170" y="2390702"/>
                <a:ext cx="45720" cy="4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0B3F1C-7095-4DEE-FFFB-CF59C6BEEB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10530" y="2382062"/>
                  <a:ext cx="63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4FEDE6-E2AB-A025-DFDB-063E78030F34}"/>
                    </a:ext>
                  </a:extLst>
                </p14:cNvPr>
                <p14:cNvContentPartPr/>
                <p14:nvPr/>
              </p14:nvContentPartPr>
              <p14:xfrm>
                <a:off x="7902970" y="2356502"/>
                <a:ext cx="354600" cy="81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4FEDE6-E2AB-A025-DFDB-063E78030F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94330" y="2347502"/>
                  <a:ext cx="372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5089E6D-30C6-5146-6817-50561A5508BD}"/>
                    </a:ext>
                  </a:extLst>
                </p14:cNvPr>
                <p14:cNvContentPartPr/>
                <p14:nvPr/>
              </p14:nvContentPartPr>
              <p14:xfrm>
                <a:off x="8307610" y="2236262"/>
                <a:ext cx="159480" cy="140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5089E6D-30C6-5146-6817-50561A5508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98610" y="2227622"/>
                  <a:ext cx="177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999E10-7738-AF21-04DC-DC3EC6E92EA3}"/>
                    </a:ext>
                  </a:extLst>
                </p14:cNvPr>
                <p14:cNvContentPartPr/>
                <p14:nvPr/>
              </p14:nvContentPartPr>
              <p14:xfrm>
                <a:off x="8403730" y="1995062"/>
                <a:ext cx="226080" cy="72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999E10-7738-AF21-04DC-DC3EC6E92E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95090" y="1986422"/>
                  <a:ext cx="24372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736045-596D-740E-8A5A-0323A50F0992}"/>
                    </a:ext>
                  </a:extLst>
                </p14:cNvPr>
                <p14:cNvContentPartPr/>
                <p14:nvPr/>
              </p14:nvContentPartPr>
              <p14:xfrm>
                <a:off x="8628010" y="1904702"/>
                <a:ext cx="59040" cy="20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736045-596D-740E-8A5A-0323A50F09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9370" y="1896062"/>
                  <a:ext cx="76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854F7D-E7BE-C414-E084-F083EF09B591}"/>
                    </a:ext>
                  </a:extLst>
                </p14:cNvPr>
                <p14:cNvContentPartPr/>
                <p14:nvPr/>
              </p14:nvContentPartPr>
              <p14:xfrm>
                <a:off x="8665450" y="1914062"/>
                <a:ext cx="249480" cy="34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854F7D-E7BE-C414-E084-F083EF09B5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56450" y="1905062"/>
                  <a:ext cx="267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4608FE-85BB-BC99-4141-8A3A59B7F1E9}"/>
                    </a:ext>
                  </a:extLst>
                </p14:cNvPr>
                <p14:cNvContentPartPr/>
                <p14:nvPr/>
              </p14:nvContentPartPr>
              <p14:xfrm>
                <a:off x="8807650" y="2108462"/>
                <a:ext cx="189720" cy="230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4608FE-85BB-BC99-4141-8A3A59B7F1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98650" y="2099462"/>
                  <a:ext cx="2073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E6727E-EFBD-4727-F085-05C797F04758}"/>
              </a:ext>
            </a:extLst>
          </p:cNvPr>
          <p:cNvGrpSpPr/>
          <p:nvPr/>
        </p:nvGrpSpPr>
        <p:grpSpPr>
          <a:xfrm>
            <a:off x="9155410" y="1635782"/>
            <a:ext cx="1890000" cy="1197000"/>
            <a:chOff x="9155410" y="1635782"/>
            <a:chExt cx="189000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080CA2E-E75C-7CA6-CF2F-A7A7751E59EA}"/>
                    </a:ext>
                  </a:extLst>
                </p14:cNvPr>
                <p14:cNvContentPartPr/>
                <p14:nvPr/>
              </p14:nvContentPartPr>
              <p14:xfrm>
                <a:off x="9270970" y="2105222"/>
                <a:ext cx="230040" cy="45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080CA2E-E75C-7CA6-CF2F-A7A7751E59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61970" y="2096222"/>
                  <a:ext cx="2476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7F294F-97AA-A5A7-4E39-C33F52F85265}"/>
                    </a:ext>
                  </a:extLst>
                </p14:cNvPr>
                <p14:cNvContentPartPr/>
                <p14:nvPr/>
              </p14:nvContentPartPr>
              <p14:xfrm>
                <a:off x="9155410" y="2158862"/>
                <a:ext cx="308520" cy="19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7F294F-97AA-A5A7-4E39-C33F52F852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46770" y="2150222"/>
                  <a:ext cx="32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EBFF21-DCC9-8053-FA90-A26E07C292D1}"/>
                    </a:ext>
                  </a:extLst>
                </p14:cNvPr>
                <p14:cNvContentPartPr/>
                <p14:nvPr/>
              </p14:nvContentPartPr>
              <p14:xfrm>
                <a:off x="9584890" y="1850702"/>
                <a:ext cx="254160" cy="96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EBFF21-DCC9-8053-FA90-A26E07C292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75890" y="1841702"/>
                  <a:ext cx="27180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7EC1D1-131C-486C-D559-85935FF1C50E}"/>
                    </a:ext>
                  </a:extLst>
                </p14:cNvPr>
                <p14:cNvContentPartPr/>
                <p14:nvPr/>
              </p14:nvContentPartPr>
              <p14:xfrm>
                <a:off x="9846970" y="2029982"/>
                <a:ext cx="199440" cy="295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7EC1D1-131C-486C-D559-85935FF1C5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7970" y="2020982"/>
                  <a:ext cx="217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073D94-FDCB-B2B6-61AC-903068C9264C}"/>
                    </a:ext>
                  </a:extLst>
                </p14:cNvPr>
                <p14:cNvContentPartPr/>
                <p14:nvPr/>
              </p14:nvContentPartPr>
              <p14:xfrm>
                <a:off x="9850930" y="2239142"/>
                <a:ext cx="108360" cy="32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073D94-FDCB-B2B6-61AC-903068C926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41930" y="2230502"/>
                  <a:ext cx="126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E628C2-2C4D-7876-AD84-CF3E63E5860E}"/>
                    </a:ext>
                  </a:extLst>
                </p14:cNvPr>
                <p14:cNvContentPartPr/>
                <p14:nvPr/>
              </p14:nvContentPartPr>
              <p14:xfrm>
                <a:off x="10097530" y="2163902"/>
                <a:ext cx="201600" cy="57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E628C2-2C4D-7876-AD84-CF3E63E586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88530" y="2154902"/>
                  <a:ext cx="219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D7EBB5-2761-0F9F-6ADA-9D4414B6D6EF}"/>
                    </a:ext>
                  </a:extLst>
                </p14:cNvPr>
                <p14:cNvContentPartPr/>
                <p14:nvPr/>
              </p14:nvContentPartPr>
              <p14:xfrm>
                <a:off x="10350970" y="2029982"/>
                <a:ext cx="236160" cy="27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D7EBB5-2761-0F9F-6ADA-9D4414B6D6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42330" y="2020982"/>
                  <a:ext cx="253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2F1BF0-3586-7B1A-E0F9-5ED33067C9AC}"/>
                    </a:ext>
                  </a:extLst>
                </p14:cNvPr>
                <p14:cNvContentPartPr/>
                <p14:nvPr/>
              </p14:nvContentPartPr>
              <p14:xfrm>
                <a:off x="9750490" y="2461622"/>
                <a:ext cx="815040" cy="41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2F1BF0-3586-7B1A-E0F9-5ED33067C9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41490" y="2452622"/>
                  <a:ext cx="832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D67884C-0751-E233-83CE-998321BBF288}"/>
                    </a:ext>
                  </a:extLst>
                </p14:cNvPr>
                <p14:cNvContentPartPr/>
                <p14:nvPr/>
              </p14:nvContentPartPr>
              <p14:xfrm>
                <a:off x="9976570" y="2562062"/>
                <a:ext cx="531360" cy="27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D67884C-0751-E233-83CE-998321BBF2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67930" y="2553422"/>
                  <a:ext cx="549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BE302D4-124F-BBDB-B19D-57E7638B98B3}"/>
                    </a:ext>
                  </a:extLst>
                </p14:cNvPr>
                <p14:cNvContentPartPr/>
                <p14:nvPr/>
              </p14:nvContentPartPr>
              <p14:xfrm>
                <a:off x="10578490" y="1832702"/>
                <a:ext cx="249480" cy="97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BE302D4-124F-BBDB-B19D-57E7638B98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69490" y="1824062"/>
                  <a:ext cx="26712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E19A03-0C51-1D68-0183-02D82AE5D8B4}"/>
                    </a:ext>
                  </a:extLst>
                </p14:cNvPr>
                <p14:cNvContentPartPr/>
                <p14:nvPr/>
              </p14:nvContentPartPr>
              <p14:xfrm>
                <a:off x="10702690" y="1642982"/>
                <a:ext cx="21960" cy="21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E19A03-0C51-1D68-0183-02D82AE5D8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94050" y="1633982"/>
                  <a:ext cx="39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F4214D-ACAE-4430-B185-12006DDBF290}"/>
                    </a:ext>
                  </a:extLst>
                </p14:cNvPr>
                <p14:cNvContentPartPr/>
                <p14:nvPr/>
              </p14:nvContentPartPr>
              <p14:xfrm>
                <a:off x="10784410" y="1635782"/>
                <a:ext cx="105120" cy="334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F4214D-ACAE-4430-B185-12006DDBF2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75770" y="1626782"/>
                  <a:ext cx="122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007014D-EFF3-2BE9-1C0F-6AC9792DAFF1}"/>
                    </a:ext>
                  </a:extLst>
                </p14:cNvPr>
                <p14:cNvContentPartPr/>
                <p14:nvPr/>
              </p14:nvContentPartPr>
              <p14:xfrm>
                <a:off x="10863250" y="1799222"/>
                <a:ext cx="182160" cy="245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007014D-EFF3-2BE9-1C0F-6AC9792DAF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54250" y="1790222"/>
                  <a:ext cx="1998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6E8C61-BF68-10FE-3FC3-0FEBF2C4713D}"/>
              </a:ext>
            </a:extLst>
          </p:cNvPr>
          <p:cNvGrpSpPr/>
          <p:nvPr/>
        </p:nvGrpSpPr>
        <p:grpSpPr>
          <a:xfrm>
            <a:off x="798370" y="3086369"/>
            <a:ext cx="1372320" cy="534960"/>
            <a:chOff x="798370" y="3086369"/>
            <a:chExt cx="137232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CF5658-1F9E-5FB6-BA88-27DEAC4B7F62}"/>
                    </a:ext>
                  </a:extLst>
                </p14:cNvPr>
                <p14:cNvContentPartPr/>
                <p14:nvPr/>
              </p14:nvContentPartPr>
              <p14:xfrm>
                <a:off x="798370" y="3086369"/>
                <a:ext cx="193320" cy="397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CF5658-1F9E-5FB6-BA88-27DEAC4B7F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9370" y="3077369"/>
                  <a:ext cx="2109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9A9DF5-A208-3E12-BB94-D03C596BCAC8}"/>
                    </a:ext>
                  </a:extLst>
                </p14:cNvPr>
                <p14:cNvContentPartPr/>
                <p14:nvPr/>
              </p14:nvContentPartPr>
              <p14:xfrm>
                <a:off x="895210" y="3293369"/>
                <a:ext cx="158760" cy="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9A9DF5-A208-3E12-BB94-D03C596BCA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570" y="3284369"/>
                  <a:ext cx="17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B4799F-B588-34E1-019A-61086326CE7C}"/>
                    </a:ext>
                  </a:extLst>
                </p14:cNvPr>
                <p14:cNvContentPartPr/>
                <p14:nvPr/>
              </p14:nvContentPartPr>
              <p14:xfrm>
                <a:off x="912490" y="3129569"/>
                <a:ext cx="190080" cy="27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B4799F-B588-34E1-019A-61086326CE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3850" y="3120569"/>
                  <a:ext cx="207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E2EAF5-17CF-CBD9-5D40-F8A58E800D9A}"/>
                    </a:ext>
                  </a:extLst>
                </p14:cNvPr>
                <p14:cNvContentPartPr/>
                <p14:nvPr/>
              </p14:nvContentPartPr>
              <p14:xfrm>
                <a:off x="1109770" y="3479849"/>
                <a:ext cx="61200" cy="114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E2EAF5-17CF-CBD9-5D40-F8A58E800D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0770" y="3471209"/>
                  <a:ext cx="78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A92BDB-8473-00D0-CFBB-81C334BA70EB}"/>
                    </a:ext>
                  </a:extLst>
                </p14:cNvPr>
                <p14:cNvContentPartPr/>
                <p14:nvPr/>
              </p14:nvContentPartPr>
              <p14:xfrm>
                <a:off x="1221730" y="3510089"/>
                <a:ext cx="135000" cy="111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A92BDB-8473-00D0-CFBB-81C334BA70E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13090" y="3501449"/>
                  <a:ext cx="152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50C85F-35B9-79AC-FB3E-F47DEFF4A64F}"/>
                    </a:ext>
                  </a:extLst>
                </p14:cNvPr>
                <p14:cNvContentPartPr/>
                <p14:nvPr/>
              </p14:nvContentPartPr>
              <p14:xfrm>
                <a:off x="1398490" y="3496049"/>
                <a:ext cx="73080" cy="101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50C85F-35B9-79AC-FB3E-F47DEFF4A6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89850" y="3487409"/>
                  <a:ext cx="90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363F38-EFCF-AF86-FF6C-9930F2C89DA5}"/>
                    </a:ext>
                  </a:extLst>
                </p14:cNvPr>
                <p14:cNvContentPartPr/>
                <p14:nvPr/>
              </p14:nvContentPartPr>
              <p14:xfrm>
                <a:off x="1540690" y="3287249"/>
                <a:ext cx="39240" cy="299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363F38-EFCF-AF86-FF6C-9930F2C89D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31690" y="3278249"/>
                  <a:ext cx="56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26E91D-BE46-EA88-3A81-29512585ABB5}"/>
                    </a:ext>
                  </a:extLst>
                </p14:cNvPr>
                <p14:cNvContentPartPr/>
                <p14:nvPr/>
              </p14:nvContentPartPr>
              <p14:xfrm>
                <a:off x="1458610" y="3476609"/>
                <a:ext cx="150480" cy="8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26E91D-BE46-EA88-3A81-29512585AB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49970" y="3467969"/>
                  <a:ext cx="16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D74586-45B4-430A-159A-2E13D2CDBD8F}"/>
                    </a:ext>
                  </a:extLst>
                </p14:cNvPr>
                <p14:cNvContentPartPr/>
                <p14:nvPr/>
              </p14:nvContentPartPr>
              <p14:xfrm>
                <a:off x="1647610" y="3516929"/>
                <a:ext cx="194760" cy="8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D74586-45B4-430A-159A-2E13D2CDBD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38970" y="3508289"/>
                  <a:ext cx="212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AF62C9-F5A7-14AB-E11D-C5BF5C1447DF}"/>
                    </a:ext>
                  </a:extLst>
                </p14:cNvPr>
                <p14:cNvContentPartPr/>
                <p14:nvPr/>
              </p14:nvContentPartPr>
              <p14:xfrm>
                <a:off x="1902490" y="3527729"/>
                <a:ext cx="122400" cy="79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AF62C9-F5A7-14AB-E11D-C5BF5C1447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93490" y="3519089"/>
                  <a:ext cx="14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51C27DD-1F8D-5F8A-3E53-1E9977881208}"/>
                    </a:ext>
                  </a:extLst>
                </p14:cNvPr>
                <p14:cNvContentPartPr/>
                <p14:nvPr/>
              </p14:nvContentPartPr>
              <p14:xfrm>
                <a:off x="2069890" y="3481289"/>
                <a:ext cx="100800" cy="136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51C27DD-1F8D-5F8A-3E53-1E99778812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61250" y="3472289"/>
                  <a:ext cx="118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10C4470-4565-4B22-8F8A-B724F11DC91C}"/>
              </a:ext>
            </a:extLst>
          </p:cNvPr>
          <p:cNvGrpSpPr/>
          <p:nvPr/>
        </p:nvGrpSpPr>
        <p:grpSpPr>
          <a:xfrm>
            <a:off x="2528170" y="2916449"/>
            <a:ext cx="1421280" cy="916560"/>
            <a:chOff x="2528170" y="2916449"/>
            <a:chExt cx="1421280" cy="91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D256FA-6618-50CD-3E52-820DC67C7AE5}"/>
                    </a:ext>
                  </a:extLst>
                </p14:cNvPr>
                <p14:cNvContentPartPr/>
                <p14:nvPr/>
              </p14:nvContentPartPr>
              <p14:xfrm>
                <a:off x="2528170" y="3332249"/>
                <a:ext cx="194040" cy="21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D256FA-6618-50CD-3E52-820DC67C7A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19170" y="3323249"/>
                  <a:ext cx="21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8A23AB-7984-F98F-4941-D4C1215EA56D}"/>
                    </a:ext>
                  </a:extLst>
                </p14:cNvPr>
                <p14:cNvContentPartPr/>
                <p14:nvPr/>
              </p14:nvContentPartPr>
              <p14:xfrm>
                <a:off x="2560210" y="3457529"/>
                <a:ext cx="146160" cy="7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8A23AB-7984-F98F-4941-D4C1215EA5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51570" y="3448889"/>
                  <a:ext cx="163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87D07F-237D-3B93-6D45-4A889DCCC94D}"/>
                    </a:ext>
                  </a:extLst>
                </p14:cNvPr>
                <p14:cNvContentPartPr/>
                <p14:nvPr/>
              </p14:nvContentPartPr>
              <p14:xfrm>
                <a:off x="3090130" y="3132089"/>
                <a:ext cx="22320" cy="151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87D07F-237D-3B93-6D45-4A889DCCC9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81490" y="3123449"/>
                  <a:ext cx="3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C32939-C712-1FB1-CAC4-C37987B879B8}"/>
                    </a:ext>
                  </a:extLst>
                </p14:cNvPr>
                <p14:cNvContentPartPr/>
                <p14:nvPr/>
              </p14:nvContentPartPr>
              <p14:xfrm>
                <a:off x="3156010" y="3107249"/>
                <a:ext cx="23040" cy="174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C32939-C712-1FB1-CAC4-C37987B879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47370" y="3098249"/>
                  <a:ext cx="4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26427B-8361-45DF-45F7-74ECE1C7A88A}"/>
                    </a:ext>
                  </a:extLst>
                </p14:cNvPr>
                <p14:cNvContentPartPr/>
                <p14:nvPr/>
              </p14:nvContentPartPr>
              <p14:xfrm>
                <a:off x="3002290" y="3081689"/>
                <a:ext cx="234720" cy="117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26427B-8361-45DF-45F7-74ECE1C7A8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3650" y="3072689"/>
                  <a:ext cx="25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67F133-23B6-F740-422E-83B345720200}"/>
                    </a:ext>
                  </a:extLst>
                </p14:cNvPr>
                <p14:cNvContentPartPr/>
                <p14:nvPr/>
              </p14:nvContentPartPr>
              <p14:xfrm>
                <a:off x="3334210" y="3024809"/>
                <a:ext cx="76320" cy="81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67F133-23B6-F740-422E-83B3457202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25570" y="3015809"/>
                  <a:ext cx="93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CD64C6C-71D1-85F4-E083-6788D7B0284D}"/>
                    </a:ext>
                  </a:extLst>
                </p14:cNvPr>
                <p14:cNvContentPartPr/>
                <p14:nvPr/>
              </p14:nvContentPartPr>
              <p14:xfrm>
                <a:off x="2910130" y="3311009"/>
                <a:ext cx="701640" cy="88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CD64C6C-71D1-85F4-E083-6788D7B028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1490" y="3302009"/>
                  <a:ext cx="719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AB3828-5B17-3BC1-0D05-AE5F8AA0E52A}"/>
                    </a:ext>
                  </a:extLst>
                </p14:cNvPr>
                <p14:cNvContentPartPr/>
                <p14:nvPr/>
              </p14:nvContentPartPr>
              <p14:xfrm>
                <a:off x="3094450" y="3489929"/>
                <a:ext cx="133200" cy="225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AB3828-5B17-3BC1-0D05-AE5F8AA0E5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85810" y="3480929"/>
                  <a:ext cx="150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781FE5-78BA-A080-FB01-6559DBA59B9E}"/>
                    </a:ext>
                  </a:extLst>
                </p14:cNvPr>
                <p14:cNvContentPartPr/>
                <p14:nvPr/>
              </p14:nvContentPartPr>
              <p14:xfrm>
                <a:off x="3349330" y="3472649"/>
                <a:ext cx="123840" cy="201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781FE5-78BA-A080-FB01-6559DBA59B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40690" y="3463649"/>
                  <a:ext cx="141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918968-3EF0-8811-116F-21CC9BE2BF67}"/>
                    </a:ext>
                  </a:extLst>
                </p14:cNvPr>
                <p14:cNvContentPartPr/>
                <p14:nvPr/>
              </p14:nvContentPartPr>
              <p14:xfrm>
                <a:off x="2889970" y="3015809"/>
                <a:ext cx="124200" cy="817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918968-3EF0-8811-116F-21CC9BE2BF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80970" y="3006809"/>
                  <a:ext cx="1418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8018CA-20DD-FDFC-217A-03B0F4B741E7}"/>
                    </a:ext>
                  </a:extLst>
                </p14:cNvPr>
                <p14:cNvContentPartPr/>
                <p14:nvPr/>
              </p14:nvContentPartPr>
              <p14:xfrm>
                <a:off x="3528250" y="2935169"/>
                <a:ext cx="117000" cy="842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8018CA-20DD-FDFC-217A-03B0F4B741E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19250" y="2926169"/>
                  <a:ext cx="13464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D63449-AB01-64BB-414A-45703060F8F8}"/>
                    </a:ext>
                  </a:extLst>
                </p14:cNvPr>
                <p14:cNvContentPartPr/>
                <p14:nvPr/>
              </p14:nvContentPartPr>
              <p14:xfrm>
                <a:off x="3740290" y="2961449"/>
                <a:ext cx="10800" cy="111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D63449-AB01-64BB-414A-45703060F8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31650" y="2952449"/>
                  <a:ext cx="2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CB2258-A8DE-94D0-2BB1-90AAED57ADB5}"/>
                    </a:ext>
                  </a:extLst>
                </p14:cNvPr>
                <p14:cNvContentPartPr/>
                <p14:nvPr/>
              </p14:nvContentPartPr>
              <p14:xfrm>
                <a:off x="3775930" y="2916449"/>
                <a:ext cx="126720" cy="25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CB2258-A8DE-94D0-2BB1-90AAED57AD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67290" y="2907809"/>
                  <a:ext cx="144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A7DAC4-9AE0-E5BA-1E07-52690276AB32}"/>
                    </a:ext>
                  </a:extLst>
                </p14:cNvPr>
                <p14:cNvContentPartPr/>
                <p14:nvPr/>
              </p14:nvContentPartPr>
              <p14:xfrm>
                <a:off x="3877810" y="3057929"/>
                <a:ext cx="71640" cy="196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A7DAC4-9AE0-E5BA-1E07-52690276AB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69170" y="3048929"/>
                  <a:ext cx="892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8837857-FCE9-1CE2-0D45-5E5096346FFC}"/>
                  </a:ext>
                </a:extLst>
              </p14:cNvPr>
              <p14:cNvContentPartPr/>
              <p14:nvPr/>
            </p14:nvContentPartPr>
            <p14:xfrm>
              <a:off x="4242490" y="3012929"/>
              <a:ext cx="376920" cy="2919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8837857-FCE9-1CE2-0D45-5E5096346FF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33490" y="3004289"/>
                <a:ext cx="3945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F6D8EC4-E656-26C6-8FD0-53AE67354E4F}"/>
              </a:ext>
            </a:extLst>
          </p:cNvPr>
          <p:cNvGrpSpPr/>
          <p:nvPr/>
        </p:nvGrpSpPr>
        <p:grpSpPr>
          <a:xfrm>
            <a:off x="4282450" y="2871809"/>
            <a:ext cx="4091760" cy="1244880"/>
            <a:chOff x="4282450" y="2871809"/>
            <a:chExt cx="4091760" cy="12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062A425-6EFC-58CC-2469-4A397F16A6C2}"/>
                    </a:ext>
                  </a:extLst>
                </p14:cNvPr>
                <p14:cNvContentPartPr/>
                <p14:nvPr/>
              </p14:nvContentPartPr>
              <p14:xfrm>
                <a:off x="4771330" y="2998529"/>
                <a:ext cx="347040" cy="296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062A425-6EFC-58CC-2469-4A397F16A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62330" y="2989529"/>
                  <a:ext cx="36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568324-2008-4E5B-F694-CA2816EDCF55}"/>
                    </a:ext>
                  </a:extLst>
                </p14:cNvPr>
                <p14:cNvContentPartPr/>
                <p14:nvPr/>
              </p14:nvContentPartPr>
              <p14:xfrm>
                <a:off x="4282450" y="3401369"/>
                <a:ext cx="803520" cy="48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568324-2008-4E5B-F694-CA2816EDCF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73450" y="3392729"/>
                  <a:ext cx="821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9E57B9-EC13-9A1D-B7EF-635D2238E2A3}"/>
                    </a:ext>
                  </a:extLst>
                </p14:cNvPr>
                <p14:cNvContentPartPr/>
                <p14:nvPr/>
              </p14:nvContentPartPr>
              <p14:xfrm>
                <a:off x="4596370" y="3499289"/>
                <a:ext cx="110520" cy="316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9E57B9-EC13-9A1D-B7EF-635D2238E2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87370" y="3490289"/>
                  <a:ext cx="128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1EB963-D89E-6FCA-7E4E-C5247CDA639E}"/>
                    </a:ext>
                  </a:extLst>
                </p14:cNvPr>
                <p14:cNvContentPartPr/>
                <p14:nvPr/>
              </p14:nvContentPartPr>
              <p14:xfrm>
                <a:off x="4514290" y="3539249"/>
                <a:ext cx="212040" cy="182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1EB963-D89E-6FCA-7E4E-C5247CDA63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05650" y="3530249"/>
                  <a:ext cx="22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F5559B-25B4-16F6-B2CA-66A9C3747B92}"/>
                    </a:ext>
                  </a:extLst>
                </p14:cNvPr>
                <p14:cNvContentPartPr/>
                <p14:nvPr/>
              </p14:nvContentPartPr>
              <p14:xfrm>
                <a:off x="4828210" y="3513689"/>
                <a:ext cx="92880" cy="153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F5559B-25B4-16F6-B2CA-66A9C3747B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19210" y="3505049"/>
                  <a:ext cx="110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3D4B02-F424-2FE9-ACB0-8BF9BE3F7061}"/>
                    </a:ext>
                  </a:extLst>
                </p14:cNvPr>
                <p14:cNvContentPartPr/>
                <p14:nvPr/>
              </p14:nvContentPartPr>
              <p14:xfrm>
                <a:off x="5329690" y="3020849"/>
                <a:ext cx="178200" cy="804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3D4B02-F424-2FE9-ACB0-8BF9BE3F706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20690" y="3011849"/>
                  <a:ext cx="195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C05BF6-888A-C14A-7C14-53549F4B5048}"/>
                    </a:ext>
                  </a:extLst>
                </p14:cNvPr>
                <p14:cNvContentPartPr/>
                <p14:nvPr/>
              </p14:nvContentPartPr>
              <p14:xfrm>
                <a:off x="5596090" y="3064049"/>
                <a:ext cx="232560" cy="311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C05BF6-888A-C14A-7C14-53549F4B50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87090" y="3055049"/>
                  <a:ext cx="250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7EF9B3-F460-FC6B-60F4-BF95A7B0729C}"/>
                    </a:ext>
                  </a:extLst>
                </p14:cNvPr>
                <p14:cNvContentPartPr/>
                <p14:nvPr/>
              </p14:nvContentPartPr>
              <p14:xfrm>
                <a:off x="5651890" y="3244409"/>
                <a:ext cx="94320" cy="3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7EF9B3-F460-FC6B-60F4-BF95A7B0729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42890" y="3235409"/>
                  <a:ext cx="11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55F20A-8176-E123-0455-D8F8A2F1F9CA}"/>
                    </a:ext>
                  </a:extLst>
                </p14:cNvPr>
                <p14:cNvContentPartPr/>
                <p14:nvPr/>
              </p14:nvContentPartPr>
              <p14:xfrm>
                <a:off x="5926930" y="3193289"/>
                <a:ext cx="154080" cy="14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55F20A-8176-E123-0455-D8F8A2F1F9C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18290" y="3184649"/>
                  <a:ext cx="17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82D225-05A3-58AC-E552-41CE5B32CAE3}"/>
                    </a:ext>
                  </a:extLst>
                </p14:cNvPr>
                <p14:cNvContentPartPr/>
                <p14:nvPr/>
              </p14:nvContentPartPr>
              <p14:xfrm>
                <a:off x="6138970" y="3068729"/>
                <a:ext cx="246240" cy="275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82D225-05A3-58AC-E552-41CE5B32CA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30330" y="3059729"/>
                  <a:ext cx="263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CD8EC7-C57A-6783-674A-F41ABB01B775}"/>
                    </a:ext>
                  </a:extLst>
                </p14:cNvPr>
                <p14:cNvContentPartPr/>
                <p14:nvPr/>
              </p14:nvContentPartPr>
              <p14:xfrm>
                <a:off x="5526610" y="3454289"/>
                <a:ext cx="902520" cy="60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CD8EC7-C57A-6783-674A-F41ABB01B7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17970" y="3445289"/>
                  <a:ext cx="920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D3098C-3196-05C9-44EA-61C7AFC18A1B}"/>
                    </a:ext>
                  </a:extLst>
                </p14:cNvPr>
                <p14:cNvContentPartPr/>
                <p14:nvPr/>
              </p14:nvContentPartPr>
              <p14:xfrm>
                <a:off x="5670970" y="3636089"/>
                <a:ext cx="592920" cy="243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D3098C-3196-05C9-44EA-61C7AFC18A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62330" y="3627449"/>
                  <a:ext cx="61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2B8F4E-C042-1E4E-E9C4-1AC58D012188}"/>
                    </a:ext>
                  </a:extLst>
                </p14:cNvPr>
                <p14:cNvContentPartPr/>
                <p14:nvPr/>
              </p14:nvContentPartPr>
              <p14:xfrm>
                <a:off x="6375130" y="2954249"/>
                <a:ext cx="251280" cy="1162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2B8F4E-C042-1E4E-E9C4-1AC58D0121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66130" y="2945609"/>
                  <a:ext cx="26892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306629F-18FA-4A8E-FE69-244159D3A937}"/>
                    </a:ext>
                  </a:extLst>
                </p14:cNvPr>
                <p14:cNvContentPartPr/>
                <p14:nvPr/>
              </p14:nvContentPartPr>
              <p14:xfrm>
                <a:off x="6687610" y="2970809"/>
                <a:ext cx="50760" cy="130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306629F-18FA-4A8E-FE69-244159D3A9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78970" y="2962169"/>
                  <a:ext cx="68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0B7455-B67B-56BD-291C-80B474C74550}"/>
                    </a:ext>
                  </a:extLst>
                </p14:cNvPr>
                <p14:cNvContentPartPr/>
                <p14:nvPr/>
              </p14:nvContentPartPr>
              <p14:xfrm>
                <a:off x="6783010" y="2871809"/>
                <a:ext cx="183240" cy="338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0B7455-B67B-56BD-291C-80B474C745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74010" y="2862809"/>
                  <a:ext cx="200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07EDB8-93B4-FED9-8E05-B9822AECEF2E}"/>
                    </a:ext>
                  </a:extLst>
                </p14:cNvPr>
                <p14:cNvContentPartPr/>
                <p14:nvPr/>
              </p14:nvContentPartPr>
              <p14:xfrm>
                <a:off x="6917650" y="3040289"/>
                <a:ext cx="141120" cy="188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07EDB8-93B4-FED9-8E05-B9822AECEF2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08650" y="3031649"/>
                  <a:ext cx="158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51500F-EE88-BB36-0EB4-AB99D0971872}"/>
                    </a:ext>
                  </a:extLst>
                </p14:cNvPr>
                <p14:cNvContentPartPr/>
                <p14:nvPr/>
              </p14:nvContentPartPr>
              <p14:xfrm>
                <a:off x="7224010" y="3114809"/>
                <a:ext cx="181440" cy="600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51500F-EE88-BB36-0EB4-AB99D097187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15370" y="3106169"/>
                  <a:ext cx="1990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E732ED1-5F42-F030-7BA0-63CA94192E0B}"/>
                    </a:ext>
                  </a:extLst>
                </p14:cNvPr>
                <p14:cNvContentPartPr/>
                <p14:nvPr/>
              </p14:nvContentPartPr>
              <p14:xfrm>
                <a:off x="7502650" y="3205529"/>
                <a:ext cx="138960" cy="316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E732ED1-5F42-F030-7BA0-63CA94192E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93650" y="3196529"/>
                  <a:ext cx="156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4F8FB0-47AB-9F85-DFCA-24DC85905FC5}"/>
                    </a:ext>
                  </a:extLst>
                </p14:cNvPr>
                <p14:cNvContentPartPr/>
                <p14:nvPr/>
              </p14:nvContentPartPr>
              <p14:xfrm>
                <a:off x="7853650" y="3271409"/>
                <a:ext cx="22320" cy="272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4F8FB0-47AB-9F85-DFCA-24DC85905F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45010" y="3262769"/>
                  <a:ext cx="39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B34736-6CA2-8637-1959-6AB20EBB86B5}"/>
                    </a:ext>
                  </a:extLst>
                </p14:cNvPr>
                <p14:cNvContentPartPr/>
                <p14:nvPr/>
              </p14:nvContentPartPr>
              <p14:xfrm>
                <a:off x="7744210" y="3254489"/>
                <a:ext cx="337320" cy="17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B34736-6CA2-8637-1959-6AB20EBB86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35570" y="3245489"/>
                  <a:ext cx="35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804988-1A5D-DFD3-C6D4-BB6BAE74AFDA}"/>
                    </a:ext>
                  </a:extLst>
                </p14:cNvPr>
                <p14:cNvContentPartPr/>
                <p14:nvPr/>
              </p14:nvContentPartPr>
              <p14:xfrm>
                <a:off x="8044810" y="3109409"/>
                <a:ext cx="147960" cy="653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804988-1A5D-DFD3-C6D4-BB6BAE74AF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36170" y="3100769"/>
                  <a:ext cx="1656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47D207-A9A1-A8DD-5A88-CF5410BAD351}"/>
                    </a:ext>
                  </a:extLst>
                </p14:cNvPr>
                <p14:cNvContentPartPr/>
                <p14:nvPr/>
              </p14:nvContentPartPr>
              <p14:xfrm>
                <a:off x="8235970" y="3070169"/>
                <a:ext cx="138240" cy="146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47D207-A9A1-A8DD-5A88-CF5410BAD3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27330" y="3061169"/>
                  <a:ext cx="1558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12AA531-C97F-8DE2-4370-F4C4EE7C70EB}"/>
                  </a:ext>
                </a:extLst>
              </p14:cNvPr>
              <p14:cNvContentPartPr/>
              <p14:nvPr/>
            </p14:nvContentPartPr>
            <p14:xfrm>
              <a:off x="4434370" y="802529"/>
              <a:ext cx="1428480" cy="3117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12AA531-C97F-8DE2-4370-F4C4EE7C70E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425370" y="793529"/>
                <a:ext cx="14461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9176BEE-86BE-9264-F3D9-8E18C1DB3EA7}"/>
                  </a:ext>
                </a:extLst>
              </p14:cNvPr>
              <p14:cNvContentPartPr/>
              <p14:nvPr/>
            </p14:nvContentPartPr>
            <p14:xfrm>
              <a:off x="5741170" y="372689"/>
              <a:ext cx="3150360" cy="18961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9176BEE-86BE-9264-F3D9-8E18C1DB3EA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732530" y="363689"/>
                <a:ext cx="3168000" cy="19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3960917-D430-5D23-385C-A5976C81C707}"/>
              </a:ext>
            </a:extLst>
          </p:cNvPr>
          <p:cNvGrpSpPr/>
          <p:nvPr/>
        </p:nvGrpSpPr>
        <p:grpSpPr>
          <a:xfrm>
            <a:off x="10158010" y="3509369"/>
            <a:ext cx="221400" cy="83520"/>
            <a:chOff x="10158010" y="3509369"/>
            <a:chExt cx="22140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C3E118-3A80-335B-4C9A-A224E9B0CD9F}"/>
                    </a:ext>
                  </a:extLst>
                </p14:cNvPr>
                <p14:cNvContentPartPr/>
                <p14:nvPr/>
              </p14:nvContentPartPr>
              <p14:xfrm>
                <a:off x="10188610" y="3509369"/>
                <a:ext cx="133200" cy="12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C3E118-3A80-335B-4C9A-A224E9B0CD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79610" y="3500369"/>
                  <a:ext cx="150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904A0A-E7F1-1C93-A9E6-5F2B5DBA49C3}"/>
                    </a:ext>
                  </a:extLst>
                </p14:cNvPr>
                <p14:cNvContentPartPr/>
                <p14:nvPr/>
              </p14:nvContentPartPr>
              <p14:xfrm>
                <a:off x="10158010" y="3569489"/>
                <a:ext cx="221400" cy="23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904A0A-E7F1-1C93-A9E6-5F2B5DBA49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49370" y="3560489"/>
                  <a:ext cx="239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DE3DC2E-81B5-2D78-963B-9467214FA59D}"/>
              </a:ext>
            </a:extLst>
          </p:cNvPr>
          <p:cNvGrpSpPr/>
          <p:nvPr/>
        </p:nvGrpSpPr>
        <p:grpSpPr>
          <a:xfrm>
            <a:off x="9241450" y="3285089"/>
            <a:ext cx="699120" cy="703440"/>
            <a:chOff x="9241450" y="3285089"/>
            <a:chExt cx="699120" cy="7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06553BD-8EDA-B34A-7E93-5ED5C78D0688}"/>
                    </a:ext>
                  </a:extLst>
                </p14:cNvPr>
                <p14:cNvContentPartPr/>
                <p14:nvPr/>
              </p14:nvContentPartPr>
              <p14:xfrm>
                <a:off x="9422170" y="3285089"/>
                <a:ext cx="17280" cy="191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06553BD-8EDA-B34A-7E93-5ED5C78D068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13530" y="3276089"/>
                  <a:ext cx="3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82C436F-75F7-04DC-BB05-93909E667FED}"/>
                    </a:ext>
                  </a:extLst>
                </p14:cNvPr>
                <p14:cNvContentPartPr/>
                <p14:nvPr/>
              </p14:nvContentPartPr>
              <p14:xfrm>
                <a:off x="9241450" y="3528449"/>
                <a:ext cx="322200" cy="25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82C436F-75F7-04DC-BB05-93909E667FE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32810" y="3519809"/>
                  <a:ext cx="33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EEA40F-99F7-3512-9D38-D90145F0121D}"/>
                    </a:ext>
                  </a:extLst>
                </p14:cNvPr>
                <p14:cNvContentPartPr/>
                <p14:nvPr/>
              </p14:nvContentPartPr>
              <p14:xfrm>
                <a:off x="9286810" y="3695489"/>
                <a:ext cx="102240" cy="188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EEA40F-99F7-3512-9D38-D90145F012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78170" y="3686489"/>
                  <a:ext cx="119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CA5F45-BC98-5F6A-BC3F-F5E548DBE1C2}"/>
                    </a:ext>
                  </a:extLst>
                </p14:cNvPr>
                <p14:cNvContentPartPr/>
                <p14:nvPr/>
              </p14:nvContentPartPr>
              <p14:xfrm>
                <a:off x="9529450" y="3710249"/>
                <a:ext cx="104040" cy="216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CA5F45-BC98-5F6A-BC3F-F5E548DBE1C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20450" y="3701249"/>
                  <a:ext cx="121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FD154B-F333-458D-3464-F4AC13BD1FE9}"/>
                    </a:ext>
                  </a:extLst>
                </p14:cNvPr>
                <p14:cNvContentPartPr/>
                <p14:nvPr/>
              </p14:nvContentPartPr>
              <p14:xfrm>
                <a:off x="9672370" y="3628169"/>
                <a:ext cx="100440" cy="88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FD154B-F333-458D-3464-F4AC13BD1F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63370" y="3619529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489FB26-7731-1EA9-234A-8708713711F5}"/>
                    </a:ext>
                  </a:extLst>
                </p14:cNvPr>
                <p14:cNvContentPartPr/>
                <p14:nvPr/>
              </p14:nvContentPartPr>
              <p14:xfrm>
                <a:off x="9785410" y="3558329"/>
                <a:ext cx="108000" cy="200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489FB26-7731-1EA9-234A-8708713711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76410" y="3549329"/>
                  <a:ext cx="125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14FD20A-9AE9-3E00-CF42-D4CB2DE9FC0A}"/>
                    </a:ext>
                  </a:extLst>
                </p14:cNvPr>
                <p14:cNvContentPartPr/>
                <p14:nvPr/>
              </p14:nvContentPartPr>
              <p14:xfrm>
                <a:off x="9840490" y="3693689"/>
                <a:ext cx="100080" cy="90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14FD20A-9AE9-3E00-CF42-D4CB2DE9FC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31490" y="3685049"/>
                  <a:ext cx="117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F237230-480A-3CB5-E6C2-E75F91E3F9F2}"/>
                    </a:ext>
                  </a:extLst>
                </p14:cNvPr>
                <p14:cNvContentPartPr/>
                <p14:nvPr/>
              </p14:nvContentPartPr>
              <p14:xfrm>
                <a:off x="9508570" y="3629969"/>
                <a:ext cx="55080" cy="358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F237230-480A-3CB5-E6C2-E75F91E3F9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99930" y="3621329"/>
                  <a:ext cx="72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5B2185C-386F-BA7F-0C51-2E9B2CBDCFC9}"/>
                    </a:ext>
                  </a:extLst>
                </p14:cNvPr>
                <p14:cNvContentPartPr/>
                <p14:nvPr/>
              </p14:nvContentPartPr>
              <p14:xfrm>
                <a:off x="9583090" y="3632849"/>
                <a:ext cx="142200" cy="341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5B2185C-386F-BA7F-0C51-2E9B2CBDCF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74450" y="3624209"/>
                  <a:ext cx="1598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FAF5FB2-C7CB-7A0E-3672-4DA7387690C7}"/>
              </a:ext>
            </a:extLst>
          </p:cNvPr>
          <p:cNvGrpSpPr/>
          <p:nvPr/>
        </p:nvGrpSpPr>
        <p:grpSpPr>
          <a:xfrm>
            <a:off x="10546810" y="3269609"/>
            <a:ext cx="1038600" cy="776160"/>
            <a:chOff x="10546810" y="3269609"/>
            <a:chExt cx="1038600" cy="77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43E6AD8-6CB5-616E-4E03-F8AD9834C8FD}"/>
                    </a:ext>
                  </a:extLst>
                </p14:cNvPr>
                <p14:cNvContentPartPr/>
                <p14:nvPr/>
              </p14:nvContentPartPr>
              <p14:xfrm>
                <a:off x="10877650" y="3269609"/>
                <a:ext cx="13320" cy="213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43E6AD8-6CB5-616E-4E03-F8AD9834C8F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69010" y="3260969"/>
                  <a:ext cx="30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E4BE062-6DAC-D310-F92F-A0C7EF3AFC9D}"/>
                    </a:ext>
                  </a:extLst>
                </p14:cNvPr>
                <p14:cNvContentPartPr/>
                <p14:nvPr/>
              </p14:nvContentPartPr>
              <p14:xfrm>
                <a:off x="10566970" y="3512249"/>
                <a:ext cx="660240" cy="50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E4BE062-6DAC-D310-F92F-A0C7EF3AFC9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8330" y="3503249"/>
                  <a:ext cx="67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3ADD4C-6C0F-484F-E52E-32FB401CB369}"/>
                    </a:ext>
                  </a:extLst>
                </p14:cNvPr>
                <p14:cNvContentPartPr/>
                <p14:nvPr/>
              </p14:nvContentPartPr>
              <p14:xfrm>
                <a:off x="10667770" y="3663089"/>
                <a:ext cx="156240" cy="100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3ADD4C-6C0F-484F-E52E-32FB401CB3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59130" y="3654089"/>
                  <a:ext cx="173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2A11D3C-4DCD-6F70-020B-F8AA56AAB38A}"/>
                    </a:ext>
                  </a:extLst>
                </p14:cNvPr>
                <p14:cNvContentPartPr/>
                <p14:nvPr/>
              </p14:nvContentPartPr>
              <p14:xfrm>
                <a:off x="10650490" y="3762809"/>
                <a:ext cx="142200" cy="139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2A11D3C-4DCD-6F70-020B-F8AA56AAB3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41490" y="3753809"/>
                  <a:ext cx="159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06A58B-1560-F42F-30B3-CD887982EA66}"/>
                    </a:ext>
                  </a:extLst>
                </p14:cNvPr>
                <p14:cNvContentPartPr/>
                <p14:nvPr/>
              </p14:nvContentPartPr>
              <p14:xfrm>
                <a:off x="10869730" y="3775409"/>
                <a:ext cx="47520" cy="68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06A58B-1560-F42F-30B3-CD887982EA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0730" y="3766409"/>
                  <a:ext cx="65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1B974CB-7C4C-4CBE-13AC-45F2B4CC5C5E}"/>
                    </a:ext>
                  </a:extLst>
                </p14:cNvPr>
                <p14:cNvContentPartPr/>
                <p14:nvPr/>
              </p14:nvContentPartPr>
              <p14:xfrm>
                <a:off x="11023810" y="3705569"/>
                <a:ext cx="109800" cy="287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1B974CB-7C4C-4CBE-13AC-45F2B4CC5C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14810" y="3696569"/>
                  <a:ext cx="127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64D07F9-506C-96B3-A1A5-9D535EB8B939}"/>
                    </a:ext>
                  </a:extLst>
                </p14:cNvPr>
                <p14:cNvContentPartPr/>
                <p14:nvPr/>
              </p14:nvContentPartPr>
              <p14:xfrm>
                <a:off x="10546810" y="3676049"/>
                <a:ext cx="86760" cy="369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64D07F9-506C-96B3-A1A5-9D535EB8B9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7810" y="3667409"/>
                  <a:ext cx="10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5001FBD-21C5-8E1F-0F72-74414BE9B307}"/>
                    </a:ext>
                  </a:extLst>
                </p14:cNvPr>
                <p14:cNvContentPartPr/>
                <p14:nvPr/>
              </p14:nvContentPartPr>
              <p14:xfrm>
                <a:off x="11112370" y="3642569"/>
                <a:ext cx="154440" cy="361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5001FBD-21C5-8E1F-0F72-74414BE9B3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03730" y="3633929"/>
                  <a:ext cx="172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1A9730-34FA-D069-3942-75A447742E56}"/>
                    </a:ext>
                  </a:extLst>
                </p14:cNvPr>
                <p14:cNvContentPartPr/>
                <p14:nvPr/>
              </p14:nvContentPartPr>
              <p14:xfrm>
                <a:off x="11316490" y="3579929"/>
                <a:ext cx="14760" cy="140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1A9730-34FA-D069-3942-75A447742E5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07490" y="3570929"/>
                  <a:ext cx="3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3FA0AB1-8888-2D3F-AC82-1276FAF3B9D9}"/>
                    </a:ext>
                  </a:extLst>
                </p14:cNvPr>
                <p14:cNvContentPartPr/>
                <p14:nvPr/>
              </p14:nvContentPartPr>
              <p14:xfrm>
                <a:off x="11343850" y="3546449"/>
                <a:ext cx="170280" cy="220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3FA0AB1-8888-2D3F-AC82-1276FAF3B9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35210" y="3537449"/>
                  <a:ext cx="187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36320C-C578-CCFD-CAAC-5BE597AFF28F}"/>
                    </a:ext>
                  </a:extLst>
                </p14:cNvPr>
                <p14:cNvContentPartPr/>
                <p14:nvPr/>
              </p14:nvContentPartPr>
              <p14:xfrm>
                <a:off x="11455810" y="3702689"/>
                <a:ext cx="129600" cy="119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36320C-C578-CCFD-CAAC-5BE597AFF2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47170" y="3693689"/>
                  <a:ext cx="1472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F33C76A-15B0-C55C-F740-6E7E37679985}"/>
              </a:ext>
            </a:extLst>
          </p:cNvPr>
          <p:cNvGrpSpPr/>
          <p:nvPr/>
        </p:nvGrpSpPr>
        <p:grpSpPr>
          <a:xfrm>
            <a:off x="760570" y="5283089"/>
            <a:ext cx="1405440" cy="575640"/>
            <a:chOff x="760570" y="5283089"/>
            <a:chExt cx="140544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CC5E0EC-3C19-78FB-5721-69A0BDC0A2FD}"/>
                    </a:ext>
                  </a:extLst>
                </p14:cNvPr>
                <p14:cNvContentPartPr/>
                <p14:nvPr/>
              </p14:nvContentPartPr>
              <p14:xfrm>
                <a:off x="760570" y="5331689"/>
                <a:ext cx="257400" cy="333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CC5E0EC-3C19-78FB-5721-69A0BDC0A2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1930" y="5322689"/>
                  <a:ext cx="2750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ECFCDBB-EBF4-E1F3-582F-742EA4F0034A}"/>
                    </a:ext>
                  </a:extLst>
                </p14:cNvPr>
                <p14:cNvContentPartPr/>
                <p14:nvPr/>
              </p14:nvContentPartPr>
              <p14:xfrm>
                <a:off x="808090" y="5447249"/>
                <a:ext cx="239040" cy="1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ECFCDBB-EBF4-E1F3-582F-742EA4F003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9090" y="5438249"/>
                  <a:ext cx="25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AAF04CC-9D7D-025F-31CB-253922EC4FDC}"/>
                    </a:ext>
                  </a:extLst>
                </p14:cNvPr>
                <p14:cNvContentPartPr/>
                <p14:nvPr/>
              </p14:nvContentPartPr>
              <p14:xfrm>
                <a:off x="864250" y="5283089"/>
                <a:ext cx="304200" cy="68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AAF04CC-9D7D-025F-31CB-253922EC4F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5250" y="5274449"/>
                  <a:ext cx="32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0CF5F3-702A-92AB-B5F7-CF33F232A0B0}"/>
                    </a:ext>
                  </a:extLst>
                </p14:cNvPr>
                <p14:cNvContentPartPr/>
                <p14:nvPr/>
              </p14:nvContentPartPr>
              <p14:xfrm>
                <a:off x="1159810" y="5609609"/>
                <a:ext cx="105480" cy="249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0CF5F3-702A-92AB-B5F7-CF33F232A0B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50810" y="5600969"/>
                  <a:ext cx="123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E73191F-8691-628E-97AA-304BA577C7F5}"/>
                    </a:ext>
                  </a:extLst>
                </p14:cNvPr>
                <p14:cNvContentPartPr/>
                <p14:nvPr/>
              </p14:nvContentPartPr>
              <p14:xfrm>
                <a:off x="1348450" y="5642369"/>
                <a:ext cx="59760" cy="71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E73191F-8691-628E-97AA-304BA577C7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39450" y="5633369"/>
                  <a:ext cx="77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5257A9C-E052-2A95-59AA-FCBDC6A4938D}"/>
                    </a:ext>
                  </a:extLst>
                </p14:cNvPr>
                <p14:cNvContentPartPr/>
                <p14:nvPr/>
              </p14:nvContentPartPr>
              <p14:xfrm>
                <a:off x="1450330" y="5668649"/>
                <a:ext cx="64080" cy="43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5257A9C-E052-2A95-59AA-FCBDC6A4938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41330" y="5659649"/>
                  <a:ext cx="81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9D7205-BE4C-BE63-2540-5148C14AEEB6}"/>
                    </a:ext>
                  </a:extLst>
                </p14:cNvPr>
                <p14:cNvContentPartPr/>
                <p14:nvPr/>
              </p14:nvContentPartPr>
              <p14:xfrm>
                <a:off x="1638610" y="5455529"/>
                <a:ext cx="67320" cy="243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9D7205-BE4C-BE63-2540-5148C14AEE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29610" y="5446529"/>
                  <a:ext cx="84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A357FC3-2F75-B025-6A18-0EFF63FD51DB}"/>
                    </a:ext>
                  </a:extLst>
                </p14:cNvPr>
                <p14:cNvContentPartPr/>
                <p14:nvPr/>
              </p14:nvContentPartPr>
              <p14:xfrm>
                <a:off x="1592530" y="5588009"/>
                <a:ext cx="111960" cy="5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A357FC3-2F75-B025-6A18-0EFF63FD51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83890" y="5579369"/>
                  <a:ext cx="129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E43985-6B52-B0AB-F265-B824ADEA0245}"/>
                    </a:ext>
                  </a:extLst>
                </p14:cNvPr>
                <p14:cNvContentPartPr/>
                <p14:nvPr/>
              </p14:nvContentPartPr>
              <p14:xfrm>
                <a:off x="1766410" y="5656769"/>
                <a:ext cx="92880" cy="53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E43985-6B52-B0AB-F265-B824ADEA02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57770" y="5648129"/>
                  <a:ext cx="110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F101023-E45D-156A-FA5C-5FEB68FBF1F6}"/>
                    </a:ext>
                  </a:extLst>
                </p14:cNvPr>
                <p14:cNvContentPartPr/>
                <p14:nvPr/>
              </p14:nvContentPartPr>
              <p14:xfrm>
                <a:off x="1904290" y="5661809"/>
                <a:ext cx="85320" cy="70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F101023-E45D-156A-FA5C-5FEB68FBF1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95290" y="5653169"/>
                  <a:ext cx="102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8CB0F55-22E1-F851-DF39-5B3181A5087E}"/>
                    </a:ext>
                  </a:extLst>
                </p14:cNvPr>
                <p14:cNvContentPartPr/>
                <p14:nvPr/>
              </p14:nvContentPartPr>
              <p14:xfrm>
                <a:off x="2060170" y="5631569"/>
                <a:ext cx="105840" cy="135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8CB0F55-22E1-F851-DF39-5B3181A5087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51530" y="5622569"/>
                  <a:ext cx="1234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929B138-5E3C-4EEB-57C2-476803766A9A}"/>
              </a:ext>
            </a:extLst>
          </p:cNvPr>
          <p:cNvGrpSpPr/>
          <p:nvPr/>
        </p:nvGrpSpPr>
        <p:grpSpPr>
          <a:xfrm>
            <a:off x="2458330" y="4950809"/>
            <a:ext cx="1851120" cy="1016640"/>
            <a:chOff x="2458330" y="4950809"/>
            <a:chExt cx="1851120" cy="10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4230D06-E66C-B4CD-2DE7-37CC0CA11898}"/>
                    </a:ext>
                  </a:extLst>
                </p14:cNvPr>
                <p14:cNvContentPartPr/>
                <p14:nvPr/>
              </p14:nvContentPartPr>
              <p14:xfrm>
                <a:off x="2474890" y="5364809"/>
                <a:ext cx="244080" cy="15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4230D06-E66C-B4CD-2DE7-37CC0CA1189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65890" y="5355809"/>
                  <a:ext cx="261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5C2432-3A9F-B9F3-CC4E-D78E56D0E9E9}"/>
                    </a:ext>
                  </a:extLst>
                </p14:cNvPr>
                <p14:cNvContentPartPr/>
                <p14:nvPr/>
              </p14:nvContentPartPr>
              <p14:xfrm>
                <a:off x="2458330" y="5433569"/>
                <a:ext cx="267480" cy="10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5C2432-3A9F-B9F3-CC4E-D78E56D0E9E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49330" y="5424569"/>
                  <a:ext cx="28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B8D9D5E-443B-60C0-9B8D-26C8A40AC42E}"/>
                    </a:ext>
                  </a:extLst>
                </p14:cNvPr>
                <p14:cNvContentPartPr/>
                <p14:nvPr/>
              </p14:nvContentPartPr>
              <p14:xfrm>
                <a:off x="3157810" y="5185169"/>
                <a:ext cx="11880" cy="177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B8D9D5E-443B-60C0-9B8D-26C8A40AC4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49170" y="5176169"/>
                  <a:ext cx="2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E13CDDB-78CF-974E-1002-EB476A47857C}"/>
                    </a:ext>
                  </a:extLst>
                </p14:cNvPr>
                <p14:cNvContentPartPr/>
                <p14:nvPr/>
              </p14:nvContentPartPr>
              <p14:xfrm>
                <a:off x="3275890" y="5174369"/>
                <a:ext cx="16200" cy="189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E13CDDB-78CF-974E-1002-EB476A4785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66890" y="5165369"/>
                  <a:ext cx="33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5BE073-049C-7E74-E550-4DA74C8EEC92}"/>
                    </a:ext>
                  </a:extLst>
                </p14:cNvPr>
                <p14:cNvContentPartPr/>
                <p14:nvPr/>
              </p14:nvContentPartPr>
              <p14:xfrm>
                <a:off x="3110290" y="5137649"/>
                <a:ext cx="274680" cy="78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5BE073-049C-7E74-E550-4DA74C8EEC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01290" y="5129009"/>
                  <a:ext cx="29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09DBB4D-24D6-B0BB-1788-7A6AF04B981C}"/>
                    </a:ext>
                  </a:extLst>
                </p14:cNvPr>
                <p14:cNvContentPartPr/>
                <p14:nvPr/>
              </p14:nvContentPartPr>
              <p14:xfrm>
                <a:off x="3448690" y="5024249"/>
                <a:ext cx="162360" cy="195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09DBB4D-24D6-B0BB-1788-7A6AF04B98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39690" y="5015249"/>
                  <a:ext cx="180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2BCFDC-2300-2D2B-2905-973E02D0FCC8}"/>
                    </a:ext>
                  </a:extLst>
                </p14:cNvPr>
                <p14:cNvContentPartPr/>
                <p14:nvPr/>
              </p14:nvContentPartPr>
              <p14:xfrm>
                <a:off x="3007690" y="5443289"/>
                <a:ext cx="662040" cy="14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2BCFDC-2300-2D2B-2905-973E02D0FC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98690" y="5434289"/>
                  <a:ext cx="67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629A5D9-9180-DC63-F63C-A3230A43FA8E}"/>
                    </a:ext>
                  </a:extLst>
                </p14:cNvPr>
                <p14:cNvContentPartPr/>
                <p14:nvPr/>
              </p14:nvContentPartPr>
              <p14:xfrm>
                <a:off x="3083290" y="5626169"/>
                <a:ext cx="219960" cy="253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629A5D9-9180-DC63-F63C-A3230A43FA8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74650" y="5617529"/>
                  <a:ext cx="237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97F7585-8472-2DFC-8FC8-F91270FF5454}"/>
                    </a:ext>
                  </a:extLst>
                </p14:cNvPr>
                <p14:cNvContentPartPr/>
                <p14:nvPr/>
              </p14:nvContentPartPr>
              <p14:xfrm>
                <a:off x="3355090" y="5647409"/>
                <a:ext cx="160920" cy="251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97F7585-8472-2DFC-8FC8-F91270FF545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46090" y="5638409"/>
                  <a:ext cx="178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044137D-3823-5DCC-4ABA-E5B46D2042E6}"/>
                    </a:ext>
                  </a:extLst>
                </p14:cNvPr>
                <p14:cNvContentPartPr/>
                <p14:nvPr/>
              </p14:nvContentPartPr>
              <p14:xfrm>
                <a:off x="2871250" y="5048009"/>
                <a:ext cx="199800" cy="915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044137D-3823-5DCC-4ABA-E5B46D2042E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62250" y="5039009"/>
                  <a:ext cx="21744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C14357-3A1C-D6EE-D5D6-FBFF49F40FA2}"/>
                    </a:ext>
                  </a:extLst>
                </p14:cNvPr>
                <p14:cNvContentPartPr/>
                <p14:nvPr/>
              </p14:nvContentPartPr>
              <p14:xfrm>
                <a:off x="3626890" y="4973849"/>
                <a:ext cx="192600" cy="993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C14357-3A1C-D6EE-D5D6-FBFF49F40FA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17890" y="4965209"/>
                  <a:ext cx="21024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49CCE6E-4D27-5A26-7D26-BF09FB948198}"/>
                    </a:ext>
                  </a:extLst>
                </p14:cNvPr>
                <p14:cNvContentPartPr/>
                <p14:nvPr/>
              </p14:nvContentPartPr>
              <p14:xfrm>
                <a:off x="3900850" y="4950809"/>
                <a:ext cx="14760" cy="169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49CCE6E-4D27-5A26-7D26-BF09FB9481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91850" y="4941809"/>
                  <a:ext cx="32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8ABA2C-CE54-7061-3F00-857F3796B283}"/>
                    </a:ext>
                  </a:extLst>
                </p14:cNvPr>
                <p14:cNvContentPartPr/>
                <p14:nvPr/>
              </p14:nvContentPartPr>
              <p14:xfrm>
                <a:off x="3960970" y="4959089"/>
                <a:ext cx="181080" cy="303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8ABA2C-CE54-7061-3F00-857F3796B2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52330" y="4950089"/>
                  <a:ext cx="198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3D07AE5-A39D-6CC8-A2C9-3EA2CED6C2B8}"/>
                    </a:ext>
                  </a:extLst>
                </p14:cNvPr>
                <p14:cNvContentPartPr/>
                <p14:nvPr/>
              </p14:nvContentPartPr>
              <p14:xfrm>
                <a:off x="4128730" y="5160329"/>
                <a:ext cx="180720" cy="200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3D07AE5-A39D-6CC8-A2C9-3EA2CED6C2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9730" y="5151329"/>
                  <a:ext cx="1983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4E7CBC6-A718-4682-9A77-5E6391EDB9B9}"/>
              </a:ext>
            </a:extLst>
          </p:cNvPr>
          <p:cNvGrpSpPr/>
          <p:nvPr/>
        </p:nvGrpSpPr>
        <p:grpSpPr>
          <a:xfrm>
            <a:off x="4392250" y="5030729"/>
            <a:ext cx="1034640" cy="907920"/>
            <a:chOff x="4392250" y="5030729"/>
            <a:chExt cx="1034640" cy="90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BF40661-EF84-5565-6DA7-49FA8C179F8C}"/>
                    </a:ext>
                  </a:extLst>
                </p14:cNvPr>
                <p14:cNvContentPartPr/>
                <p14:nvPr/>
              </p14:nvContentPartPr>
              <p14:xfrm>
                <a:off x="4519690" y="5030729"/>
                <a:ext cx="420480" cy="363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BF40661-EF84-5565-6DA7-49FA8C179F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10690" y="5022089"/>
                  <a:ext cx="438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5717A0C-D4AF-AA2E-F0D1-11DCAB707F6B}"/>
                    </a:ext>
                  </a:extLst>
                </p14:cNvPr>
                <p14:cNvContentPartPr/>
                <p14:nvPr/>
              </p14:nvContentPartPr>
              <p14:xfrm>
                <a:off x="5035570" y="5048369"/>
                <a:ext cx="317160" cy="335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5717A0C-D4AF-AA2E-F0D1-11DCAB707F6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26930" y="5039729"/>
                  <a:ext cx="334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7A8F24-0CA3-ED58-C613-CFA6038BA5A5}"/>
                    </a:ext>
                  </a:extLst>
                </p14:cNvPr>
                <p14:cNvContentPartPr/>
                <p14:nvPr/>
              </p14:nvContentPartPr>
              <p14:xfrm>
                <a:off x="4392250" y="5455529"/>
                <a:ext cx="1034640" cy="56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7A8F24-0CA3-ED58-C613-CFA6038BA5A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83610" y="5446529"/>
                  <a:ext cx="105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44AA02-2163-8AC4-69EE-6C55B07E83D5}"/>
                    </a:ext>
                  </a:extLst>
                </p14:cNvPr>
                <p14:cNvContentPartPr/>
                <p14:nvPr/>
              </p14:nvContentPartPr>
              <p14:xfrm>
                <a:off x="4717690" y="5620769"/>
                <a:ext cx="153000" cy="317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44AA02-2163-8AC4-69EE-6C55B07E83D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08690" y="5612129"/>
                  <a:ext cx="170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F80AD67-3F16-894B-E755-A47CE24F0F18}"/>
                    </a:ext>
                  </a:extLst>
                </p14:cNvPr>
                <p14:cNvContentPartPr/>
                <p14:nvPr/>
              </p14:nvContentPartPr>
              <p14:xfrm>
                <a:off x="4595650" y="5653889"/>
                <a:ext cx="266400" cy="175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F80AD67-3F16-894B-E755-A47CE24F0F1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87010" y="5645249"/>
                  <a:ext cx="284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2FF7E6F-7C9E-8F13-28E6-56C2BDBDD7E9}"/>
                    </a:ext>
                  </a:extLst>
                </p14:cNvPr>
                <p14:cNvContentPartPr/>
                <p14:nvPr/>
              </p14:nvContentPartPr>
              <p14:xfrm>
                <a:off x="4983730" y="5616449"/>
                <a:ext cx="132480" cy="83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2FF7E6F-7C9E-8F13-28E6-56C2BDBDD7E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75090" y="5607449"/>
                  <a:ext cx="15012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B9D8285-02F9-7BDC-09DF-577C65A3E26D}"/>
                  </a:ext>
                </a:extLst>
              </p14:cNvPr>
              <p14:cNvContentPartPr/>
              <p14:nvPr/>
            </p14:nvContentPartPr>
            <p14:xfrm>
              <a:off x="5622010" y="4960889"/>
              <a:ext cx="213120" cy="9997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B9D8285-02F9-7BDC-09DF-577C65A3E26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613370" y="4951889"/>
                <a:ext cx="230760" cy="10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53D842C-1702-044B-1540-90D16F20CE7A}"/>
              </a:ext>
            </a:extLst>
          </p:cNvPr>
          <p:cNvGrpSpPr/>
          <p:nvPr/>
        </p:nvGrpSpPr>
        <p:grpSpPr>
          <a:xfrm>
            <a:off x="5841610" y="4784849"/>
            <a:ext cx="2655720" cy="1105920"/>
            <a:chOff x="5841610" y="4784849"/>
            <a:chExt cx="2655720" cy="11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2D70CCB-A602-636C-E4D4-0C5D43FCE4FB}"/>
                    </a:ext>
                  </a:extLst>
                </p14:cNvPr>
                <p14:cNvContentPartPr/>
                <p14:nvPr/>
              </p14:nvContentPartPr>
              <p14:xfrm>
                <a:off x="6048610" y="5057009"/>
                <a:ext cx="253080" cy="242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2D70CCB-A602-636C-E4D4-0C5D43FCE4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39610" y="5048369"/>
                  <a:ext cx="270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3D1BEE-2AFC-084F-3EC6-F26C267B6EBA}"/>
                    </a:ext>
                  </a:extLst>
                </p14:cNvPr>
                <p14:cNvContentPartPr/>
                <p14:nvPr/>
              </p14:nvContentPartPr>
              <p14:xfrm>
                <a:off x="6054730" y="5167529"/>
                <a:ext cx="275760" cy="23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3D1BEE-2AFC-084F-3EC6-F26C267B6E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46090" y="5158889"/>
                  <a:ext cx="293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89B684-12CB-E56F-6451-476C3B02BECC}"/>
                    </a:ext>
                  </a:extLst>
                </p14:cNvPr>
                <p14:cNvContentPartPr/>
                <p14:nvPr/>
              </p14:nvContentPartPr>
              <p14:xfrm>
                <a:off x="5841610" y="5418449"/>
                <a:ext cx="559440" cy="24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89B684-12CB-E56F-6451-476C3B02BE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32610" y="5409449"/>
                  <a:ext cx="57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55B8348-3BA7-19D7-B944-383B6C4C17A1}"/>
                    </a:ext>
                  </a:extLst>
                </p14:cNvPr>
                <p14:cNvContentPartPr/>
                <p14:nvPr/>
              </p14:nvContentPartPr>
              <p14:xfrm>
                <a:off x="5871850" y="5596649"/>
                <a:ext cx="507240" cy="267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55B8348-3BA7-19D7-B944-383B6C4C17A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62850" y="5588009"/>
                  <a:ext cx="524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FA70902-F298-BBD1-FF02-698CAFD45110}"/>
                    </a:ext>
                  </a:extLst>
                </p14:cNvPr>
                <p14:cNvContentPartPr/>
                <p14:nvPr/>
              </p14:nvContentPartPr>
              <p14:xfrm>
                <a:off x="6410770" y="4933169"/>
                <a:ext cx="187920" cy="957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FA70902-F298-BBD1-FF02-698CAFD4511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02130" y="4924169"/>
                  <a:ext cx="205560" cy="9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0B8DFB-012F-0A56-0960-35D0ED7DC0CA}"/>
                    </a:ext>
                  </a:extLst>
                </p14:cNvPr>
                <p14:cNvContentPartPr/>
                <p14:nvPr/>
              </p14:nvContentPartPr>
              <p14:xfrm>
                <a:off x="6676810" y="4842089"/>
                <a:ext cx="34200" cy="137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0B8DFB-012F-0A56-0960-35D0ED7DC0C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67810" y="4833449"/>
                  <a:ext cx="51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5A1E4F-76C8-77B0-A169-EEF2311028CF}"/>
                    </a:ext>
                  </a:extLst>
                </p14:cNvPr>
                <p14:cNvContentPartPr/>
                <p14:nvPr/>
              </p14:nvContentPartPr>
              <p14:xfrm>
                <a:off x="6748090" y="4784849"/>
                <a:ext cx="200520" cy="348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5A1E4F-76C8-77B0-A169-EEF2311028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39090" y="4776209"/>
                  <a:ext cx="218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C62E28C-0F1F-B89D-9D05-D0BC7E94B9CA}"/>
                    </a:ext>
                  </a:extLst>
                </p14:cNvPr>
                <p14:cNvContentPartPr/>
                <p14:nvPr/>
              </p14:nvContentPartPr>
              <p14:xfrm>
                <a:off x="6873730" y="4982489"/>
                <a:ext cx="170280" cy="227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C62E28C-0F1F-B89D-9D05-D0BC7E94B9C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65090" y="4973489"/>
                  <a:ext cx="187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E74337-EB60-B4D2-0E9C-F7CF83116216}"/>
                    </a:ext>
                  </a:extLst>
                </p14:cNvPr>
                <p14:cNvContentPartPr/>
                <p14:nvPr/>
              </p14:nvContentPartPr>
              <p14:xfrm>
                <a:off x="7246690" y="4978529"/>
                <a:ext cx="145440" cy="6861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E74337-EB60-B4D2-0E9C-F7CF831162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37690" y="4969529"/>
                  <a:ext cx="1630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4DC1AE-C022-F2EA-D594-E51881ADC756}"/>
                    </a:ext>
                  </a:extLst>
                </p14:cNvPr>
                <p14:cNvContentPartPr/>
                <p14:nvPr/>
              </p14:nvContentPartPr>
              <p14:xfrm>
                <a:off x="7568530" y="5158169"/>
                <a:ext cx="156960" cy="352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4DC1AE-C022-F2EA-D594-E51881ADC7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59530" y="5149169"/>
                  <a:ext cx="1746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4BA26A-D11A-5D26-ED6A-662BA7A44CDE}"/>
                    </a:ext>
                  </a:extLst>
                </p14:cNvPr>
                <p14:cNvContentPartPr/>
                <p14:nvPr/>
              </p14:nvContentPartPr>
              <p14:xfrm>
                <a:off x="7933570" y="5192009"/>
                <a:ext cx="52560" cy="300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4BA26A-D11A-5D26-ED6A-662BA7A44C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24570" y="5183369"/>
                  <a:ext cx="70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C58230-A25B-5442-4CC2-DCD38295ECDC}"/>
                    </a:ext>
                  </a:extLst>
                </p14:cNvPr>
                <p14:cNvContentPartPr/>
                <p14:nvPr/>
              </p14:nvContentPartPr>
              <p14:xfrm>
                <a:off x="7828450" y="5154569"/>
                <a:ext cx="270720" cy="42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C58230-A25B-5442-4CC2-DCD38295EC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19450" y="5145569"/>
                  <a:ext cx="288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39AA2F7-49C2-37C8-4A33-29D6799066BF}"/>
                    </a:ext>
                  </a:extLst>
                </p14:cNvPr>
                <p14:cNvContentPartPr/>
                <p14:nvPr/>
              </p14:nvContentPartPr>
              <p14:xfrm>
                <a:off x="8113930" y="4968449"/>
                <a:ext cx="180720" cy="672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39AA2F7-49C2-37C8-4A33-29D6799066B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04930" y="4959809"/>
                  <a:ext cx="1983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5A54566-C77D-223F-79EB-BD69E51953E2}"/>
                    </a:ext>
                  </a:extLst>
                </p14:cNvPr>
                <p14:cNvContentPartPr/>
                <p14:nvPr/>
              </p14:nvContentPartPr>
              <p14:xfrm>
                <a:off x="8335330" y="4940009"/>
                <a:ext cx="162000" cy="170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5A54566-C77D-223F-79EB-BD69E51953E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26330" y="4931009"/>
                  <a:ext cx="17964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B561E9B-9058-87F4-16F9-91ADA55C6202}"/>
                  </a:ext>
                </a:extLst>
              </p14:cNvPr>
              <p14:cNvContentPartPr/>
              <p14:nvPr/>
            </p14:nvContentPartPr>
            <p14:xfrm>
              <a:off x="1143970" y="3485969"/>
              <a:ext cx="1012320" cy="3708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B561E9B-9058-87F4-16F9-91ADA55C620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72330" y="3341969"/>
                <a:ext cx="11559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B252EDF-EA85-F65D-5003-A6F50B3859EB}"/>
                  </a:ext>
                </a:extLst>
              </p14:cNvPr>
              <p14:cNvContentPartPr/>
              <p14:nvPr/>
            </p14:nvContentPartPr>
            <p14:xfrm>
              <a:off x="5535250" y="3097889"/>
              <a:ext cx="817920" cy="1634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B252EDF-EA85-F65D-5003-A6F50B3859E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463610" y="2954249"/>
                <a:ext cx="9615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B535D47-DD3B-5268-BAB1-8404A650A5CA}"/>
                  </a:ext>
                </a:extLst>
              </p14:cNvPr>
              <p14:cNvContentPartPr/>
              <p14:nvPr/>
            </p14:nvContentPartPr>
            <p14:xfrm>
              <a:off x="2492890" y="403289"/>
              <a:ext cx="843120" cy="2084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B535D47-DD3B-5268-BAB1-8404A650A5C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420890" y="259649"/>
                <a:ext cx="9867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BBCD084-9CAF-2B2B-37DB-67975A84EDEF}"/>
                  </a:ext>
                </a:extLst>
              </p14:cNvPr>
              <p14:cNvContentPartPr/>
              <p14:nvPr/>
            </p14:nvContentPartPr>
            <p14:xfrm>
              <a:off x="1221730" y="5592329"/>
              <a:ext cx="877680" cy="579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BBCD084-9CAF-2B2B-37DB-67975A84EDE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50090" y="5448689"/>
                <a:ext cx="1021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1A404C7-B0F7-9FAA-662C-470F9CA46888}"/>
                  </a:ext>
                </a:extLst>
              </p14:cNvPr>
              <p14:cNvContentPartPr/>
              <p14:nvPr/>
            </p14:nvContentPartPr>
            <p14:xfrm>
              <a:off x="6018730" y="5101289"/>
              <a:ext cx="280800" cy="8352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1A404C7-B0F7-9FAA-662C-470F9CA4688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947090" y="4957649"/>
                <a:ext cx="42444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06D27FD-077F-98AC-EAA2-5DD136F262E0}"/>
              </a:ext>
            </a:extLst>
          </p:cNvPr>
          <p:cNvGrpSpPr/>
          <p:nvPr/>
        </p:nvGrpSpPr>
        <p:grpSpPr>
          <a:xfrm>
            <a:off x="450610" y="4270409"/>
            <a:ext cx="1429920" cy="504000"/>
            <a:chOff x="450610" y="4270409"/>
            <a:chExt cx="142992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15A9C23-730F-8A27-8454-4CCD7D72F33F}"/>
                    </a:ext>
                  </a:extLst>
                </p14:cNvPr>
                <p14:cNvContentPartPr/>
                <p14:nvPr/>
              </p14:nvContentPartPr>
              <p14:xfrm>
                <a:off x="450610" y="4270409"/>
                <a:ext cx="1429920" cy="504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15A9C23-730F-8A27-8454-4CCD7D72F33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1610" y="4261769"/>
                  <a:ext cx="14475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48E4D65-6D88-1656-6731-D8B8D4FA1413}"/>
                    </a:ext>
                  </a:extLst>
                </p14:cNvPr>
                <p14:cNvContentPartPr/>
                <p14:nvPr/>
              </p14:nvContentPartPr>
              <p14:xfrm>
                <a:off x="1116610" y="4419089"/>
                <a:ext cx="18360" cy="52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48E4D65-6D88-1656-6731-D8B8D4FA14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7610" y="4410089"/>
                  <a:ext cx="36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56FBC0D-9DAF-1755-2357-F03B0761ED7E}"/>
                    </a:ext>
                  </a:extLst>
                </p14:cNvPr>
                <p14:cNvContentPartPr/>
                <p14:nvPr/>
              </p14:nvContentPartPr>
              <p14:xfrm>
                <a:off x="751210" y="4425929"/>
                <a:ext cx="33480" cy="223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56FBC0D-9DAF-1755-2357-F03B0761ED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2210" y="4417289"/>
                  <a:ext cx="511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E00B03A-078A-FE11-EEC3-46DBAE1C65C5}"/>
              </a:ext>
            </a:extLst>
          </p:cNvPr>
          <p:cNvGrpSpPr/>
          <p:nvPr/>
        </p:nvGrpSpPr>
        <p:grpSpPr>
          <a:xfrm>
            <a:off x="8013130" y="5999849"/>
            <a:ext cx="2387160" cy="471600"/>
            <a:chOff x="8013130" y="5999849"/>
            <a:chExt cx="238716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1632F2F-F8EC-459D-E4DC-9ECED5ACECA9}"/>
                    </a:ext>
                  </a:extLst>
                </p14:cNvPr>
                <p14:cNvContentPartPr/>
                <p14:nvPr/>
              </p14:nvContentPartPr>
              <p14:xfrm>
                <a:off x="8013130" y="6151769"/>
                <a:ext cx="399960" cy="319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1632F2F-F8EC-459D-E4DC-9ECED5ACECA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04490" y="6143129"/>
                  <a:ext cx="417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DB5AC1E-265F-CDA5-6D30-414FEF20EAFD}"/>
                    </a:ext>
                  </a:extLst>
                </p14:cNvPr>
                <p14:cNvContentPartPr/>
                <p14:nvPr/>
              </p14:nvContentPartPr>
              <p14:xfrm>
                <a:off x="8549170" y="6255449"/>
                <a:ext cx="154080" cy="158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DB5AC1E-265F-CDA5-6D30-414FEF20EAF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40170" y="6246809"/>
                  <a:ext cx="17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6198831-FE17-EA73-D804-EDBF990B08DF}"/>
                    </a:ext>
                  </a:extLst>
                </p14:cNvPr>
                <p14:cNvContentPartPr/>
                <p14:nvPr/>
              </p14:nvContentPartPr>
              <p14:xfrm>
                <a:off x="8526490" y="6331409"/>
                <a:ext cx="189360" cy="36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6198831-FE17-EA73-D804-EDBF990B08D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17490" y="6322769"/>
                  <a:ext cx="20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5E00A1F-D4C6-0787-25F3-D1C716A868A7}"/>
                    </a:ext>
                  </a:extLst>
                </p14:cNvPr>
                <p14:cNvContentPartPr/>
                <p14:nvPr/>
              </p14:nvContentPartPr>
              <p14:xfrm>
                <a:off x="8777410" y="5999849"/>
                <a:ext cx="1622880" cy="4377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5E00A1F-D4C6-0787-25F3-D1C716A868A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768770" y="5991209"/>
                  <a:ext cx="164052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A69C2C3-349D-0577-1EBB-6AFE22D9DA2D}"/>
                  </a:ext>
                </a:extLst>
              </p14:cNvPr>
              <p14:cNvContentPartPr/>
              <p14:nvPr/>
            </p14:nvContentPartPr>
            <p14:xfrm>
              <a:off x="10526290" y="5904449"/>
              <a:ext cx="1368360" cy="50868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A69C2C3-349D-0577-1EBB-6AFE22D9DA2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517650" y="5895449"/>
                <a:ext cx="13860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7341C2C-C1D1-476C-8EC7-86D09270C6B7}"/>
                  </a:ext>
                </a:extLst>
              </p14:cNvPr>
              <p14:cNvContentPartPr/>
              <p14:nvPr/>
            </p14:nvContentPartPr>
            <p14:xfrm>
              <a:off x="469330" y="6354449"/>
              <a:ext cx="14040" cy="2538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7341C2C-C1D1-476C-8EC7-86D09270C6B7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60690" y="6345809"/>
                <a:ext cx="316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6F104B7-5F9C-E21E-0A07-6D94C35F5504}"/>
                  </a:ext>
                </a:extLst>
              </p14:cNvPr>
              <p14:cNvContentPartPr/>
              <p14:nvPr/>
            </p14:nvContentPartPr>
            <p14:xfrm>
              <a:off x="327130" y="6332849"/>
              <a:ext cx="310680" cy="288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6F104B7-5F9C-E21E-0A07-6D94C35F550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18130" y="6323849"/>
                <a:ext cx="32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57C7F26-8E0E-8EA2-7834-6ADB468EB92E}"/>
                  </a:ext>
                </a:extLst>
              </p14:cNvPr>
              <p14:cNvContentPartPr/>
              <p14:nvPr/>
            </p14:nvContentPartPr>
            <p14:xfrm>
              <a:off x="788290" y="6455249"/>
              <a:ext cx="155880" cy="158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57C7F26-8E0E-8EA2-7834-6ADB468EB92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79290" y="6446609"/>
                <a:ext cx="173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DCFBC23-4C56-8BB6-3DB5-B44AA88F5278}"/>
                  </a:ext>
                </a:extLst>
              </p14:cNvPr>
              <p14:cNvContentPartPr/>
              <p14:nvPr/>
            </p14:nvContentPartPr>
            <p14:xfrm>
              <a:off x="778570" y="6554609"/>
              <a:ext cx="165600" cy="464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DCFBC23-4C56-8BB6-3DB5-B44AA88F527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69930" y="6545969"/>
                <a:ext cx="183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CEC4A09-85ED-2139-7854-769B248E79CF}"/>
                  </a:ext>
                </a:extLst>
              </p14:cNvPr>
              <p14:cNvContentPartPr/>
              <p14:nvPr/>
            </p14:nvContentPartPr>
            <p14:xfrm>
              <a:off x="967570" y="6202529"/>
              <a:ext cx="1523880" cy="48168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CEC4A09-85ED-2139-7854-769B248E79C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8930" y="6193889"/>
                <a:ext cx="154152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5B202A13-087C-75C3-9E68-E3E454E2865A}"/>
              </a:ext>
            </a:extLst>
          </p:cNvPr>
          <p:cNvGrpSpPr/>
          <p:nvPr/>
        </p:nvGrpSpPr>
        <p:grpSpPr>
          <a:xfrm>
            <a:off x="4731730" y="6211169"/>
            <a:ext cx="1824840" cy="461520"/>
            <a:chOff x="4731730" y="6211169"/>
            <a:chExt cx="182484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25F7D7C-1238-FE2A-F5CD-37B85E762531}"/>
                    </a:ext>
                  </a:extLst>
                </p14:cNvPr>
                <p14:cNvContentPartPr/>
                <p14:nvPr/>
              </p14:nvContentPartPr>
              <p14:xfrm>
                <a:off x="4731730" y="6356249"/>
                <a:ext cx="311760" cy="275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25F7D7C-1238-FE2A-F5CD-37B85E76253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22730" y="6347249"/>
                  <a:ext cx="329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EF5DC83-D96D-7664-4650-3CDC3E6D3168}"/>
                    </a:ext>
                  </a:extLst>
                </p14:cNvPr>
                <p14:cNvContentPartPr/>
                <p14:nvPr/>
              </p14:nvContentPartPr>
              <p14:xfrm>
                <a:off x="5122690" y="6462449"/>
                <a:ext cx="86040" cy="111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EF5DC83-D96D-7664-4650-3CDC3E6D316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13690" y="6453809"/>
                  <a:ext cx="103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3ED67EA-0943-13AD-12EC-31EF3021E6C7}"/>
                    </a:ext>
                  </a:extLst>
                </p14:cNvPr>
                <p14:cNvContentPartPr/>
                <p14:nvPr/>
              </p14:nvContentPartPr>
              <p14:xfrm>
                <a:off x="5122690" y="6530129"/>
                <a:ext cx="149400" cy="36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3ED67EA-0943-13AD-12EC-31EF3021E6C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13690" y="6521489"/>
                  <a:ext cx="16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87B6DA2-9947-C9F0-3A36-D309C25C6AC2}"/>
                    </a:ext>
                  </a:extLst>
                </p14:cNvPr>
                <p14:cNvContentPartPr/>
                <p14:nvPr/>
              </p14:nvContentPartPr>
              <p14:xfrm>
                <a:off x="5195410" y="6211169"/>
                <a:ext cx="1361160" cy="461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87B6DA2-9947-C9F0-3A36-D309C25C6AC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86770" y="6202529"/>
                  <a:ext cx="137880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6EA9A0C-C645-C9D0-D6EB-02DB044AC4EF}"/>
              </a:ext>
            </a:extLst>
          </p:cNvPr>
          <p:cNvGrpSpPr/>
          <p:nvPr/>
        </p:nvGrpSpPr>
        <p:grpSpPr>
          <a:xfrm>
            <a:off x="6611290" y="6377489"/>
            <a:ext cx="1114200" cy="261000"/>
            <a:chOff x="6611290" y="6377489"/>
            <a:chExt cx="111420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384BBCB-486C-CFCD-DE83-26D9C2686F85}"/>
                    </a:ext>
                  </a:extLst>
                </p14:cNvPr>
                <p14:cNvContentPartPr/>
                <p14:nvPr/>
              </p14:nvContentPartPr>
              <p14:xfrm>
                <a:off x="6611290" y="6377489"/>
                <a:ext cx="932760" cy="2610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384BBCB-486C-CFCD-DE83-26D9C2686F8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02290" y="6368849"/>
                  <a:ext cx="950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2FE9B40-A0EC-61F0-588F-9A7A83BE7436}"/>
                    </a:ext>
                  </a:extLst>
                </p14:cNvPr>
                <p14:cNvContentPartPr/>
                <p14:nvPr/>
              </p14:nvContentPartPr>
              <p14:xfrm>
                <a:off x="7618570" y="6415289"/>
                <a:ext cx="106920" cy="172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2FE9B40-A0EC-61F0-588F-9A7A83BE743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09570" y="6406649"/>
                  <a:ext cx="1245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76F9899-A3D1-A60B-77A2-2DB6D85B6AF6}"/>
              </a:ext>
            </a:extLst>
          </p:cNvPr>
          <p:cNvGrpSpPr/>
          <p:nvPr/>
        </p:nvGrpSpPr>
        <p:grpSpPr>
          <a:xfrm>
            <a:off x="2458690" y="6214769"/>
            <a:ext cx="2133000" cy="535320"/>
            <a:chOff x="2458690" y="6214769"/>
            <a:chExt cx="213300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2E099CC-C6BC-5B33-7B7D-1667F0BE5549}"/>
                    </a:ext>
                  </a:extLst>
                </p14:cNvPr>
                <p14:cNvContentPartPr/>
                <p14:nvPr/>
              </p14:nvContentPartPr>
              <p14:xfrm>
                <a:off x="2510170" y="6214769"/>
                <a:ext cx="1869120" cy="534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2E099CC-C6BC-5B33-7B7D-1667F0BE55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01170" y="6206129"/>
                  <a:ext cx="18867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91D7476-10FA-D9B5-590D-5B6C17248F78}"/>
                    </a:ext>
                  </a:extLst>
                </p14:cNvPr>
                <p14:cNvContentPartPr/>
                <p14:nvPr/>
              </p14:nvContentPartPr>
              <p14:xfrm>
                <a:off x="3656050" y="6380729"/>
                <a:ext cx="293400" cy="19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91D7476-10FA-D9B5-590D-5B6C17248F7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47410" y="6371729"/>
                  <a:ext cx="31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B9AC66C-8674-009D-DA8B-6D1FE52BA3B0}"/>
                    </a:ext>
                  </a:extLst>
                </p14:cNvPr>
                <p14:cNvContentPartPr/>
                <p14:nvPr/>
              </p14:nvContentPartPr>
              <p14:xfrm>
                <a:off x="2458690" y="6354809"/>
                <a:ext cx="388440" cy="39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B9AC66C-8674-009D-DA8B-6D1FE52BA3B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9690" y="6346169"/>
                  <a:ext cx="406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C4C50FF-2313-536E-07D5-FF3A8BA6B1F6}"/>
                    </a:ext>
                  </a:extLst>
                </p14:cNvPr>
                <p14:cNvContentPartPr/>
                <p14:nvPr/>
              </p14:nvContentPartPr>
              <p14:xfrm>
                <a:off x="4518970" y="6651089"/>
                <a:ext cx="72720" cy="853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C4C50FF-2313-536E-07D5-FF3A8BA6B1F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510330" y="6642089"/>
                  <a:ext cx="90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7E1796-F16C-771D-9732-79D29025641C}"/>
                    </a:ext>
                  </a:extLst>
                </p14:cNvPr>
                <p14:cNvContentPartPr/>
                <p14:nvPr/>
              </p14:nvContentPartPr>
              <p14:xfrm>
                <a:off x="4477930" y="6624089"/>
                <a:ext cx="94680" cy="126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7E1796-F16C-771D-9732-79D29025641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69290" y="6615089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4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3B6D1A7-6FBF-49F2-266C-74378795C777}"/>
              </a:ext>
            </a:extLst>
          </p:cNvPr>
          <p:cNvGrpSpPr/>
          <p:nvPr/>
        </p:nvGrpSpPr>
        <p:grpSpPr>
          <a:xfrm>
            <a:off x="459250" y="155609"/>
            <a:ext cx="2942280" cy="445680"/>
            <a:chOff x="459250" y="155609"/>
            <a:chExt cx="294228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23D3EB-F2AA-086F-1C5D-55CB83835101}"/>
                    </a:ext>
                  </a:extLst>
                </p14:cNvPr>
                <p14:cNvContentPartPr/>
                <p14:nvPr/>
              </p14:nvContentPartPr>
              <p14:xfrm>
                <a:off x="579490" y="240209"/>
                <a:ext cx="63000" cy="26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23D3EB-F2AA-086F-1C5D-55CB838351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490" y="231569"/>
                  <a:ext cx="80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BAF088-6E6B-DBEF-F469-DB9854BE21F2}"/>
                    </a:ext>
                  </a:extLst>
                </p14:cNvPr>
                <p14:cNvContentPartPr/>
                <p14:nvPr/>
              </p14:nvContentPartPr>
              <p14:xfrm>
                <a:off x="459250" y="175049"/>
                <a:ext cx="366480" cy="130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BAF088-6E6B-DBEF-F469-DB9854BE21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610" y="166049"/>
                  <a:ext cx="384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89A1A8-14E6-75EC-AC78-C70AFD062787}"/>
                    </a:ext>
                  </a:extLst>
                </p14:cNvPr>
                <p14:cNvContentPartPr/>
                <p14:nvPr/>
              </p14:nvContentPartPr>
              <p14:xfrm>
                <a:off x="716290" y="155609"/>
                <a:ext cx="691920" cy="41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89A1A8-14E6-75EC-AC78-C70AFD0627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7290" y="146969"/>
                  <a:ext cx="7095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EB7CA9-7257-AB38-EA63-E4EEF95510A7}"/>
                    </a:ext>
                  </a:extLst>
                </p14:cNvPr>
                <p14:cNvContentPartPr/>
                <p14:nvPr/>
              </p14:nvContentPartPr>
              <p14:xfrm>
                <a:off x="817450" y="316529"/>
                <a:ext cx="319320" cy="46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EB7CA9-7257-AB38-EA63-E4EEF95510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810" y="307889"/>
                  <a:ext cx="336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4A0E7C-7CBD-CE49-31D2-B111D520DFFE}"/>
                    </a:ext>
                  </a:extLst>
                </p14:cNvPr>
                <p14:cNvContentPartPr/>
                <p14:nvPr/>
              </p14:nvContentPartPr>
              <p14:xfrm>
                <a:off x="1639330" y="421289"/>
                <a:ext cx="364680" cy="16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4A0E7C-7CBD-CE49-31D2-B111D520DF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0690" y="412289"/>
                  <a:ext cx="38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225CD3-F1F7-5826-6F5C-B311405E3EDA}"/>
                    </a:ext>
                  </a:extLst>
                </p14:cNvPr>
                <p14:cNvContentPartPr/>
                <p14:nvPr/>
              </p14:nvContentPartPr>
              <p14:xfrm>
                <a:off x="1851730" y="377009"/>
                <a:ext cx="243360" cy="222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225CD3-F1F7-5826-6F5C-B311405E3E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2730" y="368009"/>
                  <a:ext cx="261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E82FD2-3A20-521E-1F52-EF9B3878607A}"/>
                    </a:ext>
                  </a:extLst>
                </p14:cNvPr>
                <p14:cNvContentPartPr/>
                <p14:nvPr/>
              </p14:nvContentPartPr>
              <p14:xfrm>
                <a:off x="2107690" y="173249"/>
                <a:ext cx="1293840" cy="428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E82FD2-3A20-521E-1F52-EF9B387860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8690" y="164609"/>
                  <a:ext cx="13114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E97A86-74B0-3464-2523-FF521D3CAF20}"/>
                    </a:ext>
                  </a:extLst>
                </p14:cNvPr>
                <p14:cNvContentPartPr/>
                <p14:nvPr/>
              </p14:nvContentPartPr>
              <p14:xfrm>
                <a:off x="3065290" y="366929"/>
                <a:ext cx="24840" cy="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E97A86-74B0-3464-2523-FF521D3CAF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6290" y="35792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CCC1C7-A70A-B940-5ECD-D987A6F62FF2}"/>
                    </a:ext>
                  </a:extLst>
                </p14:cNvPr>
                <p14:cNvContentPartPr/>
                <p14:nvPr/>
              </p14:nvContentPartPr>
              <p14:xfrm>
                <a:off x="2694850" y="372689"/>
                <a:ext cx="325800" cy="1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CCC1C7-A70A-B940-5ECD-D987A6F62F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6210" y="364049"/>
                  <a:ext cx="343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E88152-5DCE-8895-3223-C578EAD4BCE0}"/>
                    </a:ext>
                  </a:extLst>
                </p14:cNvPr>
                <p14:cNvContentPartPr/>
                <p14:nvPr/>
              </p14:nvContentPartPr>
              <p14:xfrm>
                <a:off x="2275810" y="313649"/>
                <a:ext cx="390240" cy="75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E88152-5DCE-8895-3223-C578EAD4BC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66810" y="304649"/>
                  <a:ext cx="4078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544DB0-EFD1-854C-B555-8AF73E814B90}"/>
                  </a:ext>
                </a:extLst>
              </p14:cNvPr>
              <p14:cNvContentPartPr/>
              <p14:nvPr/>
            </p14:nvContentPartPr>
            <p14:xfrm>
              <a:off x="3723010" y="401489"/>
              <a:ext cx="1326960" cy="375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544DB0-EFD1-854C-B555-8AF73E814B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14370" y="392849"/>
                <a:ext cx="134460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D8EE1-6F13-EADE-9627-E1DD4FC29AF1}"/>
              </a:ext>
            </a:extLst>
          </p:cNvPr>
          <p:cNvGrpSpPr/>
          <p:nvPr/>
        </p:nvGrpSpPr>
        <p:grpSpPr>
          <a:xfrm>
            <a:off x="2062690" y="1012049"/>
            <a:ext cx="293040" cy="276120"/>
            <a:chOff x="2062690" y="1012049"/>
            <a:chExt cx="2930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B8D1D2-D28F-5775-FCC3-BDF39495A0AD}"/>
                    </a:ext>
                  </a:extLst>
                </p14:cNvPr>
                <p14:cNvContentPartPr/>
                <p14:nvPr/>
              </p14:nvContentPartPr>
              <p14:xfrm>
                <a:off x="2062690" y="1012409"/>
                <a:ext cx="182880" cy="27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B8D1D2-D28F-5775-FCC3-BDF39495A0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53690" y="1003409"/>
                  <a:ext cx="200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29E37-2933-1F2C-DCAC-12565633E4D9}"/>
                    </a:ext>
                  </a:extLst>
                </p14:cNvPr>
                <p14:cNvContentPartPr/>
                <p14:nvPr/>
              </p14:nvContentPartPr>
              <p14:xfrm>
                <a:off x="2111650" y="1120049"/>
                <a:ext cx="174600" cy="31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29E37-2933-1F2C-DCAC-12565633E4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2650" y="1111409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C4F983-651E-7CBC-5AC1-64BAA7782393}"/>
                    </a:ext>
                  </a:extLst>
                </p14:cNvPr>
                <p14:cNvContentPartPr/>
                <p14:nvPr/>
              </p14:nvContentPartPr>
              <p14:xfrm>
                <a:off x="2100490" y="1012049"/>
                <a:ext cx="255240" cy="55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C4F983-651E-7CBC-5AC1-64BAA77823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91490" y="1003049"/>
                  <a:ext cx="2728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2F320F-0612-707D-7A89-2B0E4DB9F330}"/>
              </a:ext>
            </a:extLst>
          </p:cNvPr>
          <p:cNvGrpSpPr/>
          <p:nvPr/>
        </p:nvGrpSpPr>
        <p:grpSpPr>
          <a:xfrm>
            <a:off x="2242690" y="1291049"/>
            <a:ext cx="232560" cy="211320"/>
            <a:chOff x="2242690" y="1291049"/>
            <a:chExt cx="23256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EDC1BD-910C-C4C8-D007-9467D9CF52D0}"/>
                    </a:ext>
                  </a:extLst>
                </p14:cNvPr>
                <p14:cNvContentPartPr/>
                <p14:nvPr/>
              </p14:nvContentPartPr>
              <p14:xfrm>
                <a:off x="2352490" y="1291049"/>
                <a:ext cx="91440" cy="211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EDC1BD-910C-C4C8-D007-9467D9CF52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3850" y="1282049"/>
                  <a:ext cx="109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64D001-FEEC-510C-4E10-02FCF07A21DD}"/>
                    </a:ext>
                  </a:extLst>
                </p14:cNvPr>
                <p14:cNvContentPartPr/>
                <p14:nvPr/>
              </p14:nvContentPartPr>
              <p14:xfrm>
                <a:off x="2242690" y="1357289"/>
                <a:ext cx="232560" cy="4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64D001-FEEC-510C-4E10-02FCF07A21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33690" y="1348649"/>
                  <a:ext cx="2502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EFFED7-6806-8DC0-4E67-B0706249CE01}"/>
              </a:ext>
            </a:extLst>
          </p:cNvPr>
          <p:cNvGrpSpPr/>
          <p:nvPr/>
        </p:nvGrpSpPr>
        <p:grpSpPr>
          <a:xfrm>
            <a:off x="2831650" y="954089"/>
            <a:ext cx="987480" cy="466200"/>
            <a:chOff x="2831650" y="954089"/>
            <a:chExt cx="98748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5D60DD-F6B2-EFE2-1D21-63E3F396ACFF}"/>
                    </a:ext>
                  </a:extLst>
                </p14:cNvPr>
                <p14:cNvContentPartPr/>
                <p14:nvPr/>
              </p14:nvContentPartPr>
              <p14:xfrm>
                <a:off x="2831650" y="1088729"/>
                <a:ext cx="228960" cy="2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5D60DD-F6B2-EFE2-1D21-63E3F396AC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3010" y="1079729"/>
                  <a:ext cx="246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D4F1E0-8F63-2DFA-10B5-7856CBE7BA9E}"/>
                    </a:ext>
                  </a:extLst>
                </p14:cNvPr>
                <p14:cNvContentPartPr/>
                <p14:nvPr/>
              </p14:nvContentPartPr>
              <p14:xfrm>
                <a:off x="2843890" y="1181969"/>
                <a:ext cx="244440" cy="50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D4F1E0-8F63-2DFA-10B5-7856CBE7BA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4890" y="1173329"/>
                  <a:ext cx="262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A84E4F-9A05-E59E-E77E-162DC6E88A42}"/>
                    </a:ext>
                  </a:extLst>
                </p14:cNvPr>
                <p14:cNvContentPartPr/>
                <p14:nvPr/>
              </p14:nvContentPartPr>
              <p14:xfrm>
                <a:off x="3386050" y="995849"/>
                <a:ext cx="214560" cy="342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A84E4F-9A05-E59E-E77E-162DC6E88A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7050" y="986849"/>
                  <a:ext cx="232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2AD5AD-62B8-CB83-075B-2975BAB5BEBE}"/>
                    </a:ext>
                  </a:extLst>
                </p14:cNvPr>
                <p14:cNvContentPartPr/>
                <p14:nvPr/>
              </p14:nvContentPartPr>
              <p14:xfrm>
                <a:off x="3433210" y="1124009"/>
                <a:ext cx="204120" cy="15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2AD5AD-62B8-CB83-075B-2975BAB5BE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4210" y="1115369"/>
                  <a:ext cx="22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7E8024-FEC6-727C-9F30-4B2E561BE7CC}"/>
                    </a:ext>
                  </a:extLst>
                </p14:cNvPr>
                <p14:cNvContentPartPr/>
                <p14:nvPr/>
              </p14:nvContentPartPr>
              <p14:xfrm>
                <a:off x="3435370" y="954089"/>
                <a:ext cx="274320" cy="76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7E8024-FEC6-727C-9F30-4B2E561BE7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6370" y="945089"/>
                  <a:ext cx="29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AD9320-300E-A966-D443-ACDA03B1F3E6}"/>
                    </a:ext>
                  </a:extLst>
                </p14:cNvPr>
                <p14:cNvContentPartPr/>
                <p14:nvPr/>
              </p14:nvContentPartPr>
              <p14:xfrm>
                <a:off x="3672250" y="1305449"/>
                <a:ext cx="146880" cy="114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AD9320-300E-A966-D443-ACDA03B1F3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63250" y="1296809"/>
                  <a:ext cx="1645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93B26B-9A4B-4467-DBB0-0CBE92F70965}"/>
              </a:ext>
            </a:extLst>
          </p:cNvPr>
          <p:cNvGrpSpPr/>
          <p:nvPr/>
        </p:nvGrpSpPr>
        <p:grpSpPr>
          <a:xfrm>
            <a:off x="4242850" y="1016729"/>
            <a:ext cx="981000" cy="533520"/>
            <a:chOff x="4242850" y="1016729"/>
            <a:chExt cx="98100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ABA62F-D6E7-2E8D-4165-E4D8381A6EFD}"/>
                    </a:ext>
                  </a:extLst>
                </p14:cNvPr>
                <p14:cNvContentPartPr/>
                <p14:nvPr/>
              </p14:nvContentPartPr>
              <p14:xfrm>
                <a:off x="4356250" y="1091249"/>
                <a:ext cx="16200" cy="222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ABA62F-D6E7-2E8D-4165-E4D8381A6E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47250" y="1082249"/>
                  <a:ext cx="33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7936B0-2F92-887A-952A-100B6F97B4AE}"/>
                    </a:ext>
                  </a:extLst>
                </p14:cNvPr>
                <p14:cNvContentPartPr/>
                <p14:nvPr/>
              </p14:nvContentPartPr>
              <p14:xfrm>
                <a:off x="4242850" y="1185569"/>
                <a:ext cx="231120" cy="21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7936B0-2F92-887A-952A-100B6F97B4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4210" y="1176929"/>
                  <a:ext cx="248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AB5057-3A81-A8A2-A4DC-0376C617B169}"/>
                    </a:ext>
                  </a:extLst>
                </p14:cNvPr>
                <p14:cNvContentPartPr/>
                <p14:nvPr/>
              </p14:nvContentPartPr>
              <p14:xfrm>
                <a:off x="4758010" y="1023209"/>
                <a:ext cx="188640" cy="316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AB5057-3A81-A8A2-A4DC-0376C617B1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9010" y="1014569"/>
                  <a:ext cx="206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9ECCE4-B29B-D33B-D834-33505BCCCE85}"/>
                    </a:ext>
                  </a:extLst>
                </p14:cNvPr>
                <p14:cNvContentPartPr/>
                <p14:nvPr/>
              </p14:nvContentPartPr>
              <p14:xfrm>
                <a:off x="4774930" y="1135169"/>
                <a:ext cx="232920" cy="14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9ECCE4-B29B-D33B-D834-33505BCCCE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65930" y="1126529"/>
                  <a:ext cx="25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C36274-D274-D67E-1DF8-78786D6B9718}"/>
                    </a:ext>
                  </a:extLst>
                </p14:cNvPr>
                <p14:cNvContentPartPr/>
                <p14:nvPr/>
              </p14:nvContentPartPr>
              <p14:xfrm>
                <a:off x="4792930" y="1016729"/>
                <a:ext cx="275040" cy="1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C36274-D274-D67E-1DF8-78786D6B97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83930" y="1008089"/>
                  <a:ext cx="29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3F4B05-BFDD-6E56-EA98-52A34F3F52D1}"/>
                    </a:ext>
                  </a:extLst>
                </p14:cNvPr>
                <p14:cNvContentPartPr/>
                <p14:nvPr/>
              </p14:nvContentPartPr>
              <p14:xfrm>
                <a:off x="5091730" y="1316609"/>
                <a:ext cx="18000" cy="233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3F4B05-BFDD-6E56-EA98-52A34F3F52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82730" y="1307969"/>
                  <a:ext cx="35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11C0E8-1054-012A-9D61-774C6033B85D}"/>
                    </a:ext>
                  </a:extLst>
                </p14:cNvPr>
                <p14:cNvContentPartPr/>
                <p14:nvPr/>
              </p14:nvContentPartPr>
              <p14:xfrm>
                <a:off x="5083450" y="1315529"/>
                <a:ext cx="140400" cy="139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11C0E8-1054-012A-9D61-774C6033B8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4810" y="1306529"/>
                  <a:ext cx="1580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7E55A2-FFCC-FDE0-5E60-613064E5AF70}"/>
              </a:ext>
            </a:extLst>
          </p:cNvPr>
          <p:cNvGrpSpPr/>
          <p:nvPr/>
        </p:nvGrpSpPr>
        <p:grpSpPr>
          <a:xfrm>
            <a:off x="1632490" y="2080529"/>
            <a:ext cx="2898000" cy="524880"/>
            <a:chOff x="1632490" y="2080529"/>
            <a:chExt cx="289800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7941DD-6091-933F-D686-93B562FC805A}"/>
                    </a:ext>
                  </a:extLst>
                </p14:cNvPr>
                <p14:cNvContentPartPr/>
                <p14:nvPr/>
              </p14:nvContentPartPr>
              <p14:xfrm>
                <a:off x="1644370" y="2214449"/>
                <a:ext cx="166680" cy="278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7941DD-6091-933F-D686-93B562FC80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35730" y="2205449"/>
                  <a:ext cx="184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19637E-7736-6E05-BB6B-0192A4CD1D05}"/>
                    </a:ext>
                  </a:extLst>
                </p14:cNvPr>
                <p14:cNvContentPartPr/>
                <p14:nvPr/>
              </p14:nvContentPartPr>
              <p14:xfrm>
                <a:off x="1654450" y="2316689"/>
                <a:ext cx="169200" cy="21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19637E-7736-6E05-BB6B-0192A4CD1D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5450" y="2307689"/>
                  <a:ext cx="186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6CCEEC-CA31-9996-CF9B-DC6F443A47F3}"/>
                    </a:ext>
                  </a:extLst>
                </p14:cNvPr>
                <p14:cNvContentPartPr/>
                <p14:nvPr/>
              </p14:nvContentPartPr>
              <p14:xfrm>
                <a:off x="1632490" y="2198969"/>
                <a:ext cx="264960" cy="57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6CCEEC-CA31-9996-CF9B-DC6F443A47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3490" y="2190329"/>
                  <a:ext cx="282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6AAAEC-F91B-D8DB-6190-0AC2F38DDEEC}"/>
                    </a:ext>
                  </a:extLst>
                </p14:cNvPr>
                <p14:cNvContentPartPr/>
                <p14:nvPr/>
              </p14:nvContentPartPr>
              <p14:xfrm>
                <a:off x="1882690" y="2398409"/>
                <a:ext cx="84240" cy="207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6AAAEC-F91B-D8DB-6190-0AC2F38DDE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3690" y="2389409"/>
                  <a:ext cx="101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9220B0-18DF-A421-9CE1-F4A4608A5645}"/>
                    </a:ext>
                  </a:extLst>
                </p14:cNvPr>
                <p14:cNvContentPartPr/>
                <p14:nvPr/>
              </p14:nvContentPartPr>
              <p14:xfrm>
                <a:off x="1844170" y="2527649"/>
                <a:ext cx="142560" cy="26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9220B0-18DF-A421-9CE1-F4A4608A56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35170" y="2519009"/>
                  <a:ext cx="16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39D1D5-36B0-A163-F10C-630E1BBA012B}"/>
                    </a:ext>
                  </a:extLst>
                </p14:cNvPr>
                <p14:cNvContentPartPr/>
                <p14:nvPr/>
              </p14:nvContentPartPr>
              <p14:xfrm>
                <a:off x="2081050" y="2108969"/>
                <a:ext cx="84960" cy="46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39D1D5-36B0-A163-F10C-630E1BBA01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2050" y="2099969"/>
                  <a:ext cx="1026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43F417-3EDF-245D-F5C5-7CFCCF069FAB}"/>
                    </a:ext>
                  </a:extLst>
                </p14:cNvPr>
                <p14:cNvContentPartPr/>
                <p14:nvPr/>
              </p14:nvContentPartPr>
              <p14:xfrm>
                <a:off x="2178610" y="2233889"/>
                <a:ext cx="240840" cy="288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43F417-3EDF-245D-F5C5-7CFCCF069F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69970" y="2225249"/>
                  <a:ext cx="258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3DC97A6-C275-932B-6FB1-5D507471DE80}"/>
                    </a:ext>
                  </a:extLst>
                </p14:cNvPr>
                <p14:cNvContentPartPr/>
                <p14:nvPr/>
              </p14:nvContentPartPr>
              <p14:xfrm>
                <a:off x="2459050" y="2357009"/>
                <a:ext cx="147240" cy="14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3DC97A6-C275-932B-6FB1-5D507471DE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50050" y="2348369"/>
                  <a:ext cx="164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ADA8B2-A0FC-D7DB-2848-69BAB4DE94A0}"/>
                    </a:ext>
                  </a:extLst>
                </p14:cNvPr>
                <p14:cNvContentPartPr/>
                <p14:nvPr/>
              </p14:nvContentPartPr>
              <p14:xfrm>
                <a:off x="2612410" y="2251529"/>
                <a:ext cx="140400" cy="28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ADA8B2-A0FC-D7DB-2848-69BAB4DE94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03410" y="2242529"/>
                  <a:ext cx="158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EFC2C9-60A4-2A8D-4A07-C30520F5DCAA}"/>
                    </a:ext>
                  </a:extLst>
                </p14:cNvPr>
                <p14:cNvContentPartPr/>
                <p14:nvPr/>
              </p14:nvContentPartPr>
              <p14:xfrm>
                <a:off x="2816170" y="2080529"/>
                <a:ext cx="91440" cy="496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EFC2C9-60A4-2A8D-4A07-C30520F5DC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07530" y="2071529"/>
                  <a:ext cx="1090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9E119C-1681-DB72-91FF-999B52435C29}"/>
                    </a:ext>
                  </a:extLst>
                </p14:cNvPr>
                <p14:cNvContentPartPr/>
                <p14:nvPr/>
              </p14:nvContentPartPr>
              <p14:xfrm>
                <a:off x="3094450" y="2270969"/>
                <a:ext cx="274320" cy="36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9E119C-1681-DB72-91FF-999B52435C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85810" y="2261969"/>
                  <a:ext cx="29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684A13-E36C-3048-98EC-3C48ECDF52C4}"/>
                    </a:ext>
                  </a:extLst>
                </p14:cNvPr>
                <p14:cNvContentPartPr/>
                <p14:nvPr/>
              </p14:nvContentPartPr>
              <p14:xfrm>
                <a:off x="3089770" y="2353769"/>
                <a:ext cx="289800" cy="48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684A13-E36C-3048-98EC-3C48ECDF52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80770" y="2344769"/>
                  <a:ext cx="307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679F7E-8FC2-0502-CADD-E82CD6544554}"/>
                    </a:ext>
                  </a:extLst>
                </p14:cNvPr>
                <p14:cNvContentPartPr/>
                <p14:nvPr/>
              </p14:nvContentPartPr>
              <p14:xfrm>
                <a:off x="3527890" y="2176649"/>
                <a:ext cx="263520" cy="288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679F7E-8FC2-0502-CADD-E82CD65445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9250" y="2168009"/>
                  <a:ext cx="281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5D1273-39D8-9A19-752C-DC011F625020}"/>
                    </a:ext>
                  </a:extLst>
                </p14:cNvPr>
                <p14:cNvContentPartPr/>
                <p14:nvPr/>
              </p14:nvContentPartPr>
              <p14:xfrm>
                <a:off x="3840730" y="2458529"/>
                <a:ext cx="10800" cy="36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5D1273-39D8-9A19-752C-DC011F6250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32090" y="2449889"/>
                  <a:ext cx="28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E52077-B54F-6548-0FA6-DF233DD23F44}"/>
                    </a:ext>
                  </a:extLst>
                </p14:cNvPr>
                <p14:cNvContentPartPr/>
                <p14:nvPr/>
              </p14:nvContentPartPr>
              <p14:xfrm>
                <a:off x="3991570" y="2186009"/>
                <a:ext cx="182880" cy="268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E52077-B54F-6548-0FA6-DF233DD23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2930" y="2177009"/>
                  <a:ext cx="200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10AA56-F2B4-7F10-960A-9C11BA1F13D6}"/>
                    </a:ext>
                  </a:extLst>
                </p14:cNvPr>
                <p14:cNvContentPartPr/>
                <p14:nvPr/>
              </p14:nvContentPartPr>
              <p14:xfrm>
                <a:off x="4279210" y="2136329"/>
                <a:ext cx="251280" cy="272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10AA56-F2B4-7F10-960A-9C11BA1F13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70570" y="2127689"/>
                  <a:ext cx="2689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D65E446-F648-56E0-6844-04F5D5E3387E}"/>
              </a:ext>
            </a:extLst>
          </p:cNvPr>
          <p:cNvGrpSpPr/>
          <p:nvPr/>
        </p:nvGrpSpPr>
        <p:grpSpPr>
          <a:xfrm>
            <a:off x="4619770" y="1926809"/>
            <a:ext cx="912960" cy="639000"/>
            <a:chOff x="4619770" y="1926809"/>
            <a:chExt cx="91296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B38C10-A6F7-65A3-AA61-ED8CFB6A7B87}"/>
                    </a:ext>
                  </a:extLst>
                </p14:cNvPr>
                <p14:cNvContentPartPr/>
                <p14:nvPr/>
              </p14:nvContentPartPr>
              <p14:xfrm>
                <a:off x="4619770" y="2168369"/>
                <a:ext cx="263520" cy="343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B38C10-A6F7-65A3-AA61-ED8CFB6A7B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10770" y="2159369"/>
                  <a:ext cx="281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A93945-4A27-5630-257B-C76613314B9F}"/>
                    </a:ext>
                  </a:extLst>
                </p14:cNvPr>
                <p14:cNvContentPartPr/>
                <p14:nvPr/>
              </p14:nvContentPartPr>
              <p14:xfrm>
                <a:off x="4657570" y="2336129"/>
                <a:ext cx="156240" cy="42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A93945-4A27-5630-257B-C76613314B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48570" y="2327489"/>
                  <a:ext cx="173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65D8E6-AF89-D55E-646F-BAB82A0CF59F}"/>
                    </a:ext>
                  </a:extLst>
                </p14:cNvPr>
                <p14:cNvContentPartPr/>
                <p14:nvPr/>
              </p14:nvContentPartPr>
              <p14:xfrm>
                <a:off x="4850530" y="2011049"/>
                <a:ext cx="59040" cy="81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65D8E6-AF89-D55E-646F-BAB82A0CF5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41530" y="2002049"/>
                  <a:ext cx="76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CF2232-43C4-50C3-BE25-810D6B25B492}"/>
                    </a:ext>
                  </a:extLst>
                </p14:cNvPr>
                <p14:cNvContentPartPr/>
                <p14:nvPr/>
              </p14:nvContentPartPr>
              <p14:xfrm>
                <a:off x="4921090" y="1926809"/>
                <a:ext cx="213480" cy="27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CF2232-43C4-50C3-BE25-810D6B25B4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2090" y="1917809"/>
                  <a:ext cx="231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1A62C0-1C07-183E-71C5-399B8E7F0596}"/>
                    </a:ext>
                  </a:extLst>
                </p14:cNvPr>
                <p14:cNvContentPartPr/>
                <p14:nvPr/>
              </p14:nvContentPartPr>
              <p14:xfrm>
                <a:off x="5083810" y="2056409"/>
                <a:ext cx="73440" cy="152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1A62C0-1C07-183E-71C5-399B8E7F05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74810" y="2047409"/>
                  <a:ext cx="9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AA549F-3A4F-FECA-26DA-F11FCDFB25B1}"/>
                    </a:ext>
                  </a:extLst>
                </p14:cNvPr>
                <p14:cNvContentPartPr/>
                <p14:nvPr/>
              </p14:nvContentPartPr>
              <p14:xfrm>
                <a:off x="5365690" y="2022209"/>
                <a:ext cx="167040" cy="54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AA549F-3A4F-FECA-26DA-F11FCDFB25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6690" y="2013209"/>
                  <a:ext cx="18468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0549F60-9E2C-2A2F-6126-5F27655ED380}"/>
              </a:ext>
            </a:extLst>
          </p:cNvPr>
          <p:cNvGrpSpPr/>
          <p:nvPr/>
        </p:nvGrpSpPr>
        <p:grpSpPr>
          <a:xfrm>
            <a:off x="5549290" y="1934009"/>
            <a:ext cx="630720" cy="473400"/>
            <a:chOff x="5549290" y="1934009"/>
            <a:chExt cx="6307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AD31B0-DA6A-569F-C5FD-11E4EEEBDF26}"/>
                    </a:ext>
                  </a:extLst>
                </p14:cNvPr>
                <p14:cNvContentPartPr/>
                <p14:nvPr/>
              </p14:nvContentPartPr>
              <p14:xfrm>
                <a:off x="5549290" y="2126249"/>
                <a:ext cx="325440" cy="28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AD31B0-DA6A-569F-C5FD-11E4EEEBDF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40650" y="2117249"/>
                  <a:ext cx="343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00A6FA-1FAB-E258-6FB0-34EDE199BB1B}"/>
                    </a:ext>
                  </a:extLst>
                </p14:cNvPr>
                <p14:cNvContentPartPr/>
                <p14:nvPr/>
              </p14:nvContentPartPr>
              <p14:xfrm>
                <a:off x="5912170" y="1954529"/>
                <a:ext cx="27720" cy="9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00A6FA-1FAB-E258-6FB0-34EDE199BB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03170" y="1945889"/>
                  <a:ext cx="45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365265-5FCE-4D9D-A592-A539D3756F16}"/>
                    </a:ext>
                  </a:extLst>
                </p14:cNvPr>
                <p14:cNvContentPartPr/>
                <p14:nvPr/>
              </p14:nvContentPartPr>
              <p14:xfrm>
                <a:off x="5954650" y="1934009"/>
                <a:ext cx="165600" cy="26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365265-5FCE-4D9D-A592-A539D3756F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5650" y="1925009"/>
                  <a:ext cx="183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49F9A2-8C93-4725-6E7B-9A894678F812}"/>
                    </a:ext>
                  </a:extLst>
                </p14:cNvPr>
                <p14:cNvContentPartPr/>
                <p14:nvPr/>
              </p14:nvContentPartPr>
              <p14:xfrm>
                <a:off x="6093970" y="2064329"/>
                <a:ext cx="86040" cy="153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49F9A2-8C93-4725-6E7B-9A894678F8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84970" y="2055329"/>
                  <a:ext cx="103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51DD7-9329-43F6-6DA6-54305B5FDDD1}"/>
              </a:ext>
            </a:extLst>
          </p:cNvPr>
          <p:cNvGrpSpPr/>
          <p:nvPr/>
        </p:nvGrpSpPr>
        <p:grpSpPr>
          <a:xfrm>
            <a:off x="6431650" y="1844369"/>
            <a:ext cx="1929600" cy="669240"/>
            <a:chOff x="6431650" y="1844369"/>
            <a:chExt cx="192960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202D88-84E3-4B4C-058D-D72A1F778402}"/>
                    </a:ext>
                  </a:extLst>
                </p14:cNvPr>
                <p14:cNvContentPartPr/>
                <p14:nvPr/>
              </p14:nvContentPartPr>
              <p14:xfrm>
                <a:off x="6544690" y="2125169"/>
                <a:ext cx="15480" cy="185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202D88-84E3-4B4C-058D-D72A1F7784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6050" y="2116529"/>
                  <a:ext cx="33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52A611-DAE0-B46F-4B98-7CCE34EBE8DB}"/>
                    </a:ext>
                  </a:extLst>
                </p14:cNvPr>
                <p14:cNvContentPartPr/>
                <p14:nvPr/>
              </p14:nvContentPartPr>
              <p14:xfrm>
                <a:off x="6431650" y="2236409"/>
                <a:ext cx="188640" cy="15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52A611-DAE0-B46F-4B98-7CCE34EBE8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22650" y="2227409"/>
                  <a:ext cx="20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2113C3-F71E-A028-4642-3311257B7E0D}"/>
                    </a:ext>
                  </a:extLst>
                </p14:cNvPr>
                <p14:cNvContentPartPr/>
                <p14:nvPr/>
              </p14:nvContentPartPr>
              <p14:xfrm>
                <a:off x="6727930" y="2024009"/>
                <a:ext cx="165600" cy="48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2113C3-F71E-A028-4642-3311257B7E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18930" y="2015369"/>
                  <a:ext cx="1832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353072-8BE6-70E0-8B9D-1754ED98E1BB}"/>
                    </a:ext>
                  </a:extLst>
                </p14:cNvPr>
                <p14:cNvContentPartPr/>
                <p14:nvPr/>
              </p14:nvContentPartPr>
              <p14:xfrm>
                <a:off x="6875170" y="2058569"/>
                <a:ext cx="288360" cy="375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353072-8BE6-70E0-8B9D-1754ED98E1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66530" y="2049929"/>
                  <a:ext cx="3060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464BCB-D71A-1D6B-4A8B-96B0C43129D9}"/>
                    </a:ext>
                  </a:extLst>
                </p14:cNvPr>
                <p14:cNvContentPartPr/>
                <p14:nvPr/>
              </p14:nvContentPartPr>
              <p14:xfrm>
                <a:off x="6974170" y="2273849"/>
                <a:ext cx="116280" cy="1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464BCB-D71A-1D6B-4A8B-96B0C43129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65530" y="2264849"/>
                  <a:ext cx="13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F14C92-27D2-2C83-8113-108295B73611}"/>
                    </a:ext>
                  </a:extLst>
                </p14:cNvPr>
                <p14:cNvContentPartPr/>
                <p14:nvPr/>
              </p14:nvContentPartPr>
              <p14:xfrm>
                <a:off x="7280170" y="2218409"/>
                <a:ext cx="119520" cy="21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F14C92-27D2-2C83-8113-108295B736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71530" y="2209409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7C0EAC-4E21-E52A-0984-C6FBBBDCC703}"/>
                    </a:ext>
                  </a:extLst>
                </p14:cNvPr>
                <p14:cNvContentPartPr/>
                <p14:nvPr/>
              </p14:nvContentPartPr>
              <p14:xfrm>
                <a:off x="7509490" y="2065769"/>
                <a:ext cx="263880" cy="311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7C0EAC-4E21-E52A-0984-C6FBBBDCC7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00850" y="2057129"/>
                  <a:ext cx="281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2E051F-EA07-76CC-45AF-EF5DA3C3CC76}"/>
                    </a:ext>
                  </a:extLst>
                </p14:cNvPr>
                <p14:cNvContentPartPr/>
                <p14:nvPr/>
              </p14:nvContentPartPr>
              <p14:xfrm>
                <a:off x="7806130" y="2012849"/>
                <a:ext cx="105480" cy="488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2E051F-EA07-76CC-45AF-EF5DA3C3CC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97490" y="2003849"/>
                  <a:ext cx="1231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4D0B6A-CAF1-E21A-566A-9DCDA206D0C8}"/>
                    </a:ext>
                  </a:extLst>
                </p14:cNvPr>
                <p14:cNvContentPartPr/>
                <p14:nvPr/>
              </p14:nvContentPartPr>
              <p14:xfrm>
                <a:off x="7940050" y="1844369"/>
                <a:ext cx="21240" cy="167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4D0B6A-CAF1-E21A-566A-9DCDA206D0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31410" y="1835729"/>
                  <a:ext cx="38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E2D409-5E82-90CA-A36B-40777770FF2E}"/>
                    </a:ext>
                  </a:extLst>
                </p14:cNvPr>
                <p14:cNvContentPartPr/>
                <p14:nvPr/>
              </p14:nvContentPartPr>
              <p14:xfrm>
                <a:off x="8003770" y="1847609"/>
                <a:ext cx="137880" cy="239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E2D409-5E82-90CA-A36B-40777770FF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94770" y="1838969"/>
                  <a:ext cx="155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F945D7-9EF2-9557-983F-9819F1205F39}"/>
                    </a:ext>
                  </a:extLst>
                </p14:cNvPr>
                <p14:cNvContentPartPr/>
                <p14:nvPr/>
              </p14:nvContentPartPr>
              <p14:xfrm>
                <a:off x="8092690" y="2026889"/>
                <a:ext cx="147240" cy="143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F945D7-9EF2-9557-983F-9819F1205F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84050" y="2017889"/>
                  <a:ext cx="164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C69AD8-12DC-34F5-38B2-20A66A33D3F8}"/>
                    </a:ext>
                  </a:extLst>
                </p14:cNvPr>
                <p14:cNvContentPartPr/>
                <p14:nvPr/>
              </p14:nvContentPartPr>
              <p14:xfrm>
                <a:off x="8241010" y="1874969"/>
                <a:ext cx="120240" cy="632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C69AD8-12DC-34F5-38B2-20A66A33D3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32370" y="1866329"/>
                  <a:ext cx="13788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1746212-887D-B691-C3DE-7508F90EDF91}"/>
              </a:ext>
            </a:extLst>
          </p:cNvPr>
          <p:cNvGrpSpPr/>
          <p:nvPr/>
        </p:nvGrpSpPr>
        <p:grpSpPr>
          <a:xfrm>
            <a:off x="8563570" y="1802249"/>
            <a:ext cx="1118520" cy="585720"/>
            <a:chOff x="8563570" y="1802249"/>
            <a:chExt cx="111852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820444-B526-B276-2381-EBCD3C337704}"/>
                    </a:ext>
                  </a:extLst>
                </p14:cNvPr>
                <p14:cNvContentPartPr/>
                <p14:nvPr/>
              </p14:nvContentPartPr>
              <p14:xfrm>
                <a:off x="8563570" y="1871729"/>
                <a:ext cx="192960" cy="516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820444-B526-B276-2381-EBCD3C3377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54570" y="1862729"/>
                  <a:ext cx="2106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0ADB2E-0C46-BDB7-55F9-8B3441C61EB4}"/>
                    </a:ext>
                  </a:extLst>
                </p14:cNvPr>
                <p14:cNvContentPartPr/>
                <p14:nvPr/>
              </p14:nvContentPartPr>
              <p14:xfrm>
                <a:off x="8801170" y="1998449"/>
                <a:ext cx="102960" cy="267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0ADB2E-0C46-BDB7-55F9-8B3441C61E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2170" y="1989809"/>
                  <a:ext cx="12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A52C56-7E0B-2952-C0C2-02ECAF591D78}"/>
                    </a:ext>
                  </a:extLst>
                </p14:cNvPr>
                <p14:cNvContentPartPr/>
                <p14:nvPr/>
              </p14:nvContentPartPr>
              <p14:xfrm>
                <a:off x="9124810" y="1994129"/>
                <a:ext cx="46080" cy="264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A52C56-7E0B-2952-C0C2-02ECAF591D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15810" y="1985489"/>
                  <a:ext cx="63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BA82D1-8E0E-A7A6-4B75-0CBB370221FF}"/>
                    </a:ext>
                  </a:extLst>
                </p14:cNvPr>
                <p14:cNvContentPartPr/>
                <p14:nvPr/>
              </p14:nvContentPartPr>
              <p14:xfrm>
                <a:off x="8967130" y="1988009"/>
                <a:ext cx="385560" cy="21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BA82D1-8E0E-A7A6-4B75-0CBB370221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58490" y="1979369"/>
                  <a:ext cx="40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7F4EF9-BEF4-4FA3-4124-DDB972D38483}"/>
                    </a:ext>
                  </a:extLst>
                </p14:cNvPr>
                <p14:cNvContentPartPr/>
                <p14:nvPr/>
              </p14:nvContentPartPr>
              <p14:xfrm>
                <a:off x="9293290" y="1857689"/>
                <a:ext cx="193680" cy="49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7F4EF9-BEF4-4FA3-4124-DDB972D384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84290" y="1849049"/>
                  <a:ext cx="2113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2EBF9C-1D81-DA4D-5F9F-0E82D51DF785}"/>
                    </a:ext>
                  </a:extLst>
                </p14:cNvPr>
                <p14:cNvContentPartPr/>
                <p14:nvPr/>
              </p14:nvContentPartPr>
              <p14:xfrm>
                <a:off x="9544570" y="1802249"/>
                <a:ext cx="137520" cy="156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2EBF9C-1D81-DA4D-5F9F-0E82D51DF7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35930" y="1793249"/>
                  <a:ext cx="155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5213CF5-B4A2-0C35-8288-1D7062C272AA}"/>
              </a:ext>
            </a:extLst>
          </p:cNvPr>
          <p:cNvGrpSpPr/>
          <p:nvPr/>
        </p:nvGrpSpPr>
        <p:grpSpPr>
          <a:xfrm>
            <a:off x="8754370" y="2466089"/>
            <a:ext cx="1272240" cy="421560"/>
            <a:chOff x="8754370" y="2466089"/>
            <a:chExt cx="127224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D2B379-B93F-DC9F-6960-72D7F03A9ECF}"/>
                    </a:ext>
                  </a:extLst>
                </p14:cNvPr>
                <p14:cNvContentPartPr/>
                <p14:nvPr/>
              </p14:nvContentPartPr>
              <p14:xfrm>
                <a:off x="8754370" y="2466089"/>
                <a:ext cx="390240" cy="43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D2B379-B93F-DC9F-6960-72D7F03A9E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5370" y="2457449"/>
                  <a:ext cx="407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259313-BEE4-36FD-0EC0-BF8A2EC6F2A7}"/>
                    </a:ext>
                  </a:extLst>
                </p14:cNvPr>
                <p14:cNvContentPartPr/>
                <p14:nvPr/>
              </p14:nvContentPartPr>
              <p14:xfrm>
                <a:off x="8971450" y="2537729"/>
                <a:ext cx="174240" cy="188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259313-BEE4-36FD-0EC0-BF8A2EC6F2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2450" y="2528729"/>
                  <a:ext cx="191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7B7B721-4D06-2D69-05C1-8143FACDBCCE}"/>
                    </a:ext>
                  </a:extLst>
                </p14:cNvPr>
                <p14:cNvContentPartPr/>
                <p14:nvPr/>
              </p14:nvContentPartPr>
              <p14:xfrm>
                <a:off x="8916010" y="2538809"/>
                <a:ext cx="137880" cy="105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7B7B721-4D06-2D69-05C1-8143FACDBC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07370" y="2530169"/>
                  <a:ext cx="15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5CE82B-0F84-8556-ADEC-52F50BF96066}"/>
                    </a:ext>
                  </a:extLst>
                </p14:cNvPr>
                <p14:cNvContentPartPr/>
                <p14:nvPr/>
              </p14:nvContentPartPr>
              <p14:xfrm>
                <a:off x="9270610" y="2631689"/>
                <a:ext cx="215640" cy="255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5CE82B-0F84-8556-ADEC-52F50BF960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61610" y="2623049"/>
                  <a:ext cx="233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9BD337-733C-86B2-D7DE-19AC7FCB5B62}"/>
                    </a:ext>
                  </a:extLst>
                </p14:cNvPr>
                <p14:cNvContentPartPr/>
                <p14:nvPr/>
              </p14:nvContentPartPr>
              <p14:xfrm>
                <a:off x="9566890" y="2753729"/>
                <a:ext cx="115200" cy="90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9BD337-733C-86B2-D7DE-19AC7FCB5B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58250" y="2745089"/>
                  <a:ext cx="132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359F77-6E09-3BCE-74AA-6B0CD9787A99}"/>
                    </a:ext>
                  </a:extLst>
                </p14:cNvPr>
                <p14:cNvContentPartPr/>
                <p14:nvPr/>
              </p14:nvContentPartPr>
              <p14:xfrm>
                <a:off x="9772450" y="2617289"/>
                <a:ext cx="254160" cy="253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359F77-6E09-3BCE-74AA-6B0CD9787A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63810" y="2608649"/>
                  <a:ext cx="2718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01F1DFB-5D1C-38F2-5F77-0F52134E7D3D}"/>
              </a:ext>
            </a:extLst>
          </p:cNvPr>
          <p:cNvGrpSpPr/>
          <p:nvPr/>
        </p:nvGrpSpPr>
        <p:grpSpPr>
          <a:xfrm>
            <a:off x="801250" y="3025169"/>
            <a:ext cx="324000" cy="363600"/>
            <a:chOff x="801250" y="3025169"/>
            <a:chExt cx="32400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1C202F-BD5A-6D29-2913-B2E35A18532B}"/>
                    </a:ext>
                  </a:extLst>
                </p14:cNvPr>
                <p14:cNvContentPartPr/>
                <p14:nvPr/>
              </p14:nvContentPartPr>
              <p14:xfrm>
                <a:off x="801250" y="3025169"/>
                <a:ext cx="29520" cy="314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1C202F-BD5A-6D29-2913-B2E35A1853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610" y="3016169"/>
                  <a:ext cx="47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8ED6CA3-39D2-FCC9-7C7B-EAC13755F6E0}"/>
                    </a:ext>
                  </a:extLst>
                </p14:cNvPr>
                <p14:cNvContentPartPr/>
                <p14:nvPr/>
              </p14:nvContentPartPr>
              <p14:xfrm>
                <a:off x="939490" y="3064409"/>
                <a:ext cx="181440" cy="324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8ED6CA3-39D2-FCC9-7C7B-EAC13755F6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0490" y="3055769"/>
                  <a:ext cx="199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D410A4-F58A-E263-0668-E79A282AEE07}"/>
                    </a:ext>
                  </a:extLst>
                </p14:cNvPr>
                <p14:cNvContentPartPr/>
                <p14:nvPr/>
              </p14:nvContentPartPr>
              <p14:xfrm>
                <a:off x="925090" y="3234689"/>
                <a:ext cx="200160" cy="42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D410A4-F58A-E263-0668-E79A282AEE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450" y="3225689"/>
                  <a:ext cx="2178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6A9A20A-69EA-57A7-CE0D-719AB88AB740}"/>
              </a:ext>
            </a:extLst>
          </p:cNvPr>
          <p:cNvGrpSpPr/>
          <p:nvPr/>
        </p:nvGrpSpPr>
        <p:grpSpPr>
          <a:xfrm>
            <a:off x="1422250" y="3067649"/>
            <a:ext cx="1405800" cy="363600"/>
            <a:chOff x="1422250" y="3067649"/>
            <a:chExt cx="140580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0131B7-DFB7-F497-B413-71773F10A0C4}"/>
                    </a:ext>
                  </a:extLst>
                </p14:cNvPr>
                <p14:cNvContentPartPr/>
                <p14:nvPr/>
              </p14:nvContentPartPr>
              <p14:xfrm>
                <a:off x="1422250" y="3088529"/>
                <a:ext cx="232560" cy="342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0131B7-DFB7-F497-B413-71773F10A0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13250" y="3079889"/>
                  <a:ext cx="250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4BC8AE-A603-C30E-8921-1A7E8F5E695D}"/>
                    </a:ext>
                  </a:extLst>
                </p14:cNvPr>
                <p14:cNvContentPartPr/>
                <p14:nvPr/>
              </p14:nvContentPartPr>
              <p14:xfrm>
                <a:off x="1465090" y="3294449"/>
                <a:ext cx="169920" cy="1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4BC8AE-A603-C30E-8921-1A7E8F5E69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56090" y="3285809"/>
                  <a:ext cx="187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B83B61F-DF16-5B67-AC96-4B077A6E6949}"/>
                    </a:ext>
                  </a:extLst>
                </p14:cNvPr>
                <p14:cNvContentPartPr/>
                <p14:nvPr/>
              </p14:nvContentPartPr>
              <p14:xfrm>
                <a:off x="1827250" y="3217409"/>
                <a:ext cx="219240" cy="28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B83B61F-DF16-5B67-AC96-4B077A6E69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18610" y="3208769"/>
                  <a:ext cx="23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5DA940-A424-9DA6-F3EE-F1B7B18988BF}"/>
                    </a:ext>
                  </a:extLst>
                </p14:cNvPr>
                <p14:cNvContentPartPr/>
                <p14:nvPr/>
              </p14:nvContentPartPr>
              <p14:xfrm>
                <a:off x="1835530" y="3290129"/>
                <a:ext cx="227160" cy="39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5DA940-A424-9DA6-F3EE-F1B7B18988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26530" y="3281489"/>
                  <a:ext cx="244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B5873B-2343-270A-AD93-0E80A814D2FD}"/>
                    </a:ext>
                  </a:extLst>
                </p14:cNvPr>
                <p14:cNvContentPartPr/>
                <p14:nvPr/>
              </p14:nvContentPartPr>
              <p14:xfrm>
                <a:off x="2185810" y="3067649"/>
                <a:ext cx="84240" cy="320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B5873B-2343-270A-AD93-0E80A814D2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77170" y="3058649"/>
                  <a:ext cx="101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B7DAE8-DBEE-B3F7-88DF-1B778F252358}"/>
                    </a:ext>
                  </a:extLst>
                </p14:cNvPr>
                <p14:cNvContentPartPr/>
                <p14:nvPr/>
              </p14:nvContentPartPr>
              <p14:xfrm>
                <a:off x="2404330" y="3078449"/>
                <a:ext cx="164520" cy="294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B7DAE8-DBEE-B3F7-88DF-1B778F2523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5330" y="3069449"/>
                  <a:ext cx="182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41741B-391C-1582-90C7-0F948CF8456C}"/>
                    </a:ext>
                  </a:extLst>
                </p14:cNvPr>
                <p14:cNvContentPartPr/>
                <p14:nvPr/>
              </p14:nvContentPartPr>
              <p14:xfrm>
                <a:off x="2647690" y="3084929"/>
                <a:ext cx="180360" cy="263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41741B-391C-1582-90C7-0F948CF845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8690" y="3075929"/>
                  <a:ext cx="19800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A766072-1542-65F3-BF2B-C9709889B6BB}"/>
                  </a:ext>
                </a:extLst>
              </p14:cNvPr>
              <p14:cNvContentPartPr/>
              <p14:nvPr/>
            </p14:nvContentPartPr>
            <p14:xfrm>
              <a:off x="3160690" y="3359969"/>
              <a:ext cx="85320" cy="133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A766072-1542-65F3-BF2B-C9709889B6B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152050" y="3351329"/>
                <a:ext cx="1029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B28CAF-8AAC-384A-E61B-48CCB3B0286B}"/>
              </a:ext>
            </a:extLst>
          </p:cNvPr>
          <p:cNvGrpSpPr/>
          <p:nvPr/>
        </p:nvGrpSpPr>
        <p:grpSpPr>
          <a:xfrm>
            <a:off x="3547690" y="2991329"/>
            <a:ext cx="1398600" cy="332280"/>
            <a:chOff x="3547690" y="2991329"/>
            <a:chExt cx="139860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F04A16-59DA-7147-FA7F-D2F447487EDE}"/>
                    </a:ext>
                  </a:extLst>
                </p14:cNvPr>
                <p14:cNvContentPartPr/>
                <p14:nvPr/>
              </p14:nvContentPartPr>
              <p14:xfrm>
                <a:off x="3547690" y="3045689"/>
                <a:ext cx="281880" cy="277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F04A16-59DA-7147-FA7F-D2F447487E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39050" y="3036689"/>
                  <a:ext cx="299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FF8139-44ED-99E4-16AD-528BE0C5C86B}"/>
                    </a:ext>
                  </a:extLst>
                </p14:cNvPr>
                <p14:cNvContentPartPr/>
                <p14:nvPr/>
              </p14:nvContentPartPr>
              <p14:xfrm>
                <a:off x="3573610" y="3209489"/>
                <a:ext cx="172080" cy="18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FF8139-44ED-99E4-16AD-528BE0C5C8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64610" y="3200849"/>
                  <a:ext cx="189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EAEB32-3825-ED6D-1DBD-8286984EC611}"/>
                    </a:ext>
                  </a:extLst>
                </p14:cNvPr>
                <p14:cNvContentPartPr/>
                <p14:nvPr/>
              </p14:nvContentPartPr>
              <p14:xfrm>
                <a:off x="4015690" y="3123089"/>
                <a:ext cx="159840" cy="30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EAEB32-3825-ED6D-1DBD-8286984EC6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07050" y="3114449"/>
                  <a:ext cx="177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2D36CC-24A8-7255-935C-CDB0FC22ABBB}"/>
                    </a:ext>
                  </a:extLst>
                </p14:cNvPr>
                <p14:cNvContentPartPr/>
                <p14:nvPr/>
              </p14:nvContentPartPr>
              <p14:xfrm>
                <a:off x="3946210" y="3254489"/>
                <a:ext cx="207360" cy="6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2D36CC-24A8-7255-935C-CDB0FC22AB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37570" y="3245489"/>
                  <a:ext cx="225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E5FAC1-9785-752B-F132-1659166574CD}"/>
                    </a:ext>
                  </a:extLst>
                </p14:cNvPr>
                <p14:cNvContentPartPr/>
                <p14:nvPr/>
              </p14:nvContentPartPr>
              <p14:xfrm>
                <a:off x="4480090" y="3021209"/>
                <a:ext cx="11880" cy="26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E5FAC1-9785-752B-F132-1659166574C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71450" y="3012569"/>
                  <a:ext cx="29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FF2F38-17B2-77FE-72AF-49C61BDFD703}"/>
                    </a:ext>
                  </a:extLst>
                </p14:cNvPr>
                <p14:cNvContentPartPr/>
                <p14:nvPr/>
              </p14:nvContentPartPr>
              <p14:xfrm>
                <a:off x="4320970" y="3011489"/>
                <a:ext cx="291960" cy="147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FF2F38-17B2-77FE-72AF-49C61BDFD7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11970" y="3002849"/>
                  <a:ext cx="30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40A55B-86C3-A750-F7FA-259EF59CAD61}"/>
                    </a:ext>
                  </a:extLst>
                </p14:cNvPr>
                <p14:cNvContentPartPr/>
                <p14:nvPr/>
              </p14:nvContentPartPr>
              <p14:xfrm>
                <a:off x="4829290" y="3003569"/>
                <a:ext cx="26640" cy="28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40A55B-86C3-A750-F7FA-259EF59CAD6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0290" y="2994569"/>
                  <a:ext cx="44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2B441B-F17B-76EC-A988-50109D0D9540}"/>
                    </a:ext>
                  </a:extLst>
                </p14:cNvPr>
                <p14:cNvContentPartPr/>
                <p14:nvPr/>
              </p14:nvContentPartPr>
              <p14:xfrm>
                <a:off x="4612930" y="2991329"/>
                <a:ext cx="333360" cy="203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2B441B-F17B-76EC-A988-50109D0D954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04290" y="2982329"/>
                  <a:ext cx="35100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D03DBCB-131D-66EB-07E9-815651471567}"/>
                  </a:ext>
                </a:extLst>
              </p14:cNvPr>
              <p14:cNvContentPartPr/>
              <p14:nvPr/>
            </p14:nvContentPartPr>
            <p14:xfrm>
              <a:off x="5522290" y="2990249"/>
              <a:ext cx="97920" cy="3351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D03DBCB-131D-66EB-07E9-81565147156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513290" y="2981609"/>
                <a:ext cx="1155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075E290-5EC2-9E2F-D2D1-F7FF9F57120B}"/>
                  </a:ext>
                </a:extLst>
              </p14:cNvPr>
              <p14:cNvContentPartPr/>
              <p14:nvPr/>
            </p14:nvContentPartPr>
            <p14:xfrm>
              <a:off x="5745850" y="3051809"/>
              <a:ext cx="130680" cy="2502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075E290-5EC2-9E2F-D2D1-F7FF9F57120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736850" y="3042809"/>
                <a:ext cx="14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C753E64-3D40-4672-D296-42C0920578E1}"/>
                  </a:ext>
                </a:extLst>
              </p14:cNvPr>
              <p14:cNvContentPartPr/>
              <p14:nvPr/>
            </p14:nvContentPartPr>
            <p14:xfrm>
              <a:off x="5967970" y="3222809"/>
              <a:ext cx="145440" cy="1231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C753E64-3D40-4672-D296-42C0920578E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58970" y="3213809"/>
                <a:ext cx="16308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641F66D-845C-02DA-3A48-3D160BF93D20}"/>
              </a:ext>
            </a:extLst>
          </p:cNvPr>
          <p:cNvGrpSpPr/>
          <p:nvPr/>
        </p:nvGrpSpPr>
        <p:grpSpPr>
          <a:xfrm>
            <a:off x="6142210" y="2941289"/>
            <a:ext cx="1688400" cy="515160"/>
            <a:chOff x="6142210" y="2941289"/>
            <a:chExt cx="16884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903181A-9F27-05EF-C374-0A1B0CFDF518}"/>
                    </a:ext>
                  </a:extLst>
                </p14:cNvPr>
                <p14:cNvContentPartPr/>
                <p14:nvPr/>
              </p14:nvContentPartPr>
              <p14:xfrm>
                <a:off x="6142210" y="2974409"/>
                <a:ext cx="1450080" cy="407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903181A-9F27-05EF-C374-0A1B0CFDF5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33570" y="2965769"/>
                  <a:ext cx="14677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06C866-2A66-50AB-F965-9D8F7066DB21}"/>
                    </a:ext>
                  </a:extLst>
                </p14:cNvPr>
                <p14:cNvContentPartPr/>
                <p14:nvPr/>
              </p14:nvContentPartPr>
              <p14:xfrm>
                <a:off x="6988570" y="3042809"/>
                <a:ext cx="34560" cy="24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06C866-2A66-50AB-F965-9D8F7066DB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9930" y="3033809"/>
                  <a:ext cx="5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7EC9CC-137C-345E-0C71-A5CE34530AC1}"/>
                    </a:ext>
                  </a:extLst>
                </p14:cNvPr>
                <p14:cNvContentPartPr/>
                <p14:nvPr/>
              </p14:nvContentPartPr>
              <p14:xfrm>
                <a:off x="6192610" y="3096089"/>
                <a:ext cx="361080" cy="79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7EC9CC-137C-345E-0C71-A5CE34530A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83610" y="3087089"/>
                  <a:ext cx="378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342FCCD-90E4-D4D9-8A58-93DB16336A80}"/>
                    </a:ext>
                  </a:extLst>
                </p14:cNvPr>
                <p14:cNvContentPartPr/>
                <p14:nvPr/>
              </p14:nvContentPartPr>
              <p14:xfrm>
                <a:off x="7673650" y="2941289"/>
                <a:ext cx="156960" cy="515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342FCCD-90E4-D4D9-8A58-93DB16336A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64650" y="2932649"/>
                  <a:ext cx="17460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71FD39-A230-9CC4-1314-86CC1553A266}"/>
              </a:ext>
            </a:extLst>
          </p:cNvPr>
          <p:cNvGrpSpPr/>
          <p:nvPr/>
        </p:nvGrpSpPr>
        <p:grpSpPr>
          <a:xfrm>
            <a:off x="1673170" y="3982409"/>
            <a:ext cx="470160" cy="407160"/>
            <a:chOff x="1673170" y="3982409"/>
            <a:chExt cx="47016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95F488-0C9E-30F9-585C-4DFE8BFC0527}"/>
                    </a:ext>
                  </a:extLst>
                </p14:cNvPr>
                <p14:cNvContentPartPr/>
                <p14:nvPr/>
              </p14:nvContentPartPr>
              <p14:xfrm>
                <a:off x="1673170" y="3982409"/>
                <a:ext cx="209160" cy="271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95F488-0C9E-30F9-585C-4DFE8BFC05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4170" y="3973409"/>
                  <a:ext cx="226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855290-B9EB-F292-3DFF-48F3FC24A712}"/>
                    </a:ext>
                  </a:extLst>
                </p14:cNvPr>
                <p14:cNvContentPartPr/>
                <p14:nvPr/>
              </p14:nvContentPartPr>
              <p14:xfrm>
                <a:off x="1703410" y="4101209"/>
                <a:ext cx="189000" cy="55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855290-B9EB-F292-3DFF-48F3FC24A7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4770" y="4092209"/>
                  <a:ext cx="206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E2B0E3-E2F4-7136-97E3-48EC7B845371}"/>
                    </a:ext>
                  </a:extLst>
                </p14:cNvPr>
                <p14:cNvContentPartPr/>
                <p14:nvPr/>
              </p14:nvContentPartPr>
              <p14:xfrm>
                <a:off x="1705210" y="3984929"/>
                <a:ext cx="224640" cy="19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E2B0E3-E2F4-7136-97E3-48EC7B8453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96210" y="3976289"/>
                  <a:ext cx="24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A2BFE6-D919-8AD4-0612-8166F0440044}"/>
                    </a:ext>
                  </a:extLst>
                </p14:cNvPr>
                <p14:cNvContentPartPr/>
                <p14:nvPr/>
              </p14:nvContentPartPr>
              <p14:xfrm>
                <a:off x="2005810" y="4194809"/>
                <a:ext cx="133920" cy="194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A2BFE6-D919-8AD4-0612-8166F04400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97170" y="4186169"/>
                  <a:ext cx="151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EFE770-C357-31B1-E6CD-A9808FFEF46E}"/>
                    </a:ext>
                  </a:extLst>
                </p14:cNvPr>
                <p14:cNvContentPartPr/>
                <p14:nvPr/>
              </p14:nvContentPartPr>
              <p14:xfrm>
                <a:off x="1982770" y="4286249"/>
                <a:ext cx="160560" cy="30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EFE770-C357-31B1-E6CD-A9808FFEF4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73770" y="4277249"/>
                  <a:ext cx="178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A4B3072-461D-9408-CF56-3CB12409DC6B}"/>
              </a:ext>
            </a:extLst>
          </p:cNvPr>
          <p:cNvGrpSpPr/>
          <p:nvPr/>
        </p:nvGrpSpPr>
        <p:grpSpPr>
          <a:xfrm>
            <a:off x="2511970" y="4058729"/>
            <a:ext cx="165240" cy="91080"/>
            <a:chOff x="2511970" y="4058729"/>
            <a:chExt cx="16524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68D447-DD76-7E1A-E04F-1EF976614064}"/>
                    </a:ext>
                  </a:extLst>
                </p14:cNvPr>
                <p14:cNvContentPartPr/>
                <p14:nvPr/>
              </p14:nvContentPartPr>
              <p14:xfrm>
                <a:off x="2511970" y="4058729"/>
                <a:ext cx="151920" cy="27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68D447-DD76-7E1A-E04F-1EF9766140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02970" y="4049729"/>
                  <a:ext cx="16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A2D70D8-8164-851E-B327-83F758493025}"/>
                    </a:ext>
                  </a:extLst>
                </p14:cNvPr>
                <p14:cNvContentPartPr/>
                <p14:nvPr/>
              </p14:nvContentPartPr>
              <p14:xfrm>
                <a:off x="2564530" y="4145129"/>
                <a:ext cx="112680" cy="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A2D70D8-8164-851E-B327-83F7584930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55890" y="4136129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930DB06-CA12-DDE9-F4C3-3CC84C1D7DB6}"/>
              </a:ext>
            </a:extLst>
          </p:cNvPr>
          <p:cNvGrpSpPr/>
          <p:nvPr/>
        </p:nvGrpSpPr>
        <p:grpSpPr>
          <a:xfrm>
            <a:off x="3625810" y="3865769"/>
            <a:ext cx="1144080" cy="516960"/>
            <a:chOff x="3625810" y="3865769"/>
            <a:chExt cx="114408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DA2E6F4-9E6D-824D-E47E-DA146B6E6620}"/>
                    </a:ext>
                  </a:extLst>
                </p14:cNvPr>
                <p14:cNvContentPartPr/>
                <p14:nvPr/>
              </p14:nvContentPartPr>
              <p14:xfrm>
                <a:off x="3625810" y="3904649"/>
                <a:ext cx="90360" cy="441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DA2E6F4-9E6D-824D-E47E-DA146B6E66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17170" y="3895649"/>
                  <a:ext cx="1080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4083FC-723F-2DC7-8B5E-5B8E1E5ED55B}"/>
                    </a:ext>
                  </a:extLst>
                </p14:cNvPr>
                <p14:cNvContentPartPr/>
                <p14:nvPr/>
              </p14:nvContentPartPr>
              <p14:xfrm>
                <a:off x="3868810" y="3960449"/>
                <a:ext cx="164160" cy="271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4083FC-723F-2DC7-8B5E-5B8E1E5ED5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60170" y="3951809"/>
                  <a:ext cx="181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351B35-42D6-DAAF-579E-160B051B92FA}"/>
                    </a:ext>
                  </a:extLst>
                </p14:cNvPr>
                <p14:cNvContentPartPr/>
                <p14:nvPr/>
              </p14:nvContentPartPr>
              <p14:xfrm>
                <a:off x="4225930" y="3987809"/>
                <a:ext cx="35640" cy="242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351B35-42D6-DAAF-579E-160B051B92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17290" y="3979169"/>
                  <a:ext cx="53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28BC45F-E5EF-7157-4877-116198F86105}"/>
                    </a:ext>
                  </a:extLst>
                </p14:cNvPr>
                <p14:cNvContentPartPr/>
                <p14:nvPr/>
              </p14:nvContentPartPr>
              <p14:xfrm>
                <a:off x="4119010" y="3987089"/>
                <a:ext cx="309600" cy="10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28BC45F-E5EF-7157-4877-116198F861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10010" y="3978089"/>
                  <a:ext cx="32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64B90BB-5FC6-BAD5-61C6-A6269818AE9B}"/>
                    </a:ext>
                  </a:extLst>
                </p14:cNvPr>
                <p14:cNvContentPartPr/>
                <p14:nvPr/>
              </p14:nvContentPartPr>
              <p14:xfrm>
                <a:off x="4400530" y="3865769"/>
                <a:ext cx="165960" cy="516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64B90BB-5FC6-BAD5-61C6-A6269818AE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91890" y="3856769"/>
                  <a:ext cx="1836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22125EF-84FE-0A55-E692-0991DC59CCB2}"/>
                    </a:ext>
                  </a:extLst>
                </p14:cNvPr>
                <p14:cNvContentPartPr/>
                <p14:nvPr/>
              </p14:nvContentPartPr>
              <p14:xfrm>
                <a:off x="4632370" y="3866489"/>
                <a:ext cx="137520" cy="122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22125EF-84FE-0A55-E692-0991DC59CC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23730" y="3857849"/>
                  <a:ext cx="1551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EEE5FF0-9D33-6B59-61A0-B00F2C749C91}"/>
              </a:ext>
            </a:extLst>
          </p:cNvPr>
          <p:cNvGrpSpPr/>
          <p:nvPr/>
        </p:nvGrpSpPr>
        <p:grpSpPr>
          <a:xfrm>
            <a:off x="3065290" y="3977729"/>
            <a:ext cx="321480" cy="284040"/>
            <a:chOff x="3065290" y="3977729"/>
            <a:chExt cx="3214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53E905-321F-9743-0A61-422BB2FC5211}"/>
                    </a:ext>
                  </a:extLst>
                </p14:cNvPr>
                <p14:cNvContentPartPr/>
                <p14:nvPr/>
              </p14:nvContentPartPr>
              <p14:xfrm>
                <a:off x="3128290" y="3977729"/>
                <a:ext cx="5040" cy="277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53E905-321F-9743-0A61-422BB2FC521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9650" y="3968729"/>
                  <a:ext cx="22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90FFD0-0F8D-6E3D-5C34-A2013CC3EC0B}"/>
                    </a:ext>
                  </a:extLst>
                </p14:cNvPr>
                <p14:cNvContentPartPr/>
                <p14:nvPr/>
              </p14:nvContentPartPr>
              <p14:xfrm>
                <a:off x="3351490" y="3979169"/>
                <a:ext cx="11520" cy="254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90FFD0-0F8D-6E3D-5C34-A2013CC3EC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42490" y="3970169"/>
                  <a:ext cx="2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BE569C-0386-09BB-B82A-ECFCCB32B220}"/>
                    </a:ext>
                  </a:extLst>
                </p14:cNvPr>
                <p14:cNvContentPartPr/>
                <p14:nvPr/>
              </p14:nvContentPartPr>
              <p14:xfrm>
                <a:off x="3101290" y="3990689"/>
                <a:ext cx="32400" cy="20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BE569C-0386-09BB-B82A-ECFCCB32B2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92290" y="3981689"/>
                  <a:ext cx="50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EFAF63-9393-94A9-3C19-0B363E99B1BE}"/>
                    </a:ext>
                  </a:extLst>
                </p14:cNvPr>
                <p14:cNvContentPartPr/>
                <p14:nvPr/>
              </p14:nvContentPartPr>
              <p14:xfrm>
                <a:off x="3339250" y="3984929"/>
                <a:ext cx="47520" cy="276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EFAF63-9393-94A9-3C19-0B363E99B1B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0250" y="3976289"/>
                  <a:ext cx="65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7E33F6-5624-1FE2-13FC-CBCAD9205F5D}"/>
                    </a:ext>
                  </a:extLst>
                </p14:cNvPr>
                <p14:cNvContentPartPr/>
                <p14:nvPr/>
              </p14:nvContentPartPr>
              <p14:xfrm>
                <a:off x="3065290" y="4248449"/>
                <a:ext cx="88200" cy="4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7E33F6-5624-1FE2-13FC-CBCAD9205F5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56290" y="4239449"/>
                  <a:ext cx="105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5677B86-3E98-F3F2-1A0F-80A04E426F35}"/>
              </a:ext>
            </a:extLst>
          </p:cNvPr>
          <p:cNvGrpSpPr/>
          <p:nvPr/>
        </p:nvGrpSpPr>
        <p:grpSpPr>
          <a:xfrm>
            <a:off x="3424570" y="4010849"/>
            <a:ext cx="201240" cy="162000"/>
            <a:chOff x="3424570" y="4010849"/>
            <a:chExt cx="20124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F51DC8-E3B4-41C2-113B-7F1CE96A1332}"/>
                    </a:ext>
                  </a:extLst>
                </p14:cNvPr>
                <p14:cNvContentPartPr/>
                <p14:nvPr/>
              </p14:nvContentPartPr>
              <p14:xfrm>
                <a:off x="3483250" y="4019849"/>
                <a:ext cx="108720" cy="120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F51DC8-E3B4-41C2-113B-7F1CE96A13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74250" y="4011209"/>
                  <a:ext cx="12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81F431E-8A82-4EBF-A4B6-D10BB2797E83}"/>
                    </a:ext>
                  </a:extLst>
                </p14:cNvPr>
                <p14:cNvContentPartPr/>
                <p14:nvPr/>
              </p14:nvContentPartPr>
              <p14:xfrm>
                <a:off x="3441130" y="4024529"/>
                <a:ext cx="117360" cy="126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81F431E-8A82-4EBF-A4B6-D10BB2797E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32490" y="4015529"/>
                  <a:ext cx="135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7048E1-A5DA-D1B7-234E-381DD7BF6B3E}"/>
                    </a:ext>
                  </a:extLst>
                </p14:cNvPr>
                <p14:cNvContentPartPr/>
                <p14:nvPr/>
              </p14:nvContentPartPr>
              <p14:xfrm>
                <a:off x="3532210" y="4010849"/>
                <a:ext cx="14040" cy="162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7048E1-A5DA-D1B7-234E-381DD7BF6B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23570" y="4001849"/>
                  <a:ext cx="31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E11F45A-1377-87DA-DC58-95EB20A16C2A}"/>
                    </a:ext>
                  </a:extLst>
                </p14:cNvPr>
                <p14:cNvContentPartPr/>
                <p14:nvPr/>
              </p14:nvContentPartPr>
              <p14:xfrm>
                <a:off x="3424570" y="4103009"/>
                <a:ext cx="201240" cy="9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E11F45A-1377-87DA-DC58-95EB20A16C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15930" y="4094369"/>
                  <a:ext cx="2188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30E1F94-3894-F546-FF54-8A877BEFEC8C}"/>
              </a:ext>
            </a:extLst>
          </p:cNvPr>
          <p:cNvGrpSpPr/>
          <p:nvPr/>
        </p:nvGrpSpPr>
        <p:grpSpPr>
          <a:xfrm>
            <a:off x="5659090" y="3845969"/>
            <a:ext cx="1270080" cy="581760"/>
            <a:chOff x="5659090" y="3845969"/>
            <a:chExt cx="127008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2F57036-5877-304E-9699-8379A358F9DA}"/>
                    </a:ext>
                  </a:extLst>
                </p14:cNvPr>
                <p14:cNvContentPartPr/>
                <p14:nvPr/>
              </p14:nvContentPartPr>
              <p14:xfrm>
                <a:off x="5755210" y="3960089"/>
                <a:ext cx="53640" cy="259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2F57036-5877-304E-9699-8379A358F9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46570" y="3951089"/>
                  <a:ext cx="71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90318F-9B21-6274-DF65-8A183FD38ECC}"/>
                    </a:ext>
                  </a:extLst>
                </p14:cNvPr>
                <p14:cNvContentPartPr/>
                <p14:nvPr/>
              </p14:nvContentPartPr>
              <p14:xfrm>
                <a:off x="5659090" y="3945329"/>
                <a:ext cx="237240" cy="41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90318F-9B21-6274-DF65-8A183FD38E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50090" y="3936329"/>
                  <a:ext cx="25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1DF751-8A7F-BEBF-0F44-980D502BAE54}"/>
                    </a:ext>
                  </a:extLst>
                </p14:cNvPr>
                <p14:cNvContentPartPr/>
                <p14:nvPr/>
              </p14:nvContentPartPr>
              <p14:xfrm>
                <a:off x="5890570" y="3845969"/>
                <a:ext cx="145080" cy="369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1DF751-8A7F-BEBF-0F44-980D502BAE5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81570" y="3836969"/>
                  <a:ext cx="162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CF9F9B5-74FB-51C5-7DDD-B16F2BCE65AC}"/>
                    </a:ext>
                  </a:extLst>
                </p14:cNvPr>
                <p14:cNvContentPartPr/>
                <p14:nvPr/>
              </p14:nvContentPartPr>
              <p14:xfrm>
                <a:off x="6082450" y="4098689"/>
                <a:ext cx="288000" cy="145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CF9F9B5-74FB-51C5-7DDD-B16F2BCE65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73450" y="4090049"/>
                  <a:ext cx="30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55A9BF-F7B7-03EE-4A8B-CDA3C382EDD5}"/>
                    </a:ext>
                  </a:extLst>
                </p14:cNvPr>
                <p14:cNvContentPartPr/>
                <p14:nvPr/>
              </p14:nvContentPartPr>
              <p14:xfrm>
                <a:off x="6582490" y="3878009"/>
                <a:ext cx="346680" cy="549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55A9BF-F7B7-03EE-4A8B-CDA3C382EDD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73850" y="3869369"/>
                  <a:ext cx="3643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60100E0-F696-0827-67E7-431BE2B68E40}"/>
                    </a:ext>
                  </a:extLst>
                </p14:cNvPr>
                <p14:cNvContentPartPr/>
                <p14:nvPr/>
              </p14:nvContentPartPr>
              <p14:xfrm>
                <a:off x="6611290" y="4000769"/>
                <a:ext cx="52560" cy="77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60100E0-F696-0827-67E7-431BE2B68E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02290" y="3992129"/>
                  <a:ext cx="702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A4C5E3E-688B-9EDE-7880-B4F5CD75D120}"/>
              </a:ext>
            </a:extLst>
          </p:cNvPr>
          <p:cNvGrpSpPr/>
          <p:nvPr/>
        </p:nvGrpSpPr>
        <p:grpSpPr>
          <a:xfrm>
            <a:off x="7332730" y="3846689"/>
            <a:ext cx="1165320" cy="344880"/>
            <a:chOff x="7332730" y="3846689"/>
            <a:chExt cx="116532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8EA94D2-C931-24EC-7029-799E3ED09F77}"/>
                    </a:ext>
                  </a:extLst>
                </p14:cNvPr>
                <p14:cNvContentPartPr/>
                <p14:nvPr/>
              </p14:nvContentPartPr>
              <p14:xfrm>
                <a:off x="7332730" y="3917609"/>
                <a:ext cx="180720" cy="261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8EA94D2-C931-24EC-7029-799E3ED09F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23730" y="3908969"/>
                  <a:ext cx="198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E7D735E-D4DB-E7C4-FCBF-6DDA88B919C9}"/>
                    </a:ext>
                  </a:extLst>
                </p14:cNvPr>
                <p14:cNvContentPartPr/>
                <p14:nvPr/>
              </p14:nvContentPartPr>
              <p14:xfrm>
                <a:off x="7660330" y="3951089"/>
                <a:ext cx="31680" cy="240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E7D735E-D4DB-E7C4-FCBF-6DDA88B919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51330" y="3942089"/>
                  <a:ext cx="49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E95CBAD-61C0-820B-508E-DF74271BF99C}"/>
                    </a:ext>
                  </a:extLst>
                </p14:cNvPr>
                <p14:cNvContentPartPr/>
                <p14:nvPr/>
              </p14:nvContentPartPr>
              <p14:xfrm>
                <a:off x="7566370" y="3943889"/>
                <a:ext cx="273600" cy="12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E95CBAD-61C0-820B-508E-DF74271BF99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57730" y="3935249"/>
                  <a:ext cx="29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B0EAAED-B4FF-1428-E56C-C13E6183C434}"/>
                    </a:ext>
                  </a:extLst>
                </p14:cNvPr>
                <p14:cNvContentPartPr/>
                <p14:nvPr/>
              </p14:nvContentPartPr>
              <p14:xfrm>
                <a:off x="7949410" y="4006529"/>
                <a:ext cx="165600" cy="14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B0EAAED-B4FF-1428-E56C-C13E6183C4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40770" y="3997529"/>
                  <a:ext cx="18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954682-2275-84AF-A1CE-5010617D76C2}"/>
                    </a:ext>
                  </a:extLst>
                </p14:cNvPr>
                <p14:cNvContentPartPr/>
                <p14:nvPr/>
              </p14:nvContentPartPr>
              <p14:xfrm>
                <a:off x="7940050" y="4088609"/>
                <a:ext cx="191160" cy="20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954682-2275-84AF-A1CE-5010617D76C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31410" y="4079969"/>
                  <a:ext cx="208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E11805-F70E-2B59-5868-B76C5C68B738}"/>
                    </a:ext>
                  </a:extLst>
                </p14:cNvPr>
                <p14:cNvContentPartPr/>
                <p14:nvPr/>
              </p14:nvContentPartPr>
              <p14:xfrm>
                <a:off x="8325970" y="3846689"/>
                <a:ext cx="172080" cy="342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E11805-F70E-2B59-5868-B76C5C68B7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17330" y="3838049"/>
                  <a:ext cx="18972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FE83FFD-A637-F1AC-7E64-00751DAEFA71}"/>
              </a:ext>
            </a:extLst>
          </p:cNvPr>
          <p:cNvGrpSpPr/>
          <p:nvPr/>
        </p:nvGrpSpPr>
        <p:grpSpPr>
          <a:xfrm>
            <a:off x="8604970" y="3791249"/>
            <a:ext cx="969120" cy="406080"/>
            <a:chOff x="8604970" y="3791249"/>
            <a:chExt cx="96912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869E94-94A3-8F60-555C-124C23D52C83}"/>
                    </a:ext>
                  </a:extLst>
                </p14:cNvPr>
                <p14:cNvContentPartPr/>
                <p14:nvPr/>
              </p14:nvContentPartPr>
              <p14:xfrm>
                <a:off x="8604970" y="3791249"/>
                <a:ext cx="236880" cy="350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869E94-94A3-8F60-555C-124C23D52C8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96330" y="3782249"/>
                  <a:ext cx="254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0193D9-72DF-E1A7-F4D7-9C782D198270}"/>
                    </a:ext>
                  </a:extLst>
                </p14:cNvPr>
                <p14:cNvContentPartPr/>
                <p14:nvPr/>
              </p14:nvContentPartPr>
              <p14:xfrm>
                <a:off x="9023650" y="3995369"/>
                <a:ext cx="159840" cy="181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0193D9-72DF-E1A7-F4D7-9C782D1982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15010" y="3986369"/>
                  <a:ext cx="177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6470E3E-B4B2-EA9E-7EC5-C47224B0D224}"/>
                    </a:ext>
                  </a:extLst>
                </p14:cNvPr>
                <p14:cNvContentPartPr/>
                <p14:nvPr/>
              </p14:nvContentPartPr>
              <p14:xfrm>
                <a:off x="9278530" y="3797369"/>
                <a:ext cx="295560" cy="399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6470E3E-B4B2-EA9E-7EC5-C47224B0D2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69530" y="3788369"/>
                  <a:ext cx="3132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F460C8D-26A9-4C1F-2B17-C93D8BA893E4}"/>
              </a:ext>
            </a:extLst>
          </p:cNvPr>
          <p:cNvGrpSpPr/>
          <p:nvPr/>
        </p:nvGrpSpPr>
        <p:grpSpPr>
          <a:xfrm>
            <a:off x="7200250" y="4718249"/>
            <a:ext cx="410400" cy="462960"/>
            <a:chOff x="7200250" y="4718249"/>
            <a:chExt cx="41040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271FB4-7B20-BD19-C23D-BBEEF38CBDF3}"/>
                    </a:ext>
                  </a:extLst>
                </p14:cNvPr>
                <p14:cNvContentPartPr/>
                <p14:nvPr/>
              </p14:nvContentPartPr>
              <p14:xfrm>
                <a:off x="7200250" y="4718249"/>
                <a:ext cx="182160" cy="277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271FB4-7B20-BD19-C23D-BBEEF38CBDF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1610" y="4709609"/>
                  <a:ext cx="199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3B567C-C07B-BFA7-E3BA-201AF96C60B1}"/>
                    </a:ext>
                  </a:extLst>
                </p14:cNvPr>
                <p14:cNvContentPartPr/>
                <p14:nvPr/>
              </p14:nvContentPartPr>
              <p14:xfrm>
                <a:off x="7272250" y="4884209"/>
                <a:ext cx="166680" cy="33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3B567C-C07B-BFA7-E3BA-201AF96C60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63250" y="4875209"/>
                  <a:ext cx="184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789EE3-59BA-E018-4A7C-13B605947666}"/>
                    </a:ext>
                  </a:extLst>
                </p14:cNvPr>
                <p14:cNvContentPartPr/>
                <p14:nvPr/>
              </p14:nvContentPartPr>
              <p14:xfrm>
                <a:off x="7247410" y="4721489"/>
                <a:ext cx="180000" cy="26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789EE3-59BA-E018-4A7C-13B60594766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38770" y="4712849"/>
                  <a:ext cx="197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4C8931-8296-E243-CAAD-12DAA21367D2}"/>
                    </a:ext>
                  </a:extLst>
                </p14:cNvPr>
                <p14:cNvContentPartPr/>
                <p14:nvPr/>
              </p14:nvContentPartPr>
              <p14:xfrm>
                <a:off x="7499770" y="4973489"/>
                <a:ext cx="104040" cy="207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4C8931-8296-E243-CAAD-12DAA21367D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91130" y="4964489"/>
                  <a:ext cx="121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701865-F1DF-87DB-737F-3C47289BB0CF}"/>
                    </a:ext>
                  </a:extLst>
                </p14:cNvPr>
                <p14:cNvContentPartPr/>
                <p14:nvPr/>
              </p14:nvContentPartPr>
              <p14:xfrm>
                <a:off x="7438570" y="5033609"/>
                <a:ext cx="172080" cy="53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701865-F1DF-87DB-737F-3C47289BB0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29570" y="5024969"/>
                  <a:ext cx="18972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D33E2EA-DB1F-699D-5447-E5E504BFC346}"/>
                  </a:ext>
                </a:extLst>
              </p14:cNvPr>
              <p14:cNvContentPartPr/>
              <p14:nvPr/>
            </p14:nvContentPartPr>
            <p14:xfrm>
              <a:off x="7865890" y="4758569"/>
              <a:ext cx="188280" cy="1220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D33E2EA-DB1F-699D-5447-E5E504BFC34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857250" y="4749569"/>
                <a:ext cx="20592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1AE2E5D-8FBF-2293-C099-6A722AA0FCC3}"/>
              </a:ext>
            </a:extLst>
          </p:cNvPr>
          <p:cNvGrpSpPr/>
          <p:nvPr/>
        </p:nvGrpSpPr>
        <p:grpSpPr>
          <a:xfrm>
            <a:off x="8267290" y="4659569"/>
            <a:ext cx="1358280" cy="339840"/>
            <a:chOff x="8267290" y="4659569"/>
            <a:chExt cx="13582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802520E-D357-C8CB-0345-4BE0065BC161}"/>
                    </a:ext>
                  </a:extLst>
                </p14:cNvPr>
                <p14:cNvContentPartPr/>
                <p14:nvPr/>
              </p14:nvContentPartPr>
              <p14:xfrm>
                <a:off x="8300050" y="4663169"/>
                <a:ext cx="81000" cy="299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802520E-D357-C8CB-0345-4BE0065BC16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91410" y="4654169"/>
                  <a:ext cx="98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E68CD57-C5A2-2C20-2951-74FD40740778}"/>
                    </a:ext>
                  </a:extLst>
                </p14:cNvPr>
                <p14:cNvContentPartPr/>
                <p14:nvPr/>
              </p14:nvContentPartPr>
              <p14:xfrm>
                <a:off x="8492290" y="4667489"/>
                <a:ext cx="89640" cy="307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E68CD57-C5A2-2C20-2951-74FD407407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83290" y="4658849"/>
                  <a:ext cx="107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018E6F-0FF1-1E69-78A9-F3C69968DE09}"/>
                    </a:ext>
                  </a:extLst>
                </p14:cNvPr>
                <p14:cNvContentPartPr/>
                <p14:nvPr/>
              </p14:nvContentPartPr>
              <p14:xfrm>
                <a:off x="8756170" y="4659569"/>
                <a:ext cx="246240" cy="308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018E6F-0FF1-1E69-78A9-F3C69968DE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47170" y="4650929"/>
                  <a:ext cx="263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CE40F1E-1116-2CE3-52A1-9CFE28E77B4E}"/>
                    </a:ext>
                  </a:extLst>
                </p14:cNvPr>
                <p14:cNvContentPartPr/>
                <p14:nvPr/>
              </p14:nvContentPartPr>
              <p14:xfrm>
                <a:off x="9067210" y="4789169"/>
                <a:ext cx="155160" cy="162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CE40F1E-1116-2CE3-52A1-9CFE28E77B4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58210" y="4780169"/>
                  <a:ext cx="172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FC562D2-FB03-186A-C915-15AEBA4B9326}"/>
                    </a:ext>
                  </a:extLst>
                </p14:cNvPr>
                <p14:cNvContentPartPr/>
                <p14:nvPr/>
              </p14:nvContentPartPr>
              <p14:xfrm>
                <a:off x="9311650" y="4661729"/>
                <a:ext cx="313920" cy="337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FC562D2-FB03-186A-C915-15AEBA4B932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2650" y="4653089"/>
                  <a:ext cx="331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4402F1-721F-16D9-C9FC-1E174D2BA194}"/>
                    </a:ext>
                  </a:extLst>
                </p14:cNvPr>
                <p14:cNvContentPartPr/>
                <p14:nvPr/>
              </p14:nvContentPartPr>
              <p14:xfrm>
                <a:off x="8267290" y="4960889"/>
                <a:ext cx="87120" cy="19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4402F1-721F-16D9-C9FC-1E174D2BA19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58650" y="4951889"/>
                  <a:ext cx="10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3E4EBE-4FE2-791E-AC5B-6027D1D6050E}"/>
                    </a:ext>
                  </a:extLst>
                </p14:cNvPr>
                <p14:cNvContentPartPr/>
                <p14:nvPr/>
              </p14:nvContentPartPr>
              <p14:xfrm>
                <a:off x="8508490" y="4967009"/>
                <a:ext cx="78480" cy="11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3E4EBE-4FE2-791E-AC5B-6027D1D605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99490" y="4958009"/>
                  <a:ext cx="96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0CE7AE-AC14-29DC-AA21-76D912812CCA}"/>
              </a:ext>
            </a:extLst>
          </p:cNvPr>
          <p:cNvGrpSpPr/>
          <p:nvPr/>
        </p:nvGrpSpPr>
        <p:grpSpPr>
          <a:xfrm>
            <a:off x="670930" y="5156009"/>
            <a:ext cx="290880" cy="383400"/>
            <a:chOff x="670930" y="5156009"/>
            <a:chExt cx="29088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799D2C-F0B3-C072-A1FD-A8441BAFDA16}"/>
                    </a:ext>
                  </a:extLst>
                </p14:cNvPr>
                <p14:cNvContentPartPr/>
                <p14:nvPr/>
              </p14:nvContentPartPr>
              <p14:xfrm>
                <a:off x="670930" y="5156009"/>
                <a:ext cx="92880" cy="27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799D2C-F0B3-C072-A1FD-A8441BAFDA1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1930" y="5147009"/>
                  <a:ext cx="110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5AD0192-E031-B99C-4467-45BC993F5BD8}"/>
                    </a:ext>
                  </a:extLst>
                </p14:cNvPr>
                <p14:cNvContentPartPr/>
                <p14:nvPr/>
              </p14:nvContentPartPr>
              <p14:xfrm>
                <a:off x="721330" y="5192729"/>
                <a:ext cx="240480" cy="346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5AD0192-E031-B99C-4467-45BC993F5B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2690" y="5184089"/>
                  <a:ext cx="25812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B789051-9E13-C157-7BA1-9B6873CB3CB0}"/>
                  </a:ext>
                </a:extLst>
              </p14:cNvPr>
              <p14:cNvContentPartPr/>
              <p14:nvPr/>
            </p14:nvContentPartPr>
            <p14:xfrm>
              <a:off x="1226050" y="5132609"/>
              <a:ext cx="760320" cy="3110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B789051-9E13-C157-7BA1-9B6873CB3CB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217410" y="5123969"/>
                <a:ext cx="77796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33CA8BC-16E0-B6C2-5F0F-37AD5D7FDB33}"/>
              </a:ext>
            </a:extLst>
          </p:cNvPr>
          <p:cNvGrpSpPr/>
          <p:nvPr/>
        </p:nvGrpSpPr>
        <p:grpSpPr>
          <a:xfrm>
            <a:off x="2164210" y="5041169"/>
            <a:ext cx="3034800" cy="526680"/>
            <a:chOff x="2164210" y="5041169"/>
            <a:chExt cx="303480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071623-2E97-3424-E195-28B818E8F9A3}"/>
                    </a:ext>
                  </a:extLst>
                </p14:cNvPr>
                <p14:cNvContentPartPr/>
                <p14:nvPr/>
              </p14:nvContentPartPr>
              <p14:xfrm>
                <a:off x="2164210" y="5041169"/>
                <a:ext cx="1042560" cy="526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071623-2E97-3424-E195-28B818E8F9A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55210" y="5032169"/>
                  <a:ext cx="10602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6CC4277-E1E3-AB9B-933B-33777260DD39}"/>
                    </a:ext>
                  </a:extLst>
                </p14:cNvPr>
                <p14:cNvContentPartPr/>
                <p14:nvPr/>
              </p14:nvContentPartPr>
              <p14:xfrm>
                <a:off x="3400810" y="5138729"/>
                <a:ext cx="339840" cy="368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6CC4277-E1E3-AB9B-933B-33777260DD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91810" y="5130089"/>
                  <a:ext cx="3574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074BA57-DE5C-A42D-77A2-87C2358097BB}"/>
                    </a:ext>
                  </a:extLst>
                </p14:cNvPr>
                <p14:cNvContentPartPr/>
                <p14:nvPr/>
              </p14:nvContentPartPr>
              <p14:xfrm>
                <a:off x="3861970" y="5072129"/>
                <a:ext cx="667080" cy="380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074BA57-DE5C-A42D-77A2-87C2358097B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53330" y="5063129"/>
                  <a:ext cx="684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D792928-3F28-E32E-7221-10A9243B0E46}"/>
                    </a:ext>
                  </a:extLst>
                </p14:cNvPr>
                <p14:cNvContentPartPr/>
                <p14:nvPr/>
              </p14:nvContentPartPr>
              <p14:xfrm>
                <a:off x="4556410" y="5108489"/>
                <a:ext cx="642600" cy="277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D792928-3F28-E32E-7221-10A9243B0E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47410" y="5099489"/>
                  <a:ext cx="6602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582F600-DAC6-21B5-0BFA-D052F991E193}"/>
              </a:ext>
            </a:extLst>
          </p:cNvPr>
          <p:cNvGrpSpPr/>
          <p:nvPr/>
        </p:nvGrpSpPr>
        <p:grpSpPr>
          <a:xfrm>
            <a:off x="346210" y="5656769"/>
            <a:ext cx="5180400" cy="1093680"/>
            <a:chOff x="346210" y="5656769"/>
            <a:chExt cx="5180400" cy="10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D6D8376-6794-17D2-35C6-CBAADEDADF0D}"/>
                    </a:ext>
                  </a:extLst>
                </p14:cNvPr>
                <p14:cNvContentPartPr/>
                <p14:nvPr/>
              </p14:nvContentPartPr>
              <p14:xfrm>
                <a:off x="597130" y="5662889"/>
                <a:ext cx="513720" cy="297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D6D8376-6794-17D2-35C6-CBAADEDADF0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8130" y="5654249"/>
                  <a:ext cx="531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A71500D-7F44-3496-CD6C-EF43D5692E2A}"/>
                    </a:ext>
                  </a:extLst>
                </p14:cNvPr>
                <p14:cNvContentPartPr/>
                <p14:nvPr/>
              </p14:nvContentPartPr>
              <p14:xfrm>
                <a:off x="1404970" y="5674409"/>
                <a:ext cx="111960" cy="245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A71500D-7F44-3496-CD6C-EF43D5692E2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96330" y="5665409"/>
                  <a:ext cx="129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44F94C-6817-B272-CC9F-224EDBD704C7}"/>
                    </a:ext>
                  </a:extLst>
                </p14:cNvPr>
                <p14:cNvContentPartPr/>
                <p14:nvPr/>
              </p14:nvContentPartPr>
              <p14:xfrm>
                <a:off x="1606570" y="5656769"/>
                <a:ext cx="101160" cy="266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44F94C-6817-B272-CC9F-224EDBD704C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97930" y="5647769"/>
                  <a:ext cx="11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59B725D-76E4-314B-23AB-461AB7FDE40E}"/>
                    </a:ext>
                  </a:extLst>
                </p14:cNvPr>
                <p14:cNvContentPartPr/>
                <p14:nvPr/>
              </p14:nvContentPartPr>
              <p14:xfrm>
                <a:off x="1883770" y="5687369"/>
                <a:ext cx="16560" cy="258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59B725D-76E4-314B-23AB-461AB7FDE4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75130" y="5678729"/>
                  <a:ext cx="3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C8DDEB-26B0-E927-CA34-137D80D985CA}"/>
                    </a:ext>
                  </a:extLst>
                </p14:cNvPr>
                <p14:cNvContentPartPr/>
                <p14:nvPr/>
              </p14:nvContentPartPr>
              <p14:xfrm>
                <a:off x="1791970" y="5669009"/>
                <a:ext cx="246240" cy="37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C8DDEB-26B0-E927-CA34-137D80D985C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82970" y="5660009"/>
                  <a:ext cx="263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7EB7B40-4460-DFB1-3C3C-75FEAA2EAF34}"/>
                    </a:ext>
                  </a:extLst>
                </p14:cNvPr>
                <p14:cNvContentPartPr/>
                <p14:nvPr/>
              </p14:nvContentPartPr>
              <p14:xfrm>
                <a:off x="2292370" y="5677289"/>
                <a:ext cx="276840" cy="382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7EB7B40-4460-DFB1-3C3C-75FEAA2EAF3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83370" y="5668649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7095414-02B4-BFD0-9949-87B7F5B5E63D}"/>
                    </a:ext>
                  </a:extLst>
                </p14:cNvPr>
                <p14:cNvContentPartPr/>
                <p14:nvPr/>
              </p14:nvContentPartPr>
              <p14:xfrm>
                <a:off x="2730130" y="5828129"/>
                <a:ext cx="974880" cy="333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7095414-02B4-BFD0-9949-87B7F5B5E6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21130" y="5819489"/>
                  <a:ext cx="992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B8092D5-DFCF-7788-6E7F-7BAC8D6F7792}"/>
                    </a:ext>
                  </a:extLst>
                </p14:cNvPr>
                <p14:cNvContentPartPr/>
                <p14:nvPr/>
              </p14:nvContentPartPr>
              <p14:xfrm>
                <a:off x="3759370" y="5974289"/>
                <a:ext cx="108720" cy="149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B8092D5-DFCF-7788-6E7F-7BAC8D6F779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50730" y="5965289"/>
                  <a:ext cx="12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A12B67-9BCA-6694-FC95-0F3F68A80259}"/>
                    </a:ext>
                  </a:extLst>
                </p14:cNvPr>
                <p14:cNvContentPartPr/>
                <p14:nvPr/>
              </p14:nvContentPartPr>
              <p14:xfrm>
                <a:off x="4232410" y="5691329"/>
                <a:ext cx="134640" cy="271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A12B67-9BCA-6694-FC95-0F3F68A8025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23770" y="5682329"/>
                  <a:ext cx="15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0475188-1CBC-E585-7D00-617F1C6C1690}"/>
                    </a:ext>
                  </a:extLst>
                </p14:cNvPr>
                <p14:cNvContentPartPr/>
                <p14:nvPr/>
              </p14:nvContentPartPr>
              <p14:xfrm>
                <a:off x="4141690" y="5752169"/>
                <a:ext cx="299880" cy="115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0475188-1CBC-E585-7D00-617F1C6C169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133050" y="5743169"/>
                  <a:ext cx="317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6B0CF6-3A82-2DD6-8E2E-1A93E5E87FB5}"/>
                    </a:ext>
                  </a:extLst>
                </p14:cNvPr>
                <p14:cNvContentPartPr/>
                <p14:nvPr/>
              </p14:nvContentPartPr>
              <p14:xfrm>
                <a:off x="4481530" y="5671169"/>
                <a:ext cx="120960" cy="359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6B0CF6-3A82-2DD6-8E2E-1A93E5E87F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72890" y="5662529"/>
                  <a:ext cx="138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A6ADCD-8783-C4AF-EBCC-67F60D76E344}"/>
                    </a:ext>
                  </a:extLst>
                </p14:cNvPr>
                <p14:cNvContentPartPr/>
                <p14:nvPr/>
              </p14:nvContentPartPr>
              <p14:xfrm>
                <a:off x="4657930" y="5898689"/>
                <a:ext cx="187920" cy="1144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A6ADCD-8783-C4AF-EBCC-67F60D76E34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49290" y="5890049"/>
                  <a:ext cx="205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BF9E7D1-85E7-C6EA-EADF-C6C91A127C98}"/>
                    </a:ext>
                  </a:extLst>
                </p14:cNvPr>
                <p14:cNvContentPartPr/>
                <p14:nvPr/>
              </p14:nvContentPartPr>
              <p14:xfrm>
                <a:off x="4894810" y="5878529"/>
                <a:ext cx="189720" cy="95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BF9E7D1-85E7-C6EA-EADF-C6C91A127C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86170" y="5869529"/>
                  <a:ext cx="207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177157F-E608-6842-29E1-A01090DF6C05}"/>
                    </a:ext>
                  </a:extLst>
                </p14:cNvPr>
                <p14:cNvContentPartPr/>
                <p14:nvPr/>
              </p14:nvContentPartPr>
              <p14:xfrm>
                <a:off x="663730" y="6229529"/>
                <a:ext cx="232560" cy="4208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177157F-E608-6842-29E1-A01090DF6C0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5090" y="6220529"/>
                  <a:ext cx="2502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4A2E37D-80DA-243D-5CD6-D47C29A6E2B1}"/>
                    </a:ext>
                  </a:extLst>
                </p14:cNvPr>
                <p14:cNvContentPartPr/>
                <p14:nvPr/>
              </p14:nvContentPartPr>
              <p14:xfrm>
                <a:off x="965770" y="6467849"/>
                <a:ext cx="170640" cy="177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4A2E37D-80DA-243D-5CD6-D47C29A6E2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7130" y="6459209"/>
                  <a:ext cx="188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F7C93A-1C79-01EF-90D0-121C667273C5}"/>
                    </a:ext>
                  </a:extLst>
                </p14:cNvPr>
                <p14:cNvContentPartPr/>
                <p14:nvPr/>
              </p14:nvContentPartPr>
              <p14:xfrm>
                <a:off x="389770" y="6592409"/>
                <a:ext cx="23760" cy="141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F7C93A-1C79-01EF-90D0-121C667273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0770" y="6583769"/>
                  <a:ext cx="41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CCEFA0A-EA5C-4743-7BFE-1E602222A85E}"/>
                    </a:ext>
                  </a:extLst>
                </p14:cNvPr>
                <p14:cNvContentPartPr/>
                <p14:nvPr/>
              </p14:nvContentPartPr>
              <p14:xfrm>
                <a:off x="346210" y="6584489"/>
                <a:ext cx="128520" cy="84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CCEFA0A-EA5C-4743-7BFE-1E602222A85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7210" y="6575849"/>
                  <a:ext cx="146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3966873-EA21-ABFB-14FC-4C02919B0A79}"/>
                    </a:ext>
                  </a:extLst>
                </p14:cNvPr>
                <p14:cNvContentPartPr/>
                <p14:nvPr/>
              </p14:nvContentPartPr>
              <p14:xfrm>
                <a:off x="547090" y="6602129"/>
                <a:ext cx="21240" cy="148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3966873-EA21-ABFB-14FC-4C02919B0A7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8450" y="6593129"/>
                  <a:ext cx="38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69CBC40-2A22-8A97-4174-4F40852EF785}"/>
                    </a:ext>
                  </a:extLst>
                </p14:cNvPr>
                <p14:cNvContentPartPr/>
                <p14:nvPr/>
              </p14:nvContentPartPr>
              <p14:xfrm>
                <a:off x="494170" y="6601769"/>
                <a:ext cx="202320" cy="66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69CBC40-2A22-8A97-4174-4F40852EF78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5170" y="6593129"/>
                  <a:ext cx="21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ECEB35F-A633-EC03-FE07-D1C76E65FCBF}"/>
                    </a:ext>
                  </a:extLst>
                </p14:cNvPr>
                <p14:cNvContentPartPr/>
                <p14:nvPr/>
              </p14:nvContentPartPr>
              <p14:xfrm>
                <a:off x="1100050" y="6146009"/>
                <a:ext cx="14040" cy="117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ECEB35F-A633-EC03-FE07-D1C76E65FCB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1050" y="6137009"/>
                  <a:ext cx="3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BA227DA-C580-EB6D-8D2E-8CD624A6C702}"/>
                    </a:ext>
                  </a:extLst>
                </p14:cNvPr>
                <p14:cNvContentPartPr/>
                <p14:nvPr/>
              </p14:nvContentPartPr>
              <p14:xfrm>
                <a:off x="1170610" y="6152489"/>
                <a:ext cx="118440" cy="70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BA227DA-C580-EB6D-8D2E-8CD624A6C7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1610" y="6143489"/>
                  <a:ext cx="136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33AE9D7-5942-ECA4-D59A-A1D907FF217A}"/>
                    </a:ext>
                  </a:extLst>
                </p14:cNvPr>
                <p14:cNvContentPartPr/>
                <p14:nvPr/>
              </p14:nvContentPartPr>
              <p14:xfrm>
                <a:off x="1379050" y="6143489"/>
                <a:ext cx="55080" cy="51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33AE9D7-5942-ECA4-D59A-A1D907FF217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70410" y="6134849"/>
                  <a:ext cx="72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72B1FDB-1D52-D0C7-FC05-CA530C2CA93C}"/>
                    </a:ext>
                  </a:extLst>
                </p14:cNvPr>
                <p14:cNvContentPartPr/>
                <p14:nvPr/>
              </p14:nvContentPartPr>
              <p14:xfrm>
                <a:off x="1667050" y="6431129"/>
                <a:ext cx="265680" cy="182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72B1FDB-1D52-D0C7-FC05-CA530C2CA93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58410" y="6422129"/>
                  <a:ext cx="283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B599ED-CA84-3ADE-D43C-1CECFB4A099D}"/>
                    </a:ext>
                  </a:extLst>
                </p14:cNvPr>
                <p14:cNvContentPartPr/>
                <p14:nvPr/>
              </p14:nvContentPartPr>
              <p14:xfrm>
                <a:off x="2008690" y="6244289"/>
                <a:ext cx="691200" cy="367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B599ED-CA84-3ADE-D43C-1CECFB4A09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00050" y="6235649"/>
                  <a:ext cx="708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4ECB276-D5E3-1876-DC54-3A8BB058328C}"/>
                    </a:ext>
                  </a:extLst>
                </p14:cNvPr>
                <p14:cNvContentPartPr/>
                <p14:nvPr/>
              </p14:nvContentPartPr>
              <p14:xfrm>
                <a:off x="2981050" y="6233489"/>
                <a:ext cx="1085040" cy="406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4ECB276-D5E3-1876-DC54-3A8BB05832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72410" y="6224849"/>
                  <a:ext cx="11026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95FCD90-E6D7-ABD3-BD62-39DC646C2DBE}"/>
                    </a:ext>
                  </a:extLst>
                </p14:cNvPr>
                <p14:cNvContentPartPr/>
                <p14:nvPr/>
              </p14:nvContentPartPr>
              <p14:xfrm>
                <a:off x="4386490" y="6292169"/>
                <a:ext cx="82440" cy="324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95FCD90-E6D7-ABD3-BD62-39DC646C2DB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77850" y="6283169"/>
                  <a:ext cx="100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42A2D97-583C-BD4F-9C35-60B75A88D396}"/>
                    </a:ext>
                  </a:extLst>
                </p14:cNvPr>
                <p14:cNvContentPartPr/>
                <p14:nvPr/>
              </p14:nvContentPartPr>
              <p14:xfrm>
                <a:off x="4621930" y="6297209"/>
                <a:ext cx="125280" cy="3272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42A2D97-583C-BD4F-9C35-60B75A88D3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13290" y="6288569"/>
                  <a:ext cx="142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3DB5CC1-A6C3-ACF4-0388-EE3E0C8A774A}"/>
                    </a:ext>
                  </a:extLst>
                </p14:cNvPr>
                <p14:cNvContentPartPr/>
                <p14:nvPr/>
              </p14:nvContentPartPr>
              <p14:xfrm>
                <a:off x="5053210" y="6227009"/>
                <a:ext cx="473400" cy="500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3DB5CC1-A6C3-ACF4-0388-EE3E0C8A774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44210" y="6218369"/>
                  <a:ext cx="491040" cy="51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F314192C-11B9-9706-9A57-A3A5BC7D1FE4}"/>
                  </a:ext>
                </a:extLst>
              </p14:cNvPr>
              <p14:cNvContentPartPr/>
              <p14:nvPr/>
            </p14:nvContentPartPr>
            <p14:xfrm>
              <a:off x="5838010" y="6198209"/>
              <a:ext cx="217440" cy="4798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F314192C-11B9-9706-9A57-A3A5BC7D1FE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829370" y="6189569"/>
                <a:ext cx="2350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F636D42-D274-2289-5270-438ADE49D250}"/>
                  </a:ext>
                </a:extLst>
              </p14:cNvPr>
              <p14:cNvContentPartPr/>
              <p14:nvPr/>
            </p14:nvContentPartPr>
            <p14:xfrm>
              <a:off x="6137530" y="6206489"/>
              <a:ext cx="1372680" cy="4568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F636D42-D274-2289-5270-438ADE49D25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128530" y="6197849"/>
                <a:ext cx="13903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ED691A4-7C4D-4601-877A-E2722A7B4ECC}"/>
                  </a:ext>
                </a:extLst>
              </p14:cNvPr>
              <p14:cNvContentPartPr/>
              <p14:nvPr/>
            </p14:nvContentPartPr>
            <p14:xfrm>
              <a:off x="10076650" y="5268329"/>
              <a:ext cx="1520280" cy="3960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ED691A4-7C4D-4601-877A-E2722A7B4EC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067650" y="5259689"/>
                <a:ext cx="153792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8CD69E2-33EE-11B9-424D-4D444C97AB38}"/>
              </a:ext>
            </a:extLst>
          </p:cNvPr>
          <p:cNvGrpSpPr/>
          <p:nvPr/>
        </p:nvGrpSpPr>
        <p:grpSpPr>
          <a:xfrm>
            <a:off x="7759690" y="5420249"/>
            <a:ext cx="4015440" cy="1364400"/>
            <a:chOff x="7759690" y="5420249"/>
            <a:chExt cx="4015440" cy="13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AA79420-823E-53B7-0FD7-C6115A14919B}"/>
                    </a:ext>
                  </a:extLst>
                </p14:cNvPr>
                <p14:cNvContentPartPr/>
                <p14:nvPr/>
              </p14:nvContentPartPr>
              <p14:xfrm>
                <a:off x="7917370" y="5458769"/>
                <a:ext cx="196560" cy="255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AA79420-823E-53B7-0FD7-C6115A14919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08730" y="5449769"/>
                  <a:ext cx="214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B82C7D5-5E24-3F71-FCB3-EA5EE488DB3A}"/>
                    </a:ext>
                  </a:extLst>
                </p14:cNvPr>
                <p14:cNvContentPartPr/>
                <p14:nvPr/>
              </p14:nvContentPartPr>
              <p14:xfrm>
                <a:off x="7996930" y="5596649"/>
                <a:ext cx="142560" cy="34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B82C7D5-5E24-3F71-FCB3-EA5EE488DB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88290" y="5587649"/>
                  <a:ext cx="16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A08864C-878C-09C5-A6E1-5849A66C9741}"/>
                    </a:ext>
                  </a:extLst>
                </p14:cNvPr>
                <p14:cNvContentPartPr/>
                <p14:nvPr/>
              </p14:nvContentPartPr>
              <p14:xfrm>
                <a:off x="8307250" y="5545529"/>
                <a:ext cx="551160" cy="3103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A08864C-878C-09C5-A6E1-5849A66C974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98610" y="5536529"/>
                  <a:ext cx="568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26C107E-8971-CDB5-59FF-63307BC16E0E}"/>
                    </a:ext>
                  </a:extLst>
                </p14:cNvPr>
                <p14:cNvContentPartPr/>
                <p14:nvPr/>
              </p14:nvContentPartPr>
              <p14:xfrm>
                <a:off x="8599570" y="5615009"/>
                <a:ext cx="30600" cy="4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26C107E-8971-CDB5-59FF-63307BC16E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90930" y="5606369"/>
                  <a:ext cx="4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DF75D7A-7447-9620-B2B8-C34F531D4614}"/>
                    </a:ext>
                  </a:extLst>
                </p14:cNvPr>
                <p14:cNvContentPartPr/>
                <p14:nvPr/>
              </p14:nvContentPartPr>
              <p14:xfrm>
                <a:off x="9098890" y="5462729"/>
                <a:ext cx="256320" cy="416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DF75D7A-7447-9620-B2B8-C34F531D461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89890" y="5454089"/>
                  <a:ext cx="273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B9ACBBE-A79B-F75F-F184-E6DC05AB29F8}"/>
                    </a:ext>
                  </a:extLst>
                </p14:cNvPr>
                <p14:cNvContentPartPr/>
                <p14:nvPr/>
              </p14:nvContentPartPr>
              <p14:xfrm>
                <a:off x="9622330" y="5420249"/>
                <a:ext cx="210600" cy="265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B9ACBBE-A79B-F75F-F184-E6DC05AB29F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13330" y="5411609"/>
                  <a:ext cx="228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D597AB3-F00A-0DEF-D734-24CCCE01157C}"/>
                    </a:ext>
                  </a:extLst>
                </p14:cNvPr>
                <p14:cNvContentPartPr/>
                <p14:nvPr/>
              </p14:nvContentPartPr>
              <p14:xfrm>
                <a:off x="9724570" y="5577929"/>
                <a:ext cx="100080" cy="39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D597AB3-F00A-0DEF-D734-24CCCE0115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5570" y="5569289"/>
                  <a:ext cx="117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8D85FE8-C8A7-025D-D70E-8B366C4D100A}"/>
                    </a:ext>
                  </a:extLst>
                </p14:cNvPr>
                <p14:cNvContentPartPr/>
                <p14:nvPr/>
              </p14:nvContentPartPr>
              <p14:xfrm>
                <a:off x="7759690" y="5949809"/>
                <a:ext cx="1274760" cy="358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8D85FE8-C8A7-025D-D70E-8B366C4D10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51050" y="5940809"/>
                  <a:ext cx="12924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54FDE98-479E-D53A-7A31-DD68AB7FB420}"/>
                    </a:ext>
                  </a:extLst>
                </p14:cNvPr>
                <p14:cNvContentPartPr/>
                <p14:nvPr/>
              </p14:nvContentPartPr>
              <p14:xfrm>
                <a:off x="8831050" y="6154649"/>
                <a:ext cx="48240" cy="19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54FDE98-479E-D53A-7A31-DD68AB7FB42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22050" y="6145649"/>
                  <a:ext cx="65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51168BB-C5B3-DBCE-7733-8F21AB7C174E}"/>
                    </a:ext>
                  </a:extLst>
                </p14:cNvPr>
                <p14:cNvContentPartPr/>
                <p14:nvPr/>
              </p14:nvContentPartPr>
              <p14:xfrm>
                <a:off x="9210850" y="5933249"/>
                <a:ext cx="835920" cy="300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51168BB-C5B3-DBCE-7733-8F21AB7C174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01850" y="5924249"/>
                  <a:ext cx="853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590B7A0-895D-EE56-BBC8-21FEB1D9DBE7}"/>
                    </a:ext>
                  </a:extLst>
                </p14:cNvPr>
                <p14:cNvContentPartPr/>
                <p14:nvPr/>
              </p14:nvContentPartPr>
              <p14:xfrm>
                <a:off x="10260970" y="5943689"/>
                <a:ext cx="141480" cy="2660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590B7A0-895D-EE56-BBC8-21FEB1D9DB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52330" y="5935049"/>
                  <a:ext cx="159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B1F359-61CA-AC16-6A4F-BD7FF49369C7}"/>
                    </a:ext>
                  </a:extLst>
                </p14:cNvPr>
                <p14:cNvContentPartPr/>
                <p14:nvPr/>
              </p14:nvContentPartPr>
              <p14:xfrm>
                <a:off x="10466890" y="5945489"/>
                <a:ext cx="163800" cy="247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B1F359-61CA-AC16-6A4F-BD7FF49369C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57890" y="5936849"/>
                  <a:ext cx="181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3FB7E4F-FC95-FDF6-3F79-EEB4FAEFD7D1}"/>
                    </a:ext>
                  </a:extLst>
                </p14:cNvPr>
                <p14:cNvContentPartPr/>
                <p14:nvPr/>
              </p14:nvContentPartPr>
              <p14:xfrm>
                <a:off x="10515490" y="6127649"/>
                <a:ext cx="97200" cy="11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3FB7E4F-FC95-FDF6-3F79-EEB4FAEFD7D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06850" y="6118649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A4B27F7-E446-A237-C830-C83E4093F1AB}"/>
                    </a:ext>
                  </a:extLst>
                </p14:cNvPr>
                <p14:cNvContentPartPr/>
                <p14:nvPr/>
              </p14:nvContentPartPr>
              <p14:xfrm>
                <a:off x="10758130" y="6016769"/>
                <a:ext cx="131040" cy="38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A4B27F7-E446-A237-C830-C83E4093F1A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49130" y="6007769"/>
                  <a:ext cx="148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27116C1-8D66-1297-00C9-23057EDAFAAC}"/>
                    </a:ext>
                  </a:extLst>
                </p14:cNvPr>
                <p14:cNvContentPartPr/>
                <p14:nvPr/>
              </p14:nvContentPartPr>
              <p14:xfrm>
                <a:off x="10727170" y="6117569"/>
                <a:ext cx="176760" cy="8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27116C1-8D66-1297-00C9-23057EDAFAA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18530" y="6108569"/>
                  <a:ext cx="19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E9E5D31-C56A-B800-DDB3-3FCFEEB35E71}"/>
                    </a:ext>
                  </a:extLst>
                </p14:cNvPr>
                <p14:cNvContentPartPr/>
                <p14:nvPr/>
              </p14:nvContentPartPr>
              <p14:xfrm>
                <a:off x="11044330" y="5957729"/>
                <a:ext cx="29520" cy="230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E9E5D31-C56A-B800-DDB3-3FCFEEB35E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35690" y="5949089"/>
                  <a:ext cx="47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28F8F5E-3F12-1252-7908-9C96063B9025}"/>
                    </a:ext>
                  </a:extLst>
                </p14:cNvPr>
                <p14:cNvContentPartPr/>
                <p14:nvPr/>
              </p14:nvContentPartPr>
              <p14:xfrm>
                <a:off x="11181850" y="5962049"/>
                <a:ext cx="218160" cy="2419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28F8F5E-3F12-1252-7908-9C96063B902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73210" y="5953409"/>
                  <a:ext cx="235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F653A2A-6E2B-FB78-BF4A-D43ECCFC39DD}"/>
                    </a:ext>
                  </a:extLst>
                </p14:cNvPr>
                <p14:cNvContentPartPr/>
                <p14:nvPr/>
              </p14:nvContentPartPr>
              <p14:xfrm>
                <a:off x="11584690" y="5941169"/>
                <a:ext cx="28800" cy="284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F653A2A-6E2B-FB78-BF4A-D43ECCFC39D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576050" y="5932529"/>
                  <a:ext cx="46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A5B91C1-758D-8C5B-B273-0EB45218D107}"/>
                    </a:ext>
                  </a:extLst>
                </p14:cNvPr>
                <p14:cNvContentPartPr/>
                <p14:nvPr/>
              </p14:nvContentPartPr>
              <p14:xfrm>
                <a:off x="11498650" y="5954489"/>
                <a:ext cx="276480" cy="1951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A5B91C1-758D-8C5B-B273-0EB45218D10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89650" y="5945489"/>
                  <a:ext cx="29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12AE2F0-CF22-5CE8-5931-7849721465D4}"/>
                    </a:ext>
                  </a:extLst>
                </p14:cNvPr>
                <p14:cNvContentPartPr/>
                <p14:nvPr/>
              </p14:nvContentPartPr>
              <p14:xfrm>
                <a:off x="8103490" y="6385409"/>
                <a:ext cx="1186920" cy="399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12AE2F0-CF22-5CE8-5931-7849721465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94490" y="6376409"/>
                  <a:ext cx="1204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64BDAB0-AE03-82B1-C590-D064D9667DDF}"/>
                    </a:ext>
                  </a:extLst>
                </p14:cNvPr>
                <p14:cNvContentPartPr/>
                <p14:nvPr/>
              </p14:nvContentPartPr>
              <p14:xfrm>
                <a:off x="9553930" y="6400889"/>
                <a:ext cx="259200" cy="293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64BDAB0-AE03-82B1-C590-D064D9667DD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45290" y="6391889"/>
                  <a:ext cx="27684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579E600-EE81-63D9-5D05-82DF16D967E1}"/>
                  </a:ext>
                </a:extLst>
              </p14:cNvPr>
              <p14:cNvContentPartPr/>
              <p14:nvPr/>
            </p14:nvContentPartPr>
            <p14:xfrm>
              <a:off x="9969010" y="6378569"/>
              <a:ext cx="1344600" cy="2916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579E600-EE81-63D9-5D05-82DF16D967E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960010" y="6369569"/>
                <a:ext cx="13622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7F8553BE-38A9-F7ED-B8A2-A0D19DF0ED4A}"/>
                  </a:ext>
                </a:extLst>
              </p14:cNvPr>
              <p14:cNvContentPartPr/>
              <p14:nvPr/>
            </p14:nvContentPartPr>
            <p14:xfrm>
              <a:off x="9722410" y="4742009"/>
              <a:ext cx="304200" cy="1497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7F8553BE-38A9-F7ED-B8A2-A0D19DF0ED4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713770" y="4733009"/>
                <a:ext cx="321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45F25F0-5FFF-09EB-E7FB-66C0FF982BBA}"/>
                  </a:ext>
                </a:extLst>
              </p14:cNvPr>
              <p14:cNvContentPartPr/>
              <p14:nvPr/>
            </p14:nvContentPartPr>
            <p14:xfrm>
              <a:off x="10105810" y="4437089"/>
              <a:ext cx="1349640" cy="3265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45F25F0-5FFF-09EB-E7FB-66C0FF982BB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097170" y="4428449"/>
                <a:ext cx="136728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329E81F-17E5-54BC-A24E-835F56137353}"/>
              </a:ext>
            </a:extLst>
          </p:cNvPr>
          <p:cNvGrpSpPr/>
          <p:nvPr/>
        </p:nvGrpSpPr>
        <p:grpSpPr>
          <a:xfrm>
            <a:off x="10019770" y="4768649"/>
            <a:ext cx="1346760" cy="279720"/>
            <a:chOff x="10019770" y="4768649"/>
            <a:chExt cx="13467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9F6F4F2-517E-6AF5-E83F-35037597B780}"/>
                    </a:ext>
                  </a:extLst>
                </p14:cNvPr>
                <p14:cNvContentPartPr/>
                <p14:nvPr/>
              </p14:nvContentPartPr>
              <p14:xfrm>
                <a:off x="10019770" y="4923089"/>
                <a:ext cx="347400" cy="115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9F6F4F2-517E-6AF5-E83F-35037597B78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011130" y="4914089"/>
                  <a:ext cx="365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C5843BD-84D1-ED35-0669-CA46F637557F}"/>
                    </a:ext>
                  </a:extLst>
                </p14:cNvPr>
                <p14:cNvContentPartPr/>
                <p14:nvPr/>
              </p14:nvContentPartPr>
              <p14:xfrm>
                <a:off x="10235410" y="4913009"/>
                <a:ext cx="157320" cy="135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C5843BD-84D1-ED35-0669-CA46F637557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26410" y="4904009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2455B8A-45A9-939E-3569-1326C70704CC}"/>
                    </a:ext>
                  </a:extLst>
                </p14:cNvPr>
                <p14:cNvContentPartPr/>
                <p14:nvPr/>
              </p14:nvContentPartPr>
              <p14:xfrm>
                <a:off x="10403530" y="4768649"/>
                <a:ext cx="963000" cy="264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2455B8A-45A9-939E-3569-1326C70704C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94890" y="4759649"/>
                  <a:ext cx="980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BD940A2-C6EE-A0AA-4228-72E5F3D545FA}"/>
                    </a:ext>
                  </a:extLst>
                </p14:cNvPr>
                <p14:cNvContentPartPr/>
                <p14:nvPr/>
              </p14:nvContentPartPr>
              <p14:xfrm>
                <a:off x="10986370" y="4890329"/>
                <a:ext cx="71640" cy="11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BD940A2-C6EE-A0AA-4228-72E5F3D545F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77370" y="4881329"/>
                  <a:ext cx="89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4508C6E-318E-99E1-A105-94CFC090FE7C}"/>
                    </a:ext>
                  </a:extLst>
                </p14:cNvPr>
                <p14:cNvContentPartPr/>
                <p14:nvPr/>
              </p14:nvContentPartPr>
              <p14:xfrm>
                <a:off x="10876210" y="4841009"/>
                <a:ext cx="246240" cy="30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4508C6E-318E-99E1-A105-94CFC090FE7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67570" y="4832369"/>
                  <a:ext cx="26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4739754-B75D-74F9-799D-7CC92245B320}"/>
                    </a:ext>
                  </a:extLst>
                </p14:cNvPr>
                <p14:cNvContentPartPr/>
                <p14:nvPr/>
              </p14:nvContentPartPr>
              <p14:xfrm>
                <a:off x="10564090" y="4891409"/>
                <a:ext cx="238320" cy="13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4739754-B75D-74F9-799D-7CC92245B32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55090" y="4882409"/>
                  <a:ext cx="25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E6001B9-31B9-9BDB-E05E-FAAADFCFFF00}"/>
                    </a:ext>
                  </a:extLst>
                </p14:cNvPr>
                <p14:cNvContentPartPr/>
                <p14:nvPr/>
              </p14:nvContentPartPr>
              <p14:xfrm>
                <a:off x="10440970" y="4811129"/>
                <a:ext cx="61920" cy="662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E6001B9-31B9-9BDB-E05E-FAAADFCFFF0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31970" y="4802489"/>
                  <a:ext cx="795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0323AC6-AC76-B40D-CA71-C7DCA68BDCE9}"/>
              </a:ext>
            </a:extLst>
          </p:cNvPr>
          <p:cNvGrpSpPr/>
          <p:nvPr/>
        </p:nvGrpSpPr>
        <p:grpSpPr>
          <a:xfrm>
            <a:off x="9791890" y="3624209"/>
            <a:ext cx="1997280" cy="426600"/>
            <a:chOff x="9791890" y="3624209"/>
            <a:chExt cx="199728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7B13DF9-A384-7982-C3A2-B3245B816967}"/>
                    </a:ext>
                  </a:extLst>
                </p14:cNvPr>
                <p14:cNvContentPartPr/>
                <p14:nvPr/>
              </p14:nvContentPartPr>
              <p14:xfrm>
                <a:off x="9805210" y="3976289"/>
                <a:ext cx="408600" cy="334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7B13DF9-A384-7982-C3A2-B3245B81696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796210" y="3967649"/>
                  <a:ext cx="426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B51F00A-4101-5DDF-6571-763C92FFE9AE}"/>
                    </a:ext>
                  </a:extLst>
                </p14:cNvPr>
                <p14:cNvContentPartPr/>
                <p14:nvPr/>
              </p14:nvContentPartPr>
              <p14:xfrm>
                <a:off x="9791890" y="3959729"/>
                <a:ext cx="118080" cy="91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B51F00A-4101-5DDF-6571-763C92FFE9A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783250" y="3950729"/>
                  <a:ext cx="135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2B069B3-4A0D-A519-04A1-F4221EE19703}"/>
                    </a:ext>
                  </a:extLst>
                </p14:cNvPr>
                <p14:cNvContentPartPr/>
                <p14:nvPr/>
              </p14:nvContentPartPr>
              <p14:xfrm>
                <a:off x="10301650" y="3752369"/>
                <a:ext cx="767160" cy="240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2B069B3-4A0D-A519-04A1-F4221EE1970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92650" y="3743369"/>
                  <a:ext cx="784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E7EC7EB-9E9C-3397-77B4-0A6EEAF46BDA}"/>
                    </a:ext>
                  </a:extLst>
                </p14:cNvPr>
                <p14:cNvContentPartPr/>
                <p14:nvPr/>
              </p14:nvContentPartPr>
              <p14:xfrm>
                <a:off x="11272570" y="3624209"/>
                <a:ext cx="438120" cy="3427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E7EC7EB-9E9C-3397-77B4-0A6EEAF46BD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263570" y="3615209"/>
                  <a:ext cx="455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9A30C11-8B07-8100-722B-9E1ECEE17DDE}"/>
                    </a:ext>
                  </a:extLst>
                </p14:cNvPr>
                <p14:cNvContentPartPr/>
                <p14:nvPr/>
              </p14:nvContentPartPr>
              <p14:xfrm>
                <a:off x="11474890" y="3741929"/>
                <a:ext cx="314280" cy="16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9A30C11-8B07-8100-722B-9E1ECEE17DD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466250" y="3732929"/>
                  <a:ext cx="33192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683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717758-2149-CEB3-29C0-69F412A7997C}"/>
                  </a:ext>
                </a:extLst>
              </p14:cNvPr>
              <p14:cNvContentPartPr/>
              <p14:nvPr/>
            </p14:nvContentPartPr>
            <p14:xfrm>
              <a:off x="978370" y="516689"/>
              <a:ext cx="1324800" cy="46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717758-2149-CEB3-29C0-69F412A799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730" y="507689"/>
                <a:ext cx="13424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8951E6-3ED9-4BF3-4973-BB2312747562}"/>
                  </a:ext>
                </a:extLst>
              </p14:cNvPr>
              <p14:cNvContentPartPr/>
              <p14:nvPr/>
            </p14:nvContentPartPr>
            <p14:xfrm>
              <a:off x="1403170" y="578609"/>
              <a:ext cx="282240" cy="46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8951E6-3ED9-4BF3-4973-BB23127475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4170" y="569609"/>
                <a:ext cx="299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BBD2FB-9124-7556-15E1-93692B44BC47}"/>
                  </a:ext>
                </a:extLst>
              </p14:cNvPr>
              <p14:cNvContentPartPr/>
              <p14:nvPr/>
            </p14:nvContentPartPr>
            <p14:xfrm>
              <a:off x="2560930" y="673649"/>
              <a:ext cx="112680" cy="1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BBD2FB-9124-7556-15E1-93692B44BC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290" y="665009"/>
                <a:ext cx="130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979ED9-6BCA-DA9D-B81A-D278F18258A1}"/>
                  </a:ext>
                </a:extLst>
              </p14:cNvPr>
              <p14:cNvContentPartPr/>
              <p14:nvPr/>
            </p14:nvContentPartPr>
            <p14:xfrm>
              <a:off x="2493610" y="787769"/>
              <a:ext cx="21096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979ED9-6BCA-DA9D-B81A-D278F18258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4970" y="778769"/>
                <a:ext cx="228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C09180-58A4-5B9C-C4D2-56A328DB6E32}"/>
                  </a:ext>
                </a:extLst>
              </p14:cNvPr>
              <p14:cNvContentPartPr/>
              <p14:nvPr/>
            </p14:nvContentPartPr>
            <p14:xfrm>
              <a:off x="2951530" y="573209"/>
              <a:ext cx="241920" cy="27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C09180-58A4-5B9C-C4D2-56A328DB6E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2530" y="564569"/>
                <a:ext cx="2595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8A4296-9FFC-97B4-3AD2-27727252DCCB}"/>
                  </a:ext>
                </a:extLst>
              </p14:cNvPr>
              <p14:cNvContentPartPr/>
              <p14:nvPr/>
            </p14:nvContentPartPr>
            <p14:xfrm>
              <a:off x="3296050" y="450449"/>
              <a:ext cx="101160" cy="42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8A4296-9FFC-97B4-3AD2-27727252DC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7410" y="441809"/>
                <a:ext cx="1188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3AFF6F-097E-14DC-F6BD-DB9845BA098C}"/>
                  </a:ext>
                </a:extLst>
              </p14:cNvPr>
              <p14:cNvContentPartPr/>
              <p14:nvPr/>
            </p14:nvContentPartPr>
            <p14:xfrm>
              <a:off x="3580090" y="597329"/>
              <a:ext cx="18360" cy="243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3AFF6F-097E-14DC-F6BD-DB9845BA09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1450" y="588329"/>
                <a:ext cx="36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5C874A-8D8B-1B95-5659-D3D4201EA34A}"/>
                  </a:ext>
                </a:extLst>
              </p14:cNvPr>
              <p14:cNvContentPartPr/>
              <p14:nvPr/>
            </p14:nvContentPartPr>
            <p14:xfrm>
              <a:off x="3429970" y="588689"/>
              <a:ext cx="292680" cy="20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5C874A-8D8B-1B95-5659-D3D4201EA3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1330" y="580049"/>
                <a:ext cx="310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5B0C7C-955F-115D-E448-14542635F212}"/>
                  </a:ext>
                </a:extLst>
              </p14:cNvPr>
              <p14:cNvContentPartPr/>
              <p14:nvPr/>
            </p14:nvContentPartPr>
            <p14:xfrm>
              <a:off x="3783850" y="406889"/>
              <a:ext cx="113760" cy="506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5B0C7C-955F-115D-E448-14542635F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74850" y="398249"/>
                <a:ext cx="1314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9021F5-F646-E5F4-7675-48F68FE54E8A}"/>
                  </a:ext>
                </a:extLst>
              </p14:cNvPr>
              <p14:cNvContentPartPr/>
              <p14:nvPr/>
            </p14:nvContentPartPr>
            <p14:xfrm>
              <a:off x="4102810" y="648449"/>
              <a:ext cx="239760" cy="2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9021F5-F646-E5F4-7675-48F68FE54E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94170" y="639449"/>
                <a:ext cx="257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CC0C597-51A2-6A5C-6454-728DDE91E5D4}"/>
                  </a:ext>
                </a:extLst>
              </p14:cNvPr>
              <p14:cNvContentPartPr/>
              <p14:nvPr/>
            </p14:nvContentPartPr>
            <p14:xfrm>
              <a:off x="4092370" y="768689"/>
              <a:ext cx="285840" cy="31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CC0C597-51A2-6A5C-6454-728DDE91E5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3730" y="760049"/>
                <a:ext cx="3034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AF9E435-54B9-EEB6-628D-FEB036DC2A6E}"/>
              </a:ext>
            </a:extLst>
          </p:cNvPr>
          <p:cNvGrpSpPr/>
          <p:nvPr/>
        </p:nvGrpSpPr>
        <p:grpSpPr>
          <a:xfrm>
            <a:off x="4612210" y="383129"/>
            <a:ext cx="892080" cy="532440"/>
            <a:chOff x="4612210" y="383129"/>
            <a:chExt cx="8920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9E0733-97E0-AA7C-ACD4-F869511217D6}"/>
                    </a:ext>
                  </a:extLst>
                </p14:cNvPr>
                <p14:cNvContentPartPr/>
                <p14:nvPr/>
              </p14:nvContentPartPr>
              <p14:xfrm>
                <a:off x="4612210" y="470969"/>
                <a:ext cx="167760" cy="36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9E0733-97E0-AA7C-ACD4-F869511217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3570" y="461969"/>
                  <a:ext cx="185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805B41-B722-BE49-D31C-6EE8B886804F}"/>
                    </a:ext>
                  </a:extLst>
                </p14:cNvPr>
                <p14:cNvContentPartPr/>
                <p14:nvPr/>
              </p14:nvContentPartPr>
              <p14:xfrm>
                <a:off x="4923970" y="383129"/>
                <a:ext cx="164880" cy="53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805B41-B722-BE49-D31C-6EE8B88680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15330" y="374129"/>
                  <a:ext cx="1825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7BDC69-6E5A-7105-28CF-721A5055E18F}"/>
                    </a:ext>
                  </a:extLst>
                </p14:cNvPr>
                <p14:cNvContentPartPr/>
                <p14:nvPr/>
              </p14:nvContentPartPr>
              <p14:xfrm>
                <a:off x="5103610" y="488249"/>
                <a:ext cx="400680" cy="331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7BDC69-6E5A-7105-28CF-721A5055E1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4970" y="479249"/>
                  <a:ext cx="41832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FD5F4-3130-2FA0-B698-71B92C24342A}"/>
              </a:ext>
            </a:extLst>
          </p:cNvPr>
          <p:cNvGrpSpPr/>
          <p:nvPr/>
        </p:nvGrpSpPr>
        <p:grpSpPr>
          <a:xfrm>
            <a:off x="5744050" y="378809"/>
            <a:ext cx="954360" cy="490680"/>
            <a:chOff x="5744050" y="378809"/>
            <a:chExt cx="95436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7323F0-30EA-63F4-08FB-86C7A4A58C5E}"/>
                    </a:ext>
                  </a:extLst>
                </p14:cNvPr>
                <p14:cNvContentPartPr/>
                <p14:nvPr/>
              </p14:nvContentPartPr>
              <p14:xfrm>
                <a:off x="5744050" y="609209"/>
                <a:ext cx="316080" cy="17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7323F0-30EA-63F4-08FB-86C7A4A58C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5050" y="600209"/>
                  <a:ext cx="333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9D5326-3515-E900-A6A4-30C677530429}"/>
                    </a:ext>
                  </a:extLst>
                </p14:cNvPr>
                <p14:cNvContentPartPr/>
                <p14:nvPr/>
              </p14:nvContentPartPr>
              <p14:xfrm>
                <a:off x="6147610" y="391049"/>
                <a:ext cx="176040" cy="434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9D5326-3515-E900-A6A4-30C6775304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38970" y="382049"/>
                  <a:ext cx="1936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2B7E95-989E-8C2E-8B04-1A5E279BD2ED}"/>
                    </a:ext>
                  </a:extLst>
                </p14:cNvPr>
                <p14:cNvContentPartPr/>
                <p14:nvPr/>
              </p14:nvContentPartPr>
              <p14:xfrm>
                <a:off x="6452890" y="515249"/>
                <a:ext cx="23040" cy="237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2B7E95-989E-8C2E-8B04-1A5E279BD2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44250" y="506249"/>
                  <a:ext cx="40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15A7E7-ED0F-1B69-9C2F-A19B9E8FD5C4}"/>
                    </a:ext>
                  </a:extLst>
                </p14:cNvPr>
                <p14:cNvContentPartPr/>
                <p14:nvPr/>
              </p14:nvContentPartPr>
              <p14:xfrm>
                <a:off x="6339850" y="529649"/>
                <a:ext cx="24444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15A7E7-ED0F-1B69-9C2F-A19B9E8FD5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0850" y="520649"/>
                  <a:ext cx="262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350F74-3078-CCE3-84F8-7530130FB0D1}"/>
                    </a:ext>
                  </a:extLst>
                </p14:cNvPr>
                <p14:cNvContentPartPr/>
                <p14:nvPr/>
              </p14:nvContentPartPr>
              <p14:xfrm>
                <a:off x="6600490" y="378809"/>
                <a:ext cx="97920" cy="490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350F74-3078-CCE3-84F8-7530130FB0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91490" y="370169"/>
                  <a:ext cx="11556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3B66A7-F631-9246-2032-7389E18E9FDF}"/>
              </a:ext>
            </a:extLst>
          </p:cNvPr>
          <p:cNvGrpSpPr/>
          <p:nvPr/>
        </p:nvGrpSpPr>
        <p:grpSpPr>
          <a:xfrm>
            <a:off x="7002970" y="172889"/>
            <a:ext cx="2259720" cy="699840"/>
            <a:chOff x="7002970" y="172889"/>
            <a:chExt cx="225972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6BB931-2AFA-B90F-F960-D60C77A16B18}"/>
                    </a:ext>
                  </a:extLst>
                </p14:cNvPr>
                <p14:cNvContentPartPr/>
                <p14:nvPr/>
              </p14:nvContentPartPr>
              <p14:xfrm>
                <a:off x="7002970" y="578609"/>
                <a:ext cx="236520" cy="1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6BB931-2AFA-B90F-F960-D60C77A16B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94330" y="569609"/>
                  <a:ext cx="25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04F1E0-9F1A-5C07-822C-1A47ADB25746}"/>
                    </a:ext>
                  </a:extLst>
                </p14:cNvPr>
                <p14:cNvContentPartPr/>
                <p14:nvPr/>
              </p14:nvContentPartPr>
              <p14:xfrm>
                <a:off x="7337050" y="336689"/>
                <a:ext cx="564480" cy="318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04F1E0-9F1A-5C07-822C-1A47ADB257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28410" y="327689"/>
                  <a:ext cx="582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75CDD2-C6FE-63A8-7B55-7893723087FA}"/>
                    </a:ext>
                  </a:extLst>
                </p14:cNvPr>
                <p14:cNvContentPartPr/>
                <p14:nvPr/>
              </p14:nvContentPartPr>
              <p14:xfrm>
                <a:off x="8098810" y="490769"/>
                <a:ext cx="317880" cy="17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75CDD2-C6FE-63A8-7B55-7893723087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89810" y="481769"/>
                  <a:ext cx="335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C7CB22-55FF-AE3F-5883-836814FB57C0}"/>
                    </a:ext>
                  </a:extLst>
                </p14:cNvPr>
                <p14:cNvContentPartPr/>
                <p14:nvPr/>
              </p14:nvContentPartPr>
              <p14:xfrm>
                <a:off x="8553850" y="293849"/>
                <a:ext cx="142920" cy="497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C7CB22-55FF-AE3F-5883-836814FB57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44850" y="285209"/>
                  <a:ext cx="1605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C9BF75-50D1-74AE-634E-7BA9CC20B9B9}"/>
                    </a:ext>
                  </a:extLst>
                </p14:cNvPr>
                <p14:cNvContentPartPr/>
                <p14:nvPr/>
              </p14:nvContentPartPr>
              <p14:xfrm>
                <a:off x="8732770" y="510569"/>
                <a:ext cx="144720" cy="15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C9BF75-50D1-74AE-634E-7BA9CC20B9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23770" y="501569"/>
                  <a:ext cx="162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516A74-BAB9-0A76-8C0B-0AC4CF80CB30}"/>
                    </a:ext>
                  </a:extLst>
                </p14:cNvPr>
                <p14:cNvContentPartPr/>
                <p14:nvPr/>
              </p14:nvContentPartPr>
              <p14:xfrm>
                <a:off x="8881090" y="338489"/>
                <a:ext cx="164880" cy="45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516A74-BAB9-0A76-8C0B-0AC4CF80CB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72090" y="329849"/>
                  <a:ext cx="1825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2AA768-4762-AB68-60C4-F50811D9CAD4}"/>
                    </a:ext>
                  </a:extLst>
                </p14:cNvPr>
                <p14:cNvContentPartPr/>
                <p14:nvPr/>
              </p14:nvContentPartPr>
              <p14:xfrm>
                <a:off x="9081250" y="172889"/>
                <a:ext cx="181440" cy="69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2AA768-4762-AB68-60C4-F50811D9CA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72610" y="163889"/>
                  <a:ext cx="199080" cy="71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A6CB26-A0D2-6D89-BAF2-6A837C7C90A0}"/>
                  </a:ext>
                </a:extLst>
              </p14:cNvPr>
              <p14:cNvContentPartPr/>
              <p14:nvPr/>
            </p14:nvContentPartPr>
            <p14:xfrm>
              <a:off x="4907410" y="952289"/>
              <a:ext cx="874080" cy="457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A6CB26-A0D2-6D89-BAF2-6A837C7C90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8410" y="943649"/>
                <a:ext cx="8917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888BF7-0C8F-2202-1AFF-86281DF0AEFA}"/>
                  </a:ext>
                </a:extLst>
              </p14:cNvPr>
              <p14:cNvContentPartPr/>
              <p14:nvPr/>
            </p14:nvContentPartPr>
            <p14:xfrm>
              <a:off x="5595010" y="954089"/>
              <a:ext cx="241560" cy="140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888BF7-0C8F-2202-1AFF-86281DF0A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86370" y="945449"/>
                <a:ext cx="259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71DCBAB-630B-0AD0-9FD7-F245B3E47890}"/>
                  </a:ext>
                </a:extLst>
              </p14:cNvPr>
              <p14:cNvContentPartPr/>
              <p14:nvPr/>
            </p14:nvContentPartPr>
            <p14:xfrm>
              <a:off x="5123050" y="1377089"/>
              <a:ext cx="1464480" cy="469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71DCBAB-630B-0AD0-9FD7-F245B3E478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14410" y="1368089"/>
                <a:ext cx="14821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571DB8-BCF4-B710-2C62-93F48E8ED8AC}"/>
                  </a:ext>
                </a:extLst>
              </p14:cNvPr>
              <p14:cNvContentPartPr/>
              <p14:nvPr/>
            </p14:nvContentPartPr>
            <p14:xfrm>
              <a:off x="6775450" y="1386089"/>
              <a:ext cx="297720" cy="558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571DB8-BCF4-B710-2C62-93F48E8ED8A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66810" y="1377089"/>
                <a:ext cx="31536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2DEA4FA-36D3-B92C-8A86-2F6021EBC9FF}"/>
                  </a:ext>
                </a:extLst>
              </p14:cNvPr>
              <p14:cNvContentPartPr/>
              <p14:nvPr/>
            </p14:nvContentPartPr>
            <p14:xfrm>
              <a:off x="7272250" y="1302929"/>
              <a:ext cx="1096200" cy="455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2DEA4FA-36D3-B92C-8A86-2F6021EBC9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63250" y="1294289"/>
                <a:ext cx="11138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118644-FC2E-C02C-85DF-253D3481D1FE}"/>
                  </a:ext>
                </a:extLst>
              </p14:cNvPr>
              <p14:cNvContentPartPr/>
              <p14:nvPr/>
            </p14:nvContentPartPr>
            <p14:xfrm>
              <a:off x="7852210" y="1444769"/>
              <a:ext cx="288000" cy="60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118644-FC2E-C02C-85DF-253D3481D1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43570" y="1436129"/>
                <a:ext cx="3056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BE78CEB-8432-7920-0775-7A0F68C69FFF}"/>
                  </a:ext>
                </a:extLst>
              </p14:cNvPr>
              <p14:cNvContentPartPr/>
              <p14:nvPr/>
            </p14:nvContentPartPr>
            <p14:xfrm>
              <a:off x="7403290" y="1476449"/>
              <a:ext cx="324000" cy="42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BE78CEB-8432-7920-0775-7A0F68C69FF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94290" y="1467449"/>
                <a:ext cx="3416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87DE90-BAF3-7AAB-62CB-3FB8D89BD1FD}"/>
                  </a:ext>
                </a:extLst>
              </p14:cNvPr>
              <p14:cNvContentPartPr/>
              <p14:nvPr/>
            </p14:nvContentPartPr>
            <p14:xfrm>
              <a:off x="8625130" y="1243889"/>
              <a:ext cx="1581840" cy="418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87DE90-BAF3-7AAB-62CB-3FB8D89BD1F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16130" y="1235249"/>
                <a:ext cx="15994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D2FDA3-85D6-A4B3-19FD-2E9EE6C563BF}"/>
                  </a:ext>
                </a:extLst>
              </p14:cNvPr>
              <p14:cNvContentPartPr/>
              <p14:nvPr/>
            </p14:nvContentPartPr>
            <p14:xfrm>
              <a:off x="9299770" y="1376009"/>
              <a:ext cx="3924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D2FDA3-85D6-A4B3-19FD-2E9EE6C563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90770" y="1367009"/>
                <a:ext cx="56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93B443-1313-9EB8-3906-FAFE3535B72C}"/>
                  </a:ext>
                </a:extLst>
              </p14:cNvPr>
              <p14:cNvContentPartPr/>
              <p14:nvPr/>
            </p14:nvContentPartPr>
            <p14:xfrm>
              <a:off x="3917410" y="2142809"/>
              <a:ext cx="466920" cy="271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93B443-1313-9EB8-3906-FAFE3535B72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08410" y="2133809"/>
                <a:ext cx="4845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B856C85-0F9E-EF86-5254-8CCA378B34A6}"/>
                  </a:ext>
                </a:extLst>
              </p14:cNvPr>
              <p14:cNvContentPartPr/>
              <p14:nvPr/>
            </p14:nvContentPartPr>
            <p14:xfrm>
              <a:off x="3968170" y="2244329"/>
              <a:ext cx="371160" cy="14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B856C85-0F9E-EF86-5254-8CCA378B34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59530" y="2235329"/>
                <a:ext cx="388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93E52C7-AEA3-2D30-0C4F-75B72F921DC5}"/>
                  </a:ext>
                </a:extLst>
              </p14:cNvPr>
              <p14:cNvContentPartPr/>
              <p14:nvPr/>
            </p14:nvContentPartPr>
            <p14:xfrm>
              <a:off x="4623010" y="2053529"/>
              <a:ext cx="352800" cy="290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93E52C7-AEA3-2D30-0C4F-75B72F921D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14010" y="2044529"/>
                <a:ext cx="3704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13A7BB-0DC1-F16D-E076-902C4C124651}"/>
                  </a:ext>
                </a:extLst>
              </p14:cNvPr>
              <p14:cNvContentPartPr/>
              <p14:nvPr/>
            </p14:nvContentPartPr>
            <p14:xfrm>
              <a:off x="5250850" y="2024729"/>
              <a:ext cx="1556640" cy="4514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13A7BB-0DC1-F16D-E076-902C4C12465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42210" y="2015729"/>
                <a:ext cx="1574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A41183B-577A-8445-91CC-10AAD7B77953}"/>
                  </a:ext>
                </a:extLst>
              </p14:cNvPr>
              <p14:cNvContentPartPr/>
              <p14:nvPr/>
            </p14:nvContentPartPr>
            <p14:xfrm>
              <a:off x="6399610" y="1968569"/>
              <a:ext cx="48960" cy="147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A41183B-577A-8445-91CC-10AAD7B779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90610" y="1959569"/>
                <a:ext cx="66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B5388A5-0950-7B7F-3712-1DF5A6271335}"/>
                  </a:ext>
                </a:extLst>
              </p14:cNvPr>
              <p14:cNvContentPartPr/>
              <p14:nvPr/>
            </p14:nvContentPartPr>
            <p14:xfrm>
              <a:off x="7065250" y="2014649"/>
              <a:ext cx="323280" cy="254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B5388A5-0950-7B7F-3712-1DF5A62713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56250" y="2006009"/>
                <a:ext cx="340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415B1-152F-6937-64AA-70C4D41166B2}"/>
                  </a:ext>
                </a:extLst>
              </p14:cNvPr>
              <p14:cNvContentPartPr/>
              <p14:nvPr/>
            </p14:nvContentPartPr>
            <p14:xfrm>
              <a:off x="7284850" y="2064689"/>
              <a:ext cx="136800" cy="46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415B1-152F-6937-64AA-70C4D41166B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75850" y="2056049"/>
                <a:ext cx="1544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4F7621-CFE7-B97D-C5B3-2D57FCA73E4A}"/>
                  </a:ext>
                </a:extLst>
              </p14:cNvPr>
              <p14:cNvContentPartPr/>
              <p14:nvPr/>
            </p14:nvContentPartPr>
            <p14:xfrm>
              <a:off x="7607050" y="1858769"/>
              <a:ext cx="2225520" cy="628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4F7621-CFE7-B97D-C5B3-2D57FCA73E4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8410" y="1849769"/>
                <a:ext cx="224316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A7EBEE-FAC9-6F73-E35F-D71A6701E7CF}"/>
                  </a:ext>
                </a:extLst>
              </p14:cNvPr>
              <p14:cNvContentPartPr/>
              <p14:nvPr/>
            </p14:nvContentPartPr>
            <p14:xfrm>
              <a:off x="9131650" y="2020049"/>
              <a:ext cx="225360" cy="11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A7EBEE-FAC9-6F73-E35F-D71A6701E7C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122650" y="2011049"/>
                <a:ext cx="243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AA86DAC-EDF9-679E-9169-A0C6B2979AA6}"/>
                  </a:ext>
                </a:extLst>
              </p14:cNvPr>
              <p14:cNvContentPartPr/>
              <p14:nvPr/>
            </p14:nvContentPartPr>
            <p14:xfrm>
              <a:off x="7609930" y="2027249"/>
              <a:ext cx="448920" cy="608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AA86DAC-EDF9-679E-9169-A0C6B2979AA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01290" y="2018249"/>
                <a:ext cx="466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DD615A-E9B8-4A7C-0D9B-53A56EA560CD}"/>
                  </a:ext>
                </a:extLst>
              </p14:cNvPr>
              <p14:cNvContentPartPr/>
              <p14:nvPr/>
            </p14:nvContentPartPr>
            <p14:xfrm>
              <a:off x="10254490" y="1921049"/>
              <a:ext cx="34920" cy="2890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DD615A-E9B8-4A7C-0D9B-53A56EA560C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245850" y="1912409"/>
                <a:ext cx="525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5A8725-7F90-AF24-01FB-E88811D4C4FE}"/>
                  </a:ext>
                </a:extLst>
              </p14:cNvPr>
              <p14:cNvContentPartPr/>
              <p14:nvPr/>
            </p14:nvContentPartPr>
            <p14:xfrm>
              <a:off x="10113370" y="1873529"/>
              <a:ext cx="492840" cy="54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5A8725-7F90-AF24-01FB-E88811D4C4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04370" y="1864529"/>
                <a:ext cx="51048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9D0F654-25A3-A02E-8228-E9B8E0600A88}"/>
              </a:ext>
            </a:extLst>
          </p:cNvPr>
          <p:cNvGrpSpPr/>
          <p:nvPr/>
        </p:nvGrpSpPr>
        <p:grpSpPr>
          <a:xfrm>
            <a:off x="2696650" y="1465649"/>
            <a:ext cx="2307960" cy="572040"/>
            <a:chOff x="2696650" y="1465649"/>
            <a:chExt cx="230796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2B1437-6F9C-C619-806D-3EBBDB5C6DEA}"/>
                    </a:ext>
                  </a:extLst>
                </p14:cNvPr>
                <p14:cNvContentPartPr/>
                <p14:nvPr/>
              </p14:nvContentPartPr>
              <p14:xfrm>
                <a:off x="3612850" y="1726289"/>
                <a:ext cx="177480" cy="23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2B1437-6F9C-C619-806D-3EBBDB5C6D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3850" y="1717649"/>
                  <a:ext cx="19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043D50-CD3D-BA86-0F67-DB5EF10E9CA8}"/>
                    </a:ext>
                  </a:extLst>
                </p14:cNvPr>
                <p14:cNvContentPartPr/>
                <p14:nvPr/>
              </p14:nvContentPartPr>
              <p14:xfrm>
                <a:off x="3583330" y="1823129"/>
                <a:ext cx="241920" cy="2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043D50-CD3D-BA86-0F67-DB5EF10E9C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4330" y="1814489"/>
                  <a:ext cx="25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73EAD4-FF77-F3FD-A0AF-0445B434629E}"/>
                    </a:ext>
                  </a:extLst>
                </p14:cNvPr>
                <p14:cNvContentPartPr/>
                <p14:nvPr/>
              </p14:nvContentPartPr>
              <p14:xfrm>
                <a:off x="4029010" y="1465649"/>
                <a:ext cx="975600" cy="435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73EAD4-FF77-F3FD-A0AF-0445B43462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20370" y="1457009"/>
                  <a:ext cx="993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1FB64F-2391-C517-D483-DBEFAD3AB42B}"/>
                    </a:ext>
                  </a:extLst>
                </p14:cNvPr>
                <p14:cNvContentPartPr/>
                <p14:nvPr/>
              </p14:nvContentPartPr>
              <p14:xfrm>
                <a:off x="4386130" y="1576889"/>
                <a:ext cx="367920" cy="49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1FB64F-2391-C517-D483-DBEFAD3AB4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77490" y="1567889"/>
                  <a:ext cx="385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CFB003-3B09-9AF2-8635-9EDEC006A4C9}"/>
                    </a:ext>
                  </a:extLst>
                </p14:cNvPr>
                <p14:cNvContentPartPr/>
                <p14:nvPr/>
              </p14:nvContentPartPr>
              <p14:xfrm>
                <a:off x="4120810" y="1604249"/>
                <a:ext cx="377280" cy="5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CFB003-3B09-9AF2-8635-9EDEC006A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11810" y="1595609"/>
                  <a:ext cx="39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9A9134-5A13-000E-DEB5-D2DE5861065E}"/>
                    </a:ext>
                  </a:extLst>
                </p14:cNvPr>
                <p14:cNvContentPartPr/>
                <p14:nvPr/>
              </p14:nvContentPartPr>
              <p14:xfrm>
                <a:off x="2696650" y="1756889"/>
                <a:ext cx="289800" cy="175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9A9134-5A13-000E-DEB5-D2DE586106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87650" y="1747889"/>
                  <a:ext cx="307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92661B-1C32-E9D0-E4E7-C9E144AEB9C8}"/>
                    </a:ext>
                  </a:extLst>
                </p14:cNvPr>
                <p14:cNvContentPartPr/>
                <p14:nvPr/>
              </p14:nvContentPartPr>
              <p14:xfrm>
                <a:off x="3120010" y="1532609"/>
                <a:ext cx="128520" cy="439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92661B-1C32-E9D0-E4E7-C9E144AEB9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11010" y="1523969"/>
                  <a:ext cx="1461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F29D45-3AA1-4236-6E7C-F89EE98EE099}"/>
                    </a:ext>
                  </a:extLst>
                </p14:cNvPr>
                <p14:cNvContentPartPr/>
                <p14:nvPr/>
              </p14:nvContentPartPr>
              <p14:xfrm>
                <a:off x="3356170" y="1690649"/>
                <a:ext cx="17640" cy="217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F29D45-3AA1-4236-6E7C-F89EE98EE09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47170" y="1682009"/>
                  <a:ext cx="3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8219E8-4F21-4F86-A954-B74D593237A5}"/>
                    </a:ext>
                  </a:extLst>
                </p14:cNvPr>
                <p14:cNvContentPartPr/>
                <p14:nvPr/>
              </p14:nvContentPartPr>
              <p14:xfrm>
                <a:off x="3224770" y="1719449"/>
                <a:ext cx="295920" cy="36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8219E8-4F21-4F86-A954-B74D593237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15770" y="1710449"/>
                  <a:ext cx="313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135EE1-BFED-F90A-B583-CA0386E7DAEC}"/>
                    </a:ext>
                  </a:extLst>
                </p14:cNvPr>
                <p14:cNvContentPartPr/>
                <p14:nvPr/>
              </p14:nvContentPartPr>
              <p14:xfrm>
                <a:off x="3450850" y="1513889"/>
                <a:ext cx="167400" cy="523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135EE1-BFED-F90A-B583-CA0386E7DA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42210" y="1505249"/>
                  <a:ext cx="18504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16D2E9-A9EB-F67D-158A-EB261042FBE7}"/>
              </a:ext>
            </a:extLst>
          </p:cNvPr>
          <p:cNvGrpSpPr/>
          <p:nvPr/>
        </p:nvGrpSpPr>
        <p:grpSpPr>
          <a:xfrm>
            <a:off x="1136410" y="3078089"/>
            <a:ext cx="3510360" cy="434880"/>
            <a:chOff x="1136410" y="3078089"/>
            <a:chExt cx="35103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21F43F-5CF3-D92C-47A0-CFBB40B80A2C}"/>
                    </a:ext>
                  </a:extLst>
                </p14:cNvPr>
                <p14:cNvContentPartPr/>
                <p14:nvPr/>
              </p14:nvContentPartPr>
              <p14:xfrm>
                <a:off x="1136410" y="3106169"/>
                <a:ext cx="153720" cy="37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21F43F-5CF3-D92C-47A0-CFBB40B80A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7770" y="3097529"/>
                  <a:ext cx="171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46ADCC-040B-313B-3432-E123FD08F9ED}"/>
                    </a:ext>
                  </a:extLst>
                </p14:cNvPr>
                <p14:cNvContentPartPr/>
                <p14:nvPr/>
              </p14:nvContentPartPr>
              <p14:xfrm>
                <a:off x="1407490" y="3189329"/>
                <a:ext cx="163800" cy="286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46ADCC-040B-313B-3432-E123FD08F9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98850" y="3180689"/>
                  <a:ext cx="181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97D02F-3D99-5F39-4C32-DC030D767027}"/>
                    </a:ext>
                  </a:extLst>
                </p14:cNvPr>
                <p14:cNvContentPartPr/>
                <p14:nvPr/>
              </p14:nvContentPartPr>
              <p14:xfrm>
                <a:off x="1426210" y="3289049"/>
                <a:ext cx="200520" cy="25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97D02F-3D99-5F39-4C32-DC030D7670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7210" y="3280409"/>
                  <a:ext cx="21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DD3887-AEBF-EC48-62B0-6F869927EAA0}"/>
                    </a:ext>
                  </a:extLst>
                </p14:cNvPr>
                <p14:cNvContentPartPr/>
                <p14:nvPr/>
              </p14:nvContentPartPr>
              <p14:xfrm>
                <a:off x="1425490" y="3163409"/>
                <a:ext cx="244440" cy="48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DD3887-AEBF-EC48-62B0-6F869927EA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16850" y="3154409"/>
                  <a:ext cx="262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595196-876A-91D1-89CD-349154221C27}"/>
                    </a:ext>
                  </a:extLst>
                </p14:cNvPr>
                <p14:cNvContentPartPr/>
                <p14:nvPr/>
              </p14:nvContentPartPr>
              <p14:xfrm>
                <a:off x="1927690" y="3258449"/>
                <a:ext cx="224280" cy="24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595196-876A-91D1-89CD-349154221C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18690" y="3249809"/>
                  <a:ext cx="241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0D4F86-1FD7-EE90-5D24-1688E14BFC2B}"/>
                    </a:ext>
                  </a:extLst>
                </p14:cNvPr>
                <p14:cNvContentPartPr/>
                <p14:nvPr/>
              </p14:nvContentPartPr>
              <p14:xfrm>
                <a:off x="1940290" y="3323249"/>
                <a:ext cx="233280" cy="13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0D4F86-1FD7-EE90-5D24-1688E14BFC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31650" y="3314249"/>
                  <a:ext cx="25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C707E3A-CDF4-8478-1C84-7A6943EA1918}"/>
                    </a:ext>
                  </a:extLst>
                </p14:cNvPr>
                <p14:cNvContentPartPr/>
                <p14:nvPr/>
              </p14:nvContentPartPr>
              <p14:xfrm>
                <a:off x="2416210" y="3135689"/>
                <a:ext cx="224280" cy="37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C707E3A-CDF4-8478-1C84-7A6943EA19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07570" y="3127049"/>
                  <a:ext cx="241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52CCDC-4E08-BFF6-D65B-DE2AD7B04244}"/>
                    </a:ext>
                  </a:extLst>
                </p14:cNvPr>
                <p14:cNvContentPartPr/>
                <p14:nvPr/>
              </p14:nvContentPartPr>
              <p14:xfrm>
                <a:off x="2788450" y="3230369"/>
                <a:ext cx="295200" cy="261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52CCDC-4E08-BFF6-D65B-DE2AD7B042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79450" y="3221729"/>
                  <a:ext cx="312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3EC2DB-DA96-67DE-D0CA-44BCAA113CC1}"/>
                    </a:ext>
                  </a:extLst>
                </p14:cNvPr>
                <p14:cNvContentPartPr/>
                <p14:nvPr/>
              </p14:nvContentPartPr>
              <p14:xfrm>
                <a:off x="2915890" y="3346649"/>
                <a:ext cx="140040" cy="161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3EC2DB-DA96-67DE-D0CA-44BCAA113C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07250" y="3337649"/>
                  <a:ext cx="15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1E466D-FBC8-D653-C4A0-71616345E99D}"/>
                    </a:ext>
                  </a:extLst>
                </p14:cNvPr>
                <p14:cNvContentPartPr/>
                <p14:nvPr/>
              </p14:nvContentPartPr>
              <p14:xfrm>
                <a:off x="3329170" y="3232529"/>
                <a:ext cx="200520" cy="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1E466D-FBC8-D653-C4A0-71616345E9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20530" y="3223889"/>
                  <a:ext cx="21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050E5B-5CDA-95A5-C066-F5B7B0F36262}"/>
                    </a:ext>
                  </a:extLst>
                </p14:cNvPr>
                <p14:cNvContentPartPr/>
                <p14:nvPr/>
              </p14:nvContentPartPr>
              <p14:xfrm>
                <a:off x="3336370" y="3320729"/>
                <a:ext cx="203400" cy="18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050E5B-5CDA-95A5-C066-F5B7B0F362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27370" y="3312089"/>
                  <a:ext cx="221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F6A3E7-E474-1DB4-5D50-E2FD7065E362}"/>
                    </a:ext>
                  </a:extLst>
                </p14:cNvPr>
                <p14:cNvContentPartPr/>
                <p14:nvPr/>
              </p14:nvContentPartPr>
              <p14:xfrm>
                <a:off x="3862690" y="3128129"/>
                <a:ext cx="20160" cy="241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F6A3E7-E474-1DB4-5D50-E2FD7065E3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54050" y="3119129"/>
                  <a:ext cx="3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430F205-BE72-1A63-7FA8-3F1ACC825325}"/>
                    </a:ext>
                  </a:extLst>
                </p14:cNvPr>
                <p14:cNvContentPartPr/>
                <p14:nvPr/>
              </p14:nvContentPartPr>
              <p14:xfrm>
                <a:off x="3739570" y="3078089"/>
                <a:ext cx="356400" cy="59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430F205-BE72-1A63-7FA8-3F1ACC82532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30930" y="3069089"/>
                  <a:ext cx="374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505B42-AA0E-1E65-5005-FC45D6809C64}"/>
                    </a:ext>
                  </a:extLst>
                </p14:cNvPr>
                <p14:cNvContentPartPr/>
                <p14:nvPr/>
              </p14:nvContentPartPr>
              <p14:xfrm>
                <a:off x="4143850" y="3083849"/>
                <a:ext cx="162720" cy="347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505B42-AA0E-1E65-5005-FC45D6809C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34850" y="3075209"/>
                  <a:ext cx="180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0017FE-83E3-8C7A-5462-E3494A9F5C20}"/>
                    </a:ext>
                  </a:extLst>
                </p14:cNvPr>
                <p14:cNvContentPartPr/>
                <p14:nvPr/>
              </p14:nvContentPartPr>
              <p14:xfrm>
                <a:off x="4439410" y="3127049"/>
                <a:ext cx="207360" cy="326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0017FE-83E3-8C7A-5462-E3494A9F5C2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30770" y="3118409"/>
                  <a:ext cx="22500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B96ABFE-5A9E-F93E-C718-A57ACAFA00BE}"/>
              </a:ext>
            </a:extLst>
          </p:cNvPr>
          <p:cNvGrpSpPr/>
          <p:nvPr/>
        </p:nvGrpSpPr>
        <p:grpSpPr>
          <a:xfrm>
            <a:off x="5273530" y="2794049"/>
            <a:ext cx="6127560" cy="1153080"/>
            <a:chOff x="5273530" y="2794049"/>
            <a:chExt cx="6127560" cy="11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DAE9B2-FE02-D809-6AEE-3919900FD7CB}"/>
                    </a:ext>
                  </a:extLst>
                </p14:cNvPr>
                <p14:cNvContentPartPr/>
                <p14:nvPr/>
              </p14:nvContentPartPr>
              <p14:xfrm>
                <a:off x="5276410" y="3088889"/>
                <a:ext cx="296280" cy="408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DAE9B2-FE02-D809-6AEE-3919900FD7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67410" y="3080249"/>
                  <a:ext cx="313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B06F9D-D3D4-74FF-EFC4-2233F1D78708}"/>
                    </a:ext>
                  </a:extLst>
                </p14:cNvPr>
                <p14:cNvContentPartPr/>
                <p14:nvPr/>
              </p14:nvContentPartPr>
              <p14:xfrm>
                <a:off x="5339770" y="3214529"/>
                <a:ext cx="32760" cy="12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B06F9D-D3D4-74FF-EFC4-2233F1D787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30770" y="320552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E736D5-6DF6-45E2-924C-E9DB2D13C7AF}"/>
                    </a:ext>
                  </a:extLst>
                </p14:cNvPr>
                <p14:cNvContentPartPr/>
                <p14:nvPr/>
              </p14:nvContentPartPr>
              <p14:xfrm>
                <a:off x="5843770" y="2927249"/>
                <a:ext cx="797040" cy="374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E736D5-6DF6-45E2-924C-E9DB2D13C7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35130" y="2918249"/>
                  <a:ext cx="814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20D496-F56E-997A-6A6D-1D770CB50EDD}"/>
                    </a:ext>
                  </a:extLst>
                </p14:cNvPr>
                <p14:cNvContentPartPr/>
                <p14:nvPr/>
              </p14:nvContentPartPr>
              <p14:xfrm>
                <a:off x="5863570" y="3141809"/>
                <a:ext cx="220320" cy="34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20D496-F56E-997A-6A6D-1D770CB50E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54930" y="3133169"/>
                  <a:ext cx="23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DE6CABA-92A5-FF12-AB51-C0BD53435412}"/>
                    </a:ext>
                  </a:extLst>
                </p14:cNvPr>
                <p14:cNvContentPartPr/>
                <p14:nvPr/>
              </p14:nvContentPartPr>
              <p14:xfrm>
                <a:off x="6809290" y="3099329"/>
                <a:ext cx="339840" cy="159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DE6CABA-92A5-FF12-AB51-C0BD534354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00650" y="3090329"/>
                  <a:ext cx="357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4F2212-1D70-4632-628D-D31C626E0E23}"/>
                    </a:ext>
                  </a:extLst>
                </p14:cNvPr>
                <p14:cNvContentPartPr/>
                <p14:nvPr/>
              </p14:nvContentPartPr>
              <p14:xfrm>
                <a:off x="6988570" y="3015809"/>
                <a:ext cx="24840" cy="7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4F2212-1D70-4632-628D-D31C626E0E2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79930" y="300680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894267-1ABF-402E-4BDE-2CBCE1FE6E6B}"/>
                    </a:ext>
                  </a:extLst>
                </p14:cNvPr>
                <p14:cNvContentPartPr/>
                <p14:nvPr/>
              </p14:nvContentPartPr>
              <p14:xfrm>
                <a:off x="7352890" y="3079889"/>
                <a:ext cx="575280" cy="189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894267-1ABF-402E-4BDE-2CBCE1FE6E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44250" y="3070889"/>
                  <a:ext cx="592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CEB845-2987-029F-54F1-1C45E6CF5A90}"/>
                    </a:ext>
                  </a:extLst>
                </p14:cNvPr>
                <p14:cNvContentPartPr/>
                <p14:nvPr/>
              </p14:nvContentPartPr>
              <p14:xfrm>
                <a:off x="8089810" y="2822849"/>
                <a:ext cx="2214360" cy="407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CEB845-2987-029F-54F1-1C45E6CF5A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80810" y="2813849"/>
                  <a:ext cx="22320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53CBB4-E4F4-5308-62AC-F50F4C368786}"/>
                    </a:ext>
                  </a:extLst>
                </p14:cNvPr>
                <p14:cNvContentPartPr/>
                <p14:nvPr/>
              </p14:nvContentPartPr>
              <p14:xfrm>
                <a:off x="9796570" y="2794049"/>
                <a:ext cx="41040" cy="26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53CBB4-E4F4-5308-62AC-F50F4C36878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87930" y="2785049"/>
                  <a:ext cx="58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A52F62-F488-A9DB-64A1-5AFFCD9D38F6}"/>
                    </a:ext>
                  </a:extLst>
                </p14:cNvPr>
                <p14:cNvContentPartPr/>
                <p14:nvPr/>
              </p14:nvContentPartPr>
              <p14:xfrm>
                <a:off x="10466170" y="2826449"/>
                <a:ext cx="934920" cy="400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A52F62-F488-A9DB-64A1-5AFFCD9D38F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57170" y="2817449"/>
                  <a:ext cx="952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CE4546-F794-7BF5-1A28-DE338CF22684}"/>
                    </a:ext>
                  </a:extLst>
                </p14:cNvPr>
                <p14:cNvContentPartPr/>
                <p14:nvPr/>
              </p14:nvContentPartPr>
              <p14:xfrm>
                <a:off x="5273530" y="3590369"/>
                <a:ext cx="860760" cy="356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CE4546-F794-7BF5-1A28-DE338CF226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64890" y="3581729"/>
                  <a:ext cx="878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F983E13-A342-34D7-3076-37F32E1535A9}"/>
                    </a:ext>
                  </a:extLst>
                </p14:cNvPr>
                <p14:cNvContentPartPr/>
                <p14:nvPr/>
              </p14:nvContentPartPr>
              <p14:xfrm>
                <a:off x="6381970" y="3748769"/>
                <a:ext cx="462960" cy="163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F983E13-A342-34D7-3076-37F32E1535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72970" y="3740129"/>
                  <a:ext cx="48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601450-8CF7-28FD-ADAA-170A4D393B17}"/>
                    </a:ext>
                  </a:extLst>
                </p14:cNvPr>
                <p14:cNvContentPartPr/>
                <p14:nvPr/>
              </p14:nvContentPartPr>
              <p14:xfrm>
                <a:off x="7095850" y="3495689"/>
                <a:ext cx="699480" cy="402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601450-8CF7-28FD-ADAA-170A4D393B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86850" y="3487049"/>
                  <a:ext cx="7171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ABF6C0-C9DC-5D40-3224-47EB544A9D3E}"/>
                    </a:ext>
                  </a:extLst>
                </p14:cNvPr>
                <p14:cNvContentPartPr/>
                <p14:nvPr/>
              </p14:nvContentPartPr>
              <p14:xfrm>
                <a:off x="7174690" y="3613769"/>
                <a:ext cx="390240" cy="72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ABF6C0-C9DC-5D40-3224-47EB544A9D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65690" y="3605129"/>
                  <a:ext cx="407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9ADE995-5107-6088-4190-9CB178F664ED}"/>
                    </a:ext>
                  </a:extLst>
                </p14:cNvPr>
                <p14:cNvContentPartPr/>
                <p14:nvPr/>
              </p14:nvContentPartPr>
              <p14:xfrm>
                <a:off x="8226610" y="3719249"/>
                <a:ext cx="18360" cy="1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9ADE995-5107-6088-4190-9CB178F664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17970" y="3710249"/>
                  <a:ext cx="36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49C0D2-B9A9-1258-0534-672E8056AB16}"/>
                    </a:ext>
                  </a:extLst>
                </p14:cNvPr>
                <p14:cNvContentPartPr/>
                <p14:nvPr/>
              </p14:nvContentPartPr>
              <p14:xfrm>
                <a:off x="8050570" y="3466889"/>
                <a:ext cx="1523520" cy="341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49C0D2-B9A9-1258-0534-672E8056AB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41930" y="3458249"/>
                  <a:ext cx="15411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B0BFE06-4163-8BB5-A7F3-BF61616CDD1A}"/>
                    </a:ext>
                  </a:extLst>
                </p14:cNvPr>
                <p14:cNvContentPartPr/>
                <p14:nvPr/>
              </p14:nvContentPartPr>
              <p14:xfrm>
                <a:off x="9722410" y="3793769"/>
                <a:ext cx="24120" cy="36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B0BFE06-4163-8BB5-A7F3-BF61616CDD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13770" y="3785129"/>
                  <a:ext cx="41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98EC82-4993-2E70-6CE8-C002E699DFA1}"/>
              </a:ext>
            </a:extLst>
          </p:cNvPr>
          <p:cNvGrpSpPr/>
          <p:nvPr/>
        </p:nvGrpSpPr>
        <p:grpSpPr>
          <a:xfrm>
            <a:off x="250450" y="2430809"/>
            <a:ext cx="3558600" cy="581040"/>
            <a:chOff x="250450" y="2430809"/>
            <a:chExt cx="355860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3D5838-EA08-8334-4A21-007312613EF9}"/>
                    </a:ext>
                  </a:extLst>
                </p14:cNvPr>
                <p14:cNvContentPartPr/>
                <p14:nvPr/>
              </p14:nvContentPartPr>
              <p14:xfrm>
                <a:off x="293650" y="2476889"/>
                <a:ext cx="226440" cy="298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3D5838-EA08-8334-4A21-007312613E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4650" y="2468249"/>
                  <a:ext cx="244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0C0C488-0BA1-912E-A1D1-9E375571A9B1}"/>
                    </a:ext>
                  </a:extLst>
                </p14:cNvPr>
                <p14:cNvContentPartPr/>
                <p14:nvPr/>
              </p14:nvContentPartPr>
              <p14:xfrm>
                <a:off x="549970" y="2565449"/>
                <a:ext cx="123840" cy="198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0C0C488-0BA1-912E-A1D1-9E375571A9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1330" y="2556449"/>
                  <a:ext cx="141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FB69063-41AE-9D07-7086-356CFE6BA9F8}"/>
                    </a:ext>
                  </a:extLst>
                </p14:cNvPr>
                <p14:cNvContentPartPr/>
                <p14:nvPr/>
              </p14:nvContentPartPr>
              <p14:xfrm>
                <a:off x="776410" y="2430809"/>
                <a:ext cx="127080" cy="306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FB69063-41AE-9D07-7086-356CFE6BA9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7410" y="2422169"/>
                  <a:ext cx="144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CF1BD2B-D7BB-2EDD-82BC-1D57A9541BC5}"/>
                    </a:ext>
                  </a:extLst>
                </p14:cNvPr>
                <p14:cNvContentPartPr/>
                <p14:nvPr/>
              </p14:nvContentPartPr>
              <p14:xfrm>
                <a:off x="730330" y="2543849"/>
                <a:ext cx="174960" cy="15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CF1BD2B-D7BB-2EDD-82BC-1D57A9541B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1330" y="2535209"/>
                  <a:ext cx="19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2899E7-D5FB-23B2-9A75-557FAF8A55B2}"/>
                    </a:ext>
                  </a:extLst>
                </p14:cNvPr>
                <p14:cNvContentPartPr/>
                <p14:nvPr/>
              </p14:nvContentPartPr>
              <p14:xfrm>
                <a:off x="1140010" y="2454569"/>
                <a:ext cx="194040" cy="277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2899E7-D5FB-23B2-9A75-557FAF8A55B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1010" y="2445569"/>
                  <a:ext cx="211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CB8FB1-CC55-D19A-1E12-2A79A3E51073}"/>
                    </a:ext>
                  </a:extLst>
                </p14:cNvPr>
                <p14:cNvContentPartPr/>
                <p14:nvPr/>
              </p14:nvContentPartPr>
              <p14:xfrm>
                <a:off x="1363210" y="2578409"/>
                <a:ext cx="111240" cy="156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CB8FB1-CC55-D19A-1E12-2A79A3E510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54210" y="2569409"/>
                  <a:ext cx="128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CF56BFA-4770-1E25-88A3-713FE8A4E8A4}"/>
                    </a:ext>
                  </a:extLst>
                </p14:cNvPr>
                <p14:cNvContentPartPr/>
                <p14:nvPr/>
              </p14:nvContentPartPr>
              <p14:xfrm>
                <a:off x="1560490" y="2551409"/>
                <a:ext cx="243000" cy="145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CF56BFA-4770-1E25-88A3-713FE8A4E8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51850" y="2542409"/>
                  <a:ext cx="26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E5FB92-B266-68F5-87FA-3C6BC998B87A}"/>
                    </a:ext>
                  </a:extLst>
                </p14:cNvPr>
                <p14:cNvContentPartPr/>
                <p14:nvPr/>
              </p14:nvContentPartPr>
              <p14:xfrm>
                <a:off x="2124610" y="2454209"/>
                <a:ext cx="284040" cy="380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E5FB92-B266-68F5-87FA-3C6BC998B87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15970" y="2445209"/>
                  <a:ext cx="3016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833424C-15B9-1470-6E7B-362DA71AC51D}"/>
                    </a:ext>
                  </a:extLst>
                </p14:cNvPr>
                <p14:cNvContentPartPr/>
                <p14:nvPr/>
              </p14:nvContentPartPr>
              <p14:xfrm>
                <a:off x="2735170" y="2508209"/>
                <a:ext cx="43920" cy="214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833424C-15B9-1470-6E7B-362DA71AC51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26170" y="2499569"/>
                  <a:ext cx="61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63FA5CD-3F4A-0424-BA22-78F3D6024B99}"/>
                    </a:ext>
                  </a:extLst>
                </p14:cNvPr>
                <p14:cNvContentPartPr/>
                <p14:nvPr/>
              </p14:nvContentPartPr>
              <p14:xfrm>
                <a:off x="2671450" y="2499209"/>
                <a:ext cx="198720" cy="17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63FA5CD-3F4A-0424-BA22-78F3D6024B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62450" y="2490209"/>
                  <a:ext cx="21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A8D0B3-1875-7AF9-B2BE-FAA73F376B39}"/>
                    </a:ext>
                  </a:extLst>
                </p14:cNvPr>
                <p14:cNvContentPartPr/>
                <p14:nvPr/>
              </p14:nvContentPartPr>
              <p14:xfrm>
                <a:off x="2867650" y="2453129"/>
                <a:ext cx="76680" cy="316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A8D0B3-1875-7AF9-B2BE-FAA73F376B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9010" y="2444489"/>
                  <a:ext cx="94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823592-4502-B2DF-6CA6-1C51BB975F4D}"/>
                    </a:ext>
                  </a:extLst>
                </p14:cNvPr>
                <p14:cNvContentPartPr/>
                <p14:nvPr/>
              </p14:nvContentPartPr>
              <p14:xfrm>
                <a:off x="2982490" y="2690009"/>
                <a:ext cx="826560" cy="129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823592-4502-B2DF-6CA6-1C51BB975F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73850" y="2681009"/>
                  <a:ext cx="84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67EE4D-E023-533A-B798-850C24A0650D}"/>
                    </a:ext>
                  </a:extLst>
                </p14:cNvPr>
                <p14:cNvContentPartPr/>
                <p14:nvPr/>
              </p14:nvContentPartPr>
              <p14:xfrm>
                <a:off x="250450" y="2934089"/>
                <a:ext cx="3501720" cy="77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67EE4D-E023-533A-B798-850C24A065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810" y="2925449"/>
                  <a:ext cx="35193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C6A2E23-C72E-77E7-6F07-C2FE21897B68}"/>
              </a:ext>
            </a:extLst>
          </p:cNvPr>
          <p:cNvGrpSpPr/>
          <p:nvPr/>
        </p:nvGrpSpPr>
        <p:grpSpPr>
          <a:xfrm>
            <a:off x="302290" y="3723209"/>
            <a:ext cx="1575360" cy="1097280"/>
            <a:chOff x="302290" y="3723209"/>
            <a:chExt cx="1575360" cy="10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7BE119-D702-80C4-DA12-D65A0AED8103}"/>
                    </a:ext>
                  </a:extLst>
                </p14:cNvPr>
                <p14:cNvContentPartPr/>
                <p14:nvPr/>
              </p14:nvContentPartPr>
              <p14:xfrm>
                <a:off x="1115530" y="3741929"/>
                <a:ext cx="236520" cy="483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7BE119-D702-80C4-DA12-D65A0AED81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6530" y="3732929"/>
                  <a:ext cx="2541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E9FB03-FB26-3236-B888-2BA6CF21839F}"/>
                    </a:ext>
                  </a:extLst>
                </p14:cNvPr>
                <p14:cNvContentPartPr/>
                <p14:nvPr/>
              </p14:nvContentPartPr>
              <p14:xfrm>
                <a:off x="1205890" y="3723209"/>
                <a:ext cx="189720" cy="162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E9FB03-FB26-3236-B888-2BA6CF2183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97250" y="3714209"/>
                  <a:ext cx="207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5F8940-CF8D-3F7A-3F2E-B8AED872753E}"/>
                    </a:ext>
                  </a:extLst>
                </p14:cNvPr>
                <p14:cNvContentPartPr/>
                <p14:nvPr/>
              </p14:nvContentPartPr>
              <p14:xfrm>
                <a:off x="302290" y="4270769"/>
                <a:ext cx="1078560" cy="549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5F8940-CF8D-3F7A-3F2E-B8AED87275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3290" y="4261769"/>
                  <a:ext cx="10962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3C8923-3EAA-FAED-1A0E-0FF9C55E5CCB}"/>
                    </a:ext>
                  </a:extLst>
                </p14:cNvPr>
                <p14:cNvContentPartPr/>
                <p14:nvPr/>
              </p14:nvContentPartPr>
              <p14:xfrm>
                <a:off x="1517290" y="4450049"/>
                <a:ext cx="360360" cy="113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3C8923-3EAA-FAED-1A0E-0FF9C55E5CC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08650" y="4441049"/>
                  <a:ext cx="378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AB6A42-5618-92FF-405D-42785D18795A}"/>
                    </a:ext>
                  </a:extLst>
                </p14:cNvPr>
                <p14:cNvContentPartPr/>
                <p14:nvPr/>
              </p14:nvContentPartPr>
              <p14:xfrm>
                <a:off x="1712410" y="4307489"/>
                <a:ext cx="32760" cy="5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AB6A42-5618-92FF-405D-42785D1879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03410" y="4298849"/>
                  <a:ext cx="50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FBE04E1-7500-B1AA-FDF0-0BC706D46962}"/>
              </a:ext>
            </a:extLst>
          </p:cNvPr>
          <p:cNvGrpSpPr/>
          <p:nvPr/>
        </p:nvGrpSpPr>
        <p:grpSpPr>
          <a:xfrm>
            <a:off x="191770" y="4723289"/>
            <a:ext cx="1386720" cy="430920"/>
            <a:chOff x="191770" y="4723289"/>
            <a:chExt cx="13867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2C3BAA-8D2F-BE07-98B5-3F47B36478F9}"/>
                    </a:ext>
                  </a:extLst>
                </p14:cNvPr>
                <p14:cNvContentPartPr/>
                <p14:nvPr/>
              </p14:nvContentPartPr>
              <p14:xfrm>
                <a:off x="191770" y="4748129"/>
                <a:ext cx="1386720" cy="406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2C3BAA-8D2F-BE07-98B5-3F47B36478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3130" y="4739489"/>
                  <a:ext cx="14043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D0A29B-4B84-43C2-9944-8442A40A1582}"/>
                    </a:ext>
                  </a:extLst>
                </p14:cNvPr>
                <p14:cNvContentPartPr/>
                <p14:nvPr/>
              </p14:nvContentPartPr>
              <p14:xfrm>
                <a:off x="327130" y="4723289"/>
                <a:ext cx="27720" cy="11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D0A29B-4B84-43C2-9944-8442A40A15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8130" y="471464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A95AE9-4668-26AD-B36F-202FFD6CBFDC}"/>
                    </a:ext>
                  </a:extLst>
                </p14:cNvPr>
                <p14:cNvContentPartPr/>
                <p14:nvPr/>
              </p14:nvContentPartPr>
              <p14:xfrm>
                <a:off x="558610" y="4864409"/>
                <a:ext cx="252720" cy="30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A95AE9-4668-26AD-B36F-202FFD6CBF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610" y="4855769"/>
                  <a:ext cx="2703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510D860-DBAD-9AE9-9076-32C02A43D3B1}"/>
                  </a:ext>
                </a:extLst>
              </p14:cNvPr>
              <p14:cNvContentPartPr/>
              <p14:nvPr/>
            </p14:nvContentPartPr>
            <p14:xfrm>
              <a:off x="231010" y="5401889"/>
              <a:ext cx="1314720" cy="4867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510D860-DBAD-9AE9-9076-32C02A43D3B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22370" y="5393249"/>
                <a:ext cx="133236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ABBFEF8-FB2B-A1F7-41E7-850A1F5BE5BF}"/>
              </a:ext>
            </a:extLst>
          </p:cNvPr>
          <p:cNvGrpSpPr/>
          <p:nvPr/>
        </p:nvGrpSpPr>
        <p:grpSpPr>
          <a:xfrm>
            <a:off x="2637610" y="3804929"/>
            <a:ext cx="205560" cy="627120"/>
            <a:chOff x="2637610" y="3804929"/>
            <a:chExt cx="20556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E8AF67-E399-03DA-2617-E365BF43A0F1}"/>
                    </a:ext>
                  </a:extLst>
                </p14:cNvPr>
                <p14:cNvContentPartPr/>
                <p14:nvPr/>
              </p14:nvContentPartPr>
              <p14:xfrm>
                <a:off x="2727250" y="3874769"/>
                <a:ext cx="115920" cy="557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E8AF67-E399-03DA-2617-E365BF43A0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18250" y="3866129"/>
                  <a:ext cx="1335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DB640B-08A0-D11D-1807-B6401D3DE928}"/>
                    </a:ext>
                  </a:extLst>
                </p14:cNvPr>
                <p14:cNvContentPartPr/>
                <p14:nvPr/>
              </p14:nvContentPartPr>
              <p14:xfrm>
                <a:off x="2637610" y="3804929"/>
                <a:ext cx="145080" cy="204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DB640B-08A0-D11D-1807-B6401D3DE9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28970" y="3795929"/>
                  <a:ext cx="1627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C782810-5677-460B-26F7-320F4EC9EB63}"/>
              </a:ext>
            </a:extLst>
          </p:cNvPr>
          <p:cNvGrpSpPr/>
          <p:nvPr/>
        </p:nvGrpSpPr>
        <p:grpSpPr>
          <a:xfrm>
            <a:off x="2371210" y="4394609"/>
            <a:ext cx="1974600" cy="2106000"/>
            <a:chOff x="2371210" y="4394609"/>
            <a:chExt cx="1974600" cy="21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49A80EF-E3BE-CC6F-2AA8-BBCEB917B032}"/>
                    </a:ext>
                  </a:extLst>
                </p14:cNvPr>
                <p14:cNvContentPartPr/>
                <p14:nvPr/>
              </p14:nvContentPartPr>
              <p14:xfrm>
                <a:off x="2637970" y="4394609"/>
                <a:ext cx="1125360" cy="373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49A80EF-E3BE-CC6F-2AA8-BBCEB917B0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29330" y="4385609"/>
                  <a:ext cx="11430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687940-7669-BEE1-483A-72041861A038}"/>
                    </a:ext>
                  </a:extLst>
                </p14:cNvPr>
                <p14:cNvContentPartPr/>
                <p14:nvPr/>
              </p14:nvContentPartPr>
              <p14:xfrm>
                <a:off x="3607450" y="4560569"/>
                <a:ext cx="191160" cy="62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687940-7669-BEE1-483A-72041861A0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98810" y="4551929"/>
                  <a:ext cx="20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D4616D7-07B8-C64C-7A8F-4A9BCD4DAC10}"/>
                    </a:ext>
                  </a:extLst>
                </p14:cNvPr>
                <p14:cNvContentPartPr/>
                <p14:nvPr/>
              </p14:nvContentPartPr>
              <p14:xfrm>
                <a:off x="3975010" y="4397849"/>
                <a:ext cx="292680" cy="564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D4616D7-07B8-C64C-7A8F-4A9BCD4DAC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66010" y="4389209"/>
                  <a:ext cx="310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69BD12-CBBB-48BF-2EF7-3E18DE1BD037}"/>
                    </a:ext>
                  </a:extLst>
                </p14:cNvPr>
                <p14:cNvContentPartPr/>
                <p14:nvPr/>
              </p14:nvContentPartPr>
              <p14:xfrm>
                <a:off x="2635090" y="4949729"/>
                <a:ext cx="726480" cy="422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69BD12-CBBB-48BF-2EF7-3E18DE1BD0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26450" y="4940729"/>
                  <a:ext cx="7441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9394305-9036-9F68-A88F-BB20137A27AF}"/>
                    </a:ext>
                  </a:extLst>
                </p14:cNvPr>
                <p14:cNvContentPartPr/>
                <p14:nvPr/>
              </p14:nvContentPartPr>
              <p14:xfrm>
                <a:off x="3206410" y="5117489"/>
                <a:ext cx="154080" cy="17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9394305-9036-9F68-A88F-BB20137A27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7410" y="5108489"/>
                  <a:ext cx="17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59EFF0-90B0-7B4D-A472-6C35FCF28D25}"/>
                    </a:ext>
                  </a:extLst>
                </p14:cNvPr>
                <p14:cNvContentPartPr/>
                <p14:nvPr/>
              </p14:nvContentPartPr>
              <p14:xfrm>
                <a:off x="3531490" y="4971329"/>
                <a:ext cx="771840" cy="387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59EFF0-90B0-7B4D-A472-6C35FCF28D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22850" y="4962329"/>
                  <a:ext cx="789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B0A8FA-820E-2A85-16CE-EC90693BA427}"/>
                    </a:ext>
                  </a:extLst>
                </p14:cNvPr>
                <p14:cNvContentPartPr/>
                <p14:nvPr/>
              </p14:nvContentPartPr>
              <p14:xfrm>
                <a:off x="4139170" y="5098769"/>
                <a:ext cx="206640" cy="103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B0A8FA-820E-2A85-16CE-EC90693BA4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30530" y="5090129"/>
                  <a:ext cx="22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DCB1F9-9234-018A-2754-727023BD649C}"/>
                    </a:ext>
                  </a:extLst>
                </p14:cNvPr>
                <p14:cNvContentPartPr/>
                <p14:nvPr/>
              </p14:nvContentPartPr>
              <p14:xfrm>
                <a:off x="3528250" y="5160689"/>
                <a:ext cx="290520" cy="39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DCB1F9-9234-018A-2754-727023BD64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19250" y="5151689"/>
                  <a:ext cx="30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2E65DB-5A41-484E-E7FA-992C83253D2F}"/>
                    </a:ext>
                  </a:extLst>
                </p14:cNvPr>
                <p14:cNvContentPartPr/>
                <p14:nvPr/>
              </p14:nvContentPartPr>
              <p14:xfrm>
                <a:off x="2436010" y="5469569"/>
                <a:ext cx="843480" cy="617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2E65DB-5A41-484E-E7FA-992C83253D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27370" y="5460929"/>
                  <a:ext cx="8611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AA587C-CB13-8ACB-A18E-C72EA3E69233}"/>
                    </a:ext>
                  </a:extLst>
                </p14:cNvPr>
                <p14:cNvContentPartPr/>
                <p14:nvPr/>
              </p14:nvContentPartPr>
              <p14:xfrm>
                <a:off x="3392170" y="5694569"/>
                <a:ext cx="547560" cy="221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AA587C-CB13-8ACB-A18E-C72EA3E692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83530" y="5685569"/>
                  <a:ext cx="565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9D34BF-3F77-AA31-7272-7F00F528C7A6}"/>
                    </a:ext>
                  </a:extLst>
                </p14:cNvPr>
                <p14:cNvContentPartPr/>
                <p14:nvPr/>
              </p14:nvContentPartPr>
              <p14:xfrm>
                <a:off x="3630490" y="5549129"/>
                <a:ext cx="32760" cy="10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9D34BF-3F77-AA31-7272-7F00F528C7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21490" y="5540489"/>
                  <a:ext cx="50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B19D59-88A7-89C3-0BEC-0B1276678B5A}"/>
                    </a:ext>
                  </a:extLst>
                </p14:cNvPr>
                <p14:cNvContentPartPr/>
                <p14:nvPr/>
              </p14:nvContentPartPr>
              <p14:xfrm>
                <a:off x="3931450" y="5557409"/>
                <a:ext cx="385200" cy="322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B19D59-88A7-89C3-0BEC-0B1276678B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22810" y="5548769"/>
                  <a:ext cx="402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971D15-6C1C-147C-65E0-A4590393A53E}"/>
                    </a:ext>
                  </a:extLst>
                </p14:cNvPr>
                <p14:cNvContentPartPr/>
                <p14:nvPr/>
              </p14:nvContentPartPr>
              <p14:xfrm>
                <a:off x="4001290" y="5636609"/>
                <a:ext cx="299520" cy="19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971D15-6C1C-147C-65E0-A4590393A5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92290" y="5627609"/>
                  <a:ext cx="31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E614F2-86A7-444B-0889-7FA0D105B899}"/>
                    </a:ext>
                  </a:extLst>
                </p14:cNvPr>
                <p14:cNvContentPartPr/>
                <p14:nvPr/>
              </p14:nvContentPartPr>
              <p14:xfrm>
                <a:off x="2371210" y="6050249"/>
                <a:ext cx="1633320" cy="450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E614F2-86A7-444B-0889-7FA0D105B8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62570" y="6041249"/>
                  <a:ext cx="165096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C4AE70A-BF82-366C-8C9B-702917B92E8B}"/>
                  </a:ext>
                </a:extLst>
              </p14:cNvPr>
              <p14:cNvContentPartPr/>
              <p14:nvPr/>
            </p14:nvContentPartPr>
            <p14:xfrm>
              <a:off x="1699810" y="5373449"/>
              <a:ext cx="185400" cy="4215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C4AE70A-BF82-366C-8C9B-702917B92E8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690810" y="5364449"/>
                <a:ext cx="2030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D463D6A-F144-DEF1-813F-F4C80ADA4E73}"/>
                  </a:ext>
                </a:extLst>
              </p14:cNvPr>
              <p14:cNvContentPartPr/>
              <p14:nvPr/>
            </p14:nvContentPartPr>
            <p14:xfrm>
              <a:off x="213370" y="5924969"/>
              <a:ext cx="1551240" cy="4258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D463D6A-F144-DEF1-813F-F4C80ADA4E7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04370" y="5915969"/>
                <a:ext cx="156888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9C0BC41-F860-F287-8525-E0D8E6F68E89}"/>
              </a:ext>
            </a:extLst>
          </p:cNvPr>
          <p:cNvGrpSpPr/>
          <p:nvPr/>
        </p:nvGrpSpPr>
        <p:grpSpPr>
          <a:xfrm>
            <a:off x="5389810" y="4213889"/>
            <a:ext cx="2706840" cy="872280"/>
            <a:chOff x="5389810" y="4213889"/>
            <a:chExt cx="2706840" cy="87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B22B128-9734-AB04-63EE-E899D24A73A6}"/>
                    </a:ext>
                  </a:extLst>
                </p14:cNvPr>
                <p14:cNvContentPartPr/>
                <p14:nvPr/>
              </p14:nvContentPartPr>
              <p14:xfrm>
                <a:off x="5389810" y="4574969"/>
                <a:ext cx="225360" cy="322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B22B128-9734-AB04-63EE-E899D24A73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81170" y="4565969"/>
                  <a:ext cx="243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1166E1-A3BF-1AC3-D36A-51F0B09EB868}"/>
                    </a:ext>
                  </a:extLst>
                </p14:cNvPr>
                <p14:cNvContentPartPr/>
                <p14:nvPr/>
              </p14:nvContentPartPr>
              <p14:xfrm>
                <a:off x="5708050" y="4485329"/>
                <a:ext cx="159120" cy="454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1166E1-A3BF-1AC3-D36A-51F0B09EB86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99050" y="4476329"/>
                  <a:ext cx="176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4C9DDB-9F0E-EDA3-B83F-3DA56EA70755}"/>
                    </a:ext>
                  </a:extLst>
                </p14:cNvPr>
                <p14:cNvContentPartPr/>
                <p14:nvPr/>
              </p14:nvContentPartPr>
              <p14:xfrm>
                <a:off x="6069490" y="4639049"/>
                <a:ext cx="13680" cy="210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4C9DDB-9F0E-EDA3-B83F-3DA56EA707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60490" y="4630409"/>
                  <a:ext cx="31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04C7611-D89C-94E8-F9F7-CECAF3F19D5C}"/>
                    </a:ext>
                  </a:extLst>
                </p14:cNvPr>
                <p14:cNvContentPartPr/>
                <p14:nvPr/>
              </p14:nvContentPartPr>
              <p14:xfrm>
                <a:off x="5904250" y="4640489"/>
                <a:ext cx="344880" cy="23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04C7611-D89C-94E8-F9F7-CECAF3F19D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95610" y="4631489"/>
                  <a:ext cx="36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F91F48-1F0F-E928-548A-A5EB3BB6A739}"/>
                    </a:ext>
                  </a:extLst>
                </p14:cNvPr>
                <p14:cNvContentPartPr/>
                <p14:nvPr/>
              </p14:nvContentPartPr>
              <p14:xfrm>
                <a:off x="6217450" y="4460489"/>
                <a:ext cx="154440" cy="519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F91F48-1F0F-E928-548A-A5EB3BB6A7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8450" y="4451489"/>
                  <a:ext cx="172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3BACB1-14D6-B873-E045-A2DA5A628604}"/>
                    </a:ext>
                  </a:extLst>
                </p14:cNvPr>
                <p14:cNvContentPartPr/>
                <p14:nvPr/>
              </p14:nvContentPartPr>
              <p14:xfrm>
                <a:off x="6502570" y="4680089"/>
                <a:ext cx="156240" cy="19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3BACB1-14D6-B873-E045-A2DA5A62860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93930" y="4671449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53A61C-0A12-5BB8-6926-F67F321A9B0F}"/>
                    </a:ext>
                  </a:extLst>
                </p14:cNvPr>
                <p14:cNvContentPartPr/>
                <p14:nvPr/>
              </p14:nvContentPartPr>
              <p14:xfrm>
                <a:off x="6508330" y="4734449"/>
                <a:ext cx="231120" cy="60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53A61C-0A12-5BB8-6926-F67F321A9B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99330" y="4725809"/>
                  <a:ext cx="248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7FABDE8-228E-E001-352A-DF748C6B213D}"/>
                    </a:ext>
                  </a:extLst>
                </p14:cNvPr>
                <p14:cNvContentPartPr/>
                <p14:nvPr/>
              </p14:nvContentPartPr>
              <p14:xfrm>
                <a:off x="6829090" y="4320449"/>
                <a:ext cx="187560" cy="733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7FABDE8-228E-E001-352A-DF748C6B21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20090" y="4311809"/>
                  <a:ext cx="2052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688020F-B4E2-EE8E-C9BB-1D0EF85C356F}"/>
                    </a:ext>
                  </a:extLst>
                </p14:cNvPr>
                <p14:cNvContentPartPr/>
                <p14:nvPr/>
              </p14:nvContentPartPr>
              <p14:xfrm>
                <a:off x="7036450" y="4946489"/>
                <a:ext cx="65520" cy="139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688020F-B4E2-EE8E-C9BB-1D0EF85C35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27810" y="4937489"/>
                  <a:ext cx="8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5D2F7D-60E9-B484-C1FD-E4E3BEA62248}"/>
                    </a:ext>
                  </a:extLst>
                </p14:cNvPr>
                <p14:cNvContentPartPr/>
                <p14:nvPr/>
              </p14:nvContentPartPr>
              <p14:xfrm>
                <a:off x="7089730" y="4232249"/>
                <a:ext cx="16200" cy="213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5D2F7D-60E9-B484-C1FD-E4E3BEA6224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80730" y="4223609"/>
                  <a:ext cx="33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CC75EE-76BF-3112-CB86-A9B4F3345225}"/>
                    </a:ext>
                  </a:extLst>
                </p14:cNvPr>
                <p14:cNvContentPartPr/>
                <p14:nvPr/>
              </p14:nvContentPartPr>
              <p14:xfrm>
                <a:off x="7041850" y="4213889"/>
                <a:ext cx="223920" cy="16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CC75EE-76BF-3112-CB86-A9B4F33452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33210" y="4204889"/>
                  <a:ext cx="24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D195A2A-A3A5-37C9-C187-B7637CD08750}"/>
                    </a:ext>
                  </a:extLst>
                </p14:cNvPr>
                <p14:cNvContentPartPr/>
                <p14:nvPr/>
              </p14:nvContentPartPr>
              <p14:xfrm>
                <a:off x="7496530" y="4401089"/>
                <a:ext cx="102240" cy="104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D195A2A-A3A5-37C9-C187-B7637CD0875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87890" y="4392089"/>
                  <a:ext cx="119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4E9726-6EAD-59A6-7C53-D3ED25FE1382}"/>
                    </a:ext>
                  </a:extLst>
                </p14:cNvPr>
                <p14:cNvContentPartPr/>
                <p14:nvPr/>
              </p14:nvContentPartPr>
              <p14:xfrm>
                <a:off x="7587970" y="4220729"/>
                <a:ext cx="17640" cy="265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4E9726-6EAD-59A6-7C53-D3ED25FE13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78970" y="4212089"/>
                  <a:ext cx="35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B9B7E9D-4F08-6093-7945-C8F055F95194}"/>
                    </a:ext>
                  </a:extLst>
                </p14:cNvPr>
                <p14:cNvContentPartPr/>
                <p14:nvPr/>
              </p14:nvContentPartPr>
              <p14:xfrm>
                <a:off x="7784530" y="4218569"/>
                <a:ext cx="126720" cy="267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B9B7E9D-4F08-6093-7945-C8F055F9519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75530" y="4209569"/>
                  <a:ext cx="144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709B773-A7BA-C05B-911E-D63473631544}"/>
                    </a:ext>
                  </a:extLst>
                </p14:cNvPr>
                <p14:cNvContentPartPr/>
                <p14:nvPr/>
              </p14:nvContentPartPr>
              <p14:xfrm>
                <a:off x="7812250" y="4350689"/>
                <a:ext cx="71640" cy="8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709B773-A7BA-C05B-911E-D6347363154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03250" y="4342049"/>
                  <a:ext cx="89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40B2EC1-B629-7B4C-E4AE-295DD15FE869}"/>
                    </a:ext>
                  </a:extLst>
                </p14:cNvPr>
                <p14:cNvContentPartPr/>
                <p14:nvPr/>
              </p14:nvContentPartPr>
              <p14:xfrm>
                <a:off x="7794970" y="4215689"/>
                <a:ext cx="92520" cy="20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40B2EC1-B629-7B4C-E4AE-295DD15FE8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85970" y="4206689"/>
                  <a:ext cx="11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91D1EA6-84D9-87C2-6F39-CDD11FB0F101}"/>
                    </a:ext>
                  </a:extLst>
                </p14:cNvPr>
                <p14:cNvContentPartPr/>
                <p14:nvPr/>
              </p14:nvContentPartPr>
              <p14:xfrm>
                <a:off x="7353610" y="4542209"/>
                <a:ext cx="743040" cy="123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91D1EA6-84D9-87C2-6F39-CDD11FB0F10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44970" y="4533569"/>
                  <a:ext cx="760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FF79C59-A2DE-5AF9-E607-F86A71F4BAFD}"/>
                    </a:ext>
                  </a:extLst>
                </p14:cNvPr>
                <p14:cNvContentPartPr/>
                <p14:nvPr/>
              </p14:nvContentPartPr>
              <p14:xfrm>
                <a:off x="7670050" y="4738049"/>
                <a:ext cx="24840" cy="255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FF79C59-A2DE-5AF9-E607-F86A71F4BA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1050" y="4729409"/>
                  <a:ext cx="42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CD60395-3984-FADA-F57B-EB5BB26A39C4}"/>
                    </a:ext>
                  </a:extLst>
                </p14:cNvPr>
                <p14:cNvContentPartPr/>
                <p14:nvPr/>
              </p14:nvContentPartPr>
              <p14:xfrm>
                <a:off x="7539010" y="4744889"/>
                <a:ext cx="346680" cy="43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CD60395-3984-FADA-F57B-EB5BB26A39C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30010" y="4735889"/>
                  <a:ext cx="364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FFA17FC-95BE-60BF-570E-43FC7695633A}"/>
              </a:ext>
            </a:extLst>
          </p:cNvPr>
          <p:cNvGrpSpPr/>
          <p:nvPr/>
        </p:nvGrpSpPr>
        <p:grpSpPr>
          <a:xfrm>
            <a:off x="9291850" y="4098689"/>
            <a:ext cx="2259360" cy="576720"/>
            <a:chOff x="9291850" y="4098689"/>
            <a:chExt cx="225936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C529B4F-FE92-E3AD-39AC-EDB055661704}"/>
                    </a:ext>
                  </a:extLst>
                </p14:cNvPr>
                <p14:cNvContentPartPr/>
                <p14:nvPr/>
              </p14:nvContentPartPr>
              <p14:xfrm>
                <a:off x="9291850" y="4347809"/>
                <a:ext cx="155880" cy="327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C529B4F-FE92-E3AD-39AC-EDB0556617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83210" y="4338809"/>
                  <a:ext cx="173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5481029-3BB1-47D9-E9AF-4E25E241ED40}"/>
                    </a:ext>
                  </a:extLst>
                </p14:cNvPr>
                <p14:cNvContentPartPr/>
                <p14:nvPr/>
              </p14:nvContentPartPr>
              <p14:xfrm>
                <a:off x="9329650" y="4500089"/>
                <a:ext cx="166680" cy="47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5481029-3BB1-47D9-E9AF-4E25E241ED4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20650" y="4491089"/>
                  <a:ext cx="18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1EBD87C-F02C-5CDB-D636-F7039C3DEFAF}"/>
                    </a:ext>
                  </a:extLst>
                </p14:cNvPr>
                <p14:cNvContentPartPr/>
                <p14:nvPr/>
              </p14:nvContentPartPr>
              <p14:xfrm>
                <a:off x="9312370" y="4377329"/>
                <a:ext cx="234000" cy="20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1EBD87C-F02C-5CDB-D636-F7039C3DEF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03730" y="4368689"/>
                  <a:ext cx="251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54633A-DE4D-6F91-A3B7-0EEB01E2A7E2}"/>
                    </a:ext>
                  </a:extLst>
                </p14:cNvPr>
                <p14:cNvContentPartPr/>
                <p14:nvPr/>
              </p14:nvContentPartPr>
              <p14:xfrm>
                <a:off x="9747250" y="4479929"/>
                <a:ext cx="100080" cy="6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54633A-DE4D-6F91-A3B7-0EEB01E2A7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38250" y="4470929"/>
                  <a:ext cx="11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C07E232-5840-5ED0-6CF2-41CC7E8B99CB}"/>
                    </a:ext>
                  </a:extLst>
                </p14:cNvPr>
                <p14:cNvContentPartPr/>
                <p14:nvPr/>
              </p14:nvContentPartPr>
              <p14:xfrm>
                <a:off x="9677050" y="4561649"/>
                <a:ext cx="155880" cy="19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C07E232-5840-5ED0-6CF2-41CC7E8B99C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68410" y="4552649"/>
                  <a:ext cx="173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2C946D-1E17-DF81-2CEF-E1708F6A52AF}"/>
                    </a:ext>
                  </a:extLst>
                </p14:cNvPr>
                <p14:cNvContentPartPr/>
                <p14:nvPr/>
              </p14:nvContentPartPr>
              <p14:xfrm>
                <a:off x="10156210" y="4410089"/>
                <a:ext cx="156960" cy="101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2C946D-1E17-DF81-2CEF-E1708F6A52A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47570" y="4401089"/>
                  <a:ext cx="17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A132044-CAA4-C92A-AE8F-07789C7A1EDB}"/>
                    </a:ext>
                  </a:extLst>
                </p14:cNvPr>
                <p14:cNvContentPartPr/>
                <p14:nvPr/>
              </p14:nvContentPartPr>
              <p14:xfrm>
                <a:off x="10482010" y="4196969"/>
                <a:ext cx="138600" cy="417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A132044-CAA4-C92A-AE8F-07789C7A1ED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73370" y="4188329"/>
                  <a:ext cx="156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6B9BDEE-220F-0029-FE95-23EBA27020CC}"/>
                    </a:ext>
                  </a:extLst>
                </p14:cNvPr>
                <p14:cNvContentPartPr/>
                <p14:nvPr/>
              </p14:nvContentPartPr>
              <p14:xfrm>
                <a:off x="10714210" y="4209209"/>
                <a:ext cx="128160" cy="277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6B9BDEE-220F-0029-FE95-23EBA27020C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05570" y="4200569"/>
                  <a:ext cx="145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D792299-4239-5AE2-5157-C70AEBB21103}"/>
                    </a:ext>
                  </a:extLst>
                </p14:cNvPr>
                <p14:cNvContentPartPr/>
                <p14:nvPr/>
              </p14:nvContentPartPr>
              <p14:xfrm>
                <a:off x="11039290" y="4248449"/>
                <a:ext cx="14040" cy="239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D792299-4239-5AE2-5157-C70AEBB211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30290" y="4239449"/>
                  <a:ext cx="31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BF035AE-AFEC-9869-F358-0EDD0FBCA0EA}"/>
                    </a:ext>
                  </a:extLst>
                </p14:cNvPr>
                <p14:cNvContentPartPr/>
                <p14:nvPr/>
              </p14:nvContentPartPr>
              <p14:xfrm>
                <a:off x="10912210" y="4244129"/>
                <a:ext cx="252720" cy="32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BF035AE-AFEC-9869-F358-0EDD0FBCA0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03570" y="4235489"/>
                  <a:ext cx="270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D274840-3D67-7420-5C3A-5CF70F6C9FB4}"/>
                    </a:ext>
                  </a:extLst>
                </p14:cNvPr>
                <p14:cNvContentPartPr/>
                <p14:nvPr/>
              </p14:nvContentPartPr>
              <p14:xfrm>
                <a:off x="11161690" y="4150889"/>
                <a:ext cx="148320" cy="469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D274840-3D67-7420-5C3A-5CF70F6C9F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52690" y="4141889"/>
                  <a:ext cx="1659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4FFB833-B6E2-A728-1AF4-16D3CA2C99BA}"/>
                    </a:ext>
                  </a:extLst>
                </p14:cNvPr>
                <p14:cNvContentPartPr/>
                <p14:nvPr/>
              </p14:nvContentPartPr>
              <p14:xfrm>
                <a:off x="11396050" y="4098689"/>
                <a:ext cx="155160" cy="155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4FFB833-B6E2-A728-1AF4-16D3CA2C99B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87050" y="4090049"/>
                  <a:ext cx="17280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0CA8E38-5BA6-AD22-B352-7A1582F8BD1A}"/>
              </a:ext>
            </a:extLst>
          </p:cNvPr>
          <p:cNvGrpSpPr/>
          <p:nvPr/>
        </p:nvGrpSpPr>
        <p:grpSpPr>
          <a:xfrm>
            <a:off x="6406090" y="5344649"/>
            <a:ext cx="1439640" cy="832320"/>
            <a:chOff x="6406090" y="5344649"/>
            <a:chExt cx="143964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4860205-46D4-BFB9-8D97-603579D8B324}"/>
                    </a:ext>
                  </a:extLst>
                </p14:cNvPr>
                <p14:cNvContentPartPr/>
                <p14:nvPr/>
              </p14:nvContentPartPr>
              <p14:xfrm>
                <a:off x="6431650" y="5708969"/>
                <a:ext cx="199440" cy="10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4860205-46D4-BFB9-8D97-603579D8B3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23010" y="5699969"/>
                  <a:ext cx="21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19A076-4062-B9AB-99DC-B30956F2236E}"/>
                    </a:ext>
                  </a:extLst>
                </p14:cNvPr>
                <p14:cNvContentPartPr/>
                <p14:nvPr/>
              </p14:nvContentPartPr>
              <p14:xfrm>
                <a:off x="6406090" y="5810489"/>
                <a:ext cx="246240" cy="43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19A076-4062-B9AB-99DC-B30956F223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97450" y="5801849"/>
                  <a:ext cx="263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5230882-FC4D-E86E-4389-5F40B931FAFC}"/>
                    </a:ext>
                  </a:extLst>
                </p14:cNvPr>
                <p14:cNvContentPartPr/>
                <p14:nvPr/>
              </p14:nvContentPartPr>
              <p14:xfrm>
                <a:off x="6775090" y="5381729"/>
                <a:ext cx="222120" cy="750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5230882-FC4D-E86E-4389-5F40B931FAF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66450" y="5373089"/>
                  <a:ext cx="23976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69B2146-1C44-2CD2-75D8-88B839E48D84}"/>
                    </a:ext>
                  </a:extLst>
                </p14:cNvPr>
                <p14:cNvContentPartPr/>
                <p14:nvPr/>
              </p14:nvContentPartPr>
              <p14:xfrm>
                <a:off x="6888130" y="6112889"/>
                <a:ext cx="127440" cy="64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69B2146-1C44-2CD2-75D8-88B839E48D8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79490" y="6103889"/>
                  <a:ext cx="145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28C40B-6881-E255-2977-A46292C5BC7C}"/>
                    </a:ext>
                  </a:extLst>
                </p14:cNvPr>
                <p14:cNvContentPartPr/>
                <p14:nvPr/>
              </p14:nvContentPartPr>
              <p14:xfrm>
                <a:off x="7146970" y="5367329"/>
                <a:ext cx="42840" cy="133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28C40B-6881-E255-2977-A46292C5BC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38330" y="5358329"/>
                  <a:ext cx="6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13D9A8-C82C-49A8-5796-360BD4CD4962}"/>
                    </a:ext>
                  </a:extLst>
                </p14:cNvPr>
                <p14:cNvContentPartPr/>
                <p14:nvPr/>
              </p14:nvContentPartPr>
              <p14:xfrm>
                <a:off x="7096930" y="5344649"/>
                <a:ext cx="185040" cy="15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13D9A8-C82C-49A8-5796-360BD4CD496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87930" y="533600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63C4012-19AB-FAC7-1101-75AE3CEBF981}"/>
                    </a:ext>
                  </a:extLst>
                </p14:cNvPr>
                <p14:cNvContentPartPr/>
                <p14:nvPr/>
              </p14:nvContentPartPr>
              <p14:xfrm>
                <a:off x="7421290" y="5449409"/>
                <a:ext cx="163440" cy="233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63C4012-19AB-FAC7-1101-75AE3CEBF98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12290" y="5440409"/>
                  <a:ext cx="181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383B2DD-AEE4-05C0-C6DB-C8CAA8219B86}"/>
                    </a:ext>
                  </a:extLst>
                </p14:cNvPr>
                <p14:cNvContentPartPr/>
                <p14:nvPr/>
              </p14:nvContentPartPr>
              <p14:xfrm>
                <a:off x="7647370" y="5517449"/>
                <a:ext cx="198360" cy="154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383B2DD-AEE4-05C0-C6DB-C8CAA8219B8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38730" y="5508449"/>
                  <a:ext cx="2160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975E091-5294-03E8-82EC-0AAF9A367B70}"/>
              </a:ext>
            </a:extLst>
          </p:cNvPr>
          <p:cNvGrpSpPr/>
          <p:nvPr/>
        </p:nvGrpSpPr>
        <p:grpSpPr>
          <a:xfrm>
            <a:off x="8008450" y="5233409"/>
            <a:ext cx="973080" cy="422280"/>
            <a:chOff x="8008450" y="5233409"/>
            <a:chExt cx="97308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90A8E0B-0E1A-36EE-1D3D-744586C2D130}"/>
                    </a:ext>
                  </a:extLst>
                </p14:cNvPr>
                <p14:cNvContentPartPr/>
                <p14:nvPr/>
              </p14:nvContentPartPr>
              <p14:xfrm>
                <a:off x="8008450" y="5351489"/>
                <a:ext cx="118080" cy="298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90A8E0B-0E1A-36EE-1D3D-744586C2D13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99450" y="5342849"/>
                  <a:ext cx="135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8DA0C2-378B-5A75-19CD-A709CC1E6A2E}"/>
                    </a:ext>
                  </a:extLst>
                </p14:cNvPr>
                <p14:cNvContentPartPr/>
                <p14:nvPr/>
              </p14:nvContentPartPr>
              <p14:xfrm>
                <a:off x="8158570" y="5233409"/>
                <a:ext cx="118800" cy="1641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8DA0C2-378B-5A75-19CD-A709CC1E6A2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49570" y="5224409"/>
                  <a:ext cx="136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0851415-DC49-DF7B-2019-D40E3B920C82}"/>
                    </a:ext>
                  </a:extLst>
                </p14:cNvPr>
                <p14:cNvContentPartPr/>
                <p14:nvPr/>
              </p14:nvContentPartPr>
              <p14:xfrm>
                <a:off x="8355490" y="5397569"/>
                <a:ext cx="30240" cy="222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0851415-DC49-DF7B-2019-D40E3B920C8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46850" y="5388569"/>
                  <a:ext cx="47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325C0A-A3B3-1A66-321F-C052A73FFFCB}"/>
                    </a:ext>
                  </a:extLst>
                </p14:cNvPr>
                <p14:cNvContentPartPr/>
                <p14:nvPr/>
              </p14:nvContentPartPr>
              <p14:xfrm>
                <a:off x="8309410" y="5401889"/>
                <a:ext cx="203760" cy="6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325C0A-A3B3-1A66-321F-C052A73FFFC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300410" y="5392889"/>
                  <a:ext cx="221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EBD192C-B45D-A7AA-4C67-82CF26BD8F38}"/>
                    </a:ext>
                  </a:extLst>
                </p14:cNvPr>
                <p14:cNvContentPartPr/>
                <p14:nvPr/>
              </p14:nvContentPartPr>
              <p14:xfrm>
                <a:off x="8580490" y="5406929"/>
                <a:ext cx="120600" cy="248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EBD192C-B45D-A7AA-4C67-82CF26BD8F3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571850" y="5398289"/>
                  <a:ext cx="138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875D828-8742-3B72-C561-9D651EDEACEF}"/>
                    </a:ext>
                  </a:extLst>
                </p14:cNvPr>
                <p14:cNvContentPartPr/>
                <p14:nvPr/>
              </p14:nvContentPartPr>
              <p14:xfrm>
                <a:off x="8846890" y="5405129"/>
                <a:ext cx="14760" cy="197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875D828-8742-3B72-C561-9D651EDEACE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37890" y="5396489"/>
                  <a:ext cx="32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697365E-DBE9-3C78-10BF-CD135E6C757B}"/>
                    </a:ext>
                  </a:extLst>
                </p14:cNvPr>
                <p14:cNvContentPartPr/>
                <p14:nvPr/>
              </p14:nvContentPartPr>
              <p14:xfrm>
                <a:off x="8796850" y="5377769"/>
                <a:ext cx="184680" cy="219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697365E-DBE9-3C78-10BF-CD135E6C757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87850" y="5368769"/>
                  <a:ext cx="2023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1F7A713-E814-9DC7-97DF-AC7C10DC1BE4}"/>
                  </a:ext>
                </a:extLst>
              </p14:cNvPr>
              <p14:cNvContentPartPr/>
              <p14:nvPr/>
            </p14:nvContentPartPr>
            <p14:xfrm>
              <a:off x="7245970" y="5843609"/>
              <a:ext cx="898560" cy="3240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1F7A713-E814-9DC7-97DF-AC7C10DC1BE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236970" y="5834969"/>
                <a:ext cx="9162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334C1D4-57A4-639F-6D36-14651C71332B}"/>
              </a:ext>
            </a:extLst>
          </p:cNvPr>
          <p:cNvGrpSpPr/>
          <p:nvPr/>
        </p:nvGrpSpPr>
        <p:grpSpPr>
          <a:xfrm>
            <a:off x="10033810" y="4750649"/>
            <a:ext cx="2103480" cy="432720"/>
            <a:chOff x="10033810" y="4750649"/>
            <a:chExt cx="210348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AEFE97A-4D21-8F95-CEB3-29D0B3F9643D}"/>
                    </a:ext>
                  </a:extLst>
                </p14:cNvPr>
                <p14:cNvContentPartPr/>
                <p14:nvPr/>
              </p14:nvContentPartPr>
              <p14:xfrm>
                <a:off x="10033810" y="4865129"/>
                <a:ext cx="158040" cy="2887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AEFE97A-4D21-8F95-CEB3-29D0B3F9643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25170" y="4856129"/>
                  <a:ext cx="175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DB4B0C8-9BC1-EC0C-2DEE-D319A7DDE948}"/>
                    </a:ext>
                  </a:extLst>
                </p14:cNvPr>
                <p14:cNvContentPartPr/>
                <p14:nvPr/>
              </p14:nvContentPartPr>
              <p14:xfrm>
                <a:off x="10312810" y="4927769"/>
                <a:ext cx="160560" cy="226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DB4B0C8-9BC1-EC0C-2DEE-D319A7DDE94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04170" y="4918769"/>
                  <a:ext cx="178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17333E-6B63-B3BF-43BA-C049A1F43A8B}"/>
                    </a:ext>
                  </a:extLst>
                </p14:cNvPr>
                <p14:cNvContentPartPr/>
                <p14:nvPr/>
              </p14:nvContentPartPr>
              <p14:xfrm>
                <a:off x="10321090" y="5029649"/>
                <a:ext cx="196920" cy="38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17333E-6B63-B3BF-43BA-C049A1F43A8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12450" y="5020649"/>
                  <a:ext cx="21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C548E86-2AEC-7586-E140-D59C0D90BA77}"/>
                    </a:ext>
                  </a:extLst>
                </p14:cNvPr>
                <p14:cNvContentPartPr/>
                <p14:nvPr/>
              </p14:nvContentPartPr>
              <p14:xfrm>
                <a:off x="10329730" y="4940369"/>
                <a:ext cx="214920" cy="14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C548E86-2AEC-7586-E140-D59C0D90BA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20730" y="4931369"/>
                  <a:ext cx="23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51A282-5017-644F-C6E6-6CE551734265}"/>
                    </a:ext>
                  </a:extLst>
                </p14:cNvPr>
                <p14:cNvContentPartPr/>
                <p14:nvPr/>
              </p14:nvContentPartPr>
              <p14:xfrm>
                <a:off x="10611970" y="5009849"/>
                <a:ext cx="161640" cy="16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51A282-5017-644F-C6E6-6CE5517342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03330" y="5000849"/>
                  <a:ext cx="17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18821DC-B011-05CB-2E66-C6CCEE4E6E31}"/>
                    </a:ext>
                  </a:extLst>
                </p14:cNvPr>
                <p14:cNvContentPartPr/>
                <p14:nvPr/>
              </p14:nvContentPartPr>
              <p14:xfrm>
                <a:off x="10583170" y="5091569"/>
                <a:ext cx="219240" cy="44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18821DC-B011-05CB-2E66-C6CCEE4E6E3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74530" y="5082929"/>
                  <a:ext cx="236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1832D08-6F09-2E7F-7D81-4B0ED565A9DC}"/>
                    </a:ext>
                  </a:extLst>
                </p14:cNvPr>
                <p14:cNvContentPartPr/>
                <p14:nvPr/>
              </p14:nvContentPartPr>
              <p14:xfrm>
                <a:off x="10879450" y="4991489"/>
                <a:ext cx="162360" cy="141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1832D08-6F09-2E7F-7D81-4B0ED565A9D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70450" y="4982489"/>
                  <a:ext cx="18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4A3999B-1179-FEF9-6684-187F1DBA5C68}"/>
                    </a:ext>
                  </a:extLst>
                </p14:cNvPr>
                <p14:cNvContentPartPr/>
                <p14:nvPr/>
              </p14:nvContentPartPr>
              <p14:xfrm>
                <a:off x="11203090" y="4838129"/>
                <a:ext cx="136440" cy="307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4A3999B-1179-FEF9-6684-187F1DBA5C6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194450" y="4829489"/>
                  <a:ext cx="154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8F2C557-1EF3-4BE4-AB3B-B83C7FA828A4}"/>
                    </a:ext>
                  </a:extLst>
                </p14:cNvPr>
                <p14:cNvContentPartPr/>
                <p14:nvPr/>
              </p14:nvContentPartPr>
              <p14:xfrm>
                <a:off x="11321170" y="4750649"/>
                <a:ext cx="140040" cy="148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8F2C557-1EF3-4BE4-AB3B-B83C7FA828A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12170" y="4741649"/>
                  <a:ext cx="15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768E758-106B-A950-D3ED-F758B447F8FF}"/>
                    </a:ext>
                  </a:extLst>
                </p14:cNvPr>
                <p14:cNvContentPartPr/>
                <p14:nvPr/>
              </p14:nvContentPartPr>
              <p14:xfrm>
                <a:off x="11538610" y="4913009"/>
                <a:ext cx="24120" cy="2433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768E758-106B-A950-D3ED-F758B447F8F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29610" y="4904009"/>
                  <a:ext cx="41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4218389-A9D4-EC6A-9940-6D7EE5101086}"/>
                    </a:ext>
                  </a:extLst>
                </p14:cNvPr>
                <p14:cNvContentPartPr/>
                <p14:nvPr/>
              </p14:nvContentPartPr>
              <p14:xfrm>
                <a:off x="11492890" y="4894289"/>
                <a:ext cx="205920" cy="165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4218389-A9D4-EC6A-9940-6D7EE510108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84250" y="4885649"/>
                  <a:ext cx="22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965B49F-A510-844E-1282-F5762B6812A7}"/>
                    </a:ext>
                  </a:extLst>
                </p14:cNvPr>
                <p14:cNvContentPartPr/>
                <p14:nvPr/>
              </p14:nvContentPartPr>
              <p14:xfrm>
                <a:off x="11693050" y="4951169"/>
                <a:ext cx="141480" cy="232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965B49F-A510-844E-1282-F5762B6812A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84410" y="4942529"/>
                  <a:ext cx="159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EDCE9A9-9491-A9A9-3274-65BB6C20699F}"/>
                    </a:ext>
                  </a:extLst>
                </p14:cNvPr>
                <p14:cNvContentPartPr/>
                <p14:nvPr/>
              </p14:nvContentPartPr>
              <p14:xfrm>
                <a:off x="11978530" y="4915169"/>
                <a:ext cx="33120" cy="241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EDCE9A9-9491-A9A9-3274-65BB6C20699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69890" y="4906169"/>
                  <a:ext cx="50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7A8A3DB-8349-666A-FCC3-CA137ABCE806}"/>
                    </a:ext>
                  </a:extLst>
                </p14:cNvPr>
                <p14:cNvContentPartPr/>
                <p14:nvPr/>
              </p14:nvContentPartPr>
              <p14:xfrm>
                <a:off x="11870170" y="4920209"/>
                <a:ext cx="267120" cy="5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7A8A3DB-8349-666A-FCC3-CA137ABCE80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61530" y="4911209"/>
                  <a:ext cx="2847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8A2920B-E3DB-7D90-5449-83442942419C}"/>
              </a:ext>
            </a:extLst>
          </p:cNvPr>
          <p:cNvGrpSpPr/>
          <p:nvPr/>
        </p:nvGrpSpPr>
        <p:grpSpPr>
          <a:xfrm>
            <a:off x="7626130" y="5867009"/>
            <a:ext cx="1352160" cy="446040"/>
            <a:chOff x="7626130" y="5867009"/>
            <a:chExt cx="135216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306DC9E-A4DB-AAA6-EBA4-10F073186AEB}"/>
                    </a:ext>
                  </a:extLst>
                </p14:cNvPr>
                <p14:cNvContentPartPr/>
                <p14:nvPr/>
              </p14:nvContentPartPr>
              <p14:xfrm>
                <a:off x="8108890" y="5867009"/>
                <a:ext cx="869400" cy="41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306DC9E-A4DB-AAA6-EBA4-10F073186AE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99890" y="5858009"/>
                  <a:ext cx="887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F57178A-85C0-6A92-451D-15EEDDF453A1}"/>
                    </a:ext>
                  </a:extLst>
                </p14:cNvPr>
                <p14:cNvContentPartPr/>
                <p14:nvPr/>
              </p14:nvContentPartPr>
              <p14:xfrm>
                <a:off x="7791370" y="6019289"/>
                <a:ext cx="36000" cy="293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F57178A-85C0-6A92-451D-15EEDDF453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82370" y="6010289"/>
                  <a:ext cx="53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1DD77F3-D45B-4845-6F07-59F382A26259}"/>
                    </a:ext>
                  </a:extLst>
                </p14:cNvPr>
                <p14:cNvContentPartPr/>
                <p14:nvPr/>
              </p14:nvContentPartPr>
              <p14:xfrm>
                <a:off x="7626130" y="6047009"/>
                <a:ext cx="408600" cy="62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1DD77F3-D45B-4845-6F07-59F382A2625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17490" y="6038009"/>
                  <a:ext cx="4262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891DC9B-9C43-FA7B-F6E0-7720E291CCB5}"/>
              </a:ext>
            </a:extLst>
          </p:cNvPr>
          <p:cNvGrpSpPr/>
          <p:nvPr/>
        </p:nvGrpSpPr>
        <p:grpSpPr>
          <a:xfrm>
            <a:off x="9311290" y="5489009"/>
            <a:ext cx="1926000" cy="486360"/>
            <a:chOff x="9311290" y="5489009"/>
            <a:chExt cx="192600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04141B8-540D-467B-E0E7-65A3FB310886}"/>
                    </a:ext>
                  </a:extLst>
                </p14:cNvPr>
                <p14:cNvContentPartPr/>
                <p14:nvPr/>
              </p14:nvContentPartPr>
              <p14:xfrm>
                <a:off x="9316330" y="5868809"/>
                <a:ext cx="223560" cy="11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04141B8-540D-467B-E0E7-65A3FB3108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07690" y="5859809"/>
                  <a:ext cx="24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30931C2-3B45-A27F-320A-0689CC13BB38}"/>
                    </a:ext>
                  </a:extLst>
                </p14:cNvPr>
                <p14:cNvContentPartPr/>
                <p14:nvPr/>
              </p14:nvContentPartPr>
              <p14:xfrm>
                <a:off x="9311290" y="5941529"/>
                <a:ext cx="224280" cy="320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30931C2-3B45-A27F-320A-0689CC13BB3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02650" y="5932889"/>
                  <a:ext cx="24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3E82C3A-8F05-3A09-6F29-15D3B9C5619A}"/>
                    </a:ext>
                  </a:extLst>
                </p14:cNvPr>
                <p14:cNvContentPartPr/>
                <p14:nvPr/>
              </p14:nvContentPartPr>
              <p14:xfrm>
                <a:off x="9743290" y="5704289"/>
                <a:ext cx="144720" cy="271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3E82C3A-8F05-3A09-6F29-15D3B9C561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34650" y="5695649"/>
                  <a:ext cx="162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52D3A8-B92D-D225-83F8-7686B953B490}"/>
                    </a:ext>
                  </a:extLst>
                </p14:cNvPr>
                <p14:cNvContentPartPr/>
                <p14:nvPr/>
              </p14:nvContentPartPr>
              <p14:xfrm>
                <a:off x="10045690" y="5865569"/>
                <a:ext cx="191520" cy="88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52D3A8-B92D-D225-83F8-7686B953B49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36690" y="5856929"/>
                  <a:ext cx="20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AF4AB67-EE46-BAB3-D555-9C1DF8D8694C}"/>
                    </a:ext>
                  </a:extLst>
                </p14:cNvPr>
                <p14:cNvContentPartPr/>
                <p14:nvPr/>
              </p14:nvContentPartPr>
              <p14:xfrm>
                <a:off x="10342330" y="5595209"/>
                <a:ext cx="179640" cy="365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AF4AB67-EE46-BAB3-D555-9C1DF8D869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33330" y="5586569"/>
                  <a:ext cx="197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6344FE3-EA74-4676-0991-83F48D3AA325}"/>
                    </a:ext>
                  </a:extLst>
                </p14:cNvPr>
                <p14:cNvContentPartPr/>
                <p14:nvPr/>
              </p14:nvContentPartPr>
              <p14:xfrm>
                <a:off x="10525210" y="5489009"/>
                <a:ext cx="149400" cy="168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6344FE3-EA74-4676-0991-83F48D3AA32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16210" y="5480369"/>
                  <a:ext cx="167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E0475D7-4E79-7D66-F7AE-28E48C2DE886}"/>
                    </a:ext>
                  </a:extLst>
                </p14:cNvPr>
                <p14:cNvContentPartPr/>
                <p14:nvPr/>
              </p14:nvContentPartPr>
              <p14:xfrm>
                <a:off x="10974490" y="5661089"/>
                <a:ext cx="53280" cy="257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E0475D7-4E79-7D66-F7AE-28E48C2DE88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65850" y="5652449"/>
                  <a:ext cx="70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11403F8-5E10-7754-6502-EB9D3440FAD5}"/>
                    </a:ext>
                  </a:extLst>
                </p14:cNvPr>
                <p14:cNvContentPartPr/>
                <p14:nvPr/>
              </p14:nvContentPartPr>
              <p14:xfrm>
                <a:off x="10798450" y="5602769"/>
                <a:ext cx="438840" cy="12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11403F8-5E10-7754-6502-EB9D3440FA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89810" y="5594129"/>
                  <a:ext cx="456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AB4FD75-68CE-8F14-E831-4D1D8DCD957F}"/>
                    </a:ext>
                  </a:extLst>
                </p14:cNvPr>
                <p14:cNvContentPartPr/>
                <p14:nvPr/>
              </p14:nvContentPartPr>
              <p14:xfrm>
                <a:off x="11032810" y="5654969"/>
                <a:ext cx="11880" cy="27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AB4FD75-68CE-8F14-E831-4D1D8DCD957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23810" y="5645969"/>
                  <a:ext cx="29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5C1E963-FAEB-A399-3C8F-E1EF6630D534}"/>
                  </a:ext>
                </a:extLst>
              </p14:cNvPr>
              <p14:cNvContentPartPr/>
              <p14:nvPr/>
            </p14:nvContentPartPr>
            <p14:xfrm>
              <a:off x="8467450" y="5994449"/>
              <a:ext cx="3564360" cy="7603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5C1E963-FAEB-A399-3C8F-E1EF6630D53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458810" y="5985449"/>
                <a:ext cx="3582000" cy="77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1883728-CE0C-FAE4-E7E0-4A0CC82CA27E}"/>
              </a:ext>
            </a:extLst>
          </p:cNvPr>
          <p:cNvGrpSpPr/>
          <p:nvPr/>
        </p:nvGrpSpPr>
        <p:grpSpPr>
          <a:xfrm>
            <a:off x="8445490" y="6127649"/>
            <a:ext cx="3520440" cy="684360"/>
            <a:chOff x="8445490" y="6127649"/>
            <a:chExt cx="352044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D21AF41-D878-112E-4FB6-95050428DA86}"/>
                    </a:ext>
                  </a:extLst>
                </p14:cNvPr>
                <p14:cNvContentPartPr/>
                <p14:nvPr/>
              </p14:nvContentPartPr>
              <p14:xfrm>
                <a:off x="9292570" y="6405209"/>
                <a:ext cx="285480" cy="44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D21AF41-D878-112E-4FB6-95050428DA8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83930" y="6396209"/>
                  <a:ext cx="303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77DB858-D8CF-8DAE-990A-C1047CDA975A}"/>
                    </a:ext>
                  </a:extLst>
                </p14:cNvPr>
                <p14:cNvContentPartPr/>
                <p14:nvPr/>
              </p14:nvContentPartPr>
              <p14:xfrm>
                <a:off x="9312010" y="6511049"/>
                <a:ext cx="254160" cy="309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77DB858-D8CF-8DAE-990A-C1047CDA975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03370" y="6502049"/>
                  <a:ext cx="27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8288CF7-B105-9E6A-AED4-BD1A6652FB0C}"/>
                    </a:ext>
                  </a:extLst>
                </p14:cNvPr>
                <p14:cNvContentPartPr/>
                <p14:nvPr/>
              </p14:nvContentPartPr>
              <p14:xfrm>
                <a:off x="9731410" y="6362369"/>
                <a:ext cx="188640" cy="3020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8288CF7-B105-9E6A-AED4-BD1A6652FB0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22770" y="6353369"/>
                  <a:ext cx="206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73706A7-1D66-BF58-2DB7-4ED045665405}"/>
                    </a:ext>
                  </a:extLst>
                </p14:cNvPr>
                <p14:cNvContentPartPr/>
                <p14:nvPr/>
              </p14:nvContentPartPr>
              <p14:xfrm>
                <a:off x="10010770" y="6127649"/>
                <a:ext cx="1955160" cy="658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73706A7-1D66-BF58-2DB7-4ED04566540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01770" y="6118649"/>
                  <a:ext cx="197280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7CBB9C2-D7BB-2A10-B426-E9E74C168321}"/>
                    </a:ext>
                  </a:extLst>
                </p14:cNvPr>
                <p14:cNvContentPartPr/>
                <p14:nvPr/>
              </p14:nvContentPartPr>
              <p14:xfrm>
                <a:off x="10505770" y="6494129"/>
                <a:ext cx="144360" cy="147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7CBB9C2-D7BB-2A10-B426-E9E74C16832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96770" y="6485489"/>
                  <a:ext cx="162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AEDE72-E2D4-0E94-A606-51AA2EDFC105}"/>
                    </a:ext>
                  </a:extLst>
                </p14:cNvPr>
                <p14:cNvContentPartPr/>
                <p14:nvPr/>
              </p14:nvContentPartPr>
              <p14:xfrm>
                <a:off x="10822930" y="6340769"/>
                <a:ext cx="199440" cy="275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AEDE72-E2D4-0E94-A606-51AA2EDFC10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3930" y="6331769"/>
                  <a:ext cx="217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2AF477D-3286-5E7B-32AD-6EA01212FE70}"/>
                    </a:ext>
                  </a:extLst>
                </p14:cNvPr>
                <p14:cNvContentPartPr/>
                <p14:nvPr/>
              </p14:nvContentPartPr>
              <p14:xfrm>
                <a:off x="11046850" y="6242489"/>
                <a:ext cx="168120" cy="136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2AF477D-3286-5E7B-32AD-6EA01212FE7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38210" y="6233849"/>
                  <a:ext cx="185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F6323B-92DD-5992-010A-0C18002A42F0}"/>
                    </a:ext>
                  </a:extLst>
                </p14:cNvPr>
                <p14:cNvContentPartPr/>
                <p14:nvPr/>
              </p14:nvContentPartPr>
              <p14:xfrm>
                <a:off x="11398210" y="6321329"/>
                <a:ext cx="224280" cy="292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F6323B-92DD-5992-010A-0C18002A42F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89210" y="6312689"/>
                  <a:ext cx="241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E30376-C9B3-C40C-22AC-9B4474112099}"/>
                    </a:ext>
                  </a:extLst>
                </p14:cNvPr>
                <p14:cNvContentPartPr/>
                <p14:nvPr/>
              </p14:nvContentPartPr>
              <p14:xfrm>
                <a:off x="11483890" y="6415289"/>
                <a:ext cx="167760" cy="15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E30376-C9B3-C40C-22AC-9B44741120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74890" y="6406649"/>
                  <a:ext cx="185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3B6686C-4852-F202-D9A0-1AB87083AE15}"/>
                    </a:ext>
                  </a:extLst>
                </p14:cNvPr>
                <p14:cNvContentPartPr/>
                <p14:nvPr/>
              </p14:nvContentPartPr>
              <p14:xfrm>
                <a:off x="11491810" y="6325649"/>
                <a:ext cx="137160" cy="24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3B6686C-4852-F202-D9A0-1AB87083AE1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482810" y="6316649"/>
                  <a:ext cx="15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B33C61D-54CA-CFD3-01A7-6529501F7ADD}"/>
                    </a:ext>
                  </a:extLst>
                </p14:cNvPr>
                <p14:cNvContentPartPr/>
                <p14:nvPr/>
              </p14:nvContentPartPr>
              <p14:xfrm>
                <a:off x="8666170" y="6349049"/>
                <a:ext cx="271440" cy="288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B33C61D-54CA-CFD3-01A7-6529501F7AD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57170" y="6340049"/>
                  <a:ext cx="289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7B00AC4-B8AE-EFD8-41B5-A4B7943FD6D1}"/>
                    </a:ext>
                  </a:extLst>
                </p14:cNvPr>
                <p14:cNvContentPartPr/>
                <p14:nvPr/>
              </p14:nvContentPartPr>
              <p14:xfrm>
                <a:off x="8445490" y="6292169"/>
                <a:ext cx="18720" cy="4658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7B00AC4-B8AE-EFD8-41B5-A4B7943FD6D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36490" y="6283169"/>
                  <a:ext cx="363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0C7710D-4F48-8333-107D-ADA6036324E4}"/>
                    </a:ext>
                  </a:extLst>
                </p14:cNvPr>
                <p14:cNvContentPartPr/>
                <p14:nvPr/>
              </p14:nvContentPartPr>
              <p14:xfrm>
                <a:off x="8490490" y="6678449"/>
                <a:ext cx="3407760" cy="1335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0C7710D-4F48-8333-107D-ADA6036324E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81490" y="6669809"/>
                  <a:ext cx="3425400" cy="15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98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825715B-985D-D104-E347-38356790435F}"/>
              </a:ext>
            </a:extLst>
          </p:cNvPr>
          <p:cNvGrpSpPr/>
          <p:nvPr/>
        </p:nvGrpSpPr>
        <p:grpSpPr>
          <a:xfrm>
            <a:off x="1071250" y="280889"/>
            <a:ext cx="803160" cy="407520"/>
            <a:chOff x="1071250" y="280889"/>
            <a:chExt cx="80316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725A24-FCC0-7F2C-26ED-18B38FBF5D35}"/>
                    </a:ext>
                  </a:extLst>
                </p14:cNvPr>
                <p14:cNvContentPartPr/>
                <p14:nvPr/>
              </p14:nvContentPartPr>
              <p14:xfrm>
                <a:off x="1071250" y="339209"/>
                <a:ext cx="227160" cy="294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725A24-FCC0-7F2C-26ED-18B38FBF5D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2250" y="330569"/>
                  <a:ext cx="244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D77953-1A05-7D9C-C74E-B1418AA307C9}"/>
                    </a:ext>
                  </a:extLst>
                </p14:cNvPr>
                <p14:cNvContentPartPr/>
                <p14:nvPr/>
              </p14:nvContentPartPr>
              <p14:xfrm>
                <a:off x="1594330" y="357929"/>
                <a:ext cx="5040" cy="213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D77953-1A05-7D9C-C74E-B1418AA307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5690" y="348929"/>
                  <a:ext cx="22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EEADDF-5EE8-1CDC-537E-9CB3C0D038BE}"/>
                    </a:ext>
                  </a:extLst>
                </p14:cNvPr>
                <p14:cNvContentPartPr/>
                <p14:nvPr/>
              </p14:nvContentPartPr>
              <p14:xfrm>
                <a:off x="1492810" y="357569"/>
                <a:ext cx="208440" cy="1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EEADDF-5EE8-1CDC-537E-9CB3C0D0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3810" y="348929"/>
                  <a:ext cx="22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BB442C-BF91-F979-D853-7206F3D1982F}"/>
                    </a:ext>
                  </a:extLst>
                </p14:cNvPr>
                <p14:cNvContentPartPr/>
                <p14:nvPr/>
              </p14:nvContentPartPr>
              <p14:xfrm>
                <a:off x="1427650" y="280889"/>
                <a:ext cx="189720" cy="380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BB442C-BF91-F979-D853-7206F3D198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8650" y="272249"/>
                  <a:ext cx="207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1C5646-0E68-C869-928D-7EF8616A1597}"/>
                    </a:ext>
                  </a:extLst>
                </p14:cNvPr>
                <p14:cNvContentPartPr/>
                <p14:nvPr/>
              </p14:nvContentPartPr>
              <p14:xfrm>
                <a:off x="1684690" y="306089"/>
                <a:ext cx="189720" cy="38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1C5646-0E68-C869-928D-7EF8616A15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6050" y="297089"/>
                  <a:ext cx="2073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FD42A0-CACF-66DC-E331-6C257F7E3079}"/>
                  </a:ext>
                </a:extLst>
              </p14:cNvPr>
              <p14:cNvContentPartPr/>
              <p14:nvPr/>
            </p14:nvContentPartPr>
            <p14:xfrm>
              <a:off x="2114530" y="418769"/>
              <a:ext cx="171000" cy="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FD42A0-CACF-66DC-E331-6C257F7E30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890" y="410129"/>
                <a:ext cx="188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E6561A-1B5C-AE33-5921-64DFA9906053}"/>
                  </a:ext>
                </a:extLst>
              </p14:cNvPr>
              <p14:cNvContentPartPr/>
              <p14:nvPr/>
            </p14:nvContentPartPr>
            <p14:xfrm>
              <a:off x="2124970" y="549809"/>
              <a:ext cx="173880" cy="3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E6561A-1B5C-AE33-5921-64DFA99060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6330" y="540809"/>
                <a:ext cx="1915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96A7F8F-AE76-FB0A-630B-C7C4472BACD8}"/>
              </a:ext>
            </a:extLst>
          </p:cNvPr>
          <p:cNvGrpSpPr/>
          <p:nvPr/>
        </p:nvGrpSpPr>
        <p:grpSpPr>
          <a:xfrm>
            <a:off x="2540770" y="114209"/>
            <a:ext cx="4352040" cy="605520"/>
            <a:chOff x="2540770" y="114209"/>
            <a:chExt cx="435204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E05A6E-4991-4E52-8255-8070ADB1A291}"/>
                    </a:ext>
                  </a:extLst>
                </p14:cNvPr>
                <p14:cNvContentPartPr/>
                <p14:nvPr/>
              </p14:nvContentPartPr>
              <p14:xfrm>
                <a:off x="2540770" y="286649"/>
                <a:ext cx="168840" cy="312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E05A6E-4991-4E52-8255-8070ADB1A2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1770" y="278009"/>
                  <a:ext cx="186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D00134-B4D0-9EF2-1814-CCF426B8001F}"/>
                    </a:ext>
                  </a:extLst>
                </p14:cNvPr>
                <p14:cNvContentPartPr/>
                <p14:nvPr/>
              </p14:nvContentPartPr>
              <p14:xfrm>
                <a:off x="2900050" y="180449"/>
                <a:ext cx="133200" cy="539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D00134-B4D0-9EF2-1814-CCF426B800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1410" y="171449"/>
                  <a:ext cx="1508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20EDE0-FA17-2857-E5A4-98A86A1E062E}"/>
                    </a:ext>
                  </a:extLst>
                </p14:cNvPr>
                <p14:cNvContentPartPr/>
                <p14:nvPr/>
              </p14:nvContentPartPr>
              <p14:xfrm>
                <a:off x="3038650" y="295289"/>
                <a:ext cx="449640" cy="33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20EDE0-FA17-2857-E5A4-98A86A1E06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9650" y="286649"/>
                  <a:ext cx="4672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6B19FF-1825-EBEB-7770-7E285BBA6800}"/>
                    </a:ext>
                  </a:extLst>
                </p14:cNvPr>
                <p14:cNvContentPartPr/>
                <p14:nvPr/>
              </p14:nvContentPartPr>
              <p14:xfrm>
                <a:off x="3649570" y="386009"/>
                <a:ext cx="301680" cy="189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6B19FF-1825-EBEB-7770-7E285BBA68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0570" y="377369"/>
                  <a:ext cx="319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E48E8B-0B92-3D4C-2154-3B53A5070A73}"/>
                    </a:ext>
                  </a:extLst>
                </p14:cNvPr>
                <p14:cNvContentPartPr/>
                <p14:nvPr/>
              </p14:nvContentPartPr>
              <p14:xfrm>
                <a:off x="4091650" y="212849"/>
                <a:ext cx="115200" cy="39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E48E8B-0B92-3D4C-2154-3B53A5070A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2650" y="204209"/>
                  <a:ext cx="132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008AE8-7579-E111-FA2C-DDAAB962D375}"/>
                    </a:ext>
                  </a:extLst>
                </p14:cNvPr>
                <p14:cNvContentPartPr/>
                <p14:nvPr/>
              </p14:nvContentPartPr>
              <p14:xfrm>
                <a:off x="4364890" y="324809"/>
                <a:ext cx="10800" cy="22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008AE8-7579-E111-FA2C-DDAAB962D3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5890" y="316169"/>
                  <a:ext cx="28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BDE903-9A3D-5BB3-2D9E-1CF2CBA45498}"/>
                    </a:ext>
                  </a:extLst>
                </p14:cNvPr>
                <p14:cNvContentPartPr/>
                <p14:nvPr/>
              </p14:nvContentPartPr>
              <p14:xfrm>
                <a:off x="4281730" y="314369"/>
                <a:ext cx="208440" cy="1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BDE903-9A3D-5BB3-2D9E-1CF2CBA454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3090" y="305729"/>
                  <a:ext cx="226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FC38E8-9B5E-FE4F-BD1C-1141065C7C36}"/>
                    </a:ext>
                  </a:extLst>
                </p14:cNvPr>
                <p14:cNvContentPartPr/>
                <p14:nvPr/>
              </p14:nvContentPartPr>
              <p14:xfrm>
                <a:off x="4525090" y="188729"/>
                <a:ext cx="89640" cy="41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FC38E8-9B5E-FE4F-BD1C-1141065C7C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6450" y="180089"/>
                  <a:ext cx="1072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9A8C25-F5BD-95F6-2C95-C236575036F3}"/>
                    </a:ext>
                  </a:extLst>
                </p14:cNvPr>
                <p14:cNvContentPartPr/>
                <p14:nvPr/>
              </p14:nvContentPartPr>
              <p14:xfrm>
                <a:off x="4805170" y="395729"/>
                <a:ext cx="167040" cy="16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9A8C25-F5BD-95F6-2C95-C236575036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6530" y="386729"/>
                  <a:ext cx="18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17DCE3-399A-6D9D-A746-8A8DB3C9CA39}"/>
                    </a:ext>
                  </a:extLst>
                </p14:cNvPr>
                <p14:cNvContentPartPr/>
                <p14:nvPr/>
              </p14:nvContentPartPr>
              <p14:xfrm>
                <a:off x="5129890" y="245249"/>
                <a:ext cx="456120" cy="29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17DCE3-399A-6D9D-A746-8A8DB3C9CA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0890" y="236249"/>
                  <a:ext cx="473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58789B-62B8-91D0-D569-65E86161C185}"/>
                    </a:ext>
                  </a:extLst>
                </p14:cNvPr>
                <p14:cNvContentPartPr/>
                <p14:nvPr/>
              </p14:nvContentPartPr>
              <p14:xfrm>
                <a:off x="5797330" y="329849"/>
                <a:ext cx="254520" cy="136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58789B-62B8-91D0-D569-65E86161C1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8330" y="320849"/>
                  <a:ext cx="27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42D0E5-1B91-FA44-FE8F-5D20CC6497AD}"/>
                    </a:ext>
                  </a:extLst>
                </p14:cNvPr>
                <p14:cNvContentPartPr/>
                <p14:nvPr/>
              </p14:nvContentPartPr>
              <p14:xfrm>
                <a:off x="6186850" y="141209"/>
                <a:ext cx="127800" cy="43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42D0E5-1B91-FA44-FE8F-5D20CC6497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7850" y="132209"/>
                  <a:ext cx="145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E104EB-20A2-6A0D-E0A3-B7988B8C0F83}"/>
                    </a:ext>
                  </a:extLst>
                </p14:cNvPr>
                <p14:cNvContentPartPr/>
                <p14:nvPr/>
              </p14:nvContentPartPr>
              <p14:xfrm>
                <a:off x="6363250" y="303929"/>
                <a:ext cx="127440" cy="115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E104EB-20A2-6A0D-E0A3-B7988B8C0F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4250" y="295289"/>
                  <a:ext cx="145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A6C545-D712-0254-B823-0C80F783FCDE}"/>
                    </a:ext>
                  </a:extLst>
                </p14:cNvPr>
                <p14:cNvContentPartPr/>
                <p14:nvPr/>
              </p14:nvContentPartPr>
              <p14:xfrm>
                <a:off x="6545410" y="146609"/>
                <a:ext cx="57240" cy="37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A6C545-D712-0254-B823-0C80F783FC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36770" y="137969"/>
                  <a:ext cx="74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B7A08C-1B2B-020A-816C-AA4C04A5248C}"/>
                    </a:ext>
                  </a:extLst>
                </p14:cNvPr>
                <p14:cNvContentPartPr/>
                <p14:nvPr/>
              </p14:nvContentPartPr>
              <p14:xfrm>
                <a:off x="6791290" y="114209"/>
                <a:ext cx="101520" cy="468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B7A08C-1B2B-020A-816C-AA4C04A524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2290" y="105209"/>
                  <a:ext cx="11916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6D9D4B-80AD-202A-5C85-E75A9BE98826}"/>
                  </a:ext>
                </a:extLst>
              </p14:cNvPr>
              <p14:cNvContentPartPr/>
              <p14:nvPr/>
            </p14:nvContentPartPr>
            <p14:xfrm>
              <a:off x="4755130" y="2464289"/>
              <a:ext cx="5320080" cy="141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6D9D4B-80AD-202A-5C85-E75A9BE988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46490" y="2455649"/>
                <a:ext cx="5337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A11915E-FC0D-3CEE-509B-E8D8977B6241}"/>
              </a:ext>
            </a:extLst>
          </p:cNvPr>
          <p:cNvGrpSpPr/>
          <p:nvPr/>
        </p:nvGrpSpPr>
        <p:grpSpPr>
          <a:xfrm>
            <a:off x="1129210" y="853289"/>
            <a:ext cx="8887680" cy="2282400"/>
            <a:chOff x="1129210" y="853289"/>
            <a:chExt cx="8887680" cy="22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6052EB-C61A-D541-E996-C0B7AE58774D}"/>
                    </a:ext>
                  </a:extLst>
                </p14:cNvPr>
                <p14:cNvContentPartPr/>
                <p14:nvPr/>
              </p14:nvContentPartPr>
              <p14:xfrm>
                <a:off x="2118850" y="1316249"/>
                <a:ext cx="215640" cy="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6052EB-C61A-D541-E996-C0B7AE5877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10210" y="1307249"/>
                  <a:ext cx="233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A86C21-B20B-4CEA-0416-E0C245648D53}"/>
                    </a:ext>
                  </a:extLst>
                </p14:cNvPr>
                <p14:cNvContentPartPr/>
                <p14:nvPr/>
              </p14:nvContentPartPr>
              <p14:xfrm>
                <a:off x="2119930" y="1417049"/>
                <a:ext cx="233640" cy="39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A86C21-B20B-4CEA-0416-E0C245648D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11290" y="1408409"/>
                  <a:ext cx="251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A02392-D110-1B47-DF48-44A4C757266D}"/>
                    </a:ext>
                  </a:extLst>
                </p14:cNvPr>
                <p14:cNvContentPartPr/>
                <p14:nvPr/>
              </p14:nvContentPartPr>
              <p14:xfrm>
                <a:off x="2617810" y="1152809"/>
                <a:ext cx="171360" cy="408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A02392-D110-1B47-DF48-44A4C75726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08810" y="1143809"/>
                  <a:ext cx="189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2B9E89-0B8C-1DD9-59FB-B97C52402B22}"/>
                    </a:ext>
                  </a:extLst>
                </p14:cNvPr>
                <p14:cNvContentPartPr/>
                <p14:nvPr/>
              </p14:nvContentPartPr>
              <p14:xfrm>
                <a:off x="2898250" y="1169369"/>
                <a:ext cx="486720" cy="351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2B9E89-0B8C-1DD9-59FB-B97C52402B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9610" y="1160369"/>
                  <a:ext cx="504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55161F-543A-DC8B-E78E-4DD97D09CD72}"/>
                    </a:ext>
                  </a:extLst>
                </p14:cNvPr>
                <p14:cNvContentPartPr/>
                <p14:nvPr/>
              </p14:nvContentPartPr>
              <p14:xfrm>
                <a:off x="3787090" y="1151729"/>
                <a:ext cx="330480" cy="19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55161F-543A-DC8B-E78E-4DD97D09CD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8090" y="1143089"/>
                  <a:ext cx="34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C04326-C0EC-78AA-B171-3DA7F9815C36}"/>
                    </a:ext>
                  </a:extLst>
                </p14:cNvPr>
                <p14:cNvContentPartPr/>
                <p14:nvPr/>
              </p14:nvContentPartPr>
              <p14:xfrm>
                <a:off x="4440130" y="1090889"/>
                <a:ext cx="16560" cy="243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C04326-C0EC-78AA-B171-3DA7F9815C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1490" y="1082249"/>
                  <a:ext cx="34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9BF2F6-F2A2-C581-6FD4-4A51E44D79B1}"/>
                    </a:ext>
                  </a:extLst>
                </p14:cNvPr>
                <p14:cNvContentPartPr/>
                <p14:nvPr/>
              </p14:nvContentPartPr>
              <p14:xfrm>
                <a:off x="4378210" y="1088009"/>
                <a:ext cx="237240" cy="9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9BF2F6-F2A2-C581-6FD4-4A51E44D79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69570" y="1079009"/>
                  <a:ext cx="25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A01564-482D-0563-98D7-12D5794DDB08}"/>
                    </a:ext>
                  </a:extLst>
                </p14:cNvPr>
                <p14:cNvContentPartPr/>
                <p14:nvPr/>
              </p14:nvContentPartPr>
              <p14:xfrm>
                <a:off x="4263730" y="1028249"/>
                <a:ext cx="119160" cy="363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A01564-482D-0563-98D7-12D5794DDB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5090" y="1019609"/>
                  <a:ext cx="136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B8B015-461E-8C25-E733-3EC9F064F483}"/>
                    </a:ext>
                  </a:extLst>
                </p14:cNvPr>
                <p14:cNvContentPartPr/>
                <p14:nvPr/>
              </p14:nvContentPartPr>
              <p14:xfrm>
                <a:off x="4627330" y="975329"/>
                <a:ext cx="127080" cy="387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B8B015-461E-8C25-E733-3EC9F064F4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18690" y="966329"/>
                  <a:ext cx="144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CA17E2-DF0B-9425-5F5A-850DC9344315}"/>
                    </a:ext>
                  </a:extLst>
                </p14:cNvPr>
                <p14:cNvContentPartPr/>
                <p14:nvPr/>
              </p14:nvContentPartPr>
              <p14:xfrm>
                <a:off x="3756490" y="1354049"/>
                <a:ext cx="1057320" cy="10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CA17E2-DF0B-9425-5F5A-850DC93443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47850" y="1345409"/>
                  <a:ext cx="107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F2D979-A80C-73F9-93E6-E3321B2B3E43}"/>
                    </a:ext>
                  </a:extLst>
                </p14:cNvPr>
                <p14:cNvContentPartPr/>
                <p14:nvPr/>
              </p14:nvContentPartPr>
              <p14:xfrm>
                <a:off x="3830650" y="1633409"/>
                <a:ext cx="277200" cy="205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F2D979-A80C-73F9-93E6-E3321B2B3E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22010" y="1624769"/>
                  <a:ext cx="294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5CA663-A248-E54D-C033-473C808BB67D}"/>
                    </a:ext>
                  </a:extLst>
                </p14:cNvPr>
                <p14:cNvContentPartPr/>
                <p14:nvPr/>
              </p14:nvContentPartPr>
              <p14:xfrm>
                <a:off x="4229890" y="1508849"/>
                <a:ext cx="127080" cy="390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5CA663-A248-E54D-C033-473C808BB6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21250" y="1500209"/>
                  <a:ext cx="144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2DD2FC-6997-3786-8C0F-DD1863268823}"/>
                    </a:ext>
                  </a:extLst>
                </p14:cNvPr>
                <p14:cNvContentPartPr/>
                <p14:nvPr/>
              </p14:nvContentPartPr>
              <p14:xfrm>
                <a:off x="4452010" y="1610009"/>
                <a:ext cx="141120" cy="176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2DD2FC-6997-3786-8C0F-DD18632688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43370" y="1601369"/>
                  <a:ext cx="158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ADAAE9-9444-CDF0-A8E5-99356E65B3C2}"/>
                    </a:ext>
                  </a:extLst>
                </p14:cNvPr>
                <p14:cNvContentPartPr/>
                <p14:nvPr/>
              </p14:nvContentPartPr>
              <p14:xfrm>
                <a:off x="4645330" y="1467809"/>
                <a:ext cx="134280" cy="39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ADAAE9-9444-CDF0-A8E5-99356E65B3C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36330" y="1459169"/>
                  <a:ext cx="151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B643D0-9ACC-0BDF-22F4-9CA754AB0A5D}"/>
                    </a:ext>
                  </a:extLst>
                </p14:cNvPr>
                <p14:cNvContentPartPr/>
                <p14:nvPr/>
              </p14:nvContentPartPr>
              <p14:xfrm>
                <a:off x="3563170" y="959489"/>
                <a:ext cx="209880" cy="97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B643D0-9ACC-0BDF-22F4-9CA754AB0A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54170" y="950849"/>
                  <a:ext cx="22752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5C4AA9-929F-5897-2BDD-B78C2DCE6D13}"/>
                    </a:ext>
                  </a:extLst>
                </p14:cNvPr>
                <p14:cNvContentPartPr/>
                <p14:nvPr/>
              </p14:nvContentPartPr>
              <p14:xfrm>
                <a:off x="4877890" y="853289"/>
                <a:ext cx="209880" cy="1028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5C4AA9-929F-5897-2BDD-B78C2DCE6D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9250" y="844649"/>
                  <a:ext cx="22752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7F6C8F-42E2-0731-5B61-1AFE79600D6C}"/>
                    </a:ext>
                  </a:extLst>
                </p14:cNvPr>
                <p14:cNvContentPartPr/>
                <p14:nvPr/>
              </p14:nvContentPartPr>
              <p14:xfrm>
                <a:off x="1129210" y="2543849"/>
                <a:ext cx="175320" cy="188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7F6C8F-42E2-0731-5B61-1AFE79600D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570" y="2535209"/>
                  <a:ext cx="192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A19E99-6D3C-B75D-D55C-7D2BE2D2532A}"/>
                    </a:ext>
                  </a:extLst>
                </p14:cNvPr>
                <p14:cNvContentPartPr/>
                <p14:nvPr/>
              </p14:nvContentPartPr>
              <p14:xfrm>
                <a:off x="1296970" y="2163329"/>
                <a:ext cx="155520" cy="185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A19E99-6D3C-B75D-D55C-7D2BE2D253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88330" y="2154689"/>
                  <a:ext cx="173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79E180-9AF1-632B-E0B9-118189CC7576}"/>
                    </a:ext>
                  </a:extLst>
                </p14:cNvPr>
                <p14:cNvContentPartPr/>
                <p14:nvPr/>
              </p14:nvContentPartPr>
              <p14:xfrm>
                <a:off x="1456810" y="2125169"/>
                <a:ext cx="236880" cy="318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79E180-9AF1-632B-E0B9-118189CC75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47810" y="2116529"/>
                  <a:ext cx="254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480EDE-B370-C52A-1605-DBC3B3C0AA44}"/>
                    </a:ext>
                  </a:extLst>
                </p14:cNvPr>
                <p14:cNvContentPartPr/>
                <p14:nvPr/>
              </p14:nvContentPartPr>
              <p14:xfrm>
                <a:off x="1669210" y="2252969"/>
                <a:ext cx="164880" cy="230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480EDE-B370-C52A-1605-DBC3B3C0AA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60210" y="2243969"/>
                  <a:ext cx="182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2AFB6E-0C38-5CB3-B5EA-E971B201DA50}"/>
                    </a:ext>
                  </a:extLst>
                </p14:cNvPr>
                <p14:cNvContentPartPr/>
                <p14:nvPr/>
              </p14:nvContentPartPr>
              <p14:xfrm>
                <a:off x="2065570" y="2510369"/>
                <a:ext cx="290880" cy="23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2AFB6E-0C38-5CB3-B5EA-E971B201DA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56570" y="2501369"/>
                  <a:ext cx="30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60E3F57-85E0-CC5D-DAAD-EA7580AD002F}"/>
                    </a:ext>
                  </a:extLst>
                </p14:cNvPr>
                <p14:cNvContentPartPr/>
                <p14:nvPr/>
              </p14:nvContentPartPr>
              <p14:xfrm>
                <a:off x="2119570" y="2614769"/>
                <a:ext cx="241920" cy="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60E3F57-85E0-CC5D-DAAD-EA7580AD00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10570" y="2605769"/>
                  <a:ext cx="25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6E9314-AB42-96B7-F151-BA19FF42FABA}"/>
                    </a:ext>
                  </a:extLst>
                </p14:cNvPr>
                <p14:cNvContentPartPr/>
                <p14:nvPr/>
              </p14:nvContentPartPr>
              <p14:xfrm>
                <a:off x="2741650" y="2263409"/>
                <a:ext cx="298080" cy="207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6E9314-AB42-96B7-F151-BA19FF42FA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32650" y="2254409"/>
                  <a:ext cx="315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27B83C-870C-4D44-DAFD-D2E65B7EA47F}"/>
                    </a:ext>
                  </a:extLst>
                </p14:cNvPr>
                <p14:cNvContentPartPr/>
                <p14:nvPr/>
              </p14:nvContentPartPr>
              <p14:xfrm>
                <a:off x="3176890" y="2081969"/>
                <a:ext cx="146160" cy="427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27B83C-870C-4D44-DAFD-D2E65B7EA4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8250" y="2073329"/>
                  <a:ext cx="1638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FC6798-60EA-F346-AFE4-486730BE717E}"/>
                    </a:ext>
                  </a:extLst>
                </p14:cNvPr>
                <p14:cNvContentPartPr/>
                <p14:nvPr/>
              </p14:nvContentPartPr>
              <p14:xfrm>
                <a:off x="3489370" y="2205449"/>
                <a:ext cx="9000" cy="249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FC6798-60EA-F346-AFE4-486730BE71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80370" y="2196809"/>
                  <a:ext cx="26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DFB98E-4D35-19A4-9DE4-A0CC601FA5E2}"/>
                    </a:ext>
                  </a:extLst>
                </p14:cNvPr>
                <p14:cNvContentPartPr/>
                <p14:nvPr/>
              </p14:nvContentPartPr>
              <p14:xfrm>
                <a:off x="3396130" y="2215529"/>
                <a:ext cx="237600" cy="26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DFB98E-4D35-19A4-9DE4-A0CC601FA5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87130" y="2206889"/>
                  <a:ext cx="25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20E751-6408-6DDE-75AD-C31BF25BBD9F}"/>
                    </a:ext>
                  </a:extLst>
                </p14:cNvPr>
                <p14:cNvContentPartPr/>
                <p14:nvPr/>
              </p14:nvContentPartPr>
              <p14:xfrm>
                <a:off x="3674050" y="2097809"/>
                <a:ext cx="126360" cy="338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20E751-6408-6DDE-75AD-C31BF25BBD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65050" y="2088809"/>
                  <a:ext cx="144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325159-0D00-C500-28EA-01B38E86EBE7}"/>
                    </a:ext>
                  </a:extLst>
                </p14:cNvPr>
                <p14:cNvContentPartPr/>
                <p14:nvPr/>
              </p14:nvContentPartPr>
              <p14:xfrm>
                <a:off x="2681890" y="2555009"/>
                <a:ext cx="1062720" cy="9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325159-0D00-C500-28EA-01B38E86EB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2890" y="2546369"/>
                  <a:ext cx="108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AE41A7-14D6-E537-CF51-C9327D82F3AC}"/>
                    </a:ext>
                  </a:extLst>
                </p14:cNvPr>
                <p14:cNvContentPartPr/>
                <p14:nvPr/>
              </p14:nvContentPartPr>
              <p14:xfrm>
                <a:off x="2803930" y="2798009"/>
                <a:ext cx="272880" cy="183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AE41A7-14D6-E537-CF51-C9327D82F3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95290" y="2789369"/>
                  <a:ext cx="290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303450-6F65-5661-65AC-A7F18CC6E44F}"/>
                    </a:ext>
                  </a:extLst>
                </p14:cNvPr>
                <p14:cNvContentPartPr/>
                <p14:nvPr/>
              </p14:nvContentPartPr>
              <p14:xfrm>
                <a:off x="3191650" y="2684609"/>
                <a:ext cx="138240" cy="329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303450-6F65-5661-65AC-A7F18CC6E4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83010" y="2675969"/>
                  <a:ext cx="1558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14BA40-58ED-7756-2320-4D59093DACD7}"/>
                    </a:ext>
                  </a:extLst>
                </p14:cNvPr>
                <p14:cNvContentPartPr/>
                <p14:nvPr/>
              </p14:nvContentPartPr>
              <p14:xfrm>
                <a:off x="3402250" y="2783249"/>
                <a:ext cx="173880" cy="18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14BA40-58ED-7756-2320-4D59093DAC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3610" y="2774249"/>
                  <a:ext cx="191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7F8752-BC3B-E1D6-5D50-4C10533568BE}"/>
                    </a:ext>
                  </a:extLst>
                </p14:cNvPr>
                <p14:cNvContentPartPr/>
                <p14:nvPr/>
              </p14:nvContentPartPr>
              <p14:xfrm>
                <a:off x="3606730" y="2693249"/>
                <a:ext cx="115200" cy="322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7F8752-BC3B-E1D6-5D50-4C10533568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98090" y="2684609"/>
                  <a:ext cx="132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EFEA14-A0FA-95EC-386C-BFEA28F25C30}"/>
                    </a:ext>
                  </a:extLst>
                </p14:cNvPr>
                <p14:cNvContentPartPr/>
                <p14:nvPr/>
              </p14:nvContentPartPr>
              <p14:xfrm>
                <a:off x="4175890" y="2490569"/>
                <a:ext cx="213480" cy="14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EFEA14-A0FA-95EC-386C-BFEA28F25C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66890" y="2481929"/>
                  <a:ext cx="23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180635-E79A-D2FC-67CB-096E4E9DC3D6}"/>
                    </a:ext>
                  </a:extLst>
                </p14:cNvPr>
                <p14:cNvContentPartPr/>
                <p14:nvPr/>
              </p14:nvContentPartPr>
              <p14:xfrm>
                <a:off x="4148170" y="2573369"/>
                <a:ext cx="243000" cy="10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180635-E79A-D2FC-67CB-096E4E9DC3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39530" y="2564729"/>
                  <a:ext cx="260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907884-D817-11D1-0351-884607782624}"/>
                    </a:ext>
                  </a:extLst>
                </p14:cNvPr>
                <p14:cNvContentPartPr/>
                <p14:nvPr/>
              </p14:nvContentPartPr>
              <p14:xfrm>
                <a:off x="4849450" y="1979009"/>
                <a:ext cx="1093680" cy="471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907884-D817-11D1-0351-8846077826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40810" y="1970009"/>
                  <a:ext cx="11113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5E4041-D47E-0060-F7BF-5886687EC107}"/>
                    </a:ext>
                  </a:extLst>
                </p14:cNvPr>
                <p14:cNvContentPartPr/>
                <p14:nvPr/>
              </p14:nvContentPartPr>
              <p14:xfrm>
                <a:off x="5654770" y="2053529"/>
                <a:ext cx="280440" cy="1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5E4041-D47E-0060-F7BF-5886687EC1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46130" y="2044889"/>
                  <a:ext cx="29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D6E438-BB5C-D440-2A6C-8DEDCF97FEF3}"/>
                    </a:ext>
                  </a:extLst>
                </p14:cNvPr>
                <p14:cNvContentPartPr/>
                <p14:nvPr/>
              </p14:nvContentPartPr>
              <p14:xfrm>
                <a:off x="5533450" y="2024009"/>
                <a:ext cx="55440" cy="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D6E438-BB5C-D440-2A6C-8DEDCF97FE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24810" y="2015369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DEE121-DF47-2EF3-C94F-5304627F39FD}"/>
                    </a:ext>
                  </a:extLst>
                </p14:cNvPr>
                <p14:cNvContentPartPr/>
                <p14:nvPr/>
              </p14:nvContentPartPr>
              <p14:xfrm>
                <a:off x="6231490" y="2009969"/>
                <a:ext cx="270000" cy="420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DEE121-DF47-2EF3-C94F-5304627F39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22850" y="2001329"/>
                  <a:ext cx="2876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2CDF878-41E5-36C7-AFFF-9CF2AC25077D}"/>
                    </a:ext>
                  </a:extLst>
                </p14:cNvPr>
                <p14:cNvContentPartPr/>
                <p14:nvPr/>
              </p14:nvContentPartPr>
              <p14:xfrm>
                <a:off x="6708850" y="1828169"/>
                <a:ext cx="1039680" cy="433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2CDF878-41E5-36C7-AFFF-9CF2AC2507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9850" y="1819169"/>
                  <a:ext cx="10573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E048F2-8CF9-4E2D-2B5C-6855DA180814}"/>
                    </a:ext>
                  </a:extLst>
                </p14:cNvPr>
                <p14:cNvContentPartPr/>
                <p14:nvPr/>
              </p14:nvContentPartPr>
              <p14:xfrm>
                <a:off x="7339570" y="1971089"/>
                <a:ext cx="212760" cy="1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E048F2-8CF9-4E2D-2B5C-6855DA1808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30930" y="1962089"/>
                  <a:ext cx="23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E8C9E0-1377-B9C9-E12D-42022CE52DA2}"/>
                    </a:ext>
                  </a:extLst>
                </p14:cNvPr>
                <p14:cNvContentPartPr/>
                <p14:nvPr/>
              </p14:nvContentPartPr>
              <p14:xfrm>
                <a:off x="6894610" y="1976849"/>
                <a:ext cx="371160" cy="42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E8C9E0-1377-B9C9-E12D-42022CE52D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85970" y="1968209"/>
                  <a:ext cx="388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F130F1-5ED4-B45C-2CB4-A7BE45AC25B6}"/>
                    </a:ext>
                  </a:extLst>
                </p14:cNvPr>
                <p14:cNvContentPartPr/>
                <p14:nvPr/>
              </p14:nvContentPartPr>
              <p14:xfrm>
                <a:off x="7921330" y="1863449"/>
                <a:ext cx="345240" cy="324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F130F1-5ED4-B45C-2CB4-A7BE45AC25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2690" y="1854809"/>
                  <a:ext cx="362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CBF5CB-AC19-08B5-01BA-E303CA4B9B57}"/>
                    </a:ext>
                  </a:extLst>
                </p14:cNvPr>
                <p14:cNvContentPartPr/>
                <p14:nvPr/>
              </p14:nvContentPartPr>
              <p14:xfrm>
                <a:off x="8105290" y="2012849"/>
                <a:ext cx="20772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CBF5CB-AC19-08B5-01BA-E303CA4B9B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96650" y="2003849"/>
                  <a:ext cx="22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8D9DD9-04DF-11C6-5660-E711037377E8}"/>
                    </a:ext>
                  </a:extLst>
                </p14:cNvPr>
                <p14:cNvContentPartPr/>
                <p14:nvPr/>
              </p14:nvContentPartPr>
              <p14:xfrm>
                <a:off x="8581210" y="1886849"/>
                <a:ext cx="117360" cy="27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8D9DD9-04DF-11C6-5660-E711037377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2210" y="1878209"/>
                  <a:ext cx="135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D08F06-8292-BEDA-E91D-1B716EB29074}"/>
                    </a:ext>
                  </a:extLst>
                </p14:cNvPr>
                <p14:cNvContentPartPr/>
                <p14:nvPr/>
              </p14:nvContentPartPr>
              <p14:xfrm>
                <a:off x="8548450" y="2010329"/>
                <a:ext cx="216360" cy="8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D08F06-8292-BEDA-E91D-1B716EB290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39450" y="2001689"/>
                  <a:ext cx="23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2660D7-D289-1476-9EFD-605D5044CDBF}"/>
                    </a:ext>
                  </a:extLst>
                </p14:cNvPr>
                <p14:cNvContentPartPr/>
                <p14:nvPr/>
              </p14:nvContentPartPr>
              <p14:xfrm>
                <a:off x="8788210" y="2018249"/>
                <a:ext cx="552600" cy="294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2660D7-D289-1476-9EFD-605D5044CD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79570" y="2009249"/>
                  <a:ext cx="570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8C4A9D-D531-F1FB-F0AE-5A79D017CA16}"/>
                    </a:ext>
                  </a:extLst>
                </p14:cNvPr>
                <p14:cNvContentPartPr/>
                <p14:nvPr/>
              </p14:nvContentPartPr>
              <p14:xfrm>
                <a:off x="9469330" y="2093129"/>
                <a:ext cx="28080" cy="14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8C4A9D-D531-F1FB-F0AE-5A79D017CA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60330" y="2084489"/>
                  <a:ext cx="4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D64471-D935-3F82-FDAF-6B61A82D9C0F}"/>
                    </a:ext>
                  </a:extLst>
                </p14:cNvPr>
                <p14:cNvContentPartPr/>
                <p14:nvPr/>
              </p14:nvContentPartPr>
              <p14:xfrm>
                <a:off x="9755890" y="1864169"/>
                <a:ext cx="30960" cy="32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D64471-D935-3F82-FDAF-6B61A82D9C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47250" y="1855529"/>
                  <a:ext cx="486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BD5737-514A-6F34-96A0-28F021F07FAA}"/>
                    </a:ext>
                  </a:extLst>
                </p14:cNvPr>
                <p14:cNvContentPartPr/>
                <p14:nvPr/>
              </p14:nvContentPartPr>
              <p14:xfrm>
                <a:off x="9636730" y="1850489"/>
                <a:ext cx="380160" cy="50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BD5737-514A-6F34-96A0-28F021F07F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28090" y="1841849"/>
                  <a:ext cx="397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E07088-31D9-A8DD-4CF9-DD5A3166287F}"/>
                    </a:ext>
                  </a:extLst>
                </p14:cNvPr>
                <p14:cNvContentPartPr/>
                <p14:nvPr/>
              </p14:nvContentPartPr>
              <p14:xfrm>
                <a:off x="4834330" y="2690729"/>
                <a:ext cx="1067760" cy="444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E07088-31D9-A8DD-4CF9-DD5A316628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5330" y="2682089"/>
                  <a:ext cx="1085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1B1186-36B2-0520-0A33-0121C47F8018}"/>
                    </a:ext>
                  </a:extLst>
                </p14:cNvPr>
                <p14:cNvContentPartPr/>
                <p14:nvPr/>
              </p14:nvContentPartPr>
              <p14:xfrm>
                <a:off x="5701930" y="2758769"/>
                <a:ext cx="181800" cy="21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1B1186-36B2-0520-0A33-0121C47F80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93290" y="2749769"/>
                  <a:ext cx="19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A340F6-0611-CE7A-6FB3-4FFB26E8A21D}"/>
                    </a:ext>
                  </a:extLst>
                </p14:cNvPr>
                <p14:cNvContentPartPr/>
                <p14:nvPr/>
              </p14:nvContentPartPr>
              <p14:xfrm>
                <a:off x="5551450" y="2725289"/>
                <a:ext cx="25920" cy="8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A340F6-0611-CE7A-6FB3-4FFB26E8A2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2450" y="271628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7001EC-778E-C389-EC22-F1CE93FA7A75}"/>
                    </a:ext>
                  </a:extLst>
                </p14:cNvPr>
                <p14:cNvContentPartPr/>
                <p14:nvPr/>
              </p14:nvContentPartPr>
              <p14:xfrm>
                <a:off x="6186490" y="2680289"/>
                <a:ext cx="259200" cy="436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7001EC-778E-C389-EC22-F1CE93FA7A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77490" y="2671289"/>
                  <a:ext cx="276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35441D-62F1-938F-0C87-C020AC047FF4}"/>
                    </a:ext>
                  </a:extLst>
                </p14:cNvPr>
                <p14:cNvContentPartPr/>
                <p14:nvPr/>
              </p14:nvContentPartPr>
              <p14:xfrm>
                <a:off x="6695530" y="2610449"/>
                <a:ext cx="911160" cy="347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35441D-62F1-938F-0C87-C020AC047F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86890" y="2601449"/>
                  <a:ext cx="928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FDA47F-29CE-2993-E797-B2D50E5ED7B4}"/>
                    </a:ext>
                  </a:extLst>
                </p14:cNvPr>
                <p14:cNvContentPartPr/>
                <p14:nvPr/>
              </p14:nvContentPartPr>
              <p14:xfrm>
                <a:off x="7256050" y="2729249"/>
                <a:ext cx="255600" cy="30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FDA47F-29CE-2993-E797-B2D50E5ED7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47050" y="2720609"/>
                  <a:ext cx="273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23976E-57F7-E9D0-D197-BF37A93AF8AF}"/>
                    </a:ext>
                  </a:extLst>
                </p14:cNvPr>
                <p14:cNvContentPartPr/>
                <p14:nvPr/>
              </p14:nvContentPartPr>
              <p14:xfrm>
                <a:off x="6901450" y="2725289"/>
                <a:ext cx="403560" cy="47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23976E-57F7-E9D0-D197-BF37A93AF8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92450" y="2716289"/>
                  <a:ext cx="421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1DC700-9AAA-7DC0-B0E0-EE6379782FE8}"/>
                    </a:ext>
                  </a:extLst>
                </p14:cNvPr>
                <p14:cNvContentPartPr/>
                <p14:nvPr/>
              </p14:nvContentPartPr>
              <p14:xfrm>
                <a:off x="7821610" y="2670209"/>
                <a:ext cx="288000" cy="292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1DC700-9AAA-7DC0-B0E0-EE6379782F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2970" y="2661569"/>
                  <a:ext cx="305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0EC88F-B796-6D0C-4F53-DA43D0FE4F96}"/>
                    </a:ext>
                  </a:extLst>
                </p14:cNvPr>
                <p14:cNvContentPartPr/>
                <p14:nvPr/>
              </p14:nvContentPartPr>
              <p14:xfrm>
                <a:off x="7964890" y="2778929"/>
                <a:ext cx="187920" cy="32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0EC88F-B796-6D0C-4F53-DA43D0FE4F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6250" y="2770289"/>
                  <a:ext cx="205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2A79BB2-27E9-D320-FF87-4A911201B807}"/>
              </a:ext>
            </a:extLst>
          </p:cNvPr>
          <p:cNvGrpSpPr/>
          <p:nvPr/>
        </p:nvGrpSpPr>
        <p:grpSpPr>
          <a:xfrm>
            <a:off x="8459890" y="2725289"/>
            <a:ext cx="1087200" cy="259200"/>
            <a:chOff x="8459890" y="2725289"/>
            <a:chExt cx="10872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5983E4B-A14F-1143-65DD-B5C786D299C0}"/>
                    </a:ext>
                  </a:extLst>
                </p14:cNvPr>
                <p14:cNvContentPartPr/>
                <p14:nvPr/>
              </p14:nvContentPartPr>
              <p14:xfrm>
                <a:off x="8568250" y="2730329"/>
                <a:ext cx="20160" cy="241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5983E4B-A14F-1143-65DD-B5C786D299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59250" y="2721329"/>
                  <a:ext cx="37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6E4D4B-B001-A418-DB72-39F0681917CE}"/>
                    </a:ext>
                  </a:extLst>
                </p14:cNvPr>
                <p14:cNvContentPartPr/>
                <p14:nvPr/>
              </p14:nvContentPartPr>
              <p14:xfrm>
                <a:off x="8459890" y="2725649"/>
                <a:ext cx="285120" cy="56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6E4D4B-B001-A418-DB72-39F0681917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1250" y="2717009"/>
                  <a:ext cx="302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C6373A-EE1B-E454-EC41-35124D16D6D1}"/>
                    </a:ext>
                  </a:extLst>
                </p14:cNvPr>
                <p14:cNvContentPartPr/>
                <p14:nvPr/>
              </p14:nvContentPartPr>
              <p14:xfrm>
                <a:off x="8840410" y="2792249"/>
                <a:ext cx="165600" cy="13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C6373A-EE1B-E454-EC41-35124D16D6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31410" y="2783609"/>
                  <a:ext cx="18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A4F4AF-D8CA-43B2-3BCD-C69CF2BD80AF}"/>
                    </a:ext>
                  </a:extLst>
                </p14:cNvPr>
                <p14:cNvContentPartPr/>
                <p14:nvPr/>
              </p14:nvContentPartPr>
              <p14:xfrm>
                <a:off x="8835730" y="2866409"/>
                <a:ext cx="149400" cy="19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A4F4AF-D8CA-43B2-3BCD-C69CF2BD80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26730" y="2857409"/>
                  <a:ext cx="16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35ACAA-22A2-C650-B532-7EB166679D2F}"/>
                    </a:ext>
                  </a:extLst>
                </p14:cNvPr>
                <p14:cNvContentPartPr/>
                <p14:nvPr/>
              </p14:nvContentPartPr>
              <p14:xfrm>
                <a:off x="9091690" y="2725289"/>
                <a:ext cx="132480" cy="244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35ACAA-22A2-C650-B532-7EB166679D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82690" y="2716289"/>
                  <a:ext cx="150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6B8FE9C-32D0-8034-A4B6-F3E5DDDF7A48}"/>
                    </a:ext>
                  </a:extLst>
                </p14:cNvPr>
                <p14:cNvContentPartPr/>
                <p14:nvPr/>
              </p14:nvContentPartPr>
              <p14:xfrm>
                <a:off x="9288250" y="2936969"/>
                <a:ext cx="25920" cy="4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6B8FE9C-32D0-8034-A4B6-F3E5DDDF7A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79250" y="2927969"/>
                  <a:ext cx="43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CEFB52-1CD8-70A1-4D19-D54AFB5047A0}"/>
                    </a:ext>
                  </a:extLst>
                </p14:cNvPr>
                <p14:cNvContentPartPr/>
                <p14:nvPr/>
              </p14:nvContentPartPr>
              <p14:xfrm>
                <a:off x="9404890" y="2745089"/>
                <a:ext cx="142200" cy="228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CEFB52-1CD8-70A1-4D19-D54AFB5047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95890" y="2736449"/>
                  <a:ext cx="1598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541F5C7-AEA1-413C-B093-2B80641DD7F5}"/>
              </a:ext>
            </a:extLst>
          </p:cNvPr>
          <p:cNvGrpSpPr/>
          <p:nvPr/>
        </p:nvGrpSpPr>
        <p:grpSpPr>
          <a:xfrm>
            <a:off x="9768130" y="2699009"/>
            <a:ext cx="192240" cy="276480"/>
            <a:chOff x="9768130" y="2699009"/>
            <a:chExt cx="19224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67B0981-F4DA-A676-E661-4D121B18DF09}"/>
                    </a:ext>
                  </a:extLst>
                </p14:cNvPr>
                <p14:cNvContentPartPr/>
                <p14:nvPr/>
              </p14:nvContentPartPr>
              <p14:xfrm>
                <a:off x="9768130" y="2699009"/>
                <a:ext cx="30240" cy="245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67B0981-F4DA-A676-E661-4D121B18DF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59130" y="2690009"/>
                  <a:ext cx="47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2A0231-C507-E35B-8D06-66672AAB2451}"/>
                    </a:ext>
                  </a:extLst>
                </p14:cNvPr>
                <p14:cNvContentPartPr/>
                <p14:nvPr/>
              </p14:nvContentPartPr>
              <p14:xfrm>
                <a:off x="9808090" y="2711609"/>
                <a:ext cx="152280" cy="263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2A0231-C507-E35B-8D06-66672AAB24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99090" y="2702609"/>
                  <a:ext cx="1699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8FCBDA8-87AF-09F8-470D-1E6101AEADEF}"/>
              </a:ext>
            </a:extLst>
          </p:cNvPr>
          <p:cNvGrpSpPr/>
          <p:nvPr/>
        </p:nvGrpSpPr>
        <p:grpSpPr>
          <a:xfrm>
            <a:off x="1031290" y="3416489"/>
            <a:ext cx="712440" cy="541800"/>
            <a:chOff x="1031290" y="3416489"/>
            <a:chExt cx="71244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77DF01-0637-BA71-2B10-6E05B63AC297}"/>
                    </a:ext>
                  </a:extLst>
                </p14:cNvPr>
                <p14:cNvContentPartPr/>
                <p14:nvPr/>
              </p14:nvContentPartPr>
              <p14:xfrm>
                <a:off x="1031290" y="3761009"/>
                <a:ext cx="225000" cy="197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77DF01-0637-BA71-2B10-6E05B63AC2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2650" y="3752009"/>
                  <a:ext cx="24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E5A4B8-9B08-12A4-A95A-C649B132D321}"/>
                    </a:ext>
                  </a:extLst>
                </p14:cNvPr>
                <p14:cNvContentPartPr/>
                <p14:nvPr/>
              </p14:nvContentPartPr>
              <p14:xfrm>
                <a:off x="1183210" y="3503969"/>
                <a:ext cx="160560" cy="185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E5A4B8-9B08-12A4-A95A-C649B132D3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4210" y="3494969"/>
                  <a:ext cx="17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F17F1E9-E824-201D-56F7-4536A2BB8D76}"/>
                    </a:ext>
                  </a:extLst>
                </p14:cNvPr>
                <p14:cNvContentPartPr/>
                <p14:nvPr/>
              </p14:nvContentPartPr>
              <p14:xfrm>
                <a:off x="1390570" y="3416489"/>
                <a:ext cx="209160" cy="287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F17F1E9-E824-201D-56F7-4536A2BB8D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81930" y="3407849"/>
                  <a:ext cx="226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1A48ED-76C6-B0AC-4699-062B374332BE}"/>
                    </a:ext>
                  </a:extLst>
                </p14:cNvPr>
                <p14:cNvContentPartPr/>
                <p14:nvPr/>
              </p14:nvContentPartPr>
              <p14:xfrm>
                <a:off x="1602610" y="3450689"/>
                <a:ext cx="141120" cy="228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1A48ED-76C6-B0AC-4699-062B374332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93610" y="3441689"/>
                  <a:ext cx="1587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B5D74F5-0602-0660-2C51-3A9B856AC06A}"/>
              </a:ext>
            </a:extLst>
          </p:cNvPr>
          <p:cNvGrpSpPr/>
          <p:nvPr/>
        </p:nvGrpSpPr>
        <p:grpSpPr>
          <a:xfrm>
            <a:off x="2000410" y="3730409"/>
            <a:ext cx="327600" cy="68040"/>
            <a:chOff x="2000410" y="3730409"/>
            <a:chExt cx="32760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24BE3FE-2227-6B22-D1D5-4928990E2755}"/>
                    </a:ext>
                  </a:extLst>
                </p14:cNvPr>
                <p14:cNvContentPartPr/>
                <p14:nvPr/>
              </p14:nvContentPartPr>
              <p14:xfrm>
                <a:off x="2000410" y="3730409"/>
                <a:ext cx="245160" cy="19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24BE3FE-2227-6B22-D1D5-4928990E27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91770" y="3721409"/>
                  <a:ext cx="262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311B2A-93AF-1D55-3D9D-AE1A5CEAF1B9}"/>
                    </a:ext>
                  </a:extLst>
                </p14:cNvPr>
                <p14:cNvContentPartPr/>
                <p14:nvPr/>
              </p14:nvContentPartPr>
              <p14:xfrm>
                <a:off x="2055490" y="3762809"/>
                <a:ext cx="272520" cy="35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311B2A-93AF-1D55-3D9D-AE1A5CEAF1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46490" y="3754169"/>
                  <a:ext cx="2901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251AA98-D6A8-640A-5D7F-EA0BF8B49630}"/>
              </a:ext>
            </a:extLst>
          </p:cNvPr>
          <p:cNvGrpSpPr/>
          <p:nvPr/>
        </p:nvGrpSpPr>
        <p:grpSpPr>
          <a:xfrm>
            <a:off x="2562010" y="3254129"/>
            <a:ext cx="1275120" cy="625680"/>
            <a:chOff x="2562010" y="3254129"/>
            <a:chExt cx="127512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556CE0-87C4-A294-FF2C-CA2ADFC60C8F}"/>
                    </a:ext>
                  </a:extLst>
                </p14:cNvPr>
                <p14:cNvContentPartPr/>
                <p14:nvPr/>
              </p14:nvContentPartPr>
              <p14:xfrm>
                <a:off x="2562010" y="3711689"/>
                <a:ext cx="192960" cy="168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556CE0-87C4-A294-FF2C-CA2ADFC60C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53370" y="3703049"/>
                  <a:ext cx="21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42029F-0E85-2D55-6BED-1AB9712B5A7C}"/>
                    </a:ext>
                  </a:extLst>
                </p14:cNvPr>
                <p14:cNvContentPartPr/>
                <p14:nvPr/>
              </p14:nvContentPartPr>
              <p14:xfrm>
                <a:off x="2794930" y="3405689"/>
                <a:ext cx="133200" cy="174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42029F-0E85-2D55-6BED-1AB9712B5A7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85930" y="3396689"/>
                  <a:ext cx="150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DB192B-48E3-B508-6987-87DAF1FE9891}"/>
                    </a:ext>
                  </a:extLst>
                </p14:cNvPr>
                <p14:cNvContentPartPr/>
                <p14:nvPr/>
              </p14:nvContentPartPr>
              <p14:xfrm>
                <a:off x="3013810" y="3254129"/>
                <a:ext cx="788040" cy="344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DB192B-48E3-B508-6987-87DAF1FE98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04810" y="3245129"/>
                  <a:ext cx="805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9126EA-820F-5526-A2FB-E5E363C5FB16}"/>
                    </a:ext>
                  </a:extLst>
                </p14:cNvPr>
                <p14:cNvContentPartPr/>
                <p14:nvPr/>
              </p14:nvContentPartPr>
              <p14:xfrm>
                <a:off x="3238810" y="3458249"/>
                <a:ext cx="160560" cy="63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9126EA-820F-5526-A2FB-E5E363C5FB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30170" y="3449249"/>
                  <a:ext cx="178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CFA182-6304-EFAE-8764-DB8D1FCA22C3}"/>
                    </a:ext>
                  </a:extLst>
                </p14:cNvPr>
                <p14:cNvContentPartPr/>
                <p14:nvPr/>
              </p14:nvContentPartPr>
              <p14:xfrm>
                <a:off x="3509530" y="3361049"/>
                <a:ext cx="110520" cy="174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CFA182-6304-EFAE-8764-DB8D1FCA22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00890" y="3352049"/>
                  <a:ext cx="12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0C47F7-48DA-44FF-E8C5-B0562A700455}"/>
                    </a:ext>
                  </a:extLst>
                </p14:cNvPr>
                <p14:cNvContentPartPr/>
                <p14:nvPr/>
              </p14:nvContentPartPr>
              <p14:xfrm>
                <a:off x="3562450" y="3467249"/>
                <a:ext cx="72000" cy="7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0C47F7-48DA-44FF-E8C5-B0562A7004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53810" y="3458249"/>
                  <a:ext cx="89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A81370-0123-8B0C-DE32-E563D5FA29AE}"/>
                    </a:ext>
                  </a:extLst>
                </p14:cNvPr>
                <p14:cNvContentPartPr/>
                <p14:nvPr/>
              </p14:nvContentPartPr>
              <p14:xfrm>
                <a:off x="3571090" y="3353849"/>
                <a:ext cx="132480" cy="8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A81370-0123-8B0C-DE32-E563D5FA29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62090" y="3345209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FB6258-B0DA-7093-0DA1-FA5A7987C01E}"/>
                    </a:ext>
                  </a:extLst>
                </p14:cNvPr>
                <p14:cNvContentPartPr/>
                <p14:nvPr/>
              </p14:nvContentPartPr>
              <p14:xfrm>
                <a:off x="3806890" y="3272849"/>
                <a:ext cx="30240" cy="131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FB6258-B0DA-7093-0DA1-FA5A7987C0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97890" y="3264209"/>
                  <a:ext cx="478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DEB9E58-BEE4-4999-F557-A3FF8420F41B}"/>
              </a:ext>
            </a:extLst>
          </p:cNvPr>
          <p:cNvGrpSpPr/>
          <p:nvPr/>
        </p:nvGrpSpPr>
        <p:grpSpPr>
          <a:xfrm>
            <a:off x="1590730" y="4246649"/>
            <a:ext cx="884520" cy="508680"/>
            <a:chOff x="1590730" y="4246649"/>
            <a:chExt cx="88452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2BCB779-E6BC-53F3-CDF6-D04038814FBF}"/>
                    </a:ext>
                  </a:extLst>
                </p14:cNvPr>
                <p14:cNvContentPartPr/>
                <p14:nvPr/>
              </p14:nvContentPartPr>
              <p14:xfrm>
                <a:off x="1640050" y="4574609"/>
                <a:ext cx="22680" cy="180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2BCB779-E6BC-53F3-CDF6-D04038814F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31050" y="4565969"/>
                  <a:ext cx="40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E12706-B90C-0913-990B-D08A4791365F}"/>
                    </a:ext>
                  </a:extLst>
                </p14:cNvPr>
                <p14:cNvContentPartPr/>
                <p14:nvPr/>
              </p14:nvContentPartPr>
              <p14:xfrm>
                <a:off x="1590730" y="4560209"/>
                <a:ext cx="131400" cy="135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E12706-B90C-0913-990B-D08A479136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81730" y="4551569"/>
                  <a:ext cx="149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D403FC-B233-D7BA-C728-8CA153F8E547}"/>
                    </a:ext>
                  </a:extLst>
                </p14:cNvPr>
                <p14:cNvContentPartPr/>
                <p14:nvPr/>
              </p14:nvContentPartPr>
              <p14:xfrm>
                <a:off x="1838410" y="4562369"/>
                <a:ext cx="31680" cy="172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D403FC-B233-D7BA-C728-8CA153F8E5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29770" y="4553369"/>
                  <a:ext cx="4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F63342-7110-7591-4799-18D72AEE8E79}"/>
                    </a:ext>
                  </a:extLst>
                </p14:cNvPr>
                <p14:cNvContentPartPr/>
                <p14:nvPr/>
              </p14:nvContentPartPr>
              <p14:xfrm>
                <a:off x="1775050" y="4566689"/>
                <a:ext cx="178560" cy="112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F63342-7110-7591-4799-18D72AEE8E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66410" y="4557689"/>
                  <a:ext cx="196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CA009A-8418-3652-5E8B-4794F9CB682C}"/>
                    </a:ext>
                  </a:extLst>
                </p14:cNvPr>
                <p14:cNvContentPartPr/>
                <p14:nvPr/>
              </p14:nvContentPartPr>
              <p14:xfrm>
                <a:off x="2052970" y="4246649"/>
                <a:ext cx="135720" cy="374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CA009A-8418-3652-5E8B-4794F9CB682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44330" y="4238009"/>
                  <a:ext cx="153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8DD9A0-EB01-5A04-3BF1-39A2446A3137}"/>
                    </a:ext>
                  </a:extLst>
                </p14:cNvPr>
                <p14:cNvContentPartPr/>
                <p14:nvPr/>
              </p14:nvContentPartPr>
              <p14:xfrm>
                <a:off x="2299210" y="4447889"/>
                <a:ext cx="176040" cy="181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8DD9A0-EB01-5A04-3BF1-39A2446A31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90570" y="4439249"/>
                  <a:ext cx="1936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FF391D1-A331-7803-6853-96C6B50DEA3C}"/>
              </a:ext>
            </a:extLst>
          </p:cNvPr>
          <p:cNvGrpSpPr/>
          <p:nvPr/>
        </p:nvGrpSpPr>
        <p:grpSpPr>
          <a:xfrm>
            <a:off x="2557330" y="4135769"/>
            <a:ext cx="353880" cy="134280"/>
            <a:chOff x="2557330" y="4135769"/>
            <a:chExt cx="35388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46A888-A419-2EA3-EC36-BA433A2DB191}"/>
                    </a:ext>
                  </a:extLst>
                </p14:cNvPr>
                <p14:cNvContentPartPr/>
                <p14:nvPr/>
              </p14:nvContentPartPr>
              <p14:xfrm>
                <a:off x="2557330" y="4135769"/>
                <a:ext cx="39240" cy="134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46A888-A419-2EA3-EC36-BA433A2DB1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48690" y="4127129"/>
                  <a:ext cx="56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9C7E09A-18C9-222D-FAC7-957C16B81733}"/>
                    </a:ext>
                  </a:extLst>
                </p14:cNvPr>
                <p14:cNvContentPartPr/>
                <p14:nvPr/>
              </p14:nvContentPartPr>
              <p14:xfrm>
                <a:off x="2644450" y="4173569"/>
                <a:ext cx="67320" cy="75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9C7E09A-18C9-222D-FAC7-957C16B817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5450" y="4164929"/>
                  <a:ext cx="84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D975FA-B125-2A63-35B4-4AEC203B4BD4}"/>
                    </a:ext>
                  </a:extLst>
                </p14:cNvPr>
                <p14:cNvContentPartPr/>
                <p14:nvPr/>
              </p14:nvContentPartPr>
              <p14:xfrm>
                <a:off x="2849290" y="4153049"/>
                <a:ext cx="61920" cy="93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D975FA-B125-2A63-35B4-4AEC203B4B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40290" y="4144049"/>
                  <a:ext cx="795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37633BD-A736-62B9-6246-733DE2C8E965}"/>
              </a:ext>
            </a:extLst>
          </p:cNvPr>
          <p:cNvGrpSpPr/>
          <p:nvPr/>
        </p:nvGrpSpPr>
        <p:grpSpPr>
          <a:xfrm>
            <a:off x="409570" y="4409729"/>
            <a:ext cx="723600" cy="426960"/>
            <a:chOff x="409570" y="4409729"/>
            <a:chExt cx="72360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255F347-351E-6601-C583-6368F12ABD60}"/>
                    </a:ext>
                  </a:extLst>
                </p14:cNvPr>
                <p14:cNvContentPartPr/>
                <p14:nvPr/>
              </p14:nvContentPartPr>
              <p14:xfrm>
                <a:off x="409570" y="4409729"/>
                <a:ext cx="184680" cy="369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255F347-351E-6601-C583-6368F12ABD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0930" y="4400729"/>
                  <a:ext cx="202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63BAC76-A409-7998-0749-4F5109067E8F}"/>
                    </a:ext>
                  </a:extLst>
                </p14:cNvPr>
                <p14:cNvContentPartPr/>
                <p14:nvPr/>
              </p14:nvContentPartPr>
              <p14:xfrm>
                <a:off x="692530" y="4451489"/>
                <a:ext cx="416520" cy="385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63BAC76-A409-7998-0749-4F5109067E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3890" y="4442489"/>
                  <a:ext cx="434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ED2B84-A11D-5345-A2A3-3E61A6506C73}"/>
                    </a:ext>
                  </a:extLst>
                </p14:cNvPr>
                <p14:cNvContentPartPr/>
                <p14:nvPr/>
              </p14:nvContentPartPr>
              <p14:xfrm>
                <a:off x="852730" y="4602329"/>
                <a:ext cx="280440" cy="75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ED2B84-A11D-5345-A2A3-3E61A6506C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4090" y="4593689"/>
                  <a:ext cx="2980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AE46052-F343-B897-2059-55E55B2DA25B}"/>
              </a:ext>
            </a:extLst>
          </p:cNvPr>
          <p:cNvGrpSpPr/>
          <p:nvPr/>
        </p:nvGrpSpPr>
        <p:grpSpPr>
          <a:xfrm>
            <a:off x="3133330" y="4253849"/>
            <a:ext cx="2000880" cy="644760"/>
            <a:chOff x="3133330" y="4253849"/>
            <a:chExt cx="200088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C04F70-2509-AFFF-0A4C-A1630EC12404}"/>
                    </a:ext>
                  </a:extLst>
                </p14:cNvPr>
                <p14:cNvContentPartPr/>
                <p14:nvPr/>
              </p14:nvContentPartPr>
              <p14:xfrm>
                <a:off x="3133330" y="4253849"/>
                <a:ext cx="1442160" cy="644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C04F70-2509-AFFF-0A4C-A1630EC124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24690" y="4244849"/>
                  <a:ext cx="145980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CC3F114-B374-F3F2-8DED-CD99A639B69F}"/>
                    </a:ext>
                  </a:extLst>
                </p14:cNvPr>
                <p14:cNvContentPartPr/>
                <p14:nvPr/>
              </p14:nvContentPartPr>
              <p14:xfrm>
                <a:off x="3685210" y="4326209"/>
                <a:ext cx="481320" cy="66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CC3F114-B374-F3F2-8DED-CD99A639B6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76570" y="4317209"/>
                  <a:ext cx="498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03E436-828A-5517-997D-C8093521E4F3}"/>
                    </a:ext>
                  </a:extLst>
                </p14:cNvPr>
                <p14:cNvContentPartPr/>
                <p14:nvPr/>
              </p14:nvContentPartPr>
              <p14:xfrm>
                <a:off x="4848010" y="4537529"/>
                <a:ext cx="286200" cy="146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03E436-828A-5517-997D-C8093521E4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9370" y="4528889"/>
                  <a:ext cx="3038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2B6610C-39FF-1691-411C-2438FE6C8628}"/>
              </a:ext>
            </a:extLst>
          </p:cNvPr>
          <p:cNvGrpSpPr/>
          <p:nvPr/>
        </p:nvGrpSpPr>
        <p:grpSpPr>
          <a:xfrm>
            <a:off x="5455330" y="4078889"/>
            <a:ext cx="1606680" cy="545040"/>
            <a:chOff x="5455330" y="4078889"/>
            <a:chExt cx="160668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2822ED-BB23-C280-3036-E3A083FC9910}"/>
                    </a:ext>
                  </a:extLst>
                </p14:cNvPr>
                <p14:cNvContentPartPr/>
                <p14:nvPr/>
              </p14:nvContentPartPr>
              <p14:xfrm>
                <a:off x="5455330" y="4078889"/>
                <a:ext cx="1606680" cy="545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2822ED-BB23-C280-3036-E3A083FC99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46330" y="4070249"/>
                  <a:ext cx="16243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4D47EE-B8CD-5847-35EF-AA8F25790BDD}"/>
                    </a:ext>
                  </a:extLst>
                </p14:cNvPr>
                <p14:cNvContentPartPr/>
                <p14:nvPr/>
              </p14:nvContentPartPr>
              <p14:xfrm>
                <a:off x="5494570" y="4279049"/>
                <a:ext cx="476280" cy="109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4D47EE-B8CD-5847-35EF-AA8F25790B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85930" y="4270049"/>
                  <a:ext cx="4939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F2715E3-BE1E-E351-778F-0A0EEAEFAB12}"/>
              </a:ext>
            </a:extLst>
          </p:cNvPr>
          <p:cNvGrpSpPr/>
          <p:nvPr/>
        </p:nvGrpSpPr>
        <p:grpSpPr>
          <a:xfrm>
            <a:off x="7113130" y="4109849"/>
            <a:ext cx="1703160" cy="534240"/>
            <a:chOff x="7113130" y="4109849"/>
            <a:chExt cx="1703160" cy="53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BF7339-A0AF-329F-6A5A-6F16072BD466}"/>
                    </a:ext>
                  </a:extLst>
                </p14:cNvPr>
                <p14:cNvContentPartPr/>
                <p14:nvPr/>
              </p14:nvContentPartPr>
              <p14:xfrm>
                <a:off x="7113130" y="4109849"/>
                <a:ext cx="1703160" cy="534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BF7339-A0AF-329F-6A5A-6F16072BD46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04130" y="4101209"/>
                  <a:ext cx="17208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C8BAA76-F7FE-41C0-8418-61C51637203D}"/>
                    </a:ext>
                  </a:extLst>
                </p14:cNvPr>
                <p14:cNvContentPartPr/>
                <p14:nvPr/>
              </p14:nvContentPartPr>
              <p14:xfrm>
                <a:off x="8426050" y="4414049"/>
                <a:ext cx="144360" cy="36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C8BAA76-F7FE-41C0-8418-61C51637203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17050" y="4405409"/>
                  <a:ext cx="162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9F49829-C325-F796-BAA8-D9DE08192AC6}"/>
                    </a:ext>
                  </a:extLst>
                </p14:cNvPr>
                <p14:cNvContentPartPr/>
                <p14:nvPr/>
              </p14:nvContentPartPr>
              <p14:xfrm>
                <a:off x="7839610" y="4208489"/>
                <a:ext cx="403560" cy="37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9F49829-C325-F796-BAA8-D9DE08192A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30970" y="4199489"/>
                  <a:ext cx="4212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D7DE12-0AAC-18D0-FB89-142E53667DA6}"/>
              </a:ext>
            </a:extLst>
          </p:cNvPr>
          <p:cNvGrpSpPr/>
          <p:nvPr/>
        </p:nvGrpSpPr>
        <p:grpSpPr>
          <a:xfrm>
            <a:off x="323890" y="4929569"/>
            <a:ext cx="8463240" cy="672480"/>
            <a:chOff x="323890" y="4929569"/>
            <a:chExt cx="846324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521A20-E220-0116-B86E-EFE6A01E60E2}"/>
                    </a:ext>
                  </a:extLst>
                </p14:cNvPr>
                <p14:cNvContentPartPr/>
                <p14:nvPr/>
              </p14:nvContentPartPr>
              <p14:xfrm>
                <a:off x="353050" y="5146289"/>
                <a:ext cx="85320" cy="293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521A20-E220-0116-B86E-EFE6A01E60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4410" y="5137649"/>
                  <a:ext cx="102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A9C95A-407C-1C7D-82AB-520D4C299E6D}"/>
                    </a:ext>
                  </a:extLst>
                </p14:cNvPr>
                <p14:cNvContentPartPr/>
                <p14:nvPr/>
              </p14:nvContentPartPr>
              <p14:xfrm>
                <a:off x="323890" y="5096969"/>
                <a:ext cx="218880" cy="79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A9C95A-407C-1C7D-82AB-520D4C299E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890" y="5088329"/>
                  <a:ext cx="23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611465-8E81-B434-6B0A-880773BA18E9}"/>
                    </a:ext>
                  </a:extLst>
                </p14:cNvPr>
                <p14:cNvContentPartPr/>
                <p14:nvPr/>
              </p14:nvContentPartPr>
              <p14:xfrm>
                <a:off x="512170" y="5016689"/>
                <a:ext cx="603360" cy="422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611465-8E81-B434-6B0A-880773BA18E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3530" y="5007689"/>
                  <a:ext cx="621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1A596C5-5D92-9AEC-237A-4DFDD31E433F}"/>
                    </a:ext>
                  </a:extLst>
                </p14:cNvPr>
                <p14:cNvContentPartPr/>
                <p14:nvPr/>
              </p14:nvContentPartPr>
              <p14:xfrm>
                <a:off x="1388410" y="4929569"/>
                <a:ext cx="334080" cy="501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1A596C5-5D92-9AEC-237A-4DFDD31E433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79410" y="4920569"/>
                  <a:ext cx="3517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9636C25-96D4-91B6-212F-3A2A5B4DB870}"/>
                    </a:ext>
                  </a:extLst>
                </p14:cNvPr>
                <p14:cNvContentPartPr/>
                <p14:nvPr/>
              </p14:nvContentPartPr>
              <p14:xfrm>
                <a:off x="1626010" y="5134769"/>
                <a:ext cx="175680" cy="48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9636C25-96D4-91B6-212F-3A2A5B4DB87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17010" y="5125769"/>
                  <a:ext cx="193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D1555B3-8018-349C-3A10-7D469E7ED65E}"/>
                    </a:ext>
                  </a:extLst>
                </p14:cNvPr>
                <p14:cNvContentPartPr/>
                <p14:nvPr/>
              </p14:nvContentPartPr>
              <p14:xfrm>
                <a:off x="1480930" y="5025329"/>
                <a:ext cx="27720" cy="11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D1555B3-8018-349C-3A10-7D469E7ED6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71930" y="501668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BBEBD3-1EE4-DE50-1D96-BCB2937C46F8}"/>
                    </a:ext>
                  </a:extLst>
                </p14:cNvPr>
                <p14:cNvContentPartPr/>
                <p14:nvPr/>
              </p14:nvContentPartPr>
              <p14:xfrm>
                <a:off x="2001850" y="5125049"/>
                <a:ext cx="597960" cy="330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BBEBD3-1EE4-DE50-1D96-BCB2937C46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93210" y="5116049"/>
                  <a:ext cx="615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C79B0C-9E6E-1FEC-4DDD-9BFF19148229}"/>
                    </a:ext>
                  </a:extLst>
                </p14:cNvPr>
                <p14:cNvContentPartPr/>
                <p14:nvPr/>
              </p14:nvContentPartPr>
              <p14:xfrm>
                <a:off x="2568130" y="5271209"/>
                <a:ext cx="183960" cy="171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C79B0C-9E6E-1FEC-4DDD-9BFF191482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59490" y="5262569"/>
                  <a:ext cx="201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F0FA3FB-58AC-F893-6767-CEAA66B1CD6D}"/>
                    </a:ext>
                  </a:extLst>
                </p14:cNvPr>
                <p14:cNvContentPartPr/>
                <p14:nvPr/>
              </p14:nvContentPartPr>
              <p14:xfrm>
                <a:off x="3036490" y="5213249"/>
                <a:ext cx="299880" cy="297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F0FA3FB-58AC-F893-6767-CEAA66B1CD6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27490" y="5204609"/>
                  <a:ext cx="317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74FAE8A-F851-EAAB-A765-64B8E3B3B624}"/>
                    </a:ext>
                  </a:extLst>
                </p14:cNvPr>
                <p14:cNvContentPartPr/>
                <p14:nvPr/>
              </p14:nvContentPartPr>
              <p14:xfrm>
                <a:off x="3608530" y="4954049"/>
                <a:ext cx="755640" cy="437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74FAE8A-F851-EAAB-A765-64B8E3B3B62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99890" y="4945049"/>
                  <a:ext cx="773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4A6B7E6-35D4-8129-80E8-00BF577530CF}"/>
                    </a:ext>
                  </a:extLst>
                </p14:cNvPr>
                <p14:cNvContentPartPr/>
                <p14:nvPr/>
              </p14:nvContentPartPr>
              <p14:xfrm>
                <a:off x="4068610" y="5137649"/>
                <a:ext cx="141480" cy="23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4A6B7E6-35D4-8129-80E8-00BF577530C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59970" y="5129009"/>
                  <a:ext cx="15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389C77-7218-1BC6-6C7A-5E847853ED05}"/>
                    </a:ext>
                  </a:extLst>
                </p14:cNvPr>
                <p14:cNvContentPartPr/>
                <p14:nvPr/>
              </p14:nvContentPartPr>
              <p14:xfrm>
                <a:off x="3910210" y="4992569"/>
                <a:ext cx="57240" cy="29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389C77-7218-1BC6-6C7A-5E847853ED0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01570" y="4983569"/>
                  <a:ext cx="74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C9C763-B274-310D-F909-1D2E4245ED8B}"/>
                    </a:ext>
                  </a:extLst>
                </p14:cNvPr>
                <p14:cNvContentPartPr/>
                <p14:nvPr/>
              </p14:nvContentPartPr>
              <p14:xfrm>
                <a:off x="4654330" y="5199929"/>
                <a:ext cx="520200" cy="176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C9C763-B274-310D-F909-1D2E4245ED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45330" y="5190929"/>
                  <a:ext cx="537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A4BC8A-D88F-EE1E-3EA8-5C0FD9F42B2E}"/>
                    </a:ext>
                  </a:extLst>
                </p14:cNvPr>
                <p14:cNvContentPartPr/>
                <p14:nvPr/>
              </p14:nvContentPartPr>
              <p14:xfrm>
                <a:off x="5384770" y="5183369"/>
                <a:ext cx="490680" cy="168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A4BC8A-D88F-EE1E-3EA8-5C0FD9F42B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75770" y="5174369"/>
                  <a:ext cx="508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4412B4-C037-8E16-3070-AC4A116B085F}"/>
                    </a:ext>
                  </a:extLst>
                </p14:cNvPr>
                <p14:cNvContentPartPr/>
                <p14:nvPr/>
              </p14:nvContentPartPr>
              <p14:xfrm>
                <a:off x="5630290" y="5146649"/>
                <a:ext cx="272880" cy="252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4412B4-C037-8E16-3070-AC4A116B085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21290" y="5138009"/>
                  <a:ext cx="290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BDEC5E5-86A9-01A9-6D16-D66DB2220902}"/>
                    </a:ext>
                  </a:extLst>
                </p14:cNvPr>
                <p14:cNvContentPartPr/>
                <p14:nvPr/>
              </p14:nvContentPartPr>
              <p14:xfrm>
                <a:off x="5935210" y="4932809"/>
                <a:ext cx="1292040" cy="401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BDEC5E5-86A9-01A9-6D16-D66DB222090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26570" y="4924169"/>
                  <a:ext cx="1309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465064-0F1C-5DF5-0B62-53EE2EE9F63B}"/>
                    </a:ext>
                  </a:extLst>
                </p14:cNvPr>
                <p14:cNvContentPartPr/>
                <p14:nvPr/>
              </p14:nvContentPartPr>
              <p14:xfrm>
                <a:off x="6927010" y="5070329"/>
                <a:ext cx="57240" cy="17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465064-0F1C-5DF5-0B62-53EE2EE9F63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18370" y="5061329"/>
                  <a:ext cx="74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DDAA53C-D20E-276A-8381-764313EA4143}"/>
                    </a:ext>
                  </a:extLst>
                </p14:cNvPr>
                <p14:cNvContentPartPr/>
                <p14:nvPr/>
              </p14:nvContentPartPr>
              <p14:xfrm>
                <a:off x="6263890" y="5044049"/>
                <a:ext cx="615240" cy="84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DDAA53C-D20E-276A-8381-764313EA414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54890" y="5035049"/>
                  <a:ext cx="632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10B3192-ED9A-3EE8-5F68-D13256DAAA42}"/>
                    </a:ext>
                  </a:extLst>
                </p14:cNvPr>
                <p14:cNvContentPartPr/>
                <p14:nvPr/>
              </p14:nvContentPartPr>
              <p14:xfrm>
                <a:off x="6066250" y="5008049"/>
                <a:ext cx="22320" cy="20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10B3192-ED9A-3EE8-5F68-D13256DAAA4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57610" y="4999049"/>
                  <a:ext cx="39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96D00BE-C628-7444-5966-A3A36F7DB502}"/>
                    </a:ext>
                  </a:extLst>
                </p14:cNvPr>
                <p14:cNvContentPartPr/>
                <p14:nvPr/>
              </p14:nvContentPartPr>
              <p14:xfrm>
                <a:off x="7441810" y="5176529"/>
                <a:ext cx="1345320" cy="425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96D00BE-C628-7444-5966-A3A36F7DB5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32810" y="5167889"/>
                  <a:ext cx="136296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89E31DD-C3C4-2D18-0CF6-A4D6CCAD230C}"/>
              </a:ext>
            </a:extLst>
          </p:cNvPr>
          <p:cNvGrpSpPr/>
          <p:nvPr/>
        </p:nvGrpSpPr>
        <p:grpSpPr>
          <a:xfrm>
            <a:off x="9056410" y="4879529"/>
            <a:ext cx="2732040" cy="598320"/>
            <a:chOff x="9056410" y="4879529"/>
            <a:chExt cx="273204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C522FE5-050E-AAF5-0B8B-C101C80F5E99}"/>
                    </a:ext>
                  </a:extLst>
                </p14:cNvPr>
                <p14:cNvContentPartPr/>
                <p14:nvPr/>
              </p14:nvContentPartPr>
              <p14:xfrm>
                <a:off x="9056410" y="4946489"/>
                <a:ext cx="1257120" cy="531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C522FE5-050E-AAF5-0B8B-C101C80F5E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47410" y="4937849"/>
                  <a:ext cx="12747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B0345B-3B95-1BC8-42C1-7629A260320C}"/>
                    </a:ext>
                  </a:extLst>
                </p14:cNvPr>
                <p14:cNvContentPartPr/>
                <p14:nvPr/>
              </p14:nvContentPartPr>
              <p14:xfrm>
                <a:off x="9838690" y="5239529"/>
                <a:ext cx="161280" cy="69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B0345B-3B95-1BC8-42C1-7629A260320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29690" y="5230529"/>
                  <a:ext cx="178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A29D3D-9E74-47F1-4CF6-31C882B452E2}"/>
                    </a:ext>
                  </a:extLst>
                </p14:cNvPr>
                <p14:cNvContentPartPr/>
                <p14:nvPr/>
              </p14:nvContentPartPr>
              <p14:xfrm>
                <a:off x="10511890" y="4887809"/>
                <a:ext cx="468000" cy="435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A29D3D-9E74-47F1-4CF6-31C882B452E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03250" y="4878809"/>
                  <a:ext cx="4856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0342EDF-7C11-98D7-485E-6F02EC454B89}"/>
                    </a:ext>
                  </a:extLst>
                </p14:cNvPr>
                <p14:cNvContentPartPr/>
                <p14:nvPr/>
              </p14:nvContentPartPr>
              <p14:xfrm>
                <a:off x="10554010" y="5029649"/>
                <a:ext cx="424440" cy="29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0342EDF-7C11-98D7-485E-6F02EC454B8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5010" y="5020649"/>
                  <a:ext cx="44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94A5FA1-0C07-9F0E-DC2C-BE783D539A29}"/>
                    </a:ext>
                  </a:extLst>
                </p14:cNvPr>
                <p14:cNvContentPartPr/>
                <p14:nvPr/>
              </p14:nvContentPartPr>
              <p14:xfrm>
                <a:off x="11185090" y="4879529"/>
                <a:ext cx="603360" cy="437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94A5FA1-0C07-9F0E-DC2C-BE783D539A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76090" y="4870889"/>
                  <a:ext cx="6210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1236C60-85A9-4DEB-8DD2-A6958FF36011}"/>
                    </a:ext>
                  </a:extLst>
                </p14:cNvPr>
                <p14:cNvContentPartPr/>
                <p14:nvPr/>
              </p14:nvContentPartPr>
              <p14:xfrm>
                <a:off x="11140090" y="5141969"/>
                <a:ext cx="468000" cy="24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1236C60-85A9-4DEB-8DD2-A6958FF3601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31090" y="5133329"/>
                  <a:ext cx="4856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F52B032-8D7D-1180-6124-E40E3AB0FDF9}"/>
                  </a:ext>
                </a:extLst>
              </p14:cNvPr>
              <p14:cNvContentPartPr/>
              <p14:nvPr/>
            </p14:nvContentPartPr>
            <p14:xfrm>
              <a:off x="330010" y="5637329"/>
              <a:ext cx="1377000" cy="56880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F52B032-8D7D-1180-6124-E40E3AB0FDF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21370" y="5628689"/>
                <a:ext cx="13946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4711EC1-ED90-58C7-1C92-D17EEBE52C1E}"/>
                  </a:ext>
                </a:extLst>
              </p14:cNvPr>
              <p14:cNvContentPartPr/>
              <p14:nvPr/>
            </p14:nvContentPartPr>
            <p14:xfrm>
              <a:off x="1319290" y="5756129"/>
              <a:ext cx="19440" cy="6084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4711EC1-ED90-58C7-1C92-D17EEBE52C1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310650" y="5747489"/>
                <a:ext cx="37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DBA02E0-84E7-0A3D-17A5-4AAEDBD5054C}"/>
                  </a:ext>
                </a:extLst>
              </p14:cNvPr>
              <p14:cNvContentPartPr/>
              <p14:nvPr/>
            </p14:nvContentPartPr>
            <p14:xfrm>
              <a:off x="636370" y="5732729"/>
              <a:ext cx="58320" cy="367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DBA02E0-84E7-0A3D-17A5-4AAEDBD5054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27370" y="5724089"/>
                <a:ext cx="759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B35FEE7-B3C9-2AC5-E899-A48837720EE1}"/>
              </a:ext>
            </a:extLst>
          </p:cNvPr>
          <p:cNvGrpSpPr/>
          <p:nvPr/>
        </p:nvGrpSpPr>
        <p:grpSpPr>
          <a:xfrm>
            <a:off x="1903570" y="5665769"/>
            <a:ext cx="2376000" cy="617760"/>
            <a:chOff x="1903570" y="5665769"/>
            <a:chExt cx="237600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D80DD64-E10F-4C24-D4F6-BE597680A9E8}"/>
                    </a:ext>
                  </a:extLst>
                </p14:cNvPr>
                <p14:cNvContentPartPr/>
                <p14:nvPr/>
              </p14:nvContentPartPr>
              <p14:xfrm>
                <a:off x="1903570" y="5842169"/>
                <a:ext cx="1170360" cy="441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D80DD64-E10F-4C24-D4F6-BE597680A9E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94930" y="5833529"/>
                  <a:ext cx="1188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F997CA-8F8F-A460-D63B-A34229270760}"/>
                    </a:ext>
                  </a:extLst>
                </p14:cNvPr>
                <p14:cNvContentPartPr/>
                <p14:nvPr/>
              </p14:nvContentPartPr>
              <p14:xfrm>
                <a:off x="3351850" y="5729129"/>
                <a:ext cx="347040" cy="460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F997CA-8F8F-A460-D63B-A3422927076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42850" y="5720489"/>
                  <a:ext cx="3646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7FC8FC9-64E3-2951-1286-92C98486ACD4}"/>
                    </a:ext>
                  </a:extLst>
                </p14:cNvPr>
                <p14:cNvContentPartPr/>
                <p14:nvPr/>
              </p14:nvContentPartPr>
              <p14:xfrm>
                <a:off x="4010650" y="5665769"/>
                <a:ext cx="268920" cy="297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7FC8FC9-64E3-2951-1286-92C98486AC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02010" y="5657129"/>
                  <a:ext cx="28656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9D5FABF-CD66-ED54-68A5-A3E379024A3F}"/>
              </a:ext>
            </a:extLst>
          </p:cNvPr>
          <p:cNvGrpSpPr/>
          <p:nvPr/>
        </p:nvGrpSpPr>
        <p:grpSpPr>
          <a:xfrm>
            <a:off x="4407370" y="5585129"/>
            <a:ext cx="3214440" cy="380160"/>
            <a:chOff x="4407370" y="5585129"/>
            <a:chExt cx="32144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88F0052-28F8-12FC-3400-7CAABCAE53A6}"/>
                    </a:ext>
                  </a:extLst>
                </p14:cNvPr>
                <p14:cNvContentPartPr/>
                <p14:nvPr/>
              </p14:nvContentPartPr>
              <p14:xfrm>
                <a:off x="4407370" y="5629769"/>
                <a:ext cx="1571400" cy="335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88F0052-28F8-12FC-3400-7CAABCAE53A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98370" y="5621129"/>
                  <a:ext cx="15890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7ACA2C4-C17D-BE1E-359E-3430D9CFDBBA}"/>
                    </a:ext>
                  </a:extLst>
                </p14:cNvPr>
                <p14:cNvContentPartPr/>
                <p14:nvPr/>
              </p14:nvContentPartPr>
              <p14:xfrm>
                <a:off x="6221410" y="5750009"/>
                <a:ext cx="368280" cy="72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7ACA2C4-C17D-BE1E-359E-3430D9CFDBB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12410" y="5741369"/>
                  <a:ext cx="38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740A922-AD3E-45BA-ECDB-B6918537B4D2}"/>
                    </a:ext>
                  </a:extLst>
                </p14:cNvPr>
                <p14:cNvContentPartPr/>
                <p14:nvPr/>
              </p14:nvContentPartPr>
              <p14:xfrm>
                <a:off x="6221410" y="5881049"/>
                <a:ext cx="351000" cy="20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740A922-AD3E-45BA-ECDB-B6918537B4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12410" y="5872049"/>
                  <a:ext cx="368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1FC03C7-F2C5-8AD0-F1DF-53DBE728BEFB}"/>
                    </a:ext>
                  </a:extLst>
                </p14:cNvPr>
                <p14:cNvContentPartPr/>
                <p14:nvPr/>
              </p14:nvContentPartPr>
              <p14:xfrm>
                <a:off x="6906850" y="5639129"/>
                <a:ext cx="244080" cy="164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1FC03C7-F2C5-8AD0-F1DF-53DBE728BE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97850" y="5630129"/>
                  <a:ext cx="261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078E507-B131-6045-9A7A-489FF414C5B6}"/>
                    </a:ext>
                  </a:extLst>
                </p14:cNvPr>
                <p14:cNvContentPartPr/>
                <p14:nvPr/>
              </p14:nvContentPartPr>
              <p14:xfrm>
                <a:off x="6869410" y="5788169"/>
                <a:ext cx="212760" cy="161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078E507-B131-6045-9A7A-489FF414C5B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60770" y="5779169"/>
                  <a:ext cx="230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00037F8-D436-C941-F1AE-02CD99E8CEB3}"/>
                    </a:ext>
                  </a:extLst>
                </p14:cNvPr>
                <p14:cNvContentPartPr/>
                <p14:nvPr/>
              </p14:nvContentPartPr>
              <p14:xfrm>
                <a:off x="6234010" y="5585129"/>
                <a:ext cx="319680" cy="114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00037F8-D436-C941-F1AE-02CD99E8CE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25010" y="5576489"/>
                  <a:ext cx="337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272EA81-BA2F-20A7-8069-815829C13864}"/>
                    </a:ext>
                  </a:extLst>
                </p14:cNvPr>
                <p14:cNvContentPartPr/>
                <p14:nvPr/>
              </p14:nvContentPartPr>
              <p14:xfrm>
                <a:off x="7300690" y="5671889"/>
                <a:ext cx="321120" cy="272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272EA81-BA2F-20A7-8069-815829C138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92050" y="5663249"/>
                  <a:ext cx="3387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A5B7E8B-2A57-8A66-6886-D9CDE93018BA}"/>
              </a:ext>
            </a:extLst>
          </p:cNvPr>
          <p:cNvGrpSpPr/>
          <p:nvPr/>
        </p:nvGrpSpPr>
        <p:grpSpPr>
          <a:xfrm>
            <a:off x="7646290" y="5665409"/>
            <a:ext cx="592560" cy="343080"/>
            <a:chOff x="7646290" y="5665409"/>
            <a:chExt cx="5925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9A64D4-28FB-BD77-82B2-692F9D591DEC}"/>
                    </a:ext>
                  </a:extLst>
                </p14:cNvPr>
                <p14:cNvContentPartPr/>
                <p14:nvPr/>
              </p14:nvContentPartPr>
              <p14:xfrm>
                <a:off x="7646290" y="5779169"/>
                <a:ext cx="229320" cy="165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9A64D4-28FB-BD77-82B2-692F9D591DE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37290" y="5770169"/>
                  <a:ext cx="246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DA34A0-595B-605B-B6F6-622FB061F722}"/>
                    </a:ext>
                  </a:extLst>
                </p14:cNvPr>
                <p14:cNvContentPartPr/>
                <p14:nvPr/>
              </p14:nvContentPartPr>
              <p14:xfrm>
                <a:off x="7993330" y="5665409"/>
                <a:ext cx="245520" cy="343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DA34A0-595B-605B-B6F6-622FB061F72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84690" y="5656409"/>
                  <a:ext cx="26316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09B63FB-B6AD-7143-30B0-A88326313DFC}"/>
              </a:ext>
            </a:extLst>
          </p:cNvPr>
          <p:cNvGrpSpPr/>
          <p:nvPr/>
        </p:nvGrpSpPr>
        <p:grpSpPr>
          <a:xfrm>
            <a:off x="8538370" y="5644529"/>
            <a:ext cx="2031840" cy="314640"/>
            <a:chOff x="8538370" y="5644529"/>
            <a:chExt cx="203184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21ECD7-5379-36D8-D6B6-FF38C4AA7BFF}"/>
                    </a:ext>
                  </a:extLst>
                </p14:cNvPr>
                <p14:cNvContentPartPr/>
                <p14:nvPr/>
              </p14:nvContentPartPr>
              <p14:xfrm>
                <a:off x="8567890" y="5838209"/>
                <a:ext cx="309960" cy="15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21ECD7-5379-36D8-D6B6-FF38C4AA7B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59250" y="5829209"/>
                  <a:ext cx="327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3A0E118-25E5-ED89-646D-8F4DB834B474}"/>
                    </a:ext>
                  </a:extLst>
                </p14:cNvPr>
                <p14:cNvContentPartPr/>
                <p14:nvPr/>
              </p14:nvContentPartPr>
              <p14:xfrm>
                <a:off x="8538370" y="5937209"/>
                <a:ext cx="342360" cy="7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3A0E118-25E5-ED89-646D-8F4DB834B47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29730" y="5928569"/>
                  <a:ext cx="360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BB3C92B-E4A9-89AF-2374-A50D27AB5E70}"/>
                    </a:ext>
                  </a:extLst>
                </p14:cNvPr>
                <p14:cNvContentPartPr/>
                <p14:nvPr/>
              </p14:nvContentPartPr>
              <p14:xfrm>
                <a:off x="9094570" y="5672609"/>
                <a:ext cx="243720" cy="286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BB3C92B-E4A9-89AF-2374-A50D27AB5E7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85930" y="5663969"/>
                  <a:ext cx="261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606CC32-685D-1C62-8EB0-8ACAD96623C1}"/>
                    </a:ext>
                  </a:extLst>
                </p14:cNvPr>
                <p14:cNvContentPartPr/>
                <p14:nvPr/>
              </p14:nvContentPartPr>
              <p14:xfrm>
                <a:off x="9188530" y="5827049"/>
                <a:ext cx="249120" cy="27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606CC32-685D-1C62-8EB0-8ACAD96623C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79530" y="5818049"/>
                  <a:ext cx="266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F6F715A-3274-656F-3015-50B6BF013B29}"/>
                    </a:ext>
                  </a:extLst>
                </p14:cNvPr>
                <p14:cNvContentPartPr/>
                <p14:nvPr/>
              </p14:nvContentPartPr>
              <p14:xfrm>
                <a:off x="9178810" y="5682689"/>
                <a:ext cx="278640" cy="11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F6F715A-3274-656F-3015-50B6BF013B2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69810" y="5674049"/>
                  <a:ext cx="29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90AACAC-8DC8-E078-D1B6-786D709CEFE3}"/>
                    </a:ext>
                  </a:extLst>
                </p14:cNvPr>
                <p14:cNvContentPartPr/>
                <p14:nvPr/>
              </p14:nvContentPartPr>
              <p14:xfrm>
                <a:off x="9774610" y="5793209"/>
                <a:ext cx="242640" cy="26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90AACAC-8DC8-E078-D1B6-786D709CEFE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65610" y="5784569"/>
                  <a:ext cx="260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DB282CA-D804-0156-F207-62EDDDAED9D8}"/>
                    </a:ext>
                  </a:extLst>
                </p14:cNvPr>
                <p14:cNvContentPartPr/>
                <p14:nvPr/>
              </p14:nvContentPartPr>
              <p14:xfrm>
                <a:off x="9711250" y="5903369"/>
                <a:ext cx="288000" cy="16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DB282CA-D804-0156-F207-62EDDDAED9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702250" y="5894729"/>
                  <a:ext cx="305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8F9D0A2-4496-2DDA-36C5-6076D68BDA41}"/>
                    </a:ext>
                  </a:extLst>
                </p14:cNvPr>
                <p14:cNvContentPartPr/>
                <p14:nvPr/>
              </p14:nvContentPartPr>
              <p14:xfrm>
                <a:off x="10223530" y="5662889"/>
                <a:ext cx="104760" cy="281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8F9D0A2-4496-2DDA-36C5-6076D68BDA4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14890" y="5653889"/>
                  <a:ext cx="122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7DF360D-4735-1159-5A70-70C74392CA26}"/>
                    </a:ext>
                  </a:extLst>
                </p14:cNvPr>
                <p14:cNvContentPartPr/>
                <p14:nvPr/>
              </p14:nvContentPartPr>
              <p14:xfrm>
                <a:off x="10469410" y="5644529"/>
                <a:ext cx="100800" cy="285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7DF360D-4735-1159-5A70-70C74392CA2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60770" y="5635529"/>
                  <a:ext cx="118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18009C-558E-516F-DA71-72230C6C5C34}"/>
                    </a:ext>
                  </a:extLst>
                </p14:cNvPr>
                <p14:cNvContentPartPr/>
                <p14:nvPr/>
              </p14:nvContentPartPr>
              <p14:xfrm>
                <a:off x="10220650" y="5909849"/>
                <a:ext cx="70560" cy="11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18009C-558E-516F-DA71-72230C6C5C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12010" y="5901209"/>
                  <a:ext cx="88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7EAE32B-F52F-AEDB-B4DC-5A014BC0676B}"/>
              </a:ext>
            </a:extLst>
          </p:cNvPr>
          <p:cNvGrpSpPr/>
          <p:nvPr/>
        </p:nvGrpSpPr>
        <p:grpSpPr>
          <a:xfrm>
            <a:off x="10666690" y="5579369"/>
            <a:ext cx="1152000" cy="581400"/>
            <a:chOff x="10666690" y="5579369"/>
            <a:chExt cx="115200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6FD8894-40D9-71DB-96DD-767D360259E7}"/>
                    </a:ext>
                  </a:extLst>
                </p14:cNvPr>
                <p14:cNvContentPartPr/>
                <p14:nvPr/>
              </p14:nvContentPartPr>
              <p14:xfrm>
                <a:off x="10666690" y="5600609"/>
                <a:ext cx="213120" cy="471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6FD8894-40D9-71DB-96DD-767D360259E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57690" y="5591969"/>
                  <a:ext cx="2307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FCA6B7C-9412-7679-67C5-3206A0C3BFE3}"/>
                    </a:ext>
                  </a:extLst>
                </p14:cNvPr>
                <p14:cNvContentPartPr/>
                <p14:nvPr/>
              </p14:nvContentPartPr>
              <p14:xfrm>
                <a:off x="10857490" y="5677289"/>
                <a:ext cx="177840" cy="292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FCA6B7C-9412-7679-67C5-3206A0C3BFE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48490" y="5668289"/>
                  <a:ext cx="195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9D6EAEA-BD7C-F1D4-3064-70708F9B8DBD}"/>
                    </a:ext>
                  </a:extLst>
                </p14:cNvPr>
                <p14:cNvContentPartPr/>
                <p14:nvPr/>
              </p14:nvContentPartPr>
              <p14:xfrm>
                <a:off x="11210290" y="5715089"/>
                <a:ext cx="65880" cy="311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9D6EAEA-BD7C-F1D4-3064-70708F9B8DB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01290" y="5706089"/>
                  <a:ext cx="83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23F85F-9048-3112-E78D-5AAD42CF0BC4}"/>
                    </a:ext>
                  </a:extLst>
                </p14:cNvPr>
                <p14:cNvContentPartPr/>
                <p14:nvPr/>
              </p14:nvContentPartPr>
              <p14:xfrm>
                <a:off x="11102650" y="5715809"/>
                <a:ext cx="370440" cy="20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23F85F-9048-3112-E78D-5AAD42CF0BC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93650" y="5707169"/>
                  <a:ext cx="38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0ADEE86-0632-36F6-8393-E4BC1B1A4208}"/>
                    </a:ext>
                  </a:extLst>
                </p14:cNvPr>
                <p14:cNvContentPartPr/>
                <p14:nvPr/>
              </p14:nvContentPartPr>
              <p14:xfrm>
                <a:off x="11352850" y="5579369"/>
                <a:ext cx="204480" cy="5814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0ADEE86-0632-36F6-8393-E4BC1B1A420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44210" y="5570729"/>
                  <a:ext cx="2221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181EEA-C13D-A390-0D56-BF19A9AA1FB1}"/>
                    </a:ext>
                  </a:extLst>
                </p14:cNvPr>
                <p14:cNvContentPartPr/>
                <p14:nvPr/>
              </p14:nvContentPartPr>
              <p14:xfrm>
                <a:off x="11636890" y="5583329"/>
                <a:ext cx="181800" cy="184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181EEA-C13D-A390-0D56-BF19A9AA1FB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28250" y="5574689"/>
                  <a:ext cx="1994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D22D1C9-B2A0-D68E-06B9-52A2382B3679}"/>
              </a:ext>
            </a:extLst>
          </p:cNvPr>
          <p:cNvGrpSpPr/>
          <p:nvPr/>
        </p:nvGrpSpPr>
        <p:grpSpPr>
          <a:xfrm>
            <a:off x="10152970" y="6038009"/>
            <a:ext cx="399600" cy="719640"/>
            <a:chOff x="10152970" y="6038009"/>
            <a:chExt cx="399600" cy="7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74CD2E-ECE4-1405-029D-A165B10841B1}"/>
                    </a:ext>
                  </a:extLst>
                </p14:cNvPr>
                <p14:cNvContentPartPr/>
                <p14:nvPr/>
              </p14:nvContentPartPr>
              <p14:xfrm>
                <a:off x="10170250" y="6038009"/>
                <a:ext cx="382320" cy="148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74CD2E-ECE4-1405-029D-A165B10841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61610" y="6029009"/>
                  <a:ext cx="39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5824ACA-DD77-51CE-999D-906447B0FE8A}"/>
                    </a:ext>
                  </a:extLst>
                </p14:cNvPr>
                <p14:cNvContentPartPr/>
                <p14:nvPr/>
              </p14:nvContentPartPr>
              <p14:xfrm>
                <a:off x="10272850" y="6279569"/>
                <a:ext cx="39240" cy="239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5824ACA-DD77-51CE-999D-906447B0FE8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63850" y="6270569"/>
                  <a:ext cx="56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A18751A-F0D4-3616-05F3-755AC2D2E533}"/>
                    </a:ext>
                  </a:extLst>
                </p14:cNvPr>
                <p14:cNvContentPartPr/>
                <p14:nvPr/>
              </p14:nvContentPartPr>
              <p14:xfrm>
                <a:off x="10257010" y="6181289"/>
                <a:ext cx="110160" cy="1836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A18751A-F0D4-3616-05F3-755AC2D2E5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48010" y="6172289"/>
                  <a:ext cx="12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038852-6A9E-2D0E-AD00-0FD122F1DABA}"/>
                    </a:ext>
                  </a:extLst>
                </p14:cNvPr>
                <p14:cNvContentPartPr/>
                <p14:nvPr/>
              </p14:nvContentPartPr>
              <p14:xfrm>
                <a:off x="10152970" y="6619409"/>
                <a:ext cx="285480" cy="138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038852-6A9E-2D0E-AD00-0FD122F1DAB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43970" y="6610409"/>
                  <a:ext cx="30312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2EBFF91-BBC5-B7BA-4D3A-FDFE7C65B1B0}"/>
              </a:ext>
            </a:extLst>
          </p:cNvPr>
          <p:cNvGrpSpPr/>
          <p:nvPr/>
        </p:nvGrpSpPr>
        <p:grpSpPr>
          <a:xfrm>
            <a:off x="408850" y="6140249"/>
            <a:ext cx="3781800" cy="570240"/>
            <a:chOff x="408850" y="6140249"/>
            <a:chExt cx="378180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B2B48D3-A180-09E4-454B-10352CCBE1C2}"/>
                    </a:ext>
                  </a:extLst>
                </p14:cNvPr>
                <p14:cNvContentPartPr/>
                <p14:nvPr/>
              </p14:nvContentPartPr>
              <p14:xfrm>
                <a:off x="408850" y="6438689"/>
                <a:ext cx="232560" cy="238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B2B48D3-A180-09E4-454B-10352CCBE1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9850" y="6430049"/>
                  <a:ext cx="250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1277027-21AC-7966-CE4B-7F2645B88A3D}"/>
                    </a:ext>
                  </a:extLst>
                </p14:cNvPr>
                <p14:cNvContentPartPr/>
                <p14:nvPr/>
              </p14:nvContentPartPr>
              <p14:xfrm>
                <a:off x="665170" y="6215849"/>
                <a:ext cx="138240" cy="191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1277027-21AC-7966-CE4B-7F2645B88A3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6530" y="6206849"/>
                  <a:ext cx="155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2FCF11B-10E7-4DEE-18AA-19FD9184A646}"/>
                    </a:ext>
                  </a:extLst>
                </p14:cNvPr>
                <p14:cNvContentPartPr/>
                <p14:nvPr/>
              </p14:nvContentPartPr>
              <p14:xfrm>
                <a:off x="857770" y="6168689"/>
                <a:ext cx="173520" cy="245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2FCF11B-10E7-4DEE-18AA-19FD9184A64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9130" y="6159689"/>
                  <a:ext cx="191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F2B525-549D-1E1C-EC95-4A7C8C33A62B}"/>
                    </a:ext>
                  </a:extLst>
                </p14:cNvPr>
                <p14:cNvContentPartPr/>
                <p14:nvPr/>
              </p14:nvContentPartPr>
              <p14:xfrm>
                <a:off x="1019770" y="6224489"/>
                <a:ext cx="111600" cy="209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F2B525-549D-1E1C-EC95-4A7C8C33A6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1130" y="6215489"/>
                  <a:ext cx="129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A2ED0A4-AE0A-9FDE-2A6C-BB683633C328}"/>
                    </a:ext>
                  </a:extLst>
                </p14:cNvPr>
                <p14:cNvContentPartPr/>
                <p14:nvPr/>
              </p14:nvContentPartPr>
              <p14:xfrm>
                <a:off x="1205890" y="6474329"/>
                <a:ext cx="199080" cy="63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A2ED0A4-AE0A-9FDE-2A6C-BB683633C3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97250" y="6465329"/>
                  <a:ext cx="216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9637564-E05D-3F07-68FB-D88E0D321F7B}"/>
                    </a:ext>
                  </a:extLst>
                </p14:cNvPr>
                <p14:cNvContentPartPr/>
                <p14:nvPr/>
              </p14:nvContentPartPr>
              <p14:xfrm>
                <a:off x="1172770" y="6605009"/>
                <a:ext cx="191880" cy="18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9637564-E05D-3F07-68FB-D88E0D321F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64130" y="6596009"/>
                  <a:ext cx="20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0CF6E5E-A0A7-8A74-0D01-B731B17EBD44}"/>
                    </a:ext>
                  </a:extLst>
                </p14:cNvPr>
                <p14:cNvContentPartPr/>
                <p14:nvPr/>
              </p14:nvContentPartPr>
              <p14:xfrm>
                <a:off x="1618090" y="6396209"/>
                <a:ext cx="318240" cy="178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0CF6E5E-A0A7-8A74-0D01-B731B17EBD4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09450" y="6387569"/>
                  <a:ext cx="335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255415E-3156-E218-EA50-BE93EB53F10B}"/>
                    </a:ext>
                  </a:extLst>
                </p14:cNvPr>
                <p14:cNvContentPartPr/>
                <p14:nvPr/>
              </p14:nvContentPartPr>
              <p14:xfrm>
                <a:off x="1806730" y="6409889"/>
                <a:ext cx="138960" cy="1990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255415E-3156-E218-EA50-BE93EB53F10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98090" y="6401249"/>
                  <a:ext cx="156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BFF35D3-80CA-DE7D-9520-EAD209FAA774}"/>
                    </a:ext>
                  </a:extLst>
                </p14:cNvPr>
                <p14:cNvContentPartPr/>
                <p14:nvPr/>
              </p14:nvContentPartPr>
              <p14:xfrm>
                <a:off x="1936690" y="6424289"/>
                <a:ext cx="161280" cy="263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BFF35D3-80CA-DE7D-9520-EAD209FAA7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28050" y="6415649"/>
                  <a:ext cx="178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6E591CD-562D-7AB6-00BF-0D13A72C675A}"/>
                    </a:ext>
                  </a:extLst>
                </p14:cNvPr>
                <p14:cNvContentPartPr/>
                <p14:nvPr/>
              </p14:nvContentPartPr>
              <p14:xfrm>
                <a:off x="2289490" y="6257249"/>
                <a:ext cx="140040" cy="434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6E591CD-562D-7AB6-00BF-0D13A72C675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80850" y="6248249"/>
                  <a:ext cx="1576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0324968-8CA1-1820-464C-45E5F9525CAC}"/>
                    </a:ext>
                  </a:extLst>
                </p14:cNvPr>
                <p14:cNvContentPartPr/>
                <p14:nvPr/>
              </p14:nvContentPartPr>
              <p14:xfrm>
                <a:off x="2424490" y="6387929"/>
                <a:ext cx="206280" cy="226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0324968-8CA1-1820-464C-45E5F9525C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15850" y="6378929"/>
                  <a:ext cx="223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DF08D15-1601-3E12-4570-4B4C3B59593C}"/>
                    </a:ext>
                  </a:extLst>
                </p14:cNvPr>
                <p14:cNvContentPartPr/>
                <p14:nvPr/>
              </p14:nvContentPartPr>
              <p14:xfrm>
                <a:off x="2707450" y="6209369"/>
                <a:ext cx="1343880" cy="459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DF08D15-1601-3E12-4570-4B4C3B5959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98810" y="6200729"/>
                  <a:ext cx="1361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C8CC87C-EA4D-7B11-B7AE-63D7F0108640}"/>
                    </a:ext>
                  </a:extLst>
                </p14:cNvPr>
                <p14:cNvContentPartPr/>
                <p14:nvPr/>
              </p14:nvContentPartPr>
              <p14:xfrm>
                <a:off x="2922010" y="6350129"/>
                <a:ext cx="121680" cy="302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C8CC87C-EA4D-7B11-B7AE-63D7F01086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13370" y="6341129"/>
                  <a:ext cx="139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BF9106-0472-9D49-4713-EC206AC31DC2}"/>
                    </a:ext>
                  </a:extLst>
                </p14:cNvPr>
                <p14:cNvContentPartPr/>
                <p14:nvPr/>
              </p14:nvContentPartPr>
              <p14:xfrm>
                <a:off x="3282370" y="6358769"/>
                <a:ext cx="78480" cy="283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BF9106-0472-9D49-4713-EC206AC31D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73370" y="6350129"/>
                  <a:ext cx="9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931FDB9-BD14-BB39-F7CF-B8F565CDF09C}"/>
                    </a:ext>
                  </a:extLst>
                </p14:cNvPr>
                <p14:cNvContentPartPr/>
                <p14:nvPr/>
              </p14:nvContentPartPr>
              <p14:xfrm>
                <a:off x="3593050" y="6355169"/>
                <a:ext cx="168840" cy="132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931FDB9-BD14-BB39-F7CF-B8F565CDF09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84410" y="6346529"/>
                  <a:ext cx="186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65D69BA-9548-8312-DF1D-2BA976C60EE0}"/>
                    </a:ext>
                  </a:extLst>
                </p14:cNvPr>
                <p14:cNvContentPartPr/>
                <p14:nvPr/>
              </p14:nvContentPartPr>
              <p14:xfrm>
                <a:off x="3600610" y="6497729"/>
                <a:ext cx="86040" cy="1328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65D69BA-9548-8312-DF1D-2BA976C60E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91970" y="6488729"/>
                  <a:ext cx="103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46511FF-5816-1B50-1B4D-7C6D4A017C83}"/>
                    </a:ext>
                  </a:extLst>
                </p14:cNvPr>
                <p14:cNvContentPartPr/>
                <p14:nvPr/>
              </p14:nvContentPartPr>
              <p14:xfrm>
                <a:off x="3411970" y="6317369"/>
                <a:ext cx="163800" cy="3470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46511FF-5816-1B50-1B4D-7C6D4A017C8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03330" y="6308369"/>
                  <a:ext cx="181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52ACA44-5D49-8DA7-6F41-11451FB7A982}"/>
                    </a:ext>
                  </a:extLst>
                </p14:cNvPr>
                <p14:cNvContentPartPr/>
                <p14:nvPr/>
              </p14:nvContentPartPr>
              <p14:xfrm>
                <a:off x="3826690" y="6330689"/>
                <a:ext cx="67680" cy="3445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52ACA44-5D49-8DA7-6F41-11451FB7A98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18050" y="6321689"/>
                  <a:ext cx="85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41B6991-AD07-75A6-85AC-8C5095C44F91}"/>
                    </a:ext>
                  </a:extLst>
                </p14:cNvPr>
                <p14:cNvContentPartPr/>
                <p14:nvPr/>
              </p14:nvContentPartPr>
              <p14:xfrm>
                <a:off x="4070770" y="6196409"/>
                <a:ext cx="32400" cy="162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41B6991-AD07-75A6-85AC-8C5095C44F9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61770" y="6187409"/>
                  <a:ext cx="50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0016D20-0753-D446-652B-3C13DA511BF4}"/>
                    </a:ext>
                  </a:extLst>
                </p14:cNvPr>
                <p14:cNvContentPartPr/>
                <p14:nvPr/>
              </p14:nvContentPartPr>
              <p14:xfrm>
                <a:off x="4070410" y="6140249"/>
                <a:ext cx="120240" cy="570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0016D20-0753-D446-652B-3C13DA511BF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61770" y="6131249"/>
                  <a:ext cx="137880" cy="58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EEC99BB6-5BAA-14A0-2ABE-A6D0B18D1BDF}"/>
              </a:ext>
            </a:extLst>
          </p:cNvPr>
          <p:cNvGrpSpPr/>
          <p:nvPr/>
        </p:nvGrpSpPr>
        <p:grpSpPr>
          <a:xfrm>
            <a:off x="4350490" y="6192449"/>
            <a:ext cx="808200" cy="464760"/>
            <a:chOff x="4350490" y="6192449"/>
            <a:chExt cx="80820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FC140EB-0B61-B4C2-B190-7C8AE5905147}"/>
                    </a:ext>
                  </a:extLst>
                </p14:cNvPr>
                <p14:cNvContentPartPr/>
                <p14:nvPr/>
              </p14:nvContentPartPr>
              <p14:xfrm>
                <a:off x="4384330" y="6399089"/>
                <a:ext cx="215640" cy="109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FC140EB-0B61-B4C2-B190-7C8AE590514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375690" y="6390089"/>
                  <a:ext cx="23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3A38510-A5A8-EFC6-BF64-5CC6FA6C2524}"/>
                    </a:ext>
                  </a:extLst>
                </p14:cNvPr>
                <p14:cNvContentPartPr/>
                <p14:nvPr/>
              </p14:nvContentPartPr>
              <p14:xfrm>
                <a:off x="4350490" y="6597809"/>
                <a:ext cx="266040" cy="50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3A38510-A5A8-EFC6-BF64-5CC6FA6C252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41490" y="6588809"/>
                  <a:ext cx="283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A0E0C8-A8C0-002D-549C-FDEDFF3B9916}"/>
                    </a:ext>
                  </a:extLst>
                </p14:cNvPr>
                <p14:cNvContentPartPr/>
                <p14:nvPr/>
              </p14:nvContentPartPr>
              <p14:xfrm>
                <a:off x="4704370" y="6456689"/>
                <a:ext cx="228960" cy="200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A0E0C8-A8C0-002D-549C-FDEDFF3B991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695370" y="6447689"/>
                  <a:ext cx="246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F4DB5BC-202C-BE40-D8A2-FECA22651F0F}"/>
                    </a:ext>
                  </a:extLst>
                </p14:cNvPr>
                <p14:cNvContentPartPr/>
                <p14:nvPr/>
              </p14:nvContentPartPr>
              <p14:xfrm>
                <a:off x="4981570" y="6197489"/>
                <a:ext cx="13680" cy="1944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F4DB5BC-202C-BE40-D8A2-FECA22651F0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72570" y="6188849"/>
                  <a:ext cx="31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475B02A-F6F2-CEDC-95FA-2D3D287B219F}"/>
                    </a:ext>
                  </a:extLst>
                </p14:cNvPr>
                <p14:cNvContentPartPr/>
                <p14:nvPr/>
              </p14:nvContentPartPr>
              <p14:xfrm>
                <a:off x="5085250" y="6192449"/>
                <a:ext cx="73440" cy="216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475B02A-F6F2-CEDC-95FA-2D3D287B21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76610" y="6183449"/>
                  <a:ext cx="910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D489E04-03EA-5908-174A-0785AED105EF}"/>
              </a:ext>
            </a:extLst>
          </p:cNvPr>
          <p:cNvGrpSpPr/>
          <p:nvPr/>
        </p:nvGrpSpPr>
        <p:grpSpPr>
          <a:xfrm>
            <a:off x="3118930" y="6401249"/>
            <a:ext cx="90720" cy="205200"/>
            <a:chOff x="3118930" y="6401249"/>
            <a:chExt cx="907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BE128FA-C05D-A0A4-662D-CEB052FBF697}"/>
                    </a:ext>
                  </a:extLst>
                </p14:cNvPr>
                <p14:cNvContentPartPr/>
                <p14:nvPr/>
              </p14:nvContentPartPr>
              <p14:xfrm>
                <a:off x="3118930" y="6410609"/>
                <a:ext cx="8640" cy="195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BE128FA-C05D-A0A4-662D-CEB052FBF6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10290" y="6401609"/>
                  <a:ext cx="26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7126AD4-479E-3A54-2252-7C7B1D362A1A}"/>
                    </a:ext>
                  </a:extLst>
                </p14:cNvPr>
                <p14:cNvContentPartPr/>
                <p14:nvPr/>
              </p14:nvContentPartPr>
              <p14:xfrm>
                <a:off x="3180490" y="6401249"/>
                <a:ext cx="29160" cy="1886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7126AD4-479E-3A54-2252-7C7B1D362A1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71850" y="6392249"/>
                  <a:ext cx="468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875BA4AE-2048-82C2-B688-F8753E05F4C8}"/>
              </a:ext>
            </a:extLst>
          </p:cNvPr>
          <p:cNvGrpSpPr/>
          <p:nvPr/>
        </p:nvGrpSpPr>
        <p:grpSpPr>
          <a:xfrm>
            <a:off x="5386930" y="6212249"/>
            <a:ext cx="1001160" cy="442080"/>
            <a:chOff x="5386930" y="6212249"/>
            <a:chExt cx="100116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790A10D-1542-764D-EE02-83DA441984A8}"/>
                    </a:ext>
                  </a:extLst>
                </p14:cNvPr>
                <p14:cNvContentPartPr/>
                <p14:nvPr/>
              </p14:nvContentPartPr>
              <p14:xfrm>
                <a:off x="5386930" y="6600689"/>
                <a:ext cx="297000" cy="8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790A10D-1542-764D-EE02-83DA441984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77930" y="6592049"/>
                  <a:ext cx="314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A58A56F-CF1B-7784-EE63-242471ABA8C2}"/>
                    </a:ext>
                  </a:extLst>
                </p14:cNvPr>
                <p14:cNvContentPartPr/>
                <p14:nvPr/>
              </p14:nvContentPartPr>
              <p14:xfrm>
                <a:off x="5874010" y="6379649"/>
                <a:ext cx="25920" cy="270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A58A56F-CF1B-7784-EE63-242471ABA8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65010" y="6370649"/>
                  <a:ext cx="43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62AD6C2-D60E-6E24-8065-C30A3479D01C}"/>
                    </a:ext>
                  </a:extLst>
                </p14:cNvPr>
                <p14:cNvContentPartPr/>
                <p14:nvPr/>
              </p14:nvContentPartPr>
              <p14:xfrm>
                <a:off x="6012970" y="6397649"/>
                <a:ext cx="171720" cy="256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62AD6C2-D60E-6E24-8065-C30A3479D01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03970" y="6389009"/>
                  <a:ext cx="189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DF40D91-827D-3F33-3F49-87372D57A527}"/>
                    </a:ext>
                  </a:extLst>
                </p14:cNvPr>
                <p14:cNvContentPartPr/>
                <p14:nvPr/>
              </p14:nvContentPartPr>
              <p14:xfrm>
                <a:off x="6274690" y="6212249"/>
                <a:ext cx="113400" cy="152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DF40D91-827D-3F33-3F49-87372D57A52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65690" y="6203609"/>
                  <a:ext cx="13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4484B8E-BE24-7C0A-C69E-EE4F1799EF8E}"/>
                    </a:ext>
                  </a:extLst>
                </p14:cNvPr>
                <p14:cNvContentPartPr/>
                <p14:nvPr/>
              </p14:nvContentPartPr>
              <p14:xfrm>
                <a:off x="6246970" y="6304049"/>
                <a:ext cx="124200" cy="143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4484B8E-BE24-7C0A-C69E-EE4F1799EF8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38330" y="6295409"/>
                  <a:ext cx="14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0D092BF-1567-8577-3051-959A18EC33ED}"/>
                    </a:ext>
                  </a:extLst>
                </p14:cNvPr>
                <p14:cNvContentPartPr/>
                <p14:nvPr/>
              </p14:nvContentPartPr>
              <p14:xfrm>
                <a:off x="5397730" y="6424649"/>
                <a:ext cx="307800" cy="77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0D092BF-1567-8577-3051-959A18EC33E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88730" y="6415649"/>
                  <a:ext cx="325440" cy="9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632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375C-957C-B3E1-B8D8-24D8E9E676DB}"/>
                  </a:ext>
                </a:extLst>
              </p14:cNvPr>
              <p14:cNvContentPartPr/>
              <p14:nvPr/>
            </p14:nvContentPartPr>
            <p14:xfrm>
              <a:off x="548890" y="703529"/>
              <a:ext cx="2294280" cy="162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375C-957C-B3E1-B8D8-24D8E9E67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890" y="694889"/>
                <a:ext cx="2311920" cy="16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4ABFA7-54A5-17D9-53D6-E3F44A66B34F}"/>
                  </a:ext>
                </a:extLst>
              </p14:cNvPr>
              <p14:cNvContentPartPr/>
              <p14:nvPr/>
            </p14:nvContentPartPr>
            <p14:xfrm>
              <a:off x="975850" y="1324529"/>
              <a:ext cx="1158120" cy="7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4ABFA7-54A5-17D9-53D6-E3F44A66B3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850" y="1315889"/>
                <a:ext cx="117576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489A2E1-A069-B9CB-30E8-B45170589EA7}"/>
              </a:ext>
            </a:extLst>
          </p:cNvPr>
          <p:cNvGrpSpPr/>
          <p:nvPr/>
        </p:nvGrpSpPr>
        <p:grpSpPr>
          <a:xfrm>
            <a:off x="8558890" y="985409"/>
            <a:ext cx="2673720" cy="520200"/>
            <a:chOff x="8558890" y="985409"/>
            <a:chExt cx="26737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9CD6F3-C2CA-9EBB-5852-F2CE83AC24F2}"/>
                    </a:ext>
                  </a:extLst>
                </p14:cNvPr>
                <p14:cNvContentPartPr/>
                <p14:nvPr/>
              </p14:nvContentPartPr>
              <p14:xfrm>
                <a:off x="8558890" y="1156409"/>
                <a:ext cx="780480" cy="349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9CD6F3-C2CA-9EBB-5852-F2CE83AC24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49890" y="1147409"/>
                  <a:ext cx="7981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BFC021-BB9A-B204-A272-D3F99B47E747}"/>
                    </a:ext>
                  </a:extLst>
                </p14:cNvPr>
                <p14:cNvContentPartPr/>
                <p14:nvPr/>
              </p14:nvContentPartPr>
              <p14:xfrm>
                <a:off x="9301570" y="1224449"/>
                <a:ext cx="47160" cy="88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BFC021-BB9A-B204-A272-D3F99B47E7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92570" y="1215809"/>
                  <a:ext cx="6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AD5705-5118-D3FD-3174-D18AAB42DCBF}"/>
                    </a:ext>
                  </a:extLst>
                </p14:cNvPr>
                <p14:cNvContentPartPr/>
                <p14:nvPr/>
              </p14:nvContentPartPr>
              <p14:xfrm>
                <a:off x="9609010" y="1194209"/>
                <a:ext cx="428040" cy="13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AD5705-5118-D3FD-3174-D18AAB42DC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00010" y="1185569"/>
                  <a:ext cx="44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AC5666-7718-B731-1E0B-7F890861719A}"/>
                    </a:ext>
                  </a:extLst>
                </p14:cNvPr>
                <p14:cNvContentPartPr/>
                <p14:nvPr/>
              </p14:nvContentPartPr>
              <p14:xfrm>
                <a:off x="9864970" y="1221209"/>
                <a:ext cx="216720" cy="121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AC5666-7718-B731-1E0B-7F89086171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56330" y="1212569"/>
                  <a:ext cx="234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63F7A9-E16A-D888-700B-8E4FA0557BF0}"/>
                    </a:ext>
                  </a:extLst>
                </p14:cNvPr>
                <p14:cNvContentPartPr/>
                <p14:nvPr/>
              </p14:nvContentPartPr>
              <p14:xfrm>
                <a:off x="10039210" y="985409"/>
                <a:ext cx="1193400" cy="419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63F7A9-E16A-D888-700B-8E4FA0557B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30570" y="976409"/>
                  <a:ext cx="12110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306FE2-A44C-1399-EABB-B87666055051}"/>
                    </a:ext>
                  </a:extLst>
                </p14:cNvPr>
                <p14:cNvContentPartPr/>
                <p14:nvPr/>
              </p14:nvContentPartPr>
              <p14:xfrm>
                <a:off x="10761370" y="1217249"/>
                <a:ext cx="254520" cy="1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306FE2-A44C-1399-EABB-B876660550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52730" y="1208609"/>
                  <a:ext cx="27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75F5F3-776A-7F48-0514-DE452AF2872D}"/>
                    </a:ext>
                  </a:extLst>
                </p14:cNvPr>
                <p14:cNvContentPartPr/>
                <p14:nvPr/>
              </p14:nvContentPartPr>
              <p14:xfrm>
                <a:off x="10296610" y="1250369"/>
                <a:ext cx="324000" cy="2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75F5F3-776A-7F48-0514-DE452AF287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87970" y="1241369"/>
                  <a:ext cx="341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F1DFEA-4F2F-1F5C-CDD0-3231D0E42A1D}"/>
                    </a:ext>
                  </a:extLst>
                </p14:cNvPr>
                <p14:cNvContentPartPr/>
                <p14:nvPr/>
              </p14:nvContentPartPr>
              <p14:xfrm>
                <a:off x="10225690" y="1163969"/>
                <a:ext cx="20160" cy="1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F1DFEA-4F2F-1F5C-CDD0-3231D0E42A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16690" y="1155329"/>
                  <a:ext cx="37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FFC739-6659-2CDD-1D9A-338DEA536C2D}"/>
              </a:ext>
            </a:extLst>
          </p:cNvPr>
          <p:cNvGrpSpPr/>
          <p:nvPr/>
        </p:nvGrpSpPr>
        <p:grpSpPr>
          <a:xfrm>
            <a:off x="146410" y="859409"/>
            <a:ext cx="8286480" cy="1087920"/>
            <a:chOff x="146410" y="859409"/>
            <a:chExt cx="8286480" cy="10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F6F078-26FC-2C48-E17E-407B6A2D0A3E}"/>
                    </a:ext>
                  </a:extLst>
                </p14:cNvPr>
                <p14:cNvContentPartPr/>
                <p14:nvPr/>
              </p14:nvContentPartPr>
              <p14:xfrm>
                <a:off x="980890" y="1287089"/>
                <a:ext cx="1150920" cy="35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F6F078-26FC-2C48-E17E-407B6A2D0A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1890" y="1278449"/>
                  <a:ext cx="1168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F95801-9E35-AE69-A063-42564956C8F7}"/>
                    </a:ext>
                  </a:extLst>
                </p14:cNvPr>
                <p14:cNvContentPartPr/>
                <p14:nvPr/>
              </p14:nvContentPartPr>
              <p14:xfrm>
                <a:off x="972970" y="1224809"/>
                <a:ext cx="1171440" cy="46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F95801-9E35-AE69-A063-42564956C8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4330" y="1215809"/>
                  <a:ext cx="1189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945190-D6F2-B567-AA4C-C824756A30F3}"/>
                    </a:ext>
                  </a:extLst>
                </p14:cNvPr>
                <p14:cNvContentPartPr/>
                <p14:nvPr/>
              </p14:nvContentPartPr>
              <p14:xfrm>
                <a:off x="2330530" y="1273409"/>
                <a:ext cx="1193040" cy="4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945190-D6F2-B567-AA4C-C824756A30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21890" y="1264409"/>
                  <a:ext cx="1210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78B005-869F-8A29-C377-B347088B78BD}"/>
                    </a:ext>
                  </a:extLst>
                </p14:cNvPr>
                <p14:cNvContentPartPr/>
                <p14:nvPr/>
              </p14:nvContentPartPr>
              <p14:xfrm>
                <a:off x="2346730" y="1246049"/>
                <a:ext cx="137880" cy="77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78B005-869F-8A29-C377-B347088B78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8090" y="1237409"/>
                  <a:ext cx="155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967AA3-E589-46A3-645E-FDBDECADFFBD}"/>
                    </a:ext>
                  </a:extLst>
                </p14:cNvPr>
                <p14:cNvContentPartPr/>
                <p14:nvPr/>
              </p14:nvContentPartPr>
              <p14:xfrm>
                <a:off x="3715090" y="1231649"/>
                <a:ext cx="136800" cy="11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967AA3-E589-46A3-645E-FDBDECADFF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6450" y="1223009"/>
                  <a:ext cx="154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BB1CC9-AE69-FBC7-E690-CF5E751272D7}"/>
                    </a:ext>
                  </a:extLst>
                </p14:cNvPr>
                <p14:cNvContentPartPr/>
                <p14:nvPr/>
              </p14:nvContentPartPr>
              <p14:xfrm>
                <a:off x="3917770" y="1245689"/>
                <a:ext cx="902520" cy="274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BB1CC9-AE69-FBC7-E690-CF5E751272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9130" y="1237049"/>
                  <a:ext cx="920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42244F-489A-1ED0-9A42-ADDFBC845667}"/>
                    </a:ext>
                  </a:extLst>
                </p14:cNvPr>
                <p14:cNvContentPartPr/>
                <p14:nvPr/>
              </p14:nvContentPartPr>
              <p14:xfrm>
                <a:off x="4991650" y="1051289"/>
                <a:ext cx="777240" cy="29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42244F-489A-1ED0-9A42-ADDFBC8456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2650" y="1042649"/>
                  <a:ext cx="794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7BF084-720A-F708-5172-CB7A9FA18A44}"/>
                    </a:ext>
                  </a:extLst>
                </p14:cNvPr>
                <p14:cNvContentPartPr/>
                <p14:nvPr/>
              </p14:nvContentPartPr>
              <p14:xfrm>
                <a:off x="5955370" y="1116809"/>
                <a:ext cx="1284120" cy="433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7BF084-720A-F708-5172-CB7A9FA18A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46730" y="1108169"/>
                  <a:ext cx="13017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376435-7B51-6E1C-BDCF-BE091161077D}"/>
                    </a:ext>
                  </a:extLst>
                </p14:cNvPr>
                <p14:cNvContentPartPr/>
                <p14:nvPr/>
              </p14:nvContentPartPr>
              <p14:xfrm>
                <a:off x="6956530" y="1067849"/>
                <a:ext cx="60120" cy="5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376435-7B51-6E1C-BDCF-BE09116107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47530" y="1058849"/>
                  <a:ext cx="7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856C97-CC36-137A-C635-1E53C0212806}"/>
                    </a:ext>
                  </a:extLst>
                </p14:cNvPr>
                <p14:cNvContentPartPr/>
                <p14:nvPr/>
              </p14:nvContentPartPr>
              <p14:xfrm>
                <a:off x="7461250" y="1158929"/>
                <a:ext cx="971640" cy="18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856C97-CC36-137A-C635-1E53C02128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52250" y="1150289"/>
                  <a:ext cx="989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B4D5F4-8F82-DC50-2055-86765E846C67}"/>
                    </a:ext>
                  </a:extLst>
                </p14:cNvPr>
                <p14:cNvContentPartPr/>
                <p14:nvPr/>
              </p14:nvContentPartPr>
              <p14:xfrm>
                <a:off x="3717610" y="1740689"/>
                <a:ext cx="456840" cy="19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B4D5F4-8F82-DC50-2055-86765E846C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08970" y="1731689"/>
                  <a:ext cx="474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3E6F4C-A82B-D634-383F-6249683FBE64}"/>
                    </a:ext>
                  </a:extLst>
                </p14:cNvPr>
                <p14:cNvContentPartPr/>
                <p14:nvPr/>
              </p14:nvContentPartPr>
              <p14:xfrm>
                <a:off x="3942610" y="1642049"/>
                <a:ext cx="64800" cy="32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3E6F4C-A82B-D634-383F-6249683FBE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33610" y="1633049"/>
                  <a:ext cx="8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E3585C-E759-73F8-8427-3809AEB28A0F}"/>
                    </a:ext>
                  </a:extLst>
                </p14:cNvPr>
                <p14:cNvContentPartPr/>
                <p14:nvPr/>
              </p14:nvContentPartPr>
              <p14:xfrm>
                <a:off x="3924610" y="1842569"/>
                <a:ext cx="20160" cy="103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E3585C-E759-73F8-8427-3809AEB28A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5970" y="1833569"/>
                  <a:ext cx="3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340A04-E8D1-CEFB-436B-4F0554B722CB}"/>
                    </a:ext>
                  </a:extLst>
                </p14:cNvPr>
                <p14:cNvContentPartPr/>
                <p14:nvPr/>
              </p14:nvContentPartPr>
              <p14:xfrm>
                <a:off x="4676650" y="1760489"/>
                <a:ext cx="209880" cy="45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340A04-E8D1-CEFB-436B-4F0554B722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8010" y="1751489"/>
                  <a:ext cx="227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BD7902-6A31-5FED-1D2D-68C8A5DA089B}"/>
                    </a:ext>
                  </a:extLst>
                </p14:cNvPr>
                <p14:cNvContentPartPr/>
                <p14:nvPr/>
              </p14:nvContentPartPr>
              <p14:xfrm>
                <a:off x="5040610" y="1617569"/>
                <a:ext cx="102240" cy="307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BD7902-6A31-5FED-1D2D-68C8A5DA08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31970" y="1608569"/>
                  <a:ext cx="119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C0D222-F4E6-E062-DECD-4DBBA69BCD12}"/>
                    </a:ext>
                  </a:extLst>
                </p14:cNvPr>
                <p14:cNvContentPartPr/>
                <p14:nvPr/>
              </p14:nvContentPartPr>
              <p14:xfrm>
                <a:off x="5209450" y="1698929"/>
                <a:ext cx="161640" cy="19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C0D222-F4E6-E062-DECD-4DBBA69BCD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0810" y="1690289"/>
                  <a:ext cx="179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3E1C5D-91A5-08E9-872A-F9A4D39A3C2A}"/>
                    </a:ext>
                  </a:extLst>
                </p14:cNvPr>
                <p14:cNvContentPartPr/>
                <p14:nvPr/>
              </p14:nvContentPartPr>
              <p14:xfrm>
                <a:off x="5432290" y="1742489"/>
                <a:ext cx="186840" cy="111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3E1C5D-91A5-08E9-872A-F9A4D39A3C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3650" y="1733489"/>
                  <a:ext cx="204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04A6B9-90ED-7FFB-ED81-73C8BD515FCF}"/>
                    </a:ext>
                  </a:extLst>
                </p14:cNvPr>
                <p14:cNvContentPartPr/>
                <p14:nvPr/>
              </p14:nvContentPartPr>
              <p14:xfrm>
                <a:off x="5679250" y="1558529"/>
                <a:ext cx="178200" cy="36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04A6B9-90ED-7FFB-ED81-73C8BD515F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0250" y="1549889"/>
                  <a:ext cx="1958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065207A-08B2-B494-642C-82A2E23E15F4}"/>
                    </a:ext>
                  </a:extLst>
                </p14:cNvPr>
                <p14:cNvContentPartPr/>
                <p14:nvPr/>
              </p14:nvContentPartPr>
              <p14:xfrm>
                <a:off x="5916490" y="1797209"/>
                <a:ext cx="191880" cy="134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065207A-08B2-B494-642C-82A2E23E15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07850" y="1788209"/>
                  <a:ext cx="20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D97300-E582-148C-CEFE-2638FBADBE2B}"/>
                    </a:ext>
                  </a:extLst>
                </p14:cNvPr>
                <p14:cNvContentPartPr/>
                <p14:nvPr/>
              </p14:nvContentPartPr>
              <p14:xfrm>
                <a:off x="6191890" y="1578689"/>
                <a:ext cx="356760" cy="368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D97300-E582-148C-CEFE-2638FBADBE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83250" y="1569689"/>
                  <a:ext cx="374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C4F4CD-7929-91DD-2A9B-CD800220A55C}"/>
                    </a:ext>
                  </a:extLst>
                </p14:cNvPr>
                <p14:cNvContentPartPr/>
                <p14:nvPr/>
              </p14:nvContentPartPr>
              <p14:xfrm>
                <a:off x="675610" y="859409"/>
                <a:ext cx="85320" cy="511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C4F4CD-7929-91DD-2A9B-CD800220A5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6970" y="850409"/>
                  <a:ext cx="1029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FA4A2C-CD14-AF80-4E88-F8575E080D51}"/>
                    </a:ext>
                  </a:extLst>
                </p14:cNvPr>
                <p14:cNvContentPartPr/>
                <p14:nvPr/>
              </p14:nvContentPartPr>
              <p14:xfrm>
                <a:off x="146410" y="1092329"/>
                <a:ext cx="140040" cy="28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FA4A2C-CD14-AF80-4E88-F8575E080D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770" y="1083689"/>
                  <a:ext cx="157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834510-B1CA-E031-0044-413B768B51A2}"/>
                    </a:ext>
                  </a:extLst>
                </p14:cNvPr>
                <p14:cNvContentPartPr/>
                <p14:nvPr/>
              </p14:nvContentPartPr>
              <p14:xfrm>
                <a:off x="319210" y="1146689"/>
                <a:ext cx="139320" cy="204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834510-B1CA-E031-0044-413B768B51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570" y="1138049"/>
                  <a:ext cx="156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6B5688-4E7B-0D83-05EA-0B6F10F943F0}"/>
                    </a:ext>
                  </a:extLst>
                </p14:cNvPr>
                <p14:cNvContentPartPr/>
                <p14:nvPr/>
              </p14:nvContentPartPr>
              <p14:xfrm>
                <a:off x="518290" y="1266569"/>
                <a:ext cx="92160" cy="6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6B5688-4E7B-0D83-05EA-0B6F10F943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290" y="1257929"/>
                  <a:ext cx="109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330BE1-EF6F-E324-CFFA-882F4C97AF7D}"/>
                    </a:ext>
                  </a:extLst>
                </p14:cNvPr>
                <p14:cNvContentPartPr/>
                <p14:nvPr/>
              </p14:nvContentPartPr>
              <p14:xfrm>
                <a:off x="604690" y="1113929"/>
                <a:ext cx="110880" cy="205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330BE1-EF6F-E324-CFFA-882F4C97AF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050" y="1104929"/>
                  <a:ext cx="1285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72A005-E106-6EC7-8893-DDF5A44F7E66}"/>
              </a:ext>
            </a:extLst>
          </p:cNvPr>
          <p:cNvGrpSpPr/>
          <p:nvPr/>
        </p:nvGrpSpPr>
        <p:grpSpPr>
          <a:xfrm>
            <a:off x="1047130" y="695969"/>
            <a:ext cx="1011600" cy="153360"/>
            <a:chOff x="1047130" y="695969"/>
            <a:chExt cx="10116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CABDA5A-BF27-5677-E6C3-12E6CAF0F844}"/>
                    </a:ext>
                  </a:extLst>
                </p14:cNvPr>
                <p14:cNvContentPartPr/>
                <p14:nvPr/>
              </p14:nvContentPartPr>
              <p14:xfrm>
                <a:off x="1063330" y="742409"/>
                <a:ext cx="937440" cy="69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CABDA5A-BF27-5677-E6C3-12E6CAF0F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330" y="733769"/>
                  <a:ext cx="95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3DB7C0-89F1-105D-DD47-BA8DC200A558}"/>
                    </a:ext>
                  </a:extLst>
                </p14:cNvPr>
                <p14:cNvContentPartPr/>
                <p14:nvPr/>
              </p14:nvContentPartPr>
              <p14:xfrm>
                <a:off x="1047130" y="792809"/>
                <a:ext cx="1011600" cy="5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3DB7C0-89F1-105D-DD47-BA8DC200A5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8490" y="783809"/>
                  <a:ext cx="1029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331BDD-AA49-54EC-0EC9-C0181544F11D}"/>
                    </a:ext>
                  </a:extLst>
                </p14:cNvPr>
                <p14:cNvContentPartPr/>
                <p14:nvPr/>
              </p14:nvContentPartPr>
              <p14:xfrm>
                <a:off x="1095730" y="695969"/>
                <a:ext cx="877680" cy="74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331BDD-AA49-54EC-0EC9-C0181544F1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6730" y="687329"/>
                  <a:ext cx="8953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5F0A54-39EF-F660-DAE6-B3EA3E395B89}"/>
              </a:ext>
            </a:extLst>
          </p:cNvPr>
          <p:cNvGrpSpPr/>
          <p:nvPr/>
        </p:nvGrpSpPr>
        <p:grpSpPr>
          <a:xfrm>
            <a:off x="4709770" y="2102489"/>
            <a:ext cx="2892960" cy="667080"/>
            <a:chOff x="4709770" y="2102489"/>
            <a:chExt cx="289296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086A51-6E76-F288-5A88-63C9448D8138}"/>
                    </a:ext>
                  </a:extLst>
                </p14:cNvPr>
                <p14:cNvContentPartPr/>
                <p14:nvPr/>
              </p14:nvContentPartPr>
              <p14:xfrm>
                <a:off x="4709770" y="2186729"/>
                <a:ext cx="1122120" cy="504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086A51-6E76-F288-5A88-63C9448D81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00770" y="2177729"/>
                  <a:ext cx="11397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46B6FF-8B8B-08F6-D728-0B03FFF27ACB}"/>
                    </a:ext>
                  </a:extLst>
                </p14:cNvPr>
                <p14:cNvContentPartPr/>
                <p14:nvPr/>
              </p14:nvContentPartPr>
              <p14:xfrm>
                <a:off x="5537050" y="2293289"/>
                <a:ext cx="221760" cy="2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46B6FF-8B8B-08F6-D728-0B03FFF27A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28410" y="2284649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38365C-B567-514D-E304-22E3A1F5338A}"/>
                    </a:ext>
                  </a:extLst>
                </p14:cNvPr>
                <p14:cNvContentPartPr/>
                <p14:nvPr/>
              </p14:nvContentPartPr>
              <p14:xfrm>
                <a:off x="5349130" y="2232809"/>
                <a:ext cx="51840" cy="16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38365C-B567-514D-E304-22E3A1F533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0490" y="2224169"/>
                  <a:ext cx="69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1E581F-8E9C-918F-FE31-5D0213696E59}"/>
                    </a:ext>
                  </a:extLst>
                </p14:cNvPr>
                <p14:cNvContentPartPr/>
                <p14:nvPr/>
              </p14:nvContentPartPr>
              <p14:xfrm>
                <a:off x="6090730" y="2223089"/>
                <a:ext cx="269640" cy="546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1E581F-8E9C-918F-FE31-5D0213696E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1730" y="2214089"/>
                  <a:ext cx="2872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2D0F43-5043-B5B7-336C-2E43015499EA}"/>
                    </a:ext>
                  </a:extLst>
                </p14:cNvPr>
                <p14:cNvContentPartPr/>
                <p14:nvPr/>
              </p14:nvContentPartPr>
              <p14:xfrm>
                <a:off x="6559450" y="2102489"/>
                <a:ext cx="1043280" cy="434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2D0F43-5043-B5B7-336C-2E43015499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50810" y="2093849"/>
                  <a:ext cx="10609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3AF8A3-1C0D-C0D1-EEC6-8BFF926673FB}"/>
                    </a:ext>
                  </a:extLst>
                </p14:cNvPr>
                <p14:cNvContentPartPr/>
                <p14:nvPr/>
              </p14:nvContentPartPr>
              <p14:xfrm>
                <a:off x="7142290" y="2290409"/>
                <a:ext cx="256320" cy="9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3AF8A3-1C0D-C0D1-EEC6-8BFF926673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33650" y="2281409"/>
                  <a:ext cx="273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74C2B1-B4BE-1516-9FBF-54DA6C54AEC8}"/>
                    </a:ext>
                  </a:extLst>
                </p14:cNvPr>
                <p14:cNvContentPartPr/>
                <p14:nvPr/>
              </p14:nvContentPartPr>
              <p14:xfrm>
                <a:off x="6804610" y="2225609"/>
                <a:ext cx="341280" cy="38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74C2B1-B4BE-1516-9FBF-54DA6C54AE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95610" y="2216969"/>
                  <a:ext cx="3589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BA1098-D05B-192C-99FF-193CC20EEA39}"/>
              </a:ext>
            </a:extLst>
          </p:cNvPr>
          <p:cNvGrpSpPr/>
          <p:nvPr/>
        </p:nvGrpSpPr>
        <p:grpSpPr>
          <a:xfrm>
            <a:off x="3660370" y="2187089"/>
            <a:ext cx="659880" cy="368640"/>
            <a:chOff x="3660370" y="2187089"/>
            <a:chExt cx="65988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CB1EEB-32D8-E7A9-A1A9-346C45DD0C46}"/>
                    </a:ext>
                  </a:extLst>
                </p14:cNvPr>
                <p14:cNvContentPartPr/>
                <p14:nvPr/>
              </p14:nvContentPartPr>
              <p14:xfrm>
                <a:off x="3887530" y="2335049"/>
                <a:ext cx="15480" cy="11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CB1EEB-32D8-E7A9-A1A9-346C45DD0C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8530" y="2326409"/>
                  <a:ext cx="3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5974F6-B639-FDB3-DC1D-F0C79ECC9928}"/>
                    </a:ext>
                  </a:extLst>
                </p14:cNvPr>
                <p14:cNvContentPartPr/>
                <p14:nvPr/>
              </p14:nvContentPartPr>
              <p14:xfrm>
                <a:off x="3708610" y="2254049"/>
                <a:ext cx="144000" cy="261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5974F6-B639-FDB3-DC1D-F0C79ECC99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99610" y="2245409"/>
                  <a:ext cx="161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721838-424D-1054-CC4C-EF4B436C0553}"/>
                    </a:ext>
                  </a:extLst>
                </p14:cNvPr>
                <p14:cNvContentPartPr/>
                <p14:nvPr/>
              </p14:nvContentPartPr>
              <p14:xfrm>
                <a:off x="3660370" y="2187089"/>
                <a:ext cx="659880" cy="36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721838-424D-1054-CC4C-EF4B436C05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51730" y="2178089"/>
                  <a:ext cx="67752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937CBED-4812-C89F-2769-03184DC7A5B6}"/>
              </a:ext>
            </a:extLst>
          </p:cNvPr>
          <p:cNvGrpSpPr/>
          <p:nvPr/>
        </p:nvGrpSpPr>
        <p:grpSpPr>
          <a:xfrm>
            <a:off x="7888930" y="2096009"/>
            <a:ext cx="491760" cy="720000"/>
            <a:chOff x="7888930" y="2096009"/>
            <a:chExt cx="491760" cy="7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F7C632-5676-1044-9135-442778202322}"/>
                    </a:ext>
                  </a:extLst>
                </p14:cNvPr>
                <p14:cNvContentPartPr/>
                <p14:nvPr/>
              </p14:nvContentPartPr>
              <p14:xfrm>
                <a:off x="7985050" y="2096009"/>
                <a:ext cx="143280" cy="284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F7C632-5676-1044-9135-4427782023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76410" y="2087009"/>
                  <a:ext cx="160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01B6691-E3E4-FC60-C842-BDA350B253CA}"/>
                    </a:ext>
                  </a:extLst>
                </p14:cNvPr>
                <p14:cNvContentPartPr/>
                <p14:nvPr/>
              </p14:nvContentPartPr>
              <p14:xfrm>
                <a:off x="8225170" y="2226329"/>
                <a:ext cx="131400" cy="95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01B6691-E3E4-FC60-C842-BDA350B253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6530" y="2217329"/>
                  <a:ext cx="149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9CF672-CAD6-5F40-FB40-4E0FA1170B3A}"/>
                    </a:ext>
                  </a:extLst>
                </p14:cNvPr>
                <p14:cNvContentPartPr/>
                <p14:nvPr/>
              </p14:nvContentPartPr>
              <p14:xfrm>
                <a:off x="7918090" y="2448809"/>
                <a:ext cx="441720" cy="50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9CF672-CAD6-5F40-FB40-4E0FA1170B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09450" y="2439809"/>
                  <a:ext cx="459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4BE82A-3724-1FA9-F0E6-D6B7CC771699}"/>
                    </a:ext>
                  </a:extLst>
                </p14:cNvPr>
                <p14:cNvContentPartPr/>
                <p14:nvPr/>
              </p14:nvContentPartPr>
              <p14:xfrm>
                <a:off x="7888930" y="2567969"/>
                <a:ext cx="212040" cy="241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4BE82A-3724-1FA9-F0E6-D6B7CC7716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9930" y="2559329"/>
                  <a:ext cx="229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EC4060-3FB7-E876-81B4-40C70729D233}"/>
                    </a:ext>
                  </a:extLst>
                </p14:cNvPr>
                <p14:cNvContentPartPr/>
                <p14:nvPr/>
              </p14:nvContentPartPr>
              <p14:xfrm>
                <a:off x="8189170" y="2578049"/>
                <a:ext cx="142920" cy="237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EC4060-3FB7-E876-81B4-40C70729D2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80530" y="2569049"/>
                  <a:ext cx="160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BE683A-3038-A912-3C62-2BF94E1CBDEB}"/>
                    </a:ext>
                  </a:extLst>
                </p14:cNvPr>
                <p14:cNvContentPartPr/>
                <p14:nvPr/>
              </p14:nvContentPartPr>
              <p14:xfrm>
                <a:off x="8215090" y="2725289"/>
                <a:ext cx="165600" cy="25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BE683A-3038-A912-3C62-2BF94E1CBDE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06450" y="2716289"/>
                  <a:ext cx="18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24F9BA-8966-D898-BA71-B513D8197B0B}"/>
                    </a:ext>
                  </a:extLst>
                </p14:cNvPr>
                <p14:cNvContentPartPr/>
                <p14:nvPr/>
              </p14:nvContentPartPr>
              <p14:xfrm>
                <a:off x="8230210" y="2562569"/>
                <a:ext cx="147600" cy="42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24F9BA-8966-D898-BA71-B513D8197B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21570" y="2553569"/>
                  <a:ext cx="1652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9CC640B-C4A7-126D-CB82-95543120D2E6}"/>
              </a:ext>
            </a:extLst>
          </p:cNvPr>
          <p:cNvGrpSpPr/>
          <p:nvPr/>
        </p:nvGrpSpPr>
        <p:grpSpPr>
          <a:xfrm>
            <a:off x="8749330" y="2002769"/>
            <a:ext cx="1728720" cy="759600"/>
            <a:chOff x="8749330" y="2002769"/>
            <a:chExt cx="1728720" cy="75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8143E1-AB17-F1D2-03C3-B274D4010880}"/>
                    </a:ext>
                  </a:extLst>
                </p14:cNvPr>
                <p14:cNvContentPartPr/>
                <p14:nvPr/>
              </p14:nvContentPartPr>
              <p14:xfrm>
                <a:off x="8756170" y="2407049"/>
                <a:ext cx="184320" cy="52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8143E1-AB17-F1D2-03C3-B274D40108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7170" y="2398409"/>
                  <a:ext cx="201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DDBC4A-271A-CAA3-EDF8-6C2470F173C3}"/>
                    </a:ext>
                  </a:extLst>
                </p14:cNvPr>
                <p14:cNvContentPartPr/>
                <p14:nvPr/>
              </p14:nvContentPartPr>
              <p14:xfrm>
                <a:off x="8749330" y="2515049"/>
                <a:ext cx="147600" cy="8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DDBC4A-271A-CAA3-EDF8-6C2470F173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40690" y="2506409"/>
                  <a:ext cx="165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A48B0E-15FF-4B68-CB89-0960E077BDCE}"/>
                    </a:ext>
                  </a:extLst>
                </p14:cNvPr>
                <p14:cNvContentPartPr/>
                <p14:nvPr/>
              </p14:nvContentPartPr>
              <p14:xfrm>
                <a:off x="9619090" y="2002769"/>
                <a:ext cx="240120" cy="290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A48B0E-15FF-4B68-CB89-0960E077BD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10090" y="1994129"/>
                  <a:ext cx="257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2EEA72-AE0C-96D5-9277-3306694A2A66}"/>
                    </a:ext>
                  </a:extLst>
                </p14:cNvPr>
                <p14:cNvContentPartPr/>
                <p14:nvPr/>
              </p14:nvContentPartPr>
              <p14:xfrm>
                <a:off x="9211930" y="2310569"/>
                <a:ext cx="1186920" cy="50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2EEA72-AE0C-96D5-9277-3306694A2A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03290" y="2301929"/>
                  <a:ext cx="120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A8306A-7600-4D78-223C-6E2C14C25F5F}"/>
                    </a:ext>
                  </a:extLst>
                </p14:cNvPr>
                <p14:cNvContentPartPr/>
                <p14:nvPr/>
              </p14:nvContentPartPr>
              <p14:xfrm>
                <a:off x="9297970" y="2507129"/>
                <a:ext cx="21960" cy="25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A8306A-7600-4D78-223C-6E2C14C25F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88970" y="2498489"/>
                  <a:ext cx="39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7BF896-5ABA-0927-75E0-2AB198029D39}"/>
                    </a:ext>
                  </a:extLst>
                </p14:cNvPr>
                <p14:cNvContentPartPr/>
                <p14:nvPr/>
              </p14:nvContentPartPr>
              <p14:xfrm>
                <a:off x="9423610" y="2553929"/>
                <a:ext cx="145440" cy="142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7BF896-5ABA-0927-75E0-2AB198029D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14970" y="2545289"/>
                  <a:ext cx="163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73B1A6-2DA9-3F8F-88C5-080AEAC0CE59}"/>
                    </a:ext>
                  </a:extLst>
                </p14:cNvPr>
                <p14:cNvContentPartPr/>
                <p14:nvPr/>
              </p14:nvContentPartPr>
              <p14:xfrm>
                <a:off x="9593890" y="2553929"/>
                <a:ext cx="177840" cy="13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73B1A6-2DA9-3F8F-88C5-080AEAC0CE5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85250" y="2545289"/>
                  <a:ext cx="195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B17991-BE75-A556-2979-148C502261E3}"/>
                    </a:ext>
                  </a:extLst>
                </p14:cNvPr>
                <p14:cNvContentPartPr/>
                <p14:nvPr/>
              </p14:nvContentPartPr>
              <p14:xfrm>
                <a:off x="9832210" y="2494529"/>
                <a:ext cx="180360" cy="241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B17991-BE75-A556-2979-148C502261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23210" y="2485529"/>
                  <a:ext cx="198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2178C9-DCC0-678F-FC45-8BD76BB657C4}"/>
                    </a:ext>
                  </a:extLst>
                </p14:cNvPr>
                <p14:cNvContentPartPr/>
                <p14:nvPr/>
              </p14:nvContentPartPr>
              <p14:xfrm>
                <a:off x="10062250" y="2610449"/>
                <a:ext cx="110520" cy="110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2178C9-DCC0-678F-FC45-8BD76BB657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53610" y="2601809"/>
                  <a:ext cx="128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47C4DE5-F2B7-194C-5DD9-3068D0D3E8DF}"/>
                    </a:ext>
                  </a:extLst>
                </p14:cNvPr>
                <p14:cNvContentPartPr/>
                <p14:nvPr/>
              </p14:nvContentPartPr>
              <p14:xfrm>
                <a:off x="10264210" y="2493809"/>
                <a:ext cx="213840" cy="259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47C4DE5-F2B7-194C-5DD9-3068D0D3E8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55570" y="2484809"/>
                  <a:ext cx="231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259841-F27B-BFD5-E2E6-9F0017AE4C8B}"/>
                    </a:ext>
                  </a:extLst>
                </p14:cNvPr>
                <p14:cNvContentPartPr/>
                <p14:nvPr/>
              </p14:nvContentPartPr>
              <p14:xfrm>
                <a:off x="10083130" y="2589929"/>
                <a:ext cx="97560" cy="115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259841-F27B-BFD5-E2E6-9F0017AE4C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74490" y="2581289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269D5D-6A84-2320-30B7-70A23662D263}"/>
              </a:ext>
            </a:extLst>
          </p:cNvPr>
          <p:cNvGrpSpPr/>
          <p:nvPr/>
        </p:nvGrpSpPr>
        <p:grpSpPr>
          <a:xfrm>
            <a:off x="554290" y="2925089"/>
            <a:ext cx="4523040" cy="579960"/>
            <a:chOff x="554290" y="2925089"/>
            <a:chExt cx="452304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269EEF-5490-3E98-AF7E-E83C0EB2FC3F}"/>
                    </a:ext>
                  </a:extLst>
                </p14:cNvPr>
                <p14:cNvContentPartPr/>
                <p14:nvPr/>
              </p14:nvContentPartPr>
              <p14:xfrm>
                <a:off x="633130" y="3018689"/>
                <a:ext cx="996840" cy="425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269EEF-5490-3E98-AF7E-E83C0EB2FC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4490" y="3009689"/>
                  <a:ext cx="10144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60B1743-88E3-391A-B5CA-C82730BCB97A}"/>
                    </a:ext>
                  </a:extLst>
                </p14:cNvPr>
                <p14:cNvContentPartPr/>
                <p14:nvPr/>
              </p14:nvContentPartPr>
              <p14:xfrm>
                <a:off x="1297690" y="3127769"/>
                <a:ext cx="230760" cy="58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60B1743-88E3-391A-B5CA-C82730BCB9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89050" y="3118769"/>
                  <a:ext cx="248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EA4DBB-3541-4F5B-A953-7AEBA3FBDABF}"/>
                    </a:ext>
                  </a:extLst>
                </p14:cNvPr>
                <p14:cNvContentPartPr/>
                <p14:nvPr/>
              </p14:nvContentPartPr>
              <p14:xfrm>
                <a:off x="1149010" y="3071969"/>
                <a:ext cx="47520" cy="21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EA4DBB-3541-4F5B-A953-7AEBA3FBDA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0010" y="3063329"/>
                  <a:ext cx="6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ECD1D7-0DB1-08EB-C6F0-554F5C86D0F2}"/>
                    </a:ext>
                  </a:extLst>
                </p14:cNvPr>
                <p14:cNvContentPartPr/>
                <p14:nvPr/>
              </p14:nvContentPartPr>
              <p14:xfrm>
                <a:off x="1792330" y="3008249"/>
                <a:ext cx="347760" cy="495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ECD1D7-0DB1-08EB-C6F0-554F5C86D0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3690" y="2999609"/>
                  <a:ext cx="3654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2E2206-2DDE-1FBF-C110-8D938E26FC67}"/>
                    </a:ext>
                  </a:extLst>
                </p14:cNvPr>
                <p14:cNvContentPartPr/>
                <p14:nvPr/>
              </p14:nvContentPartPr>
              <p14:xfrm>
                <a:off x="2179690" y="2925089"/>
                <a:ext cx="961200" cy="412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2E2206-2DDE-1FBF-C110-8D938E26FC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70690" y="2916449"/>
                  <a:ext cx="978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EB6095-8B74-1A16-365F-4B143778C1EA}"/>
                    </a:ext>
                  </a:extLst>
                </p14:cNvPr>
                <p14:cNvContentPartPr/>
                <p14:nvPr/>
              </p14:nvContentPartPr>
              <p14:xfrm>
                <a:off x="2754610" y="3052889"/>
                <a:ext cx="288720" cy="68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EB6095-8B74-1A16-365F-4B143778C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45970" y="3043889"/>
                  <a:ext cx="306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5F92B68-DD93-23B9-61EE-544181693CD8}"/>
                    </a:ext>
                  </a:extLst>
                </p14:cNvPr>
                <p14:cNvContentPartPr/>
                <p14:nvPr/>
              </p14:nvContentPartPr>
              <p14:xfrm>
                <a:off x="2365810" y="3061889"/>
                <a:ext cx="374760" cy="87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5F92B68-DD93-23B9-61EE-544181693C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57170" y="3052889"/>
                  <a:ext cx="39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550C39-60AE-EACF-8E86-11E9AFACC6EC}"/>
                    </a:ext>
                  </a:extLst>
                </p14:cNvPr>
                <p14:cNvContentPartPr/>
                <p14:nvPr/>
              </p14:nvContentPartPr>
              <p14:xfrm>
                <a:off x="3409090" y="2961449"/>
                <a:ext cx="326880" cy="312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550C39-60AE-EACF-8E86-11E9AFACC6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00090" y="2952449"/>
                  <a:ext cx="344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773644-2942-E136-F059-21C128DBE5FA}"/>
                    </a:ext>
                  </a:extLst>
                </p14:cNvPr>
                <p14:cNvContentPartPr/>
                <p14:nvPr/>
              </p14:nvContentPartPr>
              <p14:xfrm>
                <a:off x="3538330" y="3050009"/>
                <a:ext cx="223560" cy="15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773644-2942-E136-F059-21C128DBE5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29330" y="3041009"/>
                  <a:ext cx="241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F88D4D0-DFFB-9885-6764-8718520DAC35}"/>
                    </a:ext>
                  </a:extLst>
                </p14:cNvPr>
                <p14:cNvContentPartPr/>
                <p14:nvPr/>
              </p14:nvContentPartPr>
              <p14:xfrm>
                <a:off x="4143490" y="3003569"/>
                <a:ext cx="23400" cy="264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F88D4D0-DFFB-9885-6764-8718520DAC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34490" y="2994929"/>
                  <a:ext cx="41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0BDE0E-68BC-913E-FD9F-30E5CF0C3EC7}"/>
                    </a:ext>
                  </a:extLst>
                </p14:cNvPr>
                <p14:cNvContentPartPr/>
                <p14:nvPr/>
              </p14:nvContentPartPr>
              <p14:xfrm>
                <a:off x="4005610" y="2994209"/>
                <a:ext cx="399600" cy="34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0BDE0E-68BC-913E-FD9F-30E5CF0C3E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96970" y="2985209"/>
                  <a:ext cx="417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7F533C-759B-D85A-F0BE-73D9B970C551}"/>
                    </a:ext>
                  </a:extLst>
                </p14:cNvPr>
                <p14:cNvContentPartPr/>
                <p14:nvPr/>
              </p14:nvContentPartPr>
              <p14:xfrm>
                <a:off x="4766650" y="3138929"/>
                <a:ext cx="310680" cy="41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7F533C-759B-D85A-F0BE-73D9B970C5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58010" y="3129929"/>
                  <a:ext cx="328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6D69BCE-C3D0-F881-A884-50FC704B1EB1}"/>
                    </a:ext>
                  </a:extLst>
                </p14:cNvPr>
                <p14:cNvContentPartPr/>
                <p14:nvPr/>
              </p14:nvContentPartPr>
              <p14:xfrm>
                <a:off x="4785010" y="3236849"/>
                <a:ext cx="276480" cy="35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6D69BCE-C3D0-F881-A884-50FC704B1E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76010" y="3228209"/>
                  <a:ext cx="294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3D23AD-EF4D-CE2F-ACCD-9D5CC7B248C9}"/>
                    </a:ext>
                  </a:extLst>
                </p14:cNvPr>
                <p14:cNvContentPartPr/>
                <p14:nvPr/>
              </p14:nvContentPartPr>
              <p14:xfrm>
                <a:off x="554290" y="3449249"/>
                <a:ext cx="3803760" cy="55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3D23AD-EF4D-CE2F-ACCD-9D5CC7B248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5650" y="3440249"/>
                  <a:ext cx="38214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3E926DF-A7FD-05DD-F1B7-30AAB12DC1E5}"/>
              </a:ext>
            </a:extLst>
          </p:cNvPr>
          <p:cNvGrpSpPr/>
          <p:nvPr/>
        </p:nvGrpSpPr>
        <p:grpSpPr>
          <a:xfrm>
            <a:off x="11356090" y="1070729"/>
            <a:ext cx="662400" cy="587160"/>
            <a:chOff x="11356090" y="1070729"/>
            <a:chExt cx="66240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2A44C64-C3A0-3003-6E22-67496E74FDA8}"/>
                    </a:ext>
                  </a:extLst>
                </p14:cNvPr>
                <p14:cNvContentPartPr/>
                <p14:nvPr/>
              </p14:nvContentPartPr>
              <p14:xfrm>
                <a:off x="11356090" y="1078289"/>
                <a:ext cx="165600" cy="397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2A44C64-C3A0-3003-6E22-67496E74FD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47090" y="1069649"/>
                  <a:ext cx="183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60CE589-9859-9FFD-99A1-9C1B39AD2F19}"/>
                    </a:ext>
                  </a:extLst>
                </p14:cNvPr>
                <p14:cNvContentPartPr/>
                <p14:nvPr/>
              </p14:nvContentPartPr>
              <p14:xfrm>
                <a:off x="11518450" y="1199249"/>
                <a:ext cx="14400" cy="180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60CE589-9859-9FFD-99A1-9C1B39AD2F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09810" y="1190249"/>
                  <a:ext cx="32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66BEDF-2322-9C9F-07F7-2D561FB53417}"/>
                    </a:ext>
                  </a:extLst>
                </p14:cNvPr>
                <p14:cNvContentPartPr/>
                <p14:nvPr/>
              </p14:nvContentPartPr>
              <p14:xfrm>
                <a:off x="11447530" y="1189889"/>
                <a:ext cx="186120" cy="49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66BEDF-2322-9C9F-07F7-2D561FB534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38890" y="1181249"/>
                  <a:ext cx="203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4DE02C-DC7D-3C25-6721-14DCABFF0AFD}"/>
                    </a:ext>
                  </a:extLst>
                </p14:cNvPr>
                <p14:cNvContentPartPr/>
                <p14:nvPr/>
              </p14:nvContentPartPr>
              <p14:xfrm>
                <a:off x="11609530" y="1269449"/>
                <a:ext cx="152280" cy="5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4DE02C-DC7D-3C25-6721-14DCABFF0A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00890" y="1260449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39353C0-8029-0ACB-EE9C-10E596AD32F2}"/>
                    </a:ext>
                  </a:extLst>
                </p14:cNvPr>
                <p14:cNvContentPartPr/>
                <p14:nvPr/>
              </p14:nvContentPartPr>
              <p14:xfrm>
                <a:off x="11623930" y="1309409"/>
                <a:ext cx="147600" cy="10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39353C0-8029-0ACB-EE9C-10E596AD32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14930" y="1300769"/>
                  <a:ext cx="165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C4F02B-D767-BF05-EE0A-B5D814E8A12C}"/>
                    </a:ext>
                  </a:extLst>
                </p14:cNvPr>
                <p14:cNvContentPartPr/>
                <p14:nvPr/>
              </p14:nvContentPartPr>
              <p14:xfrm>
                <a:off x="11797090" y="1235609"/>
                <a:ext cx="142560" cy="135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C4F02B-D767-BF05-EE0A-B5D814E8A1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88450" y="1226969"/>
                  <a:ext cx="160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2173774-40C3-DBD5-7D78-BAB4343F3B68}"/>
                    </a:ext>
                  </a:extLst>
                </p14:cNvPr>
                <p14:cNvContentPartPr/>
                <p14:nvPr/>
              </p14:nvContentPartPr>
              <p14:xfrm>
                <a:off x="11836330" y="1070729"/>
                <a:ext cx="182160" cy="587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2173774-40C3-DBD5-7D78-BAB4343F3B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27330" y="1062089"/>
                  <a:ext cx="19980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3987D3C-1A1D-FC2F-6867-9B49058A9F2D}"/>
              </a:ext>
            </a:extLst>
          </p:cNvPr>
          <p:cNvGrpSpPr/>
          <p:nvPr/>
        </p:nvGrpSpPr>
        <p:grpSpPr>
          <a:xfrm>
            <a:off x="667330" y="3582449"/>
            <a:ext cx="3620880" cy="560520"/>
            <a:chOff x="667330" y="3582449"/>
            <a:chExt cx="362088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174A5E-6252-C601-F1C0-CC13AC079A87}"/>
                    </a:ext>
                  </a:extLst>
                </p14:cNvPr>
                <p14:cNvContentPartPr/>
                <p14:nvPr/>
              </p14:nvContentPartPr>
              <p14:xfrm>
                <a:off x="667330" y="3582449"/>
                <a:ext cx="1060200" cy="478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174A5E-6252-C601-F1C0-CC13AC079A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8690" y="3573449"/>
                  <a:ext cx="1077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13E6D8-6FC5-CF9F-3331-D5FBCDBF71F1}"/>
                    </a:ext>
                  </a:extLst>
                </p14:cNvPr>
                <p14:cNvContentPartPr/>
                <p14:nvPr/>
              </p14:nvContentPartPr>
              <p14:xfrm>
                <a:off x="1390570" y="3749489"/>
                <a:ext cx="264960" cy="36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13E6D8-6FC5-CF9F-3331-D5FBCDBF71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81930" y="3740849"/>
                  <a:ext cx="282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AA0E0E-4711-6888-0111-85EE9A325AC9}"/>
                    </a:ext>
                  </a:extLst>
                </p14:cNvPr>
                <p14:cNvContentPartPr/>
                <p14:nvPr/>
              </p14:nvContentPartPr>
              <p14:xfrm>
                <a:off x="1268890" y="3690449"/>
                <a:ext cx="60120" cy="23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AA0E0E-4711-6888-0111-85EE9A325A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60250" y="3681449"/>
                  <a:ext cx="7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9531EF-0B0D-0F78-88A2-30CF568276E7}"/>
                    </a:ext>
                  </a:extLst>
                </p14:cNvPr>
                <p14:cNvContentPartPr/>
                <p14:nvPr/>
              </p14:nvContentPartPr>
              <p14:xfrm>
                <a:off x="1918690" y="3610889"/>
                <a:ext cx="273240" cy="532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9531EF-0B0D-0F78-88A2-30CF568276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09690" y="3601889"/>
                  <a:ext cx="2908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76AF199-20C5-C471-C6DD-C64890138042}"/>
                    </a:ext>
                  </a:extLst>
                </p14:cNvPr>
                <p14:cNvContentPartPr/>
                <p14:nvPr/>
              </p14:nvContentPartPr>
              <p14:xfrm>
                <a:off x="2330170" y="3589649"/>
                <a:ext cx="876600" cy="394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76AF199-20C5-C471-C6DD-C648901380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21170" y="3581009"/>
                  <a:ext cx="894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D5D460-D3AD-8B6A-9A5B-332F883DCE23}"/>
                    </a:ext>
                  </a:extLst>
                </p14:cNvPr>
                <p14:cNvContentPartPr/>
                <p14:nvPr/>
              </p14:nvContentPartPr>
              <p14:xfrm>
                <a:off x="2809690" y="3733649"/>
                <a:ext cx="314280" cy="6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D5D460-D3AD-8B6A-9A5B-332F883DC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1050" y="3724649"/>
                  <a:ext cx="33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6EDA71-E2D4-D037-C335-A7D0A8BAAC7F}"/>
                    </a:ext>
                  </a:extLst>
                </p14:cNvPr>
                <p14:cNvContentPartPr/>
                <p14:nvPr/>
              </p14:nvContentPartPr>
              <p14:xfrm>
                <a:off x="2459770" y="3671729"/>
                <a:ext cx="262800" cy="23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6EDA71-E2D4-D037-C335-A7D0A8BAAC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1130" y="3663089"/>
                  <a:ext cx="28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9E91FC-AEC9-F283-1120-3EB7AAE37153}"/>
                    </a:ext>
                  </a:extLst>
                </p14:cNvPr>
                <p14:cNvContentPartPr/>
                <p14:nvPr/>
              </p14:nvContentPartPr>
              <p14:xfrm>
                <a:off x="3404410" y="3595769"/>
                <a:ext cx="338760" cy="363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9E91FC-AEC9-F283-1120-3EB7AAE371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95770" y="3586769"/>
                  <a:ext cx="356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7A58E58-32B5-C5A5-AF5F-950003CC87E2}"/>
                    </a:ext>
                  </a:extLst>
                </p14:cNvPr>
                <p14:cNvContentPartPr/>
                <p14:nvPr/>
              </p14:nvContentPartPr>
              <p14:xfrm>
                <a:off x="3567130" y="3703049"/>
                <a:ext cx="297000" cy="3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7A58E58-32B5-C5A5-AF5F-950003CC87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8130" y="3694049"/>
                  <a:ext cx="31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49E7AD-1572-1352-D87C-857FA356785C}"/>
                    </a:ext>
                  </a:extLst>
                </p14:cNvPr>
                <p14:cNvContentPartPr/>
                <p14:nvPr/>
              </p14:nvContentPartPr>
              <p14:xfrm>
                <a:off x="4105690" y="3676409"/>
                <a:ext cx="182520" cy="263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49E7AD-1572-1352-D87C-857FA35678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96690" y="3667409"/>
                  <a:ext cx="20016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2036727-8FC3-B61F-4C33-843437247887}"/>
              </a:ext>
            </a:extLst>
          </p:cNvPr>
          <p:cNvGrpSpPr/>
          <p:nvPr/>
        </p:nvGrpSpPr>
        <p:grpSpPr>
          <a:xfrm>
            <a:off x="5530210" y="2926889"/>
            <a:ext cx="2144880" cy="556200"/>
            <a:chOff x="5530210" y="2926889"/>
            <a:chExt cx="21448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22E6CE-61CB-8F16-DE6D-1BE1493B42BC}"/>
                    </a:ext>
                  </a:extLst>
                </p14:cNvPr>
                <p14:cNvContentPartPr/>
                <p14:nvPr/>
              </p14:nvContentPartPr>
              <p14:xfrm>
                <a:off x="5530210" y="3254489"/>
                <a:ext cx="194760" cy="228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22E6CE-61CB-8F16-DE6D-1BE1493B42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21210" y="3245489"/>
                  <a:ext cx="21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F25E3B-DE1B-6988-6FB5-A63B4CDAC58C}"/>
                    </a:ext>
                  </a:extLst>
                </p14:cNvPr>
                <p14:cNvContentPartPr/>
                <p14:nvPr/>
              </p14:nvContentPartPr>
              <p14:xfrm>
                <a:off x="5762770" y="2945609"/>
                <a:ext cx="179280" cy="184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F25E3B-DE1B-6988-6FB5-A63B4CDAC5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54130" y="2936609"/>
                  <a:ext cx="196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39FE39-D612-6947-1D52-F3E949BF9532}"/>
                    </a:ext>
                  </a:extLst>
                </p14:cNvPr>
                <p14:cNvContentPartPr/>
                <p14:nvPr/>
              </p14:nvContentPartPr>
              <p14:xfrm>
                <a:off x="5943850" y="2926889"/>
                <a:ext cx="200160" cy="303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39FE39-D612-6947-1D52-F3E949BF95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35210" y="2917889"/>
                  <a:ext cx="217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6F8C18-8B97-2345-0C91-0DE835D667C1}"/>
                    </a:ext>
                  </a:extLst>
                </p14:cNvPr>
                <p14:cNvContentPartPr/>
                <p14:nvPr/>
              </p14:nvContentPartPr>
              <p14:xfrm>
                <a:off x="6165250" y="3023729"/>
                <a:ext cx="176040" cy="210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6F8C18-8B97-2345-0C91-0DE835D667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56250" y="3015089"/>
                  <a:ext cx="193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9C0F2E-CFE1-1F39-EDAE-F7300DE1A574}"/>
                    </a:ext>
                  </a:extLst>
                </p14:cNvPr>
                <p14:cNvContentPartPr/>
                <p14:nvPr/>
              </p14:nvContentPartPr>
              <p14:xfrm>
                <a:off x="6567730" y="3273569"/>
                <a:ext cx="220320" cy="24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9C0F2E-CFE1-1F39-EDAE-F7300DE1A5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59090" y="3264569"/>
                  <a:ext cx="23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198E60-853D-EC49-1AD5-208838107D49}"/>
                    </a:ext>
                  </a:extLst>
                </p14:cNvPr>
                <p14:cNvContentPartPr/>
                <p14:nvPr/>
              </p14:nvContentPartPr>
              <p14:xfrm>
                <a:off x="6521290" y="3361769"/>
                <a:ext cx="277920" cy="42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198E60-853D-EC49-1AD5-208838107D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12650" y="3353129"/>
                  <a:ext cx="295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6E5D283-B515-6B09-9915-2A55FDB6B22E}"/>
                    </a:ext>
                  </a:extLst>
                </p14:cNvPr>
                <p14:cNvContentPartPr/>
                <p14:nvPr/>
              </p14:nvContentPartPr>
              <p14:xfrm>
                <a:off x="7094410" y="3108329"/>
                <a:ext cx="17640" cy="343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6E5D283-B515-6B09-9915-2A55FDB6B22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85770" y="3099689"/>
                  <a:ext cx="35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72388E-ACC4-3754-4584-20859EB43462}"/>
                    </a:ext>
                  </a:extLst>
                </p14:cNvPr>
                <p14:cNvContentPartPr/>
                <p14:nvPr/>
              </p14:nvContentPartPr>
              <p14:xfrm>
                <a:off x="7262530" y="3185009"/>
                <a:ext cx="172440" cy="226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72388E-ACC4-3754-4584-20859EB434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53890" y="3176009"/>
                  <a:ext cx="190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BC5F9DC-1E6F-6D3A-D302-B6A635C49F52}"/>
                    </a:ext>
                  </a:extLst>
                </p14:cNvPr>
                <p14:cNvContentPartPr/>
                <p14:nvPr/>
              </p14:nvContentPartPr>
              <p14:xfrm>
                <a:off x="7553050" y="2992409"/>
                <a:ext cx="103680" cy="69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BC5F9DC-1E6F-6D3A-D302-B6A635C49F5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44410" y="2983409"/>
                  <a:ext cx="121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2F74C9-3BD3-191C-143E-C27306BD7FDE}"/>
                    </a:ext>
                  </a:extLst>
                </p14:cNvPr>
                <p14:cNvContentPartPr/>
                <p14:nvPr/>
              </p14:nvContentPartPr>
              <p14:xfrm>
                <a:off x="7544410" y="3100409"/>
                <a:ext cx="130680" cy="115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2F74C9-3BD3-191C-143E-C27306BD7F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35770" y="3091769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57571A7-013C-F7D1-636F-F80096D69254}"/>
                  </a:ext>
                </a:extLst>
              </p14:cNvPr>
              <p14:cNvContentPartPr/>
              <p14:nvPr/>
            </p14:nvContentPartPr>
            <p14:xfrm>
              <a:off x="661570" y="4518089"/>
              <a:ext cx="177480" cy="3855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57571A7-013C-F7D1-636F-F80096D6925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2930" y="4509449"/>
                <a:ext cx="19512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6190D68-316F-39B8-A06A-E5F9B75FD09B}"/>
              </a:ext>
            </a:extLst>
          </p:cNvPr>
          <p:cNvGrpSpPr/>
          <p:nvPr/>
        </p:nvGrpSpPr>
        <p:grpSpPr>
          <a:xfrm>
            <a:off x="780010" y="4373369"/>
            <a:ext cx="4075560" cy="675000"/>
            <a:chOff x="780010" y="4373369"/>
            <a:chExt cx="4075560" cy="6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CF480A8-7318-BD30-DB83-BB97F9D71AD9}"/>
                    </a:ext>
                  </a:extLst>
                </p14:cNvPr>
                <p14:cNvContentPartPr/>
                <p14:nvPr/>
              </p14:nvContentPartPr>
              <p14:xfrm>
                <a:off x="780010" y="4537529"/>
                <a:ext cx="1074960" cy="510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CF480A8-7318-BD30-DB83-BB97F9D71A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1370" y="4528529"/>
                  <a:ext cx="10926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9F5347-B23F-2387-ABFA-6887E338D5EE}"/>
                    </a:ext>
                  </a:extLst>
                </p14:cNvPr>
                <p14:cNvContentPartPr/>
                <p14:nvPr/>
              </p14:nvContentPartPr>
              <p14:xfrm>
                <a:off x="1530970" y="4695929"/>
                <a:ext cx="268920" cy="32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9F5347-B23F-2387-ABFA-6887E338D5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21970" y="4686929"/>
                  <a:ext cx="286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F2E6D8-9679-3866-B71D-FD3AD43FDF7B}"/>
                    </a:ext>
                  </a:extLst>
                </p14:cNvPr>
                <p14:cNvContentPartPr/>
                <p14:nvPr/>
              </p14:nvContentPartPr>
              <p14:xfrm>
                <a:off x="1344850" y="4627169"/>
                <a:ext cx="87840" cy="20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F2E6D8-9679-3866-B71D-FD3AD43FDF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6210" y="4618169"/>
                  <a:ext cx="105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E3B567E-FB40-E543-76A1-E0160398B6EB}"/>
                    </a:ext>
                  </a:extLst>
                </p14:cNvPr>
                <p14:cNvContentPartPr/>
                <p14:nvPr/>
              </p14:nvContentPartPr>
              <p14:xfrm>
                <a:off x="2104090" y="4525289"/>
                <a:ext cx="327600" cy="480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E3B567E-FB40-E543-76A1-E0160398B6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95090" y="4516289"/>
                  <a:ext cx="3452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106317-D7D6-5BC1-A56C-81CBC36B0034}"/>
                    </a:ext>
                  </a:extLst>
                </p14:cNvPr>
                <p14:cNvContentPartPr/>
                <p14:nvPr/>
              </p14:nvContentPartPr>
              <p14:xfrm>
                <a:off x="2579290" y="4373369"/>
                <a:ext cx="995040" cy="481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106317-D7D6-5BC1-A56C-81CBC36B00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70650" y="4364369"/>
                  <a:ext cx="1012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89EEEAF-6ECB-33B4-1B61-BC9D4C2D9313}"/>
                    </a:ext>
                  </a:extLst>
                </p14:cNvPr>
                <p14:cNvContentPartPr/>
                <p14:nvPr/>
              </p14:nvContentPartPr>
              <p14:xfrm>
                <a:off x="3120730" y="4591169"/>
                <a:ext cx="333000" cy="53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89EEEAF-6ECB-33B4-1B61-BC9D4C2D93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12090" y="4582529"/>
                  <a:ext cx="350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D1C636-82C3-E2C9-EB2C-D88718C5E4D8}"/>
                    </a:ext>
                  </a:extLst>
                </p14:cNvPr>
                <p14:cNvContentPartPr/>
                <p14:nvPr/>
              </p14:nvContentPartPr>
              <p14:xfrm>
                <a:off x="2729050" y="4535009"/>
                <a:ext cx="398160" cy="27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D1C636-82C3-E2C9-EB2C-D88718C5E4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20050" y="4526009"/>
                  <a:ext cx="415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FA5DDF-5F81-50C3-FC73-D734FE8AA81B}"/>
                    </a:ext>
                  </a:extLst>
                </p14:cNvPr>
                <p14:cNvContentPartPr/>
                <p14:nvPr/>
              </p14:nvContentPartPr>
              <p14:xfrm>
                <a:off x="3780970" y="4483529"/>
                <a:ext cx="357840" cy="309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FA5DDF-5F81-50C3-FC73-D734FE8AA8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72330" y="4474889"/>
                  <a:ext cx="375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C4E7DB5-678B-0D63-09EF-9E4530EF9166}"/>
                    </a:ext>
                  </a:extLst>
                </p14:cNvPr>
                <p14:cNvContentPartPr/>
                <p14:nvPr/>
              </p14:nvContentPartPr>
              <p14:xfrm>
                <a:off x="3928210" y="4609529"/>
                <a:ext cx="243360" cy="32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C4E7DB5-678B-0D63-09EF-9E4530EF91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19210" y="4600889"/>
                  <a:ext cx="261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25FA0C-51DA-1D34-741C-13D3ADC1A03D}"/>
                    </a:ext>
                  </a:extLst>
                </p14:cNvPr>
                <p14:cNvContentPartPr/>
                <p14:nvPr/>
              </p14:nvContentPartPr>
              <p14:xfrm>
                <a:off x="4522570" y="4461569"/>
                <a:ext cx="68040" cy="274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25FA0C-51DA-1D34-741C-13D3ADC1A0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13930" y="4452929"/>
                  <a:ext cx="85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678C4-A41E-B390-D554-976B0F9F461C}"/>
                    </a:ext>
                  </a:extLst>
                </p14:cNvPr>
                <p14:cNvContentPartPr/>
                <p14:nvPr/>
              </p14:nvContentPartPr>
              <p14:xfrm>
                <a:off x="4387210" y="4403969"/>
                <a:ext cx="468360" cy="72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678C4-A41E-B390-D554-976B0F9F46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78570" y="4394969"/>
                  <a:ext cx="486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DB15174-E73D-42F5-918E-D696A67764B0}"/>
              </a:ext>
            </a:extLst>
          </p:cNvPr>
          <p:cNvGrpSpPr/>
          <p:nvPr/>
        </p:nvGrpSpPr>
        <p:grpSpPr>
          <a:xfrm>
            <a:off x="5102890" y="4344929"/>
            <a:ext cx="2612520" cy="633960"/>
            <a:chOff x="5102890" y="4344929"/>
            <a:chExt cx="261252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E8E6401-792F-16A2-1356-1BE47BEBF812}"/>
                    </a:ext>
                  </a:extLst>
                </p14:cNvPr>
                <p14:cNvContentPartPr/>
                <p14:nvPr/>
              </p14:nvContentPartPr>
              <p14:xfrm>
                <a:off x="5102890" y="4445729"/>
                <a:ext cx="1899720" cy="533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E8E6401-792F-16A2-1356-1BE47BEBF8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94250" y="4437089"/>
                  <a:ext cx="19173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3196158-AA17-C2C8-B2E1-AFE6869B3F88}"/>
                    </a:ext>
                  </a:extLst>
                </p14:cNvPr>
                <p14:cNvContentPartPr/>
                <p14:nvPr/>
              </p14:nvContentPartPr>
              <p14:xfrm>
                <a:off x="6747730" y="4460129"/>
                <a:ext cx="11880" cy="12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3196158-AA17-C2C8-B2E1-AFE6869B3F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38730" y="4451489"/>
                  <a:ext cx="2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27990A-7E11-83EF-225E-234A24F882D8}"/>
                    </a:ext>
                  </a:extLst>
                </p14:cNvPr>
                <p14:cNvContentPartPr/>
                <p14:nvPr/>
              </p14:nvContentPartPr>
              <p14:xfrm>
                <a:off x="7284850" y="4344929"/>
                <a:ext cx="430560" cy="368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27990A-7E11-83EF-225E-234A24F882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75850" y="4335929"/>
                  <a:ext cx="448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E0974A-961C-2C7E-B506-66C933B0E534}"/>
                    </a:ext>
                  </a:extLst>
                </p14:cNvPr>
                <p14:cNvContentPartPr/>
                <p14:nvPr/>
              </p14:nvContentPartPr>
              <p14:xfrm>
                <a:off x="7305730" y="4450049"/>
                <a:ext cx="256320" cy="36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E0974A-961C-2C7E-B506-66C933B0E53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96730" y="4441049"/>
                  <a:ext cx="273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1DF2EE4-F442-42A5-F876-2DE13A24D428}"/>
              </a:ext>
            </a:extLst>
          </p:cNvPr>
          <p:cNvGrpSpPr/>
          <p:nvPr/>
        </p:nvGrpSpPr>
        <p:grpSpPr>
          <a:xfrm>
            <a:off x="8134450" y="4281209"/>
            <a:ext cx="2370240" cy="404280"/>
            <a:chOff x="8134450" y="4281209"/>
            <a:chExt cx="237024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32D810-B24F-E80B-EDBA-FD1EAF84710D}"/>
                    </a:ext>
                  </a:extLst>
                </p14:cNvPr>
                <p14:cNvContentPartPr/>
                <p14:nvPr/>
              </p14:nvContentPartPr>
              <p14:xfrm>
                <a:off x="8134450" y="4378049"/>
                <a:ext cx="231840" cy="306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32D810-B24F-E80B-EDBA-FD1EAF8471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25450" y="4369049"/>
                  <a:ext cx="249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7B37077-DD49-C7DC-D04B-4D71DF1ED436}"/>
                    </a:ext>
                  </a:extLst>
                </p14:cNvPr>
                <p14:cNvContentPartPr/>
                <p14:nvPr/>
              </p14:nvContentPartPr>
              <p14:xfrm>
                <a:off x="8151730" y="4520609"/>
                <a:ext cx="280800" cy="92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7B37077-DD49-C7DC-D04B-4D71DF1ED4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43090" y="4511609"/>
                  <a:ext cx="29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57B6CF-AA4D-99F3-C97E-91E740146BB6}"/>
                    </a:ext>
                  </a:extLst>
                </p14:cNvPr>
                <p14:cNvContentPartPr/>
                <p14:nvPr/>
              </p14:nvContentPartPr>
              <p14:xfrm>
                <a:off x="8211130" y="4353569"/>
                <a:ext cx="302400" cy="79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57B6CF-AA4D-99F3-C97E-91E740146B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02490" y="4344569"/>
                  <a:ext cx="320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8309415-E2AC-8AC1-58A9-6D9A295EC6EC}"/>
                    </a:ext>
                  </a:extLst>
                </p14:cNvPr>
                <p14:cNvContentPartPr/>
                <p14:nvPr/>
              </p14:nvContentPartPr>
              <p14:xfrm>
                <a:off x="8657530" y="4457609"/>
                <a:ext cx="297720" cy="8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8309415-E2AC-8AC1-58A9-6D9A295EC6E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48530" y="4448609"/>
                  <a:ext cx="315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ECEA525-89DC-22D1-38A4-A1620B40A2C4}"/>
                    </a:ext>
                  </a:extLst>
                </p14:cNvPr>
                <p14:cNvContentPartPr/>
                <p14:nvPr/>
              </p14:nvContentPartPr>
              <p14:xfrm>
                <a:off x="8684890" y="4552289"/>
                <a:ext cx="239760" cy="11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ECEA525-89DC-22D1-38A4-A1620B40A2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75890" y="4543289"/>
                  <a:ext cx="257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DE707C-43FD-67FF-175F-961BED5DC84B}"/>
                    </a:ext>
                  </a:extLst>
                </p14:cNvPr>
                <p14:cNvContentPartPr/>
                <p14:nvPr/>
              </p14:nvContentPartPr>
              <p14:xfrm>
                <a:off x="9154690" y="4336649"/>
                <a:ext cx="255960" cy="348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DE707C-43FD-67FF-175F-961BED5DC84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45690" y="4328009"/>
                  <a:ext cx="273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8181F7-4D22-8953-EA7E-CF219B6ADEF6}"/>
                    </a:ext>
                  </a:extLst>
                </p14:cNvPr>
                <p14:cNvContentPartPr/>
                <p14:nvPr/>
              </p14:nvContentPartPr>
              <p14:xfrm>
                <a:off x="9562210" y="4308929"/>
                <a:ext cx="333360" cy="339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8181F7-4D22-8953-EA7E-CF219B6ADEF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53570" y="4300289"/>
                  <a:ext cx="351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DFF79F2-1539-8C4A-4139-B90B40AADAB7}"/>
                    </a:ext>
                  </a:extLst>
                </p14:cNvPr>
                <p14:cNvContentPartPr/>
                <p14:nvPr/>
              </p14:nvContentPartPr>
              <p14:xfrm>
                <a:off x="9968290" y="4491089"/>
                <a:ext cx="183240" cy="119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DFF79F2-1539-8C4A-4139-B90B40AADA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59650" y="4482089"/>
                  <a:ext cx="200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CBD5A3-0912-396A-522C-D1956FB63126}"/>
                    </a:ext>
                  </a:extLst>
                </p14:cNvPr>
                <p14:cNvContentPartPr/>
                <p14:nvPr/>
              </p14:nvContentPartPr>
              <p14:xfrm>
                <a:off x="10259530" y="4281209"/>
                <a:ext cx="245160" cy="393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CBD5A3-0912-396A-522C-D1956FB6312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50890" y="4272569"/>
                  <a:ext cx="26280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2CC933D-82AC-E756-A8EF-4E1E504542EB}"/>
              </a:ext>
            </a:extLst>
          </p:cNvPr>
          <p:cNvGrpSpPr/>
          <p:nvPr/>
        </p:nvGrpSpPr>
        <p:grpSpPr>
          <a:xfrm>
            <a:off x="8011330" y="3106889"/>
            <a:ext cx="440640" cy="336960"/>
            <a:chOff x="8011330" y="3106889"/>
            <a:chExt cx="4406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82B713-3A68-6C9F-8CD3-F2C9C40468DD}"/>
                    </a:ext>
                  </a:extLst>
                </p14:cNvPr>
                <p14:cNvContentPartPr/>
                <p14:nvPr/>
              </p14:nvContentPartPr>
              <p14:xfrm>
                <a:off x="8011330" y="3106889"/>
                <a:ext cx="324000" cy="336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82B713-3A68-6C9F-8CD3-F2C9C40468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02330" y="3098249"/>
                  <a:ext cx="341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CA3A479-D2D9-8C97-D532-D24C0D1C0067}"/>
                    </a:ext>
                  </a:extLst>
                </p14:cNvPr>
                <p14:cNvContentPartPr/>
                <p14:nvPr/>
              </p14:nvContentPartPr>
              <p14:xfrm>
                <a:off x="8202850" y="3225689"/>
                <a:ext cx="249120" cy="27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CA3A479-D2D9-8C97-D532-D24C0D1C00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3850" y="3217049"/>
                  <a:ext cx="2667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29A3FA8-B02C-2255-DADF-4E9ED3C0B5AA}"/>
              </a:ext>
            </a:extLst>
          </p:cNvPr>
          <p:cNvGrpSpPr/>
          <p:nvPr/>
        </p:nvGrpSpPr>
        <p:grpSpPr>
          <a:xfrm>
            <a:off x="8759050" y="3141089"/>
            <a:ext cx="2057760" cy="353160"/>
            <a:chOff x="8759050" y="3141089"/>
            <a:chExt cx="205776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5275F22-5C97-D98F-DCA4-9FE4D692DED2}"/>
                    </a:ext>
                  </a:extLst>
                </p14:cNvPr>
                <p14:cNvContentPartPr/>
                <p14:nvPr/>
              </p14:nvContentPartPr>
              <p14:xfrm>
                <a:off x="8759050" y="3183929"/>
                <a:ext cx="154440" cy="299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5275F22-5C97-D98F-DCA4-9FE4D692DE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50050" y="3175289"/>
                  <a:ext cx="172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EE2161-DC54-B5CC-E4B8-608026F448FF}"/>
                    </a:ext>
                  </a:extLst>
                </p14:cNvPr>
                <p14:cNvContentPartPr/>
                <p14:nvPr/>
              </p14:nvContentPartPr>
              <p14:xfrm>
                <a:off x="8793970" y="3340529"/>
                <a:ext cx="188280" cy="36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EE2161-DC54-B5CC-E4B8-608026F448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84970" y="3331889"/>
                  <a:ext cx="20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38C0F90-2AB3-D44E-452C-F6D38D935472}"/>
                    </a:ext>
                  </a:extLst>
                </p14:cNvPr>
                <p14:cNvContentPartPr/>
                <p14:nvPr/>
              </p14:nvContentPartPr>
              <p14:xfrm>
                <a:off x="8780650" y="3194009"/>
                <a:ext cx="199080" cy="54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38C0F90-2AB3-D44E-452C-F6D38D93547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1650" y="3185369"/>
                  <a:ext cx="21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09F497-9B1A-0F54-D376-901B3E49ED51}"/>
                    </a:ext>
                  </a:extLst>
                </p14:cNvPr>
                <p14:cNvContentPartPr/>
                <p14:nvPr/>
              </p14:nvContentPartPr>
              <p14:xfrm>
                <a:off x="9057490" y="3281849"/>
                <a:ext cx="247320" cy="142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09F497-9B1A-0F54-D376-901B3E49ED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48850" y="3272849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C2B207-089A-B3E6-6EEF-85FC4719CB02}"/>
                    </a:ext>
                  </a:extLst>
                </p14:cNvPr>
                <p14:cNvContentPartPr/>
                <p14:nvPr/>
              </p14:nvContentPartPr>
              <p14:xfrm>
                <a:off x="9480490" y="3157289"/>
                <a:ext cx="202320" cy="294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C2B207-089A-B3E6-6EEF-85FC4719CB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71490" y="3148289"/>
                  <a:ext cx="219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ABBE15A-2832-03FB-A717-6A8333A16966}"/>
                    </a:ext>
                  </a:extLst>
                </p14:cNvPr>
                <p14:cNvContentPartPr/>
                <p14:nvPr/>
              </p14:nvContentPartPr>
              <p14:xfrm>
                <a:off x="9866050" y="3141089"/>
                <a:ext cx="349560" cy="316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ABBE15A-2832-03FB-A717-6A8333A1696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57410" y="3132089"/>
                  <a:ext cx="3672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CB2AFD-3CA8-0865-442E-790ECD34DB80}"/>
                    </a:ext>
                  </a:extLst>
                </p14:cNvPr>
                <p14:cNvContentPartPr/>
                <p14:nvPr/>
              </p14:nvContentPartPr>
              <p14:xfrm>
                <a:off x="10232170" y="3289049"/>
                <a:ext cx="262440" cy="163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CB2AFD-3CA8-0865-442E-790ECD34DB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23170" y="3280049"/>
                  <a:ext cx="280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085156-9856-B961-3EBE-385786541F99}"/>
                    </a:ext>
                  </a:extLst>
                </p14:cNvPr>
                <p14:cNvContentPartPr/>
                <p14:nvPr/>
              </p14:nvContentPartPr>
              <p14:xfrm>
                <a:off x="10526650" y="3161609"/>
                <a:ext cx="290160" cy="332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085156-9856-B961-3EBE-385786541F9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18010" y="3152969"/>
                  <a:ext cx="30780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3704C55-3DA7-9F16-078C-6D24CA7C6D87}"/>
              </a:ext>
            </a:extLst>
          </p:cNvPr>
          <p:cNvGrpSpPr/>
          <p:nvPr/>
        </p:nvGrpSpPr>
        <p:grpSpPr>
          <a:xfrm>
            <a:off x="2864770" y="5167529"/>
            <a:ext cx="2433600" cy="762840"/>
            <a:chOff x="2864770" y="5167529"/>
            <a:chExt cx="2433600" cy="7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DA586F7-23D7-128A-3E1E-ADDD6079CEAA}"/>
                    </a:ext>
                  </a:extLst>
                </p14:cNvPr>
                <p14:cNvContentPartPr/>
                <p14:nvPr/>
              </p14:nvContentPartPr>
              <p14:xfrm>
                <a:off x="2864770" y="5436809"/>
                <a:ext cx="392040" cy="13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DA586F7-23D7-128A-3E1E-ADDD6079CEA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56130" y="5428169"/>
                  <a:ext cx="409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CE2CB67-CC20-23C8-08B5-CA51EC59ADD2}"/>
                    </a:ext>
                  </a:extLst>
                </p14:cNvPr>
                <p14:cNvContentPartPr/>
                <p14:nvPr/>
              </p14:nvContentPartPr>
              <p14:xfrm>
                <a:off x="2893930" y="5586569"/>
                <a:ext cx="411120" cy="3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CE2CB67-CC20-23C8-08B5-CA51EC59ADD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85290" y="5577929"/>
                  <a:ext cx="428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CAB5C9-5A84-C6A5-B25F-F690227CF365}"/>
                    </a:ext>
                  </a:extLst>
                </p14:cNvPr>
                <p14:cNvContentPartPr/>
                <p14:nvPr/>
              </p14:nvContentPartPr>
              <p14:xfrm>
                <a:off x="3993010" y="5167529"/>
                <a:ext cx="10080" cy="226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CAB5C9-5A84-C6A5-B25F-F690227CF36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84370" y="5158889"/>
                  <a:ext cx="27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157A6CE-5332-42A9-47E3-BE760D362E48}"/>
                    </a:ext>
                  </a:extLst>
                </p14:cNvPr>
                <p14:cNvContentPartPr/>
                <p14:nvPr/>
              </p14:nvContentPartPr>
              <p14:xfrm>
                <a:off x="3616090" y="5515649"/>
                <a:ext cx="783720" cy="62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157A6CE-5332-42A9-47E3-BE760D362E4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07090" y="5506649"/>
                  <a:ext cx="80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3BCF8BE-E72E-1B21-4622-A17E0BAB13D6}"/>
                    </a:ext>
                  </a:extLst>
                </p14:cNvPr>
                <p14:cNvContentPartPr/>
                <p14:nvPr/>
              </p14:nvContentPartPr>
              <p14:xfrm>
                <a:off x="3648130" y="5663969"/>
                <a:ext cx="33840" cy="250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3BCF8BE-E72E-1B21-4622-A17E0BAB13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39490" y="5654969"/>
                  <a:ext cx="51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E322573-4D58-95A4-002A-E82C0CE016F3}"/>
                    </a:ext>
                  </a:extLst>
                </p14:cNvPr>
                <p14:cNvContentPartPr/>
                <p14:nvPr/>
              </p14:nvContentPartPr>
              <p14:xfrm>
                <a:off x="3801130" y="5726969"/>
                <a:ext cx="145440" cy="162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E322573-4D58-95A4-002A-E82C0CE016F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92130" y="5717969"/>
                  <a:ext cx="163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3CE3957-E0D8-05DC-326B-4DE08CB6DF10}"/>
                    </a:ext>
                  </a:extLst>
                </p14:cNvPr>
                <p14:cNvContentPartPr/>
                <p14:nvPr/>
              </p14:nvContentPartPr>
              <p14:xfrm>
                <a:off x="3971050" y="5707529"/>
                <a:ext cx="157680" cy="202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3CE3957-E0D8-05DC-326B-4DE08CB6DF1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62410" y="5698889"/>
                  <a:ext cx="17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011642-6A40-9049-FB58-6F908F42FAC3}"/>
                    </a:ext>
                  </a:extLst>
                </p14:cNvPr>
                <p14:cNvContentPartPr/>
                <p14:nvPr/>
              </p14:nvContentPartPr>
              <p14:xfrm>
                <a:off x="4212970" y="5652809"/>
                <a:ext cx="157680" cy="277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011642-6A40-9049-FB58-6F908F42FA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03970" y="5643809"/>
                  <a:ext cx="17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A1B463-EA90-FA2C-699B-1613C262EE18}"/>
                    </a:ext>
                  </a:extLst>
                </p14:cNvPr>
                <p14:cNvContentPartPr/>
                <p14:nvPr/>
              </p14:nvContentPartPr>
              <p14:xfrm>
                <a:off x="4383610" y="5745689"/>
                <a:ext cx="200520" cy="157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A1B463-EA90-FA2C-699B-1613C262EE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74610" y="5736689"/>
                  <a:ext cx="218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4E0612-904D-9595-9725-6F9F9DB9C113}"/>
                    </a:ext>
                  </a:extLst>
                </p14:cNvPr>
                <p14:cNvContentPartPr/>
                <p14:nvPr/>
              </p14:nvContentPartPr>
              <p14:xfrm>
                <a:off x="4583770" y="5606729"/>
                <a:ext cx="294480" cy="316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4E0612-904D-9595-9725-6F9F9DB9C1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74770" y="5597729"/>
                  <a:ext cx="312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11DB8C-52C8-06B1-DA41-A26421A956E5}"/>
                    </a:ext>
                  </a:extLst>
                </p14:cNvPr>
                <p14:cNvContentPartPr/>
                <p14:nvPr/>
              </p14:nvContentPartPr>
              <p14:xfrm>
                <a:off x="4369930" y="5547329"/>
                <a:ext cx="501840" cy="48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11DB8C-52C8-06B1-DA41-A26421A956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61290" y="5538689"/>
                  <a:ext cx="519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E7A263-8F95-B63C-534F-A02F378B4735}"/>
                    </a:ext>
                  </a:extLst>
                </p14:cNvPr>
                <p14:cNvContentPartPr/>
                <p14:nvPr/>
              </p14:nvContentPartPr>
              <p14:xfrm>
                <a:off x="5229610" y="5443649"/>
                <a:ext cx="68760" cy="87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E7A263-8F95-B63C-534F-A02F378B47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20610" y="5435009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5D117E0-2071-13CD-F70D-C5A60AF3F615}"/>
              </a:ext>
            </a:extLst>
          </p:cNvPr>
          <p:cNvGrpSpPr/>
          <p:nvPr/>
        </p:nvGrpSpPr>
        <p:grpSpPr>
          <a:xfrm>
            <a:off x="5593210" y="5196689"/>
            <a:ext cx="565200" cy="386640"/>
            <a:chOff x="5593210" y="5196689"/>
            <a:chExt cx="56520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93BCD27-63B7-C614-4138-4CDD5C86757B}"/>
                    </a:ext>
                  </a:extLst>
                </p14:cNvPr>
                <p14:cNvContentPartPr/>
                <p14:nvPr/>
              </p14:nvContentPartPr>
              <p14:xfrm>
                <a:off x="5593210" y="5231249"/>
                <a:ext cx="29520" cy="352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93BCD27-63B7-C614-4138-4CDD5C86757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84570" y="5222249"/>
                  <a:ext cx="47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2CD6FBA-0777-F21D-61EB-62FD1548DF80}"/>
                    </a:ext>
                  </a:extLst>
                </p14:cNvPr>
                <p14:cNvContentPartPr/>
                <p14:nvPr/>
              </p14:nvContentPartPr>
              <p14:xfrm>
                <a:off x="5706250" y="5346089"/>
                <a:ext cx="214200" cy="213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2CD6FBA-0777-F21D-61EB-62FD1548DF8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97610" y="5337089"/>
                  <a:ext cx="231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5EF46FD-B7BF-C490-4AFB-65BCA5DDD451}"/>
                    </a:ext>
                  </a:extLst>
                </p14:cNvPr>
                <p14:cNvContentPartPr/>
                <p14:nvPr/>
              </p14:nvContentPartPr>
              <p14:xfrm>
                <a:off x="6059410" y="5196689"/>
                <a:ext cx="99000" cy="115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5EF46FD-B7BF-C490-4AFB-65BCA5DDD4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50770" y="5187689"/>
                  <a:ext cx="116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854CBE7-867F-4446-25CF-3AE9E8C3DEBC}"/>
                    </a:ext>
                  </a:extLst>
                </p14:cNvPr>
                <p14:cNvContentPartPr/>
                <p14:nvPr/>
              </p14:nvContentPartPr>
              <p14:xfrm>
                <a:off x="6053290" y="5343569"/>
                <a:ext cx="63000" cy="99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854CBE7-867F-4446-25CF-3AE9E8C3DE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4290" y="5334929"/>
                  <a:ext cx="80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80EDE8F-1A1E-0F4B-2073-4541AE4765AF}"/>
                  </a:ext>
                </a:extLst>
              </p14:cNvPr>
              <p14:cNvContentPartPr/>
              <p14:nvPr/>
            </p14:nvContentPartPr>
            <p14:xfrm>
              <a:off x="483370" y="6152129"/>
              <a:ext cx="1122840" cy="5652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80EDE8F-1A1E-0F4B-2073-4541AE4765A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74370" y="6143129"/>
                <a:ext cx="11404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3A0BF9F-D42A-BE8B-61D8-44DE28A807A0}"/>
                  </a:ext>
                </a:extLst>
              </p14:cNvPr>
              <p14:cNvContentPartPr/>
              <p14:nvPr/>
            </p14:nvContentPartPr>
            <p14:xfrm>
              <a:off x="1838410" y="6318089"/>
              <a:ext cx="948960" cy="32616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3A0BF9F-D42A-BE8B-61D8-44DE28A807A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829410" y="6309089"/>
                <a:ext cx="96660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059D50D-6113-84E0-8F9D-393F72D4116A}"/>
              </a:ext>
            </a:extLst>
          </p:cNvPr>
          <p:cNvGrpSpPr/>
          <p:nvPr/>
        </p:nvGrpSpPr>
        <p:grpSpPr>
          <a:xfrm>
            <a:off x="2903650" y="6179849"/>
            <a:ext cx="2552400" cy="498600"/>
            <a:chOff x="2903650" y="6179849"/>
            <a:chExt cx="255240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AF1D73-ECF7-CCDE-8E7F-A47FB878D088}"/>
                    </a:ext>
                  </a:extLst>
                </p14:cNvPr>
                <p14:cNvContentPartPr/>
                <p14:nvPr/>
              </p14:nvContentPartPr>
              <p14:xfrm>
                <a:off x="2903650" y="6233129"/>
                <a:ext cx="1768680" cy="445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AF1D73-ECF7-CCDE-8E7F-A47FB878D08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95010" y="6224129"/>
                  <a:ext cx="17863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EC03E18-C612-8C54-3998-8962CB866D19}"/>
                    </a:ext>
                  </a:extLst>
                </p14:cNvPr>
                <p14:cNvContentPartPr/>
                <p14:nvPr/>
              </p14:nvContentPartPr>
              <p14:xfrm>
                <a:off x="4377850" y="6430769"/>
                <a:ext cx="23040" cy="23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EC03E18-C612-8C54-3998-8962CB866D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69210" y="6422129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5A6504-7D84-6261-8681-D09BB9E2CB75}"/>
                    </a:ext>
                  </a:extLst>
                </p14:cNvPr>
                <p14:cNvContentPartPr/>
                <p14:nvPr/>
              </p14:nvContentPartPr>
              <p14:xfrm>
                <a:off x="3968170" y="6378929"/>
                <a:ext cx="460440" cy="12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5A6504-7D84-6261-8681-D09BB9E2CB7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59530" y="6369929"/>
                  <a:ext cx="47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A1BDD5-ECC4-A6FE-F1FA-269EEDDCFCD8}"/>
                    </a:ext>
                  </a:extLst>
                </p14:cNvPr>
                <p14:cNvContentPartPr/>
                <p14:nvPr/>
              </p14:nvContentPartPr>
              <p14:xfrm>
                <a:off x="4932970" y="6179849"/>
                <a:ext cx="497520" cy="414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A1BDD5-ECC4-A6FE-F1FA-269EEDDCFCD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23970" y="6171209"/>
                  <a:ext cx="5151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7BCE69-9902-43D4-EAA0-179CA75AB343}"/>
                    </a:ext>
                  </a:extLst>
                </p14:cNvPr>
                <p14:cNvContentPartPr/>
                <p14:nvPr/>
              </p14:nvContentPartPr>
              <p14:xfrm>
                <a:off x="5129170" y="6360569"/>
                <a:ext cx="326880" cy="9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7BCE69-9902-43D4-EAA0-179CA75AB3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20530" y="6351929"/>
                  <a:ext cx="344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6F8BE41-4BB4-17D5-5E5C-B82652C81575}"/>
              </a:ext>
            </a:extLst>
          </p:cNvPr>
          <p:cNvGrpSpPr/>
          <p:nvPr/>
        </p:nvGrpSpPr>
        <p:grpSpPr>
          <a:xfrm>
            <a:off x="5746930" y="6151409"/>
            <a:ext cx="2099880" cy="411840"/>
            <a:chOff x="5746930" y="6151409"/>
            <a:chExt cx="209988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3B09040-360B-A537-2D8C-978701A6412B}"/>
                    </a:ext>
                  </a:extLst>
                </p14:cNvPr>
                <p14:cNvContentPartPr/>
                <p14:nvPr/>
              </p14:nvContentPartPr>
              <p14:xfrm>
                <a:off x="5746930" y="6229529"/>
                <a:ext cx="222120" cy="333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3B09040-360B-A537-2D8C-978701A641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38290" y="6220889"/>
                  <a:ext cx="239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9D49EE-8B00-6043-8797-55C56A5C12B3}"/>
                    </a:ext>
                  </a:extLst>
                </p14:cNvPr>
                <p14:cNvContentPartPr/>
                <p14:nvPr/>
              </p14:nvContentPartPr>
              <p14:xfrm>
                <a:off x="5838010" y="6371729"/>
                <a:ext cx="242280" cy="55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9D49EE-8B00-6043-8797-55C56A5C12B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29010" y="6362729"/>
                  <a:ext cx="259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3F1D959-93E3-C514-9F59-1049245DDCB3}"/>
                    </a:ext>
                  </a:extLst>
                </p14:cNvPr>
                <p14:cNvContentPartPr/>
                <p14:nvPr/>
              </p14:nvContentPartPr>
              <p14:xfrm>
                <a:off x="5834050" y="6221249"/>
                <a:ext cx="235440" cy="72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3F1D959-93E3-C514-9F59-1049245DDC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25410" y="6212249"/>
                  <a:ext cx="253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2DDA5B6-4505-D72D-B91B-EE0042441238}"/>
                    </a:ext>
                  </a:extLst>
                </p14:cNvPr>
                <p14:cNvContentPartPr/>
                <p14:nvPr/>
              </p14:nvContentPartPr>
              <p14:xfrm>
                <a:off x="6247690" y="6364529"/>
                <a:ext cx="220320" cy="17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2DDA5B6-4505-D72D-B91B-EE00424412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38690" y="6355529"/>
                  <a:ext cx="23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7C0DB5-C668-D7E4-4095-E9CAA98588D0}"/>
                    </a:ext>
                  </a:extLst>
                </p14:cNvPr>
                <p14:cNvContentPartPr/>
                <p14:nvPr/>
              </p14:nvContentPartPr>
              <p14:xfrm>
                <a:off x="6180730" y="6430769"/>
                <a:ext cx="244800" cy="29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7C0DB5-C668-D7E4-4095-E9CAA98588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71730" y="6422129"/>
                  <a:ext cx="26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FD651AA-0BB2-F38F-A99D-9FED2CE8500D}"/>
                    </a:ext>
                  </a:extLst>
                </p14:cNvPr>
                <p14:cNvContentPartPr/>
                <p14:nvPr/>
              </p14:nvContentPartPr>
              <p14:xfrm>
                <a:off x="6642250" y="6176249"/>
                <a:ext cx="216360" cy="172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FD651AA-0BB2-F38F-A99D-9FED2CE850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33610" y="6167249"/>
                  <a:ext cx="23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11CDBBB-CBF0-6E6F-03C4-EB7DB357C128}"/>
                    </a:ext>
                  </a:extLst>
                </p14:cNvPr>
                <p14:cNvContentPartPr/>
                <p14:nvPr/>
              </p14:nvContentPartPr>
              <p14:xfrm>
                <a:off x="6622450" y="6367409"/>
                <a:ext cx="161640" cy="123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11CDBBB-CBF0-6E6F-03C4-EB7DB357C12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13810" y="6358769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E84A695-1821-981D-8259-A6877FE7B9CB}"/>
                    </a:ext>
                  </a:extLst>
                </p14:cNvPr>
                <p14:cNvContentPartPr/>
                <p14:nvPr/>
              </p14:nvContentPartPr>
              <p14:xfrm>
                <a:off x="6970570" y="6155009"/>
                <a:ext cx="342000" cy="306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E84A695-1821-981D-8259-A6877FE7B9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61570" y="6146009"/>
                  <a:ext cx="359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4883A93-2C3C-06C3-9879-CA6FCE20729E}"/>
                    </a:ext>
                  </a:extLst>
                </p14:cNvPr>
                <p14:cNvContentPartPr/>
                <p14:nvPr/>
              </p14:nvContentPartPr>
              <p14:xfrm>
                <a:off x="7338850" y="6320969"/>
                <a:ext cx="203400" cy="103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4883A93-2C3C-06C3-9879-CA6FCE20729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0210" y="6311969"/>
                  <a:ext cx="22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359688F-E3FA-6264-6208-D97A523D81D1}"/>
                    </a:ext>
                  </a:extLst>
                </p14:cNvPr>
                <p14:cNvContentPartPr/>
                <p14:nvPr/>
              </p14:nvContentPartPr>
              <p14:xfrm>
                <a:off x="7579690" y="6151409"/>
                <a:ext cx="267120" cy="308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359688F-E3FA-6264-6208-D97A523D81D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70690" y="6142769"/>
                  <a:ext cx="2847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C77633-9296-D0FF-C2CF-E3B526F1D4D9}"/>
              </a:ext>
            </a:extLst>
          </p:cNvPr>
          <p:cNvGrpSpPr/>
          <p:nvPr/>
        </p:nvGrpSpPr>
        <p:grpSpPr>
          <a:xfrm>
            <a:off x="8000890" y="6280649"/>
            <a:ext cx="324720" cy="127800"/>
            <a:chOff x="8000890" y="6280649"/>
            <a:chExt cx="32472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0132398-CBCD-8760-E8B3-CA3349F13AFE}"/>
                    </a:ext>
                  </a:extLst>
                </p14:cNvPr>
                <p14:cNvContentPartPr/>
                <p14:nvPr/>
              </p14:nvContentPartPr>
              <p14:xfrm>
                <a:off x="8063530" y="6280649"/>
                <a:ext cx="218880" cy="37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0132398-CBCD-8760-E8B3-CA3349F13A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54530" y="6271649"/>
                  <a:ext cx="236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C83EEF0-1FE2-D01A-06C1-CE9AB4EC7BDA}"/>
                    </a:ext>
                  </a:extLst>
                </p14:cNvPr>
                <p14:cNvContentPartPr/>
                <p14:nvPr/>
              </p14:nvContentPartPr>
              <p14:xfrm>
                <a:off x="8000890" y="6376409"/>
                <a:ext cx="324720" cy="32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C83EEF0-1FE2-D01A-06C1-CE9AB4EC7BD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92250" y="6367409"/>
                  <a:ext cx="342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8F17B0F-8150-9CBA-95B3-9DBAA627B3E1}"/>
              </a:ext>
            </a:extLst>
          </p:cNvPr>
          <p:cNvGrpSpPr/>
          <p:nvPr/>
        </p:nvGrpSpPr>
        <p:grpSpPr>
          <a:xfrm>
            <a:off x="8588770" y="5797889"/>
            <a:ext cx="1415880" cy="857880"/>
            <a:chOff x="8588770" y="5797889"/>
            <a:chExt cx="1415880" cy="85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271322F-4474-95C7-E72C-00D8E9A57105}"/>
                    </a:ext>
                  </a:extLst>
                </p14:cNvPr>
                <p14:cNvContentPartPr/>
                <p14:nvPr/>
              </p14:nvContentPartPr>
              <p14:xfrm>
                <a:off x="8654290" y="5951609"/>
                <a:ext cx="31320" cy="246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271322F-4474-95C7-E72C-00D8E9A5710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45650" y="5942969"/>
                  <a:ext cx="48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5786A82-DA86-A5A4-4D64-A1051AEAD37D}"/>
                    </a:ext>
                  </a:extLst>
                </p14:cNvPr>
                <p14:cNvContentPartPr/>
                <p14:nvPr/>
              </p14:nvContentPartPr>
              <p14:xfrm>
                <a:off x="8840050" y="5951609"/>
                <a:ext cx="197640" cy="204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5786A82-DA86-A5A4-4D64-A1051AEAD37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31410" y="5942609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84E485C-74CF-9193-D8D6-FCB79BE684C7}"/>
                    </a:ext>
                  </a:extLst>
                </p14:cNvPr>
                <p14:cNvContentPartPr/>
                <p14:nvPr/>
              </p14:nvContentPartPr>
              <p14:xfrm>
                <a:off x="9076930" y="5934329"/>
                <a:ext cx="111600" cy="198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84E485C-74CF-9193-D8D6-FCB79BE684C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67930" y="5925689"/>
                  <a:ext cx="129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13B040D-3586-7752-F83F-363E25F396D5}"/>
                    </a:ext>
                  </a:extLst>
                </p14:cNvPr>
                <p14:cNvContentPartPr/>
                <p14:nvPr/>
              </p14:nvContentPartPr>
              <p14:xfrm>
                <a:off x="9311290" y="5848289"/>
                <a:ext cx="133200" cy="296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13B040D-3586-7752-F83F-363E25F396D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02290" y="5839649"/>
                  <a:ext cx="150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492A0E-4995-1ABB-6501-E63E637274F1}"/>
                    </a:ext>
                  </a:extLst>
                </p14:cNvPr>
                <p14:cNvContentPartPr/>
                <p14:nvPr/>
              </p14:nvContentPartPr>
              <p14:xfrm>
                <a:off x="9526210" y="6029729"/>
                <a:ext cx="126720" cy="131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492A0E-4995-1ABB-6501-E63E637274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17570" y="6020729"/>
                  <a:ext cx="144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48E1F5B-EDB1-B57F-D9A3-1E3621A1D2C8}"/>
                    </a:ext>
                  </a:extLst>
                </p14:cNvPr>
                <p14:cNvContentPartPr/>
                <p14:nvPr/>
              </p14:nvContentPartPr>
              <p14:xfrm>
                <a:off x="9767410" y="5797889"/>
                <a:ext cx="237240" cy="322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48E1F5B-EDB1-B57F-D9A3-1E3621A1D2C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58410" y="5789249"/>
                  <a:ext cx="254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178F54-41DC-84E5-DF8C-FB32C2D958AC}"/>
                    </a:ext>
                  </a:extLst>
                </p14:cNvPr>
                <p14:cNvContentPartPr/>
                <p14:nvPr/>
              </p14:nvContentPartPr>
              <p14:xfrm>
                <a:off x="8588770" y="6234209"/>
                <a:ext cx="1109520" cy="114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178F54-41DC-84E5-DF8C-FB32C2D958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79770" y="6225209"/>
                  <a:ext cx="112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AD3E6D2-960B-CA31-A155-C162FECBE7B8}"/>
                    </a:ext>
                  </a:extLst>
                </p14:cNvPr>
                <p14:cNvContentPartPr/>
                <p14:nvPr/>
              </p14:nvContentPartPr>
              <p14:xfrm>
                <a:off x="8788570" y="6380009"/>
                <a:ext cx="32400" cy="275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AD3E6D2-960B-CA31-A155-C162FECBE7B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79570" y="6371369"/>
                  <a:ext cx="50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72169BC-F62C-D635-01B5-413B6876AF98}"/>
                    </a:ext>
                  </a:extLst>
                </p14:cNvPr>
                <p14:cNvContentPartPr/>
                <p14:nvPr/>
              </p14:nvContentPartPr>
              <p14:xfrm>
                <a:off x="8915650" y="6422489"/>
                <a:ext cx="189720" cy="2142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72169BC-F62C-D635-01B5-413B6876AF9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907010" y="6413849"/>
                  <a:ext cx="207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8133AC-3842-42E1-6576-5D59CFAD5B99}"/>
                    </a:ext>
                  </a:extLst>
                </p14:cNvPr>
                <p14:cNvContentPartPr/>
                <p14:nvPr/>
              </p14:nvContentPartPr>
              <p14:xfrm>
                <a:off x="9282490" y="6236729"/>
                <a:ext cx="95040" cy="131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8133AC-3842-42E1-6576-5D59CFAD5B9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73850" y="6227729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B8BA957-387D-3CEA-2E64-1E0DAF82449B}"/>
                    </a:ext>
                  </a:extLst>
                </p14:cNvPr>
                <p14:cNvContentPartPr/>
                <p14:nvPr/>
              </p14:nvContentPartPr>
              <p14:xfrm>
                <a:off x="9269890" y="6354809"/>
                <a:ext cx="69840" cy="100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B8BA957-387D-3CEA-2E64-1E0DAF82449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60890" y="6346169"/>
                  <a:ext cx="874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6F37643-6C10-37A7-B1C7-912B09018D28}"/>
                  </a:ext>
                </a:extLst>
              </p14:cNvPr>
              <p14:cNvContentPartPr/>
              <p14:nvPr/>
            </p14:nvContentPartPr>
            <p14:xfrm>
              <a:off x="10033090" y="6216569"/>
              <a:ext cx="216360" cy="270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6F37643-6C10-37A7-B1C7-912B09018D2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024090" y="6207929"/>
                <a:ext cx="234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FCDA347-7D15-F06F-E735-01900693A31D}"/>
                  </a:ext>
                </a:extLst>
              </p14:cNvPr>
              <p14:cNvContentPartPr/>
              <p14:nvPr/>
            </p14:nvContentPartPr>
            <p14:xfrm>
              <a:off x="9904930" y="6380729"/>
              <a:ext cx="302040" cy="205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FCDA347-7D15-F06F-E735-01900693A31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895930" y="6371729"/>
                <a:ext cx="3196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4DB7591-15AF-3E6A-3636-D915C76744EF}"/>
              </a:ext>
            </a:extLst>
          </p:cNvPr>
          <p:cNvGrpSpPr/>
          <p:nvPr/>
        </p:nvGrpSpPr>
        <p:grpSpPr>
          <a:xfrm>
            <a:off x="10509010" y="5986169"/>
            <a:ext cx="1076400" cy="408960"/>
            <a:chOff x="10509010" y="5986169"/>
            <a:chExt cx="10764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CB8AD3C-2057-EFE4-4E2D-D1A4285605C5}"/>
                    </a:ext>
                  </a:extLst>
                </p14:cNvPr>
                <p14:cNvContentPartPr/>
                <p14:nvPr/>
              </p14:nvContentPartPr>
              <p14:xfrm>
                <a:off x="10509010" y="5986169"/>
                <a:ext cx="142560" cy="373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CB8AD3C-2057-EFE4-4E2D-D1A4285605C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00370" y="5977169"/>
                  <a:ext cx="1602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48C5AF5-4C10-84E5-1C30-912F30425F4D}"/>
                    </a:ext>
                  </a:extLst>
                </p14:cNvPr>
                <p14:cNvContentPartPr/>
                <p14:nvPr/>
              </p14:nvContentPartPr>
              <p14:xfrm>
                <a:off x="10785490" y="6180929"/>
                <a:ext cx="219600" cy="1594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48C5AF5-4C10-84E5-1C30-912F30425F4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76490" y="6172289"/>
                  <a:ext cx="237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8E02852-0E16-BCC1-23B1-008A925A0A7C}"/>
                    </a:ext>
                  </a:extLst>
                </p14:cNvPr>
                <p14:cNvContentPartPr/>
                <p14:nvPr/>
              </p14:nvContentPartPr>
              <p14:xfrm>
                <a:off x="11056210" y="6213689"/>
                <a:ext cx="232920" cy="1814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8E02852-0E16-BCC1-23B1-008A925A0A7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047570" y="6205049"/>
                  <a:ext cx="250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234A507-E63B-3567-F6D4-48FA8075CC27}"/>
                    </a:ext>
                  </a:extLst>
                </p14:cNvPr>
                <p14:cNvContentPartPr/>
                <p14:nvPr/>
              </p14:nvContentPartPr>
              <p14:xfrm>
                <a:off x="11318290" y="6059609"/>
                <a:ext cx="267120" cy="3348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234A507-E63B-3567-F6D4-48FA8075CC2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09290" y="6050609"/>
                  <a:ext cx="2847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11B20432-21D2-32E9-72FA-6B2D9E5757C2}"/>
                  </a:ext>
                </a:extLst>
              </p14:cNvPr>
              <p14:cNvContentPartPr/>
              <p14:nvPr/>
            </p14:nvContentPartPr>
            <p14:xfrm>
              <a:off x="202210" y="126089"/>
              <a:ext cx="926280" cy="3852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11B20432-21D2-32E9-72FA-6B2D9E5757C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93210" y="117449"/>
                <a:ext cx="9439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012E932-CC43-D46D-54C9-E838B2EEC51C}"/>
                  </a:ext>
                </a:extLst>
              </p14:cNvPr>
              <p14:cNvContentPartPr/>
              <p14:nvPr/>
            </p14:nvContentPartPr>
            <p14:xfrm>
              <a:off x="1278610" y="104849"/>
              <a:ext cx="754560" cy="2610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012E932-CC43-D46D-54C9-E838B2EEC51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269970" y="96209"/>
                <a:ext cx="77220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0E79E4B-0A37-CAC1-E55D-5917FDC0B920}"/>
              </a:ext>
            </a:extLst>
          </p:cNvPr>
          <p:cNvGrpSpPr/>
          <p:nvPr/>
        </p:nvGrpSpPr>
        <p:grpSpPr>
          <a:xfrm>
            <a:off x="2238010" y="49409"/>
            <a:ext cx="3041640" cy="447480"/>
            <a:chOff x="2238010" y="49409"/>
            <a:chExt cx="304164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6445539-5DA7-A0C4-6589-F105360032A7}"/>
                    </a:ext>
                  </a:extLst>
                </p14:cNvPr>
                <p14:cNvContentPartPr/>
                <p14:nvPr/>
              </p14:nvContentPartPr>
              <p14:xfrm>
                <a:off x="2238010" y="49409"/>
                <a:ext cx="1184040" cy="447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6445539-5DA7-A0C4-6589-F105360032A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29010" y="40769"/>
                  <a:ext cx="12016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7CAD140-AFBF-BC24-A7CC-581942579ADB}"/>
                    </a:ext>
                  </a:extLst>
                </p14:cNvPr>
                <p14:cNvContentPartPr/>
                <p14:nvPr/>
              </p14:nvContentPartPr>
              <p14:xfrm>
                <a:off x="3075370" y="113849"/>
                <a:ext cx="275400" cy="10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7CAD140-AFBF-BC24-A7CC-581942579A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66730" y="105209"/>
                  <a:ext cx="29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2CB97B7-0D6A-01A8-DD9C-88391735E6A3}"/>
                    </a:ext>
                  </a:extLst>
                </p14:cNvPr>
                <p14:cNvContentPartPr/>
                <p14:nvPr/>
              </p14:nvContentPartPr>
              <p14:xfrm>
                <a:off x="2932810" y="81089"/>
                <a:ext cx="56520" cy="36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2CB97B7-0D6A-01A8-DD9C-88391735E6A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24170" y="72089"/>
                  <a:ext cx="74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81C432F-9A8F-2F4B-AD3B-5883242CBBD2}"/>
                    </a:ext>
                  </a:extLst>
                </p14:cNvPr>
                <p14:cNvContentPartPr/>
                <p14:nvPr/>
              </p14:nvContentPartPr>
              <p14:xfrm>
                <a:off x="3630490" y="150209"/>
                <a:ext cx="1649160" cy="2070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81C432F-9A8F-2F4B-AD3B-5883242CBBD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621490" y="141569"/>
                  <a:ext cx="1666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E45F902-CBFB-9E33-5BD7-53287848F561}"/>
                    </a:ext>
                  </a:extLst>
                </p14:cNvPr>
                <p14:cNvContentPartPr/>
                <p14:nvPr/>
              </p14:nvContentPartPr>
              <p14:xfrm>
                <a:off x="3788890" y="107729"/>
                <a:ext cx="5040" cy="154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E45F902-CBFB-9E33-5BD7-53287848F56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79890" y="99089"/>
                  <a:ext cx="22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027AF8C-B2ED-0310-6B43-94BEFE28018D}"/>
              </a:ext>
            </a:extLst>
          </p:cNvPr>
          <p:cNvGrpSpPr/>
          <p:nvPr/>
        </p:nvGrpSpPr>
        <p:grpSpPr>
          <a:xfrm>
            <a:off x="5519410" y="87209"/>
            <a:ext cx="2570040" cy="277560"/>
            <a:chOff x="5519410" y="87209"/>
            <a:chExt cx="257004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2F713A2-CC20-B86B-21B4-ABDCFD50AA01}"/>
                    </a:ext>
                  </a:extLst>
                </p14:cNvPr>
                <p14:cNvContentPartPr/>
                <p14:nvPr/>
              </p14:nvContentPartPr>
              <p14:xfrm>
                <a:off x="5519410" y="87209"/>
                <a:ext cx="725040" cy="277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2F713A2-CC20-B86B-21B4-ABDCFD50AA0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10410" y="78569"/>
                  <a:ext cx="742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3B10C32-0DDD-8723-9EE6-76BC9F03CFE3}"/>
                    </a:ext>
                  </a:extLst>
                </p14:cNvPr>
                <p14:cNvContentPartPr/>
                <p14:nvPr/>
              </p14:nvContentPartPr>
              <p14:xfrm>
                <a:off x="5921170" y="148409"/>
                <a:ext cx="211320" cy="29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3B10C32-0DDD-8723-9EE6-76BC9F03CFE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12530" y="139769"/>
                  <a:ext cx="22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9996554-A916-70CD-F506-A3086F049755}"/>
                    </a:ext>
                  </a:extLst>
                </p14:cNvPr>
                <p14:cNvContentPartPr/>
                <p14:nvPr/>
              </p14:nvContentPartPr>
              <p14:xfrm>
                <a:off x="5820010" y="112769"/>
                <a:ext cx="48960" cy="14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9996554-A916-70CD-F506-A3086F0497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11010" y="103769"/>
                  <a:ext cx="66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740AA0E-3BC3-FB9E-C05B-ADF524835CDC}"/>
                    </a:ext>
                  </a:extLst>
                </p14:cNvPr>
                <p14:cNvContentPartPr/>
                <p14:nvPr/>
              </p14:nvContentPartPr>
              <p14:xfrm>
                <a:off x="6410410" y="217529"/>
                <a:ext cx="432720" cy="137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740AA0E-3BC3-FB9E-C05B-ADF524835C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01770" y="208889"/>
                  <a:ext cx="450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E61BFE7-CE5E-D96C-5B54-E6A10F195792}"/>
                    </a:ext>
                  </a:extLst>
                </p14:cNvPr>
                <p14:cNvContentPartPr/>
                <p14:nvPr/>
              </p14:nvContentPartPr>
              <p14:xfrm>
                <a:off x="6697330" y="206009"/>
                <a:ext cx="212040" cy="158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E61BFE7-CE5E-D96C-5B54-E6A10F19579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88690" y="197369"/>
                  <a:ext cx="229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A96DE52-8422-AB3E-B742-815844793FB2}"/>
                    </a:ext>
                  </a:extLst>
                </p14:cNvPr>
                <p14:cNvContentPartPr/>
                <p14:nvPr/>
              </p14:nvContentPartPr>
              <p14:xfrm>
                <a:off x="6930610" y="107729"/>
                <a:ext cx="413640" cy="255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A96DE52-8422-AB3E-B742-815844793FB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21970" y="98729"/>
                  <a:ext cx="431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206FFF5-EF6F-1F6D-D910-EC24CEE8CDF9}"/>
                    </a:ext>
                  </a:extLst>
                </p14:cNvPr>
                <p14:cNvContentPartPr/>
                <p14:nvPr/>
              </p14:nvContentPartPr>
              <p14:xfrm>
                <a:off x="7231210" y="200969"/>
                <a:ext cx="136440" cy="39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206FFF5-EF6F-1F6D-D910-EC24CEE8CDF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22570" y="192329"/>
                  <a:ext cx="154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4C03BF4-B338-C480-3FD4-0DE73111D4E8}"/>
                    </a:ext>
                  </a:extLst>
                </p14:cNvPr>
                <p14:cNvContentPartPr/>
                <p14:nvPr/>
              </p14:nvContentPartPr>
              <p14:xfrm>
                <a:off x="7376290" y="107369"/>
                <a:ext cx="247320" cy="240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4C03BF4-B338-C480-3FD4-0DE73111D4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67650" y="98369"/>
                  <a:ext cx="264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66D0338-D69B-175B-0201-ECED46D8564D}"/>
                    </a:ext>
                  </a:extLst>
                </p14:cNvPr>
                <p14:cNvContentPartPr/>
                <p14:nvPr/>
              </p14:nvContentPartPr>
              <p14:xfrm>
                <a:off x="7542610" y="175049"/>
                <a:ext cx="546840" cy="187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66D0338-D69B-175B-0201-ECED46D8564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33970" y="166409"/>
                  <a:ext cx="5644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4D525A6-39C8-BC05-AE65-F188C689D965}"/>
              </a:ext>
            </a:extLst>
          </p:cNvPr>
          <p:cNvGrpSpPr/>
          <p:nvPr/>
        </p:nvGrpSpPr>
        <p:grpSpPr>
          <a:xfrm>
            <a:off x="8322370" y="243809"/>
            <a:ext cx="1495440" cy="379440"/>
            <a:chOff x="8322370" y="243809"/>
            <a:chExt cx="149544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26C2161-72A6-5F90-0DD7-9634DA90F997}"/>
                    </a:ext>
                  </a:extLst>
                </p14:cNvPr>
                <p14:cNvContentPartPr/>
                <p14:nvPr/>
              </p14:nvContentPartPr>
              <p14:xfrm>
                <a:off x="8322370" y="243809"/>
                <a:ext cx="1246320" cy="379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26C2161-72A6-5F90-0DD7-9634DA90F9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313730" y="235169"/>
                  <a:ext cx="1263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CC25D10-DBFD-1727-7AE1-EC80BE781CA7}"/>
                    </a:ext>
                  </a:extLst>
                </p14:cNvPr>
                <p14:cNvContentPartPr/>
                <p14:nvPr/>
              </p14:nvContentPartPr>
              <p14:xfrm>
                <a:off x="9768850" y="480689"/>
                <a:ext cx="48960" cy="730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CC25D10-DBFD-1727-7AE1-EC80BE781CA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760210" y="471689"/>
                  <a:ext cx="6660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C026D8B9-1612-BB03-A95B-39B597BC6E4C}"/>
                  </a:ext>
                </a:extLst>
              </p14:cNvPr>
              <p14:cNvContentPartPr/>
              <p14:nvPr/>
            </p14:nvContentPartPr>
            <p14:xfrm>
              <a:off x="1101850" y="1487609"/>
              <a:ext cx="1041840" cy="6411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C026D8B9-1612-BB03-A95B-39B597BC6E4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030210" y="1343609"/>
                <a:ext cx="1185480" cy="9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BA8600F-1B72-761D-0EE0-2FDFC78528C0}"/>
              </a:ext>
            </a:extLst>
          </p:cNvPr>
          <p:cNvGrpSpPr/>
          <p:nvPr/>
        </p:nvGrpSpPr>
        <p:grpSpPr>
          <a:xfrm>
            <a:off x="2993650" y="663209"/>
            <a:ext cx="711360" cy="179280"/>
            <a:chOff x="2993650" y="663209"/>
            <a:chExt cx="7113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95E50B6-2D37-D2CC-6280-60C237F05CDE}"/>
                    </a:ext>
                  </a:extLst>
                </p14:cNvPr>
                <p14:cNvContentPartPr/>
                <p14:nvPr/>
              </p14:nvContentPartPr>
              <p14:xfrm>
                <a:off x="3083290" y="712529"/>
                <a:ext cx="621720" cy="126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95E50B6-2D37-D2CC-6280-60C237F05CD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074650" y="703889"/>
                  <a:ext cx="63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DA6A96B-9AAC-2F72-9ACD-A7D21EA3C48C}"/>
                    </a:ext>
                  </a:extLst>
                </p14:cNvPr>
                <p14:cNvContentPartPr/>
                <p14:nvPr/>
              </p14:nvContentPartPr>
              <p14:xfrm>
                <a:off x="2993650" y="663209"/>
                <a:ext cx="212760" cy="1792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DA6A96B-9AAC-2F72-9ACD-A7D21EA3C48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85010" y="654569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7443370-BFA8-EB03-A091-64AE4C250DF4}"/>
              </a:ext>
            </a:extLst>
          </p:cNvPr>
          <p:cNvGrpSpPr/>
          <p:nvPr/>
        </p:nvGrpSpPr>
        <p:grpSpPr>
          <a:xfrm>
            <a:off x="3793570" y="575369"/>
            <a:ext cx="2436480" cy="360720"/>
            <a:chOff x="3793570" y="575369"/>
            <a:chExt cx="243648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D465C4D-AA77-8A08-2F2E-A3B13B5C6E4C}"/>
                    </a:ext>
                  </a:extLst>
                </p14:cNvPr>
                <p14:cNvContentPartPr/>
                <p14:nvPr/>
              </p14:nvContentPartPr>
              <p14:xfrm>
                <a:off x="3793570" y="575369"/>
                <a:ext cx="1374840" cy="360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D465C4D-AA77-8A08-2F2E-A3B13B5C6E4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84930" y="566729"/>
                  <a:ext cx="1392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BAFB9D-E3D2-88B9-65A5-4081B49C0576}"/>
                    </a:ext>
                  </a:extLst>
                </p14:cNvPr>
                <p14:cNvContentPartPr/>
                <p14:nvPr/>
              </p14:nvContentPartPr>
              <p14:xfrm>
                <a:off x="4387570" y="630809"/>
                <a:ext cx="448920" cy="259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BAFB9D-E3D2-88B9-65A5-4081B49C057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78570" y="621809"/>
                  <a:ext cx="466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7B4A45C-D084-20F8-3F3A-1B39DD57CD8A}"/>
                    </a:ext>
                  </a:extLst>
                </p14:cNvPr>
                <p14:cNvContentPartPr/>
                <p14:nvPr/>
              </p14:nvContentPartPr>
              <p14:xfrm>
                <a:off x="5352730" y="579689"/>
                <a:ext cx="877320" cy="297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7B4A45C-D084-20F8-3F3A-1B39DD57CD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44090" y="570689"/>
                  <a:ext cx="894960" cy="31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973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ED0546-A39C-464E-BBDE-C54152FFAF5C}"/>
              </a:ext>
            </a:extLst>
          </p:cNvPr>
          <p:cNvGrpSpPr/>
          <p:nvPr/>
        </p:nvGrpSpPr>
        <p:grpSpPr>
          <a:xfrm>
            <a:off x="2118490" y="122849"/>
            <a:ext cx="2394720" cy="503640"/>
            <a:chOff x="2118490" y="122849"/>
            <a:chExt cx="239472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6393A8-D1C1-AA6B-E28A-41FBBBE0C35B}"/>
                    </a:ext>
                  </a:extLst>
                </p14:cNvPr>
                <p14:cNvContentPartPr/>
                <p14:nvPr/>
              </p14:nvContentPartPr>
              <p14:xfrm>
                <a:off x="2118490" y="122849"/>
                <a:ext cx="2394720" cy="503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6393A8-D1C1-AA6B-E28A-41FBBBE0C3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9490" y="113849"/>
                  <a:ext cx="24123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A51FD5-22A7-EB97-DE88-0FBD0EEB90AF}"/>
                    </a:ext>
                  </a:extLst>
                </p14:cNvPr>
                <p14:cNvContentPartPr/>
                <p14:nvPr/>
              </p14:nvContentPartPr>
              <p14:xfrm>
                <a:off x="4044850" y="272249"/>
                <a:ext cx="63000" cy="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A51FD5-22A7-EB97-DE88-0FBD0EEB90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5850" y="263609"/>
                  <a:ext cx="8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BB5D71-D7B8-72EA-A13E-5E377B922277}"/>
                    </a:ext>
                  </a:extLst>
                </p14:cNvPr>
                <p14:cNvContentPartPr/>
                <p14:nvPr/>
              </p14:nvContentPartPr>
              <p14:xfrm>
                <a:off x="3681610" y="213209"/>
                <a:ext cx="400320" cy="2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BB5D71-D7B8-72EA-A13E-5E377B9222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2970" y="204209"/>
                  <a:ext cx="417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3F4962-ABEF-2FDE-C27D-FCF919D3F5D1}"/>
              </a:ext>
            </a:extLst>
          </p:cNvPr>
          <p:cNvGrpSpPr/>
          <p:nvPr/>
        </p:nvGrpSpPr>
        <p:grpSpPr>
          <a:xfrm>
            <a:off x="893410" y="1063529"/>
            <a:ext cx="1689480" cy="1125000"/>
            <a:chOff x="893410" y="1063529"/>
            <a:chExt cx="1689480" cy="11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BF1566-F722-6903-09C5-B26F5F4AB3F8}"/>
                    </a:ext>
                  </a:extLst>
                </p14:cNvPr>
                <p14:cNvContentPartPr/>
                <p14:nvPr/>
              </p14:nvContentPartPr>
              <p14:xfrm>
                <a:off x="893410" y="1063529"/>
                <a:ext cx="1689480" cy="1125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BF1566-F722-6903-09C5-B26F5F4AB3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4770" y="1054889"/>
                  <a:ext cx="1707120" cy="11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2A3AE6-9912-2628-CB7F-5B86C4845C40}"/>
                    </a:ext>
                  </a:extLst>
                </p14:cNvPr>
                <p14:cNvContentPartPr/>
                <p14:nvPr/>
              </p14:nvContentPartPr>
              <p14:xfrm>
                <a:off x="1136410" y="1403009"/>
                <a:ext cx="847440" cy="81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2A3AE6-9912-2628-CB7F-5B86C4845C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7410" y="1394009"/>
                  <a:ext cx="86508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74F21C-0E06-8D03-56A7-12CA009EF5F3}"/>
                  </a:ext>
                </a:extLst>
              </p14:cNvPr>
              <p14:cNvContentPartPr/>
              <p14:nvPr/>
            </p14:nvContentPartPr>
            <p14:xfrm>
              <a:off x="1410730" y="1075409"/>
              <a:ext cx="201240" cy="121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74F21C-0E06-8D03-56A7-12CA009EF5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1730" y="1066409"/>
                <a:ext cx="2188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46440F3-E600-5C70-2385-5FF90163F68D}"/>
                  </a:ext>
                </a:extLst>
              </p14:cNvPr>
              <p14:cNvContentPartPr/>
              <p14:nvPr/>
            </p14:nvContentPartPr>
            <p14:xfrm>
              <a:off x="1414330" y="1088009"/>
              <a:ext cx="176760" cy="86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46440F3-E600-5C70-2385-5FF90163F6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5690" y="1079009"/>
                <a:ext cx="1944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361D79-ED45-C59B-2ED5-567591DAC008}"/>
                  </a:ext>
                </a:extLst>
              </p14:cNvPr>
              <p14:cNvContentPartPr/>
              <p14:nvPr/>
            </p14:nvContentPartPr>
            <p14:xfrm>
              <a:off x="1594330" y="578969"/>
              <a:ext cx="302040" cy="46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361D79-ED45-C59B-2ED5-567591DAC0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5690" y="570329"/>
                <a:ext cx="31968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B143939-310A-F8D4-67A6-B0BBD658367B}"/>
              </a:ext>
            </a:extLst>
          </p:cNvPr>
          <p:cNvGrpSpPr/>
          <p:nvPr/>
        </p:nvGrpSpPr>
        <p:grpSpPr>
          <a:xfrm>
            <a:off x="3447970" y="651689"/>
            <a:ext cx="4159440" cy="622440"/>
            <a:chOff x="3447970" y="651689"/>
            <a:chExt cx="4159440" cy="6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AEACF9-D3E6-9E22-BB48-CC67DDAECA25}"/>
                    </a:ext>
                  </a:extLst>
                </p14:cNvPr>
                <p14:cNvContentPartPr/>
                <p14:nvPr/>
              </p14:nvContentPartPr>
              <p14:xfrm>
                <a:off x="3447970" y="693449"/>
                <a:ext cx="1363680" cy="580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AEACF9-D3E6-9E22-BB48-CC67DDAECA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9330" y="684809"/>
                  <a:ext cx="138132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2D9DED-1524-9907-F0B9-51EEBFD6B4C5}"/>
                    </a:ext>
                  </a:extLst>
                </p14:cNvPr>
                <p14:cNvContentPartPr/>
                <p14:nvPr/>
              </p14:nvContentPartPr>
              <p14:xfrm>
                <a:off x="4486210" y="873449"/>
                <a:ext cx="26640" cy="1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2D9DED-1524-9907-F0B9-51EEBFD6B4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77570" y="864809"/>
                  <a:ext cx="44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D5EC12-06D4-6493-40E2-6947CECC27C5}"/>
                    </a:ext>
                  </a:extLst>
                </p14:cNvPr>
                <p14:cNvContentPartPr/>
                <p14:nvPr/>
              </p14:nvContentPartPr>
              <p14:xfrm>
                <a:off x="4068610" y="853289"/>
                <a:ext cx="405360" cy="1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D5EC12-06D4-6493-40E2-6947CECC27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59970" y="844289"/>
                  <a:ext cx="423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E1C2B0-73C8-3259-A802-068342BF05C5}"/>
                    </a:ext>
                  </a:extLst>
                </p14:cNvPr>
                <p14:cNvContentPartPr/>
                <p14:nvPr/>
              </p14:nvContentPartPr>
              <p14:xfrm>
                <a:off x="4992730" y="651689"/>
                <a:ext cx="1167120" cy="44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E1C2B0-73C8-3259-A802-068342BF05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4090" y="643049"/>
                  <a:ext cx="11847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C27626-CD98-94F3-C783-9124705E26FA}"/>
                    </a:ext>
                  </a:extLst>
                </p14:cNvPr>
                <p14:cNvContentPartPr/>
                <p14:nvPr/>
              </p14:nvContentPartPr>
              <p14:xfrm>
                <a:off x="5133850" y="823049"/>
                <a:ext cx="278640" cy="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C27626-CD98-94F3-C783-9124705E26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25210" y="814409"/>
                  <a:ext cx="29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BA1FC6-A64A-E427-E2E4-0FCEB097C930}"/>
                    </a:ext>
                  </a:extLst>
                </p14:cNvPr>
                <p14:cNvContentPartPr/>
                <p14:nvPr/>
              </p14:nvContentPartPr>
              <p14:xfrm>
                <a:off x="6951490" y="667889"/>
                <a:ext cx="204840" cy="37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BA1FC6-A64A-E427-E2E4-0FCEB097C9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42850" y="658889"/>
                  <a:ext cx="2224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EF991E-974A-71D9-767A-95F87ED3DF42}"/>
                    </a:ext>
                  </a:extLst>
                </p14:cNvPr>
                <p14:cNvContentPartPr/>
                <p14:nvPr/>
              </p14:nvContentPartPr>
              <p14:xfrm>
                <a:off x="7334530" y="756449"/>
                <a:ext cx="99000" cy="28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EF991E-974A-71D9-767A-95F87ED3DF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25890" y="747449"/>
                  <a:ext cx="116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251C54-25FF-8227-7E01-7563AA4783DE}"/>
                    </a:ext>
                  </a:extLst>
                </p14:cNvPr>
                <p14:cNvContentPartPr/>
                <p14:nvPr/>
              </p14:nvContentPartPr>
              <p14:xfrm>
                <a:off x="7280170" y="719369"/>
                <a:ext cx="327240" cy="25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251C54-25FF-8227-7E01-7563AA4783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1530" y="710729"/>
                  <a:ext cx="3448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E8A93E-3875-99B4-CD89-40AF5DCDF435}"/>
                  </a:ext>
                </a:extLst>
              </p14:cNvPr>
              <p14:cNvContentPartPr/>
              <p14:nvPr/>
            </p14:nvContentPartPr>
            <p14:xfrm>
              <a:off x="7969930" y="861569"/>
              <a:ext cx="1176480" cy="383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E8A93E-3875-99B4-CD89-40AF5DCDF4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60930" y="852929"/>
                <a:ext cx="119412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77605E1-ABF8-7DA4-D9CE-A25BC7E4FD76}"/>
              </a:ext>
            </a:extLst>
          </p:cNvPr>
          <p:cNvGrpSpPr/>
          <p:nvPr/>
        </p:nvGrpSpPr>
        <p:grpSpPr>
          <a:xfrm>
            <a:off x="9605770" y="612449"/>
            <a:ext cx="1680480" cy="441000"/>
            <a:chOff x="9605770" y="612449"/>
            <a:chExt cx="16804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94BAE1-C7E0-6265-2A93-1CBE5B226C05}"/>
                    </a:ext>
                  </a:extLst>
                </p14:cNvPr>
                <p14:cNvContentPartPr/>
                <p14:nvPr/>
              </p14:nvContentPartPr>
              <p14:xfrm>
                <a:off x="9605770" y="612449"/>
                <a:ext cx="1067760" cy="416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94BAE1-C7E0-6265-2A93-1CBE5B226C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96770" y="603809"/>
                  <a:ext cx="1085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5CEE15-C8E1-40CE-94F0-89B2D0DE38C0}"/>
                    </a:ext>
                  </a:extLst>
                </p14:cNvPr>
                <p14:cNvContentPartPr/>
                <p14:nvPr/>
              </p14:nvContentPartPr>
              <p14:xfrm>
                <a:off x="10275010" y="776969"/>
                <a:ext cx="241920" cy="6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5CEE15-C8E1-40CE-94F0-89B2D0DE38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66370" y="767969"/>
                  <a:ext cx="25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9BB0F5-AE37-D0D0-64C3-EAA790B93D44}"/>
                    </a:ext>
                  </a:extLst>
                </p14:cNvPr>
                <p14:cNvContentPartPr/>
                <p14:nvPr/>
              </p14:nvContentPartPr>
              <p14:xfrm>
                <a:off x="10107610" y="741329"/>
                <a:ext cx="77400" cy="1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9BB0F5-AE37-D0D0-64C3-EAA790B93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98970" y="732329"/>
                  <a:ext cx="95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F8983F-EE1A-8A09-B47A-2180A1B9E35D}"/>
                    </a:ext>
                  </a:extLst>
                </p14:cNvPr>
                <p14:cNvContentPartPr/>
                <p14:nvPr/>
              </p14:nvContentPartPr>
              <p14:xfrm>
                <a:off x="10776490" y="782009"/>
                <a:ext cx="477360" cy="271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F8983F-EE1A-8A09-B47A-2180A1B9E3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67850" y="773009"/>
                  <a:ext cx="495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69EF79-F23C-8732-0137-9FAF1C7ED1EF}"/>
                    </a:ext>
                  </a:extLst>
                </p14:cNvPr>
                <p14:cNvContentPartPr/>
                <p14:nvPr/>
              </p14:nvContentPartPr>
              <p14:xfrm>
                <a:off x="11031730" y="863369"/>
                <a:ext cx="254520" cy="88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69EF79-F23C-8732-0137-9FAF1C7ED1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23090" y="854369"/>
                  <a:ext cx="272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5F6832-968B-FB5E-AF87-08E2A444FD84}"/>
                    </a:ext>
                  </a:extLst>
                </p14:cNvPr>
                <p14:cNvContentPartPr/>
                <p14:nvPr/>
              </p14:nvContentPartPr>
              <p14:xfrm>
                <a:off x="10790890" y="770129"/>
                <a:ext cx="61200" cy="2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5F6832-968B-FB5E-AF87-08E2A444FD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81890" y="761129"/>
                  <a:ext cx="788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8EE809-442E-1072-5E1E-22E4D14B2EDF}"/>
              </a:ext>
            </a:extLst>
          </p:cNvPr>
          <p:cNvGrpSpPr/>
          <p:nvPr/>
        </p:nvGrpSpPr>
        <p:grpSpPr>
          <a:xfrm>
            <a:off x="3660730" y="1288889"/>
            <a:ext cx="3300840" cy="512640"/>
            <a:chOff x="3660730" y="1288889"/>
            <a:chExt cx="330084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D9B46E-A805-FA15-85BF-F5A1ED4A69CF}"/>
                    </a:ext>
                  </a:extLst>
                </p14:cNvPr>
                <p14:cNvContentPartPr/>
                <p14:nvPr/>
              </p14:nvContentPartPr>
              <p14:xfrm>
                <a:off x="3660730" y="1315169"/>
                <a:ext cx="706320" cy="486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D9B46E-A805-FA15-85BF-F5A1ED4A69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51730" y="1306169"/>
                  <a:ext cx="723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1D6569-2FDB-D676-B745-71701BF3C1DC}"/>
                    </a:ext>
                  </a:extLst>
                </p14:cNvPr>
                <p14:cNvContentPartPr/>
                <p14:nvPr/>
              </p14:nvContentPartPr>
              <p14:xfrm>
                <a:off x="4222330" y="1528289"/>
                <a:ext cx="24840" cy="1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1D6569-2FDB-D676-B745-71701BF3C1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13690" y="1519649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7D975E-EDA4-DE80-071C-4EAF752DABF2}"/>
                    </a:ext>
                  </a:extLst>
                </p14:cNvPr>
                <p14:cNvContentPartPr/>
                <p14:nvPr/>
              </p14:nvContentPartPr>
              <p14:xfrm>
                <a:off x="3688810" y="1475369"/>
                <a:ext cx="435240" cy="21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7D975E-EDA4-DE80-071C-4EAF752DAB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0170" y="1466729"/>
                  <a:ext cx="452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A0A6C3-5105-82EE-4D49-63EED38EDD26}"/>
                    </a:ext>
                  </a:extLst>
                </p14:cNvPr>
                <p14:cNvContentPartPr/>
                <p14:nvPr/>
              </p14:nvContentPartPr>
              <p14:xfrm>
                <a:off x="4516090" y="1590209"/>
                <a:ext cx="368640" cy="19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A0A6C3-5105-82EE-4D49-63EED38EDD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7450" y="1581209"/>
                  <a:ext cx="386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1FCCED-DDED-5889-EE8C-672EF8B90E65}"/>
                    </a:ext>
                  </a:extLst>
                </p14:cNvPr>
                <p14:cNvContentPartPr/>
                <p14:nvPr/>
              </p14:nvContentPartPr>
              <p14:xfrm>
                <a:off x="4638850" y="1528289"/>
                <a:ext cx="64800" cy="12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1FCCED-DDED-5889-EE8C-672EF8B90E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29850" y="1519649"/>
                  <a:ext cx="82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6DF173-849B-0B51-918F-71C945A89F3D}"/>
                    </a:ext>
                  </a:extLst>
                </p14:cNvPr>
                <p14:cNvContentPartPr/>
                <p14:nvPr/>
              </p14:nvContentPartPr>
              <p14:xfrm>
                <a:off x="5132050" y="1371329"/>
                <a:ext cx="1000440" cy="41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6DF173-849B-0B51-918F-71C945A89F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3410" y="1362329"/>
                  <a:ext cx="1018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9CA605-ABA8-E451-362C-9A9FE6DF4B7C}"/>
                    </a:ext>
                  </a:extLst>
                </p14:cNvPr>
                <p14:cNvContentPartPr/>
                <p14:nvPr/>
              </p14:nvContentPartPr>
              <p14:xfrm>
                <a:off x="6301330" y="1288889"/>
                <a:ext cx="660240" cy="445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9CA605-ABA8-E451-362C-9A9FE6DF4B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92690" y="1279889"/>
                  <a:ext cx="677880" cy="46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886726-8263-7A9D-3638-6395B59A8A25}"/>
                  </a:ext>
                </a:extLst>
              </p14:cNvPr>
              <p14:cNvContentPartPr/>
              <p14:nvPr/>
            </p14:nvContentPartPr>
            <p14:xfrm>
              <a:off x="7303210" y="1515329"/>
              <a:ext cx="1161720" cy="459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886726-8263-7A9D-3638-6395B59A8A2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4570" y="1506689"/>
                <a:ext cx="117936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BC7A192-E7F2-E45F-D60E-C84C3C1FF197}"/>
              </a:ext>
            </a:extLst>
          </p:cNvPr>
          <p:cNvGrpSpPr/>
          <p:nvPr/>
        </p:nvGrpSpPr>
        <p:grpSpPr>
          <a:xfrm>
            <a:off x="8593450" y="1170809"/>
            <a:ext cx="1789560" cy="592560"/>
            <a:chOff x="8593450" y="1170809"/>
            <a:chExt cx="178956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6798C1-E11D-89FA-B20D-38F0E9BB0B3F}"/>
                    </a:ext>
                  </a:extLst>
                </p14:cNvPr>
                <p14:cNvContentPartPr/>
                <p14:nvPr/>
              </p14:nvContentPartPr>
              <p14:xfrm>
                <a:off x="8716930" y="1346489"/>
                <a:ext cx="800640" cy="416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6798C1-E11D-89FA-B20D-38F0E9BB0B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08290" y="1337849"/>
                  <a:ext cx="818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A4921A-4D33-6284-7276-884100B3B9F6}"/>
                    </a:ext>
                  </a:extLst>
                </p14:cNvPr>
                <p14:cNvContentPartPr/>
                <p14:nvPr/>
              </p14:nvContentPartPr>
              <p14:xfrm>
                <a:off x="8593450" y="1562489"/>
                <a:ext cx="481680" cy="3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A4921A-4D33-6284-7276-884100B3B9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84810" y="1553489"/>
                  <a:ext cx="49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77F228-5BC7-8D21-1D02-29BFD57C9CC5}"/>
                    </a:ext>
                  </a:extLst>
                </p14:cNvPr>
                <p14:cNvContentPartPr/>
                <p14:nvPr/>
              </p14:nvContentPartPr>
              <p14:xfrm>
                <a:off x="9615490" y="1170809"/>
                <a:ext cx="767520" cy="576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77F228-5BC7-8D21-1D02-29BFD57C9C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06490" y="1161809"/>
                  <a:ext cx="7851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1D45CF-3845-615D-2153-7BD0472D771B}"/>
                    </a:ext>
                  </a:extLst>
                </p14:cNvPr>
                <p14:cNvContentPartPr/>
                <p14:nvPr/>
              </p14:nvContentPartPr>
              <p14:xfrm>
                <a:off x="9799090" y="1500569"/>
                <a:ext cx="441360" cy="64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1D45CF-3845-615D-2153-7BD0472D77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0090" y="1491929"/>
                  <a:ext cx="4590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ADA94C9-AC12-3293-4073-24F720E101BE}"/>
              </a:ext>
            </a:extLst>
          </p:cNvPr>
          <p:cNvGrpSpPr/>
          <p:nvPr/>
        </p:nvGrpSpPr>
        <p:grpSpPr>
          <a:xfrm>
            <a:off x="3485410" y="1925009"/>
            <a:ext cx="4418280" cy="807840"/>
            <a:chOff x="3485410" y="1925009"/>
            <a:chExt cx="441828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672E99-D12F-E061-89CE-EFAF9B41B2F8}"/>
                    </a:ext>
                  </a:extLst>
                </p14:cNvPr>
                <p14:cNvContentPartPr/>
                <p14:nvPr/>
              </p14:nvContentPartPr>
              <p14:xfrm>
                <a:off x="3485410" y="2016449"/>
                <a:ext cx="663840" cy="394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672E99-D12F-E061-89CE-EFAF9B41B2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6770" y="2007809"/>
                  <a:ext cx="681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8A370D-C301-2C65-9426-A9F116E20792}"/>
                    </a:ext>
                  </a:extLst>
                </p14:cNvPr>
                <p14:cNvContentPartPr/>
                <p14:nvPr/>
              </p14:nvContentPartPr>
              <p14:xfrm>
                <a:off x="3618970" y="2186009"/>
                <a:ext cx="282240" cy="1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8A370D-C301-2C65-9426-A9F116E207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10330" y="2177369"/>
                  <a:ext cx="29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7FF638-E838-B267-2DBF-A629F24443CE}"/>
                    </a:ext>
                  </a:extLst>
                </p14:cNvPr>
                <p14:cNvContentPartPr/>
                <p14:nvPr/>
              </p14:nvContentPartPr>
              <p14:xfrm>
                <a:off x="4115770" y="2039129"/>
                <a:ext cx="301320" cy="332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7FF638-E838-B267-2DBF-A629F24443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07130" y="2030489"/>
                  <a:ext cx="3189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776F9D-BEF7-A475-942A-610366200E1C}"/>
                    </a:ext>
                  </a:extLst>
                </p14:cNvPr>
                <p14:cNvContentPartPr/>
                <p14:nvPr/>
              </p14:nvContentPartPr>
              <p14:xfrm>
                <a:off x="4687090" y="2118329"/>
                <a:ext cx="463320" cy="168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776F9D-BEF7-A475-942A-610366200E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8450" y="2109329"/>
                  <a:ext cx="480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943498A-350E-815F-0CF7-0463286C9677}"/>
                    </a:ext>
                  </a:extLst>
                </p14:cNvPr>
                <p14:cNvContentPartPr/>
                <p14:nvPr/>
              </p14:nvContentPartPr>
              <p14:xfrm>
                <a:off x="4912810" y="2128049"/>
                <a:ext cx="310680" cy="196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943498A-350E-815F-0CF7-0463286C96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03810" y="2119049"/>
                  <a:ext cx="32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6C8B5F-0EE9-655F-F7EF-6A4E590B5B73}"/>
                    </a:ext>
                  </a:extLst>
                </p14:cNvPr>
                <p14:cNvContentPartPr/>
                <p14:nvPr/>
              </p14:nvContentPartPr>
              <p14:xfrm>
                <a:off x="5226010" y="1925009"/>
                <a:ext cx="1232640" cy="403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6C8B5F-0EE9-655F-F7EF-6A4E590B5B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17370" y="1916369"/>
                  <a:ext cx="12502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FCD6D4-AE97-3354-0159-BE4F633F51D9}"/>
                    </a:ext>
                  </a:extLst>
                </p14:cNvPr>
                <p14:cNvContentPartPr/>
                <p14:nvPr/>
              </p14:nvContentPartPr>
              <p14:xfrm>
                <a:off x="6163450" y="2115089"/>
                <a:ext cx="66600" cy="34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FCD6D4-AE97-3354-0159-BE4F633F51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54450" y="2106089"/>
                  <a:ext cx="84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3B97AA-949F-6BA7-1E8F-CFE24D7B83E7}"/>
                    </a:ext>
                  </a:extLst>
                </p14:cNvPr>
                <p14:cNvContentPartPr/>
                <p14:nvPr/>
              </p14:nvContentPartPr>
              <p14:xfrm>
                <a:off x="5881570" y="2071889"/>
                <a:ext cx="257400" cy="29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3B97AA-949F-6BA7-1E8F-CFE24D7B83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2930" y="2063249"/>
                  <a:ext cx="27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AD674D-3F05-29FB-8A61-AE255D004481}"/>
                    </a:ext>
                  </a:extLst>
                </p14:cNvPr>
                <p14:cNvContentPartPr/>
                <p14:nvPr/>
              </p14:nvContentPartPr>
              <p14:xfrm>
                <a:off x="5352370" y="2004569"/>
                <a:ext cx="481320" cy="97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AD674D-3F05-29FB-8A61-AE255D0044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43370" y="1995569"/>
                  <a:ext cx="498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540CD2-0393-D923-5BE7-D9E2419D6AAB}"/>
                    </a:ext>
                  </a:extLst>
                </p14:cNvPr>
                <p14:cNvContentPartPr/>
                <p14:nvPr/>
              </p14:nvContentPartPr>
              <p14:xfrm>
                <a:off x="6660610" y="2169809"/>
                <a:ext cx="1243080" cy="563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540CD2-0393-D923-5BE7-D9E2419D6A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51970" y="2160809"/>
                  <a:ext cx="1260720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8251E80-8F7F-8A0A-4535-B50A77B61229}"/>
              </a:ext>
            </a:extLst>
          </p:cNvPr>
          <p:cNvGrpSpPr/>
          <p:nvPr/>
        </p:nvGrpSpPr>
        <p:grpSpPr>
          <a:xfrm>
            <a:off x="8373850" y="2040569"/>
            <a:ext cx="2449440" cy="492840"/>
            <a:chOff x="8373850" y="2040569"/>
            <a:chExt cx="244944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0804D2-97E9-0A09-CA1A-46C54047ED65}"/>
                    </a:ext>
                  </a:extLst>
                </p14:cNvPr>
                <p14:cNvContentPartPr/>
                <p14:nvPr/>
              </p14:nvContentPartPr>
              <p14:xfrm>
                <a:off x="8373850" y="2054249"/>
                <a:ext cx="253440" cy="379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0804D2-97E9-0A09-CA1A-46C54047ED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64850" y="2045609"/>
                  <a:ext cx="2710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12AEAC-EFEE-927F-7E3B-77A7DE54265A}"/>
                    </a:ext>
                  </a:extLst>
                </p14:cNvPr>
                <p14:cNvContentPartPr/>
                <p14:nvPr/>
              </p14:nvContentPartPr>
              <p14:xfrm>
                <a:off x="8518570" y="2254769"/>
                <a:ext cx="200520" cy="13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12AEAC-EFEE-927F-7E3B-77A7DE5426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09570" y="2245769"/>
                  <a:ext cx="21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C7FCF1C-E479-AECD-316A-97059ABE18D9}"/>
                    </a:ext>
                  </a:extLst>
                </p14:cNvPr>
                <p14:cNvContentPartPr/>
                <p14:nvPr/>
              </p14:nvContentPartPr>
              <p14:xfrm>
                <a:off x="8502370" y="2079449"/>
                <a:ext cx="323280" cy="53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C7FCF1C-E479-AECD-316A-97059ABE18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93370" y="2070809"/>
                  <a:ext cx="340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820AF5-1C29-7B78-3D0F-9AB2A6A81241}"/>
                    </a:ext>
                  </a:extLst>
                </p14:cNvPr>
                <p14:cNvContentPartPr/>
                <p14:nvPr/>
              </p14:nvContentPartPr>
              <p14:xfrm>
                <a:off x="8986930" y="2232089"/>
                <a:ext cx="151920" cy="24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820AF5-1C29-7B78-3D0F-9AB2A6A812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78290" y="2223449"/>
                  <a:ext cx="169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7D7D2E-B2C6-2372-293F-266E99BE5F78}"/>
                    </a:ext>
                  </a:extLst>
                </p14:cNvPr>
                <p14:cNvContentPartPr/>
                <p14:nvPr/>
              </p14:nvContentPartPr>
              <p14:xfrm>
                <a:off x="8895490" y="2329289"/>
                <a:ext cx="184680" cy="14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7D7D2E-B2C6-2372-293F-266E99BE5F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86490" y="2320289"/>
                  <a:ext cx="202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232462-BDCB-DF59-5F6C-3A2FAC695087}"/>
                    </a:ext>
                  </a:extLst>
                </p14:cNvPr>
                <p14:cNvContentPartPr/>
                <p14:nvPr/>
              </p14:nvContentPartPr>
              <p14:xfrm>
                <a:off x="9302650" y="2289329"/>
                <a:ext cx="208080" cy="164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232462-BDCB-DF59-5F6C-3A2FAC6950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94010" y="2280329"/>
                  <a:ext cx="225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85FE974-BFB6-4C33-AD46-CBCEE3699D2B}"/>
                    </a:ext>
                  </a:extLst>
                </p14:cNvPr>
                <p14:cNvContentPartPr/>
                <p14:nvPr/>
              </p14:nvContentPartPr>
              <p14:xfrm>
                <a:off x="9629530" y="2074769"/>
                <a:ext cx="194760" cy="428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85FE974-BFB6-4C33-AD46-CBCEE3699D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20890" y="2065769"/>
                  <a:ext cx="2124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0292E0-78D1-6C34-B553-1DEE1BF264F9}"/>
                    </a:ext>
                  </a:extLst>
                </p14:cNvPr>
                <p14:cNvContentPartPr/>
                <p14:nvPr/>
              </p14:nvContentPartPr>
              <p14:xfrm>
                <a:off x="9857050" y="2094929"/>
                <a:ext cx="229320" cy="317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0292E0-78D1-6C34-B553-1DEE1BF264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48410" y="2085929"/>
                  <a:ext cx="246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7222DDE-6B9C-480E-4C69-36E4C9F5BF6A}"/>
                    </a:ext>
                  </a:extLst>
                </p14:cNvPr>
                <p14:cNvContentPartPr/>
                <p14:nvPr/>
              </p14:nvContentPartPr>
              <p14:xfrm>
                <a:off x="10268170" y="2145689"/>
                <a:ext cx="50400" cy="28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7222DDE-6B9C-480E-4C69-36E4C9F5BF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59170" y="2137049"/>
                  <a:ext cx="68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440276-4919-50B5-22E5-DE9304092A09}"/>
                    </a:ext>
                  </a:extLst>
                </p14:cNvPr>
                <p14:cNvContentPartPr/>
                <p14:nvPr/>
              </p14:nvContentPartPr>
              <p14:xfrm>
                <a:off x="10123810" y="2157569"/>
                <a:ext cx="372240" cy="52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440276-4919-50B5-22E5-DE9304092A0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15170" y="2148569"/>
                  <a:ext cx="389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7730CD-6A18-01B0-235A-CC37044181A7}"/>
                    </a:ext>
                  </a:extLst>
                </p14:cNvPr>
                <p14:cNvContentPartPr/>
                <p14:nvPr/>
              </p14:nvContentPartPr>
              <p14:xfrm>
                <a:off x="10496770" y="2043089"/>
                <a:ext cx="65160" cy="490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7730CD-6A18-01B0-235A-CC37044181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87770" y="2034449"/>
                  <a:ext cx="828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3D4E7B-6B98-2D5B-473C-21AB176486C3}"/>
                    </a:ext>
                  </a:extLst>
                </p14:cNvPr>
                <p14:cNvContentPartPr/>
                <p14:nvPr/>
              </p14:nvContentPartPr>
              <p14:xfrm>
                <a:off x="10670290" y="2040569"/>
                <a:ext cx="153000" cy="143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3D4E7B-6B98-2D5B-473C-21AB176486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61650" y="2031929"/>
                  <a:ext cx="1706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722C17-5E35-151D-42CD-DCB98A98E66C}"/>
                  </a:ext>
                </a:extLst>
              </p14:cNvPr>
              <p14:cNvContentPartPr/>
              <p14:nvPr/>
            </p14:nvContentPartPr>
            <p14:xfrm>
              <a:off x="10080250" y="2949569"/>
              <a:ext cx="163800" cy="3416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722C17-5E35-151D-42CD-DCB98A98E6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71250" y="2940569"/>
                <a:ext cx="18144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6ECEDBA-EC6A-F158-402C-F954DB73CC07}"/>
              </a:ext>
            </a:extLst>
          </p:cNvPr>
          <p:cNvGrpSpPr/>
          <p:nvPr/>
        </p:nvGrpSpPr>
        <p:grpSpPr>
          <a:xfrm>
            <a:off x="9064690" y="2919689"/>
            <a:ext cx="979920" cy="316440"/>
            <a:chOff x="9064690" y="2919689"/>
            <a:chExt cx="97992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D0226F-39B3-F77A-F743-3BB5C2318716}"/>
                    </a:ext>
                  </a:extLst>
                </p14:cNvPr>
                <p14:cNvContentPartPr/>
                <p14:nvPr/>
              </p14:nvContentPartPr>
              <p14:xfrm>
                <a:off x="9569770" y="2965409"/>
                <a:ext cx="262080" cy="77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D0226F-39B3-F77A-F743-3BB5C23187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61130" y="2956769"/>
                  <a:ext cx="27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8FD99B-A8F7-72E8-F375-C16732782C07}"/>
                    </a:ext>
                  </a:extLst>
                </p14:cNvPr>
                <p14:cNvContentPartPr/>
                <p14:nvPr/>
              </p14:nvContentPartPr>
              <p14:xfrm>
                <a:off x="9538810" y="3116609"/>
                <a:ext cx="283680" cy="9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8FD99B-A8F7-72E8-F375-C16732782C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30170" y="3107609"/>
                  <a:ext cx="301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270C655-E73A-E4AC-79BA-D89A80E0A028}"/>
                    </a:ext>
                  </a:extLst>
                </p14:cNvPr>
                <p14:cNvContentPartPr/>
                <p14:nvPr/>
              </p14:nvContentPartPr>
              <p14:xfrm>
                <a:off x="9931210" y="2919689"/>
                <a:ext cx="113400" cy="316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270C655-E73A-E4AC-79BA-D89A80E0A0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22570" y="2911049"/>
                  <a:ext cx="131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D93518-0C57-53F6-21A9-DEB9A18065BF}"/>
                    </a:ext>
                  </a:extLst>
                </p14:cNvPr>
                <p14:cNvContentPartPr/>
                <p14:nvPr/>
              </p14:nvContentPartPr>
              <p14:xfrm>
                <a:off x="9064690" y="2970809"/>
                <a:ext cx="243720" cy="253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D93518-0C57-53F6-21A9-DEB9A18065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56050" y="2962169"/>
                  <a:ext cx="2613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139E0B3-FA87-A7A7-F0B6-6475FAD4A06C}"/>
              </a:ext>
            </a:extLst>
          </p:cNvPr>
          <p:cNvGrpSpPr/>
          <p:nvPr/>
        </p:nvGrpSpPr>
        <p:grpSpPr>
          <a:xfrm>
            <a:off x="10348450" y="2627729"/>
            <a:ext cx="1779840" cy="719640"/>
            <a:chOff x="10348450" y="2627729"/>
            <a:chExt cx="1779840" cy="7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91B442-964C-8262-9549-61C343BAC0C0}"/>
                    </a:ext>
                  </a:extLst>
                </p14:cNvPr>
                <p14:cNvContentPartPr/>
                <p14:nvPr/>
              </p14:nvContentPartPr>
              <p14:xfrm>
                <a:off x="10348450" y="2822489"/>
                <a:ext cx="607680" cy="437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91B442-964C-8262-9549-61C343BAC0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39450" y="2813489"/>
                  <a:ext cx="6253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505D1E-B3D7-1BD5-5CDF-B4EAB0BD9F0A}"/>
                    </a:ext>
                  </a:extLst>
                </p14:cNvPr>
                <p14:cNvContentPartPr/>
                <p14:nvPr/>
              </p14:nvContentPartPr>
              <p14:xfrm>
                <a:off x="11127490" y="3087809"/>
                <a:ext cx="106560" cy="238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505D1E-B3D7-1BD5-5CDF-B4EAB0BD9F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18490" y="3078809"/>
                  <a:ext cx="124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07DE9F-E2FB-5534-5000-EA3EB9B8C861}"/>
                    </a:ext>
                  </a:extLst>
                </p14:cNvPr>
                <p14:cNvContentPartPr/>
                <p14:nvPr/>
              </p14:nvContentPartPr>
              <p14:xfrm>
                <a:off x="11062330" y="3070889"/>
                <a:ext cx="191880" cy="159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07DE9F-E2FB-5534-5000-EA3EB9B8C8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53330" y="3061889"/>
                  <a:ext cx="209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DE6639-17DE-776A-7DF0-8FF97F6AA660}"/>
                    </a:ext>
                  </a:extLst>
                </p14:cNvPr>
                <p14:cNvContentPartPr/>
                <p14:nvPr/>
              </p14:nvContentPartPr>
              <p14:xfrm>
                <a:off x="11293810" y="3103289"/>
                <a:ext cx="87840" cy="244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DE6639-17DE-776A-7DF0-8FF97F6AA6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84810" y="3094289"/>
                  <a:ext cx="105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413D09-6874-CB4C-E618-CFF3732E70FA}"/>
                    </a:ext>
                  </a:extLst>
                </p14:cNvPr>
                <p14:cNvContentPartPr/>
                <p14:nvPr/>
              </p14:nvContentPartPr>
              <p14:xfrm>
                <a:off x="11247370" y="3142529"/>
                <a:ext cx="172800" cy="108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413D09-6874-CB4C-E618-CFF3732E70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38730" y="3133889"/>
                  <a:ext cx="190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0F8101-3917-013B-4691-6B3AF0DCA70C}"/>
                    </a:ext>
                  </a:extLst>
                </p14:cNvPr>
                <p14:cNvContentPartPr/>
                <p14:nvPr/>
              </p14:nvContentPartPr>
              <p14:xfrm>
                <a:off x="11467690" y="2803049"/>
                <a:ext cx="217080" cy="347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0F8101-3917-013B-4691-6B3AF0DCA7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58690" y="2794049"/>
                  <a:ext cx="234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91C389-8449-3E05-7D81-8DF85F4E1D15}"/>
                    </a:ext>
                  </a:extLst>
                </p14:cNvPr>
                <p14:cNvContentPartPr/>
                <p14:nvPr/>
              </p14:nvContentPartPr>
              <p14:xfrm>
                <a:off x="11619610" y="3028409"/>
                <a:ext cx="156960" cy="155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91C389-8449-3E05-7D81-8DF85F4E1D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610970" y="3019409"/>
                  <a:ext cx="174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C9BE613-5796-CA31-2F92-F3DB5DF2622F}"/>
                    </a:ext>
                  </a:extLst>
                </p14:cNvPr>
                <p14:cNvContentPartPr/>
                <p14:nvPr/>
              </p14:nvContentPartPr>
              <p14:xfrm>
                <a:off x="11782330" y="2627729"/>
                <a:ext cx="58320" cy="245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C9BE613-5796-CA31-2F92-F3DB5DF262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73690" y="2618729"/>
                  <a:ext cx="75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94265A-F880-2533-1B2E-251C7AE847B5}"/>
                    </a:ext>
                  </a:extLst>
                </p14:cNvPr>
                <p14:cNvContentPartPr/>
                <p14:nvPr/>
              </p14:nvContentPartPr>
              <p14:xfrm>
                <a:off x="11871610" y="2681009"/>
                <a:ext cx="122760" cy="127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94265A-F880-2533-1B2E-251C7AE847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62970" y="2672369"/>
                  <a:ext cx="140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F725E1-37C7-87E5-4395-9E39AA936618}"/>
                    </a:ext>
                  </a:extLst>
                </p14:cNvPr>
                <p14:cNvContentPartPr/>
                <p14:nvPr/>
              </p14:nvContentPartPr>
              <p14:xfrm>
                <a:off x="12013810" y="2747609"/>
                <a:ext cx="114480" cy="57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F725E1-37C7-87E5-4395-9E39AA9366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005170" y="2738969"/>
                  <a:ext cx="13212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FEC589-45B8-EEA0-9B0B-19F0466058E9}"/>
              </a:ext>
            </a:extLst>
          </p:cNvPr>
          <p:cNvGrpSpPr/>
          <p:nvPr/>
        </p:nvGrpSpPr>
        <p:grpSpPr>
          <a:xfrm>
            <a:off x="446290" y="3255569"/>
            <a:ext cx="3886560" cy="595080"/>
            <a:chOff x="446290" y="3255569"/>
            <a:chExt cx="388656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2EEC1B5-00F3-07AE-B787-892995C28C80}"/>
                    </a:ext>
                  </a:extLst>
                </p14:cNvPr>
                <p14:cNvContentPartPr/>
                <p14:nvPr/>
              </p14:nvContentPartPr>
              <p14:xfrm>
                <a:off x="446290" y="3259169"/>
                <a:ext cx="1320120" cy="591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2EEC1B5-00F3-07AE-B787-892995C28C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7290" y="3250529"/>
                  <a:ext cx="133776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8C3345-6FF1-5049-8C2B-3C5949B8D4D2}"/>
                    </a:ext>
                  </a:extLst>
                </p14:cNvPr>
                <p14:cNvContentPartPr/>
                <p14:nvPr/>
              </p14:nvContentPartPr>
              <p14:xfrm>
                <a:off x="2136130" y="3269969"/>
                <a:ext cx="169200" cy="284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8C3345-6FF1-5049-8C2B-3C5949B8D4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27490" y="3261329"/>
                  <a:ext cx="186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9E8F2C-0583-58CB-7ABB-6615EA502B25}"/>
                    </a:ext>
                  </a:extLst>
                </p14:cNvPr>
                <p14:cNvContentPartPr/>
                <p14:nvPr/>
              </p14:nvContentPartPr>
              <p14:xfrm>
                <a:off x="2169970" y="3415409"/>
                <a:ext cx="197280" cy="55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9E8F2C-0583-58CB-7ABB-6615EA502B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60970" y="3406409"/>
                  <a:ext cx="214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AB0D47-793C-F102-AF19-7C137EF21D9B}"/>
                    </a:ext>
                  </a:extLst>
                </p14:cNvPr>
                <p14:cNvContentPartPr/>
                <p14:nvPr/>
              </p14:nvContentPartPr>
              <p14:xfrm>
                <a:off x="2153050" y="3297329"/>
                <a:ext cx="246240" cy="60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AB0D47-793C-F102-AF19-7C137EF21D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44410" y="3288689"/>
                  <a:ext cx="263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66A9FC6-C000-B9DE-EFE1-1546D34CB3AD}"/>
                    </a:ext>
                  </a:extLst>
                </p14:cNvPr>
                <p14:cNvContentPartPr/>
                <p14:nvPr/>
              </p14:nvContentPartPr>
              <p14:xfrm>
                <a:off x="2559130" y="3422249"/>
                <a:ext cx="142200" cy="7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66A9FC6-C000-B9DE-EFE1-1546D34CB3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50490" y="3413609"/>
                  <a:ext cx="159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0C027F-A8B8-FE51-D0FC-84ED2E7DA3E8}"/>
                    </a:ext>
                  </a:extLst>
                </p14:cNvPr>
                <p14:cNvContentPartPr/>
                <p14:nvPr/>
              </p14:nvContentPartPr>
              <p14:xfrm>
                <a:off x="2505130" y="3502889"/>
                <a:ext cx="186480" cy="1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0C027F-A8B8-FE51-D0FC-84ED2E7DA3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96490" y="3493889"/>
                  <a:ext cx="204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CC2D38-7449-D3AE-7214-2DBF9BD93329}"/>
                    </a:ext>
                  </a:extLst>
                </p14:cNvPr>
                <p14:cNvContentPartPr/>
                <p14:nvPr/>
              </p14:nvContentPartPr>
              <p14:xfrm>
                <a:off x="2853250" y="3255929"/>
                <a:ext cx="201600" cy="359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CC2D38-7449-D3AE-7214-2DBF9BD933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44250" y="3246929"/>
                  <a:ext cx="2192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560FA4-281B-85A6-F27A-141B4713C959}"/>
                    </a:ext>
                  </a:extLst>
                </p14:cNvPr>
                <p14:cNvContentPartPr/>
                <p14:nvPr/>
              </p14:nvContentPartPr>
              <p14:xfrm>
                <a:off x="3130810" y="3367889"/>
                <a:ext cx="190080" cy="245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560FA4-281B-85A6-F27A-141B4713C9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22170" y="3358889"/>
                  <a:ext cx="207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F67C0D-D147-2358-52DD-D55140D46D3D}"/>
                    </a:ext>
                  </a:extLst>
                </p14:cNvPr>
                <p14:cNvContentPartPr/>
                <p14:nvPr/>
              </p14:nvContentPartPr>
              <p14:xfrm>
                <a:off x="3390010" y="3258089"/>
                <a:ext cx="245520" cy="361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F67C0D-D147-2358-52DD-D55140D46D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81370" y="3249089"/>
                  <a:ext cx="263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60C426D-5F8C-A81C-7BF1-E54C57E4F1F0}"/>
                    </a:ext>
                  </a:extLst>
                </p14:cNvPr>
                <p14:cNvContentPartPr/>
                <p14:nvPr/>
              </p14:nvContentPartPr>
              <p14:xfrm>
                <a:off x="3720130" y="3473729"/>
                <a:ext cx="185400" cy="10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60C426D-5F8C-A81C-7BF1-E54C57E4F1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11490" y="3464729"/>
                  <a:ext cx="20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0F20C7-F90D-E5B6-92F9-95F89EF933C6}"/>
                    </a:ext>
                  </a:extLst>
                </p14:cNvPr>
                <p14:cNvContentPartPr/>
                <p14:nvPr/>
              </p14:nvContentPartPr>
              <p14:xfrm>
                <a:off x="3981490" y="3255569"/>
                <a:ext cx="351360" cy="365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0F20C7-F90D-E5B6-92F9-95F89EF933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72490" y="3246929"/>
                  <a:ext cx="36900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5DCE27B-1F26-D46A-14E2-53366FB13074}"/>
                  </a:ext>
                </a:extLst>
              </p14:cNvPr>
              <p14:cNvContentPartPr/>
              <p14:nvPr/>
            </p14:nvContentPartPr>
            <p14:xfrm>
              <a:off x="4567570" y="3659129"/>
              <a:ext cx="114120" cy="1389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5DCE27B-1F26-D46A-14E2-53366FB1307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558570" y="3650129"/>
                <a:ext cx="13176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84DFF00-7D11-690A-2F32-283C7E595D9D}"/>
              </a:ext>
            </a:extLst>
          </p:cNvPr>
          <p:cNvGrpSpPr/>
          <p:nvPr/>
        </p:nvGrpSpPr>
        <p:grpSpPr>
          <a:xfrm>
            <a:off x="5350570" y="3281129"/>
            <a:ext cx="1368360" cy="572400"/>
            <a:chOff x="5350570" y="3281129"/>
            <a:chExt cx="136836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C1AF93-8775-688F-58DE-CA9DBAD1FEAC}"/>
                    </a:ext>
                  </a:extLst>
                </p14:cNvPr>
                <p14:cNvContentPartPr/>
                <p14:nvPr/>
              </p14:nvContentPartPr>
              <p14:xfrm>
                <a:off x="5350570" y="3285449"/>
                <a:ext cx="201960" cy="373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C1AF93-8775-688F-58DE-CA9DBAD1FE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41930" y="3276809"/>
                  <a:ext cx="219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A6D434-7843-69AB-6239-38BF192712BC}"/>
                    </a:ext>
                  </a:extLst>
                </p14:cNvPr>
                <p14:cNvContentPartPr/>
                <p14:nvPr/>
              </p14:nvContentPartPr>
              <p14:xfrm>
                <a:off x="5593210" y="3596489"/>
                <a:ext cx="16560" cy="51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A6D434-7843-69AB-6239-38BF192712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84570" y="3587849"/>
                  <a:ext cx="3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BEB694-3E20-0A18-DAF5-BE3BBD92782B}"/>
                    </a:ext>
                  </a:extLst>
                </p14:cNvPr>
                <p14:cNvContentPartPr/>
                <p14:nvPr/>
              </p14:nvContentPartPr>
              <p14:xfrm>
                <a:off x="5713450" y="3325769"/>
                <a:ext cx="160920" cy="334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BEB694-3E20-0A18-DAF5-BE3BBD9278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04450" y="3316769"/>
                  <a:ext cx="178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3A872B-5C71-1F61-8934-C28BCCCEF6E2}"/>
                    </a:ext>
                  </a:extLst>
                </p14:cNvPr>
                <p14:cNvContentPartPr/>
                <p14:nvPr/>
              </p14:nvContentPartPr>
              <p14:xfrm>
                <a:off x="5720650" y="3464369"/>
                <a:ext cx="201960" cy="3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3A872B-5C71-1F61-8934-C28BCCCEF6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11650" y="3455369"/>
                  <a:ext cx="219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B7EC76-EF2C-CA75-4CF6-0A7BBD1C0512}"/>
                    </a:ext>
                  </a:extLst>
                </p14:cNvPr>
                <p14:cNvContentPartPr/>
                <p14:nvPr/>
              </p14:nvContentPartPr>
              <p14:xfrm>
                <a:off x="5785810" y="3304529"/>
                <a:ext cx="186840" cy="41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B7EC76-EF2C-CA75-4CF6-0A7BBD1C05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77170" y="3295889"/>
                  <a:ext cx="20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E1F50D-4936-1004-786E-D6945BD94A21}"/>
                    </a:ext>
                  </a:extLst>
                </p14:cNvPr>
                <p14:cNvContentPartPr/>
                <p14:nvPr/>
              </p14:nvContentPartPr>
              <p14:xfrm>
                <a:off x="5950690" y="3589289"/>
                <a:ext cx="47160" cy="27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E1F50D-4936-1004-786E-D6945BD94A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42050" y="3580289"/>
                  <a:ext cx="6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4CED9A-8FEA-D59F-A94D-4155CFEFC601}"/>
                    </a:ext>
                  </a:extLst>
                </p14:cNvPr>
                <p14:cNvContentPartPr/>
                <p14:nvPr/>
              </p14:nvContentPartPr>
              <p14:xfrm>
                <a:off x="6396370" y="3281129"/>
                <a:ext cx="322560" cy="572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4CED9A-8FEA-D59F-A94D-4155CFEFC6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87370" y="3272489"/>
                  <a:ext cx="340200" cy="59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1445D33-E59F-6734-55CA-01374378F4EE}"/>
                  </a:ext>
                </a:extLst>
              </p14:cNvPr>
              <p14:cNvContentPartPr/>
              <p14:nvPr/>
            </p14:nvContentPartPr>
            <p14:xfrm>
              <a:off x="7140490" y="3295169"/>
              <a:ext cx="204480" cy="374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1445D33-E59F-6734-55CA-01374378F4E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131850" y="3286169"/>
                <a:ext cx="22212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6C2C7F-C8F4-61E7-E10A-25C780EF90F6}"/>
              </a:ext>
            </a:extLst>
          </p:cNvPr>
          <p:cNvGrpSpPr/>
          <p:nvPr/>
        </p:nvGrpSpPr>
        <p:grpSpPr>
          <a:xfrm>
            <a:off x="7597330" y="3385169"/>
            <a:ext cx="3414960" cy="543960"/>
            <a:chOff x="7597330" y="3385169"/>
            <a:chExt cx="341496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1E3A50-5F63-80C3-889F-CEED1BF27837}"/>
                    </a:ext>
                  </a:extLst>
                </p14:cNvPr>
                <p14:cNvContentPartPr/>
                <p14:nvPr/>
              </p14:nvContentPartPr>
              <p14:xfrm>
                <a:off x="7597330" y="3385169"/>
                <a:ext cx="1326240" cy="380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1E3A50-5F63-80C3-889F-CEED1BF278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88330" y="3376169"/>
                  <a:ext cx="1343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2640C0-6E2A-CDFF-88F8-4F5057AFE948}"/>
                    </a:ext>
                  </a:extLst>
                </p14:cNvPr>
                <p14:cNvContentPartPr/>
                <p14:nvPr/>
              </p14:nvContentPartPr>
              <p14:xfrm>
                <a:off x="8246410" y="3516209"/>
                <a:ext cx="358200" cy="14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2640C0-6E2A-CDFF-88F8-4F5057AFE9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37770" y="3507569"/>
                  <a:ext cx="37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D28934-E7CF-61A2-0C1E-4D9052FDABB4}"/>
                    </a:ext>
                  </a:extLst>
                </p14:cNvPr>
                <p14:cNvContentPartPr/>
                <p14:nvPr/>
              </p14:nvContentPartPr>
              <p14:xfrm>
                <a:off x="9205450" y="3551489"/>
                <a:ext cx="174240" cy="101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D28934-E7CF-61A2-0C1E-4D9052FDAB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96810" y="3542849"/>
                  <a:ext cx="19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BCCDFB-79AE-82A4-5152-70B6A50A72AA}"/>
                    </a:ext>
                  </a:extLst>
                </p14:cNvPr>
                <p14:cNvContentPartPr/>
                <p14:nvPr/>
              </p14:nvContentPartPr>
              <p14:xfrm>
                <a:off x="9133450" y="3729329"/>
                <a:ext cx="212040" cy="2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BCCDFB-79AE-82A4-5152-70B6A50A72A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24450" y="3720329"/>
                  <a:ext cx="22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5C8C9B-9E46-E302-22A2-9C94627912A6}"/>
                    </a:ext>
                  </a:extLst>
                </p14:cNvPr>
                <p14:cNvContentPartPr/>
                <p14:nvPr/>
              </p14:nvContentPartPr>
              <p14:xfrm>
                <a:off x="9625210" y="3512969"/>
                <a:ext cx="244440" cy="316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5C8C9B-9E46-E302-22A2-9C94627912A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16210" y="3504329"/>
                  <a:ext cx="262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6846B2-DFEB-54F2-ABE0-658F9A63132B}"/>
                    </a:ext>
                  </a:extLst>
                </p14:cNvPr>
                <p14:cNvContentPartPr/>
                <p14:nvPr/>
              </p14:nvContentPartPr>
              <p14:xfrm>
                <a:off x="9983050" y="3517649"/>
                <a:ext cx="317520" cy="300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6846B2-DFEB-54F2-ABE0-658F9A6313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74050" y="3508649"/>
                  <a:ext cx="335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95510E-5F7A-FD91-8A7F-28FF10690A88}"/>
                    </a:ext>
                  </a:extLst>
                </p14:cNvPr>
                <p14:cNvContentPartPr/>
                <p14:nvPr/>
              </p14:nvContentPartPr>
              <p14:xfrm>
                <a:off x="10354570" y="3690809"/>
                <a:ext cx="188640" cy="145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95510E-5F7A-FD91-8A7F-28FF10690A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45930" y="3682169"/>
                  <a:ext cx="20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FF02DC-E776-F901-1928-40A00BC25335}"/>
                    </a:ext>
                  </a:extLst>
                </p14:cNvPr>
                <p14:cNvContentPartPr/>
                <p14:nvPr/>
              </p14:nvContentPartPr>
              <p14:xfrm>
                <a:off x="10626010" y="3527729"/>
                <a:ext cx="386280" cy="401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FF02DC-E776-F901-1928-40A00BC253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17370" y="3518729"/>
                  <a:ext cx="40392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1DE0BBF-402C-F1C2-6929-2D3BEC93E107}"/>
                  </a:ext>
                </a:extLst>
              </p14:cNvPr>
              <p14:cNvContentPartPr/>
              <p14:nvPr/>
            </p14:nvContentPartPr>
            <p14:xfrm>
              <a:off x="1924450" y="4640129"/>
              <a:ext cx="194040" cy="1051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1DE0BBF-402C-F1C2-6929-2D3BEC93E10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915810" y="4631129"/>
                <a:ext cx="2116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D8FAD8C-274F-DDF5-1C59-37CA4BDA8BC2}"/>
              </a:ext>
            </a:extLst>
          </p:cNvPr>
          <p:cNvGrpSpPr/>
          <p:nvPr/>
        </p:nvGrpSpPr>
        <p:grpSpPr>
          <a:xfrm>
            <a:off x="1684690" y="3944609"/>
            <a:ext cx="1185120" cy="832320"/>
            <a:chOff x="1684690" y="3944609"/>
            <a:chExt cx="118512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CAE851E-722A-C86D-8E07-12AEAEE4F839}"/>
                    </a:ext>
                  </a:extLst>
                </p14:cNvPr>
                <p14:cNvContentPartPr/>
                <p14:nvPr/>
              </p14:nvContentPartPr>
              <p14:xfrm>
                <a:off x="1691170" y="3944609"/>
                <a:ext cx="664560" cy="612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CAE851E-722A-C86D-8E07-12AEAEE4F8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82530" y="3935969"/>
                  <a:ext cx="6822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6FAADE3-B1EA-5B05-C6D9-903294DCEB78}"/>
                    </a:ext>
                  </a:extLst>
                </p14:cNvPr>
                <p14:cNvContentPartPr/>
                <p14:nvPr/>
              </p14:nvContentPartPr>
              <p14:xfrm>
                <a:off x="2008330" y="4103369"/>
                <a:ext cx="132840" cy="251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6FAADE3-B1EA-5B05-C6D9-903294DCEB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99690" y="4094729"/>
                  <a:ext cx="150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AF53AD-C9FC-0376-FFFB-AF93A0E59645}"/>
                    </a:ext>
                  </a:extLst>
                </p14:cNvPr>
                <p14:cNvContentPartPr/>
                <p14:nvPr/>
              </p14:nvContentPartPr>
              <p14:xfrm>
                <a:off x="2074570" y="4202009"/>
                <a:ext cx="136440" cy="29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AF53AD-C9FC-0376-FFFB-AF93A0E596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65930" y="4193009"/>
                  <a:ext cx="154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05380CD-BBF0-6F68-8B9B-7A516677F282}"/>
                    </a:ext>
                  </a:extLst>
                </p14:cNvPr>
                <p14:cNvContentPartPr/>
                <p14:nvPr/>
              </p14:nvContentPartPr>
              <p14:xfrm>
                <a:off x="2086090" y="4083209"/>
                <a:ext cx="225000" cy="82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05380CD-BBF0-6F68-8B9B-7A516677F2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77450" y="4074209"/>
                  <a:ext cx="242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9188BA6-60E3-5E0B-E552-1D4EB4CAF7FD}"/>
                    </a:ext>
                  </a:extLst>
                </p14:cNvPr>
                <p14:cNvContentPartPr/>
                <p14:nvPr/>
              </p14:nvContentPartPr>
              <p14:xfrm>
                <a:off x="1904650" y="4463369"/>
                <a:ext cx="384840" cy="19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9188BA6-60E3-5E0B-E552-1D4EB4CAF7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96010" y="4454729"/>
                  <a:ext cx="40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BD5472B-BBA0-2D9E-7AE8-4399EB2994D2}"/>
                    </a:ext>
                  </a:extLst>
                </p14:cNvPr>
                <p14:cNvContentPartPr/>
                <p14:nvPr/>
              </p14:nvContentPartPr>
              <p14:xfrm>
                <a:off x="1684690" y="4475609"/>
                <a:ext cx="114120" cy="301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BD5472B-BBA0-2D9E-7AE8-4399EB2994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76050" y="4466969"/>
                  <a:ext cx="131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BA14D4B-2EBA-B856-84D1-FCA63D2FDC4B}"/>
                    </a:ext>
                  </a:extLst>
                </p14:cNvPr>
                <p14:cNvContentPartPr/>
                <p14:nvPr/>
              </p14:nvContentPartPr>
              <p14:xfrm>
                <a:off x="2209210" y="4455809"/>
                <a:ext cx="481320" cy="10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BA14D4B-2EBA-B856-84D1-FCA63D2FDC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00570" y="4446809"/>
                  <a:ext cx="498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414EA5-CD4C-7084-A74D-661A5AF62BBD}"/>
                    </a:ext>
                  </a:extLst>
                </p14:cNvPr>
                <p14:cNvContentPartPr/>
                <p14:nvPr/>
              </p14:nvContentPartPr>
              <p14:xfrm>
                <a:off x="2313610" y="3987089"/>
                <a:ext cx="556200" cy="63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414EA5-CD4C-7084-A74D-661A5AF62B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4970" y="3978089"/>
                  <a:ext cx="5738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B0D47A4-C097-0A5E-18EC-DD0FC5A0C1C2}"/>
              </a:ext>
            </a:extLst>
          </p:cNvPr>
          <p:cNvGrpSpPr/>
          <p:nvPr/>
        </p:nvGrpSpPr>
        <p:grpSpPr>
          <a:xfrm>
            <a:off x="3310450" y="4038569"/>
            <a:ext cx="1364400" cy="736560"/>
            <a:chOff x="3310450" y="4038569"/>
            <a:chExt cx="1364400" cy="7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A38EA-1B54-4165-D0AF-9D295D205663}"/>
                    </a:ext>
                  </a:extLst>
                </p14:cNvPr>
                <p14:cNvContentPartPr/>
                <p14:nvPr/>
              </p14:nvContentPartPr>
              <p14:xfrm>
                <a:off x="3355090" y="4265729"/>
                <a:ext cx="192960" cy="95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A38EA-1B54-4165-D0AF-9D295D2056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46090" y="4257089"/>
                  <a:ext cx="21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1267D8-DA2B-256A-37E2-861EAC7B30E4}"/>
                    </a:ext>
                  </a:extLst>
                </p14:cNvPr>
                <p14:cNvContentPartPr/>
                <p14:nvPr/>
              </p14:nvContentPartPr>
              <p14:xfrm>
                <a:off x="3310450" y="4415129"/>
                <a:ext cx="267840" cy="16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1267D8-DA2B-256A-37E2-861EAC7B30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01450" y="4406489"/>
                  <a:ext cx="28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73BD72-8CBF-D785-9947-467B04235628}"/>
                    </a:ext>
                  </a:extLst>
                </p14:cNvPr>
                <p14:cNvContentPartPr/>
                <p14:nvPr/>
              </p14:nvContentPartPr>
              <p14:xfrm>
                <a:off x="3825970" y="4038569"/>
                <a:ext cx="848880" cy="736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73BD72-8CBF-D785-9947-467B042356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16970" y="4029569"/>
                  <a:ext cx="866520" cy="75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0BCA140-9967-8563-9569-066B11E2C914}"/>
              </a:ext>
            </a:extLst>
          </p:cNvPr>
          <p:cNvGrpSpPr/>
          <p:nvPr/>
        </p:nvGrpSpPr>
        <p:grpSpPr>
          <a:xfrm>
            <a:off x="4014250" y="4215689"/>
            <a:ext cx="392760" cy="586440"/>
            <a:chOff x="4014250" y="4215689"/>
            <a:chExt cx="39276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5D4293-2CEC-DA58-E1EA-7D30FB262A44}"/>
                    </a:ext>
                  </a:extLst>
                </p14:cNvPr>
                <p14:cNvContentPartPr/>
                <p14:nvPr/>
              </p14:nvContentPartPr>
              <p14:xfrm>
                <a:off x="4090210" y="4215689"/>
                <a:ext cx="129600" cy="206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5D4293-2CEC-DA58-E1EA-7D30FB262A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81570" y="4206689"/>
                  <a:ext cx="147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08CDFA-945E-9BD6-3574-6D048A4E5AEC}"/>
                    </a:ext>
                  </a:extLst>
                </p14:cNvPr>
                <p14:cNvContentPartPr/>
                <p14:nvPr/>
              </p14:nvContentPartPr>
              <p14:xfrm>
                <a:off x="4277410" y="4264649"/>
                <a:ext cx="129600" cy="146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08CDFA-945E-9BD6-3574-6D048A4E5A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8770" y="4255649"/>
                  <a:ext cx="147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937FB80-C253-2FBD-6E30-CDC0908021D5}"/>
                    </a:ext>
                  </a:extLst>
                </p14:cNvPr>
                <p14:cNvContentPartPr/>
                <p14:nvPr/>
              </p14:nvContentPartPr>
              <p14:xfrm>
                <a:off x="4014250" y="4492529"/>
                <a:ext cx="330120" cy="21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937FB80-C253-2FBD-6E30-CDC0908021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05250" y="4483529"/>
                  <a:ext cx="347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515691-579E-0FED-B80F-A3F1482E124C}"/>
                    </a:ext>
                  </a:extLst>
                </p14:cNvPr>
                <p14:cNvContentPartPr/>
                <p14:nvPr/>
              </p14:nvContentPartPr>
              <p14:xfrm>
                <a:off x="4084810" y="4618169"/>
                <a:ext cx="28080" cy="183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515691-579E-0FED-B80F-A3F1482E12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76170" y="4609169"/>
                  <a:ext cx="45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879C92-A7F4-773D-B666-C0CA5D7E24EF}"/>
                    </a:ext>
                  </a:extLst>
                </p14:cNvPr>
                <p14:cNvContentPartPr/>
                <p14:nvPr/>
              </p14:nvContentPartPr>
              <p14:xfrm>
                <a:off x="4205050" y="4628249"/>
                <a:ext cx="48600" cy="170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879C92-A7F4-773D-B666-C0CA5D7E24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96410" y="4619249"/>
                  <a:ext cx="662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CBCC421-2BB4-83E6-63B4-F6E89AA1F73F}"/>
              </a:ext>
            </a:extLst>
          </p:cNvPr>
          <p:cNvGrpSpPr/>
          <p:nvPr/>
        </p:nvGrpSpPr>
        <p:grpSpPr>
          <a:xfrm>
            <a:off x="332890" y="4181849"/>
            <a:ext cx="910080" cy="356400"/>
            <a:chOff x="332890" y="4181849"/>
            <a:chExt cx="91008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83A72E-DE05-254F-B916-9D496FB54E6C}"/>
                    </a:ext>
                  </a:extLst>
                </p14:cNvPr>
                <p14:cNvContentPartPr/>
                <p14:nvPr/>
              </p14:nvContentPartPr>
              <p14:xfrm>
                <a:off x="691810" y="4235129"/>
                <a:ext cx="49680" cy="268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83A72E-DE05-254F-B916-9D496FB54E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2810" y="4226129"/>
                  <a:ext cx="67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508827A-9404-45C7-EC01-DB0422C88E77}"/>
                    </a:ext>
                  </a:extLst>
                </p14:cNvPr>
                <p14:cNvContentPartPr/>
                <p14:nvPr/>
              </p14:nvContentPartPr>
              <p14:xfrm>
                <a:off x="570490" y="4181849"/>
                <a:ext cx="361440" cy="101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508827A-9404-45C7-EC01-DB0422C88E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1490" y="4172849"/>
                  <a:ext cx="379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BD9638B-3875-F8FA-0BB0-11390AC7D96B}"/>
                    </a:ext>
                  </a:extLst>
                </p14:cNvPr>
                <p14:cNvContentPartPr/>
                <p14:nvPr/>
              </p14:nvContentPartPr>
              <p14:xfrm>
                <a:off x="1041730" y="4305329"/>
                <a:ext cx="195120" cy="42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BD9638B-3875-F8FA-0BB0-11390AC7D9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2730" y="4296329"/>
                  <a:ext cx="21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D3093C-68FB-8C26-EB15-DFC4A9212A72}"/>
                    </a:ext>
                  </a:extLst>
                </p14:cNvPr>
                <p14:cNvContentPartPr/>
                <p14:nvPr/>
              </p14:nvContentPartPr>
              <p14:xfrm>
                <a:off x="1008970" y="4416929"/>
                <a:ext cx="234000" cy="22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D3093C-68FB-8C26-EB15-DFC4A9212A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0330" y="4407929"/>
                  <a:ext cx="25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5195819-7937-2935-4BEC-4A5C2CCB9C9D}"/>
                    </a:ext>
                  </a:extLst>
                </p14:cNvPr>
                <p14:cNvContentPartPr/>
                <p14:nvPr/>
              </p14:nvContentPartPr>
              <p14:xfrm>
                <a:off x="332890" y="4187249"/>
                <a:ext cx="198720" cy="351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5195819-7937-2935-4BEC-4A5C2CCB9C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3890" y="4178249"/>
                  <a:ext cx="21636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A7C78AA-77E3-D53F-E025-9D929CB0D95E}"/>
              </a:ext>
            </a:extLst>
          </p:cNvPr>
          <p:cNvGrpSpPr/>
          <p:nvPr/>
        </p:nvGrpSpPr>
        <p:grpSpPr>
          <a:xfrm>
            <a:off x="4845850" y="4207409"/>
            <a:ext cx="2185200" cy="386640"/>
            <a:chOff x="4845850" y="4207409"/>
            <a:chExt cx="218520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BB8F20-2EFE-4010-E371-F690E7FE5233}"/>
                    </a:ext>
                  </a:extLst>
                </p14:cNvPr>
                <p14:cNvContentPartPr/>
                <p14:nvPr/>
              </p14:nvContentPartPr>
              <p14:xfrm>
                <a:off x="4873210" y="4365089"/>
                <a:ext cx="245160" cy="8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BB8F20-2EFE-4010-E371-F690E7FE52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4210" y="4356089"/>
                  <a:ext cx="26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EF354D-CAA5-24B7-CF1E-E2B949A98173}"/>
                    </a:ext>
                  </a:extLst>
                </p14:cNvPr>
                <p14:cNvContentPartPr/>
                <p14:nvPr/>
              </p14:nvContentPartPr>
              <p14:xfrm>
                <a:off x="4845850" y="4463009"/>
                <a:ext cx="295200" cy="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EF354D-CAA5-24B7-CF1E-E2B949A9817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36850" y="4454369"/>
                  <a:ext cx="312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1B7E5B-B323-3927-E6A9-F259D2551DE4}"/>
                    </a:ext>
                  </a:extLst>
                </p14:cNvPr>
                <p14:cNvContentPartPr/>
                <p14:nvPr/>
              </p14:nvContentPartPr>
              <p14:xfrm>
                <a:off x="5368570" y="4207409"/>
                <a:ext cx="26280" cy="31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1B7E5B-B323-3927-E6A9-F259D2551D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59930" y="4198769"/>
                  <a:ext cx="43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B6AE67-4C49-3821-3841-320CF30CA9D2}"/>
                    </a:ext>
                  </a:extLst>
                </p14:cNvPr>
                <p14:cNvContentPartPr/>
                <p14:nvPr/>
              </p14:nvContentPartPr>
              <p14:xfrm>
                <a:off x="5534530" y="4479929"/>
                <a:ext cx="36360" cy="27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B6AE67-4C49-3821-3841-320CF30CA9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25530" y="4470929"/>
                  <a:ext cx="54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D93848-1544-FA3D-0B34-F9A67DC00691}"/>
                    </a:ext>
                  </a:extLst>
                </p14:cNvPr>
                <p14:cNvContentPartPr/>
                <p14:nvPr/>
              </p14:nvContentPartPr>
              <p14:xfrm>
                <a:off x="5483410" y="4478489"/>
                <a:ext cx="68400" cy="32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D93848-1544-FA3D-0B34-F9A67DC006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74410" y="4469849"/>
                  <a:ext cx="86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FB4A84-0F90-197B-8EF2-9C376EDB4CB1}"/>
                    </a:ext>
                  </a:extLst>
                </p14:cNvPr>
                <p14:cNvContentPartPr/>
                <p14:nvPr/>
              </p14:nvContentPartPr>
              <p14:xfrm>
                <a:off x="6076330" y="4227929"/>
                <a:ext cx="259200" cy="293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FB4A84-0F90-197B-8EF2-9C376EDB4C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67330" y="4219289"/>
                  <a:ext cx="276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D1DC16C-E197-D29C-D445-21681CFD2EAC}"/>
                    </a:ext>
                  </a:extLst>
                </p14:cNvPr>
                <p14:cNvContentPartPr/>
                <p14:nvPr/>
              </p14:nvContentPartPr>
              <p14:xfrm>
                <a:off x="6454690" y="4437449"/>
                <a:ext cx="23040" cy="10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D1DC16C-E197-D29C-D445-21681CFD2EA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45690" y="4428449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7FB09B-284C-71FC-DBB2-01EC95CCDC83}"/>
                    </a:ext>
                  </a:extLst>
                </p14:cNvPr>
                <p14:cNvContentPartPr/>
                <p14:nvPr/>
              </p14:nvContentPartPr>
              <p14:xfrm>
                <a:off x="6428050" y="4415129"/>
                <a:ext cx="193680" cy="138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7FB09B-284C-71FC-DBB2-01EC95CCDC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19410" y="4406489"/>
                  <a:ext cx="21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AA7A7D-2CF8-689F-582C-AEB835D8C89B}"/>
                    </a:ext>
                  </a:extLst>
                </p14:cNvPr>
                <p14:cNvContentPartPr/>
                <p14:nvPr/>
              </p14:nvContentPartPr>
              <p14:xfrm>
                <a:off x="6689050" y="4252769"/>
                <a:ext cx="342000" cy="341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AA7A7D-2CF8-689F-582C-AEB835D8C8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80050" y="4243769"/>
                  <a:ext cx="359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B606486-167B-1218-BE7D-769909F2ADF9}"/>
                    </a:ext>
                  </a:extLst>
                </p14:cNvPr>
                <p14:cNvContentPartPr/>
                <p14:nvPr/>
              </p14:nvContentPartPr>
              <p14:xfrm>
                <a:off x="5647210" y="4257809"/>
                <a:ext cx="219960" cy="277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B606486-167B-1218-BE7D-769909F2AD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38570" y="4248809"/>
                  <a:ext cx="23760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B632D02-B427-52F3-A0B4-5E945CADB9F3}"/>
                  </a:ext>
                </a:extLst>
              </p14:cNvPr>
              <p14:cNvContentPartPr/>
              <p14:nvPr/>
            </p14:nvContentPartPr>
            <p14:xfrm>
              <a:off x="6608410" y="793889"/>
              <a:ext cx="228600" cy="2772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B632D02-B427-52F3-A0B4-5E945CADB9F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599770" y="784889"/>
                <a:ext cx="2462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FADCF5E-7865-1005-1127-720253754661}"/>
                  </a:ext>
                </a:extLst>
              </p14:cNvPr>
              <p14:cNvContentPartPr/>
              <p14:nvPr/>
            </p14:nvContentPartPr>
            <p14:xfrm>
              <a:off x="580930" y="5225129"/>
              <a:ext cx="1236960" cy="4510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FADCF5E-7865-1005-1127-72025375466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71930" y="5216129"/>
                <a:ext cx="125460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28C351F-B3B5-ACE6-4554-FD41FDE33FA4}"/>
              </a:ext>
            </a:extLst>
          </p:cNvPr>
          <p:cNvGrpSpPr/>
          <p:nvPr/>
        </p:nvGrpSpPr>
        <p:grpSpPr>
          <a:xfrm>
            <a:off x="2010850" y="5002649"/>
            <a:ext cx="1564920" cy="465120"/>
            <a:chOff x="2010850" y="5002649"/>
            <a:chExt cx="156492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ACD6C91-4B6F-2018-BD09-604C17DF96A9}"/>
                    </a:ext>
                  </a:extLst>
                </p14:cNvPr>
                <p14:cNvContentPartPr/>
                <p14:nvPr/>
              </p14:nvContentPartPr>
              <p14:xfrm>
                <a:off x="2010850" y="5002649"/>
                <a:ext cx="1564920" cy="465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ACD6C91-4B6F-2018-BD09-604C17DF96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02210" y="4994009"/>
                  <a:ext cx="15825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C4FF858-116E-F995-AFB5-7A47C7F1C064}"/>
                    </a:ext>
                  </a:extLst>
                </p14:cNvPr>
                <p14:cNvContentPartPr/>
                <p14:nvPr/>
              </p14:nvContentPartPr>
              <p14:xfrm>
                <a:off x="2604130" y="5141969"/>
                <a:ext cx="520200" cy="70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C4FF858-116E-F995-AFB5-7A47C7F1C0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95130" y="5133329"/>
                  <a:ext cx="5378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19749EA-ED1F-366A-7366-69BF6BA58934}"/>
              </a:ext>
            </a:extLst>
          </p:cNvPr>
          <p:cNvGrpSpPr/>
          <p:nvPr/>
        </p:nvGrpSpPr>
        <p:grpSpPr>
          <a:xfrm>
            <a:off x="4058170" y="5006609"/>
            <a:ext cx="4271400" cy="590040"/>
            <a:chOff x="4058170" y="5006609"/>
            <a:chExt cx="427140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8C2EB9-8452-AE7E-0CC9-97A31BD33019}"/>
                    </a:ext>
                  </a:extLst>
                </p14:cNvPr>
                <p14:cNvContentPartPr/>
                <p14:nvPr/>
              </p14:nvContentPartPr>
              <p14:xfrm>
                <a:off x="4138810" y="5178329"/>
                <a:ext cx="45360" cy="254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8C2EB9-8452-AE7E-0CC9-97A31BD330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29810" y="5169329"/>
                  <a:ext cx="63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DB8376A-4AED-6A34-CB2B-1E9BE156F237}"/>
                    </a:ext>
                  </a:extLst>
                </p14:cNvPr>
                <p14:cNvContentPartPr/>
                <p14:nvPr/>
              </p14:nvContentPartPr>
              <p14:xfrm>
                <a:off x="4058170" y="5153489"/>
                <a:ext cx="313560" cy="30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DB8376A-4AED-6A34-CB2B-1E9BE156F2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49530" y="5144849"/>
                  <a:ext cx="33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60D2B33-9C6E-498F-8C06-91BD86B509CB}"/>
                    </a:ext>
                  </a:extLst>
                </p14:cNvPr>
                <p14:cNvContentPartPr/>
                <p14:nvPr/>
              </p14:nvContentPartPr>
              <p14:xfrm>
                <a:off x="4259770" y="5467049"/>
                <a:ext cx="118440" cy="129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60D2B33-9C6E-498F-8C06-91BD86B509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51130" y="5458049"/>
                  <a:ext cx="136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91FB431-FFFF-1A38-F8ED-37929CBFB8FF}"/>
                    </a:ext>
                  </a:extLst>
                </p14:cNvPr>
                <p14:cNvContentPartPr/>
                <p14:nvPr/>
              </p14:nvContentPartPr>
              <p14:xfrm>
                <a:off x="4651090" y="5189129"/>
                <a:ext cx="192600" cy="14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91FB431-FFFF-1A38-F8ED-37929CBFB8F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42090" y="5180489"/>
                  <a:ext cx="21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7A2A40C-7C13-CB35-C8F1-739F8FC5A41C}"/>
                    </a:ext>
                  </a:extLst>
                </p14:cNvPr>
                <p14:cNvContentPartPr/>
                <p14:nvPr/>
              </p14:nvContentPartPr>
              <p14:xfrm>
                <a:off x="4635250" y="5270129"/>
                <a:ext cx="188280" cy="30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7A2A40C-7C13-CB35-C8F1-739F8FC5A4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26250" y="5261129"/>
                  <a:ext cx="20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83D9C25-CA5A-D94A-70DB-30B39335F4F1}"/>
                    </a:ext>
                  </a:extLst>
                </p14:cNvPr>
                <p14:cNvContentPartPr/>
                <p14:nvPr/>
              </p14:nvContentPartPr>
              <p14:xfrm>
                <a:off x="5017210" y="5092289"/>
                <a:ext cx="209160" cy="294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83D9C25-CA5A-D94A-70DB-30B39335F4F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08570" y="5083289"/>
                  <a:ext cx="226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95D9398-58CA-C755-F2A4-857BFA99D784}"/>
                    </a:ext>
                  </a:extLst>
                </p14:cNvPr>
                <p14:cNvContentPartPr/>
                <p14:nvPr/>
              </p14:nvContentPartPr>
              <p14:xfrm>
                <a:off x="5351290" y="5006609"/>
                <a:ext cx="187200" cy="408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95D9398-58CA-C755-F2A4-857BFA99D7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42290" y="4997609"/>
                  <a:ext cx="2048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A9CCF87-EEE0-F1DB-121A-8060FEB53B9C}"/>
                    </a:ext>
                  </a:extLst>
                </p14:cNvPr>
                <p14:cNvContentPartPr/>
                <p14:nvPr/>
              </p14:nvContentPartPr>
              <p14:xfrm>
                <a:off x="5746930" y="5082929"/>
                <a:ext cx="38520" cy="308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A9CCF87-EEE0-F1DB-121A-8060FEB53B9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38290" y="5074289"/>
                  <a:ext cx="56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FA9A475-1098-D136-C588-2BBCE855B180}"/>
                    </a:ext>
                  </a:extLst>
                </p14:cNvPr>
                <p14:cNvContentPartPr/>
                <p14:nvPr/>
              </p14:nvContentPartPr>
              <p14:xfrm>
                <a:off x="5635690" y="5054129"/>
                <a:ext cx="232920" cy="11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FA9A475-1098-D136-C588-2BBCE855B1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27050" y="5045129"/>
                  <a:ext cx="25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0AA63C-2BB2-7D5F-17DC-238A87C1F38A}"/>
                    </a:ext>
                  </a:extLst>
                </p14:cNvPr>
                <p14:cNvContentPartPr/>
                <p14:nvPr/>
              </p14:nvContentPartPr>
              <p14:xfrm>
                <a:off x="6132490" y="5153489"/>
                <a:ext cx="230400" cy="42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0AA63C-2BB2-7D5F-17DC-238A87C1F3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23850" y="5144849"/>
                  <a:ext cx="248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5FDAA61-EC7B-FBB5-197B-8D10401A946F}"/>
                    </a:ext>
                  </a:extLst>
                </p14:cNvPr>
                <p14:cNvContentPartPr/>
                <p14:nvPr/>
              </p14:nvContentPartPr>
              <p14:xfrm>
                <a:off x="6103330" y="5222609"/>
                <a:ext cx="259200" cy="44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5FDAA61-EC7B-FBB5-197B-8D10401A946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4690" y="5213969"/>
                  <a:ext cx="276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C90549-AE61-7EDD-6AC0-36B39A5A808D}"/>
                    </a:ext>
                  </a:extLst>
                </p14:cNvPr>
                <p14:cNvContentPartPr/>
                <p14:nvPr/>
              </p14:nvContentPartPr>
              <p14:xfrm>
                <a:off x="6545770" y="5009489"/>
                <a:ext cx="225000" cy="359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C90549-AE61-7EDD-6AC0-36B39A5A80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36770" y="5000489"/>
                  <a:ext cx="242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974FECC-77A4-3287-CDB0-F2C9F42FD3AB}"/>
                    </a:ext>
                  </a:extLst>
                </p14:cNvPr>
                <p14:cNvContentPartPr/>
                <p14:nvPr/>
              </p14:nvContentPartPr>
              <p14:xfrm>
                <a:off x="6894610" y="5266529"/>
                <a:ext cx="16560" cy="102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974FECC-77A4-3287-CDB0-F2C9F42FD3A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85970" y="5257889"/>
                  <a:ext cx="34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9CF6EDD-D094-FA57-D618-80916A97DBA0}"/>
                    </a:ext>
                  </a:extLst>
                </p14:cNvPr>
                <p14:cNvContentPartPr/>
                <p14:nvPr/>
              </p14:nvContentPartPr>
              <p14:xfrm>
                <a:off x="7098730" y="5035409"/>
                <a:ext cx="201240" cy="334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9CF6EDD-D094-FA57-D618-80916A97DB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90090" y="5026769"/>
                  <a:ext cx="218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0C678C-4D0E-78D9-9B9D-E09C573E778A}"/>
                    </a:ext>
                  </a:extLst>
                </p14:cNvPr>
                <p14:cNvContentPartPr/>
                <p14:nvPr/>
              </p14:nvContentPartPr>
              <p14:xfrm>
                <a:off x="7393930" y="5007689"/>
                <a:ext cx="326880" cy="392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0C678C-4D0E-78D9-9B9D-E09C573E77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84930" y="4998689"/>
                  <a:ext cx="344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C74C068-FE56-0EFE-E85F-8E3F1BA16B56}"/>
                    </a:ext>
                  </a:extLst>
                </p14:cNvPr>
                <p14:cNvContentPartPr/>
                <p14:nvPr/>
              </p14:nvContentPartPr>
              <p14:xfrm>
                <a:off x="7792090" y="5221169"/>
                <a:ext cx="205200" cy="177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C74C068-FE56-0EFE-E85F-8E3F1BA16B5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83450" y="5212529"/>
                  <a:ext cx="222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AD4E641-770A-A7B0-D541-168C34C80806}"/>
                    </a:ext>
                  </a:extLst>
                </p14:cNvPr>
                <p14:cNvContentPartPr/>
                <p14:nvPr/>
              </p14:nvContentPartPr>
              <p14:xfrm>
                <a:off x="8050930" y="5017049"/>
                <a:ext cx="278640" cy="399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AD4E641-770A-A7B0-D541-168C34C808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1930" y="5008049"/>
                  <a:ext cx="29628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6D7C823-4EAF-366F-9F73-6C29C7A69044}"/>
              </a:ext>
            </a:extLst>
          </p:cNvPr>
          <p:cNvGrpSpPr/>
          <p:nvPr/>
        </p:nvGrpSpPr>
        <p:grpSpPr>
          <a:xfrm>
            <a:off x="508210" y="5917409"/>
            <a:ext cx="1027800" cy="466200"/>
            <a:chOff x="508210" y="5917409"/>
            <a:chExt cx="10278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F91B309-506F-EEAF-B9B2-26ACD21513CF}"/>
                    </a:ext>
                  </a:extLst>
                </p14:cNvPr>
                <p14:cNvContentPartPr/>
                <p14:nvPr/>
              </p14:nvContentPartPr>
              <p14:xfrm>
                <a:off x="508210" y="5938289"/>
                <a:ext cx="243360" cy="249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F91B309-506F-EEAF-B9B2-26ACD21513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9210" y="5929649"/>
                  <a:ext cx="261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29A9A2F-1DF2-0EB8-486B-25B735E6FDAD}"/>
                    </a:ext>
                  </a:extLst>
                </p14:cNvPr>
                <p14:cNvContentPartPr/>
                <p14:nvPr/>
              </p14:nvContentPartPr>
              <p14:xfrm>
                <a:off x="662650" y="5931809"/>
                <a:ext cx="363960" cy="299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29A9A2F-1DF2-0EB8-486B-25B735E6FD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3650" y="5923169"/>
                  <a:ext cx="381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923C90-2B6D-BB55-C78C-2937124E5594}"/>
                    </a:ext>
                  </a:extLst>
                </p14:cNvPr>
                <p14:cNvContentPartPr/>
                <p14:nvPr/>
              </p14:nvContentPartPr>
              <p14:xfrm>
                <a:off x="916090" y="6019289"/>
                <a:ext cx="189360" cy="9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923C90-2B6D-BB55-C78C-2937124E559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7450" y="6010649"/>
                  <a:ext cx="207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3BA96A-DF21-8362-47B0-CE03DB9695BD}"/>
                    </a:ext>
                  </a:extLst>
                </p14:cNvPr>
                <p14:cNvContentPartPr/>
                <p14:nvPr/>
              </p14:nvContentPartPr>
              <p14:xfrm>
                <a:off x="1270690" y="5917409"/>
                <a:ext cx="265320" cy="466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3BA96A-DF21-8362-47B0-CE03DB9695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62050" y="5908409"/>
                  <a:ext cx="28296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DA68145-7E55-F9D2-37F6-27E841E4A927}"/>
              </a:ext>
            </a:extLst>
          </p:cNvPr>
          <p:cNvGrpSpPr/>
          <p:nvPr/>
        </p:nvGrpSpPr>
        <p:grpSpPr>
          <a:xfrm>
            <a:off x="1739770" y="5905889"/>
            <a:ext cx="1308960" cy="436680"/>
            <a:chOff x="1739770" y="5905889"/>
            <a:chExt cx="13089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4FB508-93FF-FC76-3855-E7A6E576EF52}"/>
                    </a:ext>
                  </a:extLst>
                </p14:cNvPr>
                <p14:cNvContentPartPr/>
                <p14:nvPr/>
              </p14:nvContentPartPr>
              <p14:xfrm>
                <a:off x="1739770" y="5905889"/>
                <a:ext cx="1308960" cy="436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4FB508-93FF-FC76-3855-E7A6E576EF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31130" y="5896889"/>
                  <a:ext cx="13266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EBD019-B026-A48C-49D5-DF4B6E3AAC23}"/>
                    </a:ext>
                  </a:extLst>
                </p14:cNvPr>
                <p14:cNvContentPartPr/>
                <p14:nvPr/>
              </p14:nvContentPartPr>
              <p14:xfrm>
                <a:off x="2151250" y="5954849"/>
                <a:ext cx="372240" cy="60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EBD019-B026-A48C-49D5-DF4B6E3AAC2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42610" y="5945849"/>
                  <a:ext cx="3898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7D29471-9D7B-DC1D-0732-1BA3D45731E2}"/>
              </a:ext>
            </a:extLst>
          </p:cNvPr>
          <p:cNvGrpSpPr/>
          <p:nvPr/>
        </p:nvGrpSpPr>
        <p:grpSpPr>
          <a:xfrm>
            <a:off x="3316210" y="5920649"/>
            <a:ext cx="2010600" cy="423000"/>
            <a:chOff x="3316210" y="5920649"/>
            <a:chExt cx="20106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73845C9-2C40-C77E-781D-A34BF57A84C1}"/>
                    </a:ext>
                  </a:extLst>
                </p14:cNvPr>
                <p14:cNvContentPartPr/>
                <p14:nvPr/>
              </p14:nvContentPartPr>
              <p14:xfrm>
                <a:off x="3316210" y="5921729"/>
                <a:ext cx="195120" cy="272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73845C9-2C40-C77E-781D-A34BF57A84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07570" y="5913089"/>
                  <a:ext cx="212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C8AC4D-B0C9-14AE-40EB-A167858E30E4}"/>
                    </a:ext>
                  </a:extLst>
                </p14:cNvPr>
                <p14:cNvContentPartPr/>
                <p14:nvPr/>
              </p14:nvContentPartPr>
              <p14:xfrm>
                <a:off x="3378130" y="6057089"/>
                <a:ext cx="207000" cy="38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C8AC4D-B0C9-14AE-40EB-A167858E30E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69490" y="6048089"/>
                  <a:ext cx="224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6D675FE-869B-8596-CA2D-94707F396F69}"/>
                    </a:ext>
                  </a:extLst>
                </p14:cNvPr>
                <p14:cNvContentPartPr/>
                <p14:nvPr/>
              </p14:nvContentPartPr>
              <p14:xfrm>
                <a:off x="3390730" y="5930729"/>
                <a:ext cx="227880" cy="216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6D675FE-869B-8596-CA2D-94707F396F6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82090" y="5921729"/>
                  <a:ext cx="245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B8A7398-C1F2-5AAF-94D3-98823917F85D}"/>
                    </a:ext>
                  </a:extLst>
                </p14:cNvPr>
                <p14:cNvContentPartPr/>
                <p14:nvPr/>
              </p14:nvContentPartPr>
              <p14:xfrm>
                <a:off x="3780610" y="6032609"/>
                <a:ext cx="113760" cy="320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B8A7398-C1F2-5AAF-94D3-98823917F8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71970" y="6023609"/>
                  <a:ext cx="131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52AE30C-BFBF-F063-3975-DBB27D578B6B}"/>
                    </a:ext>
                  </a:extLst>
                </p14:cNvPr>
                <p14:cNvContentPartPr/>
                <p14:nvPr/>
              </p14:nvContentPartPr>
              <p14:xfrm>
                <a:off x="3697450" y="6100289"/>
                <a:ext cx="174240" cy="36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52AE30C-BFBF-F063-3975-DBB27D578B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88810" y="6091289"/>
                  <a:ext cx="191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302CC22-F682-CB2F-A532-523DC3B73DC3}"/>
                    </a:ext>
                  </a:extLst>
                </p14:cNvPr>
                <p14:cNvContentPartPr/>
                <p14:nvPr/>
              </p14:nvContentPartPr>
              <p14:xfrm>
                <a:off x="3974650" y="5937569"/>
                <a:ext cx="167400" cy="241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302CC22-F682-CB2F-A532-523DC3B73DC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66010" y="5928569"/>
                  <a:ext cx="185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0ECACC1-D826-4EB2-DC43-E5EF25B9EFDD}"/>
                    </a:ext>
                  </a:extLst>
                </p14:cNvPr>
                <p14:cNvContentPartPr/>
                <p14:nvPr/>
              </p14:nvContentPartPr>
              <p14:xfrm>
                <a:off x="4216570" y="5986529"/>
                <a:ext cx="174960" cy="164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0ECACC1-D826-4EB2-DC43-E5EF25B9EF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07570" y="5977889"/>
                  <a:ext cx="192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B14656D-8D25-1524-D896-786921791F15}"/>
                    </a:ext>
                  </a:extLst>
                </p14:cNvPr>
                <p14:cNvContentPartPr/>
                <p14:nvPr/>
              </p14:nvContentPartPr>
              <p14:xfrm>
                <a:off x="4517530" y="5957009"/>
                <a:ext cx="250920" cy="227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B14656D-8D25-1524-D896-786921791F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08530" y="5948369"/>
                  <a:ext cx="268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CB77AFC-3BAA-3CEE-7BA1-4009FCD4B5C8}"/>
                    </a:ext>
                  </a:extLst>
                </p14:cNvPr>
                <p14:cNvContentPartPr/>
                <p14:nvPr/>
              </p14:nvContentPartPr>
              <p14:xfrm>
                <a:off x="4806970" y="6067529"/>
                <a:ext cx="111960" cy="105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CB77AFC-3BAA-3CEE-7BA1-4009FCD4B5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98330" y="6058889"/>
                  <a:ext cx="129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0B76CE-B24E-EF29-8F7E-3B23E028C5C8}"/>
                    </a:ext>
                  </a:extLst>
                </p14:cNvPr>
                <p14:cNvContentPartPr/>
                <p14:nvPr/>
              </p14:nvContentPartPr>
              <p14:xfrm>
                <a:off x="4971850" y="5920649"/>
                <a:ext cx="234720" cy="277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0B76CE-B24E-EF29-8F7E-3B23E028C5C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63210" y="5911649"/>
                  <a:ext cx="252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EC7A082-BACE-9964-6C4E-2EB48ABD3B7A}"/>
                    </a:ext>
                  </a:extLst>
                </p14:cNvPr>
                <p14:cNvContentPartPr/>
                <p14:nvPr/>
              </p14:nvContentPartPr>
              <p14:xfrm>
                <a:off x="5175970" y="6161129"/>
                <a:ext cx="150840" cy="182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EC7A082-BACE-9964-6C4E-2EB48ABD3B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66970" y="6152489"/>
                  <a:ext cx="1684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7498FCA-DDB9-09E2-C6E9-FBDA342C15E5}"/>
              </a:ext>
            </a:extLst>
          </p:cNvPr>
          <p:cNvGrpSpPr/>
          <p:nvPr/>
        </p:nvGrpSpPr>
        <p:grpSpPr>
          <a:xfrm>
            <a:off x="5848090" y="5730569"/>
            <a:ext cx="6111720" cy="486360"/>
            <a:chOff x="5848090" y="5730569"/>
            <a:chExt cx="611172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DDCCA3F-A838-F22C-0FB7-E6D8D30678F2}"/>
                    </a:ext>
                  </a:extLst>
                </p14:cNvPr>
                <p14:cNvContentPartPr/>
                <p14:nvPr/>
              </p14:nvContentPartPr>
              <p14:xfrm>
                <a:off x="5848090" y="5906969"/>
                <a:ext cx="208800" cy="252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DDCCA3F-A838-F22C-0FB7-E6D8D30678F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39090" y="5898329"/>
                  <a:ext cx="226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7EF117-9B8E-6372-BEA8-20E8484B56D2}"/>
                    </a:ext>
                  </a:extLst>
                </p14:cNvPr>
                <p14:cNvContentPartPr/>
                <p14:nvPr/>
              </p14:nvContentPartPr>
              <p14:xfrm>
                <a:off x="6131050" y="5944049"/>
                <a:ext cx="223200" cy="220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7EF117-9B8E-6372-BEA8-20E8484B56D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22050" y="5935049"/>
                  <a:ext cx="240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35F3E7A-D1AF-2F51-087B-1D22A6F03FFC}"/>
                    </a:ext>
                  </a:extLst>
                </p14:cNvPr>
                <p14:cNvContentPartPr/>
                <p14:nvPr/>
              </p14:nvContentPartPr>
              <p14:xfrm>
                <a:off x="6389890" y="5923529"/>
                <a:ext cx="260640" cy="2376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35F3E7A-D1AF-2F51-087B-1D22A6F03F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81250" y="5914529"/>
                  <a:ext cx="278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6DC9301-A146-A083-B65E-E1FF7526727E}"/>
                    </a:ext>
                  </a:extLst>
                </p14:cNvPr>
                <p14:cNvContentPartPr/>
                <p14:nvPr/>
              </p14:nvContentPartPr>
              <p14:xfrm>
                <a:off x="6732250" y="6028289"/>
                <a:ext cx="127440" cy="115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6DC9301-A146-A083-B65E-E1FF752672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23610" y="6019289"/>
                  <a:ext cx="145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0C79C86-73FA-3650-18B9-30140A9AD618}"/>
                    </a:ext>
                  </a:extLst>
                </p14:cNvPr>
                <p14:cNvContentPartPr/>
                <p14:nvPr/>
              </p14:nvContentPartPr>
              <p14:xfrm>
                <a:off x="6981010" y="5884289"/>
                <a:ext cx="267120" cy="279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0C79C86-73FA-3650-18B9-30140A9AD61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972010" y="5875289"/>
                  <a:ext cx="28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9B11AE-9E16-051C-353B-509C33E2C98D}"/>
                    </a:ext>
                  </a:extLst>
                </p14:cNvPr>
                <p14:cNvContentPartPr/>
                <p14:nvPr/>
              </p14:nvContentPartPr>
              <p14:xfrm>
                <a:off x="7343170" y="6050969"/>
                <a:ext cx="237960" cy="21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9B11AE-9E16-051C-353B-509C33E2C9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34530" y="6042329"/>
                  <a:ext cx="255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37638A0-8033-543B-63F4-0302254B92F2}"/>
                    </a:ext>
                  </a:extLst>
                </p14:cNvPr>
                <p14:cNvContentPartPr/>
                <p14:nvPr/>
              </p14:nvContentPartPr>
              <p14:xfrm>
                <a:off x="7772650" y="5842169"/>
                <a:ext cx="135720" cy="335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37638A0-8033-543B-63F4-0302254B92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64010" y="5833529"/>
                  <a:ext cx="1533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AB918E2-3547-9C85-3B6B-4D58D1446971}"/>
                    </a:ext>
                  </a:extLst>
                </p14:cNvPr>
                <p14:cNvContentPartPr/>
                <p14:nvPr/>
              </p14:nvContentPartPr>
              <p14:xfrm>
                <a:off x="8056690" y="5872409"/>
                <a:ext cx="171360" cy="97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AB918E2-3547-9C85-3B6B-4D58D144697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48050" y="5863769"/>
                  <a:ext cx="189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62F5A9D-CE20-5481-5FB0-A96475DA8390}"/>
                    </a:ext>
                  </a:extLst>
                </p14:cNvPr>
                <p14:cNvContentPartPr/>
                <p14:nvPr/>
              </p14:nvContentPartPr>
              <p14:xfrm>
                <a:off x="8023210" y="5963129"/>
                <a:ext cx="177480" cy="1432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62F5A9D-CE20-5481-5FB0-A96475DA839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14210" y="5954489"/>
                  <a:ext cx="195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EF90E34-FF31-4D82-A173-C321B484E007}"/>
                    </a:ext>
                  </a:extLst>
                </p14:cNvPr>
                <p14:cNvContentPartPr/>
                <p14:nvPr/>
              </p14:nvContentPartPr>
              <p14:xfrm>
                <a:off x="8444050" y="5903369"/>
                <a:ext cx="73800" cy="171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EF90E34-FF31-4D82-A173-C321B484E0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35050" y="5894369"/>
                  <a:ext cx="91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F43BB5-A283-7058-AD81-A7243D881C94}"/>
                    </a:ext>
                  </a:extLst>
                </p14:cNvPr>
                <p14:cNvContentPartPr/>
                <p14:nvPr/>
              </p14:nvContentPartPr>
              <p14:xfrm>
                <a:off x="8358370" y="5962769"/>
                <a:ext cx="237960" cy="21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F43BB5-A283-7058-AD81-A7243D881C9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49370" y="5953769"/>
                  <a:ext cx="255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E8F9C55-CFEA-7D37-0C72-511A07DE35CE}"/>
                    </a:ext>
                  </a:extLst>
                </p14:cNvPr>
                <p14:cNvContentPartPr/>
                <p14:nvPr/>
              </p14:nvContentPartPr>
              <p14:xfrm>
                <a:off x="8649610" y="5901569"/>
                <a:ext cx="168480" cy="215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E8F9C55-CFEA-7D37-0C72-511A07DE35C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40610" y="5892929"/>
                  <a:ext cx="186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D583A46-5BED-18F2-8FEF-F1709B782933}"/>
                    </a:ext>
                  </a:extLst>
                </p14:cNvPr>
                <p14:cNvContentPartPr/>
                <p14:nvPr/>
              </p14:nvContentPartPr>
              <p14:xfrm>
                <a:off x="8878570" y="6017129"/>
                <a:ext cx="38160" cy="104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D583A46-5BED-18F2-8FEF-F1709B7829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69570" y="6008489"/>
                  <a:ext cx="5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04FE200-0EF6-DC94-C214-8D7E611F32F0}"/>
                    </a:ext>
                  </a:extLst>
                </p14:cNvPr>
                <p14:cNvContentPartPr/>
                <p14:nvPr/>
              </p14:nvContentPartPr>
              <p14:xfrm>
                <a:off x="9044170" y="5821289"/>
                <a:ext cx="104040" cy="290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04FE200-0EF6-DC94-C214-8D7E611F32F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35170" y="5812649"/>
                  <a:ext cx="121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AE2EF9-7C3D-3447-1A02-9D865CBCE25C}"/>
                    </a:ext>
                  </a:extLst>
                </p14:cNvPr>
                <p14:cNvContentPartPr/>
                <p14:nvPr/>
              </p14:nvContentPartPr>
              <p14:xfrm>
                <a:off x="9321010" y="5900489"/>
                <a:ext cx="297720" cy="252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AE2EF9-7C3D-3447-1A02-9D865CBCE2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12370" y="5891849"/>
                  <a:ext cx="315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9E0C80-4800-4A67-2A69-647B81C3D4B7}"/>
                    </a:ext>
                  </a:extLst>
                </p14:cNvPr>
                <p14:cNvContentPartPr/>
                <p14:nvPr/>
              </p14:nvContentPartPr>
              <p14:xfrm>
                <a:off x="9083050" y="5730569"/>
                <a:ext cx="184320" cy="486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9E0C80-4800-4A67-2A69-647B81C3D4B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74410" y="5721929"/>
                  <a:ext cx="201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6857D03-0CDC-8E1F-FA8B-F4A9CF9481F9}"/>
                    </a:ext>
                  </a:extLst>
                </p14:cNvPr>
                <p14:cNvContentPartPr/>
                <p14:nvPr/>
              </p14:nvContentPartPr>
              <p14:xfrm>
                <a:off x="9636370" y="6004169"/>
                <a:ext cx="201240" cy="150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6857D03-0CDC-8E1F-FA8B-F4A9CF9481F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27730" y="5995529"/>
                  <a:ext cx="218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A8BC15C-600F-CB1D-426E-6DB724BCA281}"/>
                    </a:ext>
                  </a:extLst>
                </p14:cNvPr>
                <p14:cNvContentPartPr/>
                <p14:nvPr/>
              </p14:nvContentPartPr>
              <p14:xfrm>
                <a:off x="9996010" y="5870969"/>
                <a:ext cx="213840" cy="267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A8BC15C-600F-CB1D-426E-6DB724BCA2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87010" y="5862329"/>
                  <a:ext cx="23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239CE81-342D-32E2-9C7E-982AA0472BBF}"/>
                    </a:ext>
                  </a:extLst>
                </p14:cNvPr>
                <p14:cNvContentPartPr/>
                <p14:nvPr/>
              </p14:nvContentPartPr>
              <p14:xfrm>
                <a:off x="10417930" y="5943689"/>
                <a:ext cx="213480" cy="65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239CE81-342D-32E2-9C7E-982AA0472B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09290" y="5934689"/>
                  <a:ext cx="231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87F6284-BC3C-9D58-1FF8-8E0E09320555}"/>
                    </a:ext>
                  </a:extLst>
                </p14:cNvPr>
                <p14:cNvContentPartPr/>
                <p14:nvPr/>
              </p14:nvContentPartPr>
              <p14:xfrm>
                <a:off x="10395250" y="6075809"/>
                <a:ext cx="296280" cy="54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87F6284-BC3C-9D58-1FF8-8E0E0932055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86610" y="6067169"/>
                  <a:ext cx="313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1FE7303-4DF7-E3EB-6012-E6D02C9A35F2}"/>
                    </a:ext>
                  </a:extLst>
                </p14:cNvPr>
                <p14:cNvContentPartPr/>
                <p14:nvPr/>
              </p14:nvContentPartPr>
              <p14:xfrm>
                <a:off x="10827970" y="5776649"/>
                <a:ext cx="125280" cy="3736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1FE7303-4DF7-E3EB-6012-E6D02C9A35F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19330" y="5767649"/>
                  <a:ext cx="142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332DB50-1868-9ADA-B74E-3144449D090D}"/>
                    </a:ext>
                  </a:extLst>
                </p14:cNvPr>
                <p14:cNvContentPartPr/>
                <p14:nvPr/>
              </p14:nvContentPartPr>
              <p14:xfrm>
                <a:off x="10962610" y="5906969"/>
                <a:ext cx="222120" cy="214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332DB50-1868-9ADA-B74E-3144449D090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53970" y="5897969"/>
                  <a:ext cx="239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B039C88-479B-BDFE-E662-EEEBCC5C42E5}"/>
                    </a:ext>
                  </a:extLst>
                </p14:cNvPr>
                <p14:cNvContentPartPr/>
                <p14:nvPr/>
              </p14:nvContentPartPr>
              <p14:xfrm>
                <a:off x="11206690" y="5917049"/>
                <a:ext cx="287640" cy="235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B039C88-479B-BDFE-E662-EEEBCC5C42E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98050" y="5908409"/>
                  <a:ext cx="305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DBF280A-5F3C-D40C-29D8-72EA377DE6C3}"/>
                    </a:ext>
                  </a:extLst>
                </p14:cNvPr>
                <p14:cNvContentPartPr/>
                <p14:nvPr/>
              </p14:nvContentPartPr>
              <p14:xfrm>
                <a:off x="11486410" y="6031169"/>
                <a:ext cx="207720" cy="1339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DBF280A-5F3C-D40C-29D8-72EA377DE6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77410" y="6022169"/>
                  <a:ext cx="225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82E4CC0-5D78-73ED-1314-E2094625D379}"/>
                    </a:ext>
                  </a:extLst>
                </p14:cNvPr>
                <p14:cNvContentPartPr/>
                <p14:nvPr/>
              </p14:nvContentPartPr>
              <p14:xfrm>
                <a:off x="11743090" y="5861609"/>
                <a:ext cx="216720" cy="307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82E4CC0-5D78-73ED-1314-E2094625D3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34450" y="5852609"/>
                  <a:ext cx="23436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F536AF5-AAB0-606E-3CC1-A78A064A66DD}"/>
              </a:ext>
            </a:extLst>
          </p:cNvPr>
          <p:cNvGrpSpPr/>
          <p:nvPr/>
        </p:nvGrpSpPr>
        <p:grpSpPr>
          <a:xfrm>
            <a:off x="475810" y="6386129"/>
            <a:ext cx="2612160" cy="361080"/>
            <a:chOff x="475810" y="6386129"/>
            <a:chExt cx="261216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6AD493-50D5-20FE-3366-D90014D5BEF6}"/>
                    </a:ext>
                  </a:extLst>
                </p14:cNvPr>
                <p14:cNvContentPartPr/>
                <p14:nvPr/>
              </p14:nvContentPartPr>
              <p14:xfrm>
                <a:off x="475810" y="6561449"/>
                <a:ext cx="409680" cy="117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6AD493-50D5-20FE-3366-D90014D5BEF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6810" y="6552809"/>
                  <a:ext cx="427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B6F2E1A-F3E2-F16C-7FB0-519D081FE0CE}"/>
                    </a:ext>
                  </a:extLst>
                </p14:cNvPr>
                <p14:cNvContentPartPr/>
                <p14:nvPr/>
              </p14:nvContentPartPr>
              <p14:xfrm>
                <a:off x="707290" y="6446969"/>
                <a:ext cx="58320" cy="27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B6F2E1A-F3E2-F16C-7FB0-519D081FE0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8650" y="6438329"/>
                  <a:ext cx="75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EACEDDD-096E-1403-BB51-13A308F26E5F}"/>
                    </a:ext>
                  </a:extLst>
                </p14:cNvPr>
                <p14:cNvContentPartPr/>
                <p14:nvPr/>
              </p14:nvContentPartPr>
              <p14:xfrm>
                <a:off x="985930" y="6409169"/>
                <a:ext cx="720000" cy="338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EACEDDD-096E-1403-BB51-13A308F26E5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290" y="6400529"/>
                  <a:ext cx="737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1A2E9D7-0287-9151-76A1-F8960B3A097C}"/>
                    </a:ext>
                  </a:extLst>
                </p14:cNvPr>
                <p14:cNvContentPartPr/>
                <p14:nvPr/>
              </p14:nvContentPartPr>
              <p14:xfrm>
                <a:off x="1545370" y="6495569"/>
                <a:ext cx="217440" cy="392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1A2E9D7-0287-9151-76A1-F8960B3A097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36730" y="6486569"/>
                  <a:ext cx="235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8E4334C-BFE8-AE31-325E-CD310DD1CDE2}"/>
                    </a:ext>
                  </a:extLst>
                </p14:cNvPr>
                <p14:cNvContentPartPr/>
                <p14:nvPr/>
              </p14:nvContentPartPr>
              <p14:xfrm>
                <a:off x="1889890" y="6516089"/>
                <a:ext cx="452880" cy="156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8E4334C-BFE8-AE31-325E-CD310DD1CDE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80890" y="6507089"/>
                  <a:ext cx="470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0CD8095-6F8A-BB93-91C7-9F35474EA9D2}"/>
                    </a:ext>
                  </a:extLst>
                </p14:cNvPr>
                <p14:cNvContentPartPr/>
                <p14:nvPr/>
              </p14:nvContentPartPr>
              <p14:xfrm>
                <a:off x="2142970" y="6446969"/>
                <a:ext cx="27720" cy="47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0CD8095-6F8A-BB93-91C7-9F35474EA9D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33970" y="6438329"/>
                  <a:ext cx="45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21497EA-BAEF-A91B-A20B-A9EA8D9F5D7C}"/>
                    </a:ext>
                  </a:extLst>
                </p14:cNvPr>
                <p14:cNvContentPartPr/>
                <p14:nvPr/>
              </p14:nvContentPartPr>
              <p14:xfrm>
                <a:off x="2526370" y="6386129"/>
                <a:ext cx="561600" cy="289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21497EA-BAEF-A91B-A20B-A9EA8D9F5D7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17370" y="6377129"/>
                  <a:ext cx="57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1F53860-F6EB-9D6B-0E36-EC9C9A728B42}"/>
                    </a:ext>
                  </a:extLst>
                </p14:cNvPr>
                <p14:cNvContentPartPr/>
                <p14:nvPr/>
              </p14:nvContentPartPr>
              <p14:xfrm>
                <a:off x="2597290" y="6504569"/>
                <a:ext cx="316080" cy="37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1F53860-F6EB-9D6B-0E36-EC9C9A728B4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88650" y="6495569"/>
                  <a:ext cx="333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D51A798-18A0-F7D9-FBAB-7274E4EC1140}"/>
              </a:ext>
            </a:extLst>
          </p:cNvPr>
          <p:cNvGrpSpPr/>
          <p:nvPr/>
        </p:nvGrpSpPr>
        <p:grpSpPr>
          <a:xfrm>
            <a:off x="3291730" y="6414209"/>
            <a:ext cx="1852200" cy="340560"/>
            <a:chOff x="3291730" y="6414209"/>
            <a:chExt cx="185220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780FFFB-E5DD-2066-7B76-E63DA1114A00}"/>
                    </a:ext>
                  </a:extLst>
                </p14:cNvPr>
                <p14:cNvContentPartPr/>
                <p14:nvPr/>
              </p14:nvContentPartPr>
              <p14:xfrm>
                <a:off x="3291730" y="6414209"/>
                <a:ext cx="1670760" cy="282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780FFFB-E5DD-2066-7B76-E63DA1114A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83090" y="6405569"/>
                  <a:ext cx="1688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698C7C1-B830-B632-DC18-F874E8683002}"/>
                    </a:ext>
                  </a:extLst>
                </p14:cNvPr>
                <p14:cNvContentPartPr/>
                <p14:nvPr/>
              </p14:nvContentPartPr>
              <p14:xfrm>
                <a:off x="5129170" y="6685649"/>
                <a:ext cx="14760" cy="69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698C7C1-B830-B632-DC18-F874E868300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20530" y="6676649"/>
                  <a:ext cx="32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CAEDAC7-DFB5-D341-876B-52C3ED1A0C87}"/>
              </a:ext>
            </a:extLst>
          </p:cNvPr>
          <p:cNvGrpSpPr/>
          <p:nvPr/>
        </p:nvGrpSpPr>
        <p:grpSpPr>
          <a:xfrm>
            <a:off x="5397010" y="6414929"/>
            <a:ext cx="3031200" cy="423360"/>
            <a:chOff x="5397010" y="6414929"/>
            <a:chExt cx="303120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C1FFD26-A243-1134-1D7A-D696998C82CB}"/>
                    </a:ext>
                  </a:extLst>
                </p14:cNvPr>
                <p14:cNvContentPartPr/>
                <p14:nvPr/>
              </p14:nvContentPartPr>
              <p14:xfrm>
                <a:off x="5397010" y="6415649"/>
                <a:ext cx="1296000" cy="422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C1FFD26-A243-1134-1D7A-D696998C82C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88370" y="6407009"/>
                  <a:ext cx="13136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7288E46-C0FE-AAF6-C27D-FDB38088F218}"/>
                    </a:ext>
                  </a:extLst>
                </p14:cNvPr>
                <p14:cNvContentPartPr/>
                <p14:nvPr/>
              </p14:nvContentPartPr>
              <p14:xfrm>
                <a:off x="6850330" y="6414929"/>
                <a:ext cx="435240" cy="313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7288E46-C0FE-AAF6-C27D-FDB38088F21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41330" y="6406289"/>
                  <a:ext cx="452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2422BD6-04CC-2162-F7DE-84AAF0CDF8E7}"/>
                    </a:ext>
                  </a:extLst>
                </p14:cNvPr>
                <p14:cNvContentPartPr/>
                <p14:nvPr/>
              </p14:nvContentPartPr>
              <p14:xfrm>
                <a:off x="6846370" y="6525809"/>
                <a:ext cx="411120" cy="331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2422BD6-04CC-2162-F7DE-84AAF0CDF8E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37370" y="6517169"/>
                  <a:ext cx="428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5A97424-96CA-EB2B-B699-DA385F162F1A}"/>
                    </a:ext>
                  </a:extLst>
                </p14:cNvPr>
                <p14:cNvContentPartPr/>
                <p14:nvPr/>
              </p14:nvContentPartPr>
              <p14:xfrm>
                <a:off x="7428850" y="6457769"/>
                <a:ext cx="928440" cy="287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5A97424-96CA-EB2B-B699-DA385F162F1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20210" y="6448769"/>
                  <a:ext cx="946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116000D-0C63-6F76-D254-34F7324AD8EB}"/>
                    </a:ext>
                  </a:extLst>
                </p14:cNvPr>
                <p14:cNvContentPartPr/>
                <p14:nvPr/>
              </p14:nvContentPartPr>
              <p14:xfrm>
                <a:off x="7969570" y="6471089"/>
                <a:ext cx="458640" cy="138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116000D-0C63-6F76-D254-34F7324AD8E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60570" y="6462089"/>
                  <a:ext cx="4762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4E00402-F2D3-69DF-FCF0-2E7709E37C83}"/>
              </a:ext>
            </a:extLst>
          </p:cNvPr>
          <p:cNvGrpSpPr/>
          <p:nvPr/>
        </p:nvGrpSpPr>
        <p:grpSpPr>
          <a:xfrm>
            <a:off x="8673370" y="6378209"/>
            <a:ext cx="3246840" cy="399960"/>
            <a:chOff x="8673370" y="6378209"/>
            <a:chExt cx="32468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50000E6-03D7-4130-931A-1A48D193AC60}"/>
                    </a:ext>
                  </a:extLst>
                </p14:cNvPr>
                <p14:cNvContentPartPr/>
                <p14:nvPr/>
              </p14:nvContentPartPr>
              <p14:xfrm>
                <a:off x="8673370" y="6378209"/>
                <a:ext cx="1375200" cy="3081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50000E6-03D7-4130-931A-1A48D193AC6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64730" y="6369569"/>
                  <a:ext cx="139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FCBD038-6CB2-EE41-718C-DDEA83612992}"/>
                    </a:ext>
                  </a:extLst>
                </p14:cNvPr>
                <p14:cNvContentPartPr/>
                <p14:nvPr/>
              </p14:nvContentPartPr>
              <p14:xfrm>
                <a:off x="9298330" y="6442289"/>
                <a:ext cx="406440" cy="27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FCBD038-6CB2-EE41-718C-DDEA8361299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89690" y="6433289"/>
                  <a:ext cx="424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F95D6E7-3288-B92A-AAC3-859148EA4EA7}"/>
                    </a:ext>
                  </a:extLst>
                </p14:cNvPr>
                <p14:cNvContentPartPr/>
                <p14:nvPr/>
              </p14:nvContentPartPr>
              <p14:xfrm>
                <a:off x="10330810" y="6608969"/>
                <a:ext cx="10080" cy="75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F95D6E7-3288-B92A-AAC3-859148EA4EA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22170" y="660032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CAC38C2-D4C9-F268-E820-0A170CC7ADF1}"/>
                    </a:ext>
                  </a:extLst>
                </p14:cNvPr>
                <p14:cNvContentPartPr/>
                <p14:nvPr/>
              </p14:nvContentPartPr>
              <p14:xfrm>
                <a:off x="10199770" y="6437969"/>
                <a:ext cx="1045800" cy="276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CAC38C2-D4C9-F268-E820-0A170CC7ADF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91130" y="6428969"/>
                  <a:ext cx="1063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1722CD4-27C9-3071-1BFD-9FC96D8B4BF7}"/>
                    </a:ext>
                  </a:extLst>
                </p14:cNvPr>
                <p14:cNvContentPartPr/>
                <p14:nvPr/>
              </p14:nvContentPartPr>
              <p14:xfrm>
                <a:off x="11017330" y="6541649"/>
                <a:ext cx="275760" cy="30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1722CD4-27C9-3071-1BFD-9FC96D8B4B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08330" y="6533009"/>
                  <a:ext cx="293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BA37BE5-741D-AC70-B9A0-B843D3D7FF88}"/>
                    </a:ext>
                  </a:extLst>
                </p14:cNvPr>
                <p14:cNvContentPartPr/>
                <p14:nvPr/>
              </p14:nvContentPartPr>
              <p14:xfrm>
                <a:off x="11118130" y="6610769"/>
                <a:ext cx="705240" cy="167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BA37BE5-741D-AC70-B9A0-B843D3D7FF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109130" y="6602129"/>
                  <a:ext cx="722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BDBC8AD-E5E1-D002-8318-6BB7C173D0A5}"/>
                    </a:ext>
                  </a:extLst>
                </p14:cNvPr>
                <p14:cNvContentPartPr/>
                <p14:nvPr/>
              </p14:nvContentPartPr>
              <p14:xfrm>
                <a:off x="11863690" y="6765929"/>
                <a:ext cx="56520" cy="6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BDBC8AD-E5E1-D002-8318-6BB7C173D0A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855050" y="6756929"/>
                  <a:ext cx="741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46AC00DA-4D5E-C1B5-D5C6-1B6AF33CC200}"/>
                  </a:ext>
                </a:extLst>
              </p14:cNvPr>
              <p14:cNvContentPartPr/>
              <p14:nvPr/>
            </p14:nvContentPartPr>
            <p14:xfrm>
              <a:off x="1218130" y="1556729"/>
              <a:ext cx="699480" cy="37512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46AC00DA-4D5E-C1B5-D5C6-1B6AF33CC20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46490" y="1412729"/>
                <a:ext cx="843120" cy="66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7C7EF5F-9730-63DD-D47D-DBC0EA57818E}"/>
              </a:ext>
            </a:extLst>
          </p:cNvPr>
          <p:cNvGrpSpPr/>
          <p:nvPr/>
        </p:nvGrpSpPr>
        <p:grpSpPr>
          <a:xfrm>
            <a:off x="441610" y="126089"/>
            <a:ext cx="1424880" cy="416160"/>
            <a:chOff x="441610" y="126089"/>
            <a:chExt cx="142488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4AB084C-A79F-90D5-A1DA-F75389745214}"/>
                    </a:ext>
                  </a:extLst>
                </p14:cNvPr>
                <p14:cNvContentPartPr/>
                <p14:nvPr/>
              </p14:nvContentPartPr>
              <p14:xfrm>
                <a:off x="441610" y="181169"/>
                <a:ext cx="285480" cy="3610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4AB084C-A79F-90D5-A1DA-F753897452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2610" y="172169"/>
                  <a:ext cx="303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D38ED75-C7EC-67B0-13D2-DDE25C7F051D}"/>
                    </a:ext>
                  </a:extLst>
                </p14:cNvPr>
                <p14:cNvContentPartPr/>
                <p14:nvPr/>
              </p14:nvContentPartPr>
              <p14:xfrm>
                <a:off x="768130" y="126089"/>
                <a:ext cx="1098360" cy="410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D38ED75-C7EC-67B0-13D2-DDE25C7F051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9490" y="117449"/>
                  <a:ext cx="1116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F149235-6DEF-D06E-6BD3-8BA52ED2AC80}"/>
                    </a:ext>
                  </a:extLst>
                </p14:cNvPr>
                <p14:cNvContentPartPr/>
                <p14:nvPr/>
              </p14:nvContentPartPr>
              <p14:xfrm>
                <a:off x="1121290" y="210329"/>
                <a:ext cx="405360" cy="91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F149235-6DEF-D06E-6BD3-8BA52ED2AC8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2650" y="201329"/>
                  <a:ext cx="42300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5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35ECD-652D-3437-332C-EDCD5A959204}"/>
              </a:ext>
            </a:extLst>
          </p:cNvPr>
          <p:cNvGrpSpPr/>
          <p:nvPr/>
        </p:nvGrpSpPr>
        <p:grpSpPr>
          <a:xfrm>
            <a:off x="533770" y="131489"/>
            <a:ext cx="5995440" cy="475200"/>
            <a:chOff x="533770" y="131489"/>
            <a:chExt cx="599544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88B500-2E2B-DC17-9811-1DB3AF68FE5E}"/>
                    </a:ext>
                  </a:extLst>
                </p14:cNvPr>
                <p14:cNvContentPartPr/>
                <p14:nvPr/>
              </p14:nvContentPartPr>
              <p14:xfrm>
                <a:off x="533770" y="314009"/>
                <a:ext cx="312120" cy="292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88B500-2E2B-DC17-9811-1DB3AF68FE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30" y="305369"/>
                  <a:ext cx="329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1E7BD3-1A4F-2DCA-2E61-706A36B3F60A}"/>
                    </a:ext>
                  </a:extLst>
                </p14:cNvPr>
                <p14:cNvContentPartPr/>
                <p14:nvPr/>
              </p14:nvContentPartPr>
              <p14:xfrm>
                <a:off x="913210" y="208529"/>
                <a:ext cx="529200" cy="38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1E7BD3-1A4F-2DCA-2E61-706A36B3F6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4210" y="199529"/>
                  <a:ext cx="546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1E526F-BF19-862F-449C-68393BBCEC87}"/>
                    </a:ext>
                  </a:extLst>
                </p14:cNvPr>
                <p14:cNvContentPartPr/>
                <p14:nvPr/>
              </p14:nvContentPartPr>
              <p14:xfrm>
                <a:off x="1624930" y="162089"/>
                <a:ext cx="696600" cy="43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1E526F-BF19-862F-449C-68393BBCEC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6290" y="153089"/>
                  <a:ext cx="714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3DA000-7BEC-41A3-4F13-E21C710D3614}"/>
                    </a:ext>
                  </a:extLst>
                </p14:cNvPr>
                <p14:cNvContentPartPr/>
                <p14:nvPr/>
              </p14:nvContentPartPr>
              <p14:xfrm>
                <a:off x="1811050" y="318329"/>
                <a:ext cx="401760" cy="37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3DA000-7BEC-41A3-4F13-E21C710D36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2050" y="309689"/>
                  <a:ext cx="41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5F2D28-6300-F32B-CC60-6591C9F51246}"/>
                    </a:ext>
                  </a:extLst>
                </p14:cNvPr>
                <p14:cNvContentPartPr/>
                <p14:nvPr/>
              </p14:nvContentPartPr>
              <p14:xfrm>
                <a:off x="2491450" y="379889"/>
                <a:ext cx="517680" cy="169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5F2D28-6300-F32B-CC60-6591C9F512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2810" y="371249"/>
                  <a:ext cx="535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129BB9-F44B-E8A7-9909-E8815497B4F9}"/>
                    </a:ext>
                  </a:extLst>
                </p14:cNvPr>
                <p14:cNvContentPartPr/>
                <p14:nvPr/>
              </p14:nvContentPartPr>
              <p14:xfrm>
                <a:off x="2829490" y="355409"/>
                <a:ext cx="267120" cy="249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129BB9-F44B-E8A7-9909-E8815497B4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0850" y="346769"/>
                  <a:ext cx="284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5F4C97-3513-0A73-DD53-5941A7327DFB}"/>
                    </a:ext>
                  </a:extLst>
                </p14:cNvPr>
                <p14:cNvContentPartPr/>
                <p14:nvPr/>
              </p14:nvContentPartPr>
              <p14:xfrm>
                <a:off x="3110290" y="131489"/>
                <a:ext cx="1364400" cy="446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5F4C97-3513-0A73-DD53-5941A7327D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1290" y="122849"/>
                  <a:ext cx="1382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C9F73F-30F5-B89B-66C5-B4E3DA85B226}"/>
                    </a:ext>
                  </a:extLst>
                </p14:cNvPr>
                <p14:cNvContentPartPr/>
                <p14:nvPr/>
              </p14:nvContentPartPr>
              <p14:xfrm>
                <a:off x="4192090" y="257849"/>
                <a:ext cx="81000" cy="2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C9F73F-30F5-B89B-66C5-B4E3DA85B2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83090" y="249209"/>
                  <a:ext cx="98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95896B-83D0-FDE2-C354-DAD855CD73E9}"/>
                    </a:ext>
                  </a:extLst>
                </p14:cNvPr>
                <p14:cNvContentPartPr/>
                <p14:nvPr/>
              </p14:nvContentPartPr>
              <p14:xfrm>
                <a:off x="3569650" y="302129"/>
                <a:ext cx="663480" cy="5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95896B-83D0-FDE2-C354-DAD855CD73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60650" y="293489"/>
                  <a:ext cx="681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28212E-B05C-3711-090F-CD450EBD4C09}"/>
                    </a:ext>
                  </a:extLst>
                </p14:cNvPr>
                <p14:cNvContentPartPr/>
                <p14:nvPr/>
              </p14:nvContentPartPr>
              <p14:xfrm>
                <a:off x="3369490" y="257849"/>
                <a:ext cx="128520" cy="25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28212E-B05C-3711-090F-CD450EBD4C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0850" y="249209"/>
                  <a:ext cx="14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1DA494-B9FD-E758-0AB3-CD6A43A6FB39}"/>
                    </a:ext>
                  </a:extLst>
                </p14:cNvPr>
                <p14:cNvContentPartPr/>
                <p14:nvPr/>
              </p14:nvContentPartPr>
              <p14:xfrm>
                <a:off x="4778530" y="151649"/>
                <a:ext cx="596880" cy="36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1DA494-B9FD-E758-0AB3-CD6A43A6FB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9530" y="143009"/>
                  <a:ext cx="614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0BC508-74D5-E792-2AEE-1FB89FDE8758}"/>
                    </a:ext>
                  </a:extLst>
                </p14:cNvPr>
                <p14:cNvContentPartPr/>
                <p14:nvPr/>
              </p14:nvContentPartPr>
              <p14:xfrm>
                <a:off x="5549290" y="174329"/>
                <a:ext cx="979920" cy="405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0BC508-74D5-E792-2AEE-1FB89FDE87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0290" y="165329"/>
                  <a:ext cx="997560" cy="42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897CA4-105E-861D-D91D-15F705776C9B}"/>
                  </a:ext>
                </a:extLst>
              </p14:cNvPr>
              <p14:cNvContentPartPr/>
              <p14:nvPr/>
            </p14:nvContentPartPr>
            <p14:xfrm>
              <a:off x="6660970" y="228329"/>
              <a:ext cx="1920600" cy="384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897CA4-105E-861D-D91D-15F705776C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51970" y="219329"/>
                <a:ext cx="193824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1D53120-7CF9-F4DD-1D69-D6EE08012F45}"/>
              </a:ext>
            </a:extLst>
          </p:cNvPr>
          <p:cNvGrpSpPr/>
          <p:nvPr/>
        </p:nvGrpSpPr>
        <p:grpSpPr>
          <a:xfrm>
            <a:off x="8793250" y="201329"/>
            <a:ext cx="2737080" cy="683640"/>
            <a:chOff x="8793250" y="201329"/>
            <a:chExt cx="273708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F9CDA1-B990-21FA-69FA-087B1C27653A}"/>
                    </a:ext>
                  </a:extLst>
                </p14:cNvPr>
                <p14:cNvContentPartPr/>
                <p14:nvPr/>
              </p14:nvContentPartPr>
              <p14:xfrm>
                <a:off x="8793250" y="201329"/>
                <a:ext cx="1189800" cy="36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F9CDA1-B990-21FA-69FA-087B1C2765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84250" y="192689"/>
                  <a:ext cx="1207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9BE25F-76D2-03C7-5D45-9918819C18EC}"/>
                    </a:ext>
                  </a:extLst>
                </p14:cNvPr>
                <p14:cNvContentPartPr/>
                <p14:nvPr/>
              </p14:nvContentPartPr>
              <p14:xfrm>
                <a:off x="10287250" y="291329"/>
                <a:ext cx="230760" cy="29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9BE25F-76D2-03C7-5D45-9918819C18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78610" y="282329"/>
                  <a:ext cx="248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518FB7-2F85-1A58-7357-EB67CD3BA252}"/>
                    </a:ext>
                  </a:extLst>
                </p14:cNvPr>
                <p14:cNvContentPartPr/>
                <p14:nvPr/>
              </p14:nvContentPartPr>
              <p14:xfrm>
                <a:off x="10582450" y="330209"/>
                <a:ext cx="339480" cy="272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518FB7-2F85-1A58-7357-EB67CD3BA2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73810" y="321569"/>
                  <a:ext cx="357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01BF39-6721-FA0D-B7BD-FE32327BD0E3}"/>
                    </a:ext>
                  </a:extLst>
                </p14:cNvPr>
                <p14:cNvContentPartPr/>
                <p14:nvPr/>
              </p14:nvContentPartPr>
              <p14:xfrm>
                <a:off x="10967650" y="438569"/>
                <a:ext cx="182160" cy="15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01BF39-6721-FA0D-B7BD-FE32327BD0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59010" y="429569"/>
                  <a:ext cx="199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E43269-C5B9-5902-0C4A-313EF5108408}"/>
                    </a:ext>
                  </a:extLst>
                </p14:cNvPr>
                <p14:cNvContentPartPr/>
                <p14:nvPr/>
              </p14:nvContentPartPr>
              <p14:xfrm>
                <a:off x="11269330" y="292769"/>
                <a:ext cx="261000" cy="335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E43269-C5B9-5902-0C4A-313EF51084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60690" y="283769"/>
                  <a:ext cx="278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ACEFD3-7CEA-AE5B-2322-9230465AFF9E}"/>
                    </a:ext>
                  </a:extLst>
                </p14:cNvPr>
                <p14:cNvContentPartPr/>
                <p14:nvPr/>
              </p14:nvContentPartPr>
              <p14:xfrm>
                <a:off x="11254930" y="749609"/>
                <a:ext cx="262800" cy="135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ACEFD3-7CEA-AE5B-2322-9230465AFF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45930" y="740969"/>
                  <a:ext cx="280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1336CD-EBEF-9CE7-C13D-FAF2CF040A87}"/>
              </a:ext>
            </a:extLst>
          </p:cNvPr>
          <p:cNvGrpSpPr/>
          <p:nvPr/>
        </p:nvGrpSpPr>
        <p:grpSpPr>
          <a:xfrm>
            <a:off x="436930" y="905129"/>
            <a:ext cx="10407240" cy="708120"/>
            <a:chOff x="436930" y="905129"/>
            <a:chExt cx="1040724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78E35E-7F95-A02F-4E02-B3B9C1BFE857}"/>
                    </a:ext>
                  </a:extLst>
                </p14:cNvPr>
                <p14:cNvContentPartPr/>
                <p14:nvPr/>
              </p14:nvContentPartPr>
              <p14:xfrm>
                <a:off x="436930" y="915929"/>
                <a:ext cx="981360" cy="42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78E35E-7F95-A02F-4E02-B3B9C1BFE8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7930" y="907289"/>
                  <a:ext cx="9990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BDE7D0-04C5-EEB4-BCB8-B0CF3D92B3D8}"/>
                    </a:ext>
                  </a:extLst>
                </p14:cNvPr>
                <p14:cNvContentPartPr/>
                <p14:nvPr/>
              </p14:nvContentPartPr>
              <p14:xfrm>
                <a:off x="581290" y="1113929"/>
                <a:ext cx="390240" cy="19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BDE7D0-04C5-EEB4-BCB8-B0CF3D92B3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2290" y="1104929"/>
                  <a:ext cx="40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615ED8-6E2E-63DA-F427-55402ED3C34E}"/>
                    </a:ext>
                  </a:extLst>
                </p14:cNvPr>
                <p14:cNvContentPartPr/>
                <p14:nvPr/>
              </p14:nvContentPartPr>
              <p14:xfrm>
                <a:off x="1601170" y="1151009"/>
                <a:ext cx="372240" cy="15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615ED8-6E2E-63DA-F427-55402ED3C3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92170" y="1142369"/>
                  <a:ext cx="389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3E52FE-3D61-1BF9-FEEC-752F9E45AD87}"/>
                    </a:ext>
                  </a:extLst>
                </p14:cNvPr>
                <p14:cNvContentPartPr/>
                <p14:nvPr/>
              </p14:nvContentPartPr>
              <p14:xfrm>
                <a:off x="1728250" y="1056329"/>
                <a:ext cx="70200" cy="8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3E52FE-3D61-1BF9-FEEC-752F9E45AD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610" y="1047689"/>
                  <a:ext cx="8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1D2C85-6E70-E4E9-8C1E-F2E37C9BD51A}"/>
                    </a:ext>
                  </a:extLst>
                </p14:cNvPr>
                <p14:cNvContentPartPr/>
                <p14:nvPr/>
              </p14:nvContentPartPr>
              <p14:xfrm>
                <a:off x="2182210" y="1038689"/>
                <a:ext cx="812880" cy="314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1D2C85-6E70-E4E9-8C1E-F2E37C9BD5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73570" y="1030049"/>
                  <a:ext cx="830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DA22E2-BDA3-9721-EDDD-9547248FB264}"/>
                    </a:ext>
                  </a:extLst>
                </p14:cNvPr>
                <p14:cNvContentPartPr/>
                <p14:nvPr/>
              </p14:nvContentPartPr>
              <p14:xfrm>
                <a:off x="2770810" y="1110689"/>
                <a:ext cx="277200" cy="2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DA22E2-BDA3-9721-EDDD-9547248FB2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1810" y="1102049"/>
                  <a:ext cx="294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FF8F8B9-73AE-A2B2-68C5-02ADE460EFA2}"/>
                    </a:ext>
                  </a:extLst>
                </p14:cNvPr>
                <p14:cNvContentPartPr/>
                <p14:nvPr/>
              </p14:nvContentPartPr>
              <p14:xfrm>
                <a:off x="3267970" y="1081529"/>
                <a:ext cx="1540800" cy="531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FF8F8B9-73AE-A2B2-68C5-02ADE460EF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9330" y="1072529"/>
                  <a:ext cx="15584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480EB7-3D25-C68D-F282-312EE5B4D9D0}"/>
                    </a:ext>
                  </a:extLst>
                </p14:cNvPr>
                <p14:cNvContentPartPr/>
                <p14:nvPr/>
              </p14:nvContentPartPr>
              <p14:xfrm>
                <a:off x="5009650" y="943649"/>
                <a:ext cx="630000" cy="422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480EB7-3D25-C68D-F282-312EE5B4D9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01010" y="935009"/>
                  <a:ext cx="647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D7A592-970F-114D-737C-FA18F960C191}"/>
                    </a:ext>
                  </a:extLst>
                </p14:cNvPr>
                <p14:cNvContentPartPr/>
                <p14:nvPr/>
              </p14:nvContentPartPr>
              <p14:xfrm>
                <a:off x="5168050" y="1077929"/>
                <a:ext cx="390240" cy="12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D7A592-970F-114D-737C-FA18F960C1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59410" y="1069289"/>
                  <a:ext cx="40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A18F7D-046E-0E0B-2AD4-0DCA6EB8FD04}"/>
                    </a:ext>
                  </a:extLst>
                </p14:cNvPr>
                <p14:cNvContentPartPr/>
                <p14:nvPr/>
              </p14:nvContentPartPr>
              <p14:xfrm>
                <a:off x="5985610" y="905129"/>
                <a:ext cx="2190960" cy="527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A18F7D-046E-0E0B-2AD4-0DCA6EB8FD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76970" y="896489"/>
                  <a:ext cx="22086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155576-0E12-777B-18B2-AEF0AB23A010}"/>
                    </a:ext>
                  </a:extLst>
                </p14:cNvPr>
                <p14:cNvContentPartPr/>
                <p14:nvPr/>
              </p14:nvContentPartPr>
              <p14:xfrm>
                <a:off x="7776970" y="1050569"/>
                <a:ext cx="365760" cy="43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155576-0E12-777B-18B2-AEF0AB23A0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67970" y="1041569"/>
                  <a:ext cx="38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B09C54-66BD-E471-F3F1-EBD8A63D4D62}"/>
                    </a:ext>
                  </a:extLst>
                </p14:cNvPr>
                <p14:cNvContentPartPr/>
                <p14:nvPr/>
              </p14:nvContentPartPr>
              <p14:xfrm>
                <a:off x="8566810" y="1023929"/>
                <a:ext cx="778680" cy="323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B09C54-66BD-E471-F3F1-EBD8A63D4D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57810" y="1014929"/>
                  <a:ext cx="796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4C9305-42DF-8D85-9492-15F713A7B866}"/>
                    </a:ext>
                  </a:extLst>
                </p14:cNvPr>
                <p14:cNvContentPartPr/>
                <p14:nvPr/>
              </p14:nvContentPartPr>
              <p14:xfrm>
                <a:off x="9531610" y="1022849"/>
                <a:ext cx="1312560" cy="215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4C9305-42DF-8D85-9492-15F713A7B8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2970" y="1014209"/>
                  <a:ext cx="13302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A3A92F-DD77-0460-A904-51056A4B4D35}"/>
              </a:ext>
            </a:extLst>
          </p:cNvPr>
          <p:cNvGrpSpPr/>
          <p:nvPr/>
        </p:nvGrpSpPr>
        <p:grpSpPr>
          <a:xfrm>
            <a:off x="359890" y="1558529"/>
            <a:ext cx="1951200" cy="617040"/>
            <a:chOff x="359890" y="1558529"/>
            <a:chExt cx="1951200" cy="6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4B5D60-10C6-F9C1-83E8-4E5695C9FB81}"/>
                    </a:ext>
                  </a:extLst>
                </p14:cNvPr>
                <p14:cNvContentPartPr/>
                <p14:nvPr/>
              </p14:nvContentPartPr>
              <p14:xfrm>
                <a:off x="359890" y="1558529"/>
                <a:ext cx="975240" cy="466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4B5D60-10C6-F9C1-83E8-4E5695C9FB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890" y="1549529"/>
                  <a:ext cx="992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242D20-298B-2153-51C6-EAC2842EDECD}"/>
                    </a:ext>
                  </a:extLst>
                </p14:cNvPr>
                <p14:cNvContentPartPr/>
                <p14:nvPr/>
              </p14:nvContentPartPr>
              <p14:xfrm>
                <a:off x="1157650" y="1670849"/>
                <a:ext cx="222840" cy="2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242D20-298B-2153-51C6-EAC2842EDE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9010" y="1661849"/>
                  <a:ext cx="240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9F795D-F788-85E7-3324-C3DB0E97FC74}"/>
                    </a:ext>
                  </a:extLst>
                </p14:cNvPr>
                <p14:cNvContentPartPr/>
                <p14:nvPr/>
              </p14:nvContentPartPr>
              <p14:xfrm>
                <a:off x="1221370" y="1763369"/>
                <a:ext cx="942840" cy="267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9F795D-F788-85E7-3324-C3DB0E97FC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12370" y="1754729"/>
                  <a:ext cx="960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3DCB10-7C5D-9A45-3A79-9330F965F1D2}"/>
                    </a:ext>
                  </a:extLst>
                </p14:cNvPr>
                <p14:cNvContentPartPr/>
                <p14:nvPr/>
              </p14:nvContentPartPr>
              <p14:xfrm>
                <a:off x="2250970" y="2040209"/>
                <a:ext cx="60120" cy="135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3DCB10-7C5D-9A45-3A79-9330F965F1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42330" y="2031569"/>
                  <a:ext cx="777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73081F-EAD5-BC4C-5918-BB5C515F6997}"/>
              </a:ext>
            </a:extLst>
          </p:cNvPr>
          <p:cNvGrpSpPr/>
          <p:nvPr/>
        </p:nvGrpSpPr>
        <p:grpSpPr>
          <a:xfrm>
            <a:off x="1713850" y="2503529"/>
            <a:ext cx="1426320" cy="319320"/>
            <a:chOff x="1713850" y="2503529"/>
            <a:chExt cx="14263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6DF52F-3DD1-4A5F-66DC-CB996A9752CE}"/>
                    </a:ext>
                  </a:extLst>
                </p14:cNvPr>
                <p14:cNvContentPartPr/>
                <p14:nvPr/>
              </p14:nvContentPartPr>
              <p14:xfrm>
                <a:off x="1713850" y="2513249"/>
                <a:ext cx="272880" cy="307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6DF52F-3DD1-4A5F-66DC-CB996A9752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4850" y="2504609"/>
                  <a:ext cx="29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53B45E-C909-34F2-209D-E4E736FDD6C2}"/>
                    </a:ext>
                  </a:extLst>
                </p14:cNvPr>
                <p14:cNvContentPartPr/>
                <p14:nvPr/>
              </p14:nvContentPartPr>
              <p14:xfrm>
                <a:off x="2038570" y="2663009"/>
                <a:ext cx="110880" cy="123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53B45E-C909-34F2-209D-E4E736FDD6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29930" y="2654009"/>
                  <a:ext cx="128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D1C39E-FE3C-97AB-C2FA-32A9988396F9}"/>
                    </a:ext>
                  </a:extLst>
                </p14:cNvPr>
                <p14:cNvContentPartPr/>
                <p14:nvPr/>
              </p14:nvContentPartPr>
              <p14:xfrm>
                <a:off x="2245930" y="2503529"/>
                <a:ext cx="894240" cy="319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D1C39E-FE3C-97AB-C2FA-32A9988396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37290" y="2494889"/>
                  <a:ext cx="91188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CECB1A-0103-2846-9BDA-3E7DBE3C2791}"/>
              </a:ext>
            </a:extLst>
          </p:cNvPr>
          <p:cNvGrpSpPr/>
          <p:nvPr/>
        </p:nvGrpSpPr>
        <p:grpSpPr>
          <a:xfrm>
            <a:off x="3407290" y="2123009"/>
            <a:ext cx="4599720" cy="663840"/>
            <a:chOff x="3407290" y="2123009"/>
            <a:chExt cx="459972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43C090-816E-4248-B0D3-2345540807DC}"/>
                    </a:ext>
                  </a:extLst>
                </p14:cNvPr>
                <p14:cNvContentPartPr/>
                <p14:nvPr/>
              </p14:nvContentPartPr>
              <p14:xfrm>
                <a:off x="3407290" y="2312369"/>
                <a:ext cx="979560" cy="460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43C090-816E-4248-B0D3-2345540807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98290" y="2303729"/>
                  <a:ext cx="9972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A0E16-F329-F67A-A419-F8600DE65A35}"/>
                    </a:ext>
                  </a:extLst>
                </p14:cNvPr>
                <p14:cNvContentPartPr/>
                <p14:nvPr/>
              </p14:nvContentPartPr>
              <p14:xfrm>
                <a:off x="3481450" y="2480489"/>
                <a:ext cx="498600" cy="61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A0E16-F329-F67A-A419-F8600DE65A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2450" y="2471849"/>
                  <a:ext cx="516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F5441A-8D8D-02CD-B82F-F37E5AD9F86B}"/>
                    </a:ext>
                  </a:extLst>
                </p14:cNvPr>
                <p14:cNvContentPartPr/>
                <p14:nvPr/>
              </p14:nvContentPartPr>
              <p14:xfrm>
                <a:off x="4477570" y="2258009"/>
                <a:ext cx="1226880" cy="487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F5441A-8D8D-02CD-B82F-F37E5AD9F8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8570" y="2249009"/>
                  <a:ext cx="12445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75A21D-78F1-421C-218F-E76D7DC52B1C}"/>
                    </a:ext>
                  </a:extLst>
                </p14:cNvPr>
                <p14:cNvContentPartPr/>
                <p14:nvPr/>
              </p14:nvContentPartPr>
              <p14:xfrm>
                <a:off x="5432650" y="2380049"/>
                <a:ext cx="309960" cy="2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75A21D-78F1-421C-218F-E76D7DC52B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24010" y="2371409"/>
                  <a:ext cx="32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B1040A-3170-C99A-1082-81933A40F5AF}"/>
                    </a:ext>
                  </a:extLst>
                </p14:cNvPr>
                <p14:cNvContentPartPr/>
                <p14:nvPr/>
              </p14:nvContentPartPr>
              <p14:xfrm>
                <a:off x="5808850" y="2142809"/>
                <a:ext cx="1303200" cy="561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B1040A-3170-C99A-1082-81933A40F5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00210" y="2133809"/>
                  <a:ext cx="13208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779A71-013B-4C8F-3D57-ED629737F558}"/>
                    </a:ext>
                  </a:extLst>
                </p14:cNvPr>
                <p14:cNvContentPartPr/>
                <p14:nvPr/>
              </p14:nvContentPartPr>
              <p14:xfrm>
                <a:off x="6910810" y="2427209"/>
                <a:ext cx="367560" cy="216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779A71-013B-4C8F-3D57-ED629737F5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2170" y="2418569"/>
                  <a:ext cx="385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6E3E1E-C23C-21B0-E0E0-8C1271CD6C48}"/>
                    </a:ext>
                  </a:extLst>
                </p14:cNvPr>
                <p14:cNvContentPartPr/>
                <p14:nvPr/>
              </p14:nvContentPartPr>
              <p14:xfrm>
                <a:off x="7479970" y="2123009"/>
                <a:ext cx="527040" cy="663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6E3E1E-C23C-21B0-E0E0-8C1271CD6C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70970" y="2114369"/>
                  <a:ext cx="544680" cy="68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E4A2EDC-0D4F-143A-54AA-06ADE7201408}"/>
              </a:ext>
            </a:extLst>
          </p:cNvPr>
          <p:cNvGrpSpPr/>
          <p:nvPr/>
        </p:nvGrpSpPr>
        <p:grpSpPr>
          <a:xfrm>
            <a:off x="8257930" y="2062889"/>
            <a:ext cx="2884320" cy="714600"/>
            <a:chOff x="8257930" y="2062889"/>
            <a:chExt cx="288432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C35A23-B2C3-B083-BCFE-B7C4E3410C21}"/>
                    </a:ext>
                  </a:extLst>
                </p14:cNvPr>
                <p14:cNvContentPartPr/>
                <p14:nvPr/>
              </p14:nvContentPartPr>
              <p14:xfrm>
                <a:off x="8257930" y="2133449"/>
                <a:ext cx="1677240" cy="644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C35A23-B2C3-B083-BCFE-B7C4E3410C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48930" y="2124449"/>
                  <a:ext cx="16948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DD36DE-2011-46D1-FDAE-D0A5C0EDA79C}"/>
                    </a:ext>
                  </a:extLst>
                </p14:cNvPr>
                <p14:cNvContentPartPr/>
                <p14:nvPr/>
              </p14:nvContentPartPr>
              <p14:xfrm>
                <a:off x="9769210" y="2295089"/>
                <a:ext cx="8640" cy="1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DD36DE-2011-46D1-FDAE-D0A5C0EDA7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60210" y="2286449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010506-EE3E-281A-7336-11A7D4C869B4}"/>
                    </a:ext>
                  </a:extLst>
                </p14:cNvPr>
                <p14:cNvContentPartPr/>
                <p14:nvPr/>
              </p14:nvContentPartPr>
              <p14:xfrm>
                <a:off x="9044170" y="2192849"/>
                <a:ext cx="650160" cy="141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010506-EE3E-281A-7336-11A7D4C869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35530" y="2183849"/>
                  <a:ext cx="66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CEF77C-C05F-3C50-DA7F-6C57657ACDF1}"/>
                    </a:ext>
                  </a:extLst>
                </p14:cNvPr>
                <p14:cNvContentPartPr/>
                <p14:nvPr/>
              </p14:nvContentPartPr>
              <p14:xfrm>
                <a:off x="10321090" y="2062889"/>
                <a:ext cx="424800" cy="457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CEF77C-C05F-3C50-DA7F-6C57657ACD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12090" y="2053889"/>
                  <a:ext cx="4424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B91E29-61EF-313F-040E-88BCCB1E5BC3}"/>
                    </a:ext>
                  </a:extLst>
                </p14:cNvPr>
                <p14:cNvContentPartPr/>
                <p14:nvPr/>
              </p14:nvContentPartPr>
              <p14:xfrm>
                <a:off x="10784410" y="2137409"/>
                <a:ext cx="177480" cy="153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B91E29-61EF-313F-040E-88BCCB1E5B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75770" y="2128769"/>
                  <a:ext cx="195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AB5BC4-049F-B870-EA52-A8A6DB4ADAF7}"/>
                    </a:ext>
                  </a:extLst>
                </p14:cNvPr>
                <p14:cNvContentPartPr/>
                <p14:nvPr/>
              </p14:nvContentPartPr>
              <p14:xfrm>
                <a:off x="10628530" y="2435489"/>
                <a:ext cx="358200" cy="140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AB5BC4-049F-B870-EA52-A8A6DB4ADA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19890" y="2426849"/>
                  <a:ext cx="375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92BC1D-B243-7B1E-8289-1A991F569A56}"/>
                    </a:ext>
                  </a:extLst>
                </p14:cNvPr>
                <p14:cNvContentPartPr/>
                <p14:nvPr/>
              </p14:nvContentPartPr>
              <p14:xfrm>
                <a:off x="11027050" y="2696489"/>
                <a:ext cx="115200" cy="32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92BC1D-B243-7B1E-8289-1A991F569A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18050" y="2687489"/>
                  <a:ext cx="13284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426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B7350A-9E40-8097-46CD-C68FDDA50383}"/>
              </a:ext>
            </a:extLst>
          </p:cNvPr>
          <p:cNvGrpSpPr/>
          <p:nvPr/>
        </p:nvGrpSpPr>
        <p:grpSpPr>
          <a:xfrm>
            <a:off x="723490" y="137249"/>
            <a:ext cx="3636720" cy="627480"/>
            <a:chOff x="723490" y="137249"/>
            <a:chExt cx="363672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0E2F10-076C-AF8F-2208-C4509FF3B799}"/>
                    </a:ext>
                  </a:extLst>
                </p14:cNvPr>
                <p14:cNvContentPartPr/>
                <p14:nvPr/>
              </p14:nvContentPartPr>
              <p14:xfrm>
                <a:off x="723490" y="137249"/>
                <a:ext cx="290160" cy="603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0E2F10-076C-AF8F-2208-C4509FF3B7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4850" y="128249"/>
                  <a:ext cx="3078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CC6D27-7C7B-6011-3EC2-3E1A4D489D26}"/>
                    </a:ext>
                  </a:extLst>
                </p14:cNvPr>
                <p14:cNvContentPartPr/>
                <p14:nvPr/>
              </p14:nvContentPartPr>
              <p14:xfrm>
                <a:off x="809530" y="235169"/>
                <a:ext cx="1420920" cy="529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CC6D27-7C7B-6011-3EC2-3E1A4D489D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0530" y="226529"/>
                  <a:ext cx="14385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693CB4-EB6C-0ABA-7C31-037AE96CF3C4}"/>
                    </a:ext>
                  </a:extLst>
                </p14:cNvPr>
                <p14:cNvContentPartPr/>
                <p14:nvPr/>
              </p14:nvContentPartPr>
              <p14:xfrm>
                <a:off x="1383730" y="384209"/>
                <a:ext cx="356400" cy="9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693CB4-EB6C-0ABA-7C31-037AE96CF3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5090" y="375569"/>
                  <a:ext cx="374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B0C052-0F02-7A5B-3CFC-EAD005184EE3}"/>
                    </a:ext>
                  </a:extLst>
                </p14:cNvPr>
                <p14:cNvContentPartPr/>
                <p14:nvPr/>
              </p14:nvContentPartPr>
              <p14:xfrm>
                <a:off x="2543650" y="176849"/>
                <a:ext cx="970200" cy="414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B0C052-0F02-7A5B-3CFC-EAD005184E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5010" y="167849"/>
                  <a:ext cx="987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8D51A5-190D-109B-4F26-A46A7D08C4D9}"/>
                    </a:ext>
                  </a:extLst>
                </p14:cNvPr>
                <p14:cNvContentPartPr/>
                <p14:nvPr/>
              </p14:nvContentPartPr>
              <p14:xfrm>
                <a:off x="3843610" y="414809"/>
                <a:ext cx="516600" cy="18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8D51A5-190D-109B-4F26-A46A7D08C4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4970" y="406169"/>
                  <a:ext cx="5342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D39523-898C-9542-6B2D-6285164CE781}"/>
              </a:ext>
            </a:extLst>
          </p:cNvPr>
          <p:cNvGrpSpPr/>
          <p:nvPr/>
        </p:nvGrpSpPr>
        <p:grpSpPr>
          <a:xfrm>
            <a:off x="4757290" y="215369"/>
            <a:ext cx="2197080" cy="409680"/>
            <a:chOff x="4757290" y="215369"/>
            <a:chExt cx="219708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54CFD2-72B9-29A5-53E6-31C1C1225A6C}"/>
                    </a:ext>
                  </a:extLst>
                </p14:cNvPr>
                <p14:cNvContentPartPr/>
                <p14:nvPr/>
              </p14:nvContentPartPr>
              <p14:xfrm>
                <a:off x="4757290" y="215369"/>
                <a:ext cx="2197080" cy="409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54CFD2-72B9-29A5-53E6-31C1C1225A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8290" y="206729"/>
                  <a:ext cx="22147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25E550-934A-44A9-6299-A2A626B4C754}"/>
                    </a:ext>
                  </a:extLst>
                </p14:cNvPr>
                <p14:cNvContentPartPr/>
                <p14:nvPr/>
              </p14:nvContentPartPr>
              <p14:xfrm>
                <a:off x="6184330" y="350009"/>
                <a:ext cx="48960" cy="15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25E550-934A-44A9-6299-A2A626B4C7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5330" y="341369"/>
                  <a:ext cx="6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35768A-5E5C-91B6-800C-48F5598E6AA0}"/>
                    </a:ext>
                  </a:extLst>
                </p14:cNvPr>
                <p14:cNvContentPartPr/>
                <p14:nvPr/>
              </p14:nvContentPartPr>
              <p14:xfrm>
                <a:off x="5817130" y="361529"/>
                <a:ext cx="412920" cy="23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35768A-5E5C-91B6-800C-48F5598E6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08130" y="352529"/>
                  <a:ext cx="430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5C991D-96ED-A9F7-AF94-6159235E92D1}"/>
                    </a:ext>
                  </a:extLst>
                </p14:cNvPr>
                <p14:cNvContentPartPr/>
                <p14:nvPr/>
              </p14:nvContentPartPr>
              <p14:xfrm>
                <a:off x="5739370" y="318329"/>
                <a:ext cx="52560" cy="15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5C991D-96ED-A9F7-AF94-6159235E92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30370" y="309689"/>
                  <a:ext cx="70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FD425-77D4-E3F7-681F-2D2F8849E5F3}"/>
              </a:ext>
            </a:extLst>
          </p:cNvPr>
          <p:cNvGrpSpPr/>
          <p:nvPr/>
        </p:nvGrpSpPr>
        <p:grpSpPr>
          <a:xfrm>
            <a:off x="7470970" y="293129"/>
            <a:ext cx="1111680" cy="288000"/>
            <a:chOff x="7470970" y="293129"/>
            <a:chExt cx="11116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75D1C0-2510-E854-E262-9D3F043F0EA8}"/>
                    </a:ext>
                  </a:extLst>
                </p14:cNvPr>
                <p14:cNvContentPartPr/>
                <p14:nvPr/>
              </p14:nvContentPartPr>
              <p14:xfrm>
                <a:off x="7470970" y="318329"/>
                <a:ext cx="190080" cy="242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75D1C0-2510-E854-E262-9D3F043F0E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61970" y="309689"/>
                  <a:ext cx="207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9C9FB7-0BAD-9EE6-24E8-C01F1DB6848C}"/>
                    </a:ext>
                  </a:extLst>
                </p14:cNvPr>
                <p14:cNvContentPartPr/>
                <p14:nvPr/>
              </p14:nvContentPartPr>
              <p14:xfrm>
                <a:off x="7489330" y="293129"/>
                <a:ext cx="286200" cy="1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9C9FB7-0BAD-9EE6-24E8-C01F1DB684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80330" y="284489"/>
                  <a:ext cx="30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672F5F-58CD-4583-46CC-72EE62D00A6E}"/>
                    </a:ext>
                  </a:extLst>
                </p14:cNvPr>
                <p14:cNvContentPartPr/>
                <p14:nvPr/>
              </p14:nvContentPartPr>
              <p14:xfrm>
                <a:off x="7879210" y="414809"/>
                <a:ext cx="173520" cy="18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672F5F-58CD-4583-46CC-72EE62D00A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70210" y="406169"/>
                  <a:ext cx="19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ACCC691-F01D-5FBD-08CC-04510A15CF3B}"/>
                    </a:ext>
                  </a:extLst>
                </p14:cNvPr>
                <p14:cNvContentPartPr/>
                <p14:nvPr/>
              </p14:nvContentPartPr>
              <p14:xfrm>
                <a:off x="8214730" y="328769"/>
                <a:ext cx="125640" cy="252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ACCC691-F01D-5FBD-08CC-04510A15CF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05730" y="320129"/>
                  <a:ext cx="143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0DB1A6-2BEF-4C4D-9C20-6CBF59B4DF74}"/>
                    </a:ext>
                  </a:extLst>
                </p14:cNvPr>
                <p14:cNvContentPartPr/>
                <p14:nvPr/>
              </p14:nvContentPartPr>
              <p14:xfrm>
                <a:off x="8376370" y="354329"/>
                <a:ext cx="206280" cy="222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0DB1A6-2BEF-4C4D-9C20-6CBF59B4DF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67370" y="345329"/>
                  <a:ext cx="2239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CE345-26FC-943F-E722-0CAC398BCBD3}"/>
              </a:ext>
            </a:extLst>
          </p:cNvPr>
          <p:cNvGrpSpPr/>
          <p:nvPr/>
        </p:nvGrpSpPr>
        <p:grpSpPr>
          <a:xfrm>
            <a:off x="8849050" y="294929"/>
            <a:ext cx="929160" cy="340560"/>
            <a:chOff x="8849050" y="294929"/>
            <a:chExt cx="92916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5E83FB-52D9-D4AB-5051-70397095C7B3}"/>
                    </a:ext>
                  </a:extLst>
                </p14:cNvPr>
                <p14:cNvContentPartPr/>
                <p14:nvPr/>
              </p14:nvContentPartPr>
              <p14:xfrm>
                <a:off x="8849050" y="312209"/>
                <a:ext cx="350280" cy="32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5E83FB-52D9-D4AB-5051-70397095C7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40050" y="303209"/>
                  <a:ext cx="3679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1A168B-3A06-9DA0-D609-3571EEF65569}"/>
                    </a:ext>
                  </a:extLst>
                </p14:cNvPr>
                <p14:cNvContentPartPr/>
                <p14:nvPr/>
              </p14:nvContentPartPr>
              <p14:xfrm>
                <a:off x="9270970" y="527129"/>
                <a:ext cx="145440" cy="85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1A168B-3A06-9DA0-D609-3571EEF655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62330" y="518489"/>
                  <a:ext cx="16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E2DD4B-3D0C-1DFD-BEA6-E1FB0C648CD5}"/>
                    </a:ext>
                  </a:extLst>
                </p14:cNvPr>
                <p14:cNvContentPartPr/>
                <p14:nvPr/>
              </p14:nvContentPartPr>
              <p14:xfrm>
                <a:off x="9494890" y="294929"/>
                <a:ext cx="283320" cy="33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E2DD4B-3D0C-1DFD-BEA6-E1FB0C648C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6250" y="286289"/>
                  <a:ext cx="3009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040120-3207-7671-ADFC-81AEF40DF15C}"/>
              </a:ext>
            </a:extLst>
          </p:cNvPr>
          <p:cNvGrpSpPr/>
          <p:nvPr/>
        </p:nvGrpSpPr>
        <p:grpSpPr>
          <a:xfrm>
            <a:off x="618370" y="909809"/>
            <a:ext cx="3879360" cy="565200"/>
            <a:chOff x="618370" y="909809"/>
            <a:chExt cx="387936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EA7B48-A96A-6F55-7DB8-5D9A8D4F27D0}"/>
                    </a:ext>
                  </a:extLst>
                </p14:cNvPr>
                <p14:cNvContentPartPr/>
                <p14:nvPr/>
              </p14:nvContentPartPr>
              <p14:xfrm>
                <a:off x="618370" y="969929"/>
                <a:ext cx="1774440" cy="505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EA7B48-A96A-6F55-7DB8-5D9A8D4F27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9370" y="961289"/>
                  <a:ext cx="17920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CAA8B3-B09C-9CC7-2364-F9E36098C6AE}"/>
                    </a:ext>
                  </a:extLst>
                </p14:cNvPr>
                <p14:cNvContentPartPr/>
                <p14:nvPr/>
              </p14:nvContentPartPr>
              <p14:xfrm>
                <a:off x="2813290" y="909809"/>
                <a:ext cx="1684440" cy="534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CAA8B3-B09C-9CC7-2364-F9E36098C6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04650" y="900809"/>
                  <a:ext cx="17020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4513CD-2F3F-1022-CE8F-E17CA4C3D936}"/>
                    </a:ext>
                  </a:extLst>
                </p14:cNvPr>
                <p14:cNvContentPartPr/>
                <p14:nvPr/>
              </p14:nvContentPartPr>
              <p14:xfrm>
                <a:off x="4167610" y="1117889"/>
                <a:ext cx="65520" cy="1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4513CD-2F3F-1022-CE8F-E17CA4C3D9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58610" y="1109249"/>
                  <a:ext cx="83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6EE708-6880-3424-DCE7-EDB3DB25A548}"/>
              </a:ext>
            </a:extLst>
          </p:cNvPr>
          <p:cNvGrpSpPr/>
          <p:nvPr/>
        </p:nvGrpSpPr>
        <p:grpSpPr>
          <a:xfrm>
            <a:off x="150730" y="2042729"/>
            <a:ext cx="4772880" cy="1989000"/>
            <a:chOff x="150730" y="2042729"/>
            <a:chExt cx="4772880" cy="19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7FC10B-DC08-BA2D-C94C-A07328659887}"/>
                    </a:ext>
                  </a:extLst>
                </p14:cNvPr>
                <p14:cNvContentPartPr/>
                <p14:nvPr/>
              </p14:nvContentPartPr>
              <p14:xfrm>
                <a:off x="699010" y="2042729"/>
                <a:ext cx="3146040" cy="198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7FC10B-DC08-BA2D-C94C-A073286598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0370" y="2033729"/>
                  <a:ext cx="3163680" cy="20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BA6715-8BD7-8B5D-C09C-CBBCDF316142}"/>
                    </a:ext>
                  </a:extLst>
                </p14:cNvPr>
                <p14:cNvContentPartPr/>
                <p14:nvPr/>
              </p14:nvContentPartPr>
              <p14:xfrm>
                <a:off x="150730" y="2653289"/>
                <a:ext cx="223560" cy="34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BA6715-8BD7-8B5D-C09C-CBBCDF3161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730" y="2644649"/>
                  <a:ext cx="241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E3042F-9034-4ABB-AB00-7B2B2FA12644}"/>
                    </a:ext>
                  </a:extLst>
                </p14:cNvPr>
                <p14:cNvContentPartPr/>
                <p14:nvPr/>
              </p14:nvContentPartPr>
              <p14:xfrm>
                <a:off x="558610" y="2594249"/>
                <a:ext cx="205560" cy="2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E3042F-9034-4ABB-AB00-7B2B2FA126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9610" y="2585249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A03DAA-BE48-B75E-F335-0CFC1593E67B}"/>
                    </a:ext>
                  </a:extLst>
                </p14:cNvPr>
                <p14:cNvContentPartPr/>
                <p14:nvPr/>
              </p14:nvContentPartPr>
              <p14:xfrm>
                <a:off x="953170" y="2572649"/>
                <a:ext cx="367560" cy="30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A03DAA-BE48-B75E-F335-0CFC1593E6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530" y="2563649"/>
                  <a:ext cx="38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A485F2-3366-02DC-5F98-3D5BF1ADDE2D}"/>
                    </a:ext>
                  </a:extLst>
                </p14:cNvPr>
                <p14:cNvContentPartPr/>
                <p14:nvPr/>
              </p14:nvContentPartPr>
              <p14:xfrm>
                <a:off x="2790610" y="2517569"/>
                <a:ext cx="156960" cy="1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A485F2-3366-02DC-5F98-3D5BF1ADDE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81970" y="2508929"/>
                  <a:ext cx="17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6689F4-370A-A21A-5C8B-3F34A3476F1F}"/>
                    </a:ext>
                  </a:extLst>
                </p14:cNvPr>
                <p14:cNvContentPartPr/>
                <p14:nvPr/>
              </p14:nvContentPartPr>
              <p14:xfrm>
                <a:off x="3160690" y="2556449"/>
                <a:ext cx="115200" cy="2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6689F4-370A-A21A-5C8B-3F34A3476F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2050" y="2547809"/>
                  <a:ext cx="132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039C15-2D36-0D3D-610F-708DD8613D3C}"/>
                    </a:ext>
                  </a:extLst>
                </p14:cNvPr>
                <p14:cNvContentPartPr/>
                <p14:nvPr/>
              </p14:nvContentPartPr>
              <p14:xfrm>
                <a:off x="3510610" y="2573729"/>
                <a:ext cx="529560" cy="17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039C15-2D36-0D3D-610F-708DD8613D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01970" y="2565089"/>
                  <a:ext cx="54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94F54D-BC17-D289-47A7-107733C9045D}"/>
                    </a:ext>
                  </a:extLst>
                </p14:cNvPr>
                <p14:cNvContentPartPr/>
                <p14:nvPr/>
              </p14:nvContentPartPr>
              <p14:xfrm>
                <a:off x="4373170" y="2624129"/>
                <a:ext cx="550440" cy="9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94F54D-BC17-D289-47A7-107733C904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4530" y="2615129"/>
                  <a:ext cx="56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56BC98-E27A-E189-017C-9592EB2ECC86}"/>
                    </a:ext>
                  </a:extLst>
                </p14:cNvPr>
                <p14:cNvContentPartPr/>
                <p14:nvPr/>
              </p14:nvContentPartPr>
              <p14:xfrm>
                <a:off x="1579570" y="2539889"/>
                <a:ext cx="59040" cy="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56BC98-E27A-E189-017C-9592EB2ECC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70570" y="2530889"/>
                  <a:ext cx="7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3DCF8B-B9DA-7C58-866A-CFF0A7A546EB}"/>
                    </a:ext>
                  </a:extLst>
                </p14:cNvPr>
                <p14:cNvContentPartPr/>
                <p14:nvPr/>
              </p14:nvContentPartPr>
              <p14:xfrm>
                <a:off x="1905010" y="2512169"/>
                <a:ext cx="340560" cy="1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3DCF8B-B9DA-7C58-866A-CFF0A7A546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96010" y="2503529"/>
                  <a:ext cx="35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65197F-6038-12B0-10C1-36773E435F9F}"/>
                    </a:ext>
                  </a:extLst>
                </p14:cNvPr>
                <p14:cNvContentPartPr/>
                <p14:nvPr/>
              </p14:nvContentPartPr>
              <p14:xfrm>
                <a:off x="2541130" y="2524769"/>
                <a:ext cx="160560" cy="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65197F-6038-12B0-10C1-36773E435F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32490" y="2515769"/>
                  <a:ext cx="178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AE58F5-1AFC-7400-925E-E12C4BE9AC40}"/>
                    </a:ext>
                  </a:extLst>
                </p14:cNvPr>
                <p14:cNvContentPartPr/>
                <p14:nvPr/>
              </p14:nvContentPartPr>
              <p14:xfrm>
                <a:off x="1398130" y="2890169"/>
                <a:ext cx="1302120" cy="69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AE58F5-1AFC-7400-925E-E12C4BE9AC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9130" y="2881529"/>
                  <a:ext cx="131976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3C2F2E-AF58-1B98-A94F-2B37F0C6E476}"/>
                  </a:ext>
                </a:extLst>
              </p14:cNvPr>
              <p14:cNvContentPartPr/>
              <p14:nvPr/>
            </p14:nvContentPartPr>
            <p14:xfrm>
              <a:off x="1396330" y="3008249"/>
              <a:ext cx="1224360" cy="862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3C2F2E-AF58-1B98-A94F-2B37F0C6E47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4690" y="2864609"/>
                <a:ext cx="1368000" cy="11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5BB988E-88AD-7B02-0251-A1F593CF9890}"/>
                  </a:ext>
                </a:extLst>
              </p14:cNvPr>
              <p14:cNvContentPartPr/>
              <p14:nvPr/>
            </p14:nvContentPartPr>
            <p14:xfrm>
              <a:off x="1531690" y="3514409"/>
              <a:ext cx="156960" cy="60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5BB988E-88AD-7B02-0251-A1F593CF989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59690" y="3370409"/>
                <a:ext cx="3006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6AF3808-2417-8F35-60D6-500FE4F07FFA}"/>
              </a:ext>
            </a:extLst>
          </p:cNvPr>
          <p:cNvGrpSpPr/>
          <p:nvPr/>
        </p:nvGrpSpPr>
        <p:grpSpPr>
          <a:xfrm>
            <a:off x="3976810" y="2008889"/>
            <a:ext cx="2290320" cy="554040"/>
            <a:chOff x="3976810" y="2008889"/>
            <a:chExt cx="229032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58EB34-0922-B396-C944-BA51B7083884}"/>
                    </a:ext>
                  </a:extLst>
                </p14:cNvPr>
                <p14:cNvContentPartPr/>
                <p14:nvPr/>
              </p14:nvContentPartPr>
              <p14:xfrm>
                <a:off x="4004890" y="2025809"/>
                <a:ext cx="167400" cy="537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58EB34-0922-B396-C944-BA51B70838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6250" y="2016809"/>
                  <a:ext cx="1850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C43EA9-47AB-4112-7F26-E2762D98F15C}"/>
                    </a:ext>
                  </a:extLst>
                </p14:cNvPr>
                <p14:cNvContentPartPr/>
                <p14:nvPr/>
              </p14:nvContentPartPr>
              <p14:xfrm>
                <a:off x="3976810" y="2008889"/>
                <a:ext cx="184680" cy="137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C43EA9-47AB-4112-7F26-E2762D98F1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67810" y="2000249"/>
                  <a:ext cx="20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2BA6E9B-A675-FF0F-1DD6-18693F3F2F56}"/>
                    </a:ext>
                  </a:extLst>
                </p14:cNvPr>
                <p14:cNvContentPartPr/>
                <p14:nvPr/>
              </p14:nvContentPartPr>
              <p14:xfrm>
                <a:off x="4413850" y="2114369"/>
                <a:ext cx="182160" cy="260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2BA6E9B-A675-FF0F-1DD6-18693F3F2F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5210" y="2105729"/>
                  <a:ext cx="199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589A83-F158-5EA1-3CB4-F9D18B9754F7}"/>
                    </a:ext>
                  </a:extLst>
                </p14:cNvPr>
                <p14:cNvContentPartPr/>
                <p14:nvPr/>
              </p14:nvContentPartPr>
              <p14:xfrm>
                <a:off x="4431490" y="2078369"/>
                <a:ext cx="230400" cy="25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589A83-F158-5EA1-3CB4-F9D18B9754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22850" y="2069369"/>
                  <a:ext cx="24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CDD7C0-AE10-5504-9DB8-C0307D746AC4}"/>
                    </a:ext>
                  </a:extLst>
                </p14:cNvPr>
                <p14:cNvContentPartPr/>
                <p14:nvPr/>
              </p14:nvContentPartPr>
              <p14:xfrm>
                <a:off x="4684210" y="2246489"/>
                <a:ext cx="191160" cy="14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CDD7C0-AE10-5504-9DB8-C0307D746A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5210" y="2237489"/>
                  <a:ext cx="20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4EFFA6-10B6-2687-7AE7-0104DA24A9ED}"/>
                    </a:ext>
                  </a:extLst>
                </p14:cNvPr>
                <p14:cNvContentPartPr/>
                <p14:nvPr/>
              </p14:nvContentPartPr>
              <p14:xfrm>
                <a:off x="4925770" y="2066129"/>
                <a:ext cx="77760" cy="316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4EFFA6-10B6-2687-7AE7-0104DA24A9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6770" y="2057129"/>
                  <a:ext cx="95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5D68EE-246A-12B2-9E5C-8CF980F3DD50}"/>
                    </a:ext>
                  </a:extLst>
                </p14:cNvPr>
                <p14:cNvContentPartPr/>
                <p14:nvPr/>
              </p14:nvContentPartPr>
              <p14:xfrm>
                <a:off x="5108650" y="2169449"/>
                <a:ext cx="203760" cy="175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5D68EE-246A-12B2-9E5C-8CF980F3DD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9650" y="2160449"/>
                  <a:ext cx="221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281161-3EC6-BB96-EB03-84F19FB1EFEA}"/>
                    </a:ext>
                  </a:extLst>
                </p14:cNvPr>
                <p14:cNvContentPartPr/>
                <p14:nvPr/>
              </p14:nvContentPartPr>
              <p14:xfrm>
                <a:off x="5422930" y="2026169"/>
                <a:ext cx="291240" cy="294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281161-3EC6-BB96-EB03-84F19FB1EF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13930" y="2017169"/>
                  <a:ext cx="308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F6703D-9A05-D27B-D7F8-5A99358C6A6C}"/>
                    </a:ext>
                  </a:extLst>
                </p14:cNvPr>
                <p14:cNvContentPartPr/>
                <p14:nvPr/>
              </p14:nvContentPartPr>
              <p14:xfrm>
                <a:off x="5789050" y="2202569"/>
                <a:ext cx="188640" cy="112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F6703D-9A05-D27B-D7F8-5A99358C6A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0050" y="2193929"/>
                  <a:ext cx="206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7800C2-754C-35D8-FCE7-260BD09C4C28}"/>
                    </a:ext>
                  </a:extLst>
                </p14:cNvPr>
                <p14:cNvContentPartPr/>
                <p14:nvPr/>
              </p14:nvContentPartPr>
              <p14:xfrm>
                <a:off x="6064450" y="2012849"/>
                <a:ext cx="202680" cy="288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7800C2-754C-35D8-FCE7-260BD09C4C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55450" y="2003849"/>
                  <a:ext cx="220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859085-C171-A7C6-5B12-F7A08A0CDC3D}"/>
              </a:ext>
            </a:extLst>
          </p:cNvPr>
          <p:cNvGrpSpPr/>
          <p:nvPr/>
        </p:nvGrpSpPr>
        <p:grpSpPr>
          <a:xfrm>
            <a:off x="2891410" y="2695769"/>
            <a:ext cx="2623320" cy="354240"/>
            <a:chOff x="2891410" y="2695769"/>
            <a:chExt cx="262332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D9EADB-2A3C-FC76-1D38-92C4B0E54B9F}"/>
                    </a:ext>
                  </a:extLst>
                </p14:cNvPr>
                <p14:cNvContentPartPr/>
                <p14:nvPr/>
              </p14:nvContentPartPr>
              <p14:xfrm>
                <a:off x="2891410" y="3000689"/>
                <a:ext cx="223200" cy="18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D9EADB-2A3C-FC76-1D38-92C4B0E54B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82770" y="2992049"/>
                  <a:ext cx="240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88260B-42E8-154A-536E-0FA1873B767E}"/>
                    </a:ext>
                  </a:extLst>
                </p14:cNvPr>
                <p14:cNvContentPartPr/>
                <p14:nvPr/>
              </p14:nvContentPartPr>
              <p14:xfrm>
                <a:off x="3303250" y="3003929"/>
                <a:ext cx="48960" cy="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88260B-42E8-154A-536E-0FA1873B76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4250" y="2994929"/>
                  <a:ext cx="66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FBA150-1124-537A-65B7-41BA3BA9C2BB}"/>
                    </a:ext>
                  </a:extLst>
                </p14:cNvPr>
                <p14:cNvContentPartPr/>
                <p14:nvPr/>
              </p14:nvContentPartPr>
              <p14:xfrm>
                <a:off x="3522130" y="3008609"/>
                <a:ext cx="320400" cy="27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FBA150-1124-537A-65B7-41BA3BA9C2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13130" y="2999969"/>
                  <a:ext cx="338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EB7F85-FEFE-7554-AEE2-D8CDE6B58A25}"/>
                    </a:ext>
                  </a:extLst>
                </p14:cNvPr>
                <p14:cNvContentPartPr/>
                <p14:nvPr/>
              </p14:nvContentPartPr>
              <p14:xfrm>
                <a:off x="3976810" y="2695769"/>
                <a:ext cx="147960" cy="320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CEB7F85-FEFE-7554-AEE2-D8CDE6B58A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8170" y="2686769"/>
                  <a:ext cx="165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A87FE63-3D43-EAF9-A07F-B7BF2262F6BF}"/>
                    </a:ext>
                  </a:extLst>
                </p14:cNvPr>
                <p14:cNvContentPartPr/>
                <p14:nvPr/>
              </p14:nvContentPartPr>
              <p14:xfrm>
                <a:off x="3917770" y="2927969"/>
                <a:ext cx="205200" cy="122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A87FE63-3D43-EAF9-A07F-B7BF2262F6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8770" y="2919329"/>
                  <a:ext cx="222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42F3F0-F103-F5C3-B84F-5A240CF31FB5}"/>
                    </a:ext>
                  </a:extLst>
                </p14:cNvPr>
                <p14:cNvContentPartPr/>
                <p14:nvPr/>
              </p14:nvContentPartPr>
              <p14:xfrm>
                <a:off x="4380370" y="2764529"/>
                <a:ext cx="165600" cy="108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42F3F0-F103-F5C3-B84F-5A240CF31F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71370" y="2755889"/>
                  <a:ext cx="183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8ABCF2-B7FF-0F7C-BD0F-254159728DCA}"/>
                    </a:ext>
                  </a:extLst>
                </p14:cNvPr>
                <p14:cNvContentPartPr/>
                <p14:nvPr/>
              </p14:nvContentPartPr>
              <p14:xfrm>
                <a:off x="4352650" y="2884769"/>
                <a:ext cx="86400" cy="140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8ABCF2-B7FF-0F7C-BD0F-254159728D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44010" y="2876129"/>
                  <a:ext cx="104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80C869-1CF1-B24E-824E-38077F75433A}"/>
                    </a:ext>
                  </a:extLst>
                </p14:cNvPr>
                <p14:cNvContentPartPr/>
                <p14:nvPr/>
              </p14:nvContentPartPr>
              <p14:xfrm>
                <a:off x="4667290" y="2788649"/>
                <a:ext cx="238680" cy="24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80C869-1CF1-B24E-824E-38077F7543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58290" y="2780009"/>
                  <a:ext cx="256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2B028B-7EF7-5B18-DF5A-4122D87E122A}"/>
                    </a:ext>
                  </a:extLst>
                </p14:cNvPr>
                <p14:cNvContentPartPr/>
                <p14:nvPr/>
              </p14:nvContentPartPr>
              <p14:xfrm>
                <a:off x="4994170" y="2929049"/>
                <a:ext cx="135360" cy="86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2B028B-7EF7-5B18-DF5A-4122D87E12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85530" y="2920049"/>
                  <a:ext cx="153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497BC4-DDB6-332F-FF57-2D3A52FDE464}"/>
                    </a:ext>
                  </a:extLst>
                </p14:cNvPr>
                <p14:cNvContentPartPr/>
                <p14:nvPr/>
              </p14:nvContentPartPr>
              <p14:xfrm>
                <a:off x="5226010" y="2746529"/>
                <a:ext cx="288720" cy="274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497BC4-DDB6-332F-FF57-2D3A52FDE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17370" y="2737889"/>
                  <a:ext cx="30636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E0229A7-12F3-AE63-EA8C-3F6AEED7F0BE}"/>
                  </a:ext>
                </a:extLst>
              </p14:cNvPr>
              <p14:cNvContentPartPr/>
              <p14:nvPr/>
            </p14:nvContentPartPr>
            <p14:xfrm>
              <a:off x="4911010" y="949769"/>
              <a:ext cx="624600" cy="510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E0229A7-12F3-AE63-EA8C-3F6AEED7F0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2010" y="941129"/>
                <a:ext cx="642240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504A3E0-E958-2319-363E-D6B259DD77BA}"/>
              </a:ext>
            </a:extLst>
          </p:cNvPr>
          <p:cNvGrpSpPr/>
          <p:nvPr/>
        </p:nvGrpSpPr>
        <p:grpSpPr>
          <a:xfrm>
            <a:off x="5853490" y="897569"/>
            <a:ext cx="876960" cy="422640"/>
            <a:chOff x="5853490" y="897569"/>
            <a:chExt cx="8769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35E8D7-5AB9-3416-66AD-E00FB7F1FC77}"/>
                    </a:ext>
                  </a:extLst>
                </p14:cNvPr>
                <p14:cNvContentPartPr/>
                <p14:nvPr/>
              </p14:nvContentPartPr>
              <p14:xfrm>
                <a:off x="5853490" y="897569"/>
                <a:ext cx="876960" cy="422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35E8D7-5AB9-3416-66AD-E00FB7F1FC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44850" y="888569"/>
                  <a:ext cx="894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477CFB-0FAD-3F38-6A44-7C9D39C590C4}"/>
                    </a:ext>
                  </a:extLst>
                </p14:cNvPr>
                <p14:cNvContentPartPr/>
                <p14:nvPr/>
              </p14:nvContentPartPr>
              <p14:xfrm>
                <a:off x="6414010" y="964529"/>
                <a:ext cx="39240" cy="21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477CFB-0FAD-3F38-6A44-7C9D39C590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5010" y="955529"/>
                  <a:ext cx="56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5C8C9A-6F6D-886B-ABC8-A7F4B5EF4C45}"/>
              </a:ext>
            </a:extLst>
          </p:cNvPr>
          <p:cNvGrpSpPr/>
          <p:nvPr/>
        </p:nvGrpSpPr>
        <p:grpSpPr>
          <a:xfrm>
            <a:off x="6855730" y="899009"/>
            <a:ext cx="3461040" cy="515880"/>
            <a:chOff x="6855730" y="899009"/>
            <a:chExt cx="34610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F27B5F-D391-8390-48AE-B3871E97E635}"/>
                    </a:ext>
                  </a:extLst>
                </p14:cNvPr>
                <p14:cNvContentPartPr/>
                <p14:nvPr/>
              </p14:nvContentPartPr>
              <p14:xfrm>
                <a:off x="6855730" y="1072169"/>
                <a:ext cx="1215720" cy="342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F27B5F-D391-8390-48AE-B3871E97E6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47090" y="1063529"/>
                  <a:ext cx="1233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09C2DF-3852-F63D-FD75-807C26CEDDBC}"/>
                    </a:ext>
                  </a:extLst>
                </p14:cNvPr>
                <p14:cNvContentPartPr/>
                <p14:nvPr/>
              </p14:nvContentPartPr>
              <p14:xfrm>
                <a:off x="9035890" y="1040489"/>
                <a:ext cx="243360" cy="236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09C2DF-3852-F63D-FD75-807C26CEDD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26890" y="1031489"/>
                  <a:ext cx="26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354807-4707-50E5-698A-715B62472281}"/>
                    </a:ext>
                  </a:extLst>
                </p14:cNvPr>
                <p14:cNvContentPartPr/>
                <p14:nvPr/>
              </p14:nvContentPartPr>
              <p14:xfrm>
                <a:off x="9195010" y="899009"/>
                <a:ext cx="1121760" cy="381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354807-4707-50E5-698A-715B624722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86370" y="890009"/>
                  <a:ext cx="113940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CEC2A3B-FFDE-9253-AB14-971EF98616C5}"/>
                  </a:ext>
                </a:extLst>
              </p14:cNvPr>
              <p14:cNvContentPartPr/>
              <p14:nvPr/>
            </p14:nvContentPartPr>
            <p14:xfrm>
              <a:off x="8344690" y="959489"/>
              <a:ext cx="377280" cy="298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CEC2A3B-FFDE-9253-AB14-971EF98616C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336050" y="950849"/>
                <a:ext cx="3949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3E8E71C-ACFC-7E15-1B33-522D89FD068E}"/>
                  </a:ext>
                </a:extLst>
              </p14:cNvPr>
              <p14:cNvContentPartPr/>
              <p14:nvPr/>
            </p14:nvContentPartPr>
            <p14:xfrm>
              <a:off x="3389290" y="3606569"/>
              <a:ext cx="409680" cy="543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3E8E71C-ACFC-7E15-1B33-522D89FD06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380650" y="3597929"/>
                <a:ext cx="42732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10EA39B-9C1E-89C5-4D87-C0D92D2D608A}"/>
                  </a:ext>
                </a:extLst>
              </p14:cNvPr>
              <p14:cNvContentPartPr/>
              <p14:nvPr/>
            </p14:nvContentPartPr>
            <p14:xfrm>
              <a:off x="3536530" y="3705929"/>
              <a:ext cx="35640" cy="19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10EA39B-9C1E-89C5-4D87-C0D92D2D608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27530" y="3697289"/>
                <a:ext cx="532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C271AC0-403A-3CAD-AEFC-2D753392A377}"/>
              </a:ext>
            </a:extLst>
          </p:cNvPr>
          <p:cNvGrpSpPr/>
          <p:nvPr/>
        </p:nvGrpSpPr>
        <p:grpSpPr>
          <a:xfrm>
            <a:off x="4126930" y="3615209"/>
            <a:ext cx="2405880" cy="545400"/>
            <a:chOff x="4126930" y="3615209"/>
            <a:chExt cx="240588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E82878-FDED-6072-AB7B-07091A289430}"/>
                    </a:ext>
                  </a:extLst>
                </p14:cNvPr>
                <p14:cNvContentPartPr/>
                <p14:nvPr/>
              </p14:nvContentPartPr>
              <p14:xfrm>
                <a:off x="4126930" y="3698729"/>
                <a:ext cx="205200" cy="251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E82878-FDED-6072-AB7B-07091A2894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18290" y="3689729"/>
                  <a:ext cx="222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3F5E0E-7A29-3F7D-6A17-50A40D042DCA}"/>
                    </a:ext>
                  </a:extLst>
                </p14:cNvPr>
                <p14:cNvContentPartPr/>
                <p14:nvPr/>
              </p14:nvContentPartPr>
              <p14:xfrm>
                <a:off x="4171570" y="3790529"/>
                <a:ext cx="193320" cy="57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3F5E0E-7A29-3F7D-6A17-50A40D042D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62930" y="3781889"/>
                  <a:ext cx="210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C527DF-539D-2513-5506-0BDEC063F65C}"/>
                    </a:ext>
                  </a:extLst>
                </p14:cNvPr>
                <p14:cNvContentPartPr/>
                <p14:nvPr/>
              </p14:nvContentPartPr>
              <p14:xfrm>
                <a:off x="4139890" y="3680729"/>
                <a:ext cx="264240" cy="41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C527DF-539D-2513-5506-0BDEC063F6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1250" y="3672089"/>
                  <a:ext cx="281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BE81E7-9E0D-45CC-BB0A-EA6D744EF41B}"/>
                    </a:ext>
                  </a:extLst>
                </p14:cNvPr>
                <p14:cNvContentPartPr/>
                <p14:nvPr/>
              </p14:nvContentPartPr>
              <p14:xfrm>
                <a:off x="4612570" y="3772529"/>
                <a:ext cx="230760" cy="32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BE81E7-9E0D-45CC-BB0A-EA6D744EF4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03570" y="3763529"/>
                  <a:ext cx="24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F79B85-274E-1C95-9BA9-8A47B2562668}"/>
                    </a:ext>
                  </a:extLst>
                </p14:cNvPr>
                <p14:cNvContentPartPr/>
                <p14:nvPr/>
              </p14:nvContentPartPr>
              <p14:xfrm>
                <a:off x="4567570" y="3870809"/>
                <a:ext cx="255600" cy="37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F79B85-274E-1C95-9BA9-8A47B25626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8570" y="3862169"/>
                  <a:ext cx="273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516082-CC4B-B711-E4D1-045D3588F32C}"/>
                    </a:ext>
                  </a:extLst>
                </p14:cNvPr>
                <p14:cNvContentPartPr/>
                <p14:nvPr/>
              </p14:nvContentPartPr>
              <p14:xfrm>
                <a:off x="4937290" y="3664529"/>
                <a:ext cx="204120" cy="305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516082-CC4B-B711-E4D1-045D3588F3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28290" y="3655529"/>
                  <a:ext cx="221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47A2C2-F819-11BE-B91F-FE42DE8DD9ED}"/>
                    </a:ext>
                  </a:extLst>
                </p14:cNvPr>
                <p14:cNvContentPartPr/>
                <p14:nvPr/>
              </p14:nvContentPartPr>
              <p14:xfrm>
                <a:off x="5183530" y="3752009"/>
                <a:ext cx="227520" cy="200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47A2C2-F819-11BE-B91F-FE42DE8DD9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74530" y="3743009"/>
                  <a:ext cx="24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C8A9EC-D9DD-9688-9F71-71D4D975069D}"/>
                    </a:ext>
                  </a:extLst>
                </p14:cNvPr>
                <p14:cNvContentPartPr/>
                <p14:nvPr/>
              </p14:nvContentPartPr>
              <p14:xfrm>
                <a:off x="5514370" y="3646529"/>
                <a:ext cx="297000" cy="297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C8A9EC-D9DD-9688-9F71-71D4D97506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05730" y="3637889"/>
                  <a:ext cx="314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BF10E4-F09F-569E-4A46-00B2C705D03C}"/>
                    </a:ext>
                  </a:extLst>
                </p14:cNvPr>
                <p14:cNvContentPartPr/>
                <p14:nvPr/>
              </p14:nvContentPartPr>
              <p14:xfrm>
                <a:off x="5839810" y="3797729"/>
                <a:ext cx="195840" cy="171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BF10E4-F09F-569E-4A46-00B2C705D0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30810" y="3789089"/>
                  <a:ext cx="213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7D18BD-A30C-D6B4-5338-59B6446EF0DF}"/>
                    </a:ext>
                  </a:extLst>
                </p14:cNvPr>
                <p14:cNvContentPartPr/>
                <p14:nvPr/>
              </p14:nvContentPartPr>
              <p14:xfrm>
                <a:off x="6099730" y="3615209"/>
                <a:ext cx="259560" cy="365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7D18BD-A30C-D6B4-5338-59B6446EF0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91090" y="3606209"/>
                  <a:ext cx="2772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14C96F-79A0-54B8-FE45-D0B15CDFD0F4}"/>
                    </a:ext>
                  </a:extLst>
                </p14:cNvPr>
                <p14:cNvContentPartPr/>
                <p14:nvPr/>
              </p14:nvContentPartPr>
              <p14:xfrm>
                <a:off x="6371890" y="3980609"/>
                <a:ext cx="160920" cy="180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14C96F-79A0-54B8-FE45-D0B15CDFD0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63250" y="3971969"/>
                  <a:ext cx="1785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81AD690-01A4-9522-19ED-017C3F901B54}"/>
              </a:ext>
            </a:extLst>
          </p:cNvPr>
          <p:cNvGrpSpPr/>
          <p:nvPr/>
        </p:nvGrpSpPr>
        <p:grpSpPr>
          <a:xfrm>
            <a:off x="6988570" y="3373649"/>
            <a:ext cx="3345120" cy="667800"/>
            <a:chOff x="6988570" y="3373649"/>
            <a:chExt cx="334512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5857F1-873B-670E-25A9-65D7CBA0C84A}"/>
                    </a:ext>
                  </a:extLst>
                </p14:cNvPr>
                <p14:cNvContentPartPr/>
                <p14:nvPr/>
              </p14:nvContentPartPr>
              <p14:xfrm>
                <a:off x="6988570" y="3493529"/>
                <a:ext cx="662400" cy="432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5857F1-873B-670E-25A9-65D7CBA0C8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9930" y="3484529"/>
                  <a:ext cx="680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7672CFB-11E8-5FA1-4F3C-3FF64853E153}"/>
                    </a:ext>
                  </a:extLst>
                </p14:cNvPr>
                <p14:cNvContentPartPr/>
                <p14:nvPr/>
              </p14:nvContentPartPr>
              <p14:xfrm>
                <a:off x="7080730" y="3694769"/>
                <a:ext cx="324000" cy="7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7672CFB-11E8-5FA1-4F3C-3FF64853E1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72090" y="3685769"/>
                  <a:ext cx="34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E2C8B2-7DA3-13E0-5888-E61EB6AE635E}"/>
                    </a:ext>
                  </a:extLst>
                </p14:cNvPr>
                <p14:cNvContentPartPr/>
                <p14:nvPr/>
              </p14:nvContentPartPr>
              <p14:xfrm>
                <a:off x="7888570" y="3373649"/>
                <a:ext cx="2445120" cy="667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E2C8B2-7DA3-13E0-5888-E61EB6AE63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79930" y="3365009"/>
                  <a:ext cx="246276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20B2F3-94F0-6686-DDD4-58ED54830B7A}"/>
                    </a:ext>
                  </a:extLst>
                </p14:cNvPr>
                <p14:cNvContentPartPr/>
                <p14:nvPr/>
              </p14:nvContentPartPr>
              <p14:xfrm>
                <a:off x="10081330" y="3635369"/>
                <a:ext cx="199440" cy="53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20B2F3-94F0-6686-DDD4-58ED54830B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72690" y="3626729"/>
                  <a:ext cx="217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983EAD-DBA3-6FBC-19C8-E19240505BCC}"/>
                    </a:ext>
                  </a:extLst>
                </p14:cNvPr>
                <p14:cNvContentPartPr/>
                <p14:nvPr/>
              </p14:nvContentPartPr>
              <p14:xfrm>
                <a:off x="9555730" y="3461489"/>
                <a:ext cx="299520" cy="45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983EAD-DBA3-6FBC-19C8-E19240505B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46730" y="3452489"/>
                  <a:ext cx="3171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0970148-527D-3C28-4129-25C93BF05054}"/>
              </a:ext>
            </a:extLst>
          </p:cNvPr>
          <p:cNvGrpSpPr/>
          <p:nvPr/>
        </p:nvGrpSpPr>
        <p:grpSpPr>
          <a:xfrm>
            <a:off x="217330" y="4462649"/>
            <a:ext cx="3860640" cy="656280"/>
            <a:chOff x="217330" y="4462649"/>
            <a:chExt cx="386064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9C8BF0-B668-89E3-D3F3-0ED9E8485132}"/>
                    </a:ext>
                  </a:extLst>
                </p14:cNvPr>
                <p14:cNvContentPartPr/>
                <p14:nvPr/>
              </p14:nvContentPartPr>
              <p14:xfrm>
                <a:off x="217330" y="4490009"/>
                <a:ext cx="948240" cy="373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9C8BF0-B668-89E3-D3F3-0ED9E84851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8330" y="4481369"/>
                  <a:ext cx="965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3DDC37-B84E-2213-4884-74217E4C2961}"/>
                    </a:ext>
                  </a:extLst>
                </p14:cNvPr>
                <p14:cNvContentPartPr/>
                <p14:nvPr/>
              </p14:nvContentPartPr>
              <p14:xfrm>
                <a:off x="906730" y="4664249"/>
                <a:ext cx="267120" cy="26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3DDC37-B84E-2213-4884-74217E4C29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7730" y="4655249"/>
                  <a:ext cx="284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7F34DC-73E1-5B79-DFE1-69A45BF5588E}"/>
                    </a:ext>
                  </a:extLst>
                </p14:cNvPr>
                <p14:cNvContentPartPr/>
                <p14:nvPr/>
              </p14:nvContentPartPr>
              <p14:xfrm>
                <a:off x="309130" y="4645529"/>
                <a:ext cx="250920" cy="7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7F34DC-73E1-5B79-DFE1-69A45BF558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0130" y="4636889"/>
                  <a:ext cx="26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CDBB44-BD22-AB82-5EA0-33E1AD869DA9}"/>
                    </a:ext>
                  </a:extLst>
                </p14:cNvPr>
                <p14:cNvContentPartPr/>
                <p14:nvPr/>
              </p14:nvContentPartPr>
              <p14:xfrm>
                <a:off x="1715290" y="4530689"/>
                <a:ext cx="226440" cy="187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CDBB44-BD22-AB82-5EA0-33E1AD869D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06650" y="4521689"/>
                  <a:ext cx="24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3C3651-F4BB-8CFB-7D62-F26BFF9BA094}"/>
                    </a:ext>
                  </a:extLst>
                </p14:cNvPr>
                <p14:cNvContentPartPr/>
                <p14:nvPr/>
              </p14:nvContentPartPr>
              <p14:xfrm>
                <a:off x="1670290" y="4710329"/>
                <a:ext cx="199440" cy="191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3C3651-F4BB-8CFB-7D62-F26BFF9BA0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61290" y="4701329"/>
                  <a:ext cx="217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C527CC-100D-E424-3B89-F4BF814C48BC}"/>
                    </a:ext>
                  </a:extLst>
                </p14:cNvPr>
                <p14:cNvContentPartPr/>
                <p14:nvPr/>
              </p14:nvContentPartPr>
              <p14:xfrm>
                <a:off x="2224690" y="4621769"/>
                <a:ext cx="67680" cy="230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C527CC-100D-E424-3B89-F4BF814C48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5690" y="4612769"/>
                  <a:ext cx="85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816D3A-17F9-1016-9EF0-A04BE4F23721}"/>
                    </a:ext>
                  </a:extLst>
                </p14:cNvPr>
                <p14:cNvContentPartPr/>
                <p14:nvPr/>
              </p14:nvContentPartPr>
              <p14:xfrm>
                <a:off x="2131810" y="4738769"/>
                <a:ext cx="263880" cy="1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816D3A-17F9-1016-9EF0-A04BE4F237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22810" y="4729769"/>
                  <a:ext cx="281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9DCB8C2-2650-E7A5-4966-3C74C9E76F7E}"/>
                    </a:ext>
                  </a:extLst>
                </p14:cNvPr>
                <p14:cNvContentPartPr/>
                <p14:nvPr/>
              </p14:nvContentPartPr>
              <p14:xfrm>
                <a:off x="2589370" y="4712129"/>
                <a:ext cx="104400" cy="53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9DCB8C2-2650-E7A5-4966-3C74C9E76F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80370" y="4703489"/>
                  <a:ext cx="122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53092B-FDB2-9771-00E6-FD869DEF307F}"/>
                    </a:ext>
                  </a:extLst>
                </p14:cNvPr>
                <p14:cNvContentPartPr/>
                <p14:nvPr/>
              </p14:nvContentPartPr>
              <p14:xfrm>
                <a:off x="2815450" y="4639409"/>
                <a:ext cx="128880" cy="245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53092B-FDB2-9771-00E6-FD869DEF30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06450" y="4630769"/>
                  <a:ext cx="146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B798BF-F8E3-6228-D9B2-A3625F795858}"/>
                    </a:ext>
                  </a:extLst>
                </p14:cNvPr>
                <p14:cNvContentPartPr/>
                <p14:nvPr/>
              </p14:nvContentPartPr>
              <p14:xfrm>
                <a:off x="2850730" y="4621049"/>
                <a:ext cx="231480" cy="11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B798BF-F8E3-6228-D9B2-A3625F7958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41730" y="4612049"/>
                  <a:ext cx="249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973F54-6FB9-8EE7-F209-9C2BE91E7FC8}"/>
                    </a:ext>
                  </a:extLst>
                </p14:cNvPr>
                <p14:cNvContentPartPr/>
                <p14:nvPr/>
              </p14:nvContentPartPr>
              <p14:xfrm>
                <a:off x="1416130" y="4462649"/>
                <a:ext cx="325800" cy="656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973F54-6FB9-8EE7-F209-9C2BE91E7F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07130" y="4453649"/>
                  <a:ext cx="34344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C2826D-7C6B-D95B-FB02-6D0764C05F32}"/>
                    </a:ext>
                  </a:extLst>
                </p14:cNvPr>
                <p14:cNvContentPartPr/>
                <p14:nvPr/>
              </p14:nvContentPartPr>
              <p14:xfrm>
                <a:off x="3034690" y="4506209"/>
                <a:ext cx="119160" cy="528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C2826D-7C6B-D95B-FB02-6D0764C05F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25690" y="4497209"/>
                  <a:ext cx="1368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C6ED7FA-9CD5-D285-825C-6D03DCC4BF15}"/>
                    </a:ext>
                  </a:extLst>
                </p14:cNvPr>
                <p14:cNvContentPartPr/>
                <p14:nvPr/>
              </p14:nvContentPartPr>
              <p14:xfrm>
                <a:off x="3303250" y="4633649"/>
                <a:ext cx="281160" cy="302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C6ED7FA-9CD5-D285-825C-6D03DCC4BF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94250" y="4625009"/>
                  <a:ext cx="298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7A8C91-8559-25EE-E1BB-265C603D3730}"/>
                    </a:ext>
                  </a:extLst>
                </p14:cNvPr>
                <p14:cNvContentPartPr/>
                <p14:nvPr/>
              </p14:nvContentPartPr>
              <p14:xfrm>
                <a:off x="3614290" y="4801049"/>
                <a:ext cx="158760" cy="136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7A8C91-8559-25EE-E1BB-265C603D37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05290" y="4792409"/>
                  <a:ext cx="17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D54AB8-C4F7-65E0-4D27-A32B1612685F}"/>
                    </a:ext>
                  </a:extLst>
                </p14:cNvPr>
                <p14:cNvContentPartPr/>
                <p14:nvPr/>
              </p14:nvContentPartPr>
              <p14:xfrm>
                <a:off x="3852610" y="4672529"/>
                <a:ext cx="225360" cy="297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D54AB8-C4F7-65E0-4D27-A32B161268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43970" y="4663889"/>
                  <a:ext cx="24300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85A73D7-08D0-09B3-6347-7C86A1F3F1BB}"/>
              </a:ext>
            </a:extLst>
          </p:cNvPr>
          <p:cNvGrpSpPr/>
          <p:nvPr/>
        </p:nvGrpSpPr>
        <p:grpSpPr>
          <a:xfrm>
            <a:off x="4534090" y="4248089"/>
            <a:ext cx="6437160" cy="706320"/>
            <a:chOff x="4534090" y="4248089"/>
            <a:chExt cx="6437160" cy="7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F2A9263-721C-E760-298C-316B2FDFA180}"/>
                    </a:ext>
                  </a:extLst>
                </p14:cNvPr>
                <p14:cNvContentPartPr/>
                <p14:nvPr/>
              </p14:nvContentPartPr>
              <p14:xfrm>
                <a:off x="4534090" y="4489289"/>
                <a:ext cx="343080" cy="46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F2A9263-721C-E760-298C-316B2FDFA1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25090" y="4480649"/>
                  <a:ext cx="3607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F9EE28-993D-A36D-7A20-13B1E64D8CB4}"/>
                    </a:ext>
                  </a:extLst>
                </p14:cNvPr>
                <p14:cNvContentPartPr/>
                <p14:nvPr/>
              </p14:nvContentPartPr>
              <p14:xfrm>
                <a:off x="5142130" y="4365089"/>
                <a:ext cx="909000" cy="427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F9EE28-993D-A36D-7A20-13B1E64D8C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33130" y="4356089"/>
                  <a:ext cx="9266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E46762B-540A-F98F-102B-F504C43FDE0D}"/>
                    </a:ext>
                  </a:extLst>
                </p14:cNvPr>
                <p14:cNvContentPartPr/>
                <p14:nvPr/>
              </p14:nvContentPartPr>
              <p14:xfrm>
                <a:off x="5842690" y="4516289"/>
                <a:ext cx="230040" cy="47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E46762B-540A-F98F-102B-F504C43FDE0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34050" y="4507649"/>
                  <a:ext cx="247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DAB8DF-D9E7-0BDB-967D-56530E8E0F6A}"/>
                    </a:ext>
                  </a:extLst>
                </p14:cNvPr>
                <p14:cNvContentPartPr/>
                <p14:nvPr/>
              </p14:nvContentPartPr>
              <p14:xfrm>
                <a:off x="5135650" y="4516289"/>
                <a:ext cx="377280" cy="79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DAB8DF-D9E7-0BDB-967D-56530E8E0F6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27010" y="4507649"/>
                  <a:ext cx="394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B68643-45B5-5BAD-75F5-D829B717427C}"/>
                    </a:ext>
                  </a:extLst>
                </p14:cNvPr>
                <p14:cNvContentPartPr/>
                <p14:nvPr/>
              </p14:nvContentPartPr>
              <p14:xfrm>
                <a:off x="6390610" y="4535369"/>
                <a:ext cx="847800" cy="213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B68643-45B5-5BAD-75F5-D829B71742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81970" y="4526729"/>
                  <a:ext cx="86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009F82-BEF9-43DB-437D-540154BE8FD9}"/>
                    </a:ext>
                  </a:extLst>
                </p14:cNvPr>
                <p14:cNvContentPartPr/>
                <p14:nvPr/>
              </p14:nvContentPartPr>
              <p14:xfrm>
                <a:off x="7604890" y="4318649"/>
                <a:ext cx="486360" cy="385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009F82-BEF9-43DB-437D-540154BE8F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95890" y="4309649"/>
                  <a:ext cx="504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80C6E17-E430-CA5F-F290-10449A2D8070}"/>
                    </a:ext>
                  </a:extLst>
                </p14:cNvPr>
                <p14:cNvContentPartPr/>
                <p14:nvPr/>
              </p14:nvContentPartPr>
              <p14:xfrm>
                <a:off x="8458450" y="4248089"/>
                <a:ext cx="2512800" cy="422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80C6E17-E430-CA5F-F290-10449A2D80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49450" y="4239449"/>
                  <a:ext cx="25304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B6B577-2578-412B-B282-CF55D877B9B2}"/>
                    </a:ext>
                  </a:extLst>
                </p14:cNvPr>
                <p14:cNvContentPartPr/>
                <p14:nvPr/>
              </p14:nvContentPartPr>
              <p14:xfrm>
                <a:off x="9735010" y="4379489"/>
                <a:ext cx="932760" cy="89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B6B577-2578-412B-B282-CF55D877B9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26370" y="4370489"/>
                  <a:ext cx="9504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18636D1-7183-4BAD-59AC-ABC6F1C06278}"/>
              </a:ext>
            </a:extLst>
          </p:cNvPr>
          <p:cNvGrpSpPr/>
          <p:nvPr/>
        </p:nvGrpSpPr>
        <p:grpSpPr>
          <a:xfrm>
            <a:off x="378610" y="5212529"/>
            <a:ext cx="3575880" cy="615960"/>
            <a:chOff x="378610" y="5212529"/>
            <a:chExt cx="357588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3BAD709-E9F6-1911-4528-36296C85B62B}"/>
                    </a:ext>
                  </a:extLst>
                </p14:cNvPr>
                <p14:cNvContentPartPr/>
                <p14:nvPr/>
              </p14:nvContentPartPr>
              <p14:xfrm>
                <a:off x="378610" y="5418809"/>
                <a:ext cx="486000" cy="207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3BAD709-E9F6-1911-4528-36296C85B6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9610" y="5409809"/>
                  <a:ext cx="503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E329D4D-56A5-6098-CE54-81E952B26AF1}"/>
                    </a:ext>
                  </a:extLst>
                </p14:cNvPr>
                <p14:cNvContentPartPr/>
                <p14:nvPr/>
              </p14:nvContentPartPr>
              <p14:xfrm>
                <a:off x="653650" y="5212529"/>
                <a:ext cx="38160" cy="15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E329D4D-56A5-6098-CE54-81E952B26A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4650" y="5203889"/>
                  <a:ext cx="5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1E8666A-CDF2-DA8F-CF1A-CF954D6BF75B}"/>
                    </a:ext>
                  </a:extLst>
                </p14:cNvPr>
                <p14:cNvContentPartPr/>
                <p14:nvPr/>
              </p14:nvContentPartPr>
              <p14:xfrm>
                <a:off x="1100770" y="5466689"/>
                <a:ext cx="577800" cy="183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1E8666A-CDF2-DA8F-CF1A-CF954D6BF7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1770" y="5458049"/>
                  <a:ext cx="595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D22912-ABEB-B9A6-3D16-4A9CE1935760}"/>
                    </a:ext>
                  </a:extLst>
                </p14:cNvPr>
                <p14:cNvContentPartPr/>
                <p14:nvPr/>
              </p14:nvContentPartPr>
              <p14:xfrm>
                <a:off x="1876930" y="5267249"/>
                <a:ext cx="1238400" cy="561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D22912-ABEB-B9A6-3D16-4A9CE19357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68290" y="5258249"/>
                  <a:ext cx="12560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878D2E-080B-90B2-56BF-4D6EB9F20EA6}"/>
                    </a:ext>
                  </a:extLst>
                </p14:cNvPr>
                <p14:cNvContentPartPr/>
                <p14:nvPr/>
              </p14:nvContentPartPr>
              <p14:xfrm>
                <a:off x="2523130" y="5377769"/>
                <a:ext cx="426240" cy="19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878D2E-080B-90B2-56BF-4D6EB9F20E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14490" y="5368769"/>
                  <a:ext cx="443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5D6766-5338-A81C-9712-636C409535E7}"/>
                    </a:ext>
                  </a:extLst>
                </p14:cNvPr>
                <p14:cNvContentPartPr/>
                <p14:nvPr/>
              </p14:nvContentPartPr>
              <p14:xfrm>
                <a:off x="3418090" y="5453369"/>
                <a:ext cx="536400" cy="178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5D6766-5338-A81C-9712-636C409535E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09090" y="5444729"/>
                  <a:ext cx="55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21F3C3-2D0F-B8F7-B27D-332BCDAC2887}"/>
                    </a:ext>
                  </a:extLst>
                </p14:cNvPr>
                <p14:cNvContentPartPr/>
                <p14:nvPr/>
              </p14:nvContentPartPr>
              <p14:xfrm>
                <a:off x="3720490" y="5281289"/>
                <a:ext cx="44640" cy="16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21F3C3-2D0F-B8F7-B27D-332BCDAC28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11850" y="5272649"/>
                  <a:ext cx="62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A94D81A-6810-3775-4D70-1C91DDB27E85}"/>
              </a:ext>
            </a:extLst>
          </p:cNvPr>
          <p:cNvGrpSpPr/>
          <p:nvPr/>
        </p:nvGrpSpPr>
        <p:grpSpPr>
          <a:xfrm>
            <a:off x="4163290" y="5135129"/>
            <a:ext cx="2025720" cy="588960"/>
            <a:chOff x="4163290" y="5135129"/>
            <a:chExt cx="202572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64EBDD-5D0A-B073-1994-DE7ED0F234F2}"/>
                    </a:ext>
                  </a:extLst>
                </p14:cNvPr>
                <p14:cNvContentPartPr/>
                <p14:nvPr/>
              </p14:nvContentPartPr>
              <p14:xfrm>
                <a:off x="4163290" y="5135129"/>
                <a:ext cx="2025720" cy="588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64EBDD-5D0A-B073-1994-DE7ED0F234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54650" y="5126129"/>
                  <a:ext cx="20433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542E6E3-63E3-FE90-DA4E-15785953A791}"/>
                    </a:ext>
                  </a:extLst>
                </p14:cNvPr>
                <p14:cNvContentPartPr/>
                <p14:nvPr/>
              </p14:nvContentPartPr>
              <p14:xfrm>
                <a:off x="5085610" y="5312969"/>
                <a:ext cx="631440" cy="73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542E6E3-63E3-FE90-DA4E-15785953A7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76610" y="5304329"/>
                  <a:ext cx="64908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AF0E6C6-00CA-057E-E2A8-B1E307E492D5}"/>
                  </a:ext>
                </a:extLst>
              </p14:cNvPr>
              <p14:cNvContentPartPr/>
              <p14:nvPr/>
            </p14:nvContentPartPr>
            <p14:xfrm>
              <a:off x="6662770" y="5182289"/>
              <a:ext cx="1664280" cy="4190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AF0E6C6-00CA-057E-E2A8-B1E307E492D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53770" y="5173289"/>
                <a:ext cx="16819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26D0046-773B-767D-BE24-2458400A4E07}"/>
                  </a:ext>
                </a:extLst>
              </p14:cNvPr>
              <p14:cNvContentPartPr/>
              <p14:nvPr/>
            </p14:nvContentPartPr>
            <p14:xfrm>
              <a:off x="8383210" y="5550569"/>
              <a:ext cx="56160" cy="403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26D0046-773B-767D-BE24-2458400A4E0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374570" y="5541569"/>
                <a:ext cx="7380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9A357DE-8CF4-5C9B-9504-30D4A73FA8E8}"/>
              </a:ext>
            </a:extLst>
          </p:cNvPr>
          <p:cNvGrpSpPr/>
          <p:nvPr/>
        </p:nvGrpSpPr>
        <p:grpSpPr>
          <a:xfrm>
            <a:off x="464290" y="6075449"/>
            <a:ext cx="7666200" cy="766800"/>
            <a:chOff x="464290" y="6075449"/>
            <a:chExt cx="7666200" cy="76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857D9FC-1DB9-6C3C-9680-A821EB705BBD}"/>
                    </a:ext>
                  </a:extLst>
                </p14:cNvPr>
                <p14:cNvContentPartPr/>
                <p14:nvPr/>
              </p14:nvContentPartPr>
              <p14:xfrm>
                <a:off x="464290" y="6075449"/>
                <a:ext cx="252720" cy="514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857D9FC-1DB9-6C3C-9680-A821EB705B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5290" y="6066809"/>
                  <a:ext cx="2703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66C7774-11F8-D005-8A9F-E9FDB4610C8F}"/>
                    </a:ext>
                  </a:extLst>
                </p14:cNvPr>
                <p14:cNvContentPartPr/>
                <p14:nvPr/>
              </p14:nvContentPartPr>
              <p14:xfrm>
                <a:off x="510730" y="6090209"/>
                <a:ext cx="1089720" cy="497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66C7774-11F8-D005-8A9F-E9FDB4610C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1730" y="6081209"/>
                  <a:ext cx="11073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861EDA-62D5-EEF2-EE4B-AD1B61DEAE91}"/>
                    </a:ext>
                  </a:extLst>
                </p14:cNvPr>
                <p14:cNvContentPartPr/>
                <p14:nvPr/>
              </p14:nvContentPartPr>
              <p14:xfrm>
                <a:off x="956410" y="6310169"/>
                <a:ext cx="496080" cy="32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861EDA-62D5-EEF2-EE4B-AD1B61DEAE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7410" y="6301169"/>
                  <a:ext cx="51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1C60508-7BE3-6AED-2EFE-A1508619583B}"/>
                    </a:ext>
                  </a:extLst>
                </p14:cNvPr>
                <p14:cNvContentPartPr/>
                <p14:nvPr/>
              </p14:nvContentPartPr>
              <p14:xfrm>
                <a:off x="1831210" y="6179129"/>
                <a:ext cx="2792880" cy="600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1C60508-7BE3-6AED-2EFE-A150861958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22210" y="6170489"/>
                  <a:ext cx="28105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B3EC9D-2092-3140-B0E3-967ECD4BDD12}"/>
                    </a:ext>
                  </a:extLst>
                </p14:cNvPr>
                <p14:cNvContentPartPr/>
                <p14:nvPr/>
              </p14:nvContentPartPr>
              <p14:xfrm>
                <a:off x="3646330" y="6351929"/>
                <a:ext cx="711000" cy="68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B3EC9D-2092-3140-B0E3-967ECD4BDD1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37690" y="6342929"/>
                  <a:ext cx="72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2B93D4-1975-35FB-830A-E2C8165BDFB3}"/>
                    </a:ext>
                  </a:extLst>
                </p14:cNvPr>
                <p14:cNvContentPartPr/>
                <p14:nvPr/>
              </p14:nvContentPartPr>
              <p14:xfrm>
                <a:off x="4831450" y="6408449"/>
                <a:ext cx="555480" cy="225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2B93D4-1975-35FB-830A-E2C8165BDF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22450" y="6399449"/>
                  <a:ext cx="57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D08C6D5-A89F-526A-7FEF-013D65788C91}"/>
                    </a:ext>
                  </a:extLst>
                </p14:cNvPr>
                <p14:cNvContentPartPr/>
                <p14:nvPr/>
              </p14:nvContentPartPr>
              <p14:xfrm>
                <a:off x="5094970" y="6269849"/>
                <a:ext cx="30960" cy="32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D08C6D5-A89F-526A-7FEF-013D65788C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86330" y="6261209"/>
                  <a:ext cx="4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01BB97-12F4-CE11-1CB4-22BA2463E587}"/>
                    </a:ext>
                  </a:extLst>
                </p14:cNvPr>
                <p14:cNvContentPartPr/>
                <p14:nvPr/>
              </p14:nvContentPartPr>
              <p14:xfrm>
                <a:off x="5583130" y="6142049"/>
                <a:ext cx="874440" cy="504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01BB97-12F4-CE11-1CB4-22BA2463E5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74490" y="6133049"/>
                  <a:ext cx="8920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6574589-29A3-CC06-3FB1-D94DC999BD54}"/>
                    </a:ext>
                  </a:extLst>
                </p14:cNvPr>
                <p14:cNvContentPartPr/>
                <p14:nvPr/>
              </p14:nvContentPartPr>
              <p14:xfrm>
                <a:off x="6751330" y="6112889"/>
                <a:ext cx="1379160" cy="729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6574589-29A3-CC06-3FB1-D94DC999BD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42330" y="6103889"/>
                  <a:ext cx="139680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14B60DB-1B2D-5E9A-FEF8-A938E381913B}"/>
                    </a:ext>
                  </a:extLst>
                </p14:cNvPr>
                <p14:cNvContentPartPr/>
                <p14:nvPr/>
              </p14:nvContentPartPr>
              <p14:xfrm>
                <a:off x="7281610" y="6200729"/>
                <a:ext cx="45720" cy="155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14B60DB-1B2D-5E9A-FEF8-A938E38191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72970" y="6191729"/>
                  <a:ext cx="63360" cy="17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81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6905CEB-96A3-DF30-0E4E-C457C2E932CF}"/>
              </a:ext>
            </a:extLst>
          </p:cNvPr>
          <p:cNvGrpSpPr/>
          <p:nvPr/>
        </p:nvGrpSpPr>
        <p:grpSpPr>
          <a:xfrm>
            <a:off x="963970" y="247409"/>
            <a:ext cx="5235120" cy="577080"/>
            <a:chOff x="963970" y="247409"/>
            <a:chExt cx="52351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69A140-376C-F670-74C6-258E405A6ADE}"/>
                    </a:ext>
                  </a:extLst>
                </p14:cNvPr>
                <p14:cNvContentPartPr/>
                <p14:nvPr/>
              </p14:nvContentPartPr>
              <p14:xfrm>
                <a:off x="963970" y="256049"/>
                <a:ext cx="211680" cy="361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69A140-376C-F670-74C6-258E405A6A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4970" y="247049"/>
                  <a:ext cx="229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C7C7B7-B213-D939-8F09-BAE2222ABDED}"/>
                    </a:ext>
                  </a:extLst>
                </p14:cNvPr>
                <p14:cNvContentPartPr/>
                <p14:nvPr/>
              </p14:nvContentPartPr>
              <p14:xfrm>
                <a:off x="1029130" y="495449"/>
                <a:ext cx="162360" cy="4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C7C7B7-B213-D939-8F09-BAE2222ABD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0490" y="486809"/>
                  <a:ext cx="180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ABC936-DA3F-5E45-8D4D-74FB4232F751}"/>
                    </a:ext>
                  </a:extLst>
                </p14:cNvPr>
                <p14:cNvContentPartPr/>
                <p14:nvPr/>
              </p14:nvContentPartPr>
              <p14:xfrm>
                <a:off x="1339450" y="289529"/>
                <a:ext cx="91440" cy="286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ABC936-DA3F-5E45-8D4D-74FB4232F7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0450" y="280529"/>
                  <a:ext cx="109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419F4C-3E9D-383A-CD7C-E0E1835961E5}"/>
                    </a:ext>
                  </a:extLst>
                </p14:cNvPr>
                <p14:cNvContentPartPr/>
                <p14:nvPr/>
              </p14:nvContentPartPr>
              <p14:xfrm>
                <a:off x="1209130" y="368729"/>
                <a:ext cx="325800" cy="13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419F4C-3E9D-383A-CD7C-E0E1835961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0490" y="359729"/>
                  <a:ext cx="34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C19FDF-8D61-9877-E08F-C6387878C227}"/>
                    </a:ext>
                  </a:extLst>
                </p14:cNvPr>
                <p14:cNvContentPartPr/>
                <p14:nvPr/>
              </p14:nvContentPartPr>
              <p14:xfrm>
                <a:off x="1807810" y="247409"/>
                <a:ext cx="1188360" cy="346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C19FDF-8D61-9877-E08F-C6387878C2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9170" y="238409"/>
                  <a:ext cx="1206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66B1B7-4DEF-9A91-6033-711558D8F011}"/>
                    </a:ext>
                  </a:extLst>
                </p14:cNvPr>
                <p14:cNvContentPartPr/>
                <p14:nvPr/>
              </p14:nvContentPartPr>
              <p14:xfrm>
                <a:off x="3202450" y="324449"/>
                <a:ext cx="415800" cy="33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66B1B7-4DEF-9A91-6033-711558D8F0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3810" y="315809"/>
                  <a:ext cx="433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F926D5-B286-E830-B1A4-68E51A897B39}"/>
                    </a:ext>
                  </a:extLst>
                </p14:cNvPr>
                <p14:cNvContentPartPr/>
                <p14:nvPr/>
              </p14:nvContentPartPr>
              <p14:xfrm>
                <a:off x="3685930" y="612089"/>
                <a:ext cx="163800" cy="21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F926D5-B286-E830-B1A4-68E51A897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7290" y="603089"/>
                  <a:ext cx="181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B8D18C-50E8-AE74-C46F-5C740DB7FE33}"/>
                    </a:ext>
                  </a:extLst>
                </p14:cNvPr>
                <p14:cNvContentPartPr/>
                <p14:nvPr/>
              </p14:nvContentPartPr>
              <p14:xfrm>
                <a:off x="4197130" y="277649"/>
                <a:ext cx="2001960" cy="37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B8D18C-50E8-AE74-C46F-5C740DB7FE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88130" y="269009"/>
                  <a:ext cx="201960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FC4DE0-3C1D-8305-2257-5A680111C496}"/>
              </a:ext>
            </a:extLst>
          </p:cNvPr>
          <p:cNvGrpSpPr/>
          <p:nvPr/>
        </p:nvGrpSpPr>
        <p:grpSpPr>
          <a:xfrm>
            <a:off x="6473050" y="141929"/>
            <a:ext cx="3827520" cy="477360"/>
            <a:chOff x="6473050" y="141929"/>
            <a:chExt cx="382752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FB80A8-61EA-106E-99D8-BF4C629B441D}"/>
                    </a:ext>
                  </a:extLst>
                </p14:cNvPr>
                <p14:cNvContentPartPr/>
                <p14:nvPr/>
              </p14:nvContentPartPr>
              <p14:xfrm>
                <a:off x="6473050" y="141929"/>
                <a:ext cx="1603440" cy="463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FB80A8-61EA-106E-99D8-BF4C629B44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64050" y="133289"/>
                  <a:ext cx="1621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443C3B-D60A-34AC-48DD-BDE8192DF7A5}"/>
                    </a:ext>
                  </a:extLst>
                </p14:cNvPr>
                <p14:cNvContentPartPr/>
                <p14:nvPr/>
              </p14:nvContentPartPr>
              <p14:xfrm>
                <a:off x="7751050" y="339929"/>
                <a:ext cx="51840" cy="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443C3B-D60A-34AC-48DD-BDE8192DF7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2410" y="331289"/>
                  <a:ext cx="69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085CCA-0221-0BE1-3DCB-7F283FA51B8E}"/>
                    </a:ext>
                  </a:extLst>
                </p14:cNvPr>
                <p14:cNvContentPartPr/>
                <p14:nvPr/>
              </p14:nvContentPartPr>
              <p14:xfrm>
                <a:off x="8293210" y="363689"/>
                <a:ext cx="430920" cy="229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085CCA-0221-0BE1-3DCB-7F283FA51B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84210" y="354689"/>
                  <a:ext cx="448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2FA249-E231-CD3F-52FA-949C37E28FAA}"/>
                    </a:ext>
                  </a:extLst>
                </p14:cNvPr>
                <p14:cNvContentPartPr/>
                <p14:nvPr/>
              </p14:nvContentPartPr>
              <p14:xfrm>
                <a:off x="8542330" y="318329"/>
                <a:ext cx="18360" cy="54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2FA249-E231-CD3F-52FA-949C37E28F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33690" y="309689"/>
                  <a:ext cx="36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71C546-B648-F7FE-677C-24983E9F2F11}"/>
                    </a:ext>
                  </a:extLst>
                </p14:cNvPr>
                <p14:cNvContentPartPr/>
                <p14:nvPr/>
              </p14:nvContentPartPr>
              <p14:xfrm>
                <a:off x="9003490" y="276569"/>
                <a:ext cx="1297080" cy="342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71C546-B648-F7FE-677C-24983E9F2F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4490" y="267569"/>
                  <a:ext cx="131472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44E81C-566A-72A7-B8C3-515639EA9299}"/>
                  </a:ext>
                </a:extLst>
              </p14:cNvPr>
              <p14:cNvContentPartPr/>
              <p14:nvPr/>
            </p14:nvContentPartPr>
            <p14:xfrm>
              <a:off x="484810" y="1010609"/>
              <a:ext cx="735120" cy="353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44E81C-566A-72A7-B8C3-515639EA9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810" y="1001609"/>
                <a:ext cx="752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3CDF27-4DD9-0EE9-0A0B-D1F6F2495E22}"/>
                  </a:ext>
                </a:extLst>
              </p14:cNvPr>
              <p14:cNvContentPartPr/>
              <p14:nvPr/>
            </p14:nvContentPartPr>
            <p14:xfrm>
              <a:off x="1625650" y="1125449"/>
              <a:ext cx="176040" cy="375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3CDF27-4DD9-0EE9-0A0B-D1F6F2495E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6650" y="1116449"/>
                <a:ext cx="1936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AE74F34-DC9D-6DD2-062D-0DCAA68DE5E2}"/>
              </a:ext>
            </a:extLst>
          </p:cNvPr>
          <p:cNvGrpSpPr/>
          <p:nvPr/>
        </p:nvGrpSpPr>
        <p:grpSpPr>
          <a:xfrm>
            <a:off x="1968730" y="1162169"/>
            <a:ext cx="550080" cy="343440"/>
            <a:chOff x="1968730" y="1162169"/>
            <a:chExt cx="55008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094B7B-DD3F-0D01-AF54-52A15D92A71E}"/>
                    </a:ext>
                  </a:extLst>
                </p14:cNvPr>
                <p14:cNvContentPartPr/>
                <p14:nvPr/>
              </p14:nvContentPartPr>
              <p14:xfrm>
                <a:off x="1968730" y="1313009"/>
                <a:ext cx="133920" cy="19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094B7B-DD3F-0D01-AF54-52A15D92A7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60090" y="1304009"/>
                  <a:ext cx="151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FEFA20-7F7B-BB92-5881-B03DA9231074}"/>
                    </a:ext>
                  </a:extLst>
                </p14:cNvPr>
                <p14:cNvContentPartPr/>
                <p14:nvPr/>
              </p14:nvContentPartPr>
              <p14:xfrm>
                <a:off x="2382370" y="1162169"/>
                <a:ext cx="136440" cy="229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FEFA20-7F7B-BB92-5881-B03DA92310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3730" y="1153529"/>
                  <a:ext cx="1540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A0D1E9-9ED5-19CE-2793-1C71E5F254D1}"/>
              </a:ext>
            </a:extLst>
          </p:cNvPr>
          <p:cNvGrpSpPr/>
          <p:nvPr/>
        </p:nvGrpSpPr>
        <p:grpSpPr>
          <a:xfrm>
            <a:off x="2937850" y="950129"/>
            <a:ext cx="7143840" cy="609480"/>
            <a:chOff x="2937850" y="950129"/>
            <a:chExt cx="7143840" cy="6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E83C9C-BC8C-2FC9-8DC2-282ABD9B0DE4}"/>
                    </a:ext>
                  </a:extLst>
                </p14:cNvPr>
                <p14:cNvContentPartPr/>
                <p14:nvPr/>
              </p14:nvContentPartPr>
              <p14:xfrm>
                <a:off x="2937850" y="993329"/>
                <a:ext cx="2424240" cy="56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E83C9C-BC8C-2FC9-8DC2-282ABD9B0D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28850" y="984329"/>
                  <a:ext cx="24418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9F4655-9032-CE6C-C79A-1529FF70647E}"/>
                    </a:ext>
                  </a:extLst>
                </p14:cNvPr>
                <p14:cNvContentPartPr/>
                <p14:nvPr/>
              </p14:nvContentPartPr>
              <p14:xfrm>
                <a:off x="4651450" y="1109609"/>
                <a:ext cx="479520" cy="6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9F4655-9032-CE6C-C79A-1529FF7064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2450" y="1100969"/>
                  <a:ext cx="497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C66F88-525B-F34A-746A-7A2AAD53C330}"/>
                    </a:ext>
                  </a:extLst>
                </p14:cNvPr>
                <p14:cNvContentPartPr/>
                <p14:nvPr/>
              </p14:nvContentPartPr>
              <p14:xfrm>
                <a:off x="5573770" y="950129"/>
                <a:ext cx="1403280" cy="396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C66F88-525B-F34A-746A-7A2AAD53C3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5130" y="941489"/>
                  <a:ext cx="14209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5FF2D9-EC97-E8B9-B5F0-2AE3801CFB43}"/>
                    </a:ext>
                  </a:extLst>
                </p14:cNvPr>
                <p14:cNvContentPartPr/>
                <p14:nvPr/>
              </p14:nvContentPartPr>
              <p14:xfrm>
                <a:off x="6360730" y="1044449"/>
                <a:ext cx="410040" cy="58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5FF2D9-EC97-E8B9-B5F0-2AE3801CFB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51730" y="1035809"/>
                  <a:ext cx="427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664134-6D86-AC69-8AED-4AB8FF8C3E7D}"/>
                    </a:ext>
                  </a:extLst>
                </p14:cNvPr>
                <p14:cNvContentPartPr/>
                <p14:nvPr/>
              </p14:nvContentPartPr>
              <p14:xfrm>
                <a:off x="7269010" y="1180889"/>
                <a:ext cx="781560" cy="146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664134-6D86-AC69-8AED-4AB8FF8C3E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60370" y="1171889"/>
                  <a:ext cx="799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868991-17CB-FB13-DFAF-5D8210B5FF75}"/>
                    </a:ext>
                  </a:extLst>
                </p14:cNvPr>
                <p14:cNvContentPartPr/>
                <p14:nvPr/>
              </p14:nvContentPartPr>
              <p14:xfrm>
                <a:off x="8291050" y="958769"/>
                <a:ext cx="1790640" cy="397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868991-17CB-FB13-DFAF-5D8210B5FF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82410" y="950129"/>
                  <a:ext cx="1808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A2A496-B4C9-88FB-86CA-B30AD761B0AF}"/>
                    </a:ext>
                  </a:extLst>
                </p14:cNvPr>
                <p14:cNvContentPartPr/>
                <p14:nvPr/>
              </p14:nvContentPartPr>
              <p14:xfrm>
                <a:off x="8922850" y="1046249"/>
                <a:ext cx="612360" cy="9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A2A496-B4C9-88FB-86CA-B30AD761B0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4210" y="1037609"/>
                  <a:ext cx="630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06A429-40BB-07C9-1AD0-B3FAFFFC9AB9}"/>
              </a:ext>
            </a:extLst>
          </p:cNvPr>
          <p:cNvGrpSpPr/>
          <p:nvPr/>
        </p:nvGrpSpPr>
        <p:grpSpPr>
          <a:xfrm>
            <a:off x="304090" y="2040209"/>
            <a:ext cx="10146600" cy="1758240"/>
            <a:chOff x="304090" y="2040209"/>
            <a:chExt cx="10146600" cy="175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57C408-3F18-F33E-11E5-123599AB1A4A}"/>
                    </a:ext>
                  </a:extLst>
                </p14:cNvPr>
                <p14:cNvContentPartPr/>
                <p14:nvPr/>
              </p14:nvContentPartPr>
              <p14:xfrm>
                <a:off x="671650" y="2503169"/>
                <a:ext cx="6840" cy="10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57C408-3F18-F33E-11E5-123599AB1A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2650" y="2494529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C5E7A8-2F31-4E58-1216-4DD7466A597A}"/>
                    </a:ext>
                  </a:extLst>
                </p14:cNvPr>
                <p14:cNvContentPartPr/>
                <p14:nvPr/>
              </p14:nvContentPartPr>
              <p14:xfrm>
                <a:off x="471850" y="2336489"/>
                <a:ext cx="216360" cy="442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C5E7A8-2F31-4E58-1216-4DD7466A59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2850" y="2327489"/>
                  <a:ext cx="234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14E67C-2635-A66E-A25D-A4BC7430FAE8}"/>
                    </a:ext>
                  </a:extLst>
                </p14:cNvPr>
                <p14:cNvContentPartPr/>
                <p14:nvPr/>
              </p14:nvContentPartPr>
              <p14:xfrm>
                <a:off x="774250" y="2453489"/>
                <a:ext cx="244800" cy="32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14E67C-2635-A66E-A25D-A4BC7430FA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5610" y="2444489"/>
                  <a:ext cx="262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52EF4F-AFC8-061A-FA16-141CB0C49F6B}"/>
                    </a:ext>
                  </a:extLst>
                </p14:cNvPr>
                <p14:cNvContentPartPr/>
                <p14:nvPr/>
              </p14:nvContentPartPr>
              <p14:xfrm>
                <a:off x="813850" y="2561129"/>
                <a:ext cx="256320" cy="40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52EF4F-AFC8-061A-FA16-141CB0C49F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5210" y="2552489"/>
                  <a:ext cx="27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BF04B4-3C73-E46B-4D65-5A885B865395}"/>
                    </a:ext>
                  </a:extLst>
                </p14:cNvPr>
                <p14:cNvContentPartPr/>
                <p14:nvPr/>
              </p14:nvContentPartPr>
              <p14:xfrm>
                <a:off x="1266730" y="2298689"/>
                <a:ext cx="1312200" cy="688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BF04B4-3C73-E46B-4D65-5A885B8653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7730" y="2289689"/>
                  <a:ext cx="132984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A0D0BC-534B-95A9-D754-65EF0EF3BA19}"/>
                    </a:ext>
                  </a:extLst>
                </p14:cNvPr>
                <p14:cNvContentPartPr/>
                <p14:nvPr/>
              </p14:nvContentPartPr>
              <p14:xfrm>
                <a:off x="2753890" y="2328209"/>
                <a:ext cx="346680" cy="327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A0D0BC-534B-95A9-D754-65EF0EF3BA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5250" y="2319569"/>
                  <a:ext cx="364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780727-D6C1-BE00-A6FB-D0D8EE3DFBBF}"/>
                    </a:ext>
                  </a:extLst>
                </p14:cNvPr>
                <p14:cNvContentPartPr/>
                <p14:nvPr/>
              </p14:nvContentPartPr>
              <p14:xfrm>
                <a:off x="3073570" y="2694689"/>
                <a:ext cx="238320" cy="157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780727-D6C1-BE00-A6FB-D0D8EE3DFB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4570" y="2685689"/>
                  <a:ext cx="255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DF4B8B-BCD2-ED0E-BFFC-F2AEF9EABFA6}"/>
                    </a:ext>
                  </a:extLst>
                </p14:cNvPr>
                <p14:cNvContentPartPr/>
                <p14:nvPr/>
              </p14:nvContentPartPr>
              <p14:xfrm>
                <a:off x="3856210" y="2260889"/>
                <a:ext cx="1998360" cy="388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DF4B8B-BCD2-ED0E-BFFC-F2AEF9EABF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47210" y="2252249"/>
                  <a:ext cx="2016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C568A0-5968-A922-F9C2-927425FE1989}"/>
                    </a:ext>
                  </a:extLst>
                </p14:cNvPr>
                <p14:cNvContentPartPr/>
                <p14:nvPr/>
              </p14:nvContentPartPr>
              <p14:xfrm>
                <a:off x="6312850" y="2055329"/>
                <a:ext cx="1549080" cy="456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C568A0-5968-A922-F9C2-927425FE19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04210" y="2046329"/>
                  <a:ext cx="15667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3D5D32-4C66-B95E-7AE2-03B417C298B0}"/>
                    </a:ext>
                  </a:extLst>
                </p14:cNvPr>
                <p14:cNvContentPartPr/>
                <p14:nvPr/>
              </p14:nvContentPartPr>
              <p14:xfrm>
                <a:off x="7611730" y="2214449"/>
                <a:ext cx="64800" cy="21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3D5D32-4C66-B95E-7AE2-03B417C298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3090" y="2205449"/>
                  <a:ext cx="8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C1ECDB-1B3E-775F-BECF-D077409F7B19}"/>
                    </a:ext>
                  </a:extLst>
                </p14:cNvPr>
                <p14:cNvContentPartPr/>
                <p14:nvPr/>
              </p14:nvContentPartPr>
              <p14:xfrm>
                <a:off x="8113930" y="2261609"/>
                <a:ext cx="613080" cy="239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C1ECDB-1B3E-775F-BECF-D077409F7B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05290" y="2252609"/>
                  <a:ext cx="630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9B5F1E-6B12-8C57-4E21-36A9F71CD9AA}"/>
                    </a:ext>
                  </a:extLst>
                </p14:cNvPr>
                <p14:cNvContentPartPr/>
                <p14:nvPr/>
              </p14:nvContentPartPr>
              <p14:xfrm>
                <a:off x="8409850" y="2172329"/>
                <a:ext cx="50760" cy="56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9B5F1E-6B12-8C57-4E21-36A9F71CD9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0850" y="2163689"/>
                  <a:ext cx="68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197020-0048-1CCA-C7C2-ED1D5F2F5114}"/>
                    </a:ext>
                  </a:extLst>
                </p14:cNvPr>
                <p14:cNvContentPartPr/>
                <p14:nvPr/>
              </p14:nvContentPartPr>
              <p14:xfrm>
                <a:off x="8887570" y="2040209"/>
                <a:ext cx="1408320" cy="663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197020-0048-1CCA-C7C2-ED1D5F2F51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78570" y="2031209"/>
                  <a:ext cx="14259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7C44A7-FE14-06B8-8547-458A1325D3B4}"/>
                    </a:ext>
                  </a:extLst>
                </p14:cNvPr>
                <p14:cNvContentPartPr/>
                <p14:nvPr/>
              </p14:nvContentPartPr>
              <p14:xfrm>
                <a:off x="10388770" y="2628809"/>
                <a:ext cx="61920" cy="9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7C44A7-FE14-06B8-8547-458A1325D3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80130" y="2620169"/>
                  <a:ext cx="79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6F3862-97D9-556B-E7E0-74518C2CF568}"/>
                    </a:ext>
                  </a:extLst>
                </p14:cNvPr>
                <p14:cNvContentPartPr/>
                <p14:nvPr/>
              </p14:nvContentPartPr>
              <p14:xfrm>
                <a:off x="304090" y="3011489"/>
                <a:ext cx="1780560" cy="646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6F3862-97D9-556B-E7E0-74518C2CF5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5090" y="3002849"/>
                  <a:ext cx="17982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79AAFA-D718-43FB-8609-2FBFE7CC9A41}"/>
                    </a:ext>
                  </a:extLst>
                </p14:cNvPr>
                <p14:cNvContentPartPr/>
                <p14:nvPr/>
              </p14:nvContentPartPr>
              <p14:xfrm>
                <a:off x="1260610" y="3176729"/>
                <a:ext cx="429120" cy="23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79AAFA-D718-43FB-8609-2FBFE7CC9A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1970" y="3167729"/>
                  <a:ext cx="44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BCDFBD-C3F2-AF5E-FF22-A00E8BFBFA68}"/>
                    </a:ext>
                  </a:extLst>
                </p14:cNvPr>
                <p14:cNvContentPartPr/>
                <p14:nvPr/>
              </p14:nvContentPartPr>
              <p14:xfrm>
                <a:off x="2385970" y="3056489"/>
                <a:ext cx="2715480" cy="741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BCDFBD-C3F2-AF5E-FF22-A00E8BFBFA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77330" y="3047849"/>
                  <a:ext cx="273312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597012-2602-8993-8005-8445816C8903}"/>
                    </a:ext>
                  </a:extLst>
                </p14:cNvPr>
                <p14:cNvContentPartPr/>
                <p14:nvPr/>
              </p14:nvContentPartPr>
              <p14:xfrm>
                <a:off x="4416730" y="3251609"/>
                <a:ext cx="435600" cy="142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597012-2602-8993-8005-8445816C89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08090" y="3242609"/>
                  <a:ext cx="45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81CA02-C502-4585-A77A-B483F0A9A322}"/>
                    </a:ext>
                  </a:extLst>
                </p14:cNvPr>
                <p14:cNvContentPartPr/>
                <p14:nvPr/>
              </p14:nvContentPartPr>
              <p14:xfrm>
                <a:off x="5565130" y="2868929"/>
                <a:ext cx="2547000" cy="57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81CA02-C502-4585-A77A-B483F0A9A3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56130" y="2859929"/>
                  <a:ext cx="25646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BDD5433-894B-72FC-1CD3-159799940874}"/>
                    </a:ext>
                  </a:extLst>
                </p14:cNvPr>
                <p14:cNvContentPartPr/>
                <p14:nvPr/>
              </p14:nvContentPartPr>
              <p14:xfrm>
                <a:off x="7396450" y="3084569"/>
                <a:ext cx="395280" cy="114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BDD5433-894B-72FC-1CD3-1597999408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87810" y="3075569"/>
                  <a:ext cx="41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171B7F-D742-96C3-3B9F-BF969F7D1900}"/>
                    </a:ext>
                  </a:extLst>
                </p14:cNvPr>
                <p14:cNvContentPartPr/>
                <p14:nvPr/>
              </p14:nvContentPartPr>
              <p14:xfrm>
                <a:off x="6855730" y="2967929"/>
                <a:ext cx="73440" cy="36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171B7F-D742-96C3-3B9F-BF969F7D19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47090" y="2959289"/>
                  <a:ext cx="910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E85838E-1012-C78E-3A80-35E480D9E611}"/>
                  </a:ext>
                </a:extLst>
              </p14:cNvPr>
              <p14:cNvContentPartPr/>
              <p14:nvPr/>
            </p14:nvContentPartPr>
            <p14:xfrm>
              <a:off x="6100090" y="4268249"/>
              <a:ext cx="1762200" cy="455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E85838E-1012-C78E-3A80-35E480D9E61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91090" y="4259609"/>
                <a:ext cx="17798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D917D8C-9B50-FC06-A115-E044C93ED05B}"/>
                  </a:ext>
                </a:extLst>
              </p14:cNvPr>
              <p14:cNvContentPartPr/>
              <p14:nvPr/>
            </p14:nvContentPartPr>
            <p14:xfrm>
              <a:off x="7485730" y="4213889"/>
              <a:ext cx="43920" cy="12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D917D8C-9B50-FC06-A115-E044C93ED05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76730" y="4204889"/>
                <a:ext cx="615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CB7F468-AB10-3B23-0D85-EB5E19C0F813}"/>
              </a:ext>
            </a:extLst>
          </p:cNvPr>
          <p:cNvGrpSpPr/>
          <p:nvPr/>
        </p:nvGrpSpPr>
        <p:grpSpPr>
          <a:xfrm>
            <a:off x="492370" y="4030289"/>
            <a:ext cx="5988240" cy="1506240"/>
            <a:chOff x="492370" y="4030289"/>
            <a:chExt cx="5988240" cy="15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DED041-76AC-4ED0-332F-EAAC71813416}"/>
                    </a:ext>
                  </a:extLst>
                </p14:cNvPr>
                <p14:cNvContentPartPr/>
                <p14:nvPr/>
              </p14:nvContentPartPr>
              <p14:xfrm>
                <a:off x="492370" y="4280849"/>
                <a:ext cx="133920" cy="347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DED041-76AC-4ED0-332F-EAAC718134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3730" y="4272209"/>
                  <a:ext cx="151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EBD350-7B98-7970-5FA9-7D540132764E}"/>
                    </a:ext>
                  </a:extLst>
                </p14:cNvPr>
                <p14:cNvContentPartPr/>
                <p14:nvPr/>
              </p14:nvContentPartPr>
              <p14:xfrm>
                <a:off x="515410" y="4259969"/>
                <a:ext cx="376200" cy="115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EBD350-7B98-7970-5FA9-7D54013276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6770" y="4250969"/>
                  <a:ext cx="393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65329F-401D-4626-A26F-A7EE28976FF1}"/>
                    </a:ext>
                  </a:extLst>
                </p14:cNvPr>
                <p14:cNvContentPartPr/>
                <p14:nvPr/>
              </p14:nvContentPartPr>
              <p14:xfrm>
                <a:off x="591730" y="4403969"/>
                <a:ext cx="193680" cy="51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65329F-401D-4626-A26F-A7EE28976F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2730" y="4394969"/>
                  <a:ext cx="211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EB8ED9-5B33-8B4A-F121-CECE56C4EFA3}"/>
                    </a:ext>
                  </a:extLst>
                </p14:cNvPr>
                <p14:cNvContentPartPr/>
                <p14:nvPr/>
              </p14:nvContentPartPr>
              <p14:xfrm>
                <a:off x="764890" y="4465169"/>
                <a:ext cx="246960" cy="172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EB8ED9-5B33-8B4A-F121-CECE56C4EF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5890" y="4456169"/>
                  <a:ext cx="26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220EC9-BEBE-A6B4-E892-C610B0539282}"/>
                    </a:ext>
                  </a:extLst>
                </p14:cNvPr>
                <p14:cNvContentPartPr/>
                <p14:nvPr/>
              </p14:nvContentPartPr>
              <p14:xfrm>
                <a:off x="1407850" y="4369409"/>
                <a:ext cx="911880" cy="488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220EC9-BEBE-A6B4-E892-C610B05392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99210" y="4360769"/>
                  <a:ext cx="9295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E536CB-96D9-3A1F-3B9D-122FFF020E69}"/>
                    </a:ext>
                  </a:extLst>
                </p14:cNvPr>
                <p14:cNvContentPartPr/>
                <p14:nvPr/>
              </p14:nvContentPartPr>
              <p14:xfrm>
                <a:off x="2707810" y="4130009"/>
                <a:ext cx="837360" cy="585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E536CB-96D9-3A1F-3B9D-122FFF020E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98810" y="4121369"/>
                  <a:ext cx="8550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C854B6-F3E2-6AF9-0E73-FD332B7E05E7}"/>
                    </a:ext>
                  </a:extLst>
                </p14:cNvPr>
                <p14:cNvContentPartPr/>
                <p14:nvPr/>
              </p14:nvContentPartPr>
              <p14:xfrm>
                <a:off x="3067090" y="4186889"/>
                <a:ext cx="66600" cy="25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C854B6-F3E2-6AF9-0E73-FD332B7E05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58090" y="4177889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F0CDE66-2D57-189D-3167-90BA316E8BAA}"/>
                    </a:ext>
                  </a:extLst>
                </p14:cNvPr>
                <p14:cNvContentPartPr/>
                <p14:nvPr/>
              </p14:nvContentPartPr>
              <p14:xfrm>
                <a:off x="3963490" y="4269329"/>
                <a:ext cx="536400" cy="230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F0CDE66-2D57-189D-3167-90BA316E8B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54490" y="4260329"/>
                  <a:ext cx="554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DC21A9-61D7-2D0E-07AE-5C793332AEEB}"/>
                    </a:ext>
                  </a:extLst>
                </p14:cNvPr>
                <p14:cNvContentPartPr/>
                <p14:nvPr/>
              </p14:nvContentPartPr>
              <p14:xfrm>
                <a:off x="4195690" y="4270409"/>
                <a:ext cx="354600" cy="215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DC21A9-61D7-2D0E-07AE-5C793332AE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86690" y="4261409"/>
                  <a:ext cx="37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77148E-9392-9FB1-DB92-03203BC41C43}"/>
                    </a:ext>
                  </a:extLst>
                </p14:cNvPr>
                <p14:cNvContentPartPr/>
                <p14:nvPr/>
              </p14:nvContentPartPr>
              <p14:xfrm>
                <a:off x="4571530" y="4362569"/>
                <a:ext cx="232560" cy="130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77148E-9392-9FB1-DB92-03203BC41C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62530" y="4353569"/>
                  <a:ext cx="250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D2CAAC-FBA0-B258-1518-D6E3881A4790}"/>
                    </a:ext>
                  </a:extLst>
                </p14:cNvPr>
                <p14:cNvContentPartPr/>
                <p14:nvPr/>
              </p14:nvContentPartPr>
              <p14:xfrm>
                <a:off x="4920370" y="4039289"/>
                <a:ext cx="136440" cy="413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D2CAAC-FBA0-B258-1518-D6E3881A47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11730" y="4030289"/>
                  <a:ext cx="1540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4E5973-36ED-5F28-A92E-7C5067D60141}"/>
                    </a:ext>
                  </a:extLst>
                </p14:cNvPr>
                <p14:cNvContentPartPr/>
                <p14:nvPr/>
              </p14:nvContentPartPr>
              <p14:xfrm>
                <a:off x="4868170" y="4030289"/>
                <a:ext cx="955800" cy="44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4E5973-36ED-5F28-A92E-7C5067D6014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9170" y="4021289"/>
                  <a:ext cx="9734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E90F5B-6352-5634-B9D9-146280AD341D}"/>
                    </a:ext>
                  </a:extLst>
                </p14:cNvPr>
                <p14:cNvContentPartPr/>
                <p14:nvPr/>
              </p14:nvContentPartPr>
              <p14:xfrm>
                <a:off x="5548570" y="4211369"/>
                <a:ext cx="76320" cy="25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E90F5B-6352-5634-B9D9-146280AD34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39570" y="4202369"/>
                  <a:ext cx="93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D8534A-EA95-5172-ED36-35E318891F9F}"/>
                    </a:ext>
                  </a:extLst>
                </p14:cNvPr>
                <p14:cNvContentPartPr/>
                <p14:nvPr/>
              </p14:nvContentPartPr>
              <p14:xfrm>
                <a:off x="4755490" y="4175009"/>
                <a:ext cx="783360" cy="58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D8534A-EA95-5172-ED36-35E318891F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46490" y="4166009"/>
                  <a:ext cx="801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DE9BD7-2283-F5B0-79C9-324DBDD1EF4D}"/>
                    </a:ext>
                  </a:extLst>
                </p14:cNvPr>
                <p14:cNvContentPartPr/>
                <p14:nvPr/>
              </p14:nvContentPartPr>
              <p14:xfrm>
                <a:off x="625210" y="5037569"/>
                <a:ext cx="244440" cy="349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DE9BD7-2283-F5B0-79C9-324DBDD1EF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6210" y="5028929"/>
                  <a:ext cx="262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1C0031-0194-D12E-DD4D-FE216E61F188}"/>
                    </a:ext>
                  </a:extLst>
                </p14:cNvPr>
                <p14:cNvContentPartPr/>
                <p14:nvPr/>
              </p14:nvContentPartPr>
              <p14:xfrm>
                <a:off x="1065130" y="4949729"/>
                <a:ext cx="11880" cy="128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1C0031-0194-D12E-DD4D-FE216E61F1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6130" y="4941089"/>
                  <a:ext cx="29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297DC4-E0D4-0119-DA78-CFF457B7D625}"/>
                    </a:ext>
                  </a:extLst>
                </p14:cNvPr>
                <p14:cNvContentPartPr/>
                <p14:nvPr/>
              </p14:nvContentPartPr>
              <p14:xfrm>
                <a:off x="1044970" y="5179049"/>
                <a:ext cx="158400" cy="148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297DC4-E0D4-0119-DA78-CFF457B7D6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6330" y="5170409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E351AD-17BA-ED70-68EA-AAE85243368D}"/>
                    </a:ext>
                  </a:extLst>
                </p14:cNvPr>
                <p14:cNvContentPartPr/>
                <p14:nvPr/>
              </p14:nvContentPartPr>
              <p14:xfrm>
                <a:off x="1670290" y="5023529"/>
                <a:ext cx="675000" cy="320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E351AD-17BA-ED70-68EA-AAE8524336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61290" y="5014889"/>
                  <a:ext cx="692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1E9AF5-B597-5ABE-DAAB-3D5AB2C893FF}"/>
                    </a:ext>
                  </a:extLst>
                </p14:cNvPr>
                <p14:cNvContentPartPr/>
                <p14:nvPr/>
              </p14:nvContentPartPr>
              <p14:xfrm>
                <a:off x="2598010" y="4938929"/>
                <a:ext cx="1516320" cy="597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1E9AF5-B597-5ABE-DAAB-3D5AB2C893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9370" y="4930289"/>
                  <a:ext cx="15339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3CD84D-D8D3-B6D2-949B-2B69CBC675BB}"/>
                    </a:ext>
                  </a:extLst>
                </p14:cNvPr>
                <p14:cNvContentPartPr/>
                <p14:nvPr/>
              </p14:nvContentPartPr>
              <p14:xfrm>
                <a:off x="4571170" y="5051969"/>
                <a:ext cx="879840" cy="236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3CD84D-D8D3-B6D2-949B-2B69CBC675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62530" y="5042969"/>
                  <a:ext cx="897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72E4FE-6598-A573-3383-248527D73575}"/>
                    </a:ext>
                  </a:extLst>
                </p14:cNvPr>
                <p14:cNvContentPartPr/>
                <p14:nvPr/>
              </p14:nvContentPartPr>
              <p14:xfrm>
                <a:off x="5772490" y="4806089"/>
                <a:ext cx="708120" cy="409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72E4FE-6598-A573-3383-248527D735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63490" y="4797449"/>
                  <a:ext cx="72576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D063681-D3BA-CA5F-29C1-A1E5AA02132E}"/>
              </a:ext>
            </a:extLst>
          </p:cNvPr>
          <p:cNvGrpSpPr/>
          <p:nvPr/>
        </p:nvGrpSpPr>
        <p:grpSpPr>
          <a:xfrm>
            <a:off x="6816490" y="4922369"/>
            <a:ext cx="2075040" cy="544320"/>
            <a:chOff x="6816490" y="4922369"/>
            <a:chExt cx="2075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96490-0B56-D83B-1329-D25B2F74C90A}"/>
                    </a:ext>
                  </a:extLst>
                </p14:cNvPr>
                <p14:cNvContentPartPr/>
                <p14:nvPr/>
              </p14:nvContentPartPr>
              <p14:xfrm>
                <a:off x="6816490" y="4922369"/>
                <a:ext cx="1655280" cy="544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96490-0B56-D83B-1329-D25B2F74C9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07490" y="4913369"/>
                  <a:ext cx="16729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E226C5-B34C-37EF-50D0-BFE69B9BA0C3}"/>
                    </a:ext>
                  </a:extLst>
                </p14:cNvPr>
                <p14:cNvContentPartPr/>
                <p14:nvPr/>
              </p14:nvContentPartPr>
              <p14:xfrm>
                <a:off x="8194930" y="5072849"/>
                <a:ext cx="284760" cy="87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E226C5-B34C-37EF-50D0-BFE69B9BA0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5930" y="5064209"/>
                  <a:ext cx="30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F5B6BC-A3F0-6A74-C911-EE04F1768CC1}"/>
                    </a:ext>
                  </a:extLst>
                </p14:cNvPr>
                <p14:cNvContentPartPr/>
                <p14:nvPr/>
              </p14:nvContentPartPr>
              <p14:xfrm>
                <a:off x="8399410" y="4947569"/>
                <a:ext cx="492120" cy="365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F5B6BC-A3F0-6A74-C911-EE04F1768C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90770" y="4938929"/>
                  <a:ext cx="50976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8514BB-F083-E955-11B7-5729CF056152}"/>
              </a:ext>
            </a:extLst>
          </p:cNvPr>
          <p:cNvGrpSpPr/>
          <p:nvPr/>
        </p:nvGrpSpPr>
        <p:grpSpPr>
          <a:xfrm>
            <a:off x="8305090" y="3995009"/>
            <a:ext cx="3698640" cy="804600"/>
            <a:chOff x="8305090" y="3995009"/>
            <a:chExt cx="3698640" cy="80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935747-DE1A-5225-FA64-3CC04A3BC7F1}"/>
                    </a:ext>
                  </a:extLst>
                </p14:cNvPr>
                <p14:cNvContentPartPr/>
                <p14:nvPr/>
              </p14:nvContentPartPr>
              <p14:xfrm>
                <a:off x="8305090" y="4071329"/>
                <a:ext cx="255600" cy="433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935747-DE1A-5225-FA64-3CC04A3BC7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96450" y="4062689"/>
                  <a:ext cx="273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A3B0FB-CE53-03DE-C2E9-870E9C19BF0C}"/>
                    </a:ext>
                  </a:extLst>
                </p14:cNvPr>
                <p14:cNvContentPartPr/>
                <p14:nvPr/>
              </p14:nvContentPartPr>
              <p14:xfrm>
                <a:off x="8491570" y="4264649"/>
                <a:ext cx="355680" cy="185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A3B0FB-CE53-03DE-C2E9-870E9C19BF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82930" y="4256009"/>
                  <a:ext cx="373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5D5054-21FF-247E-8268-E234460553FC}"/>
                    </a:ext>
                  </a:extLst>
                </p14:cNvPr>
                <p14:cNvContentPartPr/>
                <p14:nvPr/>
              </p14:nvContentPartPr>
              <p14:xfrm>
                <a:off x="9094210" y="3995009"/>
                <a:ext cx="455040" cy="682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5D5054-21FF-247E-8268-E234460553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85570" y="3986369"/>
                  <a:ext cx="4726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E22D75-E8ED-08D9-8CD6-EA6946AB87A7}"/>
                    </a:ext>
                  </a:extLst>
                </p14:cNvPr>
                <p14:cNvContentPartPr/>
                <p14:nvPr/>
              </p14:nvContentPartPr>
              <p14:xfrm>
                <a:off x="9808090" y="4223969"/>
                <a:ext cx="1105920" cy="240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E22D75-E8ED-08D9-8CD6-EA6946AB87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99090" y="4214969"/>
                  <a:ext cx="1123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04E6A8-D238-F5A9-5F14-4D7907CE4838}"/>
                    </a:ext>
                  </a:extLst>
                </p14:cNvPr>
                <p14:cNvContentPartPr/>
                <p14:nvPr/>
              </p14:nvContentPartPr>
              <p14:xfrm>
                <a:off x="10800250" y="4100129"/>
                <a:ext cx="24120" cy="34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04E6A8-D238-F5A9-5F14-4D7907CE48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91610" y="4091129"/>
                  <a:ext cx="41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4690E4-0F3D-B37C-CE17-6264F36DC7C3}"/>
                    </a:ext>
                  </a:extLst>
                </p14:cNvPr>
                <p14:cNvContentPartPr/>
                <p14:nvPr/>
              </p14:nvContentPartPr>
              <p14:xfrm>
                <a:off x="10984570" y="4234049"/>
                <a:ext cx="879120" cy="550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4690E4-0F3D-B37C-CE17-6264F36DC7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75570" y="4225049"/>
                  <a:ext cx="8967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B1776D-B09A-C6AE-179F-7DC097A30BDD}"/>
                    </a:ext>
                  </a:extLst>
                </p14:cNvPr>
                <p14:cNvContentPartPr/>
                <p14:nvPr/>
              </p14:nvContentPartPr>
              <p14:xfrm>
                <a:off x="11562370" y="4004009"/>
                <a:ext cx="441360" cy="795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B1776D-B09A-C6AE-179F-7DC097A30B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53370" y="3995009"/>
                  <a:ext cx="459000" cy="81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98081D7-77F4-7A67-9472-C27DE716FCB4}"/>
              </a:ext>
            </a:extLst>
          </p:cNvPr>
          <p:cNvGrpSpPr/>
          <p:nvPr/>
        </p:nvGrpSpPr>
        <p:grpSpPr>
          <a:xfrm>
            <a:off x="1332610" y="5813729"/>
            <a:ext cx="1497600" cy="498960"/>
            <a:chOff x="1332610" y="5813729"/>
            <a:chExt cx="149760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C99462-A0C4-8849-098E-9C12AA1802E9}"/>
                    </a:ext>
                  </a:extLst>
                </p14:cNvPr>
                <p14:cNvContentPartPr/>
                <p14:nvPr/>
              </p14:nvContentPartPr>
              <p14:xfrm>
                <a:off x="1332610" y="5896169"/>
                <a:ext cx="312840" cy="416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C99462-A0C4-8849-098E-9C12AA1802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23610" y="5887529"/>
                  <a:ext cx="330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EEC8E2-F638-6E69-5AB8-992A587E582C}"/>
                    </a:ext>
                  </a:extLst>
                </p14:cNvPr>
                <p14:cNvContentPartPr/>
                <p14:nvPr/>
              </p14:nvContentPartPr>
              <p14:xfrm>
                <a:off x="1820770" y="5813729"/>
                <a:ext cx="171000" cy="398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EEC8E2-F638-6E69-5AB8-992A587E58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12130" y="5804729"/>
                  <a:ext cx="188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F63906-E7CB-4F09-E92E-4ECBC2F655FC}"/>
                    </a:ext>
                  </a:extLst>
                </p14:cNvPr>
                <p14:cNvContentPartPr/>
                <p14:nvPr/>
              </p14:nvContentPartPr>
              <p14:xfrm>
                <a:off x="1729330" y="5984729"/>
                <a:ext cx="397080" cy="49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F63906-E7CB-4F09-E92E-4ECBC2F655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20690" y="5975729"/>
                  <a:ext cx="41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F0C2BE-9E40-3492-2512-FC1E70271F96}"/>
                    </a:ext>
                  </a:extLst>
                </p14:cNvPr>
                <p14:cNvContentPartPr/>
                <p14:nvPr/>
              </p14:nvContentPartPr>
              <p14:xfrm>
                <a:off x="2132890" y="6098489"/>
                <a:ext cx="697320" cy="21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F0C2BE-9E40-3492-2512-FC1E70271F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24250" y="6089489"/>
                  <a:ext cx="7149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67794FF-8F24-421F-73FD-865228F0DD61}"/>
              </a:ext>
            </a:extLst>
          </p:cNvPr>
          <p:cNvGrpSpPr/>
          <p:nvPr/>
        </p:nvGrpSpPr>
        <p:grpSpPr>
          <a:xfrm>
            <a:off x="1131370" y="5667569"/>
            <a:ext cx="220320" cy="162360"/>
            <a:chOff x="1131370" y="5667569"/>
            <a:chExt cx="22032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5A22E3-E9E0-17F7-36A1-133E19F44F35}"/>
                    </a:ext>
                  </a:extLst>
                </p14:cNvPr>
                <p14:cNvContentPartPr/>
                <p14:nvPr/>
              </p14:nvContentPartPr>
              <p14:xfrm>
                <a:off x="1131370" y="5675849"/>
                <a:ext cx="51840" cy="154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5A22E3-E9E0-17F7-36A1-133E19F44F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2730" y="5666849"/>
                  <a:ext cx="6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6BE84F-841B-90EB-8CE5-179561B47F82}"/>
                    </a:ext>
                  </a:extLst>
                </p14:cNvPr>
                <p14:cNvContentPartPr/>
                <p14:nvPr/>
              </p14:nvContentPartPr>
              <p14:xfrm>
                <a:off x="1266730" y="5667569"/>
                <a:ext cx="84960" cy="159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6BE84F-841B-90EB-8CE5-179561B47F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57730" y="5658929"/>
                  <a:ext cx="1026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CDA70E5-88DC-9DC3-9B6B-7CC1B816AE61}"/>
              </a:ext>
            </a:extLst>
          </p:cNvPr>
          <p:cNvGrpSpPr/>
          <p:nvPr/>
        </p:nvGrpSpPr>
        <p:grpSpPr>
          <a:xfrm>
            <a:off x="2782330" y="5711849"/>
            <a:ext cx="162360" cy="173520"/>
            <a:chOff x="2782330" y="5711849"/>
            <a:chExt cx="16236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2D6A45-4C61-B748-139B-B90EEE42EF7A}"/>
                    </a:ext>
                  </a:extLst>
                </p14:cNvPr>
                <p14:cNvContentPartPr/>
                <p14:nvPr/>
              </p14:nvContentPartPr>
              <p14:xfrm>
                <a:off x="2782330" y="5783129"/>
                <a:ext cx="79920" cy="102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2D6A45-4C61-B748-139B-B90EEE42EF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73330" y="5774129"/>
                  <a:ext cx="9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E574E8-556E-4BE1-2E3C-7E241764EA86}"/>
                    </a:ext>
                  </a:extLst>
                </p14:cNvPr>
                <p14:cNvContentPartPr/>
                <p14:nvPr/>
              </p14:nvContentPartPr>
              <p14:xfrm>
                <a:off x="2924170" y="5711849"/>
                <a:ext cx="20520" cy="172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E574E8-556E-4BE1-2E3C-7E241764EA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15530" y="5702849"/>
                  <a:ext cx="3816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39B658C-5CDB-4D4D-EF3D-44330BCF59F7}"/>
                  </a:ext>
                </a:extLst>
              </p14:cNvPr>
              <p14:cNvContentPartPr/>
              <p14:nvPr/>
            </p14:nvContentPartPr>
            <p14:xfrm>
              <a:off x="3249970" y="6044129"/>
              <a:ext cx="688320" cy="1746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39B658C-5CDB-4D4D-EF3D-44330BCF59F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40970" y="6035129"/>
                <a:ext cx="70596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272B4B8-7B24-A3B1-36A5-4468087130C6}"/>
              </a:ext>
            </a:extLst>
          </p:cNvPr>
          <p:cNvGrpSpPr/>
          <p:nvPr/>
        </p:nvGrpSpPr>
        <p:grpSpPr>
          <a:xfrm>
            <a:off x="4135210" y="5824889"/>
            <a:ext cx="4620240" cy="548280"/>
            <a:chOff x="4135210" y="5824889"/>
            <a:chExt cx="462024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153F32-3F04-1035-217E-F406B5FD15BD}"/>
                    </a:ext>
                  </a:extLst>
                </p14:cNvPr>
                <p14:cNvContentPartPr/>
                <p14:nvPr/>
              </p14:nvContentPartPr>
              <p14:xfrm>
                <a:off x="4135210" y="5824889"/>
                <a:ext cx="1452240" cy="497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153F32-3F04-1035-217E-F406B5FD15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6210" y="5815889"/>
                  <a:ext cx="14698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C5B3CEC-1DE3-C8F9-81D2-3C7C6D34E543}"/>
                    </a:ext>
                  </a:extLst>
                </p14:cNvPr>
                <p14:cNvContentPartPr/>
                <p14:nvPr/>
              </p14:nvContentPartPr>
              <p14:xfrm>
                <a:off x="5411770" y="6134849"/>
                <a:ext cx="157680" cy="13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C5B3CEC-1DE3-C8F9-81D2-3C7C6D34E5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3130" y="6125849"/>
                  <a:ext cx="175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A9955C-5207-55F1-39BD-B6EE051F40F8}"/>
                    </a:ext>
                  </a:extLst>
                </p14:cNvPr>
                <p14:cNvContentPartPr/>
                <p14:nvPr/>
              </p14:nvContentPartPr>
              <p14:xfrm>
                <a:off x="5835490" y="6092369"/>
                <a:ext cx="623160" cy="233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A9955C-5207-55F1-39BD-B6EE051F40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26850" y="6083369"/>
                  <a:ext cx="640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9E4BF4F-8EA7-B725-FE40-A969BD78BD19}"/>
                    </a:ext>
                  </a:extLst>
                </p14:cNvPr>
                <p14:cNvContentPartPr/>
                <p14:nvPr/>
              </p14:nvContentPartPr>
              <p14:xfrm>
                <a:off x="6216370" y="5908769"/>
                <a:ext cx="48960" cy="17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9E4BF4F-8EA7-B725-FE40-A969BD78BD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07730" y="589976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00C9CA5-ED61-E502-001A-5378E734939E}"/>
                    </a:ext>
                  </a:extLst>
                </p14:cNvPr>
                <p14:cNvContentPartPr/>
                <p14:nvPr/>
              </p14:nvContentPartPr>
              <p14:xfrm>
                <a:off x="6726850" y="5932529"/>
                <a:ext cx="2028600" cy="440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00C9CA5-ED61-E502-001A-5378E73493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17850" y="5923889"/>
                  <a:ext cx="20462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A646BF-7DC2-92F5-84B3-7C4206035291}"/>
                    </a:ext>
                  </a:extLst>
                </p14:cNvPr>
                <p14:cNvContentPartPr/>
                <p14:nvPr/>
              </p14:nvContentPartPr>
              <p14:xfrm>
                <a:off x="8129770" y="5940449"/>
                <a:ext cx="136080" cy="25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A646BF-7DC2-92F5-84B3-7C42060352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21130" y="5931449"/>
                  <a:ext cx="15372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049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7CB652-B32E-F730-16D8-79EB24932AA9}"/>
              </a:ext>
            </a:extLst>
          </p:cNvPr>
          <p:cNvGrpSpPr/>
          <p:nvPr/>
        </p:nvGrpSpPr>
        <p:grpSpPr>
          <a:xfrm>
            <a:off x="890170" y="233009"/>
            <a:ext cx="1486080" cy="428400"/>
            <a:chOff x="890170" y="233009"/>
            <a:chExt cx="148608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20B754-C832-8B80-18F9-3A61C72C154C}"/>
                    </a:ext>
                  </a:extLst>
                </p14:cNvPr>
                <p14:cNvContentPartPr/>
                <p14:nvPr/>
              </p14:nvContentPartPr>
              <p14:xfrm>
                <a:off x="890170" y="334169"/>
                <a:ext cx="193320" cy="327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20B754-C832-8B80-18F9-3A61C72C15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1170" y="325529"/>
                  <a:ext cx="210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5EFB55-33EE-594F-DE84-4F8786A4B8C2}"/>
                    </a:ext>
                  </a:extLst>
                </p14:cNvPr>
                <p14:cNvContentPartPr/>
                <p14:nvPr/>
              </p14:nvContentPartPr>
              <p14:xfrm>
                <a:off x="1169890" y="233009"/>
                <a:ext cx="1206360" cy="38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5EFB55-33EE-594F-DE84-4F8786A4B8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1250" y="224009"/>
                  <a:ext cx="1224000" cy="40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FB84DB-5C9A-F336-5D3D-9455DFD3920A}"/>
                  </a:ext>
                </a:extLst>
              </p14:cNvPr>
              <p14:cNvContentPartPr/>
              <p14:nvPr/>
            </p14:nvContentPartPr>
            <p14:xfrm>
              <a:off x="2602690" y="87209"/>
              <a:ext cx="1545840" cy="54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FB84DB-5C9A-F336-5D3D-9455DFD392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050" y="78209"/>
                <a:ext cx="1563480" cy="56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E89BDE4-90C8-9A74-2AC3-27E2D64E1947}"/>
              </a:ext>
            </a:extLst>
          </p:cNvPr>
          <p:cNvGrpSpPr/>
          <p:nvPr/>
        </p:nvGrpSpPr>
        <p:grpSpPr>
          <a:xfrm>
            <a:off x="1789810" y="833489"/>
            <a:ext cx="2542680" cy="475200"/>
            <a:chOff x="1789810" y="833489"/>
            <a:chExt cx="25426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B88A81-F9C1-D614-E106-94E755B3A5FC}"/>
                    </a:ext>
                  </a:extLst>
                </p14:cNvPr>
                <p14:cNvContentPartPr/>
                <p14:nvPr/>
              </p14:nvContentPartPr>
              <p14:xfrm>
                <a:off x="1789810" y="1012769"/>
                <a:ext cx="18360" cy="28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B88A81-F9C1-D614-E106-94E755B3A5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1170" y="1003769"/>
                  <a:ext cx="36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78450A-A431-6E7B-52C5-CD208DE6D718}"/>
                    </a:ext>
                  </a:extLst>
                </p14:cNvPr>
                <p14:cNvContentPartPr/>
                <p14:nvPr/>
              </p14:nvContentPartPr>
              <p14:xfrm>
                <a:off x="1917970" y="1252169"/>
                <a:ext cx="1188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78450A-A431-6E7B-52C5-CD208DE6D7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9330" y="1243169"/>
                  <a:ext cx="2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6E5BCC-0BB7-1C42-8384-058832148D66}"/>
                    </a:ext>
                  </a:extLst>
                </p14:cNvPr>
                <p14:cNvContentPartPr/>
                <p14:nvPr/>
              </p14:nvContentPartPr>
              <p14:xfrm>
                <a:off x="2163850" y="1023929"/>
                <a:ext cx="218160" cy="21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6E5BCC-0BB7-1C42-8384-058832148D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5210" y="1015289"/>
                  <a:ext cx="235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11F40F-A4A1-A7DC-6BF6-CFD1D4762367}"/>
                    </a:ext>
                  </a:extLst>
                </p14:cNvPr>
                <p14:cNvContentPartPr/>
                <p14:nvPr/>
              </p14:nvContentPartPr>
              <p14:xfrm>
                <a:off x="2582890" y="980009"/>
                <a:ext cx="91440" cy="22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511F40F-A4A1-A7DC-6BF6-CFD1D47623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3890" y="971009"/>
                  <a:ext cx="109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B9B272-9B9B-EFFD-2419-9EEC87646C74}"/>
                    </a:ext>
                  </a:extLst>
                </p14:cNvPr>
                <p14:cNvContentPartPr/>
                <p14:nvPr/>
              </p14:nvContentPartPr>
              <p14:xfrm>
                <a:off x="2510170" y="1072169"/>
                <a:ext cx="178200" cy="1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B9B272-9B9B-EFFD-2419-9EEC87646C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1530" y="1063169"/>
                  <a:ext cx="19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187788-100F-2C4E-FB7E-40E3C12E484B}"/>
                    </a:ext>
                  </a:extLst>
                </p14:cNvPr>
                <p14:cNvContentPartPr/>
                <p14:nvPr/>
              </p14:nvContentPartPr>
              <p14:xfrm>
                <a:off x="2738770" y="833489"/>
                <a:ext cx="798120" cy="45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187788-100F-2C4E-FB7E-40E3C12E48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9770" y="824849"/>
                  <a:ext cx="815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1D8326-8791-B1E4-894F-999B6B2C0CD6}"/>
                    </a:ext>
                  </a:extLst>
                </p14:cNvPr>
                <p14:cNvContentPartPr/>
                <p14:nvPr/>
              </p14:nvContentPartPr>
              <p14:xfrm>
                <a:off x="3403330" y="1057769"/>
                <a:ext cx="175320" cy="1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1D8326-8791-B1E4-894F-999B6B2C0C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4330" y="1049129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E03281-125B-0C8F-DF14-9AF40B7367D3}"/>
                    </a:ext>
                  </a:extLst>
                </p14:cNvPr>
                <p14:cNvContentPartPr/>
                <p14:nvPr/>
              </p14:nvContentPartPr>
              <p14:xfrm>
                <a:off x="3505930" y="892169"/>
                <a:ext cx="826560" cy="41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E03281-125B-0C8F-DF14-9AF40B7367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96930" y="883529"/>
                  <a:ext cx="8442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695EE2-32EF-102B-8005-A7519B10B561}"/>
                    </a:ext>
                  </a:extLst>
                </p14:cNvPr>
                <p14:cNvContentPartPr/>
                <p14:nvPr/>
              </p14:nvContentPartPr>
              <p14:xfrm>
                <a:off x="3803290" y="1028969"/>
                <a:ext cx="1368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695EE2-32EF-102B-8005-A7519B10B5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4290" y="1019969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30DB2E-DE72-7C8A-20F6-6A134F5FCCC5}"/>
                    </a:ext>
                  </a:extLst>
                </p14:cNvPr>
                <p14:cNvContentPartPr/>
                <p14:nvPr/>
              </p14:nvContentPartPr>
              <p14:xfrm>
                <a:off x="3190210" y="1011689"/>
                <a:ext cx="1188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30DB2E-DE72-7C8A-20F6-6A134F5FCC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81210" y="100268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C33A58-7EA7-5CEB-FD0F-0AFC5D13FB28}"/>
                    </a:ext>
                  </a:extLst>
                </p14:cNvPr>
                <p14:cNvContentPartPr/>
                <p14:nvPr/>
              </p14:nvContentPartPr>
              <p14:xfrm>
                <a:off x="2898970" y="1007369"/>
                <a:ext cx="29160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C33A58-7EA7-5CEB-FD0F-0AFC5D13FB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9970" y="998729"/>
                  <a:ext cx="30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637B1-73A6-F1DD-A002-2361F109C8B0}"/>
                    </a:ext>
                  </a:extLst>
                </p14:cNvPr>
                <p14:cNvContentPartPr/>
                <p14:nvPr/>
              </p14:nvContentPartPr>
              <p14:xfrm>
                <a:off x="4221250" y="1092329"/>
                <a:ext cx="100080" cy="13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637B1-73A6-F1DD-A002-2361F109C8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2610" y="1083689"/>
                  <a:ext cx="1177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9CD0F-65A3-6D96-E303-0E3667D7DE8F}"/>
              </a:ext>
            </a:extLst>
          </p:cNvPr>
          <p:cNvGrpSpPr/>
          <p:nvPr/>
        </p:nvGrpSpPr>
        <p:grpSpPr>
          <a:xfrm>
            <a:off x="4891210" y="740249"/>
            <a:ext cx="2769480" cy="505800"/>
            <a:chOff x="4891210" y="740249"/>
            <a:chExt cx="27694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9B5996-C588-D681-1D21-A23F03813C3F}"/>
                    </a:ext>
                  </a:extLst>
                </p14:cNvPr>
                <p14:cNvContentPartPr/>
                <p14:nvPr/>
              </p14:nvContentPartPr>
              <p14:xfrm>
                <a:off x="4891210" y="1064609"/>
                <a:ext cx="424440" cy="14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9B5996-C588-D681-1D21-A23F03813C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82210" y="1055609"/>
                  <a:ext cx="442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35DAB1-5BE3-9212-D760-C97DEAEF5311}"/>
                    </a:ext>
                  </a:extLst>
                </p14:cNvPr>
                <p14:cNvContentPartPr/>
                <p14:nvPr/>
              </p14:nvContentPartPr>
              <p14:xfrm>
                <a:off x="5595010" y="863729"/>
                <a:ext cx="704160" cy="36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35DAB1-5BE3-9212-D760-C97DEAEF53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6370" y="855089"/>
                  <a:ext cx="721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70D8E7-F560-4A1B-29BD-21372CF44277}"/>
                    </a:ext>
                  </a:extLst>
                </p14:cNvPr>
                <p14:cNvContentPartPr/>
                <p14:nvPr/>
              </p14:nvContentPartPr>
              <p14:xfrm>
                <a:off x="6504370" y="740249"/>
                <a:ext cx="1156320" cy="50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70D8E7-F560-4A1B-29BD-21372CF442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95730" y="731609"/>
                  <a:ext cx="1173960" cy="52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E2EB98-278D-8A3F-6D1E-52D270CAAD64}"/>
              </a:ext>
            </a:extLst>
          </p:cNvPr>
          <p:cNvGrpSpPr/>
          <p:nvPr/>
        </p:nvGrpSpPr>
        <p:grpSpPr>
          <a:xfrm>
            <a:off x="1681810" y="1551329"/>
            <a:ext cx="4682160" cy="715680"/>
            <a:chOff x="1681810" y="1551329"/>
            <a:chExt cx="468216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29613F-6E2F-C4F5-67D0-751A2DF324AE}"/>
                    </a:ext>
                  </a:extLst>
                </p14:cNvPr>
                <p14:cNvContentPartPr/>
                <p14:nvPr/>
              </p14:nvContentPartPr>
              <p14:xfrm>
                <a:off x="1681810" y="1839329"/>
                <a:ext cx="190800" cy="34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29613F-6E2F-C4F5-67D0-751A2DF324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2810" y="1830689"/>
                  <a:ext cx="208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65EB84-00DD-F3F5-55F0-2EB3E684171D}"/>
                    </a:ext>
                  </a:extLst>
                </p14:cNvPr>
                <p14:cNvContentPartPr/>
                <p14:nvPr/>
              </p14:nvContentPartPr>
              <p14:xfrm>
                <a:off x="1969450" y="2122289"/>
                <a:ext cx="15480" cy="9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65EB84-00DD-F3F5-55F0-2EB3E68417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0450" y="2113289"/>
                  <a:ext cx="3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4157D5-D6F5-B0DD-7BBA-A596CB4014A2}"/>
                    </a:ext>
                  </a:extLst>
                </p14:cNvPr>
                <p14:cNvContentPartPr/>
                <p14:nvPr/>
              </p14:nvContentPartPr>
              <p14:xfrm>
                <a:off x="2340250" y="1815569"/>
                <a:ext cx="18036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4157D5-D6F5-B0DD-7BBA-A596CB4014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1250" y="1806569"/>
                  <a:ext cx="198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B266B2-C075-DD1D-61A7-13D489328200}"/>
                    </a:ext>
                  </a:extLst>
                </p14:cNvPr>
                <p14:cNvContentPartPr/>
                <p14:nvPr/>
              </p14:nvContentPartPr>
              <p14:xfrm>
                <a:off x="2554450" y="1736009"/>
                <a:ext cx="997920" cy="50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B266B2-C075-DD1D-61A7-13D4893282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45450" y="1727009"/>
                  <a:ext cx="10155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EAE79E-5080-25A3-FEC5-B67E7E9DC619}"/>
                    </a:ext>
                  </a:extLst>
                </p14:cNvPr>
                <p14:cNvContentPartPr/>
                <p14:nvPr/>
              </p14:nvContentPartPr>
              <p14:xfrm>
                <a:off x="2688370" y="1742489"/>
                <a:ext cx="662400" cy="10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EAE79E-5080-25A3-FEC5-B67E7E9DC6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9370" y="1733489"/>
                  <a:ext cx="680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EBA04E-1575-3C17-177D-AC3E96446AF5}"/>
                    </a:ext>
                  </a:extLst>
                </p14:cNvPr>
                <p14:cNvContentPartPr/>
                <p14:nvPr/>
              </p14:nvContentPartPr>
              <p14:xfrm>
                <a:off x="3739930" y="1629089"/>
                <a:ext cx="871560" cy="63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EBA04E-1575-3C17-177D-AC3E96446A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0930" y="1620449"/>
                  <a:ext cx="88920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CD7633-7B75-74EE-215C-FEFA48A3B5ED}"/>
                    </a:ext>
                  </a:extLst>
                </p14:cNvPr>
                <p14:cNvContentPartPr/>
                <p14:nvPr/>
              </p14:nvContentPartPr>
              <p14:xfrm>
                <a:off x="4887970" y="1551329"/>
                <a:ext cx="1476000" cy="48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CD7633-7B75-74EE-215C-FEFA48A3B5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79330" y="1542689"/>
                  <a:ext cx="149364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626D7D-CE22-ECF6-6D72-93864692855E}"/>
                  </a:ext>
                </a:extLst>
              </p14:cNvPr>
              <p14:cNvContentPartPr/>
              <p14:nvPr/>
            </p14:nvContentPartPr>
            <p14:xfrm>
              <a:off x="7607770" y="845369"/>
              <a:ext cx="188640" cy="30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626D7D-CE22-ECF6-6D72-93864692855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99130" y="836369"/>
                <a:ext cx="20628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597793A-1E8B-840D-3BE8-6F5B18ED7E83}"/>
              </a:ext>
            </a:extLst>
          </p:cNvPr>
          <p:cNvGrpSpPr/>
          <p:nvPr/>
        </p:nvGrpSpPr>
        <p:grpSpPr>
          <a:xfrm>
            <a:off x="1671010" y="2733569"/>
            <a:ext cx="453240" cy="408600"/>
            <a:chOff x="1671010" y="2733569"/>
            <a:chExt cx="4532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438A86-BF20-21BD-E5DA-BD6B20201086}"/>
                    </a:ext>
                  </a:extLst>
                </p14:cNvPr>
                <p14:cNvContentPartPr/>
                <p14:nvPr/>
              </p14:nvContentPartPr>
              <p14:xfrm>
                <a:off x="1671010" y="2733569"/>
                <a:ext cx="230760" cy="323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438A86-BF20-21BD-E5DA-BD6B202010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62010" y="2724569"/>
                  <a:ext cx="248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1AF0B5-CD80-87D8-A68B-082ACA0F5622}"/>
                    </a:ext>
                  </a:extLst>
                </p14:cNvPr>
                <p14:cNvContentPartPr/>
                <p14:nvPr/>
              </p14:nvContentPartPr>
              <p14:xfrm>
                <a:off x="2067010" y="3018689"/>
                <a:ext cx="57240" cy="12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1AF0B5-CD80-87D8-A68B-082ACA0F56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58010" y="3010049"/>
                  <a:ext cx="748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ED90FE-ED86-C63E-92E3-D636F5712803}"/>
              </a:ext>
            </a:extLst>
          </p:cNvPr>
          <p:cNvGrpSpPr/>
          <p:nvPr/>
        </p:nvGrpSpPr>
        <p:grpSpPr>
          <a:xfrm>
            <a:off x="2465530" y="2462849"/>
            <a:ext cx="2717280" cy="542520"/>
            <a:chOff x="2465530" y="2462849"/>
            <a:chExt cx="27172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5335E7-CCFE-A6E4-88E9-A461CAE9182B}"/>
                    </a:ext>
                  </a:extLst>
                </p14:cNvPr>
                <p14:cNvContentPartPr/>
                <p14:nvPr/>
              </p14:nvContentPartPr>
              <p14:xfrm>
                <a:off x="2465530" y="2712329"/>
                <a:ext cx="220320" cy="28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5335E7-CCFE-A6E4-88E9-A461CAE918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6530" y="2703329"/>
                  <a:ext cx="237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CEFC30-F239-2E31-64F1-B3EF565BC072}"/>
                    </a:ext>
                  </a:extLst>
                </p14:cNvPr>
                <p14:cNvContentPartPr/>
                <p14:nvPr/>
              </p14:nvContentPartPr>
              <p14:xfrm>
                <a:off x="2856850" y="2522969"/>
                <a:ext cx="754200" cy="48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CEFC30-F239-2E31-64F1-B3EF565BC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7850" y="2513969"/>
                  <a:ext cx="7718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933484-FDA3-1231-1251-F6BA907593B2}"/>
                    </a:ext>
                  </a:extLst>
                </p14:cNvPr>
                <p14:cNvContentPartPr/>
                <p14:nvPr/>
              </p14:nvContentPartPr>
              <p14:xfrm>
                <a:off x="3797890" y="2462849"/>
                <a:ext cx="1384920" cy="51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933484-FDA3-1231-1251-F6BA907593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89250" y="2454209"/>
                  <a:ext cx="1402560" cy="53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06BDE83-D32B-D9E1-A38D-04D918258068}"/>
                  </a:ext>
                </a:extLst>
              </p14:cNvPr>
              <p14:cNvContentPartPr/>
              <p14:nvPr/>
            </p14:nvContentPartPr>
            <p14:xfrm>
              <a:off x="7683010" y="725129"/>
              <a:ext cx="882000" cy="2263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06BDE83-D32B-D9E1-A38D-04D91825806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74370" y="716489"/>
                <a:ext cx="899640" cy="22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635FA6B-7CE6-E40F-E065-B604C92A8908}"/>
              </a:ext>
            </a:extLst>
          </p:cNvPr>
          <p:cNvGrpSpPr/>
          <p:nvPr/>
        </p:nvGrpSpPr>
        <p:grpSpPr>
          <a:xfrm>
            <a:off x="8518210" y="827369"/>
            <a:ext cx="3241440" cy="1986480"/>
            <a:chOff x="8518210" y="827369"/>
            <a:chExt cx="3241440" cy="19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7788FC-C6D8-548B-84A0-8F79234D3CC0}"/>
                    </a:ext>
                  </a:extLst>
                </p14:cNvPr>
                <p14:cNvContentPartPr/>
                <p14:nvPr/>
              </p14:nvContentPartPr>
              <p14:xfrm>
                <a:off x="8860930" y="967049"/>
                <a:ext cx="321480" cy="39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7788FC-C6D8-548B-84A0-8F79234D3CC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51930" y="958409"/>
                  <a:ext cx="339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869C46-201B-952C-455C-B7B912E576DE}"/>
                    </a:ext>
                  </a:extLst>
                </p14:cNvPr>
                <p14:cNvContentPartPr/>
                <p14:nvPr/>
              </p14:nvContentPartPr>
              <p14:xfrm>
                <a:off x="9261250" y="1102769"/>
                <a:ext cx="560520" cy="20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869C46-201B-952C-455C-B7B912E576D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2250" y="1093769"/>
                  <a:ext cx="57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D7C041-701B-B252-10E7-ED57FC5EDAD1}"/>
                    </a:ext>
                  </a:extLst>
                </p14:cNvPr>
                <p14:cNvContentPartPr/>
                <p14:nvPr/>
              </p14:nvContentPartPr>
              <p14:xfrm>
                <a:off x="10175290" y="1101689"/>
                <a:ext cx="465120" cy="19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D7C041-701B-B252-10E7-ED57FC5EDA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66650" y="1093049"/>
                  <a:ext cx="482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C2AF42-1CDC-D6C7-E310-486DAD1C9D27}"/>
                    </a:ext>
                  </a:extLst>
                </p14:cNvPr>
                <p14:cNvContentPartPr/>
                <p14:nvPr/>
              </p14:nvContentPartPr>
              <p14:xfrm>
                <a:off x="10461850" y="1083329"/>
                <a:ext cx="306360" cy="258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C2AF42-1CDC-D6C7-E310-486DAD1C9D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53210" y="1074689"/>
                  <a:ext cx="324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F1EDCA-D8BA-B4DB-76B1-32FB537A23AC}"/>
                    </a:ext>
                  </a:extLst>
                </p14:cNvPr>
                <p14:cNvContentPartPr/>
                <p14:nvPr/>
              </p14:nvContentPartPr>
              <p14:xfrm>
                <a:off x="10709170" y="827369"/>
                <a:ext cx="1050480" cy="68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F1EDCA-D8BA-B4DB-76B1-32FB537A23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530" y="818729"/>
                  <a:ext cx="10681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A2A545-2080-5061-DB03-0BC2E3A3CF3F}"/>
                    </a:ext>
                  </a:extLst>
                </p14:cNvPr>
                <p14:cNvContentPartPr/>
                <p14:nvPr/>
              </p14:nvContentPartPr>
              <p14:xfrm>
                <a:off x="11580370" y="1004489"/>
                <a:ext cx="5076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A2A545-2080-5061-DB03-0BC2E3A3CF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71370" y="995489"/>
                  <a:ext cx="6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EA7F0E-131B-5D3A-FBE4-D8705FCA7BFD}"/>
                    </a:ext>
                  </a:extLst>
                </p14:cNvPr>
                <p14:cNvContentPartPr/>
                <p14:nvPr/>
              </p14:nvContentPartPr>
              <p14:xfrm>
                <a:off x="8710810" y="1545209"/>
                <a:ext cx="642960" cy="42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EA7F0E-131B-5D3A-FBE4-D8705FCA7B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02170" y="1536209"/>
                  <a:ext cx="660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05F28D-E81F-BE06-53D1-0723FB22A74C}"/>
                    </a:ext>
                  </a:extLst>
                </p14:cNvPr>
                <p14:cNvContentPartPr/>
                <p14:nvPr/>
              </p14:nvContentPartPr>
              <p14:xfrm>
                <a:off x="9633490" y="1735649"/>
                <a:ext cx="177840" cy="21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05F28D-E81F-BE06-53D1-0723FB22A7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24850" y="1727009"/>
                  <a:ext cx="195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3B2CFF-612C-5C55-6946-AA88BEA515AF}"/>
                    </a:ext>
                  </a:extLst>
                </p14:cNvPr>
                <p14:cNvContentPartPr/>
                <p14:nvPr/>
              </p14:nvContentPartPr>
              <p14:xfrm>
                <a:off x="9943810" y="1585889"/>
                <a:ext cx="1327680" cy="37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3B2CFF-612C-5C55-6946-AA88BEA515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35170" y="1576889"/>
                  <a:ext cx="1345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FED003-8DB3-73D2-2C7E-18C46AB90EBA}"/>
                    </a:ext>
                  </a:extLst>
                </p14:cNvPr>
                <p14:cNvContentPartPr/>
                <p14:nvPr/>
              </p14:nvContentPartPr>
              <p14:xfrm>
                <a:off x="8518210" y="2106089"/>
                <a:ext cx="2277720" cy="707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FED003-8DB3-73D2-2C7E-18C46AB90E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09570" y="2097089"/>
                  <a:ext cx="229536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310BA7-50E4-1936-0187-824BE3F9D183}"/>
                    </a:ext>
                  </a:extLst>
                </p14:cNvPr>
                <p14:cNvContentPartPr/>
                <p14:nvPr/>
              </p14:nvContentPartPr>
              <p14:xfrm>
                <a:off x="10461850" y="2276009"/>
                <a:ext cx="2016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310BA7-50E4-1936-0187-824BE3F9D1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52850" y="2267009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2F1DF8-A636-3B97-8702-2CB63FCD4042}"/>
                    </a:ext>
                  </a:extLst>
                </p14:cNvPr>
                <p14:cNvContentPartPr/>
                <p14:nvPr/>
              </p14:nvContentPartPr>
              <p14:xfrm>
                <a:off x="10066930" y="2139569"/>
                <a:ext cx="532800" cy="43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2F1DF8-A636-3B97-8702-2CB63FCD40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58290" y="2130929"/>
                  <a:ext cx="5504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295589-8F8A-D70B-81DA-29D7AC1921A2}"/>
              </a:ext>
            </a:extLst>
          </p:cNvPr>
          <p:cNvGrpSpPr/>
          <p:nvPr/>
        </p:nvGrpSpPr>
        <p:grpSpPr>
          <a:xfrm>
            <a:off x="731410" y="3656969"/>
            <a:ext cx="2667600" cy="587880"/>
            <a:chOff x="731410" y="3656969"/>
            <a:chExt cx="266760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F6F210-8623-330E-470F-AFF4D48D51BC}"/>
                    </a:ext>
                  </a:extLst>
                </p14:cNvPr>
                <p14:cNvContentPartPr/>
                <p14:nvPr/>
              </p14:nvContentPartPr>
              <p14:xfrm>
                <a:off x="731410" y="3901769"/>
                <a:ext cx="424440" cy="309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F6F210-8623-330E-470F-AFF4D48D51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2770" y="3892769"/>
                  <a:ext cx="442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03F349-124A-A673-B958-7EEA78DAE83D}"/>
                    </a:ext>
                  </a:extLst>
                </p14:cNvPr>
                <p14:cNvContentPartPr/>
                <p14:nvPr/>
              </p14:nvContentPartPr>
              <p14:xfrm>
                <a:off x="1219570" y="4022729"/>
                <a:ext cx="438120" cy="22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03F349-124A-A673-B958-7EEA78DAE8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10930" y="4013729"/>
                  <a:ext cx="455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0EB417-19C1-D066-2B1B-EC68837E281C}"/>
                    </a:ext>
                  </a:extLst>
                </p14:cNvPr>
                <p14:cNvContentPartPr/>
                <p14:nvPr/>
              </p14:nvContentPartPr>
              <p14:xfrm>
                <a:off x="1926970" y="3656969"/>
                <a:ext cx="1472040" cy="58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0EB417-19C1-D066-2B1B-EC68837E28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18330" y="3648329"/>
                  <a:ext cx="1489680" cy="59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905B7DB-1779-2E79-AB69-8733D01723F0}"/>
              </a:ext>
            </a:extLst>
          </p:cNvPr>
          <p:cNvGrpSpPr/>
          <p:nvPr/>
        </p:nvGrpSpPr>
        <p:grpSpPr>
          <a:xfrm>
            <a:off x="2456170" y="4295249"/>
            <a:ext cx="3453480" cy="641520"/>
            <a:chOff x="2456170" y="4295249"/>
            <a:chExt cx="345348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48A19E-E28D-89AF-BC9E-2480D4517102}"/>
                    </a:ext>
                  </a:extLst>
                </p14:cNvPr>
                <p14:cNvContentPartPr/>
                <p14:nvPr/>
              </p14:nvContentPartPr>
              <p14:xfrm>
                <a:off x="2456170" y="4527089"/>
                <a:ext cx="129600" cy="23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48A19E-E28D-89AF-BC9E-2480D45171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47170" y="4518089"/>
                  <a:ext cx="14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5A69F8-EE5D-6184-F66B-C3D475CE4F70}"/>
                    </a:ext>
                  </a:extLst>
                </p14:cNvPr>
                <p14:cNvContentPartPr/>
                <p14:nvPr/>
              </p14:nvContentPartPr>
              <p14:xfrm>
                <a:off x="2664250" y="4603769"/>
                <a:ext cx="157320" cy="15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5A69F8-EE5D-6184-F66B-C3D475CE4F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55250" y="4594769"/>
                  <a:ext cx="174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8E5161-8CA9-15A7-981A-49C3D0A95EB6}"/>
                    </a:ext>
                  </a:extLst>
                </p14:cNvPr>
                <p14:cNvContentPartPr/>
                <p14:nvPr/>
              </p14:nvContentPartPr>
              <p14:xfrm>
                <a:off x="2912650" y="4376609"/>
                <a:ext cx="927000" cy="36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8E5161-8CA9-15A7-981A-49C3D0A95E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03650" y="4367969"/>
                  <a:ext cx="944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9CE3DD-B83F-DAE8-4A87-69670BCBBD61}"/>
                    </a:ext>
                  </a:extLst>
                </p14:cNvPr>
                <p14:cNvContentPartPr/>
                <p14:nvPr/>
              </p14:nvContentPartPr>
              <p14:xfrm>
                <a:off x="4105690" y="4573889"/>
                <a:ext cx="18720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9CE3DD-B83F-DAE8-4A87-69670BCBBD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96690" y="4565249"/>
                  <a:ext cx="20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B17520-17F4-8562-69E6-347E912088F5}"/>
                    </a:ext>
                  </a:extLst>
                </p14:cNvPr>
                <p14:cNvContentPartPr/>
                <p14:nvPr/>
              </p14:nvContentPartPr>
              <p14:xfrm>
                <a:off x="4116490" y="4648409"/>
                <a:ext cx="245880" cy="2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B17520-17F4-8562-69E6-347E912088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07490" y="4639769"/>
                  <a:ext cx="263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C068A0-857B-E0A5-3D85-232E5E4ABAD0}"/>
                    </a:ext>
                  </a:extLst>
                </p14:cNvPr>
                <p14:cNvContentPartPr/>
                <p14:nvPr/>
              </p14:nvContentPartPr>
              <p14:xfrm>
                <a:off x="4583770" y="4517009"/>
                <a:ext cx="692640" cy="41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C068A0-857B-E0A5-3D85-232E5E4ABA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5130" y="4508369"/>
                  <a:ext cx="710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0752DF-47C5-1850-4D59-14F9F8898BDE}"/>
                    </a:ext>
                  </a:extLst>
                </p14:cNvPr>
                <p14:cNvContentPartPr/>
                <p14:nvPr/>
              </p14:nvContentPartPr>
              <p14:xfrm>
                <a:off x="5587810" y="4295249"/>
                <a:ext cx="321840" cy="59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0752DF-47C5-1850-4D59-14F9F8898B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78810" y="4286609"/>
                  <a:ext cx="339480" cy="6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9BDFA71-C78B-4821-58E1-37AC2E7F2B3F}"/>
              </a:ext>
            </a:extLst>
          </p:cNvPr>
          <p:cNvGrpSpPr/>
          <p:nvPr/>
        </p:nvGrpSpPr>
        <p:grpSpPr>
          <a:xfrm>
            <a:off x="6155890" y="4202009"/>
            <a:ext cx="2649960" cy="724680"/>
            <a:chOff x="6155890" y="4202009"/>
            <a:chExt cx="264996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AB2635-248A-7C0E-0C07-41C92513EF92}"/>
                    </a:ext>
                  </a:extLst>
                </p14:cNvPr>
                <p14:cNvContentPartPr/>
                <p14:nvPr/>
              </p14:nvContentPartPr>
              <p14:xfrm>
                <a:off x="6155890" y="4202009"/>
                <a:ext cx="1628640" cy="72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AB2635-248A-7C0E-0C07-41C92513EF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46890" y="4193369"/>
                  <a:ext cx="164628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07FA17-2519-E5D9-8843-E3816F91E743}"/>
                    </a:ext>
                  </a:extLst>
                </p14:cNvPr>
                <p14:cNvContentPartPr/>
                <p14:nvPr/>
              </p14:nvContentPartPr>
              <p14:xfrm>
                <a:off x="6755290" y="4311809"/>
                <a:ext cx="410040" cy="1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07FA17-2519-E5D9-8843-E3816F91E7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46650" y="4303169"/>
                  <a:ext cx="42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7DF966-0027-2716-A382-8A9CAFE25B0C}"/>
                    </a:ext>
                  </a:extLst>
                </p14:cNvPr>
                <p14:cNvContentPartPr/>
                <p14:nvPr/>
              </p14:nvContentPartPr>
              <p14:xfrm>
                <a:off x="8050210" y="4315769"/>
                <a:ext cx="755640" cy="37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7DF966-0027-2716-A382-8A9CAFE25B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41570" y="4306769"/>
                  <a:ext cx="77328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632BA7-C3A8-9BAD-F769-40E13BAA36F7}"/>
              </a:ext>
            </a:extLst>
          </p:cNvPr>
          <p:cNvGrpSpPr/>
          <p:nvPr/>
        </p:nvGrpSpPr>
        <p:grpSpPr>
          <a:xfrm>
            <a:off x="9031210" y="4129289"/>
            <a:ext cx="2033640" cy="546480"/>
            <a:chOff x="9031210" y="4129289"/>
            <a:chExt cx="20336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3CE00B-EE40-91EA-DCC0-DF1C6476E443}"/>
                    </a:ext>
                  </a:extLst>
                </p14:cNvPr>
                <p14:cNvContentPartPr/>
                <p14:nvPr/>
              </p14:nvContentPartPr>
              <p14:xfrm>
                <a:off x="9031210" y="4129289"/>
                <a:ext cx="2033640" cy="546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3CE00B-EE40-91EA-DCC0-DF1C6476E4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22210" y="4120649"/>
                  <a:ext cx="20512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CD15B4-94C7-14A2-C99E-A544921F6AAC}"/>
                    </a:ext>
                  </a:extLst>
                </p14:cNvPr>
                <p14:cNvContentPartPr/>
                <p14:nvPr/>
              </p14:nvContentPartPr>
              <p14:xfrm>
                <a:off x="9866050" y="4257449"/>
                <a:ext cx="529560" cy="122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CD15B4-94C7-14A2-C99E-A544921F6A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57410" y="4248449"/>
                  <a:ext cx="5472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EC8700-3699-AC6D-1A8D-00A05AEB70F3}"/>
              </a:ext>
            </a:extLst>
          </p:cNvPr>
          <p:cNvGrpSpPr/>
          <p:nvPr/>
        </p:nvGrpSpPr>
        <p:grpSpPr>
          <a:xfrm>
            <a:off x="4457410" y="4980329"/>
            <a:ext cx="5734080" cy="1344600"/>
            <a:chOff x="4457410" y="4980329"/>
            <a:chExt cx="5734080" cy="13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AEC4F4-A643-AD7D-B8CE-DF3EB850AF64}"/>
                    </a:ext>
                  </a:extLst>
                </p14:cNvPr>
                <p14:cNvContentPartPr/>
                <p14:nvPr/>
              </p14:nvContentPartPr>
              <p14:xfrm>
                <a:off x="4457410" y="5245649"/>
                <a:ext cx="1434960" cy="42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AEC4F4-A643-AD7D-B8CE-DF3EB850AF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48770" y="5236649"/>
                  <a:ext cx="14526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60DD25-919D-97A7-7CFE-9B333F3D1175}"/>
                    </a:ext>
                  </a:extLst>
                </p14:cNvPr>
                <p14:cNvContentPartPr/>
                <p14:nvPr/>
              </p14:nvContentPartPr>
              <p14:xfrm>
                <a:off x="4604650" y="5170769"/>
                <a:ext cx="92520" cy="2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60DD25-919D-97A7-7CFE-9B333F3D11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95650" y="5161769"/>
                  <a:ext cx="110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3DBC8B0-B4C0-4A09-1E84-A436431C2DC0}"/>
                    </a:ext>
                  </a:extLst>
                </p14:cNvPr>
                <p14:cNvContentPartPr/>
                <p14:nvPr/>
              </p14:nvContentPartPr>
              <p14:xfrm>
                <a:off x="6098650" y="5117489"/>
                <a:ext cx="1660680" cy="47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3DBC8B0-B4C0-4A09-1E84-A436431C2D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90010" y="5108849"/>
                  <a:ext cx="16783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55E7B4-7BE4-4811-E43B-E614F2F38140}"/>
                    </a:ext>
                  </a:extLst>
                </p14:cNvPr>
                <p14:cNvContentPartPr/>
                <p14:nvPr/>
              </p14:nvContentPartPr>
              <p14:xfrm>
                <a:off x="7953370" y="4996169"/>
                <a:ext cx="1215000" cy="63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55E7B4-7BE4-4811-E43B-E614F2F381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44730" y="4987169"/>
                  <a:ext cx="123264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77FB0D-9FF3-40CC-1F1A-6A62CC3890E2}"/>
                    </a:ext>
                  </a:extLst>
                </p14:cNvPr>
                <p14:cNvContentPartPr/>
                <p14:nvPr/>
              </p14:nvContentPartPr>
              <p14:xfrm>
                <a:off x="8782450" y="5169689"/>
                <a:ext cx="37908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77FB0D-9FF3-40CC-1F1A-6A62CC3890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73450" y="5160689"/>
                  <a:ext cx="39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08BDFB-BB9C-9DD1-683F-A941209423FC}"/>
                    </a:ext>
                  </a:extLst>
                </p14:cNvPr>
                <p14:cNvContentPartPr/>
                <p14:nvPr/>
              </p14:nvContentPartPr>
              <p14:xfrm>
                <a:off x="9356290" y="4980329"/>
                <a:ext cx="835200" cy="43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08BDFB-BB9C-9DD1-683F-A941209423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47650" y="4971689"/>
                  <a:ext cx="8528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C00CCE-5095-D979-D3CA-A8C00C9A38DD}"/>
                    </a:ext>
                  </a:extLst>
                </p14:cNvPr>
                <p14:cNvContentPartPr/>
                <p14:nvPr/>
              </p14:nvContentPartPr>
              <p14:xfrm>
                <a:off x="9849850" y="5051249"/>
                <a:ext cx="29520" cy="2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C00CCE-5095-D979-D3CA-A8C00C9A38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41210" y="5042249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011E03F-D1ED-A757-3B9A-1BB749EA39C3}"/>
                    </a:ext>
                  </a:extLst>
                </p14:cNvPr>
                <p14:cNvContentPartPr/>
                <p14:nvPr/>
              </p14:nvContentPartPr>
              <p14:xfrm>
                <a:off x="4595650" y="5638769"/>
                <a:ext cx="2636280" cy="686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011E03F-D1ED-A757-3B9A-1BB749EA39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86650" y="5630129"/>
                  <a:ext cx="265392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945093-104F-90AE-A699-2B065293F70B}"/>
                    </a:ext>
                  </a:extLst>
                </p14:cNvPr>
                <p14:cNvContentPartPr/>
                <p14:nvPr/>
              </p14:nvContentPartPr>
              <p14:xfrm>
                <a:off x="6679330" y="5714369"/>
                <a:ext cx="353160" cy="4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945093-104F-90AE-A699-2B065293F7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70690" y="5705369"/>
                  <a:ext cx="370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070B68-80EE-725E-8470-0A56AF350610}"/>
                    </a:ext>
                  </a:extLst>
                </p14:cNvPr>
                <p14:cNvContentPartPr/>
                <p14:nvPr/>
              </p14:nvContentPartPr>
              <p14:xfrm>
                <a:off x="5471890" y="5752169"/>
                <a:ext cx="110268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070B68-80EE-725E-8470-0A56AF3506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62890" y="5743169"/>
                  <a:ext cx="112032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089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5EB18-D631-4881-325C-EC172EE3BAAE}"/>
              </a:ext>
            </a:extLst>
          </p:cNvPr>
          <p:cNvGrpSpPr/>
          <p:nvPr/>
        </p:nvGrpSpPr>
        <p:grpSpPr>
          <a:xfrm>
            <a:off x="689650" y="157769"/>
            <a:ext cx="7694640" cy="701640"/>
            <a:chOff x="689650" y="157769"/>
            <a:chExt cx="769464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4595CA-49E0-FDC7-EAF2-AEA8033B86A9}"/>
                    </a:ext>
                  </a:extLst>
                </p14:cNvPr>
                <p14:cNvContentPartPr/>
                <p14:nvPr/>
              </p14:nvContentPartPr>
              <p14:xfrm>
                <a:off x="689650" y="279449"/>
                <a:ext cx="259200" cy="34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4595CA-49E0-FDC7-EAF2-AEA8033B86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1010" y="270809"/>
                  <a:ext cx="276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207A8C-8EB9-005A-671F-50AD2B310A9E}"/>
                    </a:ext>
                  </a:extLst>
                </p14:cNvPr>
                <p14:cNvContentPartPr/>
                <p14:nvPr/>
              </p14:nvContentPartPr>
              <p14:xfrm>
                <a:off x="1050730" y="168569"/>
                <a:ext cx="1062000" cy="446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207A8C-8EB9-005A-671F-50AD2B310A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2090" y="159569"/>
                  <a:ext cx="10796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22A18B-9064-A021-04C8-CAC947331C5E}"/>
                    </a:ext>
                  </a:extLst>
                </p14:cNvPr>
                <p14:cNvContentPartPr/>
                <p14:nvPr/>
              </p14:nvContentPartPr>
              <p14:xfrm>
                <a:off x="2411170" y="230129"/>
                <a:ext cx="329040" cy="59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22A18B-9064-A021-04C8-CAC947331C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2530" y="221129"/>
                  <a:ext cx="3466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8512ED-7309-015B-141E-85DCD04500AC}"/>
                    </a:ext>
                  </a:extLst>
                </p14:cNvPr>
                <p14:cNvContentPartPr/>
                <p14:nvPr/>
              </p14:nvContentPartPr>
              <p14:xfrm>
                <a:off x="3042970" y="396809"/>
                <a:ext cx="663840" cy="46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8512ED-7309-015B-141E-85DCD04500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33970" y="387809"/>
                  <a:ext cx="6814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A80C0E-9ED4-C358-F06F-AA92950CC9BC}"/>
                    </a:ext>
                  </a:extLst>
                </p14:cNvPr>
                <p14:cNvContentPartPr/>
                <p14:nvPr/>
              </p14:nvContentPartPr>
              <p14:xfrm>
                <a:off x="4037650" y="420569"/>
                <a:ext cx="285480" cy="6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A80C0E-9ED4-C358-F06F-AA92950CC9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28650" y="411929"/>
                  <a:ext cx="303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FC2914-C483-4889-17E8-8F8C17238AF2}"/>
                    </a:ext>
                  </a:extLst>
                </p14:cNvPr>
                <p14:cNvContentPartPr/>
                <p14:nvPr/>
              </p14:nvContentPartPr>
              <p14:xfrm>
                <a:off x="4081570" y="532529"/>
                <a:ext cx="214200" cy="2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FC2914-C483-4889-17E8-8F8C17238A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2570" y="523889"/>
                  <a:ext cx="23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1D160F-E228-228A-92CD-5DFEB320F5E1}"/>
                    </a:ext>
                  </a:extLst>
                </p14:cNvPr>
                <p14:cNvContentPartPr/>
                <p14:nvPr/>
              </p14:nvContentPartPr>
              <p14:xfrm>
                <a:off x="4590250" y="374129"/>
                <a:ext cx="212040" cy="25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1D160F-E228-228A-92CD-5DFEB320F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1610" y="365129"/>
                  <a:ext cx="229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A20212-A6A6-F763-1047-3AC70383A08C}"/>
                    </a:ext>
                  </a:extLst>
                </p14:cNvPr>
                <p14:cNvContentPartPr/>
                <p14:nvPr/>
              </p14:nvContentPartPr>
              <p14:xfrm>
                <a:off x="4913890" y="415889"/>
                <a:ext cx="127440" cy="142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A20212-A6A6-F763-1047-3AC70383A0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4890" y="406889"/>
                  <a:ext cx="145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C38D63-0BF5-B9AA-AED0-A9CE5986EABF}"/>
                    </a:ext>
                  </a:extLst>
                </p14:cNvPr>
                <p14:cNvContentPartPr/>
                <p14:nvPr/>
              </p14:nvContentPartPr>
              <p14:xfrm>
                <a:off x="5078050" y="271169"/>
                <a:ext cx="930240" cy="342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C38D63-0BF5-B9AA-AED0-A9CE5986EA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9050" y="262529"/>
                  <a:ext cx="947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7694DD-EE69-86E4-FF6F-E744C21A9B85}"/>
                    </a:ext>
                  </a:extLst>
                </p14:cNvPr>
                <p14:cNvContentPartPr/>
                <p14:nvPr/>
              </p14:nvContentPartPr>
              <p14:xfrm>
                <a:off x="6240850" y="235889"/>
                <a:ext cx="291600" cy="54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7694DD-EE69-86E4-FF6F-E744C21A9B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32210" y="226889"/>
                  <a:ext cx="3092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0AD7AF-5059-5A1B-84D2-DFE526DD20A5}"/>
                    </a:ext>
                  </a:extLst>
                </p14:cNvPr>
                <p14:cNvContentPartPr/>
                <p14:nvPr/>
              </p14:nvContentPartPr>
              <p14:xfrm>
                <a:off x="6726850" y="157769"/>
                <a:ext cx="1657440" cy="46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0AD7AF-5059-5A1B-84D2-DFE526DD20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18210" y="148769"/>
                  <a:ext cx="1675080" cy="48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63EAF0-C77F-00CF-FAFD-EA50EF97703E}"/>
              </a:ext>
            </a:extLst>
          </p:cNvPr>
          <p:cNvGrpSpPr/>
          <p:nvPr/>
        </p:nvGrpSpPr>
        <p:grpSpPr>
          <a:xfrm>
            <a:off x="3941170" y="1259369"/>
            <a:ext cx="2120760" cy="843120"/>
            <a:chOff x="3941170" y="1259369"/>
            <a:chExt cx="2120760" cy="8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E95385-3ED9-0EE5-9F97-6F49988B91D2}"/>
                    </a:ext>
                  </a:extLst>
                </p14:cNvPr>
                <p14:cNvContentPartPr/>
                <p14:nvPr/>
              </p14:nvContentPartPr>
              <p14:xfrm>
                <a:off x="3962410" y="1581929"/>
                <a:ext cx="33984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E95385-3ED9-0EE5-9F97-6F49988B91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3410" y="1572929"/>
                  <a:ext cx="357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1D3F6E-870C-602A-A3D6-9F74AD35B163}"/>
                    </a:ext>
                  </a:extLst>
                </p14:cNvPr>
                <p14:cNvContentPartPr/>
                <p14:nvPr/>
              </p14:nvContentPartPr>
              <p14:xfrm>
                <a:off x="3941170" y="1663649"/>
                <a:ext cx="362880" cy="8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1D3F6E-870C-602A-A3D6-9F74AD35B1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32170" y="1654649"/>
                  <a:ext cx="38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5347E3-A888-8FB9-1744-62BA636509D2}"/>
                    </a:ext>
                  </a:extLst>
                </p14:cNvPr>
                <p14:cNvContentPartPr/>
                <p14:nvPr/>
              </p14:nvContentPartPr>
              <p14:xfrm>
                <a:off x="4767010" y="1298249"/>
                <a:ext cx="23760" cy="27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5347E3-A888-8FB9-1744-62BA636509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8370" y="1289249"/>
                  <a:ext cx="41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9E7807-03A2-0C9C-D141-252201979218}"/>
                    </a:ext>
                  </a:extLst>
                </p14:cNvPr>
                <p14:cNvContentPartPr/>
                <p14:nvPr/>
              </p14:nvContentPartPr>
              <p14:xfrm>
                <a:off x="4606450" y="1259369"/>
                <a:ext cx="25740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9E7807-03A2-0C9C-D141-2522019792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97810" y="1250369"/>
                  <a:ext cx="275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EDFD72-77D8-A557-2F84-551D66E6ECC6}"/>
                    </a:ext>
                  </a:extLst>
                </p14:cNvPr>
                <p14:cNvContentPartPr/>
                <p14:nvPr/>
              </p14:nvContentPartPr>
              <p14:xfrm>
                <a:off x="4972210" y="1343249"/>
                <a:ext cx="74880" cy="22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EDFD72-77D8-A557-2F84-551D66E6EC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3210" y="1334609"/>
                  <a:ext cx="92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27040C-56E1-DD24-F039-15C091DA64A8}"/>
                    </a:ext>
                  </a:extLst>
                </p14:cNvPr>
                <p14:cNvContentPartPr/>
                <p14:nvPr/>
              </p14:nvContentPartPr>
              <p14:xfrm>
                <a:off x="5085610" y="1310489"/>
                <a:ext cx="28800" cy="26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27040C-56E1-DD24-F039-15C091DA64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76610" y="1301849"/>
                  <a:ext cx="46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3334A6-0C4D-9D08-580D-8A01C32C7E55}"/>
                    </a:ext>
                  </a:extLst>
                </p14:cNvPr>
                <p14:cNvContentPartPr/>
                <p14:nvPr/>
              </p14:nvContentPartPr>
              <p14:xfrm>
                <a:off x="4909930" y="1333169"/>
                <a:ext cx="369720" cy="3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3334A6-0C4D-9D08-580D-8A01C32C7E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00930" y="1324529"/>
                  <a:ext cx="38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D37D8C-9BF7-13A1-9D29-766FE87BAC79}"/>
                    </a:ext>
                  </a:extLst>
                </p14:cNvPr>
                <p14:cNvContentPartPr/>
                <p14:nvPr/>
              </p14:nvContentPartPr>
              <p14:xfrm>
                <a:off x="4637050" y="1625849"/>
                <a:ext cx="59796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D37D8C-9BF7-13A1-9D29-766FE87BAC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8050" y="1616849"/>
                  <a:ext cx="615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3D1BBB-632C-06A0-6C48-FB3D66C14F85}"/>
                    </a:ext>
                  </a:extLst>
                </p14:cNvPr>
                <p14:cNvContentPartPr/>
                <p14:nvPr/>
              </p14:nvContentPartPr>
              <p14:xfrm>
                <a:off x="4786090" y="1825289"/>
                <a:ext cx="252720" cy="27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3D1BBB-632C-06A0-6C48-FB3D66C14F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77450" y="1816289"/>
                  <a:ext cx="270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474398-885A-02BD-3F30-0720A83008BC}"/>
                    </a:ext>
                  </a:extLst>
                </p14:cNvPr>
                <p14:cNvContentPartPr/>
                <p14:nvPr/>
              </p14:nvContentPartPr>
              <p14:xfrm>
                <a:off x="5643250" y="1441169"/>
                <a:ext cx="206640" cy="39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474398-885A-02BD-3F30-0720A83008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4250" y="1432169"/>
                  <a:ext cx="2242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5103DA-582E-29CE-D000-7D9E3080ACE7}"/>
                    </a:ext>
                  </a:extLst>
                </p14:cNvPr>
                <p14:cNvContentPartPr/>
                <p14:nvPr/>
              </p14:nvContentPartPr>
              <p14:xfrm>
                <a:off x="5925130" y="1278089"/>
                <a:ext cx="136800" cy="21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5103DA-582E-29CE-D000-7D9E3080AC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16490" y="1269089"/>
                  <a:ext cx="1544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462D80-82C9-526D-3185-BD2B2D437FD6}"/>
              </a:ext>
            </a:extLst>
          </p:cNvPr>
          <p:cNvGrpSpPr/>
          <p:nvPr/>
        </p:nvGrpSpPr>
        <p:grpSpPr>
          <a:xfrm>
            <a:off x="3976810" y="2896289"/>
            <a:ext cx="330120" cy="125280"/>
            <a:chOff x="3976810" y="2896289"/>
            <a:chExt cx="33012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338302-D348-F368-B486-9BE4002C147D}"/>
                    </a:ext>
                  </a:extLst>
                </p14:cNvPr>
                <p14:cNvContentPartPr/>
                <p14:nvPr/>
              </p14:nvContentPartPr>
              <p14:xfrm>
                <a:off x="3976810" y="2896289"/>
                <a:ext cx="288000" cy="3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338302-D348-F368-B486-9BE4002C14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67810" y="2887289"/>
                  <a:ext cx="305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1B3B03-B682-6B5B-0190-46F9B2427ED7}"/>
                    </a:ext>
                  </a:extLst>
                </p14:cNvPr>
                <p14:cNvContentPartPr/>
                <p14:nvPr/>
              </p14:nvContentPartPr>
              <p14:xfrm>
                <a:off x="3989410" y="3009329"/>
                <a:ext cx="31752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1B3B03-B682-6B5B-0190-46F9B2427E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0770" y="3000689"/>
                  <a:ext cx="3351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6D1015-3A11-8683-B3F0-8F8335936DB9}"/>
              </a:ext>
            </a:extLst>
          </p:cNvPr>
          <p:cNvGrpSpPr/>
          <p:nvPr/>
        </p:nvGrpSpPr>
        <p:grpSpPr>
          <a:xfrm>
            <a:off x="4720930" y="2506409"/>
            <a:ext cx="1033200" cy="741240"/>
            <a:chOff x="4720930" y="2506409"/>
            <a:chExt cx="103320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1243AF-D1D9-4D73-1866-856C30A4E9E1}"/>
                    </a:ext>
                  </a:extLst>
                </p14:cNvPr>
                <p14:cNvContentPartPr/>
                <p14:nvPr/>
              </p14:nvContentPartPr>
              <p14:xfrm>
                <a:off x="4872850" y="2591009"/>
                <a:ext cx="7200" cy="29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1243AF-D1D9-4D73-1866-856C30A4E9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3850" y="2582369"/>
                  <a:ext cx="24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079576-E798-0A20-16A8-93B7652D9405}"/>
                    </a:ext>
                  </a:extLst>
                </p14:cNvPr>
                <p14:cNvContentPartPr/>
                <p14:nvPr/>
              </p14:nvContentPartPr>
              <p14:xfrm>
                <a:off x="4727050" y="2555369"/>
                <a:ext cx="199800" cy="20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079576-E798-0A20-16A8-93B7652D94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18050" y="2546369"/>
                  <a:ext cx="217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EE1E87-68F5-DE33-18A6-79F1F7BE6FDB}"/>
                    </a:ext>
                  </a:extLst>
                </p14:cNvPr>
                <p14:cNvContentPartPr/>
                <p14:nvPr/>
              </p14:nvContentPartPr>
              <p14:xfrm>
                <a:off x="5086690" y="2701889"/>
                <a:ext cx="11160" cy="144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EE1E87-68F5-DE33-18A6-79F1F7BE6F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8050" y="2692889"/>
                  <a:ext cx="2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3681F6-95A7-89F8-F585-A660A88C8BD3}"/>
                    </a:ext>
                  </a:extLst>
                </p14:cNvPr>
                <p14:cNvContentPartPr/>
                <p14:nvPr/>
              </p14:nvContentPartPr>
              <p14:xfrm>
                <a:off x="5159050" y="2692529"/>
                <a:ext cx="1908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3681F6-95A7-89F8-F585-A660A88C8B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50410" y="2683529"/>
                  <a:ext cx="3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B52B79-E0F5-3B9F-DF07-182D974AE199}"/>
                    </a:ext>
                  </a:extLst>
                </p14:cNvPr>
                <p14:cNvContentPartPr/>
                <p14:nvPr/>
              </p14:nvContentPartPr>
              <p14:xfrm>
                <a:off x="5045650" y="2595329"/>
                <a:ext cx="268200" cy="14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B52B79-E0F5-3B9F-DF07-182D974AE1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6650" y="2586689"/>
                  <a:ext cx="28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A5192B-EF99-FAA5-8B77-573DBF3C6B76}"/>
                    </a:ext>
                  </a:extLst>
                </p14:cNvPr>
                <p14:cNvContentPartPr/>
                <p14:nvPr/>
              </p14:nvContentPartPr>
              <p14:xfrm>
                <a:off x="4720930" y="2920049"/>
                <a:ext cx="608040" cy="77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A5192B-EF99-FAA5-8B77-573DBF3C6B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1930" y="2911049"/>
                  <a:ext cx="625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03AD83-932B-DB45-B7DF-9842B35FBCCA}"/>
                    </a:ext>
                  </a:extLst>
                </p14:cNvPr>
                <p14:cNvContentPartPr/>
                <p14:nvPr/>
              </p14:nvContentPartPr>
              <p14:xfrm>
                <a:off x="4911370" y="3034169"/>
                <a:ext cx="249840" cy="21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03AD83-932B-DB45-B7DF-9842B35FBC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02370" y="3025529"/>
                  <a:ext cx="267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EB6558-0438-58BD-A0E9-2C4FA0C6B158}"/>
                    </a:ext>
                  </a:extLst>
                </p14:cNvPr>
                <p14:cNvContentPartPr/>
                <p14:nvPr/>
              </p14:nvContentPartPr>
              <p14:xfrm>
                <a:off x="5566570" y="2506409"/>
                <a:ext cx="187560" cy="738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EB6558-0438-58BD-A0E9-2C4FA0C6B1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57570" y="2497409"/>
                  <a:ext cx="20520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202159-D852-2544-6801-542FA08C050D}"/>
              </a:ext>
            </a:extLst>
          </p:cNvPr>
          <p:cNvGrpSpPr/>
          <p:nvPr/>
        </p:nvGrpSpPr>
        <p:grpSpPr>
          <a:xfrm>
            <a:off x="5852410" y="2273849"/>
            <a:ext cx="2203560" cy="818280"/>
            <a:chOff x="5852410" y="2273849"/>
            <a:chExt cx="2203560" cy="81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27FC29-95DF-3232-51A4-168E47D5E322}"/>
                    </a:ext>
                  </a:extLst>
                </p14:cNvPr>
                <p14:cNvContentPartPr/>
                <p14:nvPr/>
              </p14:nvContentPartPr>
              <p14:xfrm>
                <a:off x="5852410" y="2710529"/>
                <a:ext cx="15480" cy="26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27FC29-95DF-3232-51A4-168E47D5E3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43410" y="2701889"/>
                  <a:ext cx="33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43F3C9-D2CE-00EC-E16C-4B5441BAED14}"/>
                    </a:ext>
                  </a:extLst>
                </p14:cNvPr>
                <p14:cNvContentPartPr/>
                <p14:nvPr/>
              </p14:nvContentPartPr>
              <p14:xfrm>
                <a:off x="6054010" y="2914649"/>
                <a:ext cx="28440" cy="51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43F3C9-D2CE-00EC-E16C-4B5441BAED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5010" y="2906009"/>
                  <a:ext cx="46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6C6879-A468-974F-931E-8D94842262F3}"/>
                    </a:ext>
                  </a:extLst>
                </p14:cNvPr>
                <p14:cNvContentPartPr/>
                <p14:nvPr/>
              </p14:nvContentPartPr>
              <p14:xfrm>
                <a:off x="6152650" y="2697569"/>
                <a:ext cx="192600" cy="248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6C6879-A468-974F-931E-8D94842262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44010" y="2688929"/>
                  <a:ext cx="210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FBC297-91CC-327B-75EF-A1917006B597}"/>
                    </a:ext>
                  </a:extLst>
                </p14:cNvPr>
                <p14:cNvContentPartPr/>
                <p14:nvPr/>
              </p14:nvContentPartPr>
              <p14:xfrm>
                <a:off x="6176050" y="2689289"/>
                <a:ext cx="183240" cy="3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FBC297-91CC-327B-75EF-A1917006B5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67410" y="2680289"/>
                  <a:ext cx="200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15FD09-BD5D-3C05-B879-6E6C77198225}"/>
                    </a:ext>
                  </a:extLst>
                </p14:cNvPr>
                <p14:cNvContentPartPr/>
                <p14:nvPr/>
              </p14:nvContentPartPr>
              <p14:xfrm>
                <a:off x="6583570" y="2690369"/>
                <a:ext cx="11880" cy="24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15FD09-BD5D-3C05-B879-6E6C771982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4930" y="2681729"/>
                  <a:ext cx="29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87319F-BE09-6622-E5F3-94A26A746D6C}"/>
                    </a:ext>
                  </a:extLst>
                </p14:cNvPr>
                <p14:cNvContentPartPr/>
                <p14:nvPr/>
              </p14:nvContentPartPr>
              <p14:xfrm>
                <a:off x="6577810" y="2599649"/>
                <a:ext cx="195480" cy="62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87319F-BE09-6622-E5F3-94A26A746D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69170" y="2591009"/>
                  <a:ext cx="213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9FD64F-DC0D-10A5-3A29-81351E6D6F9D}"/>
                    </a:ext>
                  </a:extLst>
                </p14:cNvPr>
                <p14:cNvContentPartPr/>
                <p14:nvPr/>
              </p14:nvContentPartPr>
              <p14:xfrm>
                <a:off x="6597250" y="2757329"/>
                <a:ext cx="180000" cy="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9FD64F-DC0D-10A5-3A29-81351E6D6F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88250" y="2748329"/>
                  <a:ext cx="19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6375D2-91FD-B7C1-01EC-9ED4C33F4536}"/>
                    </a:ext>
                  </a:extLst>
                </p14:cNvPr>
                <p14:cNvContentPartPr/>
                <p14:nvPr/>
              </p14:nvContentPartPr>
              <p14:xfrm>
                <a:off x="7042930" y="2602529"/>
                <a:ext cx="230040" cy="38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6375D2-91FD-B7C1-01EC-9ED4C33F45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4290" y="2593529"/>
                  <a:ext cx="247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52D93B-E133-0546-9C40-44E01F57ED04}"/>
                    </a:ext>
                  </a:extLst>
                </p14:cNvPr>
                <p14:cNvContentPartPr/>
                <p14:nvPr/>
              </p14:nvContentPartPr>
              <p14:xfrm>
                <a:off x="7076050" y="2792609"/>
                <a:ext cx="9612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52D93B-E133-0546-9C40-44E01F57ED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7050" y="2783969"/>
                  <a:ext cx="11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141F12-4494-76FC-6364-C167CDF8AAD6}"/>
                    </a:ext>
                  </a:extLst>
                </p14:cNvPr>
                <p14:cNvContentPartPr/>
                <p14:nvPr/>
              </p14:nvContentPartPr>
              <p14:xfrm>
                <a:off x="7270450" y="2418569"/>
                <a:ext cx="27720" cy="11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141F12-4494-76FC-6364-C167CDF8AA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1450" y="2409929"/>
                  <a:ext cx="45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B76A4D-59C2-854B-51E5-DC9B3E3376A4}"/>
                    </a:ext>
                  </a:extLst>
                </p14:cNvPr>
                <p14:cNvContentPartPr/>
                <p14:nvPr/>
              </p14:nvContentPartPr>
              <p14:xfrm>
                <a:off x="7334170" y="2392289"/>
                <a:ext cx="114840" cy="259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B76A4D-59C2-854B-51E5-DC9B3E3376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5530" y="2383649"/>
                  <a:ext cx="132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B2587D-273B-BE03-051F-DA041702B0F7}"/>
                    </a:ext>
                  </a:extLst>
                </p14:cNvPr>
                <p14:cNvContentPartPr/>
                <p14:nvPr/>
              </p14:nvContentPartPr>
              <p14:xfrm>
                <a:off x="7467730" y="2541689"/>
                <a:ext cx="103320" cy="181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B2587D-273B-BE03-051F-DA041702B0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58730" y="2533049"/>
                  <a:ext cx="120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A3FB17-967D-4FE7-64A6-62B19E1E3B0C}"/>
                    </a:ext>
                  </a:extLst>
                </p14:cNvPr>
                <p14:cNvContentPartPr/>
                <p14:nvPr/>
              </p14:nvContentPartPr>
              <p14:xfrm>
                <a:off x="7633690" y="2381129"/>
                <a:ext cx="186120" cy="71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A3FB17-967D-4FE7-64A6-62B19E1E3B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24690" y="2372129"/>
                  <a:ext cx="20376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99F6C1-22F4-E762-8F3D-B8452F05C787}"/>
                    </a:ext>
                  </a:extLst>
                </p14:cNvPr>
                <p14:cNvContentPartPr/>
                <p14:nvPr/>
              </p14:nvContentPartPr>
              <p14:xfrm>
                <a:off x="7891090" y="2273849"/>
                <a:ext cx="164880" cy="243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99F6C1-22F4-E762-8F3D-B8452F05C7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2090" y="2264849"/>
                  <a:ext cx="1825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7DA53C-796B-6114-3A47-87CCF85F5038}"/>
              </a:ext>
            </a:extLst>
          </p:cNvPr>
          <p:cNvGrpSpPr/>
          <p:nvPr/>
        </p:nvGrpSpPr>
        <p:grpSpPr>
          <a:xfrm>
            <a:off x="4060690" y="3777569"/>
            <a:ext cx="215640" cy="175680"/>
            <a:chOff x="4060690" y="3777569"/>
            <a:chExt cx="2156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DDB2DD-0704-1DAB-B3EF-9AFF7D3BFC01}"/>
                    </a:ext>
                  </a:extLst>
                </p14:cNvPr>
                <p14:cNvContentPartPr/>
                <p14:nvPr/>
              </p14:nvContentPartPr>
              <p14:xfrm>
                <a:off x="4060690" y="3777569"/>
                <a:ext cx="186480" cy="4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DDB2DD-0704-1DAB-B3EF-9AFF7D3BFC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51690" y="3768929"/>
                  <a:ext cx="204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068687-72A9-C511-3B66-DD8DEDBB4725}"/>
                    </a:ext>
                  </a:extLst>
                </p14:cNvPr>
                <p14:cNvContentPartPr/>
                <p14:nvPr/>
              </p14:nvContentPartPr>
              <p14:xfrm>
                <a:off x="4068610" y="3927689"/>
                <a:ext cx="207720" cy="25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068687-72A9-C511-3B66-DD8DEDBB47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59970" y="3919049"/>
                  <a:ext cx="225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70C4F51-35F0-EBE0-9A4E-D1C2920F0D49}"/>
              </a:ext>
            </a:extLst>
          </p:cNvPr>
          <p:cNvGrpSpPr/>
          <p:nvPr/>
        </p:nvGrpSpPr>
        <p:grpSpPr>
          <a:xfrm>
            <a:off x="4790770" y="3295169"/>
            <a:ext cx="3534840" cy="1049040"/>
            <a:chOff x="4790770" y="3295169"/>
            <a:chExt cx="353484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7CCFEA0-ED46-5625-9DD7-8EE8C1E8E719}"/>
                    </a:ext>
                  </a:extLst>
                </p14:cNvPr>
                <p14:cNvContentPartPr/>
                <p14:nvPr/>
              </p14:nvContentPartPr>
              <p14:xfrm>
                <a:off x="4918570" y="3533849"/>
                <a:ext cx="22680" cy="327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7CCFEA0-ED46-5625-9DD7-8EE8C1E8E7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9930" y="3524849"/>
                  <a:ext cx="40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3932EA-982B-CAD4-9BB2-58277BA3EFEB}"/>
                    </a:ext>
                  </a:extLst>
                </p14:cNvPr>
                <p14:cNvContentPartPr/>
                <p14:nvPr/>
              </p14:nvContentPartPr>
              <p14:xfrm>
                <a:off x="4790770" y="3517649"/>
                <a:ext cx="218520" cy="202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3932EA-982B-CAD4-9BB2-58277BA3EF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81770" y="3508649"/>
                  <a:ext cx="236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CC88FF-459C-F2C2-9B10-520A5FA20ADF}"/>
                    </a:ext>
                  </a:extLst>
                </p14:cNvPr>
                <p14:cNvContentPartPr/>
                <p14:nvPr/>
              </p14:nvContentPartPr>
              <p14:xfrm>
                <a:off x="5107570" y="3690449"/>
                <a:ext cx="7920" cy="154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CC88FF-459C-F2C2-9B10-520A5FA20A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98930" y="3681449"/>
                  <a:ext cx="25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9146DE-D728-3538-2C41-AA5E8C105588}"/>
                    </a:ext>
                  </a:extLst>
                </p14:cNvPr>
                <p14:cNvContentPartPr/>
                <p14:nvPr/>
              </p14:nvContentPartPr>
              <p14:xfrm>
                <a:off x="5157970" y="3665249"/>
                <a:ext cx="10800" cy="135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9146DE-D728-3538-2C41-AA5E8C1055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48970" y="3656609"/>
                  <a:ext cx="2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9C83BF-DB5B-754D-3EAA-DE203E2DB75F}"/>
                    </a:ext>
                  </a:extLst>
                </p14:cNvPr>
                <p14:cNvContentPartPr/>
                <p14:nvPr/>
              </p14:nvContentPartPr>
              <p14:xfrm>
                <a:off x="5070490" y="3648689"/>
                <a:ext cx="201240" cy="4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9C83BF-DB5B-754D-3EAA-DE203E2DB7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61850" y="3639689"/>
                  <a:ext cx="21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AACBA45-63B0-370A-89FC-875516E1C121}"/>
                    </a:ext>
                  </a:extLst>
                </p14:cNvPr>
                <p14:cNvContentPartPr/>
                <p14:nvPr/>
              </p14:nvContentPartPr>
              <p14:xfrm>
                <a:off x="4842970" y="3954689"/>
                <a:ext cx="38340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AACBA45-63B0-370A-89FC-875516E1C1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34330" y="3945689"/>
                  <a:ext cx="401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39966C-7090-A7EE-5DD5-C25962B74F46}"/>
                    </a:ext>
                  </a:extLst>
                </p14:cNvPr>
                <p14:cNvContentPartPr/>
                <p14:nvPr/>
              </p14:nvContentPartPr>
              <p14:xfrm>
                <a:off x="4943050" y="4090769"/>
                <a:ext cx="189720" cy="253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39966C-7090-A7EE-5DD5-C25962B74F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34410" y="4082129"/>
                  <a:ext cx="207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16FD0E-CBD4-2EBA-C463-85E6736DB1F6}"/>
                    </a:ext>
                  </a:extLst>
                </p14:cNvPr>
                <p14:cNvContentPartPr/>
                <p14:nvPr/>
              </p14:nvContentPartPr>
              <p14:xfrm>
                <a:off x="5485930" y="3581729"/>
                <a:ext cx="189000" cy="71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16FD0E-CBD4-2EBA-C463-85E6736DB1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76930" y="3573089"/>
                  <a:ext cx="2066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6CD5A-8B36-A702-2155-748CE1E93C6A}"/>
                    </a:ext>
                  </a:extLst>
                </p14:cNvPr>
                <p14:cNvContentPartPr/>
                <p14:nvPr/>
              </p14:nvContentPartPr>
              <p14:xfrm>
                <a:off x="5803450" y="3771449"/>
                <a:ext cx="34920" cy="32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6CD5A-8B36-A702-2155-748CE1E93C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94810" y="3762809"/>
                  <a:ext cx="52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DA5222-2524-E3E8-F5E1-E21BD2089EFE}"/>
                    </a:ext>
                  </a:extLst>
                </p14:cNvPr>
                <p14:cNvContentPartPr/>
                <p14:nvPr/>
              </p14:nvContentPartPr>
              <p14:xfrm>
                <a:off x="5895970" y="3979169"/>
                <a:ext cx="3960" cy="4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DA5222-2524-E3E8-F5E1-E21BD2089E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86970" y="3970529"/>
                  <a:ext cx="21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06F617-2E28-9B37-603C-CDF55DF9E365}"/>
                    </a:ext>
                  </a:extLst>
                </p14:cNvPr>
                <p14:cNvContentPartPr/>
                <p14:nvPr/>
              </p14:nvContentPartPr>
              <p14:xfrm>
                <a:off x="6021970" y="3779369"/>
                <a:ext cx="97560" cy="268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06F617-2E28-9B37-603C-CDF55DF9E3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13330" y="3770729"/>
                  <a:ext cx="115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BFBDE2-495B-49DC-0339-A30F441A9EC3}"/>
                    </a:ext>
                  </a:extLst>
                </p14:cNvPr>
                <p14:cNvContentPartPr/>
                <p14:nvPr/>
              </p14:nvContentPartPr>
              <p14:xfrm>
                <a:off x="5985250" y="3763169"/>
                <a:ext cx="212400" cy="37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BFBDE2-495B-49DC-0339-A30F441A9E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76610" y="3754169"/>
                  <a:ext cx="23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FAC8F3-39EA-B4FA-75A8-C18DF168FCA5}"/>
                    </a:ext>
                  </a:extLst>
                </p14:cNvPr>
                <p14:cNvContentPartPr/>
                <p14:nvPr/>
              </p14:nvContentPartPr>
              <p14:xfrm>
                <a:off x="6317530" y="3814289"/>
                <a:ext cx="201960" cy="27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FAC8F3-39EA-B4FA-75A8-C18DF168FC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8530" y="3805289"/>
                  <a:ext cx="219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A9389D-8DCA-004E-DEA5-E944EA87402E}"/>
                    </a:ext>
                  </a:extLst>
                </p14:cNvPr>
                <p14:cNvContentPartPr/>
                <p14:nvPr/>
              </p14:nvContentPartPr>
              <p14:xfrm>
                <a:off x="6642250" y="3746609"/>
                <a:ext cx="23760" cy="317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A9389D-8DCA-004E-DEA5-E944EA8740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33610" y="3737969"/>
                  <a:ext cx="414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517566-9B03-5F73-00E5-304E2247C559}"/>
                    </a:ext>
                  </a:extLst>
                </p14:cNvPr>
                <p14:cNvContentPartPr/>
                <p14:nvPr/>
              </p14:nvContentPartPr>
              <p14:xfrm>
                <a:off x="6819370" y="3780449"/>
                <a:ext cx="97560" cy="220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517566-9B03-5F73-00E5-304E2247C5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0370" y="3771449"/>
                  <a:ext cx="115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BBA787-ED5B-5C0F-1356-A1D6F0D31261}"/>
                    </a:ext>
                  </a:extLst>
                </p14:cNvPr>
                <p14:cNvContentPartPr/>
                <p14:nvPr/>
              </p14:nvContentPartPr>
              <p14:xfrm>
                <a:off x="7009450" y="3713129"/>
                <a:ext cx="6372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BBA787-ED5B-5C0F-1356-A1D6F0D312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00810" y="3704489"/>
                  <a:ext cx="81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856215-30FD-CA08-A5DC-678D0B0EBD87}"/>
                    </a:ext>
                  </a:extLst>
                </p14:cNvPr>
                <p14:cNvContentPartPr/>
                <p14:nvPr/>
              </p14:nvContentPartPr>
              <p14:xfrm>
                <a:off x="7229770" y="3536729"/>
                <a:ext cx="39600" cy="21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856215-30FD-CA08-A5DC-678D0B0EBD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20770" y="3528089"/>
                  <a:ext cx="5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75E65F-A754-CE44-61B5-C277E0647D8D}"/>
                    </a:ext>
                  </a:extLst>
                </p14:cNvPr>
                <p14:cNvContentPartPr/>
                <p14:nvPr/>
              </p14:nvContentPartPr>
              <p14:xfrm>
                <a:off x="7349290" y="3507569"/>
                <a:ext cx="105840" cy="219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75E65F-A754-CE44-61B5-C277E0647D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0290" y="3498569"/>
                  <a:ext cx="123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A956EE9-2270-8773-B1F4-EAC5F9B594F7}"/>
                    </a:ext>
                  </a:extLst>
                </p14:cNvPr>
                <p14:cNvContentPartPr/>
                <p14:nvPr/>
              </p14:nvContentPartPr>
              <p14:xfrm>
                <a:off x="7460170" y="3971249"/>
                <a:ext cx="131040" cy="17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A956EE9-2270-8773-B1F4-EAC5F9B594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51530" y="3962609"/>
                  <a:ext cx="148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F971B5-532C-AC43-33C9-9E237D35A487}"/>
                    </a:ext>
                  </a:extLst>
                </p14:cNvPr>
                <p14:cNvContentPartPr/>
                <p14:nvPr/>
              </p14:nvContentPartPr>
              <p14:xfrm>
                <a:off x="7690930" y="3979169"/>
                <a:ext cx="298080" cy="126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F971B5-532C-AC43-33C9-9E237D35A4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82290" y="3970529"/>
                  <a:ext cx="31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46B53B-CB58-EAC5-CAD4-059A6B8F6224}"/>
                    </a:ext>
                  </a:extLst>
                </p14:cNvPr>
                <p14:cNvContentPartPr/>
                <p14:nvPr/>
              </p14:nvContentPartPr>
              <p14:xfrm>
                <a:off x="7941850" y="3497849"/>
                <a:ext cx="338040" cy="80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46B53B-CB58-EAC5-CAD4-059A6B8F62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2850" y="3488849"/>
                  <a:ext cx="35568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712CC4-8DC2-D38C-4767-A2DC43ED4B22}"/>
                    </a:ext>
                  </a:extLst>
                </p14:cNvPr>
                <p14:cNvContentPartPr/>
                <p14:nvPr/>
              </p14:nvContentPartPr>
              <p14:xfrm>
                <a:off x="8180170" y="3295169"/>
                <a:ext cx="145440" cy="22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712CC4-8DC2-D38C-4767-A2DC43ED4B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71530" y="3286529"/>
                  <a:ext cx="1630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10C1311-B9A0-FAB7-114A-0FF8AE04E33E}"/>
              </a:ext>
            </a:extLst>
          </p:cNvPr>
          <p:cNvGrpSpPr/>
          <p:nvPr/>
        </p:nvGrpSpPr>
        <p:grpSpPr>
          <a:xfrm>
            <a:off x="8702170" y="3620249"/>
            <a:ext cx="290520" cy="418680"/>
            <a:chOff x="8702170" y="3620249"/>
            <a:chExt cx="2905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BB443D-90DC-4C80-9CC7-A4D9AD35EF79}"/>
                    </a:ext>
                  </a:extLst>
                </p14:cNvPr>
                <p14:cNvContentPartPr/>
                <p14:nvPr/>
              </p14:nvContentPartPr>
              <p14:xfrm>
                <a:off x="8702170" y="3620249"/>
                <a:ext cx="290520" cy="418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BB443D-90DC-4C80-9CC7-A4D9AD35EF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93170" y="3611609"/>
                  <a:ext cx="3081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5F6967-BFB9-C8F1-01F3-58BF43F0B51C}"/>
                    </a:ext>
                  </a:extLst>
                </p14:cNvPr>
                <p14:cNvContentPartPr/>
                <p14:nvPr/>
              </p14:nvContentPartPr>
              <p14:xfrm>
                <a:off x="8791810" y="3906449"/>
                <a:ext cx="82800" cy="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5F6967-BFB9-C8F1-01F3-58BF43F0B5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83170" y="3897449"/>
                  <a:ext cx="1004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5386C0C-BBD7-41E8-2188-49C532D3DB3E}"/>
              </a:ext>
            </a:extLst>
          </p:cNvPr>
          <p:cNvGrpSpPr/>
          <p:nvPr/>
        </p:nvGrpSpPr>
        <p:grpSpPr>
          <a:xfrm>
            <a:off x="987370" y="4568489"/>
            <a:ext cx="2971800" cy="436680"/>
            <a:chOff x="987370" y="4568489"/>
            <a:chExt cx="29718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E0AAD6B-34DC-BDB4-FC65-BAB211526CB3}"/>
                    </a:ext>
                  </a:extLst>
                </p14:cNvPr>
                <p14:cNvContentPartPr/>
                <p14:nvPr/>
              </p14:nvContentPartPr>
              <p14:xfrm>
                <a:off x="987370" y="4568489"/>
                <a:ext cx="1047600" cy="403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E0AAD6B-34DC-BDB4-FC65-BAB211526C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8370" y="4559489"/>
                  <a:ext cx="1065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1B8D67-2E10-F81C-61E2-F12769A5D1C1}"/>
                    </a:ext>
                  </a:extLst>
                </p14:cNvPr>
                <p14:cNvContentPartPr/>
                <p14:nvPr/>
              </p14:nvContentPartPr>
              <p14:xfrm>
                <a:off x="2342410" y="4796729"/>
                <a:ext cx="241200" cy="15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1B8D67-2E10-F81C-61E2-F12769A5D1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33410" y="4787729"/>
                  <a:ext cx="258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ECB08A-161F-67E7-B01A-C053B70A25D7}"/>
                    </a:ext>
                  </a:extLst>
                </p14:cNvPr>
                <p14:cNvContentPartPr/>
                <p14:nvPr/>
              </p14:nvContentPartPr>
              <p14:xfrm>
                <a:off x="2865130" y="4651289"/>
                <a:ext cx="1094040" cy="353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ECB08A-161F-67E7-B01A-C053B70A25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56490" y="4642289"/>
                  <a:ext cx="111168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E65294F-883E-2222-0879-785681707D6B}"/>
              </a:ext>
            </a:extLst>
          </p:cNvPr>
          <p:cNvGrpSpPr/>
          <p:nvPr/>
        </p:nvGrpSpPr>
        <p:grpSpPr>
          <a:xfrm>
            <a:off x="4282450" y="4603049"/>
            <a:ext cx="712800" cy="377280"/>
            <a:chOff x="4282450" y="4603049"/>
            <a:chExt cx="7128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D87252-DD97-67B4-414D-C94F7164D95E}"/>
                    </a:ext>
                  </a:extLst>
                </p14:cNvPr>
                <p14:cNvContentPartPr/>
                <p14:nvPr/>
              </p14:nvContentPartPr>
              <p14:xfrm>
                <a:off x="4282450" y="4603049"/>
                <a:ext cx="671760" cy="37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D87252-DD97-67B4-414D-C94F7164D9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73810" y="4594049"/>
                  <a:ext cx="689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F19F22-6EAE-5239-450D-A349788B5905}"/>
                    </a:ext>
                  </a:extLst>
                </p14:cNvPr>
                <p14:cNvContentPartPr/>
                <p14:nvPr/>
              </p14:nvContentPartPr>
              <p14:xfrm>
                <a:off x="4713010" y="4802489"/>
                <a:ext cx="282240" cy="162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F19F22-6EAE-5239-450D-A349788B59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04010" y="4793849"/>
                  <a:ext cx="2998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3CDE85-A011-1126-BE8A-27F5000DA1CB}"/>
                  </a:ext>
                </a:extLst>
              </p14:cNvPr>
              <p14:cNvContentPartPr/>
              <p14:nvPr/>
            </p14:nvContentPartPr>
            <p14:xfrm>
              <a:off x="5354170" y="4777289"/>
              <a:ext cx="987840" cy="432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3CDE85-A011-1126-BE8A-27F5000DA1C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45170" y="4768289"/>
                <a:ext cx="10054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074BD15-5536-A4FD-CB17-97E59A48106C}"/>
                  </a:ext>
                </a:extLst>
              </p14:cNvPr>
              <p14:cNvContentPartPr/>
              <p14:nvPr/>
            </p14:nvContentPartPr>
            <p14:xfrm>
              <a:off x="5787610" y="4573889"/>
              <a:ext cx="25920" cy="36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074BD15-5536-A4FD-CB17-97E59A48106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78970" y="4564889"/>
                <a:ext cx="435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5CC7CB3-E86D-0868-06E4-61031FC4D6A0}"/>
              </a:ext>
            </a:extLst>
          </p:cNvPr>
          <p:cNvGrpSpPr/>
          <p:nvPr/>
        </p:nvGrpSpPr>
        <p:grpSpPr>
          <a:xfrm>
            <a:off x="6671410" y="4483169"/>
            <a:ext cx="1251360" cy="739800"/>
            <a:chOff x="6671410" y="4483169"/>
            <a:chExt cx="125136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792977-0663-4B0B-5104-49CE62C946BA}"/>
                    </a:ext>
                  </a:extLst>
                </p14:cNvPr>
                <p14:cNvContentPartPr/>
                <p14:nvPr/>
              </p14:nvContentPartPr>
              <p14:xfrm>
                <a:off x="6671410" y="4483169"/>
                <a:ext cx="1251360" cy="73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792977-0663-4B0B-5104-49CE62C946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62770" y="4474169"/>
                  <a:ext cx="126900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D30466-3A88-8715-33EE-B5B5FD664821}"/>
                    </a:ext>
                  </a:extLst>
                </p14:cNvPr>
                <p14:cNvContentPartPr/>
                <p14:nvPr/>
              </p14:nvContentPartPr>
              <p14:xfrm>
                <a:off x="7046530" y="4582169"/>
                <a:ext cx="39240" cy="2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D30466-3A88-8715-33EE-B5B5FD6648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37890" y="4573529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5F32EC4-1E26-17C5-6C9C-0F915DBC44D6}"/>
                  </a:ext>
                </a:extLst>
              </p14:cNvPr>
              <p14:cNvContentPartPr/>
              <p14:nvPr/>
            </p14:nvContentPartPr>
            <p14:xfrm>
              <a:off x="8257930" y="4545089"/>
              <a:ext cx="1573200" cy="603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5F32EC4-1E26-17C5-6C9C-0F915DBC44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248930" y="4536089"/>
                <a:ext cx="1590840" cy="6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BDE17CC-C8CC-3A06-034D-152653AE1EDB}"/>
              </a:ext>
            </a:extLst>
          </p:cNvPr>
          <p:cNvGrpSpPr/>
          <p:nvPr/>
        </p:nvGrpSpPr>
        <p:grpSpPr>
          <a:xfrm>
            <a:off x="978010" y="5204609"/>
            <a:ext cx="4149720" cy="528840"/>
            <a:chOff x="978010" y="5204609"/>
            <a:chExt cx="414972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55A02B-74DC-C087-6C85-661496E39EB7}"/>
                    </a:ext>
                  </a:extLst>
                </p14:cNvPr>
                <p14:cNvContentPartPr/>
                <p14:nvPr/>
              </p14:nvContentPartPr>
              <p14:xfrm>
                <a:off x="978010" y="5210729"/>
                <a:ext cx="915480" cy="522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55A02B-74DC-C087-6C85-661496E39E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9370" y="5202089"/>
                  <a:ext cx="933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DCE9039-500D-B93C-EE23-2215EBE32651}"/>
                    </a:ext>
                  </a:extLst>
                </p14:cNvPr>
                <p14:cNvContentPartPr/>
                <p14:nvPr/>
              </p14:nvContentPartPr>
              <p14:xfrm>
                <a:off x="1881250" y="5441129"/>
                <a:ext cx="110160" cy="10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DCE9039-500D-B93C-EE23-2215EBE326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72250" y="5432129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945490-F9C0-17E8-85E8-0D0F4EB56D28}"/>
                    </a:ext>
                  </a:extLst>
                </p14:cNvPr>
                <p14:cNvContentPartPr/>
                <p14:nvPr/>
              </p14:nvContentPartPr>
              <p14:xfrm>
                <a:off x="1956850" y="5393609"/>
                <a:ext cx="48960" cy="1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945490-F9C0-17E8-85E8-0D0F4EB56D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48210" y="5384969"/>
                  <a:ext cx="6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A17BC2-7A01-5AEF-09D0-BA90A7E43A4E}"/>
                    </a:ext>
                  </a:extLst>
                </p14:cNvPr>
                <p14:cNvContentPartPr/>
                <p14:nvPr/>
              </p14:nvContentPartPr>
              <p14:xfrm>
                <a:off x="2111650" y="5215769"/>
                <a:ext cx="408960" cy="38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A17BC2-7A01-5AEF-09D0-BA90A7E43A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02650" y="5207129"/>
                  <a:ext cx="426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3C9395-DD66-42CE-1272-2A0CABFC2470}"/>
                    </a:ext>
                  </a:extLst>
                </p14:cNvPr>
                <p14:cNvContentPartPr/>
                <p14:nvPr/>
              </p14:nvContentPartPr>
              <p14:xfrm>
                <a:off x="2695570" y="5464889"/>
                <a:ext cx="147960" cy="1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3C9395-DD66-42CE-1272-2A0CABFC24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86570" y="5456249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71703D-60D2-B40A-B666-802872418583}"/>
                    </a:ext>
                  </a:extLst>
                </p14:cNvPr>
                <p14:cNvContentPartPr/>
                <p14:nvPr/>
              </p14:nvContentPartPr>
              <p14:xfrm>
                <a:off x="2924530" y="5432489"/>
                <a:ext cx="464760" cy="181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71703D-60D2-B40A-B666-8028724185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15890" y="5423489"/>
                  <a:ext cx="482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80440C-6F80-DE19-EEE2-713EBABF8E8C}"/>
                    </a:ext>
                  </a:extLst>
                </p14:cNvPr>
                <p14:cNvContentPartPr/>
                <p14:nvPr/>
              </p14:nvContentPartPr>
              <p14:xfrm>
                <a:off x="3158890" y="5217929"/>
                <a:ext cx="10440" cy="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80440C-6F80-DE19-EEE2-713EBABF8E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50250" y="5209289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8CAD44-7469-3C50-6461-79F7095A3DAA}"/>
                    </a:ext>
                  </a:extLst>
                </p14:cNvPr>
                <p14:cNvContentPartPr/>
                <p14:nvPr/>
              </p14:nvContentPartPr>
              <p14:xfrm>
                <a:off x="3634090" y="5458409"/>
                <a:ext cx="134280" cy="23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8CAD44-7469-3C50-6461-79F7095A3DA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25450" y="5449409"/>
                  <a:ext cx="151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06F9E85-333E-AB98-768A-8FBB3AE6AF20}"/>
                    </a:ext>
                  </a:extLst>
                </p14:cNvPr>
                <p14:cNvContentPartPr/>
                <p14:nvPr/>
              </p14:nvContentPartPr>
              <p14:xfrm>
                <a:off x="3950890" y="5441129"/>
                <a:ext cx="189720" cy="140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06F9E85-333E-AB98-768A-8FBB3AE6AF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41890" y="5432129"/>
                  <a:ext cx="20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399191-5B07-D251-52EC-228383ABDF1B}"/>
                    </a:ext>
                  </a:extLst>
                </p14:cNvPr>
                <p14:cNvContentPartPr/>
                <p14:nvPr/>
              </p14:nvContentPartPr>
              <p14:xfrm>
                <a:off x="4052770" y="5447249"/>
                <a:ext cx="57240" cy="2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399191-5B07-D251-52EC-228383ABDF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43770" y="5438249"/>
                  <a:ext cx="74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26C84CB-51C1-5F63-0182-9F1DD4A02D48}"/>
                    </a:ext>
                  </a:extLst>
                </p14:cNvPr>
                <p14:cNvContentPartPr/>
                <p14:nvPr/>
              </p14:nvContentPartPr>
              <p14:xfrm>
                <a:off x="4547770" y="5204609"/>
                <a:ext cx="126000" cy="39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26C84CB-51C1-5F63-0182-9F1DD4A02D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39130" y="5195609"/>
                  <a:ext cx="1436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0D9BD2-C251-8AE7-0F96-1DBE1932D3C2}"/>
                    </a:ext>
                  </a:extLst>
                </p14:cNvPr>
                <p14:cNvContentPartPr/>
                <p14:nvPr/>
              </p14:nvContentPartPr>
              <p14:xfrm>
                <a:off x="4741090" y="5435369"/>
                <a:ext cx="329760" cy="16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0D9BD2-C251-8AE7-0F96-1DBE1932D3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32090" y="5426729"/>
                  <a:ext cx="34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22C78A-64E1-57CB-4194-991E6DD5D77C}"/>
                    </a:ext>
                  </a:extLst>
                </p14:cNvPr>
                <p14:cNvContentPartPr/>
                <p14:nvPr/>
              </p14:nvContentPartPr>
              <p14:xfrm>
                <a:off x="4907410" y="5426369"/>
                <a:ext cx="220320" cy="162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22C78A-64E1-57CB-4194-991E6DD5D7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98410" y="5417729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74CCA68-71B7-F182-3469-0C2257FF0AE4}"/>
                    </a:ext>
                  </a:extLst>
                </p14:cNvPr>
                <p14:cNvContentPartPr/>
                <p14:nvPr/>
              </p14:nvContentPartPr>
              <p14:xfrm>
                <a:off x="4338970" y="5483969"/>
                <a:ext cx="45720" cy="29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74CCA68-71B7-F182-3469-0C2257FF0A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30330" y="5475329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34844F-B205-EDE8-3059-5C9CD724D13C}"/>
              </a:ext>
            </a:extLst>
          </p:cNvPr>
          <p:cNvGrpSpPr/>
          <p:nvPr/>
        </p:nvGrpSpPr>
        <p:grpSpPr>
          <a:xfrm>
            <a:off x="5551090" y="5199929"/>
            <a:ext cx="1177200" cy="424080"/>
            <a:chOff x="5551090" y="5199929"/>
            <a:chExt cx="11772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3ED197-E981-A7EF-C784-2BB9817A6089}"/>
                    </a:ext>
                  </a:extLst>
                </p14:cNvPr>
                <p14:cNvContentPartPr/>
                <p14:nvPr/>
              </p14:nvContentPartPr>
              <p14:xfrm>
                <a:off x="5551090" y="5199929"/>
                <a:ext cx="1046160" cy="424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3ED197-E981-A7EF-C784-2BB9817A60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42090" y="5191289"/>
                  <a:ext cx="1063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A11CE4-2F59-EEF0-26EA-6890C8F00F94}"/>
                    </a:ext>
                  </a:extLst>
                </p14:cNvPr>
                <p14:cNvContentPartPr/>
                <p14:nvPr/>
              </p14:nvContentPartPr>
              <p14:xfrm>
                <a:off x="6697330" y="5566049"/>
                <a:ext cx="30960" cy="5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A11CE4-2F59-EEF0-26EA-6890C8F00F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88690" y="5557049"/>
                  <a:ext cx="48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7B51553-C70B-E51C-E9C3-C1758056BE5D}"/>
              </a:ext>
            </a:extLst>
          </p:cNvPr>
          <p:cNvGrpSpPr/>
          <p:nvPr/>
        </p:nvGrpSpPr>
        <p:grpSpPr>
          <a:xfrm>
            <a:off x="2342050" y="6026489"/>
            <a:ext cx="450360" cy="385920"/>
            <a:chOff x="2342050" y="6026489"/>
            <a:chExt cx="4503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F6B093-76AB-1C28-DBDF-C38AF6A077BF}"/>
                    </a:ext>
                  </a:extLst>
                </p14:cNvPr>
                <p14:cNvContentPartPr/>
                <p14:nvPr/>
              </p14:nvContentPartPr>
              <p14:xfrm>
                <a:off x="2342050" y="6026489"/>
                <a:ext cx="193320" cy="360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F6B093-76AB-1C28-DBDF-C38AF6A077B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33050" y="6017849"/>
                  <a:ext cx="21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65329E-CBC4-8525-1A3B-CC72525E821D}"/>
                    </a:ext>
                  </a:extLst>
                </p14:cNvPr>
                <p14:cNvContentPartPr/>
                <p14:nvPr/>
              </p14:nvContentPartPr>
              <p14:xfrm>
                <a:off x="2376970" y="6179129"/>
                <a:ext cx="188280" cy="4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65329E-CBC4-8525-1A3B-CC72525E82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68330" y="6170129"/>
                  <a:ext cx="20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6492E7-55C5-0E81-2589-4431011E4818}"/>
                    </a:ext>
                  </a:extLst>
                </p14:cNvPr>
                <p14:cNvContentPartPr/>
                <p14:nvPr/>
              </p14:nvContentPartPr>
              <p14:xfrm>
                <a:off x="2366890" y="6026489"/>
                <a:ext cx="218160" cy="75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6492E7-55C5-0E81-2589-4431011E481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58250" y="6017849"/>
                  <a:ext cx="235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4EFD2B-C416-2A88-7F2A-AF97FC403F33}"/>
                    </a:ext>
                  </a:extLst>
                </p14:cNvPr>
                <p14:cNvContentPartPr/>
                <p14:nvPr/>
              </p14:nvContentPartPr>
              <p14:xfrm>
                <a:off x="2625010" y="6322049"/>
                <a:ext cx="167400" cy="90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4EFD2B-C416-2A88-7F2A-AF97FC403F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16010" y="6313049"/>
                  <a:ext cx="185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6224396-5B4E-0BEF-7209-66877F4DC785}"/>
              </a:ext>
            </a:extLst>
          </p:cNvPr>
          <p:cNvGrpSpPr/>
          <p:nvPr/>
        </p:nvGrpSpPr>
        <p:grpSpPr>
          <a:xfrm>
            <a:off x="559690" y="5925329"/>
            <a:ext cx="930960" cy="772200"/>
            <a:chOff x="559690" y="5925329"/>
            <a:chExt cx="93096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887D69-5932-1F12-E606-8A6FE9EFA498}"/>
                    </a:ext>
                  </a:extLst>
                </p14:cNvPr>
                <p14:cNvContentPartPr/>
                <p14:nvPr/>
              </p14:nvContentPartPr>
              <p14:xfrm>
                <a:off x="559690" y="6111449"/>
                <a:ext cx="429840" cy="421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887D69-5932-1F12-E606-8A6FE9EFA4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1050" y="6102449"/>
                  <a:ext cx="447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309BF2-0954-AAF5-7937-9240989CDD68}"/>
                    </a:ext>
                  </a:extLst>
                </p14:cNvPr>
                <p14:cNvContentPartPr/>
                <p14:nvPr/>
              </p14:nvContentPartPr>
              <p14:xfrm>
                <a:off x="587050" y="5940449"/>
                <a:ext cx="740520" cy="23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309BF2-0954-AAF5-7937-9240989CDD6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8050" y="5931449"/>
                  <a:ext cx="758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56A3053-0D48-11C4-231F-CCAAE49B480A}"/>
                    </a:ext>
                  </a:extLst>
                </p14:cNvPr>
                <p14:cNvContentPartPr/>
                <p14:nvPr/>
              </p14:nvContentPartPr>
              <p14:xfrm>
                <a:off x="965410" y="5933609"/>
                <a:ext cx="341280" cy="528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56A3053-0D48-11C4-231F-CCAAE49B48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6770" y="5924969"/>
                  <a:ext cx="3589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EA3626-11B4-D5BC-85C5-8EB71D0A700A}"/>
                    </a:ext>
                  </a:extLst>
                </p14:cNvPr>
                <p14:cNvContentPartPr/>
                <p14:nvPr/>
              </p14:nvContentPartPr>
              <p14:xfrm>
                <a:off x="732850" y="6613289"/>
                <a:ext cx="151200" cy="8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EA3626-11B4-D5BC-85C5-8EB71D0A700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4210" y="6604289"/>
                  <a:ext cx="168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2C4AA3-B375-411E-9FE9-B09F0B57E256}"/>
                    </a:ext>
                  </a:extLst>
                </p14:cNvPr>
                <p14:cNvContentPartPr/>
                <p14:nvPr/>
              </p14:nvContentPartPr>
              <p14:xfrm>
                <a:off x="1168810" y="6383609"/>
                <a:ext cx="128160" cy="141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2C4AA3-B375-411E-9FE9-B09F0B57E2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9810" y="6374609"/>
                  <a:ext cx="145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50001D8-9227-6048-D475-488C32FBE59E}"/>
                    </a:ext>
                  </a:extLst>
                </p14:cNvPr>
                <p14:cNvContentPartPr/>
                <p14:nvPr/>
              </p14:nvContentPartPr>
              <p14:xfrm>
                <a:off x="1383730" y="5925329"/>
                <a:ext cx="106920" cy="14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50001D8-9227-6048-D475-488C32FBE5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75090" y="5916689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7E8F83C-FBA3-B19A-ECDD-67007AEA8BA1}"/>
              </a:ext>
            </a:extLst>
          </p:cNvPr>
          <p:cNvGrpSpPr/>
          <p:nvPr/>
        </p:nvGrpSpPr>
        <p:grpSpPr>
          <a:xfrm>
            <a:off x="3181930" y="5846489"/>
            <a:ext cx="3357720" cy="811800"/>
            <a:chOff x="3181930" y="5846489"/>
            <a:chExt cx="335772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6F861F-99D4-AA16-38E8-767EF5B05CF1}"/>
                    </a:ext>
                  </a:extLst>
                </p14:cNvPr>
                <p14:cNvContentPartPr/>
                <p14:nvPr/>
              </p14:nvContentPartPr>
              <p14:xfrm>
                <a:off x="3181930" y="6118649"/>
                <a:ext cx="334080" cy="10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6F861F-99D4-AA16-38E8-767EF5B05C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72930" y="6109649"/>
                  <a:ext cx="351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E55102-3D42-9B5B-E36B-F2A02AEDDBE0}"/>
                    </a:ext>
                  </a:extLst>
                </p14:cNvPr>
                <p14:cNvContentPartPr/>
                <p14:nvPr/>
              </p14:nvContentPartPr>
              <p14:xfrm>
                <a:off x="3857650" y="5925329"/>
                <a:ext cx="10800" cy="269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E55102-3D42-9B5B-E36B-F2A02AEDDB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49010" y="5916689"/>
                  <a:ext cx="28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21B4E8E-1645-8699-DF9B-CB38A21C66AE}"/>
                    </a:ext>
                  </a:extLst>
                </p14:cNvPr>
                <p14:cNvContentPartPr/>
                <p14:nvPr/>
              </p14:nvContentPartPr>
              <p14:xfrm>
                <a:off x="3645250" y="6193529"/>
                <a:ext cx="533880" cy="10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21B4E8E-1645-8699-DF9B-CB38A21C66A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36610" y="6184529"/>
                  <a:ext cx="551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04E66D5-C851-037F-B523-A712763A70CB}"/>
                    </a:ext>
                  </a:extLst>
                </p14:cNvPr>
                <p14:cNvContentPartPr/>
                <p14:nvPr/>
              </p14:nvContentPartPr>
              <p14:xfrm>
                <a:off x="3855130" y="6367409"/>
                <a:ext cx="206280" cy="290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04E66D5-C851-037F-B523-A712763A70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46490" y="6358769"/>
                  <a:ext cx="223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9E060F-269F-CAF2-533A-B79A3D8B1A49}"/>
                    </a:ext>
                  </a:extLst>
                </p14:cNvPr>
                <p14:cNvContentPartPr/>
                <p14:nvPr/>
              </p14:nvContentPartPr>
              <p14:xfrm>
                <a:off x="4018210" y="6324929"/>
                <a:ext cx="12888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9E060F-269F-CAF2-533A-B79A3D8B1A4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09210" y="6316289"/>
                  <a:ext cx="146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717F9D-1814-0133-9930-988DBCCF500A}"/>
                    </a:ext>
                  </a:extLst>
                </p14:cNvPr>
                <p14:cNvContentPartPr/>
                <p14:nvPr/>
              </p14:nvContentPartPr>
              <p14:xfrm>
                <a:off x="4386850" y="5940449"/>
                <a:ext cx="85320" cy="415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717F9D-1814-0133-9930-988DBCCF50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77850" y="5931449"/>
                  <a:ext cx="102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28DD57-0927-C520-234F-149EE191C43D}"/>
                    </a:ext>
                  </a:extLst>
                </p14:cNvPr>
                <p14:cNvContentPartPr/>
                <p14:nvPr/>
              </p14:nvContentPartPr>
              <p14:xfrm>
                <a:off x="4518970" y="6137729"/>
                <a:ext cx="147600" cy="10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28DD57-0927-C520-234F-149EE191C4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10330" y="6128729"/>
                  <a:ext cx="165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B489A71-3DAB-75C6-95C4-6497A1E2EA62}"/>
                    </a:ext>
                  </a:extLst>
                </p14:cNvPr>
                <p14:cNvContentPartPr/>
                <p14:nvPr/>
              </p14:nvContentPartPr>
              <p14:xfrm>
                <a:off x="4700410" y="6229889"/>
                <a:ext cx="118080" cy="11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B489A71-3DAB-75C6-95C4-6497A1E2EA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91770" y="6221249"/>
                  <a:ext cx="13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8B022A7-B437-1356-9C16-CE25887AD1BB}"/>
                    </a:ext>
                  </a:extLst>
                </p14:cNvPr>
                <p14:cNvContentPartPr/>
                <p14:nvPr/>
              </p14:nvContentPartPr>
              <p14:xfrm>
                <a:off x="4667650" y="6186329"/>
                <a:ext cx="19152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8B022A7-B437-1356-9C16-CE25887AD1B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59010" y="6177329"/>
                  <a:ext cx="20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78D7EF-0076-53B9-973E-62D40D99D802}"/>
                    </a:ext>
                  </a:extLst>
                </p14:cNvPr>
                <p14:cNvContentPartPr/>
                <p14:nvPr/>
              </p14:nvContentPartPr>
              <p14:xfrm>
                <a:off x="4788970" y="5962049"/>
                <a:ext cx="109080" cy="12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78D7EF-0076-53B9-973E-62D40D99D8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80330" y="5953409"/>
                  <a:ext cx="126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68C722-4EC4-D18B-A6F4-17B4CFD67004}"/>
                    </a:ext>
                  </a:extLst>
                </p14:cNvPr>
                <p14:cNvContentPartPr/>
                <p14:nvPr/>
              </p14:nvContentPartPr>
              <p14:xfrm>
                <a:off x="5061850" y="6096689"/>
                <a:ext cx="7920" cy="104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68C722-4EC4-D18B-A6F4-17B4CFD670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53210" y="6087689"/>
                  <a:ext cx="2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560B2EE-1C64-8D43-E47B-6D96B5CD3A41}"/>
                    </a:ext>
                  </a:extLst>
                </p14:cNvPr>
                <p14:cNvContentPartPr/>
                <p14:nvPr/>
              </p14:nvContentPartPr>
              <p14:xfrm>
                <a:off x="4949170" y="6150329"/>
                <a:ext cx="175680" cy="1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560B2EE-1C64-8D43-E47B-6D96B5CD3A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40170" y="6141689"/>
                  <a:ext cx="19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68A199-2F76-3138-0964-5A3953D63BD6}"/>
                    </a:ext>
                  </a:extLst>
                </p14:cNvPr>
                <p14:cNvContentPartPr/>
                <p14:nvPr/>
              </p14:nvContentPartPr>
              <p14:xfrm>
                <a:off x="5244010" y="6022889"/>
                <a:ext cx="119880" cy="149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68A199-2F76-3138-0964-5A3953D63B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35010" y="6013889"/>
                  <a:ext cx="137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5AC5A1-6CD3-D2A1-1E7B-D2D91B46D505}"/>
                    </a:ext>
                  </a:extLst>
                </p14:cNvPr>
                <p14:cNvContentPartPr/>
                <p14:nvPr/>
              </p14:nvContentPartPr>
              <p14:xfrm>
                <a:off x="5411410" y="6171209"/>
                <a:ext cx="163080" cy="210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5AC5A1-6CD3-D2A1-1E7B-D2D91B46D5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02410" y="6162569"/>
                  <a:ext cx="180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CB37974-1B4A-8CEE-6F28-76A5E98F82AB}"/>
                    </a:ext>
                  </a:extLst>
                </p14:cNvPr>
                <p14:cNvContentPartPr/>
                <p14:nvPr/>
              </p14:nvContentPartPr>
              <p14:xfrm>
                <a:off x="5491690" y="5900129"/>
                <a:ext cx="116640" cy="123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CB37974-1B4A-8CEE-6F28-76A5E98F82A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83050" y="5891129"/>
                  <a:ext cx="134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4F2EA3-8544-AA2B-B3BA-68041E0B5835}"/>
                    </a:ext>
                  </a:extLst>
                </p14:cNvPr>
                <p14:cNvContentPartPr/>
                <p14:nvPr/>
              </p14:nvContentPartPr>
              <p14:xfrm>
                <a:off x="5054290" y="6111449"/>
                <a:ext cx="12600" cy="11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4F2EA3-8544-AA2B-B3BA-68041E0B58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45650" y="6102809"/>
                  <a:ext cx="30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09F55BA-AAB7-307C-4F47-787E499D365C}"/>
                    </a:ext>
                  </a:extLst>
                </p14:cNvPr>
                <p14:cNvContentPartPr/>
                <p14:nvPr/>
              </p14:nvContentPartPr>
              <p14:xfrm>
                <a:off x="4985890" y="6154649"/>
                <a:ext cx="19872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09F55BA-AAB7-307C-4F47-787E499D36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76890" y="6145649"/>
                  <a:ext cx="216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24902FF-99A0-A692-FB3F-41F32842E66C}"/>
                    </a:ext>
                  </a:extLst>
                </p14:cNvPr>
                <p14:cNvContentPartPr/>
                <p14:nvPr/>
              </p14:nvContentPartPr>
              <p14:xfrm>
                <a:off x="5741170" y="6085889"/>
                <a:ext cx="66960" cy="21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24902FF-99A0-A692-FB3F-41F32842E6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32170" y="6076889"/>
                  <a:ext cx="8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CF1413-616A-ACE2-ABDF-029E919AB3A0}"/>
                    </a:ext>
                  </a:extLst>
                </p14:cNvPr>
                <p14:cNvContentPartPr/>
                <p14:nvPr/>
              </p14:nvContentPartPr>
              <p14:xfrm>
                <a:off x="5648290" y="6163649"/>
                <a:ext cx="203040" cy="23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CF1413-616A-ACE2-ABDF-029E919AB3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39650" y="6154649"/>
                  <a:ext cx="22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705C8C7-5FCF-78BB-B6A9-883BA9301934}"/>
                    </a:ext>
                  </a:extLst>
                </p14:cNvPr>
                <p14:cNvContentPartPr/>
                <p14:nvPr/>
              </p14:nvContentPartPr>
              <p14:xfrm>
                <a:off x="5939890" y="6097049"/>
                <a:ext cx="164160" cy="11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705C8C7-5FCF-78BB-B6A9-883BA930193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30890" y="6088409"/>
                  <a:ext cx="18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79B9F6-EA43-0C8F-CD40-88453E82BC68}"/>
                    </a:ext>
                  </a:extLst>
                </p14:cNvPr>
                <p14:cNvContentPartPr/>
                <p14:nvPr/>
              </p14:nvContentPartPr>
              <p14:xfrm>
                <a:off x="6149410" y="6242489"/>
                <a:ext cx="138600" cy="143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79B9F6-EA43-0C8F-CD40-88453E82BC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40770" y="6233849"/>
                  <a:ext cx="156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F672ED-C0C1-E8F0-69E7-C8F3A1ECBEE6}"/>
                    </a:ext>
                  </a:extLst>
                </p14:cNvPr>
                <p14:cNvContentPartPr/>
                <p14:nvPr/>
              </p14:nvContentPartPr>
              <p14:xfrm>
                <a:off x="6122050" y="6304049"/>
                <a:ext cx="176400" cy="47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F672ED-C0C1-E8F0-69E7-C8F3A1ECBE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13050" y="6295409"/>
                  <a:ext cx="194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90A56C8-4419-669F-2B96-F3D267F8BF51}"/>
                    </a:ext>
                  </a:extLst>
                </p14:cNvPr>
                <p14:cNvContentPartPr/>
                <p14:nvPr/>
              </p14:nvContentPartPr>
              <p14:xfrm>
                <a:off x="6130330" y="5935409"/>
                <a:ext cx="191880" cy="11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90A56C8-4419-669F-2B96-F3D267F8BF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21690" y="5926769"/>
                  <a:ext cx="20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CDE766-B406-054E-4C50-75F531CB1B6B}"/>
                    </a:ext>
                  </a:extLst>
                </p14:cNvPr>
                <p14:cNvContentPartPr/>
                <p14:nvPr/>
              </p14:nvContentPartPr>
              <p14:xfrm>
                <a:off x="6356050" y="5846489"/>
                <a:ext cx="183600" cy="570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CDE766-B406-054E-4C50-75F531CB1B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47050" y="5837849"/>
                  <a:ext cx="201240" cy="58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87C3F72-6690-1035-B53A-35CE9D005C58}"/>
              </a:ext>
            </a:extLst>
          </p:cNvPr>
          <p:cNvGrpSpPr/>
          <p:nvPr/>
        </p:nvGrpSpPr>
        <p:grpSpPr>
          <a:xfrm>
            <a:off x="7273330" y="5923889"/>
            <a:ext cx="1580040" cy="413640"/>
            <a:chOff x="7273330" y="5923889"/>
            <a:chExt cx="15800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2D2D13-19D1-6D06-D813-B93C41DB729C}"/>
                    </a:ext>
                  </a:extLst>
                </p14:cNvPr>
                <p14:cNvContentPartPr/>
                <p14:nvPr/>
              </p14:nvContentPartPr>
              <p14:xfrm>
                <a:off x="7273330" y="5934689"/>
                <a:ext cx="252720" cy="387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2D2D13-19D1-6D06-D813-B93C41DB72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64690" y="5925689"/>
                  <a:ext cx="270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E9BE2B-3254-D764-22B9-04EC9B3B81AD}"/>
                    </a:ext>
                  </a:extLst>
                </p14:cNvPr>
                <p14:cNvContentPartPr/>
                <p14:nvPr/>
              </p14:nvContentPartPr>
              <p14:xfrm>
                <a:off x="7564210" y="5939729"/>
                <a:ext cx="248400" cy="384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E9BE2B-3254-D764-22B9-04EC9B3B81A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55210" y="5930729"/>
                  <a:ext cx="2660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04EE7B-94C5-F061-38FE-B88557051C46}"/>
                    </a:ext>
                  </a:extLst>
                </p14:cNvPr>
                <p14:cNvContentPartPr/>
                <p14:nvPr/>
              </p14:nvContentPartPr>
              <p14:xfrm>
                <a:off x="7859410" y="5923889"/>
                <a:ext cx="221760" cy="36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04EE7B-94C5-F061-38FE-B88557051C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50770" y="5914889"/>
                  <a:ext cx="239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36EC689-89FA-D618-6D61-22009491AA1E}"/>
                    </a:ext>
                  </a:extLst>
                </p14:cNvPr>
                <p14:cNvContentPartPr/>
                <p14:nvPr/>
              </p14:nvContentPartPr>
              <p14:xfrm>
                <a:off x="8299690" y="6137009"/>
                <a:ext cx="164520" cy="200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36EC689-89FA-D618-6D61-22009491AA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90690" y="6128009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D3C7E59-C967-C61E-3B35-6A38C96FB3E7}"/>
                    </a:ext>
                  </a:extLst>
                </p14:cNvPr>
                <p14:cNvContentPartPr/>
                <p14:nvPr/>
              </p14:nvContentPartPr>
              <p14:xfrm>
                <a:off x="8495170" y="6197849"/>
                <a:ext cx="358200" cy="13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D3C7E59-C967-C61E-3B35-6A38C96FB3E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86170" y="6188849"/>
                  <a:ext cx="375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3165F63-FCE4-2916-E069-135B9F009418}"/>
              </a:ext>
            </a:extLst>
          </p:cNvPr>
          <p:cNvGrpSpPr/>
          <p:nvPr/>
        </p:nvGrpSpPr>
        <p:grpSpPr>
          <a:xfrm>
            <a:off x="8841490" y="5978462"/>
            <a:ext cx="462240" cy="321120"/>
            <a:chOff x="8841490" y="5978462"/>
            <a:chExt cx="4622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3DE89CE-C105-336C-C954-055BF6ADAB03}"/>
                    </a:ext>
                  </a:extLst>
                </p14:cNvPr>
                <p14:cNvContentPartPr/>
                <p14:nvPr/>
              </p14:nvContentPartPr>
              <p14:xfrm>
                <a:off x="8841490" y="5979542"/>
                <a:ext cx="192960" cy="320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3DE89CE-C105-336C-C954-055BF6ADAB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32850" y="5970542"/>
                  <a:ext cx="2106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F91F749-55A4-FBEB-78BC-E8433FADDBAC}"/>
                    </a:ext>
                  </a:extLst>
                </p14:cNvPr>
                <p14:cNvContentPartPr/>
                <p14:nvPr/>
              </p14:nvContentPartPr>
              <p14:xfrm>
                <a:off x="9076570" y="5978462"/>
                <a:ext cx="227160" cy="289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F91F749-55A4-FBEB-78BC-E8433FADDB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67930" y="5969462"/>
                  <a:ext cx="2448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ECF4AB-EAA2-0D92-D251-334CED484C36}"/>
              </a:ext>
            </a:extLst>
          </p:cNvPr>
          <p:cNvGrpSpPr/>
          <p:nvPr/>
        </p:nvGrpSpPr>
        <p:grpSpPr>
          <a:xfrm>
            <a:off x="9821410" y="5909702"/>
            <a:ext cx="977400" cy="381600"/>
            <a:chOff x="9821410" y="5909702"/>
            <a:chExt cx="97740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69A724-2474-A310-CC37-324A1CEC5769}"/>
                    </a:ext>
                  </a:extLst>
                </p14:cNvPr>
                <p14:cNvContentPartPr/>
                <p14:nvPr/>
              </p14:nvContentPartPr>
              <p14:xfrm>
                <a:off x="9821410" y="5909702"/>
                <a:ext cx="105480" cy="38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69A724-2474-A310-CC37-324A1CEC57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12410" y="5900702"/>
                  <a:ext cx="123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925358-30AF-F388-4090-B1F74257B038}"/>
                    </a:ext>
                  </a:extLst>
                </p14:cNvPr>
                <p14:cNvContentPartPr/>
                <p14:nvPr/>
              </p14:nvContentPartPr>
              <p14:xfrm>
                <a:off x="9962170" y="6005822"/>
                <a:ext cx="176400" cy="18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925358-30AF-F388-4090-B1F74257B0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53530" y="5996822"/>
                  <a:ext cx="194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F6C7C41-5F9B-06FC-EF77-0C22107072C3}"/>
                    </a:ext>
                  </a:extLst>
                </p14:cNvPr>
                <p14:cNvContentPartPr/>
                <p14:nvPr/>
              </p14:nvContentPartPr>
              <p14:xfrm>
                <a:off x="10172410" y="5988542"/>
                <a:ext cx="162000" cy="20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F6C7C41-5F9B-06FC-EF77-0C22107072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63410" y="5979542"/>
                  <a:ext cx="179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D6E4FB-AD2E-45F9-CA4E-EC723BBB3EBC}"/>
                    </a:ext>
                  </a:extLst>
                </p14:cNvPr>
                <p14:cNvContentPartPr/>
                <p14:nvPr/>
              </p14:nvContentPartPr>
              <p14:xfrm>
                <a:off x="10416490" y="6186182"/>
                <a:ext cx="72000" cy="25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D6E4FB-AD2E-45F9-CA4E-EC723BBB3EB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07490" y="6177182"/>
                  <a:ext cx="89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1B9F96-C02A-0707-AF9B-946AF9BB2FFD}"/>
                    </a:ext>
                  </a:extLst>
                </p14:cNvPr>
                <p14:cNvContentPartPr/>
                <p14:nvPr/>
              </p14:nvContentPartPr>
              <p14:xfrm>
                <a:off x="10642930" y="5929502"/>
                <a:ext cx="155880" cy="305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1B9F96-C02A-0707-AF9B-946AF9BB2F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34290" y="5920862"/>
                  <a:ext cx="17352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85AA52-B23A-E96A-E51D-6991988197C0}"/>
                  </a:ext>
                </a:extLst>
              </p14:cNvPr>
              <p14:cNvContentPartPr/>
              <p14:nvPr/>
            </p14:nvContentPartPr>
            <p14:xfrm>
              <a:off x="10810690" y="5876369"/>
              <a:ext cx="164880" cy="466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85AA52-B23A-E96A-E51D-6991988197C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802050" y="5867369"/>
                <a:ext cx="18252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70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17135C-D2AE-8373-3BC1-249A92553880}"/>
              </a:ext>
            </a:extLst>
          </p:cNvPr>
          <p:cNvGrpSpPr/>
          <p:nvPr/>
        </p:nvGrpSpPr>
        <p:grpSpPr>
          <a:xfrm>
            <a:off x="774970" y="369302"/>
            <a:ext cx="1298880" cy="2492280"/>
            <a:chOff x="774970" y="369302"/>
            <a:chExt cx="1298880" cy="24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D7F16B-304C-DBD3-7E50-960A51F6FF68}"/>
                    </a:ext>
                  </a:extLst>
                </p14:cNvPr>
                <p14:cNvContentPartPr/>
                <p14:nvPr/>
              </p14:nvContentPartPr>
              <p14:xfrm>
                <a:off x="847690" y="444182"/>
                <a:ext cx="1073880" cy="2087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D7F16B-304C-DBD3-7E50-960A51F6FF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690" y="435542"/>
                  <a:ext cx="1091520" cy="21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DE6AD2-88F2-8921-54B3-00DBC46D1A7D}"/>
                    </a:ext>
                  </a:extLst>
                </p14:cNvPr>
                <p14:cNvContentPartPr/>
                <p14:nvPr/>
              </p14:nvContentPartPr>
              <p14:xfrm>
                <a:off x="774970" y="369302"/>
                <a:ext cx="198360" cy="22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DE6AD2-88F2-8921-54B3-00DBC46D1A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6330" y="360662"/>
                  <a:ext cx="21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41276E1-4392-4C8D-7BE8-8107ECF08717}"/>
                    </a:ext>
                  </a:extLst>
                </p14:cNvPr>
                <p14:cNvContentPartPr/>
                <p14:nvPr/>
              </p14:nvContentPartPr>
              <p14:xfrm>
                <a:off x="903130" y="2739182"/>
                <a:ext cx="165240" cy="9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41276E1-4392-4C8D-7BE8-8107ECF087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130" y="2730182"/>
                  <a:ext cx="182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235921-41C9-5CDE-D390-A8B4EEB0CC73}"/>
                    </a:ext>
                  </a:extLst>
                </p14:cNvPr>
                <p14:cNvContentPartPr/>
                <p14:nvPr/>
              </p14:nvContentPartPr>
              <p14:xfrm>
                <a:off x="1888810" y="2665742"/>
                <a:ext cx="185040" cy="19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235921-41C9-5CDE-D390-A8B4EEB0CC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9810" y="2656742"/>
                  <a:ext cx="20268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86A90C-354C-DCB4-7657-5FE60F91071C}"/>
                  </a:ext>
                </a:extLst>
              </p14:cNvPr>
              <p14:cNvContentPartPr/>
              <p14:nvPr/>
            </p14:nvContentPartPr>
            <p14:xfrm>
              <a:off x="954970" y="2188382"/>
              <a:ext cx="907200" cy="46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86A90C-354C-DCB4-7657-5FE60F9107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6330" y="2179382"/>
                <a:ext cx="924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18DED2-2E36-56F2-9B1B-35CDC22CB005}"/>
                  </a:ext>
                </a:extLst>
              </p14:cNvPr>
              <p14:cNvContentPartPr/>
              <p14:nvPr/>
            </p14:nvContentPartPr>
            <p14:xfrm>
              <a:off x="917890" y="893462"/>
              <a:ext cx="743040" cy="3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18DED2-2E36-56F2-9B1B-35CDC22CB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9250" y="884822"/>
                <a:ext cx="7606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4BDB1E4-0A94-601D-D657-5A0757982E8C}"/>
              </a:ext>
            </a:extLst>
          </p:cNvPr>
          <p:cNvGrpSpPr/>
          <p:nvPr/>
        </p:nvGrpSpPr>
        <p:grpSpPr>
          <a:xfrm>
            <a:off x="1161610" y="2096222"/>
            <a:ext cx="450360" cy="72360"/>
            <a:chOff x="1161610" y="2096222"/>
            <a:chExt cx="45036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682F23-6505-9305-3E94-F20CB9D83F78}"/>
                    </a:ext>
                  </a:extLst>
                </p14:cNvPr>
                <p14:cNvContentPartPr/>
                <p14:nvPr/>
              </p14:nvContentPartPr>
              <p14:xfrm>
                <a:off x="1161610" y="2110262"/>
                <a:ext cx="44280" cy="5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682F23-6505-9305-3E94-F20CB9D83F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2970" y="2101262"/>
                  <a:ext cx="61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6DEDEB-B7DB-BA71-00AA-BADD1F5403F4}"/>
                    </a:ext>
                  </a:extLst>
                </p14:cNvPr>
                <p14:cNvContentPartPr/>
                <p14:nvPr/>
              </p14:nvContentPartPr>
              <p14:xfrm>
                <a:off x="1317130" y="2096222"/>
                <a:ext cx="55800" cy="5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6DEDEB-B7DB-BA71-00AA-BADD1F5403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08490" y="2087222"/>
                  <a:ext cx="73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B78C54-8765-4E21-E1C9-745942CAE913}"/>
                    </a:ext>
                  </a:extLst>
                </p14:cNvPr>
                <p14:cNvContentPartPr/>
                <p14:nvPr/>
              </p14:nvContentPartPr>
              <p14:xfrm>
                <a:off x="1610530" y="2113142"/>
                <a:ext cx="1440" cy="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B78C54-8765-4E21-E1C9-745942CAE9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1890" y="2104142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10C579-8176-A3B6-17D8-A62D93B98B2B}"/>
              </a:ext>
            </a:extLst>
          </p:cNvPr>
          <p:cNvGrpSpPr/>
          <p:nvPr/>
        </p:nvGrpSpPr>
        <p:grpSpPr>
          <a:xfrm>
            <a:off x="1030930" y="2077142"/>
            <a:ext cx="642600" cy="102600"/>
            <a:chOff x="1030930" y="2077142"/>
            <a:chExt cx="64260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86ED03-CB34-7416-62C6-E9E235F4D887}"/>
                    </a:ext>
                  </a:extLst>
                </p14:cNvPr>
                <p14:cNvContentPartPr/>
                <p14:nvPr/>
              </p14:nvContentPartPr>
              <p14:xfrm>
                <a:off x="1466530" y="2077142"/>
                <a:ext cx="5976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86ED03-CB34-7416-62C6-E9E235F4D8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57530" y="2068142"/>
                  <a:ext cx="77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D93BB5-67A1-E775-2545-B95EF2966DF6}"/>
                    </a:ext>
                  </a:extLst>
                </p14:cNvPr>
                <p14:cNvContentPartPr/>
                <p14:nvPr/>
              </p14:nvContentPartPr>
              <p14:xfrm>
                <a:off x="1600090" y="2078942"/>
                <a:ext cx="73440" cy="78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D93BB5-67A1-E775-2545-B95EF2966D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1450" y="2069942"/>
                  <a:ext cx="91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B5CB10-859B-E596-35BB-3A767E52350D}"/>
                    </a:ext>
                  </a:extLst>
                </p14:cNvPr>
                <p14:cNvContentPartPr/>
                <p14:nvPr/>
              </p14:nvContentPartPr>
              <p14:xfrm>
                <a:off x="1030930" y="2105942"/>
                <a:ext cx="101880" cy="73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B5CB10-859B-E596-35BB-3A767E5235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2290" y="2096942"/>
                  <a:ext cx="1195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9017FF-BEDE-17F3-AC40-18F36DB1FB96}"/>
              </a:ext>
            </a:extLst>
          </p:cNvPr>
          <p:cNvGrpSpPr/>
          <p:nvPr/>
        </p:nvGrpSpPr>
        <p:grpSpPr>
          <a:xfrm>
            <a:off x="2079610" y="2038262"/>
            <a:ext cx="727560" cy="124200"/>
            <a:chOff x="2079610" y="2038262"/>
            <a:chExt cx="7275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197FEF-3B9B-FA0C-DE00-9FC96FBBAA19}"/>
                    </a:ext>
                  </a:extLst>
                </p14:cNvPr>
                <p14:cNvContentPartPr/>
                <p14:nvPr/>
              </p14:nvContentPartPr>
              <p14:xfrm>
                <a:off x="2155210" y="2091542"/>
                <a:ext cx="651960" cy="7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197FEF-3B9B-FA0C-DE00-9FC96FBBAA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46210" y="2082902"/>
                  <a:ext cx="66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9243ED-3282-057D-D54B-4DF2CAD58FC7}"/>
                    </a:ext>
                  </a:extLst>
                </p14:cNvPr>
                <p14:cNvContentPartPr/>
                <p14:nvPr/>
              </p14:nvContentPartPr>
              <p14:xfrm>
                <a:off x="2145490" y="2070302"/>
                <a:ext cx="3996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9243ED-3282-057D-D54B-4DF2CAD58F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6850" y="2061662"/>
                  <a:ext cx="57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8FD834-2D45-9926-FD69-9444C8B2B6C2}"/>
                    </a:ext>
                  </a:extLst>
                </p14:cNvPr>
                <p14:cNvContentPartPr/>
                <p14:nvPr/>
              </p14:nvContentPartPr>
              <p14:xfrm>
                <a:off x="2079610" y="2038262"/>
                <a:ext cx="164160" cy="11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8FD834-2D45-9926-FD69-9444C8B2B6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70610" y="2029262"/>
                  <a:ext cx="1818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2ED4B5-F83D-2488-7393-629AB56482C5}"/>
              </a:ext>
            </a:extLst>
          </p:cNvPr>
          <p:cNvGrpSpPr/>
          <p:nvPr/>
        </p:nvGrpSpPr>
        <p:grpSpPr>
          <a:xfrm>
            <a:off x="2991490" y="1308902"/>
            <a:ext cx="7227720" cy="843120"/>
            <a:chOff x="2991490" y="1308902"/>
            <a:chExt cx="7227720" cy="8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47D1B5-1E08-FD09-409A-0826C1D65CF7}"/>
                    </a:ext>
                  </a:extLst>
                </p14:cNvPr>
                <p14:cNvContentPartPr/>
                <p14:nvPr/>
              </p14:nvContentPartPr>
              <p14:xfrm>
                <a:off x="2991490" y="1788782"/>
                <a:ext cx="396360" cy="36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47D1B5-1E08-FD09-409A-0826C1D65C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2490" y="1779782"/>
                  <a:ext cx="414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8B840C-6EFC-5458-66F0-7710AFF903B0}"/>
                    </a:ext>
                  </a:extLst>
                </p14:cNvPr>
                <p14:cNvContentPartPr/>
                <p14:nvPr/>
              </p14:nvContentPartPr>
              <p14:xfrm>
                <a:off x="3531490" y="1653062"/>
                <a:ext cx="417960" cy="47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8B840C-6EFC-5458-66F0-7710AFF903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2850" y="1644062"/>
                  <a:ext cx="435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A7E7E9-8B2A-F266-558B-72E8AC320E12}"/>
                    </a:ext>
                  </a:extLst>
                </p14:cNvPr>
                <p14:cNvContentPartPr/>
                <p14:nvPr/>
              </p14:nvContentPartPr>
              <p14:xfrm>
                <a:off x="3615010" y="1836302"/>
                <a:ext cx="23292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A7E7E9-8B2A-F266-558B-72E8AC320E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6010" y="1827662"/>
                  <a:ext cx="25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DA05C3-E92F-C97F-A88B-50AC1B3DA2AD}"/>
                    </a:ext>
                  </a:extLst>
                </p14:cNvPr>
                <p14:cNvContentPartPr/>
                <p14:nvPr/>
              </p14:nvContentPartPr>
              <p14:xfrm>
                <a:off x="4128370" y="1664942"/>
                <a:ext cx="1467000" cy="43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DA05C3-E92F-C97F-A88B-50AC1B3DA2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730" y="1656302"/>
                  <a:ext cx="1484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32A2C2-B6F5-1713-2C5E-75B110BEBA39}"/>
                    </a:ext>
                  </a:extLst>
                </p14:cNvPr>
                <p14:cNvContentPartPr/>
                <p14:nvPr/>
              </p14:nvContentPartPr>
              <p14:xfrm>
                <a:off x="5791210" y="1841342"/>
                <a:ext cx="2232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32A2C2-B6F5-1713-2C5E-75B110BEBA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2570" y="1832702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85D619-7EC5-6310-A6AE-7C2FB4B7FAB4}"/>
                    </a:ext>
                  </a:extLst>
                </p14:cNvPr>
                <p14:cNvContentPartPr/>
                <p14:nvPr/>
              </p14:nvContentPartPr>
              <p14:xfrm>
                <a:off x="5774290" y="1564862"/>
                <a:ext cx="722520" cy="40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85D619-7EC5-6310-A6AE-7C2FB4B7FA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5650" y="1556222"/>
                  <a:ext cx="740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C762D5-13A3-8E8F-3F10-CCE73A6A7D4C}"/>
                    </a:ext>
                  </a:extLst>
                </p14:cNvPr>
                <p14:cNvContentPartPr/>
                <p14:nvPr/>
              </p14:nvContentPartPr>
              <p14:xfrm>
                <a:off x="6092170" y="1632542"/>
                <a:ext cx="828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C762D5-13A3-8E8F-3F10-CCE73A6A7D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83170" y="1623902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1086C0-E178-F329-4FB7-9C78A517FAA3}"/>
                    </a:ext>
                  </a:extLst>
                </p14:cNvPr>
                <p14:cNvContentPartPr/>
                <p14:nvPr/>
              </p14:nvContentPartPr>
              <p14:xfrm>
                <a:off x="6779770" y="1529942"/>
                <a:ext cx="333720" cy="37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1086C0-E178-F329-4FB7-9C78A517FA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1130" y="1521302"/>
                  <a:ext cx="3513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BC249E-B8FC-464E-D974-4BD3702868EC}"/>
                    </a:ext>
                  </a:extLst>
                </p14:cNvPr>
                <p14:cNvContentPartPr/>
                <p14:nvPr/>
              </p14:nvContentPartPr>
              <p14:xfrm>
                <a:off x="7299610" y="1734062"/>
                <a:ext cx="435240" cy="135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BC249E-B8FC-464E-D974-4BD3702868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90970" y="1725062"/>
                  <a:ext cx="452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A555F3-0FCE-4602-26D1-BAAFBD82F73D}"/>
                    </a:ext>
                  </a:extLst>
                </p14:cNvPr>
                <p14:cNvContentPartPr/>
                <p14:nvPr/>
              </p14:nvContentPartPr>
              <p14:xfrm>
                <a:off x="7393570" y="1565222"/>
                <a:ext cx="22320" cy="2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A555F3-0FCE-4602-26D1-BAAFBD82F7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84570" y="1556222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2FF0FE-28A0-013B-8B46-1BB53658594A}"/>
                    </a:ext>
                  </a:extLst>
                </p14:cNvPr>
                <p14:cNvContentPartPr/>
                <p14:nvPr/>
              </p14:nvContentPartPr>
              <p14:xfrm>
                <a:off x="7910890" y="1347062"/>
                <a:ext cx="936720" cy="48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2FF0FE-28A0-013B-8B46-1BB5365859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1890" y="1338062"/>
                  <a:ext cx="9543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BFA2A1-494C-8E88-8F05-2696620F5D06}"/>
                    </a:ext>
                  </a:extLst>
                </p14:cNvPr>
                <p14:cNvContentPartPr/>
                <p14:nvPr/>
              </p14:nvContentPartPr>
              <p14:xfrm>
                <a:off x="8647810" y="1519142"/>
                <a:ext cx="322200" cy="1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BFA2A1-494C-8E88-8F05-2696620F5D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38810" y="1510142"/>
                  <a:ext cx="339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568475-61BA-2AFF-F467-2C0F4F336DAC}"/>
                    </a:ext>
                  </a:extLst>
                </p14:cNvPr>
                <p14:cNvContentPartPr/>
                <p14:nvPr/>
              </p14:nvContentPartPr>
              <p14:xfrm>
                <a:off x="9063610" y="1308902"/>
                <a:ext cx="990720" cy="38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568475-61BA-2AFF-F467-2C0F4F336D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4610" y="1299902"/>
                  <a:ext cx="1008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109F3A-790D-C921-42EA-F36C6964C9BB}"/>
                    </a:ext>
                  </a:extLst>
                </p14:cNvPr>
                <p14:cNvContentPartPr/>
                <p14:nvPr/>
              </p14:nvContentPartPr>
              <p14:xfrm>
                <a:off x="10212370" y="1671422"/>
                <a:ext cx="684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109F3A-790D-C921-42EA-F36C6964C9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03730" y="1662782"/>
                  <a:ext cx="24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65A369-94C0-6D25-2429-C35386B69114}"/>
              </a:ext>
            </a:extLst>
          </p:cNvPr>
          <p:cNvGrpSpPr/>
          <p:nvPr/>
        </p:nvGrpSpPr>
        <p:grpSpPr>
          <a:xfrm>
            <a:off x="1862608" y="463363"/>
            <a:ext cx="1999800" cy="490680"/>
            <a:chOff x="1871170" y="397382"/>
            <a:chExt cx="19998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BA4E21-8F01-53BF-66D8-4D4CD3B6BA00}"/>
                    </a:ext>
                  </a:extLst>
                </p14:cNvPr>
                <p14:cNvContentPartPr/>
                <p14:nvPr/>
              </p14:nvContentPartPr>
              <p14:xfrm>
                <a:off x="1898890" y="706262"/>
                <a:ext cx="887400" cy="154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BA4E21-8F01-53BF-66D8-4D4CD3B6BA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9890" y="697622"/>
                  <a:ext cx="905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6F7F8A-348C-C83C-F7BF-B41E4DB95843}"/>
                    </a:ext>
                  </a:extLst>
                </p14:cNvPr>
                <p14:cNvContentPartPr/>
                <p14:nvPr/>
              </p14:nvContentPartPr>
              <p14:xfrm>
                <a:off x="1871170" y="664502"/>
                <a:ext cx="306360" cy="223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6F7F8A-348C-C83C-F7BF-B41E4DB958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62170" y="655502"/>
                  <a:ext cx="324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ECEC8F-333C-C005-5A54-7871632F89CA}"/>
                    </a:ext>
                  </a:extLst>
                </p14:cNvPr>
                <p14:cNvContentPartPr/>
                <p14:nvPr/>
              </p14:nvContentPartPr>
              <p14:xfrm>
                <a:off x="2997610" y="490262"/>
                <a:ext cx="243360" cy="26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ECEC8F-333C-C005-5A54-7871632F89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88610" y="481622"/>
                  <a:ext cx="261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621314-4497-5441-7BB2-9DABDDAF90DD}"/>
                    </a:ext>
                  </a:extLst>
                </p14:cNvPr>
                <p14:cNvContentPartPr/>
                <p14:nvPr/>
              </p14:nvContentPartPr>
              <p14:xfrm>
                <a:off x="2994010" y="582422"/>
                <a:ext cx="18684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621314-4497-5441-7BB2-9DABDDAF90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5010" y="573782"/>
                  <a:ext cx="20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DB94C1-48E1-47F8-590B-F19BF2A1B9E5}"/>
                    </a:ext>
                  </a:extLst>
                </p14:cNvPr>
                <p14:cNvContentPartPr/>
                <p14:nvPr/>
              </p14:nvContentPartPr>
              <p14:xfrm>
                <a:off x="2955130" y="397382"/>
                <a:ext cx="203040" cy="3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DB94C1-48E1-47F8-590B-F19BF2A1B9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46130" y="388382"/>
                  <a:ext cx="220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83A0CB-A768-090E-E5DE-BD487476FFD8}"/>
                    </a:ext>
                  </a:extLst>
                </p14:cNvPr>
                <p14:cNvContentPartPr/>
                <p14:nvPr/>
              </p14:nvContentPartPr>
              <p14:xfrm>
                <a:off x="3340690" y="613382"/>
                <a:ext cx="150480" cy="12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83A0CB-A768-090E-E5DE-BD487476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32050" y="604382"/>
                  <a:ext cx="168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F9DA51-029A-6B8E-BD3E-F7CFF59D9EB6}"/>
                    </a:ext>
                  </a:extLst>
                </p14:cNvPr>
                <p14:cNvContentPartPr/>
                <p14:nvPr/>
              </p14:nvContentPartPr>
              <p14:xfrm>
                <a:off x="3624730" y="423662"/>
                <a:ext cx="246240" cy="20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F9DA51-029A-6B8E-BD3E-F7CFF59D9E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16090" y="414662"/>
                  <a:ext cx="2638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FE0FB7-8735-8C1E-0A5B-3FB2FDBEE8E7}"/>
              </a:ext>
            </a:extLst>
          </p:cNvPr>
          <p:cNvGrpSpPr/>
          <p:nvPr/>
        </p:nvGrpSpPr>
        <p:grpSpPr>
          <a:xfrm>
            <a:off x="183850" y="1998089"/>
            <a:ext cx="504000" cy="276840"/>
            <a:chOff x="183850" y="1998089"/>
            <a:chExt cx="5040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53F089-091B-8658-4DD0-BAD57E6A514F}"/>
                    </a:ext>
                  </a:extLst>
                </p14:cNvPr>
                <p14:cNvContentPartPr/>
                <p14:nvPr/>
              </p14:nvContentPartPr>
              <p14:xfrm>
                <a:off x="183850" y="2135609"/>
                <a:ext cx="78840" cy="13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53F089-091B-8658-4DD0-BAD57E6A51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210" y="2126969"/>
                  <a:ext cx="96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CD7A00-F706-5BF3-8382-CAD854A2DB9D}"/>
                    </a:ext>
                  </a:extLst>
                </p14:cNvPr>
                <p14:cNvContentPartPr/>
                <p14:nvPr/>
              </p14:nvContentPartPr>
              <p14:xfrm>
                <a:off x="260170" y="1998089"/>
                <a:ext cx="143280" cy="9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CD7A00-F706-5BF3-8382-CAD854A2DB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1530" y="1989449"/>
                  <a:ext cx="16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4E9A7F-8196-079A-30D2-F3AB58930F5C}"/>
                    </a:ext>
                  </a:extLst>
                </p14:cNvPr>
                <p14:cNvContentPartPr/>
                <p14:nvPr/>
              </p14:nvContentPartPr>
              <p14:xfrm>
                <a:off x="423250" y="2133809"/>
                <a:ext cx="136080" cy="7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4E9A7F-8196-079A-30D2-F3AB58930F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4250" y="2124809"/>
                  <a:ext cx="153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D35A7E-8970-74B7-66FC-276FDA40EF36}"/>
                    </a:ext>
                  </a:extLst>
                </p14:cNvPr>
                <p14:cNvContentPartPr/>
                <p14:nvPr/>
              </p14:nvContentPartPr>
              <p14:xfrm>
                <a:off x="448450" y="2225609"/>
                <a:ext cx="144360" cy="3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D35A7E-8970-74B7-66FC-276FDA40EF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9810" y="2216969"/>
                  <a:ext cx="16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563002-9FB9-E8BC-DFAF-26274AFE238A}"/>
                    </a:ext>
                  </a:extLst>
                </p14:cNvPr>
                <p14:cNvContentPartPr/>
                <p14:nvPr/>
              </p14:nvContentPartPr>
              <p14:xfrm>
                <a:off x="682810" y="2084489"/>
                <a:ext cx="5040" cy="16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563002-9FB9-E8BC-DFAF-26274AFE23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4170" y="2075849"/>
                  <a:ext cx="22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EFF8CB-A7A5-05EC-3A23-3851614610BD}"/>
              </a:ext>
            </a:extLst>
          </p:cNvPr>
          <p:cNvGrpSpPr/>
          <p:nvPr/>
        </p:nvGrpSpPr>
        <p:grpSpPr>
          <a:xfrm>
            <a:off x="180250" y="656729"/>
            <a:ext cx="590400" cy="336240"/>
            <a:chOff x="180250" y="656729"/>
            <a:chExt cx="5904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0F6109-4999-0108-05E1-6124AAE9382C}"/>
                    </a:ext>
                  </a:extLst>
                </p14:cNvPr>
                <p14:cNvContentPartPr/>
                <p14:nvPr/>
              </p14:nvContentPartPr>
              <p14:xfrm>
                <a:off x="180250" y="836729"/>
                <a:ext cx="103320" cy="15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0F6109-4999-0108-05E1-6124AAE938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1610" y="828089"/>
                  <a:ext cx="120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8D3393-337E-C9A9-FE0C-1CB2E2AD9D68}"/>
                    </a:ext>
                  </a:extLst>
                </p14:cNvPr>
                <p14:cNvContentPartPr/>
                <p14:nvPr/>
              </p14:nvContentPartPr>
              <p14:xfrm>
                <a:off x="251170" y="656729"/>
                <a:ext cx="155160" cy="119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8D3393-337E-C9A9-FE0C-1CB2E2AD9D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530" y="647729"/>
                  <a:ext cx="172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A220DF-5F88-51E2-CEC1-733D9C29E7DE}"/>
                    </a:ext>
                  </a:extLst>
                </p14:cNvPr>
                <p14:cNvContentPartPr/>
                <p14:nvPr/>
              </p14:nvContentPartPr>
              <p14:xfrm>
                <a:off x="426850" y="845729"/>
                <a:ext cx="12096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A220DF-5F88-51E2-CEC1-733D9C29E7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850" y="836729"/>
                  <a:ext cx="138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BB89D8-0EAE-9333-665E-E70F998C4540}"/>
                    </a:ext>
                  </a:extLst>
                </p14:cNvPr>
                <p14:cNvContentPartPr/>
                <p14:nvPr/>
              </p14:nvContentPartPr>
              <p14:xfrm>
                <a:off x="442690" y="886769"/>
                <a:ext cx="103320" cy="2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BB89D8-0EAE-9333-665E-E70F998C45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3690" y="877769"/>
                  <a:ext cx="12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74D068-1812-DE33-68C4-696F11F040B4}"/>
                    </a:ext>
                  </a:extLst>
                </p14:cNvPr>
                <p14:cNvContentPartPr/>
                <p14:nvPr/>
              </p14:nvContentPartPr>
              <p14:xfrm>
                <a:off x="694690" y="774089"/>
                <a:ext cx="14400" cy="21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74D068-1812-DE33-68C4-696F11F040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5690" y="765089"/>
                  <a:ext cx="32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22C344-1423-9DDC-F3B3-D94FE160B0A8}"/>
                    </a:ext>
                  </a:extLst>
                </p14:cNvPr>
                <p14:cNvContentPartPr/>
                <p14:nvPr/>
              </p14:nvContentPartPr>
              <p14:xfrm>
                <a:off x="633490" y="770129"/>
                <a:ext cx="137160" cy="110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22C344-1423-9DDC-F3B3-D94FE160B0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4490" y="761129"/>
                  <a:ext cx="1548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4F38C32-ACC1-B804-97F1-FE8DEC6A7F7C}"/>
                  </a:ext>
                </a:extLst>
              </p14:cNvPr>
              <p14:cNvContentPartPr/>
              <p14:nvPr/>
            </p14:nvContentPartPr>
            <p14:xfrm>
              <a:off x="3838930" y="459089"/>
              <a:ext cx="304560" cy="28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4F38C32-ACC1-B804-97F1-FE8DEC6A7F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30290" y="450089"/>
                <a:ext cx="3222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0527D9FA-7F44-7F5B-565E-E946671D19C7}"/>
              </a:ext>
            </a:extLst>
          </p:cNvPr>
          <p:cNvGrpSpPr/>
          <p:nvPr/>
        </p:nvGrpSpPr>
        <p:grpSpPr>
          <a:xfrm>
            <a:off x="4398010" y="368729"/>
            <a:ext cx="1409760" cy="357840"/>
            <a:chOff x="4398010" y="368729"/>
            <a:chExt cx="14097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4CD774-47D3-E54B-7EC3-728B3CB1BB97}"/>
                    </a:ext>
                  </a:extLst>
                </p14:cNvPr>
                <p14:cNvContentPartPr/>
                <p14:nvPr/>
              </p14:nvContentPartPr>
              <p14:xfrm>
                <a:off x="4398010" y="522449"/>
                <a:ext cx="204120" cy="4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4CD774-47D3-E54B-7EC3-728B3CB1BB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89370" y="513449"/>
                  <a:ext cx="221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B74166-F406-6ED1-3D51-89D7ADD56B05}"/>
                    </a:ext>
                  </a:extLst>
                </p14:cNvPr>
                <p14:cNvContentPartPr/>
                <p14:nvPr/>
              </p14:nvContentPartPr>
              <p14:xfrm>
                <a:off x="4678450" y="368729"/>
                <a:ext cx="20160" cy="350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B74166-F406-6ED1-3D51-89D7ADD56B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69810" y="359729"/>
                  <a:ext cx="37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942E9A-1F12-E725-FE72-6B405D8AB4AD}"/>
                    </a:ext>
                  </a:extLst>
                </p14:cNvPr>
                <p14:cNvContentPartPr/>
                <p14:nvPr/>
              </p14:nvContentPartPr>
              <p14:xfrm>
                <a:off x="4829650" y="407249"/>
                <a:ext cx="196200" cy="22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942E9A-1F12-E725-FE72-6B405D8AB4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20650" y="398249"/>
                  <a:ext cx="213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A40CF8-A999-1F7C-0A84-AA89BEEB555C}"/>
                    </a:ext>
                  </a:extLst>
                </p14:cNvPr>
                <p14:cNvContentPartPr/>
                <p14:nvPr/>
              </p14:nvContentPartPr>
              <p14:xfrm>
                <a:off x="5135290" y="418049"/>
                <a:ext cx="214200" cy="245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A40CF8-A999-1F7C-0A84-AA89BEEB55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26650" y="409049"/>
                  <a:ext cx="231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017EF3-D4E6-F016-D102-55DC9550EB62}"/>
                    </a:ext>
                  </a:extLst>
                </p14:cNvPr>
                <p14:cNvContentPartPr/>
                <p14:nvPr/>
              </p14:nvContentPartPr>
              <p14:xfrm>
                <a:off x="5408170" y="576809"/>
                <a:ext cx="168480" cy="61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017EF3-D4E6-F016-D102-55DC9550EB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99530" y="567809"/>
                  <a:ext cx="186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F1A632D-3804-89D6-B177-9814B83E3079}"/>
                    </a:ext>
                  </a:extLst>
                </p14:cNvPr>
                <p14:cNvContentPartPr/>
                <p14:nvPr/>
              </p14:nvContentPartPr>
              <p14:xfrm>
                <a:off x="5602930" y="403289"/>
                <a:ext cx="204840" cy="323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F1A632D-3804-89D6-B177-9814B83E30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4290" y="394649"/>
                  <a:ext cx="22248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A5EF24B-4E3A-6554-4C10-E1553EE66464}"/>
              </a:ext>
            </a:extLst>
          </p:cNvPr>
          <p:cNvGrpSpPr/>
          <p:nvPr/>
        </p:nvGrpSpPr>
        <p:grpSpPr>
          <a:xfrm>
            <a:off x="8166130" y="285929"/>
            <a:ext cx="388080" cy="320400"/>
            <a:chOff x="8166130" y="285929"/>
            <a:chExt cx="3880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B89121-5181-8020-70B5-D9342BC760E5}"/>
                    </a:ext>
                  </a:extLst>
                </p14:cNvPr>
                <p14:cNvContentPartPr/>
                <p14:nvPr/>
              </p14:nvContentPartPr>
              <p14:xfrm>
                <a:off x="8166130" y="285929"/>
                <a:ext cx="171000" cy="226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B89121-5181-8020-70B5-D9342BC760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57130" y="277289"/>
                  <a:ext cx="188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F55FF9-E601-F2F6-C26C-37F44BA6E8EF}"/>
                    </a:ext>
                  </a:extLst>
                </p14:cNvPr>
                <p14:cNvContentPartPr/>
                <p14:nvPr/>
              </p14:nvContentPartPr>
              <p14:xfrm>
                <a:off x="8213650" y="359729"/>
                <a:ext cx="141480" cy="20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F55FF9-E601-F2F6-C26C-37F44BA6E8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05010" y="350729"/>
                  <a:ext cx="159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335F70-65EE-D230-F817-893234FCF149}"/>
                    </a:ext>
                  </a:extLst>
                </p14:cNvPr>
                <p14:cNvContentPartPr/>
                <p14:nvPr/>
              </p14:nvContentPartPr>
              <p14:xfrm>
                <a:off x="8243890" y="285929"/>
                <a:ext cx="209520" cy="1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335F70-65EE-D230-F817-893234FCF1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5250" y="277289"/>
                  <a:ext cx="22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FC8AFA-A84E-7171-3767-DA3CCC33315E}"/>
                    </a:ext>
                  </a:extLst>
                </p14:cNvPr>
                <p14:cNvContentPartPr/>
                <p14:nvPr/>
              </p14:nvContentPartPr>
              <p14:xfrm>
                <a:off x="8407330" y="485729"/>
                <a:ext cx="14688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FC8AFA-A84E-7171-3767-DA3CCC3331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98330" y="476729"/>
                  <a:ext cx="1645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72CB7C4-BABF-C48D-8A54-F84B8783A964}"/>
              </a:ext>
            </a:extLst>
          </p:cNvPr>
          <p:cNvGrpSpPr/>
          <p:nvPr/>
        </p:nvGrpSpPr>
        <p:grpSpPr>
          <a:xfrm>
            <a:off x="8848330" y="207089"/>
            <a:ext cx="490680" cy="277560"/>
            <a:chOff x="8848330" y="207089"/>
            <a:chExt cx="4906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86A579-EF9E-AE2F-7A35-08F85FA6762F}"/>
                    </a:ext>
                  </a:extLst>
                </p14:cNvPr>
                <p14:cNvContentPartPr/>
                <p14:nvPr/>
              </p14:nvContentPartPr>
              <p14:xfrm>
                <a:off x="8848330" y="357569"/>
                <a:ext cx="98640" cy="127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86A579-EF9E-AE2F-7A35-08F85FA676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39330" y="348569"/>
                  <a:ext cx="116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F5BCF2-83F6-4724-5623-AD6B01A95B8B}"/>
                    </a:ext>
                  </a:extLst>
                </p14:cNvPr>
                <p14:cNvContentPartPr/>
                <p14:nvPr/>
              </p14:nvContentPartPr>
              <p14:xfrm>
                <a:off x="9058570" y="386009"/>
                <a:ext cx="47520" cy="36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F5BCF2-83F6-4724-5623-AD6B01A95B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49930" y="377369"/>
                  <a:ext cx="65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FA9F64-9677-3914-3C96-084309C7E5E7}"/>
                    </a:ext>
                  </a:extLst>
                </p14:cNvPr>
                <p14:cNvContentPartPr/>
                <p14:nvPr/>
              </p14:nvContentPartPr>
              <p14:xfrm>
                <a:off x="9274210" y="207089"/>
                <a:ext cx="41760" cy="242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FA9F64-9677-3914-3C96-084309C7E5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65570" y="198089"/>
                  <a:ext cx="59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5A166D-843F-0211-E1EA-22C2F42DA427}"/>
                    </a:ext>
                  </a:extLst>
                </p14:cNvPr>
                <p14:cNvContentPartPr/>
                <p14:nvPr/>
              </p14:nvContentPartPr>
              <p14:xfrm>
                <a:off x="9165850" y="328769"/>
                <a:ext cx="173160" cy="1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5A166D-843F-0211-E1EA-22C2F42DA4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56850" y="319769"/>
                  <a:ext cx="1908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35A031-5673-0B76-38BD-DE0FF1DBB612}"/>
              </a:ext>
            </a:extLst>
          </p:cNvPr>
          <p:cNvGrpSpPr/>
          <p:nvPr/>
        </p:nvGrpSpPr>
        <p:grpSpPr>
          <a:xfrm>
            <a:off x="9570130" y="166409"/>
            <a:ext cx="1598400" cy="429840"/>
            <a:chOff x="9570130" y="166409"/>
            <a:chExt cx="15984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6AAB64-48AC-7130-FDD8-9B02F639503A}"/>
                    </a:ext>
                  </a:extLst>
                </p14:cNvPr>
                <p14:cNvContentPartPr/>
                <p14:nvPr/>
              </p14:nvContentPartPr>
              <p14:xfrm>
                <a:off x="9570130" y="328409"/>
                <a:ext cx="163080" cy="267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6AAB64-48AC-7130-FDD8-9B02F63950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61130" y="319769"/>
                  <a:ext cx="180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FAA3FF-6F15-DEF5-4B9E-86838E76E6C7}"/>
                    </a:ext>
                  </a:extLst>
                </p14:cNvPr>
                <p14:cNvContentPartPr/>
                <p14:nvPr/>
              </p14:nvContentPartPr>
              <p14:xfrm>
                <a:off x="9816370" y="365129"/>
                <a:ext cx="40680" cy="61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FAA3FF-6F15-DEF5-4B9E-86838E76E6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07370" y="356489"/>
                  <a:ext cx="58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3D66F7-650F-4105-4C37-227BCB6B33FE}"/>
                    </a:ext>
                  </a:extLst>
                </p14:cNvPr>
                <p14:cNvContentPartPr/>
                <p14:nvPr/>
              </p14:nvContentPartPr>
              <p14:xfrm>
                <a:off x="9939490" y="364409"/>
                <a:ext cx="131040" cy="22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3D66F7-650F-4105-4C37-227BCB6B33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30490" y="355409"/>
                  <a:ext cx="148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09C8A8B-8458-1B85-F2EE-34AF6847DABB}"/>
                    </a:ext>
                  </a:extLst>
                </p14:cNvPr>
                <p14:cNvContentPartPr/>
                <p14:nvPr/>
              </p14:nvContentPartPr>
              <p14:xfrm>
                <a:off x="10126690" y="195929"/>
                <a:ext cx="444960" cy="315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09C8A8B-8458-1B85-F2EE-34AF6847DA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18050" y="187289"/>
                  <a:ext cx="462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B30E0F-3F85-1257-EAF5-2A3060395AC9}"/>
                    </a:ext>
                  </a:extLst>
                </p14:cNvPr>
                <p14:cNvContentPartPr/>
                <p14:nvPr/>
              </p14:nvContentPartPr>
              <p14:xfrm>
                <a:off x="10655530" y="166409"/>
                <a:ext cx="115920" cy="37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B30E0F-3F85-1257-EAF5-2A3060395AC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46890" y="157769"/>
                  <a:ext cx="133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D29319A-3726-AF0F-75EF-F756CAD2BE76}"/>
                    </a:ext>
                  </a:extLst>
                </p14:cNvPr>
                <p14:cNvContentPartPr/>
                <p14:nvPr/>
              </p14:nvContentPartPr>
              <p14:xfrm>
                <a:off x="10614850" y="362609"/>
                <a:ext cx="182160" cy="1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D29319A-3726-AF0F-75EF-F756CAD2BE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5850" y="353969"/>
                  <a:ext cx="19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385335E-9D3B-9139-0E31-FB240A61A17B}"/>
                    </a:ext>
                  </a:extLst>
                </p14:cNvPr>
                <p14:cNvContentPartPr/>
                <p14:nvPr/>
              </p14:nvContentPartPr>
              <p14:xfrm>
                <a:off x="10783330" y="250289"/>
                <a:ext cx="385200" cy="30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385335E-9D3B-9139-0E31-FB240A61A1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74330" y="241289"/>
                  <a:ext cx="402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944D45D-28E6-0222-1701-3A4F144AF58D}"/>
              </a:ext>
            </a:extLst>
          </p:cNvPr>
          <p:cNvGrpSpPr/>
          <p:nvPr/>
        </p:nvGrpSpPr>
        <p:grpSpPr>
          <a:xfrm>
            <a:off x="4426450" y="2279249"/>
            <a:ext cx="2290320" cy="603000"/>
            <a:chOff x="4426450" y="2279249"/>
            <a:chExt cx="229032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BCDCB7-67D8-67B5-1E54-DC0D6BD05211}"/>
                    </a:ext>
                  </a:extLst>
                </p14:cNvPr>
                <p14:cNvContentPartPr/>
                <p14:nvPr/>
              </p14:nvContentPartPr>
              <p14:xfrm>
                <a:off x="4426450" y="2477609"/>
                <a:ext cx="185040" cy="183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BCDCB7-67D8-67B5-1E54-DC0D6BD052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7450" y="2468609"/>
                  <a:ext cx="20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E3CA15-ABC9-7B8F-08FC-4B101CF4C14E}"/>
                    </a:ext>
                  </a:extLst>
                </p14:cNvPr>
                <p14:cNvContentPartPr/>
                <p14:nvPr/>
              </p14:nvContentPartPr>
              <p14:xfrm>
                <a:off x="4735690" y="2510369"/>
                <a:ext cx="142560" cy="139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E3CA15-ABC9-7B8F-08FC-4B101CF4C1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27050" y="2501729"/>
                  <a:ext cx="160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681675-5AD4-E1B0-4548-F7E05631AAE6}"/>
                    </a:ext>
                  </a:extLst>
                </p14:cNvPr>
                <p14:cNvContentPartPr/>
                <p14:nvPr/>
              </p14:nvContentPartPr>
              <p14:xfrm>
                <a:off x="4998130" y="2279249"/>
                <a:ext cx="857880" cy="38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681675-5AD4-E1B0-4548-F7E05631AA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9490" y="2270609"/>
                  <a:ext cx="875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367E80-918F-349D-DE5C-438974800C5F}"/>
                    </a:ext>
                  </a:extLst>
                </p14:cNvPr>
                <p14:cNvContentPartPr/>
                <p14:nvPr/>
              </p14:nvContentPartPr>
              <p14:xfrm>
                <a:off x="6041050" y="2500649"/>
                <a:ext cx="675720" cy="38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367E80-918F-349D-DE5C-438974800C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32410" y="2491649"/>
                  <a:ext cx="69336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4BD54FB-5FAE-0EF7-AB2E-F5A168B8BD95}"/>
              </a:ext>
            </a:extLst>
          </p:cNvPr>
          <p:cNvGrpSpPr/>
          <p:nvPr/>
        </p:nvGrpSpPr>
        <p:grpSpPr>
          <a:xfrm>
            <a:off x="7032130" y="2187809"/>
            <a:ext cx="3198600" cy="595800"/>
            <a:chOff x="7032130" y="2187809"/>
            <a:chExt cx="319860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34049A-5C58-40E1-B7D4-C4BD14871EED}"/>
                    </a:ext>
                  </a:extLst>
                </p14:cNvPr>
                <p14:cNvContentPartPr/>
                <p14:nvPr/>
              </p14:nvContentPartPr>
              <p14:xfrm>
                <a:off x="7032130" y="2297609"/>
                <a:ext cx="1131840" cy="39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34049A-5C58-40E1-B7D4-C4BD14871E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23490" y="2288609"/>
                  <a:ext cx="1149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2EA5AC-E622-8150-F4E9-B56F02F7597A}"/>
                    </a:ext>
                  </a:extLst>
                </p14:cNvPr>
                <p14:cNvContentPartPr/>
                <p14:nvPr/>
              </p14:nvContentPartPr>
              <p14:xfrm>
                <a:off x="8031130" y="2381129"/>
                <a:ext cx="250920" cy="3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2EA5AC-E622-8150-F4E9-B56F02F759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22490" y="2372489"/>
                  <a:ext cx="268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79A996-C0BC-E7B5-5E3C-A2FAF622861C}"/>
                    </a:ext>
                  </a:extLst>
                </p14:cNvPr>
                <p14:cNvContentPartPr/>
                <p14:nvPr/>
              </p14:nvContentPartPr>
              <p14:xfrm>
                <a:off x="8413810" y="2187809"/>
                <a:ext cx="1816920" cy="59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79A996-C0BC-E7B5-5E3C-A2FAF62286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04810" y="2179169"/>
                  <a:ext cx="183456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B8CE6E-4DAF-BD36-D4C4-C0E510D0F394}"/>
                    </a:ext>
                  </a:extLst>
                </p14:cNvPr>
                <p14:cNvContentPartPr/>
                <p14:nvPr/>
              </p14:nvContentPartPr>
              <p14:xfrm>
                <a:off x="9652570" y="2362769"/>
                <a:ext cx="361440" cy="4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B8CE6E-4DAF-BD36-D4C4-C0E510D0F3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43930" y="2353769"/>
                  <a:ext cx="3790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3C35155-B8C7-1293-6CEC-836AC9C89044}"/>
                  </a:ext>
                </a:extLst>
              </p14:cNvPr>
              <p14:cNvContentPartPr/>
              <p14:nvPr/>
            </p14:nvContentPartPr>
            <p14:xfrm>
              <a:off x="4405570" y="2839409"/>
              <a:ext cx="1834200" cy="588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3C35155-B8C7-1293-6CEC-836AC9C8904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96570" y="2830769"/>
                <a:ext cx="1851840" cy="6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F09E4FD-1A31-C7A6-B016-5F443704E44E}"/>
              </a:ext>
            </a:extLst>
          </p:cNvPr>
          <p:cNvGrpSpPr/>
          <p:nvPr/>
        </p:nvGrpSpPr>
        <p:grpSpPr>
          <a:xfrm>
            <a:off x="4355170" y="820169"/>
            <a:ext cx="1681920" cy="503640"/>
            <a:chOff x="4355170" y="820169"/>
            <a:chExt cx="16819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63A520-921A-49EC-76E4-F1EA1636FA47}"/>
                    </a:ext>
                  </a:extLst>
                </p14:cNvPr>
                <p14:cNvContentPartPr/>
                <p14:nvPr/>
              </p14:nvContentPartPr>
              <p14:xfrm>
                <a:off x="4355170" y="820169"/>
                <a:ext cx="1402200" cy="158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63A520-921A-49EC-76E4-F1EA1636FA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46530" y="811529"/>
                  <a:ext cx="1419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458FCC-D59A-63ED-1F41-67DBD711DC31}"/>
                    </a:ext>
                  </a:extLst>
                </p14:cNvPr>
                <p14:cNvContentPartPr/>
                <p14:nvPr/>
              </p14:nvContentPartPr>
              <p14:xfrm>
                <a:off x="4828930" y="911969"/>
                <a:ext cx="314640" cy="344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458FCC-D59A-63ED-1F41-67DBD711DC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19930" y="903329"/>
                  <a:ext cx="332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3B87D07-0ECB-48D4-56F6-27D15F9F68FD}"/>
                    </a:ext>
                  </a:extLst>
                </p14:cNvPr>
                <p14:cNvContentPartPr/>
                <p14:nvPr/>
              </p14:nvContentPartPr>
              <p14:xfrm>
                <a:off x="5232490" y="1023569"/>
                <a:ext cx="804600" cy="300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3B87D07-0ECB-48D4-56F6-27D15F9F68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3850" y="1014929"/>
                  <a:ext cx="82224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FD526EB-609E-41DC-7133-1C6F7CEADDA5}"/>
              </a:ext>
            </a:extLst>
          </p:cNvPr>
          <p:cNvGrpSpPr/>
          <p:nvPr/>
        </p:nvGrpSpPr>
        <p:grpSpPr>
          <a:xfrm>
            <a:off x="6129610" y="821249"/>
            <a:ext cx="3075480" cy="485280"/>
            <a:chOff x="6129610" y="821249"/>
            <a:chExt cx="30754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E5ED16-E4E7-8BE8-D921-36857E12BC12}"/>
                    </a:ext>
                  </a:extLst>
                </p14:cNvPr>
                <p14:cNvContentPartPr/>
                <p14:nvPr/>
              </p14:nvContentPartPr>
              <p14:xfrm>
                <a:off x="6129610" y="925649"/>
                <a:ext cx="1285200" cy="38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E5ED16-E4E7-8BE8-D921-36857E12BC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20970" y="917009"/>
                  <a:ext cx="1302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673C32B-E5FB-D6F6-69CE-C9424A999382}"/>
                    </a:ext>
                  </a:extLst>
                </p14:cNvPr>
                <p14:cNvContentPartPr/>
                <p14:nvPr/>
              </p14:nvContentPartPr>
              <p14:xfrm>
                <a:off x="7592650" y="1093769"/>
                <a:ext cx="326880" cy="174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673C32B-E5FB-D6F6-69CE-C9424A9993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4010" y="1084769"/>
                  <a:ext cx="344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958BE5-2FDF-F170-471A-781E16BF2028}"/>
                    </a:ext>
                  </a:extLst>
                </p14:cNvPr>
                <p14:cNvContentPartPr/>
                <p14:nvPr/>
              </p14:nvContentPartPr>
              <p14:xfrm>
                <a:off x="7764370" y="1082609"/>
                <a:ext cx="256680" cy="18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958BE5-2FDF-F170-471A-781E16BF20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55730" y="1073609"/>
                  <a:ext cx="274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33E152-51CF-79F4-76E9-65193929E473}"/>
                    </a:ext>
                  </a:extLst>
                </p14:cNvPr>
                <p14:cNvContentPartPr/>
                <p14:nvPr/>
              </p14:nvContentPartPr>
              <p14:xfrm>
                <a:off x="8035090" y="821249"/>
                <a:ext cx="1170000" cy="434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33E152-51CF-79F4-76E9-65193929E4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26450" y="812249"/>
                  <a:ext cx="11876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8E5579-B8B1-EF0F-64DD-736FA7797A43}"/>
                    </a:ext>
                  </a:extLst>
                </p14:cNvPr>
                <p14:cNvContentPartPr/>
                <p14:nvPr/>
              </p14:nvContentPartPr>
              <p14:xfrm>
                <a:off x="8885770" y="1011689"/>
                <a:ext cx="71640" cy="1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8E5579-B8B1-EF0F-64DD-736FA7797A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77130" y="1002689"/>
                  <a:ext cx="89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A5B1EA6-996D-CC9C-DC0D-0F91DF8B5368}"/>
                    </a:ext>
                  </a:extLst>
                </p14:cNvPr>
                <p14:cNvContentPartPr/>
                <p14:nvPr/>
              </p14:nvContentPartPr>
              <p14:xfrm>
                <a:off x="8304370" y="976769"/>
                <a:ext cx="578880" cy="5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A5B1EA6-996D-CC9C-DC0D-0F91DF8B53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95730" y="968129"/>
                  <a:ext cx="596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1D9DDA7-72EC-EDC3-89F2-2CDCADC321C4}"/>
                    </a:ext>
                  </a:extLst>
                </p14:cNvPr>
                <p14:cNvContentPartPr/>
                <p14:nvPr/>
              </p14:nvContentPartPr>
              <p14:xfrm>
                <a:off x="8155690" y="900809"/>
                <a:ext cx="63720" cy="12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1D9DDA7-72EC-EDC3-89F2-2CDCADC321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46690" y="892169"/>
                  <a:ext cx="813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D22899D-DBA6-2A09-5CD6-2F2F3473F3A4}"/>
              </a:ext>
            </a:extLst>
          </p:cNvPr>
          <p:cNvGrpSpPr/>
          <p:nvPr/>
        </p:nvGrpSpPr>
        <p:grpSpPr>
          <a:xfrm>
            <a:off x="9436930" y="1019249"/>
            <a:ext cx="1619280" cy="255600"/>
            <a:chOff x="9436930" y="1019249"/>
            <a:chExt cx="16192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23D1C30-7243-CD61-A744-A84A1CD19B4F}"/>
                    </a:ext>
                  </a:extLst>
                </p14:cNvPr>
                <p14:cNvContentPartPr/>
                <p14:nvPr/>
              </p14:nvContentPartPr>
              <p14:xfrm>
                <a:off x="9436930" y="1019249"/>
                <a:ext cx="1423800" cy="25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23D1C30-7243-CD61-A744-A84A1CD19B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27930" y="1010249"/>
                  <a:ext cx="1441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A7FCFB-8216-1A91-B093-17CC50E804C9}"/>
                    </a:ext>
                  </a:extLst>
                </p14:cNvPr>
                <p14:cNvContentPartPr/>
                <p14:nvPr/>
              </p14:nvContentPartPr>
              <p14:xfrm>
                <a:off x="11049730" y="1266569"/>
                <a:ext cx="6480" cy="5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A7FCFB-8216-1A91-B093-17CC50E804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730" y="1257569"/>
                  <a:ext cx="241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4D75723-9AAD-E0D1-B724-6D3EB8B06428}"/>
                  </a:ext>
                </a:extLst>
              </p14:cNvPr>
              <p14:cNvContentPartPr/>
              <p14:nvPr/>
            </p14:nvContentPartPr>
            <p14:xfrm>
              <a:off x="620170" y="4013369"/>
              <a:ext cx="600840" cy="282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4D75723-9AAD-E0D1-B724-6D3EB8B0642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11530" y="4004369"/>
                <a:ext cx="61848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96D2A24-B70A-E815-72BA-1BE26B18DAE9}"/>
              </a:ext>
            </a:extLst>
          </p:cNvPr>
          <p:cNvGrpSpPr/>
          <p:nvPr/>
        </p:nvGrpSpPr>
        <p:grpSpPr>
          <a:xfrm>
            <a:off x="1395970" y="3746536"/>
            <a:ext cx="2442960" cy="573480"/>
            <a:chOff x="1395970" y="3746536"/>
            <a:chExt cx="24429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0C6BED-B42C-6B68-54AB-B1F43E2B1798}"/>
                    </a:ext>
                  </a:extLst>
                </p14:cNvPr>
                <p14:cNvContentPartPr/>
                <p14:nvPr/>
              </p14:nvContentPartPr>
              <p14:xfrm>
                <a:off x="1395970" y="3820769"/>
                <a:ext cx="1190520" cy="47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0C6BED-B42C-6B68-54AB-B1F43E2B17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86970" y="3811769"/>
                  <a:ext cx="12081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90ACD5-256E-41E2-1653-7E5AF325159B}"/>
                    </a:ext>
                  </a:extLst>
                </p14:cNvPr>
                <p14:cNvContentPartPr/>
                <p14:nvPr/>
              </p14:nvContentPartPr>
              <p14:xfrm>
                <a:off x="2812210" y="3895216"/>
                <a:ext cx="1026720" cy="424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90ACD5-256E-41E2-1653-7E5AF32515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3210" y="3886216"/>
                  <a:ext cx="1044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E8151B-2AC4-A8D5-8ED8-19C00E142D30}"/>
                    </a:ext>
                  </a:extLst>
                </p14:cNvPr>
                <p14:cNvContentPartPr/>
                <p14:nvPr/>
              </p14:nvContentPartPr>
              <p14:xfrm>
                <a:off x="3226570" y="3746536"/>
                <a:ext cx="32760" cy="3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E8151B-2AC4-A8D5-8ED8-19C00E142D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17570" y="3737896"/>
                  <a:ext cx="504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E62302C-A4AC-2C33-CAA4-F818A0F6D120}"/>
                  </a:ext>
                </a:extLst>
              </p14:cNvPr>
              <p14:cNvContentPartPr/>
              <p14:nvPr/>
            </p14:nvContentPartPr>
            <p14:xfrm>
              <a:off x="4527004" y="4487748"/>
              <a:ext cx="1460160" cy="459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E62302C-A4AC-2C33-CAA4-F818A0F6D12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518004" y="4478748"/>
                <a:ext cx="147780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10996E-3BB1-C0A2-F7FF-FCC6570662E0}"/>
              </a:ext>
            </a:extLst>
          </p:cNvPr>
          <p:cNvGrpSpPr/>
          <p:nvPr/>
        </p:nvGrpSpPr>
        <p:grpSpPr>
          <a:xfrm>
            <a:off x="6196684" y="4429068"/>
            <a:ext cx="3470760" cy="582840"/>
            <a:chOff x="6196684" y="4429068"/>
            <a:chExt cx="347076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634166-8BE7-4A55-150B-AB455379A6FE}"/>
                    </a:ext>
                  </a:extLst>
                </p14:cNvPr>
                <p14:cNvContentPartPr/>
                <p14:nvPr/>
              </p14:nvContentPartPr>
              <p14:xfrm>
                <a:off x="6196684" y="4454988"/>
                <a:ext cx="1506960" cy="55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634166-8BE7-4A55-150B-AB455379A6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8044" y="4446348"/>
                  <a:ext cx="15246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75D5C1-067D-D074-6A26-66B9C3453C6D}"/>
                    </a:ext>
                  </a:extLst>
                </p14:cNvPr>
                <p14:cNvContentPartPr/>
                <p14:nvPr/>
              </p14:nvContentPartPr>
              <p14:xfrm>
                <a:off x="7410964" y="4676748"/>
                <a:ext cx="23040" cy="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75D5C1-067D-D074-6A26-66B9C3453C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01964" y="4667748"/>
                  <a:ext cx="4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70257D3-C654-5BE9-577B-C04943FD8BCC}"/>
                    </a:ext>
                  </a:extLst>
                </p14:cNvPr>
                <p14:cNvContentPartPr/>
                <p14:nvPr/>
              </p14:nvContentPartPr>
              <p14:xfrm>
                <a:off x="7074724" y="4677828"/>
                <a:ext cx="333000" cy="1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70257D3-C654-5BE9-577B-C04943FD8B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65724" y="4669188"/>
                  <a:ext cx="35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5A8401-9DE8-4DDF-FD64-34003014B625}"/>
                    </a:ext>
                  </a:extLst>
                </p14:cNvPr>
                <p14:cNvContentPartPr/>
                <p14:nvPr/>
              </p14:nvContentPartPr>
              <p14:xfrm>
                <a:off x="6537244" y="4572708"/>
                <a:ext cx="488880" cy="51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5A8401-9DE8-4DDF-FD64-34003014B6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28244" y="4563708"/>
                  <a:ext cx="50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A071D0-D828-B5B6-1566-15781909D007}"/>
                    </a:ext>
                  </a:extLst>
                </p14:cNvPr>
                <p14:cNvContentPartPr/>
                <p14:nvPr/>
              </p14:nvContentPartPr>
              <p14:xfrm>
                <a:off x="7904884" y="4438068"/>
                <a:ext cx="741600" cy="342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A071D0-D828-B5B6-1566-15781909D0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6244" y="4429428"/>
                  <a:ext cx="759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F26FCF-9493-A619-5A93-9D44842CEA83}"/>
                    </a:ext>
                  </a:extLst>
                </p14:cNvPr>
                <p14:cNvContentPartPr/>
                <p14:nvPr/>
              </p14:nvContentPartPr>
              <p14:xfrm>
                <a:off x="8856004" y="4429068"/>
                <a:ext cx="622080" cy="56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F26FCF-9493-A619-5A93-9D44842CEA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7364" y="4420428"/>
                  <a:ext cx="6397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014F9D4-93A1-35EE-20FA-00D2261F8367}"/>
                    </a:ext>
                  </a:extLst>
                </p14:cNvPr>
                <p14:cNvContentPartPr/>
                <p14:nvPr/>
              </p14:nvContentPartPr>
              <p14:xfrm>
                <a:off x="9505804" y="4465068"/>
                <a:ext cx="161640" cy="315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014F9D4-93A1-35EE-20FA-00D2261F83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97164" y="4456068"/>
                  <a:ext cx="179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1A2ADF7-9A7C-255A-6EE3-D18CB5660F32}"/>
                    </a:ext>
                  </a:extLst>
                </p14:cNvPr>
                <p14:cNvContentPartPr/>
                <p14:nvPr/>
              </p14:nvContentPartPr>
              <p14:xfrm>
                <a:off x="9327604" y="4642188"/>
                <a:ext cx="16020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1A2ADF7-9A7C-255A-6EE3-D18CB5660F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18964" y="4633188"/>
                  <a:ext cx="1778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E3BD056-D1D9-2EA8-669A-10A4D687B65F}"/>
                  </a:ext>
                </a:extLst>
              </p14:cNvPr>
              <p14:cNvContentPartPr/>
              <p14:nvPr/>
            </p14:nvContentPartPr>
            <p14:xfrm>
              <a:off x="2059564" y="4494588"/>
              <a:ext cx="1592280" cy="462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E3BD056-D1D9-2EA8-669A-10A4D687B6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050564" y="4485588"/>
                <a:ext cx="160992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A99CDE2-7557-B50F-45F6-423CFCEAC350}"/>
                  </a:ext>
                </a:extLst>
              </p14:cNvPr>
              <p14:cNvContentPartPr/>
              <p14:nvPr/>
            </p14:nvContentPartPr>
            <p14:xfrm>
              <a:off x="3248284" y="4683948"/>
              <a:ext cx="195840" cy="19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A99CDE2-7557-B50F-45F6-423CFCEAC3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239284" y="4674948"/>
                <a:ext cx="213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DAFD632-0861-BDF0-4FB5-C9AADA7CC28F}"/>
                  </a:ext>
                </a:extLst>
              </p14:cNvPr>
              <p14:cNvContentPartPr/>
              <p14:nvPr/>
            </p14:nvContentPartPr>
            <p14:xfrm>
              <a:off x="2657164" y="4682148"/>
              <a:ext cx="47520" cy="16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DAFD632-0861-BDF0-4FB5-C9AADA7CC28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648524" y="4673148"/>
                <a:ext cx="65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4D2CAE2-682B-5939-08AA-74138CE5F17E}"/>
                  </a:ext>
                </a:extLst>
              </p14:cNvPr>
              <p14:cNvContentPartPr/>
              <p14:nvPr/>
            </p14:nvContentPartPr>
            <p14:xfrm>
              <a:off x="2341444" y="4526628"/>
              <a:ext cx="379440" cy="81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4D2CAE2-682B-5939-08AA-74138CE5F17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332804" y="4517628"/>
                <a:ext cx="39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2DB9E94-6962-0ACF-8F89-7372EF603F62}"/>
                  </a:ext>
                </a:extLst>
              </p14:cNvPr>
              <p14:cNvContentPartPr/>
              <p14:nvPr/>
            </p14:nvContentPartPr>
            <p14:xfrm>
              <a:off x="3960004" y="4566228"/>
              <a:ext cx="285480" cy="505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2DB9E94-6962-0ACF-8F89-7372EF603F6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951364" y="4557588"/>
                <a:ext cx="30312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0E84266-3052-4E46-7DBF-E7E1826FA4DF}"/>
                  </a:ext>
                </a:extLst>
              </p14:cNvPr>
              <p14:cNvContentPartPr/>
              <p14:nvPr/>
            </p14:nvContentPartPr>
            <p14:xfrm>
              <a:off x="4492690" y="5061689"/>
              <a:ext cx="895680" cy="385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0E84266-3052-4E46-7DBF-E7E1826FA4D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484050" y="5053049"/>
                <a:ext cx="91332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764557E-6A67-13DD-B0D2-74764448C5D4}"/>
              </a:ext>
            </a:extLst>
          </p:cNvPr>
          <p:cNvGrpSpPr/>
          <p:nvPr/>
        </p:nvGrpSpPr>
        <p:grpSpPr>
          <a:xfrm>
            <a:off x="5591770" y="4962329"/>
            <a:ext cx="4097160" cy="645480"/>
            <a:chOff x="5591770" y="4962329"/>
            <a:chExt cx="409716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AC502-D7D6-CB38-4211-B224893E5223}"/>
                    </a:ext>
                  </a:extLst>
                </p14:cNvPr>
                <p14:cNvContentPartPr/>
                <p14:nvPr/>
              </p14:nvContentPartPr>
              <p14:xfrm>
                <a:off x="5591770" y="5062049"/>
                <a:ext cx="1232280" cy="412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AC502-D7D6-CB38-4211-B224893E52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83130" y="5053049"/>
                  <a:ext cx="1249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5F88CC-BE40-4997-0B82-43AB1E476742}"/>
                    </a:ext>
                  </a:extLst>
                </p14:cNvPr>
                <p14:cNvContentPartPr/>
                <p14:nvPr/>
              </p14:nvContentPartPr>
              <p14:xfrm>
                <a:off x="6475570" y="5177969"/>
                <a:ext cx="279000" cy="2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5F88CC-BE40-4997-0B82-43AB1E4767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66930" y="5168969"/>
                  <a:ext cx="29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B391291-D897-73B5-E7E6-B05FB54ACFE0}"/>
                    </a:ext>
                  </a:extLst>
                </p14:cNvPr>
                <p14:cNvContentPartPr/>
                <p14:nvPr/>
              </p14:nvContentPartPr>
              <p14:xfrm>
                <a:off x="6358930" y="5134769"/>
                <a:ext cx="2664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B391291-D897-73B5-E7E6-B05FB54ACF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49930" y="5126129"/>
                  <a:ext cx="44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9C52F0A-9C17-849D-BBD6-653E48E89B29}"/>
                    </a:ext>
                  </a:extLst>
                </p14:cNvPr>
                <p14:cNvContentPartPr/>
                <p14:nvPr/>
              </p14:nvContentPartPr>
              <p14:xfrm>
                <a:off x="7107010" y="4962329"/>
                <a:ext cx="945720" cy="41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9C52F0A-9C17-849D-BBD6-653E48E89B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98370" y="4953329"/>
                  <a:ext cx="963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E4451BB-CEFE-37CB-3ECC-011DACED3220}"/>
                    </a:ext>
                  </a:extLst>
                </p14:cNvPr>
                <p14:cNvContentPartPr/>
                <p14:nvPr/>
              </p14:nvContentPartPr>
              <p14:xfrm>
                <a:off x="7559170" y="5173649"/>
                <a:ext cx="275040" cy="33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E4451BB-CEFE-37CB-3ECC-011DACED322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50170" y="5164649"/>
                  <a:ext cx="29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E49705-7922-D1F5-BD8E-F37CA0DB6B59}"/>
                    </a:ext>
                  </a:extLst>
                </p14:cNvPr>
                <p14:cNvContentPartPr/>
                <p14:nvPr/>
              </p14:nvContentPartPr>
              <p14:xfrm>
                <a:off x="7448650" y="5068529"/>
                <a:ext cx="40320" cy="5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E49705-7922-D1F5-BD8E-F37CA0DB6B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9650" y="5059529"/>
                  <a:ext cx="57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F3C165-4004-4492-DF8E-0148C26D6346}"/>
                    </a:ext>
                  </a:extLst>
                </p14:cNvPr>
                <p14:cNvContentPartPr/>
                <p14:nvPr/>
              </p14:nvContentPartPr>
              <p14:xfrm>
                <a:off x="8302210" y="5193449"/>
                <a:ext cx="1386720" cy="414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F3C165-4004-4492-DF8E-0148C26D63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93210" y="5184449"/>
                  <a:ext cx="140436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03B13B2-D28C-2AC9-C5D7-D7DC03147DD7}"/>
              </a:ext>
            </a:extLst>
          </p:cNvPr>
          <p:cNvGrpSpPr/>
          <p:nvPr/>
        </p:nvGrpSpPr>
        <p:grpSpPr>
          <a:xfrm>
            <a:off x="2026330" y="5563889"/>
            <a:ext cx="1590120" cy="353880"/>
            <a:chOff x="2026330" y="5563889"/>
            <a:chExt cx="159012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C7B840-39AC-0F16-FED3-DC8096771643}"/>
                    </a:ext>
                  </a:extLst>
                </p14:cNvPr>
                <p14:cNvContentPartPr/>
                <p14:nvPr/>
              </p14:nvContentPartPr>
              <p14:xfrm>
                <a:off x="2026330" y="5563889"/>
                <a:ext cx="1590120" cy="353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C7B840-39AC-0F16-FED3-DC80967716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17690" y="5554889"/>
                  <a:ext cx="1607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1E0058-40E4-8DF9-2371-3C1F5B7544E0}"/>
                    </a:ext>
                  </a:extLst>
                </p14:cNvPr>
                <p14:cNvContentPartPr/>
                <p14:nvPr/>
              </p14:nvContentPartPr>
              <p14:xfrm>
                <a:off x="2911570" y="5677289"/>
                <a:ext cx="41040" cy="1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1E0058-40E4-8DF9-2371-3C1F5B7544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02570" y="5668289"/>
                  <a:ext cx="586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7EF5CF3-F3B7-5483-2C60-A41C45BC9884}"/>
                  </a:ext>
                </a:extLst>
              </p14:cNvPr>
              <p14:cNvContentPartPr/>
              <p14:nvPr/>
            </p14:nvContentPartPr>
            <p14:xfrm>
              <a:off x="3883930" y="5658569"/>
              <a:ext cx="1344600" cy="3808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7EF5CF3-F3B7-5483-2C60-A41C45BC988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874930" y="5649569"/>
                <a:ext cx="13622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11DB518-3421-49F1-792E-D4497857C586}"/>
                  </a:ext>
                </a:extLst>
              </p14:cNvPr>
              <p14:cNvContentPartPr/>
              <p14:nvPr/>
            </p14:nvContentPartPr>
            <p14:xfrm>
              <a:off x="4813450" y="5753249"/>
              <a:ext cx="14760" cy="29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11DB518-3421-49F1-792E-D4497857C58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804450" y="5744249"/>
                <a:ext cx="32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557EC5C-DB4B-C7D9-DFD3-2F049AB70E90}"/>
                  </a:ext>
                </a:extLst>
              </p14:cNvPr>
              <p14:cNvContentPartPr/>
              <p14:nvPr/>
            </p14:nvContentPartPr>
            <p14:xfrm>
              <a:off x="4392250" y="5701769"/>
              <a:ext cx="282240" cy="86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557EC5C-DB4B-C7D9-DFD3-2F049AB70E9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383610" y="5693129"/>
                <a:ext cx="29988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FD356F-201C-660D-63F2-9A266CA88CA8}"/>
              </a:ext>
            </a:extLst>
          </p:cNvPr>
          <p:cNvGrpSpPr/>
          <p:nvPr/>
        </p:nvGrpSpPr>
        <p:grpSpPr>
          <a:xfrm>
            <a:off x="5428330" y="5489729"/>
            <a:ext cx="5200200" cy="635040"/>
            <a:chOff x="5428330" y="5489729"/>
            <a:chExt cx="52002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0BEFF18-1D1A-9671-B312-E566012E7649}"/>
                    </a:ext>
                  </a:extLst>
                </p14:cNvPr>
                <p14:cNvContentPartPr/>
                <p14:nvPr/>
              </p14:nvContentPartPr>
              <p14:xfrm>
                <a:off x="5428330" y="5749289"/>
                <a:ext cx="1499040" cy="18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0BEFF18-1D1A-9671-B312-E566012E764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19330" y="5740289"/>
                  <a:ext cx="1516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4935268-7F35-2640-7865-8979E01BF87A}"/>
                    </a:ext>
                  </a:extLst>
                </p14:cNvPr>
                <p14:cNvContentPartPr/>
                <p14:nvPr/>
              </p14:nvContentPartPr>
              <p14:xfrm>
                <a:off x="5878690" y="5671169"/>
                <a:ext cx="734760" cy="3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4935268-7F35-2640-7865-8979E01BF8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69690" y="5662529"/>
                  <a:ext cx="75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18B21E1-E00B-97E9-A153-DA9F55FC716A}"/>
                    </a:ext>
                  </a:extLst>
                </p14:cNvPr>
                <p14:cNvContentPartPr/>
                <p14:nvPr/>
              </p14:nvContentPartPr>
              <p14:xfrm>
                <a:off x="7316890" y="5723369"/>
                <a:ext cx="474840" cy="19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18B21E1-E00B-97E9-A153-DA9F55FC71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07890" y="5714729"/>
                  <a:ext cx="492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A41FDAD-6135-3F9E-36CA-FEBC069E63BC}"/>
                    </a:ext>
                  </a:extLst>
                </p14:cNvPr>
                <p14:cNvContentPartPr/>
                <p14:nvPr/>
              </p14:nvContentPartPr>
              <p14:xfrm>
                <a:off x="8056330" y="5609969"/>
                <a:ext cx="68400" cy="89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A41FDAD-6135-3F9E-36CA-FEBC069E63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47330" y="5601329"/>
                  <a:ext cx="86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06FF743-7AD6-280D-45BD-1B78273E5D16}"/>
                    </a:ext>
                  </a:extLst>
                </p14:cNvPr>
                <p14:cNvContentPartPr/>
                <p14:nvPr/>
              </p14:nvContentPartPr>
              <p14:xfrm>
                <a:off x="8151010" y="5602409"/>
                <a:ext cx="108360" cy="9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06FF743-7AD6-280D-45BD-1B78273E5D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42370" y="5593769"/>
                  <a:ext cx="126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40E1202-4004-1C1B-C217-2A9A11405384}"/>
                    </a:ext>
                  </a:extLst>
                </p14:cNvPr>
                <p14:cNvContentPartPr/>
                <p14:nvPr/>
              </p14:nvContentPartPr>
              <p14:xfrm>
                <a:off x="8254690" y="5494049"/>
                <a:ext cx="2142000" cy="630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40E1202-4004-1C1B-C217-2A9A114053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45690" y="5485409"/>
                  <a:ext cx="215964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45F02C2-B129-4C0C-8643-17A72E2439A5}"/>
                    </a:ext>
                  </a:extLst>
                </p14:cNvPr>
                <p14:cNvContentPartPr/>
                <p14:nvPr/>
              </p14:nvContentPartPr>
              <p14:xfrm>
                <a:off x="10156210" y="5675489"/>
                <a:ext cx="40320" cy="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45F02C2-B129-4C0C-8643-17A72E2439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47210" y="5666489"/>
                  <a:ext cx="57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3DCE784-37B1-AED7-18FE-72C8354E2ECD}"/>
                    </a:ext>
                  </a:extLst>
                </p14:cNvPr>
                <p14:cNvContentPartPr/>
                <p14:nvPr/>
              </p14:nvContentPartPr>
              <p14:xfrm>
                <a:off x="9589930" y="5617889"/>
                <a:ext cx="523080" cy="46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3DCE784-37B1-AED7-18FE-72C8354E2E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80930" y="5609249"/>
                  <a:ext cx="540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A6F534-911F-5EA6-0DAA-485040CB9975}"/>
                    </a:ext>
                  </a:extLst>
                </p14:cNvPr>
                <p14:cNvContentPartPr/>
                <p14:nvPr/>
              </p14:nvContentPartPr>
              <p14:xfrm>
                <a:off x="10494610" y="5489729"/>
                <a:ext cx="35640" cy="150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A6F534-911F-5EA6-0DAA-485040CB99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85970" y="5481089"/>
                  <a:ext cx="53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4B2B43A-CE37-777E-ACF2-FAA4A60A8BAB}"/>
                    </a:ext>
                  </a:extLst>
                </p14:cNvPr>
                <p14:cNvContentPartPr/>
                <p14:nvPr/>
              </p14:nvContentPartPr>
              <p14:xfrm>
                <a:off x="10594690" y="5491169"/>
                <a:ext cx="33840" cy="19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4B2B43A-CE37-777E-ACF2-FAA4A60A8B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5690" y="5482529"/>
                  <a:ext cx="514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EE5123C-FB7A-0BE4-5A6D-8775A5A94457}"/>
              </a:ext>
            </a:extLst>
          </p:cNvPr>
          <p:cNvGrpSpPr/>
          <p:nvPr/>
        </p:nvGrpSpPr>
        <p:grpSpPr>
          <a:xfrm>
            <a:off x="1553650" y="4662089"/>
            <a:ext cx="135000" cy="261360"/>
            <a:chOff x="1553650" y="4662089"/>
            <a:chExt cx="1350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12176DC-F20C-8048-0542-805BF8B8561D}"/>
                    </a:ext>
                  </a:extLst>
                </p14:cNvPr>
                <p14:cNvContentPartPr/>
                <p14:nvPr/>
              </p14:nvContentPartPr>
              <p14:xfrm>
                <a:off x="1553650" y="4705649"/>
                <a:ext cx="14400" cy="18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12176DC-F20C-8048-0542-805BF8B856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45010" y="4697009"/>
                  <a:ext cx="32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5417EA5-0001-900B-44B1-7C1CE6E0170C}"/>
                    </a:ext>
                  </a:extLst>
                </p14:cNvPr>
                <p14:cNvContentPartPr/>
                <p14:nvPr/>
              </p14:nvContentPartPr>
              <p14:xfrm>
                <a:off x="1592170" y="4662089"/>
                <a:ext cx="96480" cy="261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5417EA5-0001-900B-44B1-7C1CE6E017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83170" y="4653089"/>
                  <a:ext cx="11412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647A1E2-FB68-BF9B-B5C1-8BF5EC0F7C5D}"/>
              </a:ext>
            </a:extLst>
          </p:cNvPr>
          <p:cNvGrpSpPr/>
          <p:nvPr/>
        </p:nvGrpSpPr>
        <p:grpSpPr>
          <a:xfrm>
            <a:off x="1477330" y="5078609"/>
            <a:ext cx="2827080" cy="380160"/>
            <a:chOff x="1477330" y="5078609"/>
            <a:chExt cx="28270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3EB6A36-C309-CCE4-A2F0-20AE33F4B6E6}"/>
                    </a:ext>
                  </a:extLst>
                </p14:cNvPr>
                <p14:cNvContentPartPr/>
                <p14:nvPr/>
              </p14:nvContentPartPr>
              <p14:xfrm>
                <a:off x="1942090" y="5231969"/>
                <a:ext cx="1626120" cy="19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3EB6A36-C309-CCE4-A2F0-20AE33F4B6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33090" y="5223329"/>
                  <a:ext cx="1643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9374084-42BC-69DF-C344-2F32BEFF2B17}"/>
                    </a:ext>
                  </a:extLst>
                </p14:cNvPr>
                <p14:cNvContentPartPr/>
                <p14:nvPr/>
              </p14:nvContentPartPr>
              <p14:xfrm>
                <a:off x="2104090" y="5078609"/>
                <a:ext cx="24840" cy="6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9374084-42BC-69DF-C344-2F32BEFF2B1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95090" y="5069609"/>
                  <a:ext cx="42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BDA6E4-DA6C-3D21-483B-419609B9B250}"/>
                    </a:ext>
                  </a:extLst>
                </p14:cNvPr>
                <p14:cNvContentPartPr/>
                <p14:nvPr/>
              </p14:nvContentPartPr>
              <p14:xfrm>
                <a:off x="3824890" y="5235209"/>
                <a:ext cx="479520" cy="20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BDA6E4-DA6C-3D21-483B-419609B9B2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15890" y="5226209"/>
                  <a:ext cx="497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D885E9-2AC7-0141-75AD-0F48BFB8478F}"/>
                    </a:ext>
                  </a:extLst>
                </p14:cNvPr>
                <p14:cNvContentPartPr/>
                <p14:nvPr/>
              </p14:nvContentPartPr>
              <p14:xfrm>
                <a:off x="3852250" y="5193449"/>
                <a:ext cx="23040" cy="1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D885E9-2AC7-0141-75AD-0F48BFB847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43250" y="5184449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E403918-0611-E52A-6DCF-2681E5F61549}"/>
                    </a:ext>
                  </a:extLst>
                </p14:cNvPr>
                <p14:cNvContentPartPr/>
                <p14:nvPr/>
              </p14:nvContentPartPr>
              <p14:xfrm>
                <a:off x="1477330" y="5209649"/>
                <a:ext cx="129960" cy="152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E403918-0611-E52A-6DCF-2681E5F615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68690" y="5201009"/>
                  <a:ext cx="14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11B3298-8A2E-6D21-9DA1-582F4EF92D80}"/>
                    </a:ext>
                  </a:extLst>
                </p14:cNvPr>
                <p14:cNvContentPartPr/>
                <p14:nvPr/>
              </p14:nvContentPartPr>
              <p14:xfrm>
                <a:off x="1601170" y="5115689"/>
                <a:ext cx="113400" cy="343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11B3298-8A2E-6D21-9DA1-582F4EF92D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92170" y="5106689"/>
                  <a:ext cx="1310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FE4D7BE-0B6D-935A-C88E-FBF80CDE6205}"/>
              </a:ext>
            </a:extLst>
          </p:cNvPr>
          <p:cNvGrpSpPr/>
          <p:nvPr/>
        </p:nvGrpSpPr>
        <p:grpSpPr>
          <a:xfrm>
            <a:off x="1434130" y="5621129"/>
            <a:ext cx="276480" cy="448920"/>
            <a:chOff x="1434130" y="5621129"/>
            <a:chExt cx="2764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EEE298-8D72-9F3F-0285-CFCE2F8002AE}"/>
                    </a:ext>
                  </a:extLst>
                </p14:cNvPr>
                <p14:cNvContentPartPr/>
                <p14:nvPr/>
              </p14:nvContentPartPr>
              <p14:xfrm>
                <a:off x="1434130" y="5707889"/>
                <a:ext cx="197640" cy="19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EEE298-8D72-9F3F-0285-CFCE2F8002A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25490" y="5699249"/>
                  <a:ext cx="215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BE1601-AECB-997F-9FEF-5CFA1C42D01C}"/>
                    </a:ext>
                  </a:extLst>
                </p14:cNvPr>
                <p14:cNvContentPartPr/>
                <p14:nvPr/>
              </p14:nvContentPartPr>
              <p14:xfrm>
                <a:off x="1529170" y="5621129"/>
                <a:ext cx="181440" cy="448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BE1601-AECB-997F-9FEF-5CFA1C42D0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520530" y="5612489"/>
                  <a:ext cx="199080" cy="46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801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287E63AF-4270-D974-7B73-C686007CEB3A}"/>
              </a:ext>
            </a:extLst>
          </p:cNvPr>
          <p:cNvGrpSpPr/>
          <p:nvPr/>
        </p:nvGrpSpPr>
        <p:grpSpPr>
          <a:xfrm>
            <a:off x="938770" y="146249"/>
            <a:ext cx="10647360" cy="1874160"/>
            <a:chOff x="938770" y="146249"/>
            <a:chExt cx="10647360" cy="18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5AB4FD-7A28-8D4E-6469-4020495562F0}"/>
                    </a:ext>
                  </a:extLst>
                </p14:cNvPr>
                <p14:cNvContentPartPr/>
                <p14:nvPr/>
              </p14:nvContentPartPr>
              <p14:xfrm>
                <a:off x="938770" y="241649"/>
                <a:ext cx="174600" cy="31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5AB4FD-7A28-8D4E-6469-4020495562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0130" y="233009"/>
                  <a:ext cx="192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1CCDB5-E7B7-B88C-7012-F765D5078EF1}"/>
                    </a:ext>
                  </a:extLst>
                </p14:cNvPr>
                <p14:cNvContentPartPr/>
                <p14:nvPr/>
              </p14:nvContentPartPr>
              <p14:xfrm>
                <a:off x="943450" y="187289"/>
                <a:ext cx="257040" cy="10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1CCDB5-E7B7-B88C-7012-F765D5078E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4450" y="178649"/>
                  <a:ext cx="27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E9FC65-BC92-D2CC-1BF0-FFC30BF51AE9}"/>
                    </a:ext>
                  </a:extLst>
                </p14:cNvPr>
                <p14:cNvContentPartPr/>
                <p14:nvPr/>
              </p14:nvContentPartPr>
              <p14:xfrm>
                <a:off x="1130290" y="146249"/>
                <a:ext cx="1293480" cy="45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E9FC65-BC92-D2CC-1BF0-FFC30BF51A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1290" y="137249"/>
                  <a:ext cx="1311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DD6C61-1682-9EBD-0F59-5A3737E01067}"/>
                    </a:ext>
                  </a:extLst>
                </p14:cNvPr>
                <p14:cNvContentPartPr/>
                <p14:nvPr/>
              </p14:nvContentPartPr>
              <p14:xfrm>
                <a:off x="2644810" y="373769"/>
                <a:ext cx="433800" cy="18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DD6C61-1682-9EBD-0F59-5A3737E010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5810" y="365129"/>
                  <a:ext cx="451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C91AA1-DECC-023F-5AE4-3B54EA6A80DF}"/>
                    </a:ext>
                  </a:extLst>
                </p14:cNvPr>
                <p14:cNvContentPartPr/>
                <p14:nvPr/>
              </p14:nvContentPartPr>
              <p14:xfrm>
                <a:off x="2854690" y="365849"/>
                <a:ext cx="248400" cy="22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C91AA1-DECC-023F-5AE4-3B54EA6A80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6050" y="357209"/>
                  <a:ext cx="266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024C4B-AE70-4F09-99DD-EAA6DE59EE7D}"/>
                    </a:ext>
                  </a:extLst>
                </p14:cNvPr>
                <p14:cNvContentPartPr/>
                <p14:nvPr/>
              </p14:nvContentPartPr>
              <p14:xfrm>
                <a:off x="3128290" y="191969"/>
                <a:ext cx="1244880" cy="36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024C4B-AE70-4F09-99DD-EAA6DE59EE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19650" y="182969"/>
                  <a:ext cx="1262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DB1BAC-4193-2755-4140-4B6547B8204A}"/>
                    </a:ext>
                  </a:extLst>
                </p14:cNvPr>
                <p14:cNvContentPartPr/>
                <p14:nvPr/>
              </p14:nvContentPartPr>
              <p14:xfrm>
                <a:off x="3962410" y="323729"/>
                <a:ext cx="10548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DB1BAC-4193-2755-4140-4B6547B82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3410" y="315089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43D480-50B2-3D09-59D3-EF83B4BCEAC2}"/>
                    </a:ext>
                  </a:extLst>
                </p14:cNvPr>
                <p14:cNvContentPartPr/>
                <p14:nvPr/>
              </p14:nvContentPartPr>
              <p14:xfrm>
                <a:off x="3676930" y="318329"/>
                <a:ext cx="393840" cy="4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3D480-50B2-3D09-59D3-EF83B4BCEA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8290" y="309329"/>
                  <a:ext cx="411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E02A49-19C2-7A3C-5077-0CED7FE212B4}"/>
                    </a:ext>
                  </a:extLst>
                </p14:cNvPr>
                <p14:cNvContentPartPr/>
                <p14:nvPr/>
              </p14:nvContentPartPr>
              <p14:xfrm>
                <a:off x="3387490" y="299249"/>
                <a:ext cx="319320" cy="6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E02A49-19C2-7A3C-5077-0CED7FE212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8850" y="290609"/>
                  <a:ext cx="336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4912C7-C509-25B2-1C6E-FB90382D4A2A}"/>
                    </a:ext>
                  </a:extLst>
                </p14:cNvPr>
                <p14:cNvContentPartPr/>
                <p14:nvPr/>
              </p14:nvContentPartPr>
              <p14:xfrm>
                <a:off x="4626610" y="277649"/>
                <a:ext cx="244080" cy="48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4912C7-C509-25B2-1C6E-FB90382D4A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7610" y="269009"/>
                  <a:ext cx="2617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2AB7A5-E87D-366A-1F2A-B5DBA2261E7F}"/>
                    </a:ext>
                  </a:extLst>
                </p14:cNvPr>
                <p14:cNvContentPartPr/>
                <p14:nvPr/>
              </p14:nvContentPartPr>
              <p14:xfrm>
                <a:off x="5151490" y="398969"/>
                <a:ext cx="851760" cy="444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2AB7A5-E87D-366A-1F2A-B5DBA2261E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2490" y="390329"/>
                  <a:ext cx="869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7BA1CF-0CDA-DCA9-4D53-70950C8045FD}"/>
                    </a:ext>
                  </a:extLst>
                </p14:cNvPr>
                <p14:cNvContentPartPr/>
                <p14:nvPr/>
              </p14:nvContentPartPr>
              <p14:xfrm>
                <a:off x="2627170" y="1090889"/>
                <a:ext cx="148320" cy="27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7BA1CF-0CDA-DCA9-4D53-70950C8045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8530" y="1081889"/>
                  <a:ext cx="165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1CDD1E-203D-7F00-18D7-EC0E328929B4}"/>
                    </a:ext>
                  </a:extLst>
                </p14:cNvPr>
                <p14:cNvContentPartPr/>
                <p14:nvPr/>
              </p14:nvContentPartPr>
              <p14:xfrm>
                <a:off x="2640850" y="1271609"/>
                <a:ext cx="125640" cy="3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1CDD1E-203D-7F00-18D7-EC0E328929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2210" y="1262969"/>
                  <a:ext cx="14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4743B4-A8C6-3C4E-1F60-D755EDE1C4DD}"/>
                    </a:ext>
                  </a:extLst>
                </p14:cNvPr>
                <p14:cNvContentPartPr/>
                <p14:nvPr/>
              </p14:nvContentPartPr>
              <p14:xfrm>
                <a:off x="2867290" y="1081529"/>
                <a:ext cx="60480" cy="25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4743B4-A8C6-3C4E-1F60-D755EDE1C4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8650" y="1072529"/>
                  <a:ext cx="78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FE1170-0294-C307-2992-1545E9660DBB}"/>
                    </a:ext>
                  </a:extLst>
                </p14:cNvPr>
                <p14:cNvContentPartPr/>
                <p14:nvPr/>
              </p14:nvContentPartPr>
              <p14:xfrm>
                <a:off x="2785210" y="1210049"/>
                <a:ext cx="130320" cy="4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FE1170-0294-C307-2992-1545E9660D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76570" y="1201409"/>
                  <a:ext cx="14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2E686D-55FC-18C2-C94F-768112F31784}"/>
                    </a:ext>
                  </a:extLst>
                </p14:cNvPr>
                <p14:cNvContentPartPr/>
                <p14:nvPr/>
              </p14:nvContentPartPr>
              <p14:xfrm>
                <a:off x="3387850" y="1111049"/>
                <a:ext cx="972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2E686D-55FC-18C2-C94F-768112F317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9210" y="1102049"/>
                  <a:ext cx="27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94D59D-2F7B-B546-67DC-1A987D8A4DC8}"/>
                    </a:ext>
                  </a:extLst>
                </p14:cNvPr>
                <p14:cNvContentPartPr/>
                <p14:nvPr/>
              </p14:nvContentPartPr>
              <p14:xfrm>
                <a:off x="3275530" y="1115009"/>
                <a:ext cx="2804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94D59D-2F7B-B546-67DC-1A987D8A4D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6530" y="1106009"/>
                  <a:ext cx="298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72A9D9-666C-044D-4DF8-4E4E19731F49}"/>
                    </a:ext>
                  </a:extLst>
                </p14:cNvPr>
                <p14:cNvContentPartPr/>
                <p14:nvPr/>
              </p14:nvContentPartPr>
              <p14:xfrm>
                <a:off x="3604570" y="1232729"/>
                <a:ext cx="14940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72A9D9-666C-044D-4DF8-4E4E19731F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95930" y="1224089"/>
                  <a:ext cx="16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094F38-B2E9-E67E-C949-3ED29FEFD66D}"/>
                    </a:ext>
                  </a:extLst>
                </p14:cNvPr>
                <p14:cNvContentPartPr/>
                <p14:nvPr/>
              </p14:nvContentPartPr>
              <p14:xfrm>
                <a:off x="3586210" y="1303289"/>
                <a:ext cx="12888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094F38-B2E9-E67E-C949-3ED29FEFD6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7210" y="1294649"/>
                  <a:ext cx="14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638625-7446-72EE-F491-6397E0A4DD47}"/>
                    </a:ext>
                  </a:extLst>
                </p14:cNvPr>
                <p14:cNvContentPartPr/>
                <p14:nvPr/>
              </p14:nvContentPartPr>
              <p14:xfrm>
                <a:off x="3882130" y="1131929"/>
                <a:ext cx="19764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638625-7446-72EE-F491-6397E0A4DD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73490" y="1122929"/>
                  <a:ext cx="215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AB0C8F-1B7B-5882-AA53-FC3F245BC4E6}"/>
                    </a:ext>
                  </a:extLst>
                </p14:cNvPr>
                <p14:cNvContentPartPr/>
                <p14:nvPr/>
              </p14:nvContentPartPr>
              <p14:xfrm>
                <a:off x="4159690" y="1320569"/>
                <a:ext cx="103680" cy="177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AB0C8F-1B7B-5882-AA53-FC3F245BC4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0690" y="1311929"/>
                  <a:ext cx="121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A87484-277A-A1C0-2D4C-96B13A726855}"/>
                    </a:ext>
                  </a:extLst>
                </p14:cNvPr>
                <p14:cNvContentPartPr/>
                <p14:nvPr/>
              </p14:nvContentPartPr>
              <p14:xfrm>
                <a:off x="4646410" y="911249"/>
                <a:ext cx="1348560" cy="40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A87484-277A-A1C0-2D4C-96B13A7268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7770" y="902609"/>
                  <a:ext cx="13662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4972DA-D599-6F55-DD36-1D78056F9B9D}"/>
                    </a:ext>
                  </a:extLst>
                </p14:cNvPr>
                <p14:cNvContentPartPr/>
                <p14:nvPr/>
              </p14:nvContentPartPr>
              <p14:xfrm>
                <a:off x="6176050" y="1091969"/>
                <a:ext cx="668880" cy="41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4972DA-D599-6F55-DD36-1D78056F9B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67410" y="1082969"/>
                  <a:ext cx="686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F6A117-765C-1EE9-5945-E3F45B745BF7}"/>
                    </a:ext>
                  </a:extLst>
                </p14:cNvPr>
                <p14:cNvContentPartPr/>
                <p14:nvPr/>
              </p14:nvContentPartPr>
              <p14:xfrm>
                <a:off x="7041850" y="1098449"/>
                <a:ext cx="362880" cy="18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F6A117-765C-1EE9-5945-E3F45B745B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33210" y="1089809"/>
                  <a:ext cx="380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59AC3-9123-7643-76BA-29C60DF85BC3}"/>
                    </a:ext>
                  </a:extLst>
                </p14:cNvPr>
                <p14:cNvContentPartPr/>
                <p14:nvPr/>
              </p14:nvContentPartPr>
              <p14:xfrm>
                <a:off x="7162090" y="951209"/>
                <a:ext cx="81000" cy="43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59AC3-9123-7643-76BA-29C60DF85B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53450" y="942209"/>
                  <a:ext cx="98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E06FAE-BAAC-E201-E519-6B552DBD091C}"/>
                    </a:ext>
                  </a:extLst>
                </p14:cNvPr>
                <p14:cNvContentPartPr/>
                <p14:nvPr/>
              </p14:nvContentPartPr>
              <p14:xfrm>
                <a:off x="7606690" y="826289"/>
                <a:ext cx="1525320" cy="532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E06FAE-BAAC-E201-E519-6B552DBD09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97690" y="817289"/>
                  <a:ext cx="15429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1153F2-D3E5-98BF-01B9-871F6964C5CB}"/>
                    </a:ext>
                  </a:extLst>
                </p14:cNvPr>
                <p14:cNvContentPartPr/>
                <p14:nvPr/>
              </p14:nvContentPartPr>
              <p14:xfrm>
                <a:off x="8757970" y="1032569"/>
                <a:ext cx="30132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1153F2-D3E5-98BF-01B9-871F6964C5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48970" y="1023929"/>
                  <a:ext cx="31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F97006-BD53-A401-0581-E8E28A9651BC}"/>
                    </a:ext>
                  </a:extLst>
                </p14:cNvPr>
                <p14:cNvContentPartPr/>
                <p14:nvPr/>
              </p14:nvContentPartPr>
              <p14:xfrm>
                <a:off x="9062170" y="867329"/>
                <a:ext cx="492120" cy="509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F97006-BD53-A401-0581-E8E28A9651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3530" y="858329"/>
                  <a:ext cx="5097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2D8EE3-6247-FC48-D6F6-5398F5D226F8}"/>
                    </a:ext>
                  </a:extLst>
                </p14:cNvPr>
                <p14:cNvContentPartPr/>
                <p14:nvPr/>
              </p14:nvContentPartPr>
              <p14:xfrm>
                <a:off x="9812050" y="842129"/>
                <a:ext cx="1774080" cy="51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2D8EE3-6247-FC48-D6F6-5398F5D22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03410" y="833129"/>
                  <a:ext cx="1791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1957DB-4089-D27D-FDB0-5394A85FAE20}"/>
                    </a:ext>
                  </a:extLst>
                </p14:cNvPr>
                <p14:cNvContentPartPr/>
                <p14:nvPr/>
              </p14:nvContentPartPr>
              <p14:xfrm>
                <a:off x="11261410" y="998369"/>
                <a:ext cx="19296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1957DB-4089-D27D-FDB0-5394A85FAE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52770" y="989729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9D61E7-BC5F-5BB5-F971-F89799D6D13C}"/>
                    </a:ext>
                  </a:extLst>
                </p14:cNvPr>
                <p14:cNvContentPartPr/>
                <p14:nvPr/>
              </p14:nvContentPartPr>
              <p14:xfrm>
                <a:off x="4607530" y="1562129"/>
                <a:ext cx="613800" cy="27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9D61E7-BC5F-5BB5-F971-F89799D6D1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98530" y="1553129"/>
                  <a:ext cx="631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DC536A-A9AB-0E19-2E04-88294E66D43F}"/>
                    </a:ext>
                  </a:extLst>
                </p14:cNvPr>
                <p14:cNvContentPartPr/>
                <p14:nvPr/>
              </p14:nvContentPartPr>
              <p14:xfrm>
                <a:off x="5593210" y="1523609"/>
                <a:ext cx="1869840" cy="32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DC536A-A9AB-0E19-2E04-88294E66D4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4570" y="1514969"/>
                  <a:ext cx="1887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41176C-07F4-8F39-2036-70E51C416A97}"/>
                    </a:ext>
                  </a:extLst>
                </p14:cNvPr>
                <p14:cNvContentPartPr/>
                <p14:nvPr/>
              </p14:nvContentPartPr>
              <p14:xfrm>
                <a:off x="7702090" y="1626569"/>
                <a:ext cx="379440" cy="177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41176C-07F4-8F39-2036-70E51C416A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93090" y="1617569"/>
                  <a:ext cx="39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0EB479A-D867-5611-7C12-7F96DB82CC4A}"/>
                    </a:ext>
                  </a:extLst>
                </p14:cNvPr>
                <p14:cNvContentPartPr/>
                <p14:nvPr/>
              </p14:nvContentPartPr>
              <p14:xfrm>
                <a:off x="7982530" y="1508129"/>
                <a:ext cx="2124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0EB479A-D867-5611-7C12-7F96DB82CC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73890" y="149912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AC3463-FFDF-70E4-FE52-3BDE55090E69}"/>
                    </a:ext>
                  </a:extLst>
                </p14:cNvPr>
                <p14:cNvContentPartPr/>
                <p14:nvPr/>
              </p14:nvContentPartPr>
              <p14:xfrm>
                <a:off x="8365930" y="1549169"/>
                <a:ext cx="1488960" cy="47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AC3463-FFDF-70E4-FE52-3BDE55090E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57290" y="1540169"/>
                  <a:ext cx="15066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86C791-FAE8-588C-36AB-75F396272C9D}"/>
                    </a:ext>
                  </a:extLst>
                </p14:cNvPr>
                <p14:cNvContentPartPr/>
                <p14:nvPr/>
              </p14:nvContentPartPr>
              <p14:xfrm>
                <a:off x="9960010" y="1453409"/>
                <a:ext cx="1005840" cy="38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86C791-FAE8-588C-36AB-75F396272C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51010" y="1444769"/>
                  <a:ext cx="10234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DC0079-66B1-5DFD-4A4D-6D14280BBD52}"/>
              </a:ext>
            </a:extLst>
          </p:cNvPr>
          <p:cNvGrpSpPr/>
          <p:nvPr/>
        </p:nvGrpSpPr>
        <p:grpSpPr>
          <a:xfrm>
            <a:off x="2393530" y="2345129"/>
            <a:ext cx="2140200" cy="949680"/>
            <a:chOff x="2393530" y="2345129"/>
            <a:chExt cx="2140200" cy="9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AC2393-7FDA-2C51-8D7F-A1592D5136D2}"/>
                    </a:ext>
                  </a:extLst>
                </p14:cNvPr>
                <p14:cNvContentPartPr/>
                <p14:nvPr/>
              </p14:nvContentPartPr>
              <p14:xfrm>
                <a:off x="2411890" y="2545649"/>
                <a:ext cx="147240" cy="30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AC2393-7FDA-2C51-8D7F-A1592D5136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02890" y="2536649"/>
                  <a:ext cx="164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151E6F-A4D2-411F-5FE9-1AB59728C7BE}"/>
                    </a:ext>
                  </a:extLst>
                </p14:cNvPr>
                <p14:cNvContentPartPr/>
                <p14:nvPr/>
              </p14:nvContentPartPr>
              <p14:xfrm>
                <a:off x="2393530" y="2520809"/>
                <a:ext cx="313200" cy="5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151E6F-A4D2-411F-5FE9-1AB59728C7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84890" y="2511809"/>
                  <a:ext cx="330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1A5A39-0B65-0213-665D-E7A7D2E99EE6}"/>
                    </a:ext>
                  </a:extLst>
                </p14:cNvPr>
                <p14:cNvContentPartPr/>
                <p14:nvPr/>
              </p14:nvContentPartPr>
              <p14:xfrm>
                <a:off x="2658130" y="2406689"/>
                <a:ext cx="282960" cy="40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1A5A39-0B65-0213-665D-E7A7D2E99E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9130" y="2398049"/>
                  <a:ext cx="300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B8B9D9-E5A6-137D-6974-B429411DB41E}"/>
                    </a:ext>
                  </a:extLst>
                </p14:cNvPr>
                <p14:cNvContentPartPr/>
                <p14:nvPr/>
              </p14:nvContentPartPr>
              <p14:xfrm>
                <a:off x="3644170" y="2477609"/>
                <a:ext cx="270000" cy="257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B8B9D9-E5A6-137D-6974-B429411DB4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35530" y="2468609"/>
                  <a:ext cx="287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E78D72-9504-D5F9-9350-6A4DD35A27EA}"/>
                    </a:ext>
                  </a:extLst>
                </p14:cNvPr>
                <p14:cNvContentPartPr/>
                <p14:nvPr/>
              </p14:nvContentPartPr>
              <p14:xfrm>
                <a:off x="3476410" y="2992409"/>
                <a:ext cx="186840" cy="23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E78D72-9504-D5F9-9350-6A4DD35A27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7410" y="2983769"/>
                  <a:ext cx="204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2521B9-2C1E-4B9D-2CB0-4043A449B69B}"/>
                    </a:ext>
                  </a:extLst>
                </p14:cNvPr>
                <p14:cNvContentPartPr/>
                <p14:nvPr/>
              </p14:nvContentPartPr>
              <p14:xfrm>
                <a:off x="3480370" y="3132449"/>
                <a:ext cx="14184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2521B9-2C1E-4B9D-2CB0-4043A449B6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71730" y="3123449"/>
                  <a:ext cx="159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7DDEF8-11EA-9529-AEA0-4EFE5AE620E5}"/>
                    </a:ext>
                  </a:extLst>
                </p14:cNvPr>
                <p14:cNvContentPartPr/>
                <p14:nvPr/>
              </p14:nvContentPartPr>
              <p14:xfrm>
                <a:off x="3741730" y="3039569"/>
                <a:ext cx="157320" cy="3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7DDEF8-11EA-9529-AEA0-4EFE5AE620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3090" y="3030569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22A0CE-5510-8FFD-1E59-07E9FE88DED8}"/>
                    </a:ext>
                  </a:extLst>
                </p14:cNvPr>
                <p14:cNvContentPartPr/>
                <p14:nvPr/>
              </p14:nvContentPartPr>
              <p14:xfrm>
                <a:off x="4007050" y="2959649"/>
                <a:ext cx="181080" cy="234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22A0CE-5510-8FFD-1E59-07E9FE88DE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8050" y="2950649"/>
                  <a:ext cx="198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11EC34-2EEE-4732-1EB1-12C1E2431DC1}"/>
                    </a:ext>
                  </a:extLst>
                </p14:cNvPr>
                <p14:cNvContentPartPr/>
                <p14:nvPr/>
              </p14:nvContentPartPr>
              <p14:xfrm>
                <a:off x="3181570" y="2417489"/>
                <a:ext cx="261360" cy="877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11EC34-2EEE-4732-1EB1-12C1E2431D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72930" y="2408849"/>
                  <a:ext cx="2790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9DFCE9-BF17-A60F-8A10-9476679EF116}"/>
                    </a:ext>
                  </a:extLst>
                </p14:cNvPr>
                <p14:cNvContentPartPr/>
                <p14:nvPr/>
              </p14:nvContentPartPr>
              <p14:xfrm>
                <a:off x="4278490" y="2345129"/>
                <a:ext cx="255240" cy="945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9DFCE9-BF17-A60F-8A10-9476679EF1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9850" y="2336129"/>
                  <a:ext cx="272880" cy="9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F628F6-5654-0A95-584B-12068C86613B}"/>
              </a:ext>
            </a:extLst>
          </p:cNvPr>
          <p:cNvGrpSpPr/>
          <p:nvPr/>
        </p:nvGrpSpPr>
        <p:grpSpPr>
          <a:xfrm>
            <a:off x="4661530" y="2195729"/>
            <a:ext cx="3063240" cy="1014480"/>
            <a:chOff x="4661530" y="2195729"/>
            <a:chExt cx="3063240" cy="10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D24857-69F8-2F02-7954-0F21EF016497}"/>
                    </a:ext>
                  </a:extLst>
                </p14:cNvPr>
                <p14:cNvContentPartPr/>
                <p14:nvPr/>
              </p14:nvContentPartPr>
              <p14:xfrm>
                <a:off x="6219970" y="2256929"/>
                <a:ext cx="1110240" cy="45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D24857-69F8-2F02-7954-0F21EF0164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11330" y="2247929"/>
                  <a:ext cx="11278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423A9E-BAB1-486C-8E71-0108AE5365C7}"/>
                    </a:ext>
                  </a:extLst>
                </p14:cNvPr>
                <p14:cNvContentPartPr/>
                <p14:nvPr/>
              </p14:nvContentPartPr>
              <p14:xfrm>
                <a:off x="6738730" y="2336489"/>
                <a:ext cx="328320" cy="5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423A9E-BAB1-486C-8E71-0108AE5365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9730" y="2327489"/>
                  <a:ext cx="345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63D65F-1646-C812-6563-B378FCEA2A33}"/>
                    </a:ext>
                  </a:extLst>
                </p14:cNvPr>
                <p14:cNvContentPartPr/>
                <p14:nvPr/>
              </p14:nvContentPartPr>
              <p14:xfrm>
                <a:off x="4661530" y="2535209"/>
                <a:ext cx="1047960" cy="360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63D65F-1646-C812-6563-B378FCEA2A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2530" y="2526569"/>
                  <a:ext cx="1065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80655A-1554-0D51-1676-3EDD485ECB39}"/>
                    </a:ext>
                  </a:extLst>
                </p14:cNvPr>
                <p14:cNvContentPartPr/>
                <p14:nvPr/>
              </p14:nvContentPartPr>
              <p14:xfrm>
                <a:off x="5567650" y="2583809"/>
                <a:ext cx="220320" cy="6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80655A-1554-0D51-1676-3EDD485ECB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59010" y="2575169"/>
                  <a:ext cx="237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90F6B31-5CF3-8F21-87DD-EA30320F4344}"/>
                    </a:ext>
                  </a:extLst>
                </p14:cNvPr>
                <p14:cNvContentPartPr/>
                <p14:nvPr/>
              </p14:nvContentPartPr>
              <p14:xfrm>
                <a:off x="6048250" y="2734649"/>
                <a:ext cx="127224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90F6B31-5CF3-8F21-87DD-EA30320F43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39610" y="2725649"/>
                  <a:ext cx="1289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E76DBE-D788-5988-BB3D-AE2140092A86}"/>
                    </a:ext>
                  </a:extLst>
                </p14:cNvPr>
                <p14:cNvContentPartPr/>
                <p14:nvPr/>
              </p14:nvContentPartPr>
              <p14:xfrm>
                <a:off x="6634690" y="2759849"/>
                <a:ext cx="325080" cy="28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E76DBE-D788-5988-BB3D-AE2140092A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25690" y="2750849"/>
                  <a:ext cx="342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E4ABC0-84FB-05F6-3D58-0DE2402106CB}"/>
                    </a:ext>
                  </a:extLst>
                </p14:cNvPr>
                <p14:cNvContentPartPr/>
                <p14:nvPr/>
              </p14:nvContentPartPr>
              <p14:xfrm>
                <a:off x="5862850" y="2195729"/>
                <a:ext cx="413640" cy="94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E4ABC0-84FB-05F6-3D58-0DE240210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53850" y="2187089"/>
                  <a:ext cx="431280" cy="9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085B4E-D8DD-CB08-DCAC-D2942C00D433}"/>
                    </a:ext>
                  </a:extLst>
                </p14:cNvPr>
                <p14:cNvContentPartPr/>
                <p14:nvPr/>
              </p14:nvContentPartPr>
              <p14:xfrm>
                <a:off x="7370890" y="2243609"/>
                <a:ext cx="353880" cy="966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085B4E-D8DD-CB08-DCAC-D2942C00D4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1890" y="2234609"/>
                  <a:ext cx="371520" cy="9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2E42F3-46A8-1535-69D7-30807A49D20D}"/>
              </a:ext>
            </a:extLst>
          </p:cNvPr>
          <p:cNvGrpSpPr/>
          <p:nvPr/>
        </p:nvGrpSpPr>
        <p:grpSpPr>
          <a:xfrm>
            <a:off x="7846090" y="2296529"/>
            <a:ext cx="2015640" cy="457560"/>
            <a:chOff x="7846090" y="2296529"/>
            <a:chExt cx="201564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9794E9-9B6B-6017-C3D5-23EE58CF10F2}"/>
                    </a:ext>
                  </a:extLst>
                </p14:cNvPr>
                <p14:cNvContentPartPr/>
                <p14:nvPr/>
              </p14:nvContentPartPr>
              <p14:xfrm>
                <a:off x="7846090" y="2296529"/>
                <a:ext cx="1148760" cy="45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9794E9-9B6B-6017-C3D5-23EE58CF10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7090" y="2287889"/>
                  <a:ext cx="11664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8B87A0-A804-84EA-4982-B22AB908F42B}"/>
                    </a:ext>
                  </a:extLst>
                </p14:cNvPr>
                <p14:cNvContentPartPr/>
                <p14:nvPr/>
              </p14:nvContentPartPr>
              <p14:xfrm>
                <a:off x="8527570" y="2407409"/>
                <a:ext cx="304920" cy="8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8B87A0-A804-84EA-4982-B22AB908F4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18570" y="2398409"/>
                  <a:ext cx="322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D8A625-CA01-651A-3B42-73C69287720D}"/>
                    </a:ext>
                  </a:extLst>
                </p14:cNvPr>
                <p14:cNvContentPartPr/>
                <p14:nvPr/>
              </p14:nvContentPartPr>
              <p14:xfrm>
                <a:off x="8065330" y="2409929"/>
                <a:ext cx="411120" cy="7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D8A625-CA01-651A-3B42-73C6928772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56330" y="2401289"/>
                  <a:ext cx="428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C210EF-57A9-479E-06AE-1E7B6679C0A1}"/>
                    </a:ext>
                  </a:extLst>
                </p14:cNvPr>
                <p14:cNvContentPartPr/>
                <p14:nvPr/>
              </p14:nvContentPartPr>
              <p14:xfrm>
                <a:off x="9302290" y="2515409"/>
                <a:ext cx="559440" cy="190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C210EF-57A9-479E-06AE-1E7B6679C0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93290" y="2506409"/>
                  <a:ext cx="5770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A0C93C-E34B-0CDA-0DE2-82B610F56D0E}"/>
              </a:ext>
            </a:extLst>
          </p:cNvPr>
          <p:cNvGrpSpPr/>
          <p:nvPr/>
        </p:nvGrpSpPr>
        <p:grpSpPr>
          <a:xfrm>
            <a:off x="10190050" y="2332889"/>
            <a:ext cx="1636200" cy="477720"/>
            <a:chOff x="10190050" y="2332889"/>
            <a:chExt cx="16362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7E9800-0B64-8DDF-1824-8AC54BF0A5AC}"/>
                    </a:ext>
                  </a:extLst>
                </p14:cNvPr>
                <p14:cNvContentPartPr/>
                <p14:nvPr/>
              </p14:nvContentPartPr>
              <p14:xfrm>
                <a:off x="10190050" y="2332889"/>
                <a:ext cx="1636200" cy="47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7E9800-0B64-8DDF-1824-8AC54BF0A5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1410" y="2323889"/>
                  <a:ext cx="16538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89B8AC5-16CB-34F7-2FB0-79A4984B3534}"/>
                    </a:ext>
                  </a:extLst>
                </p14:cNvPr>
                <p14:cNvContentPartPr/>
                <p14:nvPr/>
              </p14:nvContentPartPr>
              <p14:xfrm>
                <a:off x="11460490" y="2362769"/>
                <a:ext cx="42120" cy="39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89B8AC5-16CB-34F7-2FB0-79A4984B35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51850" y="2353769"/>
                  <a:ext cx="597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E8D5236-8533-5619-1186-35DC18E86B93}"/>
                  </a:ext>
                </a:extLst>
              </p14:cNvPr>
              <p14:cNvContentPartPr/>
              <p14:nvPr/>
            </p14:nvContentPartPr>
            <p14:xfrm>
              <a:off x="1061530" y="4421969"/>
              <a:ext cx="1179000" cy="1006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E8D5236-8533-5619-1186-35DC18E86B9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52530" y="4413329"/>
                <a:ext cx="1196640" cy="10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6D26ACC-5F0D-EA13-20AE-67C9331B06ED}"/>
              </a:ext>
            </a:extLst>
          </p:cNvPr>
          <p:cNvGrpSpPr/>
          <p:nvPr/>
        </p:nvGrpSpPr>
        <p:grpSpPr>
          <a:xfrm>
            <a:off x="687850" y="4060169"/>
            <a:ext cx="2045520" cy="1581480"/>
            <a:chOff x="687850" y="4060169"/>
            <a:chExt cx="2045520" cy="15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1EC63A-5F5B-3A82-9723-E54C7A5F67ED}"/>
                    </a:ext>
                  </a:extLst>
                </p14:cNvPr>
                <p14:cNvContentPartPr/>
                <p14:nvPr/>
              </p14:nvContentPartPr>
              <p14:xfrm>
                <a:off x="1611610" y="4060169"/>
                <a:ext cx="66600" cy="1581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1EC63A-5F5B-3A82-9723-E54C7A5F67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02970" y="4051529"/>
                  <a:ext cx="84240" cy="15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82B38E-89C9-C3E5-3D97-DC4089E60BE9}"/>
                    </a:ext>
                  </a:extLst>
                </p14:cNvPr>
                <p14:cNvContentPartPr/>
                <p14:nvPr/>
              </p14:nvContentPartPr>
              <p14:xfrm>
                <a:off x="687850" y="4737329"/>
                <a:ext cx="2045520" cy="20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82B38E-89C9-C3E5-3D97-DC4089E60B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8850" y="4728689"/>
                  <a:ext cx="2063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56AB35-5072-175D-EFD9-8009AA89EE9A}"/>
                    </a:ext>
                  </a:extLst>
                </p14:cNvPr>
                <p14:cNvContentPartPr/>
                <p14:nvPr/>
              </p14:nvContentPartPr>
              <p14:xfrm>
                <a:off x="943810" y="4308929"/>
                <a:ext cx="1401120" cy="1139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56AB35-5072-175D-EFD9-8009AA89EE9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4810" y="4299929"/>
                  <a:ext cx="1418760" cy="11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E5FB11-2BF4-EB2C-3540-CAFE5C41466C}"/>
                    </a:ext>
                  </a:extLst>
                </p14:cNvPr>
                <p14:cNvContentPartPr/>
                <p14:nvPr/>
              </p14:nvContentPartPr>
              <p14:xfrm>
                <a:off x="1412170" y="4463009"/>
                <a:ext cx="241560" cy="945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E5FB11-2BF4-EB2C-3540-CAFE5C4146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03530" y="4454369"/>
                  <a:ext cx="259200" cy="9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077E99E-DB46-FDBD-C179-283B0662275E}"/>
              </a:ext>
            </a:extLst>
          </p:cNvPr>
          <p:cNvGrpSpPr/>
          <p:nvPr/>
        </p:nvGrpSpPr>
        <p:grpSpPr>
          <a:xfrm>
            <a:off x="719170" y="5515649"/>
            <a:ext cx="234360" cy="387360"/>
            <a:chOff x="719170" y="5515649"/>
            <a:chExt cx="23436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909C40-BAEB-89C6-F21A-FA153A06A5A8}"/>
                    </a:ext>
                  </a:extLst>
                </p14:cNvPr>
                <p14:cNvContentPartPr/>
                <p14:nvPr/>
              </p14:nvContentPartPr>
              <p14:xfrm>
                <a:off x="719170" y="5515649"/>
                <a:ext cx="127440" cy="28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909C40-BAEB-89C6-F21A-FA153A06A5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0170" y="5506649"/>
                  <a:ext cx="145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656BCB-C169-F693-0078-D4E8A2612D93}"/>
                    </a:ext>
                  </a:extLst>
                </p14:cNvPr>
                <p14:cNvContentPartPr/>
                <p14:nvPr/>
              </p14:nvContentPartPr>
              <p14:xfrm>
                <a:off x="823570" y="5797889"/>
                <a:ext cx="94680" cy="105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656BCB-C169-F693-0078-D4E8A2612D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4570" y="5789249"/>
                  <a:ext cx="112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50B2873-5ED3-B8B5-2D24-02E8F85E4558}"/>
                    </a:ext>
                  </a:extLst>
                </p14:cNvPr>
                <p14:cNvContentPartPr/>
                <p14:nvPr/>
              </p14:nvContentPartPr>
              <p14:xfrm>
                <a:off x="783250" y="5786009"/>
                <a:ext cx="170280" cy="11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50B2873-5ED3-B8B5-2D24-02E8F85E45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610" y="5777369"/>
                  <a:ext cx="1879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D96EEC-55B0-85EE-DF33-E79C149039E4}"/>
              </a:ext>
            </a:extLst>
          </p:cNvPr>
          <p:cNvGrpSpPr/>
          <p:nvPr/>
        </p:nvGrpSpPr>
        <p:grpSpPr>
          <a:xfrm>
            <a:off x="2801050" y="4703849"/>
            <a:ext cx="266040" cy="433080"/>
            <a:chOff x="2801050" y="4703849"/>
            <a:chExt cx="2660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5F5942-CD14-3879-689B-9426570A4757}"/>
                    </a:ext>
                  </a:extLst>
                </p14:cNvPr>
                <p14:cNvContentPartPr/>
                <p14:nvPr/>
              </p14:nvContentPartPr>
              <p14:xfrm>
                <a:off x="2820490" y="4717169"/>
                <a:ext cx="19080" cy="22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5F5942-CD14-3879-689B-9426570A47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11490" y="4708529"/>
                  <a:ext cx="36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88260F-02B7-20C8-6E09-C1ED24394FC8}"/>
                    </a:ext>
                  </a:extLst>
                </p14:cNvPr>
                <p14:cNvContentPartPr/>
                <p14:nvPr/>
              </p14:nvContentPartPr>
              <p14:xfrm>
                <a:off x="2801050" y="4703849"/>
                <a:ext cx="98280" cy="78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88260F-02B7-20C8-6E09-C1ED24394F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92410" y="4695209"/>
                  <a:ext cx="115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CD21A1D-718B-AFD4-B7BF-FFDB9FB33534}"/>
                    </a:ext>
                  </a:extLst>
                </p14:cNvPr>
                <p14:cNvContentPartPr/>
                <p14:nvPr/>
              </p14:nvContentPartPr>
              <p14:xfrm>
                <a:off x="2905090" y="4946849"/>
                <a:ext cx="162000" cy="19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CD21A1D-718B-AFD4-B7BF-FFDB9FB335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96450" y="4938209"/>
                  <a:ext cx="1796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A9606E9-85A0-3018-60A6-45E2B63FE2F1}"/>
              </a:ext>
            </a:extLst>
          </p:cNvPr>
          <p:cNvGrpSpPr/>
          <p:nvPr/>
        </p:nvGrpSpPr>
        <p:grpSpPr>
          <a:xfrm>
            <a:off x="1566610" y="3747689"/>
            <a:ext cx="264240" cy="297360"/>
            <a:chOff x="1566610" y="3747689"/>
            <a:chExt cx="2642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530DFEA-D5A2-E659-21D7-949155155F13}"/>
                    </a:ext>
                  </a:extLst>
                </p14:cNvPr>
                <p14:cNvContentPartPr/>
                <p14:nvPr/>
              </p14:nvContentPartPr>
              <p14:xfrm>
                <a:off x="1566610" y="3747689"/>
                <a:ext cx="10656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530DFEA-D5A2-E659-21D7-949155155F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57970" y="3739049"/>
                  <a:ext cx="124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0455036-B44C-2ADA-13C4-B90434D93894}"/>
                    </a:ext>
                  </a:extLst>
                </p14:cNvPr>
                <p14:cNvContentPartPr/>
                <p14:nvPr/>
              </p14:nvContentPartPr>
              <p14:xfrm>
                <a:off x="1692250" y="3967649"/>
                <a:ext cx="138600" cy="77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0455036-B44C-2ADA-13C4-B90434D938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3610" y="3958649"/>
                  <a:ext cx="15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03BDE4C-5575-0459-2970-9001DC4FCC32}"/>
                    </a:ext>
                  </a:extLst>
                </p14:cNvPr>
                <p14:cNvContentPartPr/>
                <p14:nvPr/>
              </p14:nvContentPartPr>
              <p14:xfrm>
                <a:off x="1672090" y="3991409"/>
                <a:ext cx="121680" cy="10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03BDE4C-5575-0459-2970-9001DC4FCC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63450" y="3982409"/>
                  <a:ext cx="139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5079038-7768-3254-DA2E-55416170DD92}"/>
              </a:ext>
            </a:extLst>
          </p:cNvPr>
          <p:cNvGrpSpPr/>
          <p:nvPr/>
        </p:nvGrpSpPr>
        <p:grpSpPr>
          <a:xfrm>
            <a:off x="3578290" y="3657689"/>
            <a:ext cx="5946480" cy="587880"/>
            <a:chOff x="3578290" y="3657689"/>
            <a:chExt cx="59464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63F888-883C-9C58-EB56-4A7D7A8527BE}"/>
                    </a:ext>
                  </a:extLst>
                </p14:cNvPr>
                <p14:cNvContentPartPr/>
                <p14:nvPr/>
              </p14:nvContentPartPr>
              <p14:xfrm>
                <a:off x="3578290" y="3962969"/>
                <a:ext cx="40320" cy="231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63F888-883C-9C58-EB56-4A7D7A8527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69650" y="3953969"/>
                  <a:ext cx="57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9134B5-7286-7DFD-CC55-75BD8F362F5A}"/>
                    </a:ext>
                  </a:extLst>
                </p14:cNvPr>
                <p14:cNvContentPartPr/>
                <p14:nvPr/>
              </p14:nvContentPartPr>
              <p14:xfrm>
                <a:off x="3588370" y="3964409"/>
                <a:ext cx="221040" cy="4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9134B5-7286-7DFD-CC55-75BD8F362F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79730" y="3955769"/>
                  <a:ext cx="238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E4C0BA-B50F-A6B3-4D78-E9144DAB037B}"/>
                    </a:ext>
                  </a:extLst>
                </p14:cNvPr>
                <p14:cNvContentPartPr/>
                <p14:nvPr/>
              </p14:nvContentPartPr>
              <p14:xfrm>
                <a:off x="3599530" y="4046129"/>
                <a:ext cx="141120" cy="1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E4C0BA-B50F-A6B3-4D78-E9144DAB03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0890" y="4037129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F1C66D-D7CF-612D-D89E-B91CB4C46679}"/>
                    </a:ext>
                  </a:extLst>
                </p14:cNvPr>
                <p14:cNvContentPartPr/>
                <p14:nvPr/>
              </p14:nvContentPartPr>
              <p14:xfrm>
                <a:off x="3794290" y="4028129"/>
                <a:ext cx="724320" cy="18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F1C66D-D7CF-612D-D89E-B91CB4C466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85650" y="4019129"/>
                  <a:ext cx="741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17B618-CFEC-C437-BFFD-688FC08943B4}"/>
                    </a:ext>
                  </a:extLst>
                </p14:cNvPr>
                <p14:cNvContentPartPr/>
                <p14:nvPr/>
              </p14:nvContentPartPr>
              <p14:xfrm>
                <a:off x="4405570" y="3946409"/>
                <a:ext cx="2592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17B618-CFEC-C437-BFFD-688FC08943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96570" y="393740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48875B-1882-68BB-DD9A-80A665190928}"/>
                    </a:ext>
                  </a:extLst>
                </p14:cNvPr>
                <p14:cNvContentPartPr/>
                <p14:nvPr/>
              </p14:nvContentPartPr>
              <p14:xfrm>
                <a:off x="4764850" y="3744089"/>
                <a:ext cx="956880" cy="501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48875B-1882-68BB-DD9A-80A6651909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56210" y="3735089"/>
                  <a:ext cx="9745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2AD6DB-44B0-801B-F542-8F937D120901}"/>
                    </a:ext>
                  </a:extLst>
                </p14:cNvPr>
                <p14:cNvContentPartPr/>
                <p14:nvPr/>
              </p14:nvContentPartPr>
              <p14:xfrm>
                <a:off x="5816770" y="3971609"/>
                <a:ext cx="389160" cy="165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2AD6DB-44B0-801B-F542-8F937D1209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08130" y="3962609"/>
                  <a:ext cx="406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DE274B-8480-5E04-A0D8-907E00860002}"/>
                    </a:ext>
                  </a:extLst>
                </p14:cNvPr>
                <p14:cNvContentPartPr/>
                <p14:nvPr/>
              </p14:nvContentPartPr>
              <p14:xfrm>
                <a:off x="5994610" y="3893129"/>
                <a:ext cx="42840" cy="15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DE274B-8480-5E04-A0D8-907E008600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85970" y="3884489"/>
                  <a:ext cx="60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D61008C-2C02-BDE7-9C79-B9E8DA7B16BB}"/>
                    </a:ext>
                  </a:extLst>
                </p14:cNvPr>
                <p14:cNvContentPartPr/>
                <p14:nvPr/>
              </p14:nvContentPartPr>
              <p14:xfrm>
                <a:off x="6381250" y="3657689"/>
                <a:ext cx="1716480" cy="448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D61008C-2C02-BDE7-9C79-B9E8DA7B16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2610" y="3649049"/>
                  <a:ext cx="1734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BC7549-3D17-795E-8371-6B67F52545EB}"/>
                    </a:ext>
                  </a:extLst>
                </p14:cNvPr>
                <p14:cNvContentPartPr/>
                <p14:nvPr/>
              </p14:nvContentPartPr>
              <p14:xfrm>
                <a:off x="7548370" y="3749129"/>
                <a:ext cx="288720" cy="1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BC7549-3D17-795E-8371-6B67F52545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9730" y="3740129"/>
                  <a:ext cx="30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BE1B29-AC3E-C461-08F4-895D08CAA77E}"/>
                    </a:ext>
                  </a:extLst>
                </p14:cNvPr>
                <p14:cNvContentPartPr/>
                <p14:nvPr/>
              </p14:nvContentPartPr>
              <p14:xfrm>
                <a:off x="8309410" y="3762089"/>
                <a:ext cx="1215360" cy="402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BE1B29-AC3E-C461-08F4-895D08CAA7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00770" y="3753449"/>
                  <a:ext cx="123300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3C7FFC9-8B51-512B-C30D-796106D23AB6}"/>
              </a:ext>
            </a:extLst>
          </p:cNvPr>
          <p:cNvGrpSpPr/>
          <p:nvPr/>
        </p:nvGrpSpPr>
        <p:grpSpPr>
          <a:xfrm>
            <a:off x="3843610" y="4236929"/>
            <a:ext cx="8112960" cy="1154520"/>
            <a:chOff x="3843610" y="4236929"/>
            <a:chExt cx="8112960" cy="11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C096FB-4E77-ED2E-E200-261913E72347}"/>
                    </a:ext>
                  </a:extLst>
                </p14:cNvPr>
                <p14:cNvContentPartPr/>
                <p14:nvPr/>
              </p14:nvContentPartPr>
              <p14:xfrm>
                <a:off x="9703690" y="4425569"/>
                <a:ext cx="987120" cy="324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C096FB-4E77-ED2E-E200-261913E723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94690" y="4416569"/>
                  <a:ext cx="1004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9F1FAE-F5B5-8FF8-BA7B-F23875ABAD3F}"/>
                    </a:ext>
                  </a:extLst>
                </p14:cNvPr>
                <p14:cNvContentPartPr/>
                <p14:nvPr/>
              </p14:nvContentPartPr>
              <p14:xfrm>
                <a:off x="10791970" y="4510529"/>
                <a:ext cx="112320" cy="23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9F1FAE-F5B5-8FF8-BA7B-F23875ABAD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2970" y="4501529"/>
                  <a:ext cx="12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1899A1-BF21-37A6-9195-F5A4C028D7D3}"/>
                    </a:ext>
                  </a:extLst>
                </p14:cNvPr>
                <p14:cNvContentPartPr/>
                <p14:nvPr/>
              </p14:nvContentPartPr>
              <p14:xfrm>
                <a:off x="11043250" y="4432769"/>
                <a:ext cx="138960" cy="17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1899A1-BF21-37A6-9195-F5A4C028D7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34250" y="4423769"/>
                  <a:ext cx="156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A50C20-EFBD-62A8-68E0-DEDC78ADDD3D}"/>
                    </a:ext>
                  </a:extLst>
                </p14:cNvPr>
                <p14:cNvContentPartPr/>
                <p14:nvPr/>
              </p14:nvContentPartPr>
              <p14:xfrm>
                <a:off x="11267890" y="4236929"/>
                <a:ext cx="688680" cy="342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A50C20-EFBD-62A8-68E0-DEDC78ADDD3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59250" y="4227929"/>
                  <a:ext cx="706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70682D-9077-A817-78AC-528E22B7EF62}"/>
                    </a:ext>
                  </a:extLst>
                </p14:cNvPr>
                <p14:cNvContentPartPr/>
                <p14:nvPr/>
              </p14:nvContentPartPr>
              <p14:xfrm>
                <a:off x="4538770" y="4458329"/>
                <a:ext cx="77400" cy="24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70682D-9077-A817-78AC-528E22B7EF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30130" y="4449329"/>
                  <a:ext cx="95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7A0400-C007-A2BF-2EFC-95422F0D9021}"/>
                    </a:ext>
                  </a:extLst>
                </p14:cNvPr>
                <p14:cNvContentPartPr/>
                <p14:nvPr/>
              </p14:nvContentPartPr>
              <p14:xfrm>
                <a:off x="4468210" y="4436729"/>
                <a:ext cx="187920" cy="4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7A0400-C007-A2BF-2EFC-95422F0D90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59210" y="4428089"/>
                  <a:ext cx="205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D11F9E6-4903-07A7-1D61-293C2E97E4B6}"/>
                    </a:ext>
                  </a:extLst>
                </p14:cNvPr>
                <p14:cNvContentPartPr/>
                <p14:nvPr/>
              </p14:nvContentPartPr>
              <p14:xfrm>
                <a:off x="4625170" y="4390649"/>
                <a:ext cx="314640" cy="30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D11F9E6-4903-07A7-1D61-293C2E97E4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16530" y="4382009"/>
                  <a:ext cx="332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2366ED-536F-B19E-B4AD-F2198285E931}"/>
                    </a:ext>
                  </a:extLst>
                </p14:cNvPr>
                <p14:cNvContentPartPr/>
                <p14:nvPr/>
              </p14:nvContentPartPr>
              <p14:xfrm>
                <a:off x="5130250" y="4507649"/>
                <a:ext cx="114120" cy="18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2366ED-536F-B19E-B4AD-F2198285E9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1610" y="4498649"/>
                  <a:ext cx="13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0D78EF-6E35-71E2-B831-E5636502D313}"/>
                    </a:ext>
                  </a:extLst>
                </p14:cNvPr>
                <p14:cNvContentPartPr/>
                <p14:nvPr/>
              </p14:nvContentPartPr>
              <p14:xfrm>
                <a:off x="5331850" y="4339889"/>
                <a:ext cx="1010880" cy="358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0D78EF-6E35-71E2-B831-E5636502D3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23210" y="4331249"/>
                  <a:ext cx="10285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05A4DD-1326-8E41-E2BA-EB7BA76F6D1A}"/>
                    </a:ext>
                  </a:extLst>
                </p14:cNvPr>
                <p14:cNvContentPartPr/>
                <p14:nvPr/>
              </p14:nvContentPartPr>
              <p14:xfrm>
                <a:off x="6600490" y="4381289"/>
                <a:ext cx="209160" cy="45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05A4DD-1326-8E41-E2BA-EB7BA76F6D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91850" y="4372649"/>
                  <a:ext cx="226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CB8C56-3C97-7B45-3230-F1DA937C5D18}"/>
                    </a:ext>
                  </a:extLst>
                </p14:cNvPr>
                <p14:cNvContentPartPr/>
                <p14:nvPr/>
              </p14:nvContentPartPr>
              <p14:xfrm>
                <a:off x="7061650" y="4240529"/>
                <a:ext cx="969480" cy="42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CB8C56-3C97-7B45-3230-F1DA937C5D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52650" y="4231889"/>
                  <a:ext cx="987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F73F25-62AC-01B3-B5AF-F4C6AA0E0F4C}"/>
                    </a:ext>
                  </a:extLst>
                </p14:cNvPr>
                <p14:cNvContentPartPr/>
                <p14:nvPr/>
              </p14:nvContentPartPr>
              <p14:xfrm>
                <a:off x="7550890" y="4349969"/>
                <a:ext cx="300600" cy="3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F73F25-62AC-01B3-B5AF-F4C6AA0E0F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41890" y="4340969"/>
                  <a:ext cx="318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9C12A3-79D3-32B6-038C-0B62DEF11C29}"/>
                    </a:ext>
                  </a:extLst>
                </p14:cNvPr>
                <p14:cNvContentPartPr/>
                <p14:nvPr/>
              </p14:nvContentPartPr>
              <p14:xfrm>
                <a:off x="7283410" y="4385249"/>
                <a:ext cx="270360" cy="2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9C12A3-79D3-32B6-038C-0B62DEF11C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74410" y="4376609"/>
                  <a:ext cx="288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AF675B-1B60-E6A1-31E4-C455CFA11E9C}"/>
                    </a:ext>
                  </a:extLst>
                </p14:cNvPr>
                <p14:cNvContentPartPr/>
                <p14:nvPr/>
              </p14:nvContentPartPr>
              <p14:xfrm>
                <a:off x="8221930" y="4482449"/>
                <a:ext cx="527400" cy="28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AF675B-1B60-E6A1-31E4-C455CFA11E9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12930" y="4473449"/>
                  <a:ext cx="545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EA8C25-1130-E520-C2FD-A13112F7EA06}"/>
                    </a:ext>
                  </a:extLst>
                </p14:cNvPr>
                <p14:cNvContentPartPr/>
                <p14:nvPr/>
              </p14:nvContentPartPr>
              <p14:xfrm>
                <a:off x="8901250" y="4258529"/>
                <a:ext cx="609840" cy="37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EA8C25-1130-E520-C2FD-A13112F7EA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92250" y="4249889"/>
                  <a:ext cx="627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204FE6-E5B1-55C3-53E4-245787C14B55}"/>
                    </a:ext>
                  </a:extLst>
                </p14:cNvPr>
                <p14:cNvContentPartPr/>
                <p14:nvPr/>
              </p14:nvContentPartPr>
              <p14:xfrm>
                <a:off x="9282490" y="4310729"/>
                <a:ext cx="244440" cy="162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204FE6-E5B1-55C3-53E4-245787C14B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73490" y="4301729"/>
                  <a:ext cx="262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BA75452-C653-EA2C-83F7-1CB1331BD21A}"/>
                    </a:ext>
                  </a:extLst>
                </p14:cNvPr>
                <p14:cNvContentPartPr/>
                <p14:nvPr/>
              </p14:nvContentPartPr>
              <p14:xfrm>
                <a:off x="3843610" y="4955489"/>
                <a:ext cx="513720" cy="225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BA75452-C653-EA2C-83F7-1CB1331BD2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34610" y="4946489"/>
                  <a:ext cx="531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2242A25-6DD0-71C6-57FD-A4E8A5413316}"/>
                    </a:ext>
                  </a:extLst>
                </p14:cNvPr>
                <p14:cNvContentPartPr/>
                <p14:nvPr/>
              </p14:nvContentPartPr>
              <p14:xfrm>
                <a:off x="4625530" y="5020289"/>
                <a:ext cx="613800" cy="37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2242A25-6DD0-71C6-57FD-A4E8A54133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16890" y="5011289"/>
                  <a:ext cx="6314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092E47-0539-3ACB-8016-9E180993445A}"/>
                    </a:ext>
                  </a:extLst>
                </p14:cNvPr>
                <p14:cNvContentPartPr/>
                <p14:nvPr/>
              </p14:nvContentPartPr>
              <p14:xfrm>
                <a:off x="5462530" y="4961609"/>
                <a:ext cx="641520" cy="249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092E47-0539-3ACB-8016-9E18099344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53530" y="4952609"/>
                  <a:ext cx="659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9D5F03-E11B-08E3-6326-5AE374F1CD2A}"/>
                    </a:ext>
                  </a:extLst>
                </p14:cNvPr>
                <p14:cNvContentPartPr/>
                <p14:nvPr/>
              </p14:nvContentPartPr>
              <p14:xfrm>
                <a:off x="5863570" y="4975289"/>
                <a:ext cx="272520" cy="10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9D5F03-E11B-08E3-6326-5AE374F1CD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54930" y="4966289"/>
                  <a:ext cx="290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A7D572-11EC-81D6-B60A-70B761CB0CE9}"/>
                    </a:ext>
                  </a:extLst>
                </p14:cNvPr>
                <p14:cNvContentPartPr/>
                <p14:nvPr/>
              </p14:nvContentPartPr>
              <p14:xfrm>
                <a:off x="6342730" y="4782329"/>
                <a:ext cx="1309680" cy="426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A7D572-11EC-81D6-B60A-70B761CB0C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33730" y="4773689"/>
                  <a:ext cx="13273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7FA0BCD-71A3-9A46-160D-64AC83B1D32D}"/>
                    </a:ext>
                  </a:extLst>
                </p14:cNvPr>
                <p14:cNvContentPartPr/>
                <p14:nvPr/>
              </p14:nvContentPartPr>
              <p14:xfrm>
                <a:off x="7525690" y="4937489"/>
                <a:ext cx="155880" cy="19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7FA0BCD-71A3-9A46-160D-64AC83B1D3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17050" y="4928489"/>
                  <a:ext cx="173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E7D2546-3D85-E86A-E4B6-F51E2071CD0F}"/>
                    </a:ext>
                  </a:extLst>
                </p14:cNvPr>
                <p14:cNvContentPartPr/>
                <p14:nvPr/>
              </p14:nvContentPartPr>
              <p14:xfrm>
                <a:off x="7707130" y="4975289"/>
                <a:ext cx="423000" cy="177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E7D2546-3D85-E86A-E4B6-F51E2071CD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98130" y="4966289"/>
                  <a:ext cx="440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521D2D-AAE0-F2AD-ECBA-F7FF1AE1C594}"/>
                    </a:ext>
                  </a:extLst>
                </p14:cNvPr>
                <p14:cNvContentPartPr/>
                <p14:nvPr/>
              </p14:nvContentPartPr>
              <p14:xfrm>
                <a:off x="8436130" y="4972769"/>
                <a:ext cx="168120" cy="20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521D2D-AAE0-F2AD-ECBA-F7FF1AE1C5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27130" y="4963769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62F21C-9CB7-09CA-3875-F28D0B5D7311}"/>
                    </a:ext>
                  </a:extLst>
                </p14:cNvPr>
                <p14:cNvContentPartPr/>
                <p14:nvPr/>
              </p14:nvContentPartPr>
              <p14:xfrm>
                <a:off x="8680930" y="4795649"/>
                <a:ext cx="661320" cy="32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62F21C-9CB7-09CA-3875-F28D0B5D73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72290" y="4787009"/>
                  <a:ext cx="678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0BAC69-CBF2-A814-B5FF-53B22DB6A3F3}"/>
                    </a:ext>
                  </a:extLst>
                </p14:cNvPr>
                <p14:cNvContentPartPr/>
                <p14:nvPr/>
              </p14:nvContentPartPr>
              <p14:xfrm>
                <a:off x="9365650" y="4996889"/>
                <a:ext cx="117360" cy="13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0BAC69-CBF2-A814-B5FF-53B22DB6A3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56650" y="4987889"/>
                  <a:ext cx="135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5DB896-1374-C3A6-1D14-093FB4CBCB89}"/>
                    </a:ext>
                  </a:extLst>
                </p14:cNvPr>
                <p14:cNvContentPartPr/>
                <p14:nvPr/>
              </p14:nvContentPartPr>
              <p14:xfrm>
                <a:off x="9835450" y="4991129"/>
                <a:ext cx="29520" cy="158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5DB896-1374-C3A6-1D14-093FB4CBCB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26810" y="4982129"/>
                  <a:ext cx="47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FE0211-D8E0-9949-8CE2-9415393E0D57}"/>
                    </a:ext>
                  </a:extLst>
                </p14:cNvPr>
                <p14:cNvContentPartPr/>
                <p14:nvPr/>
              </p14:nvContentPartPr>
              <p14:xfrm>
                <a:off x="9840490" y="4950449"/>
                <a:ext cx="84600" cy="1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FE0211-D8E0-9949-8CE2-9415393E0D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31490" y="4941809"/>
                  <a:ext cx="10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025993-E680-8A8D-02F6-2997580478B3}"/>
                    </a:ext>
                  </a:extLst>
                </p14:cNvPr>
                <p14:cNvContentPartPr/>
                <p14:nvPr/>
              </p14:nvContentPartPr>
              <p14:xfrm>
                <a:off x="10035250" y="4987529"/>
                <a:ext cx="73080" cy="168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025993-E680-8A8D-02F6-2997580478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26250" y="4978889"/>
                  <a:ext cx="907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514B8E4-7BDF-F6AC-B59D-6E21BC3285B1}"/>
              </a:ext>
            </a:extLst>
          </p:cNvPr>
          <p:cNvGrpSpPr/>
          <p:nvPr/>
        </p:nvGrpSpPr>
        <p:grpSpPr>
          <a:xfrm>
            <a:off x="3602050" y="5438249"/>
            <a:ext cx="1088280" cy="967320"/>
            <a:chOff x="3602050" y="5438249"/>
            <a:chExt cx="108828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EC59D59-1B5A-324F-7A3A-8FB2A8E2784B}"/>
                    </a:ext>
                  </a:extLst>
                </p14:cNvPr>
                <p14:cNvContentPartPr/>
                <p14:nvPr/>
              </p14:nvContentPartPr>
              <p14:xfrm>
                <a:off x="3740650" y="5770529"/>
                <a:ext cx="574920" cy="55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EC59D59-1B5A-324F-7A3A-8FB2A8E278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32010" y="5761889"/>
                  <a:ext cx="592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BBAF33-7A80-E8EE-E5F3-0D30E263B4DE}"/>
                    </a:ext>
                  </a:extLst>
                </p14:cNvPr>
                <p14:cNvContentPartPr/>
                <p14:nvPr/>
              </p14:nvContentPartPr>
              <p14:xfrm>
                <a:off x="3711850" y="6032609"/>
                <a:ext cx="155160" cy="224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BBAF33-7A80-E8EE-E5F3-0D30E263B4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03210" y="6023609"/>
                  <a:ext cx="17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5D8990C-796B-31BC-C9EB-E1F3C748A0EF}"/>
                    </a:ext>
                  </a:extLst>
                </p14:cNvPr>
                <p14:cNvContentPartPr/>
                <p14:nvPr/>
              </p14:nvContentPartPr>
              <p14:xfrm>
                <a:off x="3937210" y="6130529"/>
                <a:ext cx="51480" cy="122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5D8990C-796B-31BC-C9EB-E1F3C748A0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28570" y="6121889"/>
                  <a:ext cx="6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AE1F5A0-4B5D-BF8B-F6A9-A91B30ED0B60}"/>
                    </a:ext>
                  </a:extLst>
                </p14:cNvPr>
                <p14:cNvContentPartPr/>
                <p14:nvPr/>
              </p14:nvContentPartPr>
              <p14:xfrm>
                <a:off x="4061050" y="6086609"/>
                <a:ext cx="26280" cy="124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AE1F5A0-4B5D-BF8B-F6A9-A91B30ED0B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52050" y="6077969"/>
                  <a:ext cx="43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B373BBA-1664-A4DA-33E8-D27408D8953B}"/>
                    </a:ext>
                  </a:extLst>
                </p14:cNvPr>
                <p14:cNvContentPartPr/>
                <p14:nvPr/>
              </p14:nvContentPartPr>
              <p14:xfrm>
                <a:off x="3884650" y="6093809"/>
                <a:ext cx="246240" cy="65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373BBA-1664-A4DA-33E8-D27408D8953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75650" y="6084809"/>
                  <a:ext cx="263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BB4FEE3-C40B-7D91-5FAF-77AF48B037B3}"/>
                    </a:ext>
                  </a:extLst>
                </p14:cNvPr>
                <p14:cNvContentPartPr/>
                <p14:nvPr/>
              </p14:nvContentPartPr>
              <p14:xfrm>
                <a:off x="4279210" y="5940449"/>
                <a:ext cx="99000" cy="296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BB4FEE3-C40B-7D91-5FAF-77AF48B037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70570" y="5931449"/>
                  <a:ext cx="116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8589C33-6DF1-7EAD-731C-983082EC542E}"/>
                    </a:ext>
                  </a:extLst>
                </p14:cNvPr>
                <p14:cNvContentPartPr/>
                <p14:nvPr/>
              </p14:nvContentPartPr>
              <p14:xfrm>
                <a:off x="4202170" y="5997689"/>
                <a:ext cx="200160" cy="132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8589C33-6DF1-7EAD-731C-983082EC54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93530" y="5988689"/>
                  <a:ext cx="217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2F58FF-B960-A45D-833A-C6B5C540DFFA}"/>
                    </a:ext>
                  </a:extLst>
                </p14:cNvPr>
                <p14:cNvContentPartPr/>
                <p14:nvPr/>
              </p14:nvContentPartPr>
              <p14:xfrm>
                <a:off x="3602050" y="5941529"/>
                <a:ext cx="104760" cy="464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2F58FF-B960-A45D-833A-C6B5C540DF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93050" y="5932889"/>
                  <a:ext cx="1224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2688466-6EFD-9F8A-66A9-1E700358C3FE}"/>
                    </a:ext>
                  </a:extLst>
                </p14:cNvPr>
                <p14:cNvContentPartPr/>
                <p14:nvPr/>
              </p14:nvContentPartPr>
              <p14:xfrm>
                <a:off x="4408090" y="5918849"/>
                <a:ext cx="136440" cy="475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2688466-6EFD-9F8A-66A9-1E700358C3F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99450" y="5909849"/>
                  <a:ext cx="1540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A27946-6197-BCE0-1EC8-8A6F34110CA1}"/>
                    </a:ext>
                  </a:extLst>
                </p14:cNvPr>
                <p14:cNvContentPartPr/>
                <p14:nvPr/>
              </p14:nvContentPartPr>
              <p14:xfrm>
                <a:off x="4602490" y="5884289"/>
                <a:ext cx="87840" cy="169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A27946-6197-BCE0-1EC8-8A6F34110C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93490" y="5875289"/>
                  <a:ext cx="10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13D64DF-68E5-35EF-8855-006E9FCF4F72}"/>
                    </a:ext>
                  </a:extLst>
                </p14:cNvPr>
                <p14:cNvContentPartPr/>
                <p14:nvPr/>
              </p14:nvContentPartPr>
              <p14:xfrm>
                <a:off x="3914170" y="5438249"/>
                <a:ext cx="182520" cy="250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13D64DF-68E5-35EF-8855-006E9FCF4F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05530" y="5429249"/>
                  <a:ext cx="200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B81141D-EC8F-82C6-27B8-A84E4DB7AB0B}"/>
                    </a:ext>
                  </a:extLst>
                </p14:cNvPr>
                <p14:cNvContentPartPr/>
                <p14:nvPr/>
              </p14:nvContentPartPr>
              <p14:xfrm>
                <a:off x="4214050" y="5761889"/>
                <a:ext cx="434520" cy="58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B81141D-EC8F-82C6-27B8-A84E4DB7AB0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05410" y="5752889"/>
                  <a:ext cx="4521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D7F96CF-BE26-3C86-D015-3C133910E0C1}"/>
              </a:ext>
            </a:extLst>
          </p:cNvPr>
          <p:cNvGrpSpPr/>
          <p:nvPr/>
        </p:nvGrpSpPr>
        <p:grpSpPr>
          <a:xfrm>
            <a:off x="4412410" y="5548769"/>
            <a:ext cx="877680" cy="119520"/>
            <a:chOff x="4412410" y="5548769"/>
            <a:chExt cx="87768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532FFFD-A5B7-837B-E72B-4CC5836A3098}"/>
                    </a:ext>
                  </a:extLst>
                </p14:cNvPr>
                <p14:cNvContentPartPr/>
                <p14:nvPr/>
              </p14:nvContentPartPr>
              <p14:xfrm>
                <a:off x="4466050" y="5576849"/>
                <a:ext cx="824040" cy="9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532FFFD-A5B7-837B-E72B-4CC5836A30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57050" y="5567849"/>
                  <a:ext cx="84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D56911-C9D0-7C5D-9154-DDFAFFDDFE1F}"/>
                    </a:ext>
                  </a:extLst>
                </p14:cNvPr>
                <p14:cNvContentPartPr/>
                <p14:nvPr/>
              </p14:nvContentPartPr>
              <p14:xfrm>
                <a:off x="4412410" y="5548769"/>
                <a:ext cx="229680" cy="10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D56911-C9D0-7C5D-9154-DDFAFFDDFE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03410" y="5539769"/>
                  <a:ext cx="2473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FAF6430-DB4B-02F8-663F-776BF4580EC0}"/>
              </a:ext>
            </a:extLst>
          </p:cNvPr>
          <p:cNvGrpSpPr/>
          <p:nvPr/>
        </p:nvGrpSpPr>
        <p:grpSpPr>
          <a:xfrm>
            <a:off x="5377570" y="5302529"/>
            <a:ext cx="5448600" cy="503640"/>
            <a:chOff x="5377570" y="5302529"/>
            <a:chExt cx="544860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C9DCD0-70A3-52DB-1C01-9C08DCBF6A1A}"/>
                    </a:ext>
                  </a:extLst>
                </p14:cNvPr>
                <p14:cNvContentPartPr/>
                <p14:nvPr/>
              </p14:nvContentPartPr>
              <p14:xfrm>
                <a:off x="5407450" y="5478569"/>
                <a:ext cx="159120" cy="22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C9DCD0-70A3-52DB-1C01-9C08DCBF6A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98810" y="5469569"/>
                  <a:ext cx="176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8205DC-5ACC-E7D5-79AB-CB5E13AB834C}"/>
                    </a:ext>
                  </a:extLst>
                </p14:cNvPr>
                <p14:cNvContentPartPr/>
                <p14:nvPr/>
              </p14:nvContentPartPr>
              <p14:xfrm>
                <a:off x="5377570" y="5561729"/>
                <a:ext cx="179280" cy="55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8205DC-5ACC-E7D5-79AB-CB5E13AB83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68570" y="5553089"/>
                  <a:ext cx="19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BD106F-116B-4415-4B5F-79F1434454C5}"/>
                    </a:ext>
                  </a:extLst>
                </p14:cNvPr>
                <p14:cNvContentPartPr/>
                <p14:nvPr/>
              </p14:nvContentPartPr>
              <p14:xfrm>
                <a:off x="5587090" y="5607809"/>
                <a:ext cx="129960" cy="7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BD106F-116B-4415-4B5F-79F1434454C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78090" y="5599169"/>
                  <a:ext cx="147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600FD8-6063-260C-2977-3D6431F34FB7}"/>
                    </a:ext>
                  </a:extLst>
                </p14:cNvPr>
                <p14:cNvContentPartPr/>
                <p14:nvPr/>
              </p14:nvContentPartPr>
              <p14:xfrm>
                <a:off x="5800930" y="5624009"/>
                <a:ext cx="48240" cy="67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600FD8-6063-260C-2977-3D6431F34FB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91930" y="5615009"/>
                  <a:ext cx="65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CABFB1-592C-9783-EBA7-3B61378B0944}"/>
                    </a:ext>
                  </a:extLst>
                </p14:cNvPr>
                <p14:cNvContentPartPr/>
                <p14:nvPr/>
              </p14:nvContentPartPr>
              <p14:xfrm>
                <a:off x="5959690" y="5600969"/>
                <a:ext cx="527760" cy="205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CABFB1-592C-9783-EBA7-3B61378B09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51050" y="5592329"/>
                  <a:ext cx="545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7F250C-D3D1-DC76-7B4E-FDB5CFF35CCE}"/>
                    </a:ext>
                  </a:extLst>
                </p14:cNvPr>
                <p14:cNvContentPartPr/>
                <p14:nvPr/>
              </p14:nvContentPartPr>
              <p14:xfrm>
                <a:off x="6370090" y="5468489"/>
                <a:ext cx="3960" cy="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7F250C-D3D1-DC76-7B4E-FDB5CFF35C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61450" y="5459849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301525-5F25-82E7-5874-66C44BE60DBA}"/>
                    </a:ext>
                  </a:extLst>
                </p14:cNvPr>
                <p14:cNvContentPartPr/>
                <p14:nvPr/>
              </p14:nvContentPartPr>
              <p14:xfrm>
                <a:off x="6614890" y="5411609"/>
                <a:ext cx="811080" cy="290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301525-5F25-82E7-5874-66C44BE60DB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05890" y="5402969"/>
                  <a:ext cx="828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C3CE45F-406C-FEF5-3DD1-F97CC9FFC288}"/>
                    </a:ext>
                  </a:extLst>
                </p14:cNvPr>
                <p14:cNvContentPartPr/>
                <p14:nvPr/>
              </p14:nvContentPartPr>
              <p14:xfrm>
                <a:off x="7113130" y="5463809"/>
                <a:ext cx="230760" cy="18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C3CE45F-406C-FEF5-3DD1-F97CC9FFC28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04130" y="5455169"/>
                  <a:ext cx="24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73A1F6-9631-D214-DED3-8C2B9530138B}"/>
                    </a:ext>
                  </a:extLst>
                </p14:cNvPr>
                <p14:cNvContentPartPr/>
                <p14:nvPr/>
              </p14:nvContentPartPr>
              <p14:xfrm>
                <a:off x="6842770" y="5444009"/>
                <a:ext cx="261000" cy="20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73A1F6-9631-D214-DED3-8C2B953013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33770" y="5435369"/>
                  <a:ext cx="27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C50D28-145F-6EF0-BCCD-28AE5C156733}"/>
                    </a:ext>
                  </a:extLst>
                </p14:cNvPr>
                <p14:cNvContentPartPr/>
                <p14:nvPr/>
              </p14:nvContentPartPr>
              <p14:xfrm>
                <a:off x="7575010" y="5405129"/>
                <a:ext cx="448200" cy="28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C50D28-145F-6EF0-BCCD-28AE5C1567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66010" y="5396129"/>
                  <a:ext cx="46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4B6D23-2D4C-EBED-8FF8-A10AFEB90062}"/>
                    </a:ext>
                  </a:extLst>
                </p14:cNvPr>
                <p14:cNvContentPartPr/>
                <p14:nvPr/>
              </p14:nvContentPartPr>
              <p14:xfrm>
                <a:off x="8313730" y="5432129"/>
                <a:ext cx="176400" cy="225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4B6D23-2D4C-EBED-8FF8-A10AFEB900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05090" y="5423129"/>
                  <a:ext cx="194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8B3F457-27CE-9DFC-036C-548A48E12DA6}"/>
                    </a:ext>
                  </a:extLst>
                </p14:cNvPr>
                <p14:cNvContentPartPr/>
                <p14:nvPr/>
              </p14:nvContentPartPr>
              <p14:xfrm>
                <a:off x="8327050" y="5411969"/>
                <a:ext cx="243360" cy="18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8B3F457-27CE-9DFC-036C-548A48E12D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18050" y="5402969"/>
                  <a:ext cx="26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C2AF910-9F47-4A40-DFB2-EB5D6FC5CEB4}"/>
                    </a:ext>
                  </a:extLst>
                </p14:cNvPr>
                <p14:cNvContentPartPr/>
                <p14:nvPr/>
              </p14:nvContentPartPr>
              <p14:xfrm>
                <a:off x="8611810" y="5461289"/>
                <a:ext cx="200880" cy="9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C2AF910-9F47-4A40-DFB2-EB5D6FC5CE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03170" y="5452289"/>
                  <a:ext cx="218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CED96F6-56D2-3786-8F4C-37EF13B2B8A7}"/>
                    </a:ext>
                  </a:extLst>
                </p14:cNvPr>
                <p14:cNvContentPartPr/>
                <p14:nvPr/>
              </p14:nvContentPartPr>
              <p14:xfrm>
                <a:off x="8616130" y="5533289"/>
                <a:ext cx="177120" cy="16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CED96F6-56D2-3786-8F4C-37EF13B2B8A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07490" y="5524289"/>
                  <a:ext cx="194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639EB7-FA19-26BE-F345-2A7210317BEE}"/>
                    </a:ext>
                  </a:extLst>
                </p14:cNvPr>
                <p14:cNvContentPartPr/>
                <p14:nvPr/>
              </p14:nvContentPartPr>
              <p14:xfrm>
                <a:off x="9010330" y="5332769"/>
                <a:ext cx="14760" cy="144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639EB7-FA19-26BE-F345-2A7210317B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01330" y="5324129"/>
                  <a:ext cx="3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6277FC-DCE1-AEF5-F1D3-6A69BE8EAD3F}"/>
                    </a:ext>
                  </a:extLst>
                </p14:cNvPr>
                <p14:cNvContentPartPr/>
                <p14:nvPr/>
              </p14:nvContentPartPr>
              <p14:xfrm>
                <a:off x="8853730" y="5492969"/>
                <a:ext cx="207360" cy="54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6277FC-DCE1-AEF5-F1D3-6A69BE8EAD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44730" y="5484329"/>
                  <a:ext cx="225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C41A72-68CF-CD99-9BAE-41C81F0F3335}"/>
                    </a:ext>
                  </a:extLst>
                </p14:cNvPr>
                <p14:cNvContentPartPr/>
                <p14:nvPr/>
              </p14:nvContentPartPr>
              <p14:xfrm>
                <a:off x="8872810" y="5638769"/>
                <a:ext cx="188280" cy="67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C41A72-68CF-CD99-9BAE-41C81F0F33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63810" y="5630129"/>
                  <a:ext cx="205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EB8931-5064-29CE-9409-EF6028666EA0}"/>
                    </a:ext>
                  </a:extLst>
                </p14:cNvPr>
                <p14:cNvContentPartPr/>
                <p14:nvPr/>
              </p14:nvContentPartPr>
              <p14:xfrm>
                <a:off x="9354490" y="5411609"/>
                <a:ext cx="716760" cy="28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EB8931-5064-29CE-9409-EF6028666E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45850" y="5402609"/>
                  <a:ext cx="734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B9DAE01-3593-FE9B-3EA0-0A73CEBE583F}"/>
                    </a:ext>
                  </a:extLst>
                </p14:cNvPr>
                <p14:cNvContentPartPr/>
                <p14:nvPr/>
              </p14:nvContentPartPr>
              <p14:xfrm>
                <a:off x="9899530" y="5470289"/>
                <a:ext cx="192600" cy="5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B9DAE01-3593-FE9B-3EA0-0A73CEBE58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90530" y="5461289"/>
                  <a:ext cx="210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FE96EC4-800A-9895-3B54-21B2D0A4A6BF}"/>
                    </a:ext>
                  </a:extLst>
                </p14:cNvPr>
                <p14:cNvContentPartPr/>
                <p14:nvPr/>
              </p14:nvContentPartPr>
              <p14:xfrm>
                <a:off x="10057570" y="5432489"/>
                <a:ext cx="158760" cy="225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FE96EC4-800A-9895-3B54-21B2D0A4A6B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48570" y="5423849"/>
                  <a:ext cx="176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9F9EFD-CAA7-2C94-0C3D-C19361FFDEAC}"/>
                    </a:ext>
                  </a:extLst>
                </p14:cNvPr>
                <p14:cNvContentPartPr/>
                <p14:nvPr/>
              </p14:nvContentPartPr>
              <p14:xfrm>
                <a:off x="10305970" y="5302529"/>
                <a:ext cx="493560" cy="32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9F9EFD-CAA7-2C94-0C3D-C19361FFDEA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97330" y="5293529"/>
                  <a:ext cx="51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C52F637-8D87-1C58-6CCD-BF901790E679}"/>
                    </a:ext>
                  </a:extLst>
                </p14:cNvPr>
                <p14:cNvContentPartPr/>
                <p14:nvPr/>
              </p14:nvContentPartPr>
              <p14:xfrm>
                <a:off x="10821130" y="5662889"/>
                <a:ext cx="5040" cy="25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C52F637-8D87-1C58-6CCD-BF901790E6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12490" y="5654249"/>
                  <a:ext cx="2268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154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D049F-0085-1747-0897-721665106402}"/>
              </a:ext>
            </a:extLst>
          </p:cNvPr>
          <p:cNvGrpSpPr/>
          <p:nvPr/>
        </p:nvGrpSpPr>
        <p:grpSpPr>
          <a:xfrm>
            <a:off x="1028050" y="153449"/>
            <a:ext cx="4697280" cy="551520"/>
            <a:chOff x="1028050" y="153449"/>
            <a:chExt cx="469728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4048D0-46ED-081E-4FCE-58044C759919}"/>
                    </a:ext>
                  </a:extLst>
                </p14:cNvPr>
                <p14:cNvContentPartPr/>
                <p14:nvPr/>
              </p14:nvContentPartPr>
              <p14:xfrm>
                <a:off x="1109410" y="190889"/>
                <a:ext cx="82440" cy="33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4048D0-46ED-081E-4FCE-58044C7599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0410" y="181889"/>
                  <a:ext cx="100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795854-36DF-9663-6B48-F2DCF7143417}"/>
                    </a:ext>
                  </a:extLst>
                </p14:cNvPr>
                <p14:cNvContentPartPr/>
                <p14:nvPr/>
              </p14:nvContentPartPr>
              <p14:xfrm>
                <a:off x="1193290" y="157769"/>
                <a:ext cx="99720" cy="36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795854-36DF-9663-6B48-F2DCF71434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4650" y="149129"/>
                  <a:ext cx="1173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5DFEED-8CF4-1990-4CC0-54B7CA6D051D}"/>
                    </a:ext>
                  </a:extLst>
                </p14:cNvPr>
                <p14:cNvContentPartPr/>
                <p14:nvPr/>
              </p14:nvContentPartPr>
              <p14:xfrm>
                <a:off x="1110490" y="309329"/>
                <a:ext cx="275040" cy="48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5DFEED-8CF4-1990-4CC0-54B7CA6D05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1850" y="300329"/>
                  <a:ext cx="292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D4B085-DE3D-27CC-74A6-EE3AAA3794B8}"/>
                    </a:ext>
                  </a:extLst>
                </p14:cNvPr>
                <p14:cNvContentPartPr/>
                <p14:nvPr/>
              </p14:nvContentPartPr>
              <p14:xfrm>
                <a:off x="1028050" y="372689"/>
                <a:ext cx="318960" cy="2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D4B085-DE3D-27CC-74A6-EE3AAA3794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9410" y="364049"/>
                  <a:ext cx="336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952F4B0-77EC-D8D2-DAE8-2DDFA9EC1AE0}"/>
                    </a:ext>
                  </a:extLst>
                </p14:cNvPr>
                <p14:cNvContentPartPr/>
                <p14:nvPr/>
              </p14:nvContentPartPr>
              <p14:xfrm>
                <a:off x="1495690" y="153449"/>
                <a:ext cx="1145880" cy="44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952F4B0-77EC-D8D2-DAE8-2DDFA9EC1A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7050" y="144449"/>
                  <a:ext cx="1163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1CE202-6E4E-523D-8F92-20AB77CA035C}"/>
                    </a:ext>
                  </a:extLst>
                </p14:cNvPr>
                <p14:cNvContentPartPr/>
                <p14:nvPr/>
              </p14:nvContentPartPr>
              <p14:xfrm>
                <a:off x="2134690" y="262169"/>
                <a:ext cx="284040" cy="8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1CE202-6E4E-523D-8F92-20AB77CA03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5690" y="253169"/>
                  <a:ext cx="301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B57FA3-45F2-B8A1-8A00-B19B8BE249C7}"/>
                    </a:ext>
                  </a:extLst>
                </p14:cNvPr>
                <p14:cNvContentPartPr/>
                <p14:nvPr/>
              </p14:nvContentPartPr>
              <p14:xfrm>
                <a:off x="1735090" y="279449"/>
                <a:ext cx="374040" cy="53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B57FA3-45F2-B8A1-8A00-B19B8BE249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6090" y="270809"/>
                  <a:ext cx="391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266DE7-0F32-3246-CDD3-A653E9849348}"/>
                    </a:ext>
                  </a:extLst>
                </p14:cNvPr>
                <p14:cNvContentPartPr/>
                <p14:nvPr/>
              </p14:nvContentPartPr>
              <p14:xfrm>
                <a:off x="2870170" y="364409"/>
                <a:ext cx="739800" cy="34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266DE7-0F32-3246-CDD3-A653E98493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1170" y="355769"/>
                  <a:ext cx="757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72E6FC-F9A0-5AF4-870C-C1A5228B1AAD}"/>
                    </a:ext>
                  </a:extLst>
                </p14:cNvPr>
                <p14:cNvContentPartPr/>
                <p14:nvPr/>
              </p14:nvContentPartPr>
              <p14:xfrm>
                <a:off x="3752530" y="166409"/>
                <a:ext cx="663120" cy="34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72E6FC-F9A0-5AF4-870C-C1A5228B1A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3530" y="157769"/>
                  <a:ext cx="680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15299E-8198-29C3-93A3-5F9D21AB3288}"/>
                    </a:ext>
                  </a:extLst>
                </p14:cNvPr>
                <p14:cNvContentPartPr/>
                <p14:nvPr/>
              </p14:nvContentPartPr>
              <p14:xfrm>
                <a:off x="4227370" y="191609"/>
                <a:ext cx="220320" cy="13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15299E-8198-29C3-93A3-5F9D21AB32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8370" y="182969"/>
                  <a:ext cx="237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9C3F89-D852-A043-F9ED-9E0246ECE877}"/>
                    </a:ext>
                  </a:extLst>
                </p14:cNvPr>
                <p14:cNvContentPartPr/>
                <p14:nvPr/>
              </p14:nvContentPartPr>
              <p14:xfrm>
                <a:off x="4601770" y="235889"/>
                <a:ext cx="1123560" cy="36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9C3F89-D852-A043-F9ED-9E0246ECE8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2770" y="227249"/>
                  <a:ext cx="114120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6E132DE-4C54-1CA0-7B99-61DF8730DE6C}"/>
                  </a:ext>
                </a:extLst>
              </p14:cNvPr>
              <p14:cNvContentPartPr/>
              <p14:nvPr/>
            </p14:nvContentPartPr>
            <p14:xfrm>
              <a:off x="5902450" y="139049"/>
              <a:ext cx="1427760" cy="36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6E132DE-4C54-1CA0-7B99-61DF8730DE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3810" y="130409"/>
                <a:ext cx="14454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5721771-DB39-90B2-28D3-0E203DA4C843}"/>
              </a:ext>
            </a:extLst>
          </p:cNvPr>
          <p:cNvGrpSpPr/>
          <p:nvPr/>
        </p:nvGrpSpPr>
        <p:grpSpPr>
          <a:xfrm>
            <a:off x="404890" y="983969"/>
            <a:ext cx="4230720" cy="913320"/>
            <a:chOff x="404890" y="983969"/>
            <a:chExt cx="42307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59DE1A-D5C1-C73C-3CDC-28D4B9CFB31F}"/>
                    </a:ext>
                  </a:extLst>
                </p14:cNvPr>
                <p14:cNvContentPartPr/>
                <p14:nvPr/>
              </p14:nvContentPartPr>
              <p14:xfrm>
                <a:off x="423970" y="1398329"/>
                <a:ext cx="19116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59DE1A-D5C1-C73C-3CDC-28D4B9CFB3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970" y="1389689"/>
                  <a:ext cx="20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20046E-2739-23EB-F1B6-27063C181765}"/>
                    </a:ext>
                  </a:extLst>
                </p14:cNvPr>
                <p14:cNvContentPartPr/>
                <p14:nvPr/>
              </p14:nvContentPartPr>
              <p14:xfrm>
                <a:off x="404890" y="1522529"/>
                <a:ext cx="24444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20046E-2739-23EB-F1B6-27063C1817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890" y="1513889"/>
                  <a:ext cx="262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E8C62F-9B91-AD47-8945-5DDE573E01D8}"/>
                    </a:ext>
                  </a:extLst>
                </p14:cNvPr>
                <p14:cNvContentPartPr/>
                <p14:nvPr/>
              </p14:nvContentPartPr>
              <p14:xfrm>
                <a:off x="1007890" y="1166489"/>
                <a:ext cx="132480" cy="15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E8C62F-9B91-AD47-8945-5DDE573E01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8890" y="1157489"/>
                  <a:ext cx="15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7C67DA-0A83-7866-A680-69EBE2F574E2}"/>
                    </a:ext>
                  </a:extLst>
                </p14:cNvPr>
                <p14:cNvContentPartPr/>
                <p14:nvPr/>
              </p14:nvContentPartPr>
              <p14:xfrm>
                <a:off x="1186450" y="1158569"/>
                <a:ext cx="125640" cy="144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7C67DA-0A83-7866-A680-69EBE2F574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77810" y="1149929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510CFF-F861-C4BB-D2E7-16EF9656B93A}"/>
                    </a:ext>
                  </a:extLst>
                </p14:cNvPr>
                <p14:cNvContentPartPr/>
                <p14:nvPr/>
              </p14:nvContentPartPr>
              <p14:xfrm>
                <a:off x="1364290" y="1124009"/>
                <a:ext cx="181440" cy="16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510CFF-F861-C4BB-D2E7-16EF9656B9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55290" y="1115369"/>
                  <a:ext cx="199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9C88B6-3EED-5A57-DE64-86CB7FAA6371}"/>
                    </a:ext>
                  </a:extLst>
                </p14:cNvPr>
                <p14:cNvContentPartPr/>
                <p14:nvPr/>
              </p14:nvContentPartPr>
              <p14:xfrm>
                <a:off x="1655890" y="1017809"/>
                <a:ext cx="109080" cy="29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9C88B6-3EED-5A57-DE64-86CB7FAA63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47250" y="1008809"/>
                  <a:ext cx="126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EC519E-0CFF-BDC1-C62F-4C89D5D60816}"/>
                    </a:ext>
                  </a:extLst>
                </p14:cNvPr>
                <p14:cNvContentPartPr/>
                <p14:nvPr/>
              </p14:nvContentPartPr>
              <p14:xfrm>
                <a:off x="1786930" y="1165049"/>
                <a:ext cx="227160" cy="13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EC519E-0CFF-BDC1-C62F-4C89D5D608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8290" y="1156049"/>
                  <a:ext cx="244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8308F5-2AC1-9198-8AC5-0B8078835DBD}"/>
                    </a:ext>
                  </a:extLst>
                </p14:cNvPr>
                <p14:cNvContentPartPr/>
                <p14:nvPr/>
              </p14:nvContentPartPr>
              <p14:xfrm>
                <a:off x="2196970" y="1071089"/>
                <a:ext cx="218520" cy="26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8308F5-2AC1-9198-8AC5-0B8078835D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88330" y="1062449"/>
                  <a:ext cx="236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60F5A9-D38A-E5F9-87FB-517ED1E89591}"/>
                    </a:ext>
                  </a:extLst>
                </p14:cNvPr>
                <p14:cNvContentPartPr/>
                <p14:nvPr/>
              </p14:nvContentPartPr>
              <p14:xfrm>
                <a:off x="2624290" y="1133369"/>
                <a:ext cx="8892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60F5A9-D38A-E5F9-87FB-517ED1E895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15290" y="1124369"/>
                  <a:ext cx="106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048D30-C4B7-BFB5-FF22-467812E35296}"/>
                    </a:ext>
                  </a:extLst>
                </p14:cNvPr>
                <p14:cNvContentPartPr/>
                <p14:nvPr/>
              </p14:nvContentPartPr>
              <p14:xfrm>
                <a:off x="2878090" y="983969"/>
                <a:ext cx="16560" cy="28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048D30-C4B7-BFB5-FF22-467812E352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69090" y="975329"/>
                  <a:ext cx="34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822305-616C-E0A9-3838-9EB7ADFBE785}"/>
                    </a:ext>
                  </a:extLst>
                </p14:cNvPr>
                <p14:cNvContentPartPr/>
                <p14:nvPr/>
              </p14:nvContentPartPr>
              <p14:xfrm>
                <a:off x="2815090" y="1092689"/>
                <a:ext cx="106920" cy="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822305-616C-E0A9-3838-9EB7ADFBE7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06450" y="1083689"/>
                  <a:ext cx="124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0F167E-5E5D-EF97-1BED-8543A7AD6529}"/>
                    </a:ext>
                  </a:extLst>
                </p14:cNvPr>
                <p14:cNvContentPartPr/>
                <p14:nvPr/>
              </p14:nvContentPartPr>
              <p14:xfrm>
                <a:off x="2949010" y="1125089"/>
                <a:ext cx="111600" cy="12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0F167E-5E5D-EF97-1BED-8543A7AD65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40370" y="1116449"/>
                  <a:ext cx="129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05E6D3-5BAA-A9C9-6667-59B9AE44918A}"/>
                    </a:ext>
                  </a:extLst>
                </p14:cNvPr>
                <p14:cNvContentPartPr/>
                <p14:nvPr/>
              </p14:nvContentPartPr>
              <p14:xfrm>
                <a:off x="3146290" y="1007369"/>
                <a:ext cx="10080" cy="22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05E6D3-5BAA-A9C9-6667-59B9AE4491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7290" y="998729"/>
                  <a:ext cx="27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59DCF4-96D4-FCA7-A1D3-B409EA6EE419}"/>
                    </a:ext>
                  </a:extLst>
                </p14:cNvPr>
                <p14:cNvContentPartPr/>
                <p14:nvPr/>
              </p14:nvContentPartPr>
              <p14:xfrm>
                <a:off x="3099130" y="1093409"/>
                <a:ext cx="91440" cy="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59DCF4-96D4-FCA7-A1D3-B409EA6EE4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90490" y="1084409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4B10C1-5C78-8DAA-2424-9E0CEA0FE750}"/>
                    </a:ext>
                  </a:extLst>
                </p14:cNvPr>
                <p14:cNvContentPartPr/>
                <p14:nvPr/>
              </p14:nvContentPartPr>
              <p14:xfrm>
                <a:off x="3238450" y="1133009"/>
                <a:ext cx="100800" cy="127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4B10C1-5C78-8DAA-2424-9E0CEA0FE7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29810" y="1124369"/>
                  <a:ext cx="11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F1648C-DA03-8DAE-AF1E-C125CA7C1624}"/>
                    </a:ext>
                  </a:extLst>
                </p14:cNvPr>
                <p14:cNvContentPartPr/>
                <p14:nvPr/>
              </p14:nvContentPartPr>
              <p14:xfrm>
                <a:off x="3340690" y="1131929"/>
                <a:ext cx="123120" cy="13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F1648C-DA03-8DAE-AF1E-C125CA7C16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32050" y="1123289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F5F8B2-1E2E-D176-394C-D412BFEB0E5C}"/>
                    </a:ext>
                  </a:extLst>
                </p14:cNvPr>
                <p14:cNvContentPartPr/>
                <p14:nvPr/>
              </p14:nvContentPartPr>
              <p14:xfrm>
                <a:off x="958570" y="1647449"/>
                <a:ext cx="222480" cy="15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F5F8B2-1E2E-D176-394C-D412BFEB0E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930" y="1638809"/>
                  <a:ext cx="240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E5E0C6-955B-A0F0-AA45-E13FD61EFABE}"/>
                    </a:ext>
                  </a:extLst>
                </p14:cNvPr>
                <p14:cNvContentPartPr/>
                <p14:nvPr/>
              </p14:nvContentPartPr>
              <p14:xfrm>
                <a:off x="1239370" y="1738169"/>
                <a:ext cx="113760" cy="7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E5E0C6-955B-A0F0-AA45-E13FD61EFA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0370" y="1729529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A8154D-DEF9-78A8-FA9A-639DF57A7D17}"/>
                    </a:ext>
                  </a:extLst>
                </p14:cNvPr>
                <p14:cNvContentPartPr/>
                <p14:nvPr/>
              </p14:nvContentPartPr>
              <p14:xfrm>
                <a:off x="1406770" y="1574009"/>
                <a:ext cx="200880" cy="221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A8154D-DEF9-78A8-FA9A-639DF57A7D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98130" y="1565009"/>
                  <a:ext cx="218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EBA500-DEAC-9379-787F-159EB98AD0DA}"/>
                    </a:ext>
                  </a:extLst>
                </p14:cNvPr>
                <p14:cNvContentPartPr/>
                <p14:nvPr/>
              </p14:nvContentPartPr>
              <p14:xfrm>
                <a:off x="1652290" y="1673729"/>
                <a:ext cx="110880" cy="11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EBA500-DEAC-9379-787F-159EB98AD0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43650" y="1664729"/>
                  <a:ext cx="128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ED2375-4EAF-9E57-7085-87CBF2903CF3}"/>
                    </a:ext>
                  </a:extLst>
                </p14:cNvPr>
                <p14:cNvContentPartPr/>
                <p14:nvPr/>
              </p14:nvContentPartPr>
              <p14:xfrm>
                <a:off x="1839130" y="1604969"/>
                <a:ext cx="145800" cy="22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ED2375-4EAF-9E57-7085-87CBF2903C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30130" y="1595969"/>
                  <a:ext cx="163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8F521D-EC7A-EBAA-5A81-05D20D56FCCE}"/>
                    </a:ext>
                  </a:extLst>
                </p14:cNvPr>
                <p14:cNvContentPartPr/>
                <p14:nvPr/>
              </p14:nvContentPartPr>
              <p14:xfrm>
                <a:off x="2277970" y="1600289"/>
                <a:ext cx="19080" cy="29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8F521D-EC7A-EBAA-5A81-05D20D56FC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8970" y="1591289"/>
                  <a:ext cx="36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C23A8E-CB81-92B3-F4C8-D0B5CB8D77D8}"/>
                    </a:ext>
                  </a:extLst>
                </p14:cNvPr>
                <p14:cNvContentPartPr/>
                <p14:nvPr/>
              </p14:nvContentPartPr>
              <p14:xfrm>
                <a:off x="2184370" y="1765169"/>
                <a:ext cx="249840" cy="8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C23A8E-CB81-92B3-F4C8-D0B5CB8D77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5730" y="1756169"/>
                  <a:ext cx="267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430315-3B21-903B-ABEA-A22974E00B63}"/>
                    </a:ext>
                  </a:extLst>
                </p14:cNvPr>
                <p14:cNvContentPartPr/>
                <p14:nvPr/>
              </p14:nvContentPartPr>
              <p14:xfrm>
                <a:off x="2736610" y="1607489"/>
                <a:ext cx="456840" cy="23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430315-3B21-903B-ABEA-A22974E00B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27970" y="1598849"/>
                  <a:ext cx="474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B3E784-5061-437F-E8C7-922CECA695B2}"/>
                    </a:ext>
                  </a:extLst>
                </p14:cNvPr>
                <p14:cNvContentPartPr/>
                <p14:nvPr/>
              </p14:nvContentPartPr>
              <p14:xfrm>
                <a:off x="3696010" y="1352249"/>
                <a:ext cx="230040" cy="2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B3E784-5061-437F-E8C7-922CECA695B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87370" y="1343609"/>
                  <a:ext cx="247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F2C6C3-526C-73D2-1023-2DFB01071055}"/>
                    </a:ext>
                  </a:extLst>
                </p14:cNvPr>
                <p14:cNvContentPartPr/>
                <p14:nvPr/>
              </p14:nvContentPartPr>
              <p14:xfrm>
                <a:off x="3701410" y="1444769"/>
                <a:ext cx="194760" cy="53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F2C6C3-526C-73D2-1023-2DFB010710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92770" y="1435769"/>
                  <a:ext cx="21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747C77-E020-ED82-F6DB-D030612322A4}"/>
                    </a:ext>
                  </a:extLst>
                </p14:cNvPr>
                <p14:cNvContentPartPr/>
                <p14:nvPr/>
              </p14:nvContentPartPr>
              <p14:xfrm>
                <a:off x="4358410" y="1082249"/>
                <a:ext cx="161640" cy="19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747C77-E020-ED82-F6DB-D030612322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49770" y="1073249"/>
                  <a:ext cx="179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D26999-D3B2-F77C-25E7-3A067E70CA46}"/>
                    </a:ext>
                  </a:extLst>
                </p14:cNvPr>
                <p14:cNvContentPartPr/>
                <p14:nvPr/>
              </p14:nvContentPartPr>
              <p14:xfrm>
                <a:off x="4173730" y="1346489"/>
                <a:ext cx="461880" cy="51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D26999-D3B2-F77C-25E7-3A067E70CA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65090" y="1337849"/>
                  <a:ext cx="479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BAD104-629B-7A88-BAAE-6F7E6AC61E9F}"/>
                    </a:ext>
                  </a:extLst>
                </p14:cNvPr>
                <p14:cNvContentPartPr/>
                <p14:nvPr/>
              </p14:nvContentPartPr>
              <p14:xfrm>
                <a:off x="4130170" y="1549889"/>
                <a:ext cx="449280" cy="24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BAD104-629B-7A88-BAAE-6F7E6AC61E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21170" y="1540889"/>
                  <a:ext cx="46692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3804C4-EF83-CCA8-010B-009AC50F0151}"/>
              </a:ext>
            </a:extLst>
          </p:cNvPr>
          <p:cNvGrpSpPr/>
          <p:nvPr/>
        </p:nvGrpSpPr>
        <p:grpSpPr>
          <a:xfrm>
            <a:off x="5061130" y="1023569"/>
            <a:ext cx="2250360" cy="384840"/>
            <a:chOff x="5061130" y="1023569"/>
            <a:chExt cx="22503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05684B-AEE3-59E6-F1BB-E1A35D57D6EE}"/>
                    </a:ext>
                  </a:extLst>
                </p14:cNvPr>
                <p14:cNvContentPartPr/>
                <p14:nvPr/>
              </p14:nvContentPartPr>
              <p14:xfrm>
                <a:off x="5061130" y="1292849"/>
                <a:ext cx="272520" cy="2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05684B-AEE3-59E6-F1BB-E1A35D57D6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2130" y="1283849"/>
                  <a:ext cx="29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458CB8-BF79-43FF-70FA-85D6181B4788}"/>
                    </a:ext>
                  </a:extLst>
                </p14:cNvPr>
                <p14:cNvContentPartPr/>
                <p14:nvPr/>
              </p14:nvContentPartPr>
              <p14:xfrm>
                <a:off x="5094970" y="1370609"/>
                <a:ext cx="25092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458CB8-BF79-43FF-70FA-85D6181B47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6330" y="1361969"/>
                  <a:ext cx="268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FFD989-A528-8ED3-624F-3CD010DBDB77}"/>
                    </a:ext>
                  </a:extLst>
                </p14:cNvPr>
                <p14:cNvContentPartPr/>
                <p14:nvPr/>
              </p14:nvContentPartPr>
              <p14:xfrm>
                <a:off x="5666650" y="1114289"/>
                <a:ext cx="202320" cy="29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FFD989-A528-8ED3-624F-3CD010DBDB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57650" y="1105649"/>
                  <a:ext cx="219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ABC37F-5954-4386-EFDE-E28DFB2CA93C}"/>
                    </a:ext>
                  </a:extLst>
                </p14:cNvPr>
                <p14:cNvContentPartPr/>
                <p14:nvPr/>
              </p14:nvContentPartPr>
              <p14:xfrm>
                <a:off x="6122770" y="1142369"/>
                <a:ext cx="230760" cy="20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ABC37F-5954-4386-EFDE-E28DFB2CA9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13770" y="1133729"/>
                  <a:ext cx="248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05FB7F-751B-A8BF-74E3-530FEAA02E19}"/>
                    </a:ext>
                  </a:extLst>
                </p14:cNvPr>
                <p14:cNvContentPartPr/>
                <p14:nvPr/>
              </p14:nvContentPartPr>
              <p14:xfrm>
                <a:off x="6138610" y="1168289"/>
                <a:ext cx="142560" cy="149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05FB7F-751B-A8BF-74E3-530FEAA02E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29970" y="1159649"/>
                  <a:ext cx="160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EB0669-E5A7-450E-8323-FD4D2E7D2CDF}"/>
                    </a:ext>
                  </a:extLst>
                </p14:cNvPr>
                <p14:cNvContentPartPr/>
                <p14:nvPr/>
              </p14:nvContentPartPr>
              <p14:xfrm>
                <a:off x="6616690" y="1056329"/>
                <a:ext cx="149760" cy="27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EB0669-E5A7-450E-8323-FD4D2E7D2C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8050" y="1047689"/>
                  <a:ext cx="167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4D41B6-C497-3BBF-B6A9-7CCC70C6913B}"/>
                    </a:ext>
                  </a:extLst>
                </p14:cNvPr>
                <p14:cNvContentPartPr/>
                <p14:nvPr/>
              </p14:nvContentPartPr>
              <p14:xfrm>
                <a:off x="6581770" y="1152089"/>
                <a:ext cx="175680" cy="44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4D41B6-C497-3BBF-B6A9-7CCC70C691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73130" y="1143089"/>
                  <a:ext cx="193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500CF7-649F-2DF2-281F-4744875DABCB}"/>
                    </a:ext>
                  </a:extLst>
                </p14:cNvPr>
                <p14:cNvContentPartPr/>
                <p14:nvPr/>
              </p14:nvContentPartPr>
              <p14:xfrm>
                <a:off x="6809290" y="1228769"/>
                <a:ext cx="40320" cy="74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500CF7-649F-2DF2-281F-4744875DAB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0650" y="1219769"/>
                  <a:ext cx="57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E14EEE-E357-93EF-66FB-F84725BFD61A}"/>
                    </a:ext>
                  </a:extLst>
                </p14:cNvPr>
                <p14:cNvContentPartPr/>
                <p14:nvPr/>
              </p14:nvContentPartPr>
              <p14:xfrm>
                <a:off x="6894970" y="1023569"/>
                <a:ext cx="165240" cy="27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E14EEE-E357-93EF-66FB-F84725BFD6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5970" y="1014929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7F88DD-7642-1E24-7515-1DC7DA60DFEF}"/>
                    </a:ext>
                  </a:extLst>
                </p14:cNvPr>
                <p14:cNvContentPartPr/>
                <p14:nvPr/>
              </p14:nvContentPartPr>
              <p14:xfrm>
                <a:off x="7080010" y="1062089"/>
                <a:ext cx="231480" cy="254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7F88DD-7642-1E24-7515-1DC7DA60DF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71010" y="1053449"/>
                  <a:ext cx="24912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F3FDC0-508C-DB05-AE74-8BA2828249A2}"/>
              </a:ext>
            </a:extLst>
          </p:cNvPr>
          <p:cNvGrpSpPr/>
          <p:nvPr/>
        </p:nvGrpSpPr>
        <p:grpSpPr>
          <a:xfrm>
            <a:off x="7612810" y="841769"/>
            <a:ext cx="1674360" cy="470520"/>
            <a:chOff x="7612810" y="841769"/>
            <a:chExt cx="167436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D39501-A7F5-7CA4-C280-589C30D0307E}"/>
                    </a:ext>
                  </a:extLst>
                </p14:cNvPr>
                <p14:cNvContentPartPr/>
                <p14:nvPr/>
              </p14:nvContentPartPr>
              <p14:xfrm>
                <a:off x="7612810" y="1107809"/>
                <a:ext cx="198720" cy="19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D39501-A7F5-7CA4-C280-589C30D030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03810" y="1099169"/>
                  <a:ext cx="216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838F2A-4395-2121-1778-9D2230BA99D9}"/>
                    </a:ext>
                  </a:extLst>
                </p14:cNvPr>
                <p14:cNvContentPartPr/>
                <p14:nvPr/>
              </p14:nvContentPartPr>
              <p14:xfrm>
                <a:off x="7852210" y="1164689"/>
                <a:ext cx="121320" cy="103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838F2A-4395-2121-1778-9D2230BA99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43570" y="1156049"/>
                  <a:ext cx="138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1C0B7F-8198-BF17-8953-3F18BAE8AF19}"/>
                    </a:ext>
                  </a:extLst>
                </p14:cNvPr>
                <p14:cNvContentPartPr/>
                <p14:nvPr/>
              </p14:nvContentPartPr>
              <p14:xfrm>
                <a:off x="8076850" y="1112129"/>
                <a:ext cx="200880" cy="20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1C0B7F-8198-BF17-8953-3F18BAE8AF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68210" y="1103129"/>
                  <a:ext cx="218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56CE27-7014-3BF7-3555-A20B5E17BF88}"/>
                    </a:ext>
                  </a:extLst>
                </p14:cNvPr>
                <p14:cNvContentPartPr/>
                <p14:nvPr/>
              </p14:nvContentPartPr>
              <p14:xfrm>
                <a:off x="8328850" y="1172609"/>
                <a:ext cx="99000" cy="12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56CE27-7014-3BF7-3555-A20B5E17BF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20210" y="1163969"/>
                  <a:ext cx="116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DE376E-C3B0-0C99-08CD-EE1BB4C11252}"/>
                    </a:ext>
                  </a:extLst>
                </p14:cNvPr>
                <p14:cNvContentPartPr/>
                <p14:nvPr/>
              </p14:nvContentPartPr>
              <p14:xfrm>
                <a:off x="8523250" y="1151009"/>
                <a:ext cx="58680" cy="144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DE376E-C3B0-0C99-08CD-EE1BB4C112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14250" y="1142009"/>
                  <a:ext cx="76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E5ED1B-2DA0-7479-BFAB-5B8047398F75}"/>
                    </a:ext>
                  </a:extLst>
                </p14:cNvPr>
                <p14:cNvContentPartPr/>
                <p14:nvPr/>
              </p14:nvContentPartPr>
              <p14:xfrm>
                <a:off x="8746450" y="841769"/>
                <a:ext cx="66600" cy="43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E5ED1B-2DA0-7479-BFAB-5B8047398F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37810" y="832769"/>
                  <a:ext cx="842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1AF0E2-A469-99FB-57A4-517ABFE2F8CA}"/>
                    </a:ext>
                  </a:extLst>
                </p14:cNvPr>
                <p14:cNvContentPartPr/>
                <p14:nvPr/>
              </p14:nvContentPartPr>
              <p14:xfrm>
                <a:off x="8626930" y="1077929"/>
                <a:ext cx="14400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1AF0E2-A469-99FB-57A4-517ABFE2F8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17930" y="1069289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5D221BE-FDB7-7567-B445-D349A79EB155}"/>
                    </a:ext>
                  </a:extLst>
                </p14:cNvPr>
                <p14:cNvContentPartPr/>
                <p14:nvPr/>
              </p14:nvContentPartPr>
              <p14:xfrm>
                <a:off x="8835010" y="1124009"/>
                <a:ext cx="147240" cy="13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5D221BE-FDB7-7567-B445-D349A79EB1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26370" y="1115369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62DAA9-E774-8FE4-1517-98FB76B324ED}"/>
                    </a:ext>
                  </a:extLst>
                </p14:cNvPr>
                <p14:cNvContentPartPr/>
                <p14:nvPr/>
              </p14:nvContentPartPr>
              <p14:xfrm>
                <a:off x="9049210" y="1112129"/>
                <a:ext cx="237960" cy="162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62DAA9-E774-8FE4-1517-98FB76B324E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40210" y="1103129"/>
                  <a:ext cx="2556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66673D-AB8F-4661-D80C-8E191FA468A5}"/>
              </a:ext>
            </a:extLst>
          </p:cNvPr>
          <p:cNvGrpSpPr/>
          <p:nvPr/>
        </p:nvGrpSpPr>
        <p:grpSpPr>
          <a:xfrm>
            <a:off x="9640330" y="877769"/>
            <a:ext cx="1110240" cy="416520"/>
            <a:chOff x="9640330" y="877769"/>
            <a:chExt cx="11102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EFB7F94-BD95-D26C-ACE3-247B62D7DBBC}"/>
                    </a:ext>
                  </a:extLst>
                </p14:cNvPr>
                <p14:cNvContentPartPr/>
                <p14:nvPr/>
              </p14:nvContentPartPr>
              <p14:xfrm>
                <a:off x="9640330" y="1086929"/>
                <a:ext cx="154080" cy="20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EFB7F94-BD95-D26C-ACE3-247B62D7DB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31330" y="1077929"/>
                  <a:ext cx="171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531D58C-3FC9-F7C2-A57A-7EA7971274B6}"/>
                    </a:ext>
                  </a:extLst>
                </p14:cNvPr>
                <p14:cNvContentPartPr/>
                <p14:nvPr/>
              </p14:nvContentPartPr>
              <p14:xfrm>
                <a:off x="9848410" y="1105289"/>
                <a:ext cx="67320" cy="12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531D58C-3FC9-F7C2-A57A-7EA7971274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39770" y="1096649"/>
                  <a:ext cx="84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F251EF-A2C7-8E5B-A98D-FFB87B1E411B}"/>
                    </a:ext>
                  </a:extLst>
                </p14:cNvPr>
                <p14:cNvContentPartPr/>
                <p14:nvPr/>
              </p14:nvContentPartPr>
              <p14:xfrm>
                <a:off x="10045690" y="877769"/>
                <a:ext cx="48960" cy="37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F251EF-A2C7-8E5B-A98D-FFB87B1E41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37050" y="868769"/>
                  <a:ext cx="66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926293-EBAC-B2F1-8C43-E77CE4D5718C}"/>
                    </a:ext>
                  </a:extLst>
                </p14:cNvPr>
                <p14:cNvContentPartPr/>
                <p14:nvPr/>
              </p14:nvContentPartPr>
              <p14:xfrm>
                <a:off x="10133170" y="1107809"/>
                <a:ext cx="137160" cy="12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926293-EBAC-B2F1-8C43-E77CE4D571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4170" y="1099169"/>
                  <a:ext cx="154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A10993-D19A-5F4F-6BDF-75671A92EBE2}"/>
                    </a:ext>
                  </a:extLst>
                </p14:cNvPr>
                <p14:cNvContentPartPr/>
                <p14:nvPr/>
              </p14:nvContentPartPr>
              <p14:xfrm>
                <a:off x="10322170" y="1102409"/>
                <a:ext cx="216000" cy="15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A10993-D19A-5F4F-6BDF-75671A92EBE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13170" y="1093769"/>
                  <a:ext cx="23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5AFF5A-7003-AF93-34A9-A47C033ADFA6}"/>
                    </a:ext>
                  </a:extLst>
                </p14:cNvPr>
                <p14:cNvContentPartPr/>
                <p14:nvPr/>
              </p14:nvContentPartPr>
              <p14:xfrm>
                <a:off x="10619530" y="1131209"/>
                <a:ext cx="131040" cy="14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5AFF5A-7003-AF93-34A9-A47C033ADF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10530" y="1122569"/>
                  <a:ext cx="1486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5E8BD5C-8754-9D66-ABDA-CA6D02C84FF9}"/>
                  </a:ext>
                </a:extLst>
              </p14:cNvPr>
              <p14:cNvContentPartPr/>
              <p14:nvPr/>
            </p14:nvContentPartPr>
            <p14:xfrm>
              <a:off x="5597890" y="1825289"/>
              <a:ext cx="415800" cy="396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5E8BD5C-8754-9D66-ABDA-CA6D02C84FF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88890" y="1816289"/>
                <a:ext cx="43344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64A15B2-790C-0FAE-DFC8-77D013926695}"/>
              </a:ext>
            </a:extLst>
          </p:cNvPr>
          <p:cNvGrpSpPr/>
          <p:nvPr/>
        </p:nvGrpSpPr>
        <p:grpSpPr>
          <a:xfrm>
            <a:off x="6323650" y="1598129"/>
            <a:ext cx="438480" cy="299520"/>
            <a:chOff x="6323650" y="1598129"/>
            <a:chExt cx="4384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B918AC-6399-DDE4-1445-52CE983CE1ED}"/>
                    </a:ext>
                  </a:extLst>
                </p14:cNvPr>
                <p14:cNvContentPartPr/>
                <p14:nvPr/>
              </p14:nvContentPartPr>
              <p14:xfrm>
                <a:off x="6372610" y="1598129"/>
                <a:ext cx="201600" cy="29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B918AC-6399-DDE4-1445-52CE983CE1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63610" y="1589489"/>
                  <a:ext cx="219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4735EB5-6928-9BE4-8EA1-62FAA946F845}"/>
                    </a:ext>
                  </a:extLst>
                </p14:cNvPr>
                <p14:cNvContentPartPr/>
                <p14:nvPr/>
              </p14:nvContentPartPr>
              <p14:xfrm>
                <a:off x="6323650" y="1769849"/>
                <a:ext cx="26604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4735EB5-6928-9BE4-8EA1-62FAA946F8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4650" y="1761209"/>
                  <a:ext cx="28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143BA5-7F1A-3AF0-733D-E028DF92AA6C}"/>
                    </a:ext>
                  </a:extLst>
                </p14:cNvPr>
                <p14:cNvContentPartPr/>
                <p14:nvPr/>
              </p14:nvContentPartPr>
              <p14:xfrm>
                <a:off x="6606970" y="1800089"/>
                <a:ext cx="155160" cy="6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143BA5-7F1A-3AF0-733D-E028DF92AA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98330" y="1791449"/>
                  <a:ext cx="1728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C8E2F0-E156-0308-5AA7-B1864E5D9236}"/>
              </a:ext>
            </a:extLst>
          </p:cNvPr>
          <p:cNvGrpSpPr/>
          <p:nvPr/>
        </p:nvGrpSpPr>
        <p:grpSpPr>
          <a:xfrm>
            <a:off x="7098370" y="1752569"/>
            <a:ext cx="894240" cy="465120"/>
            <a:chOff x="7098370" y="1752569"/>
            <a:chExt cx="894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55A41E-087F-C06A-8DEB-4ACAD7E8EDBA}"/>
                    </a:ext>
                  </a:extLst>
                </p14:cNvPr>
                <p14:cNvContentPartPr/>
                <p14:nvPr/>
              </p14:nvContentPartPr>
              <p14:xfrm>
                <a:off x="7098730" y="1771649"/>
                <a:ext cx="42840" cy="319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55A41E-087F-C06A-8DEB-4ACAD7E8ED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89730" y="1763009"/>
                  <a:ext cx="60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400F8B-2D86-A329-42E9-C570DBD0C297}"/>
                    </a:ext>
                  </a:extLst>
                </p14:cNvPr>
                <p14:cNvContentPartPr/>
                <p14:nvPr/>
              </p14:nvContentPartPr>
              <p14:xfrm>
                <a:off x="7098370" y="1752569"/>
                <a:ext cx="184320" cy="12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400F8B-2D86-A329-42E9-C570DBD0C2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9370" y="1743569"/>
                  <a:ext cx="201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0F93C3-A827-DAF1-C279-E426F72A21E3}"/>
                    </a:ext>
                  </a:extLst>
                </p14:cNvPr>
                <p14:cNvContentPartPr/>
                <p14:nvPr/>
              </p14:nvContentPartPr>
              <p14:xfrm>
                <a:off x="7179370" y="2056049"/>
                <a:ext cx="199440" cy="140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0F93C3-A827-DAF1-C279-E426F72A21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70730" y="2047049"/>
                  <a:ext cx="217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64B51E-A203-4A8A-B594-98A633801214}"/>
                    </a:ext>
                  </a:extLst>
                </p14:cNvPr>
                <p14:cNvContentPartPr/>
                <p14:nvPr/>
              </p14:nvContentPartPr>
              <p14:xfrm>
                <a:off x="7540450" y="2029769"/>
                <a:ext cx="7848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64B51E-A203-4A8A-B594-98A6338012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31450" y="2021129"/>
                  <a:ext cx="96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4CD6825-12AB-DB7A-8EC0-EBF7317CAD08}"/>
                    </a:ext>
                  </a:extLst>
                </p14:cNvPr>
                <p14:cNvContentPartPr/>
                <p14:nvPr/>
              </p14:nvContentPartPr>
              <p14:xfrm>
                <a:off x="7752490" y="2024009"/>
                <a:ext cx="82800" cy="19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4CD6825-12AB-DB7A-8EC0-EBF7317CAD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43850" y="2015369"/>
                  <a:ext cx="100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C0DCEA4-7AE8-9DD3-B844-B884AD6A5110}"/>
                    </a:ext>
                  </a:extLst>
                </p14:cNvPr>
                <p14:cNvContentPartPr/>
                <p14:nvPr/>
              </p14:nvContentPartPr>
              <p14:xfrm>
                <a:off x="7729810" y="2064689"/>
                <a:ext cx="262800" cy="115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C0DCEA4-7AE8-9DD3-B844-B884AD6A51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20810" y="2056049"/>
                  <a:ext cx="2804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0173E2F-9707-0CE9-F167-D614DB8CD838}"/>
              </a:ext>
            </a:extLst>
          </p:cNvPr>
          <p:cNvGrpSpPr/>
          <p:nvPr/>
        </p:nvGrpSpPr>
        <p:grpSpPr>
          <a:xfrm>
            <a:off x="3897970" y="3071969"/>
            <a:ext cx="651960" cy="254520"/>
            <a:chOff x="3897970" y="3071969"/>
            <a:chExt cx="6519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69EF90-F8DD-493A-EC4E-BC28EDC11F5D}"/>
                    </a:ext>
                  </a:extLst>
                </p14:cNvPr>
                <p14:cNvContentPartPr/>
                <p14:nvPr/>
              </p14:nvContentPartPr>
              <p14:xfrm>
                <a:off x="3897970" y="3071969"/>
                <a:ext cx="186480" cy="254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69EF90-F8DD-493A-EC4E-BC28EDC11F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89330" y="3063329"/>
                  <a:ext cx="204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25E99D-128C-6723-53DA-76416C15D1B9}"/>
                    </a:ext>
                  </a:extLst>
                </p14:cNvPr>
                <p14:cNvContentPartPr/>
                <p14:nvPr/>
              </p14:nvContentPartPr>
              <p14:xfrm>
                <a:off x="4342930" y="3191129"/>
                <a:ext cx="207000" cy="2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25E99D-128C-6723-53DA-76416C15D1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33930" y="3182129"/>
                  <a:ext cx="224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4033F8-43E5-E8B0-2450-C2D630EABE43}"/>
                    </a:ext>
                  </a:extLst>
                </p14:cNvPr>
                <p14:cNvContentPartPr/>
                <p14:nvPr/>
              </p14:nvContentPartPr>
              <p14:xfrm>
                <a:off x="4310530" y="3304529"/>
                <a:ext cx="17604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4033F8-43E5-E8B0-2450-C2D630EABE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01530" y="3295889"/>
                  <a:ext cx="1936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D76F577-1D12-F5C3-9BD4-184661C516E6}"/>
              </a:ext>
            </a:extLst>
          </p:cNvPr>
          <p:cNvGrpSpPr/>
          <p:nvPr/>
        </p:nvGrpSpPr>
        <p:grpSpPr>
          <a:xfrm>
            <a:off x="4916770" y="2678849"/>
            <a:ext cx="2289960" cy="889200"/>
            <a:chOff x="4916770" y="2678849"/>
            <a:chExt cx="228996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88F19A-264C-6AFA-3680-D12C4F5439A2}"/>
                    </a:ext>
                  </a:extLst>
                </p14:cNvPr>
                <p14:cNvContentPartPr/>
                <p14:nvPr/>
              </p14:nvContentPartPr>
              <p14:xfrm>
                <a:off x="4916770" y="3019769"/>
                <a:ext cx="214920" cy="25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88F19A-264C-6AFA-3680-D12C4F5439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8130" y="3011129"/>
                  <a:ext cx="232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685A6A7-1731-C487-20B3-F0129C68BE09}"/>
                    </a:ext>
                  </a:extLst>
                </p14:cNvPr>
                <p14:cNvContentPartPr/>
                <p14:nvPr/>
              </p14:nvContentPartPr>
              <p14:xfrm>
                <a:off x="5343730" y="2742569"/>
                <a:ext cx="267840" cy="767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685A6A7-1731-C487-20B3-F0129C68BE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35090" y="2733569"/>
                  <a:ext cx="28548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09066D-14F4-7470-AF0D-D869EEEE8BDE}"/>
                    </a:ext>
                  </a:extLst>
                </p14:cNvPr>
                <p14:cNvContentPartPr/>
                <p14:nvPr/>
              </p14:nvContentPartPr>
              <p14:xfrm>
                <a:off x="5791210" y="2803409"/>
                <a:ext cx="46080" cy="344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09066D-14F4-7470-AF0D-D869EEEE8B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82570" y="2794409"/>
                  <a:ext cx="63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137ECB-AB4C-70E4-DA46-693279F929E5}"/>
                    </a:ext>
                  </a:extLst>
                </p14:cNvPr>
                <p14:cNvContentPartPr/>
                <p14:nvPr/>
              </p14:nvContentPartPr>
              <p14:xfrm>
                <a:off x="5625610" y="2778209"/>
                <a:ext cx="285120" cy="24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137ECB-AB4C-70E4-DA46-693279F929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16610" y="2769569"/>
                  <a:ext cx="302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DA4028-04E6-F266-2752-8293C6AB5A3B}"/>
                    </a:ext>
                  </a:extLst>
                </p14:cNvPr>
                <p14:cNvContentPartPr/>
                <p14:nvPr/>
              </p14:nvContentPartPr>
              <p14:xfrm>
                <a:off x="5553250" y="3192929"/>
                <a:ext cx="412920" cy="57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DA4028-04E6-F266-2752-8293C6AB5A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44250" y="3184289"/>
                  <a:ext cx="43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A57CD5-3638-3C1C-C6D4-4E172E11C7F8}"/>
                    </a:ext>
                  </a:extLst>
                </p14:cNvPr>
                <p14:cNvContentPartPr/>
                <p14:nvPr/>
              </p14:nvContentPartPr>
              <p14:xfrm>
                <a:off x="5601850" y="3317849"/>
                <a:ext cx="225360" cy="19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A57CD5-3638-3C1C-C6D4-4E172E11C7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2850" y="3309209"/>
                  <a:ext cx="243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4A6BEC-8B34-8FB1-8A75-00C9BA82EE2F}"/>
                    </a:ext>
                  </a:extLst>
                </p14:cNvPr>
                <p14:cNvContentPartPr/>
                <p14:nvPr/>
              </p14:nvContentPartPr>
              <p14:xfrm>
                <a:off x="6066610" y="3139649"/>
                <a:ext cx="20520" cy="17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4A6BEC-8B34-8FB1-8A75-00C9BA82EE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7970" y="3130649"/>
                  <a:ext cx="38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586A5A-18F8-8204-BD8D-E70A6DEA7C3D}"/>
                    </a:ext>
                  </a:extLst>
                </p14:cNvPr>
                <p14:cNvContentPartPr/>
                <p14:nvPr/>
              </p14:nvContentPartPr>
              <p14:xfrm>
                <a:off x="6143290" y="3070889"/>
                <a:ext cx="32760" cy="236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586A5A-18F8-8204-BD8D-E70A6DEA7C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34650" y="3062249"/>
                  <a:ext cx="50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AFB49F-49F2-03BA-3AB1-5A43D8D76B25}"/>
                    </a:ext>
                  </a:extLst>
                </p14:cNvPr>
                <p14:cNvContentPartPr/>
                <p14:nvPr/>
              </p14:nvContentPartPr>
              <p14:xfrm>
                <a:off x="6005770" y="3092489"/>
                <a:ext cx="238680" cy="87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AFB49F-49F2-03BA-3AB1-5A43D8D76B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97130" y="3083849"/>
                  <a:ext cx="256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E6D21A4-51BD-9DD4-D49E-F1E000A3EBE5}"/>
                    </a:ext>
                  </a:extLst>
                </p14:cNvPr>
                <p14:cNvContentPartPr/>
                <p14:nvPr/>
              </p14:nvContentPartPr>
              <p14:xfrm>
                <a:off x="6360010" y="2988449"/>
                <a:ext cx="186480" cy="311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E6D21A4-51BD-9DD4-D49E-F1E000A3EBE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1010" y="2979449"/>
                  <a:ext cx="204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63E9C7-D8E0-2CFF-F435-0C3FCF804BD0}"/>
                    </a:ext>
                  </a:extLst>
                </p14:cNvPr>
                <p14:cNvContentPartPr/>
                <p14:nvPr/>
              </p14:nvContentPartPr>
              <p14:xfrm>
                <a:off x="6445330" y="3253049"/>
                <a:ext cx="155520" cy="11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63E9C7-D8E0-2CFF-F435-0C3FCF804B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36690" y="3244409"/>
                  <a:ext cx="173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D6D3626-B6FB-3E66-26A4-21A18BF85FA0}"/>
                    </a:ext>
                  </a:extLst>
                </p14:cNvPr>
                <p14:cNvContentPartPr/>
                <p14:nvPr/>
              </p14:nvContentPartPr>
              <p14:xfrm>
                <a:off x="6671770" y="3278249"/>
                <a:ext cx="155160" cy="115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D6D3626-B6FB-3E66-26A4-21A18BF85F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63130" y="3269249"/>
                  <a:ext cx="172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91A2A9-8CC6-C3A3-5964-4597F3F16323}"/>
                    </a:ext>
                  </a:extLst>
                </p14:cNvPr>
                <p14:cNvContentPartPr/>
                <p14:nvPr/>
              </p14:nvContentPartPr>
              <p14:xfrm>
                <a:off x="6711730" y="3283289"/>
                <a:ext cx="205920" cy="146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91A2A9-8CC6-C3A3-5964-4597F3F163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03090" y="3274289"/>
                  <a:ext cx="22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F1724A5-8D1F-BB47-4A0E-B2BC42D3B5F8}"/>
                    </a:ext>
                  </a:extLst>
                </p14:cNvPr>
                <p14:cNvContentPartPr/>
                <p14:nvPr/>
              </p14:nvContentPartPr>
              <p14:xfrm>
                <a:off x="6635410" y="2772089"/>
                <a:ext cx="180000" cy="198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F1724A5-8D1F-BB47-4A0E-B2BC42D3B5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26410" y="2763449"/>
                  <a:ext cx="197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F61436-3EC7-20C4-BBED-9FFF421682A1}"/>
                    </a:ext>
                  </a:extLst>
                </p14:cNvPr>
                <p14:cNvContentPartPr/>
                <p14:nvPr/>
              </p14:nvContentPartPr>
              <p14:xfrm>
                <a:off x="7018090" y="2678849"/>
                <a:ext cx="188640" cy="88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F61436-3EC7-20C4-BBED-9FFF421682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09090" y="2670209"/>
                  <a:ext cx="206280" cy="90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82F260C-A87E-BF7E-B426-9A2F556A1EA0}"/>
              </a:ext>
            </a:extLst>
          </p:cNvPr>
          <p:cNvGrpSpPr/>
          <p:nvPr/>
        </p:nvGrpSpPr>
        <p:grpSpPr>
          <a:xfrm>
            <a:off x="7513090" y="2662649"/>
            <a:ext cx="1819800" cy="961560"/>
            <a:chOff x="7513090" y="2662649"/>
            <a:chExt cx="181980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76EA6E4-0321-A806-58E5-AB79B871B7F1}"/>
                    </a:ext>
                  </a:extLst>
                </p14:cNvPr>
                <p14:cNvContentPartPr/>
                <p14:nvPr/>
              </p14:nvContentPartPr>
              <p14:xfrm>
                <a:off x="7513090" y="2949569"/>
                <a:ext cx="519480" cy="31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76EA6E4-0321-A806-58E5-AB79B871B7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04450" y="2940929"/>
                  <a:ext cx="537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47ACC3-59E9-38EE-990F-FFC9FF20A3F3}"/>
                    </a:ext>
                  </a:extLst>
                </p14:cNvPr>
                <p14:cNvContentPartPr/>
                <p14:nvPr/>
              </p14:nvContentPartPr>
              <p14:xfrm>
                <a:off x="8791810" y="2662649"/>
                <a:ext cx="29160" cy="272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47ACC3-59E9-38EE-990F-FFC9FF20A3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83170" y="2654009"/>
                  <a:ext cx="46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DBB304-8089-09E2-3403-F1464AF07524}"/>
                    </a:ext>
                  </a:extLst>
                </p14:cNvPr>
                <p14:cNvContentPartPr/>
                <p14:nvPr/>
              </p14:nvContentPartPr>
              <p14:xfrm>
                <a:off x="8313730" y="2994209"/>
                <a:ext cx="951120" cy="26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DBB304-8089-09E2-3403-F1464AF075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04730" y="2985209"/>
                  <a:ext cx="96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2E16AE-9C55-A1EC-B13C-8E65FDD3038F}"/>
                    </a:ext>
                  </a:extLst>
                </p14:cNvPr>
                <p14:cNvContentPartPr/>
                <p14:nvPr/>
              </p14:nvContentPartPr>
              <p14:xfrm>
                <a:off x="8333890" y="3242609"/>
                <a:ext cx="166320" cy="22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2E16AE-9C55-A1EC-B13C-8E65FDD303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24890" y="3233609"/>
                  <a:ext cx="183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BA9A07-58C5-A862-704C-832B2C2F70E1}"/>
                    </a:ext>
                  </a:extLst>
                </p14:cNvPr>
                <p14:cNvContentPartPr/>
                <p14:nvPr/>
              </p14:nvContentPartPr>
              <p14:xfrm>
                <a:off x="8586610" y="3277169"/>
                <a:ext cx="41760" cy="21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BA9A07-58C5-A862-704C-832B2C2F70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77970" y="3268169"/>
                  <a:ext cx="59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3C847B-5A24-3C46-8F56-421F458953E4}"/>
                    </a:ext>
                  </a:extLst>
                </p14:cNvPr>
                <p14:cNvContentPartPr/>
                <p14:nvPr/>
              </p14:nvContentPartPr>
              <p14:xfrm>
                <a:off x="8728450" y="3262769"/>
                <a:ext cx="45720" cy="19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3C847B-5A24-3C46-8F56-421F458953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19810" y="3254129"/>
                  <a:ext cx="63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B0E5CA3-0DDF-1115-E71A-AB1AB97E2A20}"/>
                    </a:ext>
                  </a:extLst>
                </p14:cNvPr>
                <p14:cNvContentPartPr/>
                <p14:nvPr/>
              </p14:nvContentPartPr>
              <p14:xfrm>
                <a:off x="8547730" y="3266729"/>
                <a:ext cx="286560" cy="42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B0E5CA3-0DDF-1115-E71A-AB1AB97E2A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38730" y="3257729"/>
                  <a:ext cx="304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6D119E-8D6C-BC06-0613-099A1D761F4F}"/>
                    </a:ext>
                  </a:extLst>
                </p14:cNvPr>
                <p14:cNvContentPartPr/>
                <p14:nvPr/>
              </p14:nvContentPartPr>
              <p14:xfrm>
                <a:off x="8926450" y="3136769"/>
                <a:ext cx="144000" cy="36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6D119E-8D6C-BC06-0613-099A1D761F4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17450" y="3127769"/>
                  <a:ext cx="161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B5CB23-B6FE-808B-6709-69B5867E271F}"/>
                    </a:ext>
                  </a:extLst>
                </p14:cNvPr>
                <p14:cNvContentPartPr/>
                <p14:nvPr/>
              </p14:nvContentPartPr>
              <p14:xfrm>
                <a:off x="8835730" y="3245489"/>
                <a:ext cx="317520" cy="147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B5CB23-B6FE-808B-6709-69B5867E27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26730" y="3236849"/>
                  <a:ext cx="335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812768-D903-314C-6752-10A8E63E3106}"/>
                    </a:ext>
                  </a:extLst>
                </p14:cNvPr>
                <p14:cNvContentPartPr/>
                <p14:nvPr/>
              </p14:nvContentPartPr>
              <p14:xfrm>
                <a:off x="9212290" y="3144329"/>
                <a:ext cx="120600" cy="124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812768-D903-314C-6752-10A8E63E31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03290" y="3135329"/>
                  <a:ext cx="13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509CD1-AF9F-3C1F-58E4-070A2D41FBA5}"/>
                    </a:ext>
                  </a:extLst>
                </p14:cNvPr>
                <p14:cNvContentPartPr/>
                <p14:nvPr/>
              </p14:nvContentPartPr>
              <p14:xfrm>
                <a:off x="8205730" y="3113369"/>
                <a:ext cx="231840" cy="51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509CD1-AF9F-3C1F-58E4-070A2D41FBA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97090" y="3104729"/>
                  <a:ext cx="2494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54FE12-BD17-3AED-2B4D-A651990F2E77}"/>
                    </a:ext>
                  </a:extLst>
                </p14:cNvPr>
                <p14:cNvContentPartPr/>
                <p14:nvPr/>
              </p14:nvContentPartPr>
              <p14:xfrm>
                <a:off x="9056770" y="3091409"/>
                <a:ext cx="84240" cy="527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54FE12-BD17-3AED-2B4D-A651990F2E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48130" y="3082769"/>
                  <a:ext cx="10188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8EAFA1D-D570-18B7-FE05-2F5CAAF86CF3}"/>
              </a:ext>
            </a:extLst>
          </p:cNvPr>
          <p:cNvGrpSpPr/>
          <p:nvPr/>
        </p:nvGrpSpPr>
        <p:grpSpPr>
          <a:xfrm>
            <a:off x="10093210" y="2528729"/>
            <a:ext cx="1756080" cy="952200"/>
            <a:chOff x="10093210" y="2528729"/>
            <a:chExt cx="175608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6E2171-D03F-8E4A-3FC1-8FEBE81D14DC}"/>
                    </a:ext>
                  </a:extLst>
                </p14:cNvPr>
                <p14:cNvContentPartPr/>
                <p14:nvPr/>
              </p14:nvContentPartPr>
              <p14:xfrm>
                <a:off x="10169170" y="2597489"/>
                <a:ext cx="86040" cy="27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6E2171-D03F-8E4A-3FC1-8FEBE81D14D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0530" y="2588489"/>
                  <a:ext cx="103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09672F-8EFD-110B-098E-18B31EA99BBA}"/>
                    </a:ext>
                  </a:extLst>
                </p14:cNvPr>
                <p14:cNvContentPartPr/>
                <p14:nvPr/>
              </p14:nvContentPartPr>
              <p14:xfrm>
                <a:off x="10190050" y="2594969"/>
                <a:ext cx="203040" cy="80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09672F-8EFD-110B-098E-18B31EA99BB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81050" y="2585969"/>
                  <a:ext cx="22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F3E3459-EB2C-3789-26FC-548A0D8E6747}"/>
                    </a:ext>
                  </a:extLst>
                </p14:cNvPr>
                <p14:cNvContentPartPr/>
                <p14:nvPr/>
              </p14:nvContentPartPr>
              <p14:xfrm>
                <a:off x="10169530" y="2742569"/>
                <a:ext cx="170640" cy="1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F3E3459-EB2C-3789-26FC-548A0D8E67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60530" y="2733569"/>
                  <a:ext cx="188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37467A-4801-25B1-F632-23676D229DF8}"/>
                    </a:ext>
                  </a:extLst>
                </p14:cNvPr>
                <p14:cNvContentPartPr/>
                <p14:nvPr/>
              </p14:nvContentPartPr>
              <p14:xfrm>
                <a:off x="10299850" y="2763089"/>
                <a:ext cx="254160" cy="10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37467A-4801-25B1-F632-23676D229DF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91210" y="2754089"/>
                  <a:ext cx="271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2A3008-431F-DF91-6326-14DF9E48BE06}"/>
                    </a:ext>
                  </a:extLst>
                </p14:cNvPr>
                <p14:cNvContentPartPr/>
                <p14:nvPr/>
              </p14:nvContentPartPr>
              <p14:xfrm>
                <a:off x="10677130" y="2774249"/>
                <a:ext cx="152640" cy="28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2A3008-431F-DF91-6326-14DF9E48BE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68130" y="2765609"/>
                  <a:ext cx="170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D97898-BC69-3824-ECFD-3DDCD14D6E8A}"/>
                    </a:ext>
                  </a:extLst>
                </p14:cNvPr>
                <p14:cNvContentPartPr/>
                <p14:nvPr/>
              </p14:nvContentPartPr>
              <p14:xfrm>
                <a:off x="10896730" y="2760209"/>
                <a:ext cx="286560" cy="150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D97898-BC69-3824-ECFD-3DDCD14D6E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88090" y="2751209"/>
                  <a:ext cx="30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6A53D3-B107-0661-2481-7D3B6B5848BB}"/>
                    </a:ext>
                  </a:extLst>
                </p14:cNvPr>
                <p14:cNvContentPartPr/>
                <p14:nvPr/>
              </p14:nvContentPartPr>
              <p14:xfrm>
                <a:off x="11274730" y="2528729"/>
                <a:ext cx="51120" cy="38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6A53D3-B107-0661-2481-7D3B6B5848B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65730" y="2519729"/>
                  <a:ext cx="68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5F46EE-E100-3FD4-4778-E91E4855B354}"/>
                    </a:ext>
                  </a:extLst>
                </p14:cNvPr>
                <p14:cNvContentPartPr/>
                <p14:nvPr/>
              </p14:nvContentPartPr>
              <p14:xfrm>
                <a:off x="11204530" y="2729249"/>
                <a:ext cx="157680" cy="3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5F46EE-E100-3FD4-4778-E91E4855B35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95530" y="2720609"/>
                  <a:ext cx="17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933402-8227-7DC3-EAC4-A3AED56F661C}"/>
                    </a:ext>
                  </a:extLst>
                </p14:cNvPr>
                <p14:cNvContentPartPr/>
                <p14:nvPr/>
              </p14:nvContentPartPr>
              <p14:xfrm>
                <a:off x="11365810" y="2786129"/>
                <a:ext cx="116280" cy="10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933402-8227-7DC3-EAC4-A3AED56F66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56810" y="2777129"/>
                  <a:ext cx="133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EF70E3-0958-36E6-799B-7C0D090000B5}"/>
                    </a:ext>
                  </a:extLst>
                </p14:cNvPr>
                <p14:cNvContentPartPr/>
                <p14:nvPr/>
              </p14:nvContentPartPr>
              <p14:xfrm>
                <a:off x="11525650" y="2799449"/>
                <a:ext cx="78480" cy="85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EF70E3-0958-36E6-799B-7C0D090000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17010" y="2790449"/>
                  <a:ext cx="96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B31046-0EE4-3471-1040-00C1FCF37E2A}"/>
                    </a:ext>
                  </a:extLst>
                </p14:cNvPr>
                <p14:cNvContentPartPr/>
                <p14:nvPr/>
              </p14:nvContentPartPr>
              <p14:xfrm>
                <a:off x="11651290" y="2747249"/>
                <a:ext cx="112320" cy="19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B31046-0EE4-3471-1040-00C1FCF37E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42650" y="2738249"/>
                  <a:ext cx="12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75E7F01-FE4B-20D1-EACE-5F17082778BE}"/>
                    </a:ext>
                  </a:extLst>
                </p14:cNvPr>
                <p14:cNvContentPartPr/>
                <p14:nvPr/>
              </p14:nvContentPartPr>
              <p14:xfrm>
                <a:off x="10093210" y="3221369"/>
                <a:ext cx="306000" cy="87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75E7F01-FE4B-20D1-EACE-5F17082778B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84570" y="3212369"/>
                  <a:ext cx="323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E3BE55-F79F-8EA5-093D-6AA437ED49CA}"/>
                    </a:ext>
                  </a:extLst>
                </p14:cNvPr>
                <p14:cNvContentPartPr/>
                <p14:nvPr/>
              </p14:nvContentPartPr>
              <p14:xfrm>
                <a:off x="10615210" y="3204449"/>
                <a:ext cx="144720" cy="11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E3BE55-F79F-8EA5-093D-6AA437ED49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06570" y="3195449"/>
                  <a:ext cx="162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4DC76E-15D3-E7C8-B9D3-7C63A5B9E96B}"/>
                    </a:ext>
                  </a:extLst>
                </p14:cNvPr>
                <p14:cNvContentPartPr/>
                <p14:nvPr/>
              </p14:nvContentPartPr>
              <p14:xfrm>
                <a:off x="10794850" y="3234689"/>
                <a:ext cx="86400" cy="9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4DC76E-15D3-E7C8-B9D3-7C63A5B9E9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86210" y="3225689"/>
                  <a:ext cx="10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E19F2B-3660-1BFE-8CD8-14947271FD54}"/>
                    </a:ext>
                  </a:extLst>
                </p14:cNvPr>
                <p14:cNvContentPartPr/>
                <p14:nvPr/>
              </p14:nvContentPartPr>
              <p14:xfrm>
                <a:off x="10973410" y="3225689"/>
                <a:ext cx="87120" cy="55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E19F2B-3660-1BFE-8CD8-14947271FD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64410" y="3217049"/>
                  <a:ext cx="10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EDCD17-2EA9-518A-BE02-62A2EE9A8F23}"/>
                    </a:ext>
                  </a:extLst>
                </p14:cNvPr>
                <p14:cNvContentPartPr/>
                <p14:nvPr/>
              </p14:nvContentPartPr>
              <p14:xfrm>
                <a:off x="11144410" y="3040289"/>
                <a:ext cx="41400" cy="27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EDCD17-2EA9-518A-BE02-62A2EE9A8F2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35770" y="3031649"/>
                  <a:ext cx="59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5C347B-C119-0DE2-2023-9EF19233D91A}"/>
                    </a:ext>
                  </a:extLst>
                </p14:cNvPr>
                <p14:cNvContentPartPr/>
                <p14:nvPr/>
              </p14:nvContentPartPr>
              <p14:xfrm>
                <a:off x="11038570" y="3176369"/>
                <a:ext cx="221400" cy="1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5C347B-C119-0DE2-2023-9EF19233D9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29570" y="3167729"/>
                  <a:ext cx="23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00E3E17-5EF4-0A30-B4EC-A4F93E08A284}"/>
                    </a:ext>
                  </a:extLst>
                </p14:cNvPr>
                <p14:cNvContentPartPr/>
                <p14:nvPr/>
              </p14:nvContentPartPr>
              <p14:xfrm>
                <a:off x="11258170" y="3199769"/>
                <a:ext cx="247680" cy="9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00E3E17-5EF4-0A30-B4EC-A4F93E08A2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49530" y="3191129"/>
                  <a:ext cx="26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883B3C2-67CA-DA38-643F-D36D72CE8410}"/>
                    </a:ext>
                  </a:extLst>
                </p14:cNvPr>
                <p14:cNvContentPartPr/>
                <p14:nvPr/>
              </p14:nvContentPartPr>
              <p14:xfrm>
                <a:off x="11551930" y="3251609"/>
                <a:ext cx="76680" cy="101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883B3C2-67CA-DA38-643F-D36D72CE84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542930" y="3242609"/>
                  <a:ext cx="94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1D7B2D9-3E21-CDAF-0BEE-678A8FB11CDF}"/>
                    </a:ext>
                  </a:extLst>
                </p14:cNvPr>
                <p14:cNvContentPartPr/>
                <p14:nvPr/>
              </p14:nvContentPartPr>
              <p14:xfrm>
                <a:off x="11748850" y="3202649"/>
                <a:ext cx="68040" cy="189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1D7B2D9-3E21-CDAF-0BEE-678A8FB11C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40210" y="3193649"/>
                  <a:ext cx="85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8A633D-6E5C-A941-775E-660251FCC32E}"/>
                    </a:ext>
                  </a:extLst>
                </p14:cNvPr>
                <p14:cNvContentPartPr/>
                <p14:nvPr/>
              </p14:nvContentPartPr>
              <p14:xfrm>
                <a:off x="11815450" y="3471569"/>
                <a:ext cx="33840" cy="9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8A633D-6E5C-A941-775E-660251FCC32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806450" y="3462569"/>
                  <a:ext cx="51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EF21EA2-1874-FEFD-5F4C-FB6857B5AA18}"/>
              </a:ext>
            </a:extLst>
          </p:cNvPr>
          <p:cNvGrpSpPr/>
          <p:nvPr/>
        </p:nvGrpSpPr>
        <p:grpSpPr>
          <a:xfrm>
            <a:off x="599650" y="3954329"/>
            <a:ext cx="470880" cy="269640"/>
            <a:chOff x="599650" y="3954329"/>
            <a:chExt cx="4708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3593D6-697A-8B83-B31A-0DB0377920AF}"/>
                    </a:ext>
                  </a:extLst>
                </p14:cNvPr>
                <p14:cNvContentPartPr/>
                <p14:nvPr/>
              </p14:nvContentPartPr>
              <p14:xfrm>
                <a:off x="599650" y="3994649"/>
                <a:ext cx="33840" cy="229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3593D6-697A-8B83-B31A-0DB0377920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650" y="3986009"/>
                  <a:ext cx="51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581006-55F1-DB68-1A3D-150900A43316}"/>
                    </a:ext>
                  </a:extLst>
                </p14:cNvPr>
                <p14:cNvContentPartPr/>
                <p14:nvPr/>
              </p14:nvContentPartPr>
              <p14:xfrm>
                <a:off x="617650" y="3954329"/>
                <a:ext cx="222840" cy="50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581006-55F1-DB68-1A3D-150900A4331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8650" y="3945329"/>
                  <a:ext cx="240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C5F92B-B559-C406-2693-0F1767F8BDEC}"/>
                    </a:ext>
                  </a:extLst>
                </p14:cNvPr>
                <p14:cNvContentPartPr/>
                <p14:nvPr/>
              </p14:nvContentPartPr>
              <p14:xfrm>
                <a:off x="616570" y="4073489"/>
                <a:ext cx="16236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C5F92B-B559-C406-2693-0F1767F8BDE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7570" y="4064489"/>
                  <a:ext cx="180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CA47CE9-5A4E-C220-15C1-700AC4CDDAA7}"/>
                    </a:ext>
                  </a:extLst>
                </p14:cNvPr>
                <p14:cNvContentPartPr/>
                <p14:nvPr/>
              </p14:nvContentPartPr>
              <p14:xfrm>
                <a:off x="816370" y="4095809"/>
                <a:ext cx="254160" cy="11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CA47CE9-5A4E-C220-15C1-700AC4CDDA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7370" y="4087169"/>
                  <a:ext cx="271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33D9FB2-14B2-3468-A4D2-4803474D04C3}"/>
              </a:ext>
            </a:extLst>
          </p:cNvPr>
          <p:cNvGrpSpPr/>
          <p:nvPr/>
        </p:nvGrpSpPr>
        <p:grpSpPr>
          <a:xfrm>
            <a:off x="1359970" y="3974849"/>
            <a:ext cx="234720" cy="236520"/>
            <a:chOff x="1359970" y="3974849"/>
            <a:chExt cx="2347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52EDE56-28BF-FC9D-DC9C-3FF4A8B021DA}"/>
                    </a:ext>
                  </a:extLst>
                </p14:cNvPr>
                <p14:cNvContentPartPr/>
                <p14:nvPr/>
              </p14:nvContentPartPr>
              <p14:xfrm>
                <a:off x="1359970" y="3974849"/>
                <a:ext cx="234720" cy="23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52EDE56-28BF-FC9D-DC9C-3FF4A8B021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51330" y="3966209"/>
                  <a:ext cx="252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2DB820-B402-D979-C58D-0AB044DBD8D7}"/>
                    </a:ext>
                  </a:extLst>
                </p14:cNvPr>
                <p14:cNvContentPartPr/>
                <p14:nvPr/>
              </p14:nvContentPartPr>
              <p14:xfrm>
                <a:off x="1366090" y="4099049"/>
                <a:ext cx="1555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2DB820-B402-D979-C58D-0AB044DBD8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57450" y="4090049"/>
                  <a:ext cx="1731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2853663-2079-586F-1C7C-EC14558454C6}"/>
              </a:ext>
            </a:extLst>
          </p:cNvPr>
          <p:cNvGrpSpPr/>
          <p:nvPr/>
        </p:nvGrpSpPr>
        <p:grpSpPr>
          <a:xfrm>
            <a:off x="1903570" y="3854249"/>
            <a:ext cx="1220400" cy="535680"/>
            <a:chOff x="1903570" y="3854249"/>
            <a:chExt cx="12204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8029166-5D51-11BC-987C-D4428954EFCF}"/>
                    </a:ext>
                  </a:extLst>
                </p14:cNvPr>
                <p14:cNvContentPartPr/>
                <p14:nvPr/>
              </p14:nvContentPartPr>
              <p14:xfrm>
                <a:off x="1903570" y="4065929"/>
                <a:ext cx="177480" cy="324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8029166-5D51-11BC-987C-D4428954EFC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94930" y="4057289"/>
                  <a:ext cx="195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7DF37BF-A44D-7003-5E8A-1B53B44F4FAB}"/>
                    </a:ext>
                  </a:extLst>
                </p14:cNvPr>
                <p14:cNvContentPartPr/>
                <p14:nvPr/>
              </p14:nvContentPartPr>
              <p14:xfrm>
                <a:off x="2159890" y="4051889"/>
                <a:ext cx="252000" cy="15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7DF37BF-A44D-7003-5E8A-1B53B44F4F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50890" y="4043249"/>
                  <a:ext cx="269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7C591A-794D-5877-A6FB-ECFA5BD59DEC}"/>
                    </a:ext>
                  </a:extLst>
                </p14:cNvPr>
                <p14:cNvContentPartPr/>
                <p14:nvPr/>
              </p14:nvContentPartPr>
              <p14:xfrm>
                <a:off x="2583250" y="3854249"/>
                <a:ext cx="17640" cy="329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7C591A-794D-5877-A6FB-ECFA5BD59D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74250" y="3845249"/>
                  <a:ext cx="35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B5F995-F154-6719-4BE9-EAB48FA5606A}"/>
                    </a:ext>
                  </a:extLst>
                </p14:cNvPr>
                <p14:cNvContentPartPr/>
                <p14:nvPr/>
              </p14:nvContentPartPr>
              <p14:xfrm>
                <a:off x="2442130" y="4013729"/>
                <a:ext cx="354600" cy="180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B5F995-F154-6719-4BE9-EAB48FA560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33130" y="4004729"/>
                  <a:ext cx="372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7536111-CF42-1F8A-44A5-9A8E38BA3EB0}"/>
                    </a:ext>
                  </a:extLst>
                </p14:cNvPr>
                <p14:cNvContentPartPr/>
                <p14:nvPr/>
              </p14:nvContentPartPr>
              <p14:xfrm>
                <a:off x="2877370" y="4109129"/>
                <a:ext cx="99720" cy="78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7536111-CF42-1F8A-44A5-9A8E38BA3E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68730" y="4100129"/>
                  <a:ext cx="117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07C308B-4E20-B1B3-6E79-6B368D1935EA}"/>
                    </a:ext>
                  </a:extLst>
                </p14:cNvPr>
                <p14:cNvContentPartPr/>
                <p14:nvPr/>
              </p14:nvContentPartPr>
              <p14:xfrm>
                <a:off x="3057730" y="4098329"/>
                <a:ext cx="66240" cy="12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07C308B-4E20-B1B3-6E79-6B368D1935E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48730" y="4089329"/>
                  <a:ext cx="8388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9E197C-0F67-A4A4-15B7-3ADDD1092B73}"/>
              </a:ext>
            </a:extLst>
          </p:cNvPr>
          <p:cNvGrpSpPr/>
          <p:nvPr/>
        </p:nvGrpSpPr>
        <p:grpSpPr>
          <a:xfrm>
            <a:off x="3495130" y="3836249"/>
            <a:ext cx="493200" cy="381960"/>
            <a:chOff x="3495130" y="3836249"/>
            <a:chExt cx="4932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90A651D-CD76-B3DE-5F73-9D32389451F0}"/>
                    </a:ext>
                  </a:extLst>
                </p14:cNvPr>
                <p14:cNvContentPartPr/>
                <p14:nvPr/>
              </p14:nvContentPartPr>
              <p14:xfrm>
                <a:off x="3495130" y="4109129"/>
                <a:ext cx="169560" cy="10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90A651D-CD76-B3DE-5F73-9D32389451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86490" y="4100489"/>
                  <a:ext cx="187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EFEA32-DABD-9BF5-A244-B72A81E83617}"/>
                    </a:ext>
                  </a:extLst>
                </p14:cNvPr>
                <p14:cNvContentPartPr/>
                <p14:nvPr/>
              </p14:nvContentPartPr>
              <p14:xfrm>
                <a:off x="3840730" y="3836249"/>
                <a:ext cx="100080" cy="381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EFEA32-DABD-9BF5-A244-B72A81E836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32090" y="3827249"/>
                  <a:ext cx="1177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D34115-1EDE-5F12-6FDC-FAE0F30AEFBF}"/>
                    </a:ext>
                  </a:extLst>
                </p14:cNvPr>
                <p14:cNvContentPartPr/>
                <p14:nvPr/>
              </p14:nvContentPartPr>
              <p14:xfrm>
                <a:off x="3685210" y="3993569"/>
                <a:ext cx="303120" cy="38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D34115-1EDE-5F12-6FDC-FAE0F30AEFB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76570" y="3984929"/>
                  <a:ext cx="320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F06B213-0155-E0A0-1FF5-22ED30BD010D}"/>
              </a:ext>
            </a:extLst>
          </p:cNvPr>
          <p:cNvGrpSpPr/>
          <p:nvPr/>
        </p:nvGrpSpPr>
        <p:grpSpPr>
          <a:xfrm>
            <a:off x="4390810" y="3953969"/>
            <a:ext cx="974520" cy="248400"/>
            <a:chOff x="4390810" y="3953969"/>
            <a:chExt cx="9745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5A6F702-6DC6-CB3B-7E9B-7F6B3CD5F73C}"/>
                    </a:ext>
                  </a:extLst>
                </p14:cNvPr>
                <p14:cNvContentPartPr/>
                <p14:nvPr/>
              </p14:nvContentPartPr>
              <p14:xfrm>
                <a:off x="4533370" y="3964049"/>
                <a:ext cx="52200" cy="237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5A6F702-6DC6-CB3B-7E9B-7F6B3CD5F7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24730" y="3955049"/>
                  <a:ext cx="69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3F4B2B-72CE-96B8-039F-B8CD5CFEAEB1}"/>
                    </a:ext>
                  </a:extLst>
                </p14:cNvPr>
                <p14:cNvContentPartPr/>
                <p14:nvPr/>
              </p14:nvContentPartPr>
              <p14:xfrm>
                <a:off x="4390810" y="3953969"/>
                <a:ext cx="386280" cy="10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3F4B2B-72CE-96B8-039F-B8CD5CFEAEB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82170" y="3944969"/>
                  <a:ext cx="40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FBECD7-F90D-9ECC-22F7-0E174776C4A1}"/>
                    </a:ext>
                  </a:extLst>
                </p14:cNvPr>
                <p14:cNvContentPartPr/>
                <p14:nvPr/>
              </p14:nvContentPartPr>
              <p14:xfrm>
                <a:off x="4650010" y="4068089"/>
                <a:ext cx="248040" cy="4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FBECD7-F90D-9ECC-22F7-0E174776C4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41370" y="4059449"/>
                  <a:ext cx="265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A4160F4-AFCF-0079-DBED-7E05B53FC3D7}"/>
                    </a:ext>
                  </a:extLst>
                </p14:cNvPr>
                <p14:cNvContentPartPr/>
                <p14:nvPr/>
              </p14:nvContentPartPr>
              <p14:xfrm>
                <a:off x="4669090" y="4172489"/>
                <a:ext cx="246600" cy="1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A4160F4-AFCF-0079-DBED-7E05B53FC3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60450" y="4163489"/>
                  <a:ext cx="264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3F49BB1-2CDC-DEFF-EABC-EC3DC7A5EA99}"/>
                    </a:ext>
                  </a:extLst>
                </p14:cNvPr>
                <p14:cNvContentPartPr/>
                <p14:nvPr/>
              </p14:nvContentPartPr>
              <p14:xfrm>
                <a:off x="5120890" y="3965489"/>
                <a:ext cx="244440" cy="236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3F49BB1-2CDC-DEFF-EABC-EC3DC7A5EA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12250" y="3956489"/>
                  <a:ext cx="26208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2F6A476-3C32-BE64-F28E-C23AB17C087C}"/>
                  </a:ext>
                </a:extLst>
              </p14:cNvPr>
              <p14:cNvContentPartPr/>
              <p14:nvPr/>
            </p14:nvContentPartPr>
            <p14:xfrm>
              <a:off x="5459290" y="4248449"/>
              <a:ext cx="140040" cy="1746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2F6A476-3C32-BE64-F28E-C23AB17C087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450650" y="4239449"/>
                <a:ext cx="15768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D0AC37D-928D-15AA-6A3E-EC6AC304D42F}"/>
              </a:ext>
            </a:extLst>
          </p:cNvPr>
          <p:cNvGrpSpPr/>
          <p:nvPr/>
        </p:nvGrpSpPr>
        <p:grpSpPr>
          <a:xfrm>
            <a:off x="3719410" y="4659209"/>
            <a:ext cx="1065960" cy="299520"/>
            <a:chOff x="3719410" y="4659209"/>
            <a:chExt cx="10659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24ED6D-F8D3-2562-3A44-1F9E8A36FC7C}"/>
                    </a:ext>
                  </a:extLst>
                </p14:cNvPr>
                <p14:cNvContentPartPr/>
                <p14:nvPr/>
              </p14:nvContentPartPr>
              <p14:xfrm>
                <a:off x="3719410" y="4730489"/>
                <a:ext cx="173160" cy="225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24ED6D-F8D3-2562-3A44-1F9E8A36FC7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10770" y="4721849"/>
                  <a:ext cx="190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E3B0A3F-9C97-4B70-2546-31048148C44D}"/>
                    </a:ext>
                  </a:extLst>
                </p14:cNvPr>
                <p14:cNvContentPartPr/>
                <p14:nvPr/>
              </p14:nvContentPartPr>
              <p14:xfrm>
                <a:off x="4091290" y="4782689"/>
                <a:ext cx="190080" cy="30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E3B0A3F-9C97-4B70-2546-31048148C44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82290" y="4774049"/>
                  <a:ext cx="20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34B7C52-5E22-2321-CA40-2459F30BAD22}"/>
                    </a:ext>
                  </a:extLst>
                </p14:cNvPr>
                <p14:cNvContentPartPr/>
                <p14:nvPr/>
              </p14:nvContentPartPr>
              <p14:xfrm>
                <a:off x="4075450" y="4895369"/>
                <a:ext cx="228960" cy="2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34B7C52-5E22-2321-CA40-2459F30BAD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66450" y="4886729"/>
                  <a:ext cx="246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C90204-A411-B1BC-4553-8A2771892209}"/>
                    </a:ext>
                  </a:extLst>
                </p14:cNvPr>
                <p14:cNvContentPartPr/>
                <p14:nvPr/>
              </p14:nvContentPartPr>
              <p14:xfrm>
                <a:off x="4449850" y="4659209"/>
                <a:ext cx="335520" cy="29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C90204-A411-B1BC-4553-8A27718922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41210" y="4650209"/>
                  <a:ext cx="353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7380F8D-74F5-EDA7-38EA-6B007FBC200F}"/>
                    </a:ext>
                  </a:extLst>
                </p14:cNvPr>
                <p14:cNvContentPartPr/>
                <p14:nvPr/>
              </p14:nvContentPartPr>
              <p14:xfrm>
                <a:off x="4478290" y="4770089"/>
                <a:ext cx="286920" cy="3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7380F8D-74F5-EDA7-38EA-6B007FBC200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69650" y="4761089"/>
                  <a:ext cx="304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BE306C6-768E-0234-B41F-CADCAC4A4679}"/>
              </a:ext>
            </a:extLst>
          </p:cNvPr>
          <p:cNvGrpSpPr/>
          <p:nvPr/>
        </p:nvGrpSpPr>
        <p:grpSpPr>
          <a:xfrm>
            <a:off x="5368930" y="4553009"/>
            <a:ext cx="1893240" cy="465480"/>
            <a:chOff x="5368930" y="4553009"/>
            <a:chExt cx="18932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9332EB8-0799-E3F0-6A22-6CBE2B0BB3B5}"/>
                    </a:ext>
                  </a:extLst>
                </p14:cNvPr>
                <p14:cNvContentPartPr/>
                <p14:nvPr/>
              </p14:nvContentPartPr>
              <p14:xfrm>
                <a:off x="5425090" y="4678649"/>
                <a:ext cx="94320" cy="241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9332EB8-0799-E3F0-6A22-6CBE2B0BB3B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16090" y="4669649"/>
                  <a:ext cx="11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3768D1-4D30-3550-DA26-E3CE02FB86AA}"/>
                    </a:ext>
                  </a:extLst>
                </p14:cNvPr>
                <p14:cNvContentPartPr/>
                <p14:nvPr/>
              </p14:nvContentPartPr>
              <p14:xfrm>
                <a:off x="5368930" y="4701689"/>
                <a:ext cx="246240" cy="66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3768D1-4D30-3550-DA26-E3CE02FB86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59930" y="4693049"/>
                  <a:ext cx="263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0043C2-D54C-B280-0836-D407D302F180}"/>
                    </a:ext>
                  </a:extLst>
                </p14:cNvPr>
                <p14:cNvContentPartPr/>
                <p14:nvPr/>
              </p14:nvContentPartPr>
              <p14:xfrm>
                <a:off x="5590330" y="4623929"/>
                <a:ext cx="375840" cy="310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0043C2-D54C-B280-0836-D407D302F18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81330" y="4615289"/>
                  <a:ext cx="393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36BD390-19B2-F921-775F-89FD0B5C67E9}"/>
                    </a:ext>
                  </a:extLst>
                </p14:cNvPr>
                <p14:cNvContentPartPr/>
                <p14:nvPr/>
              </p14:nvContentPartPr>
              <p14:xfrm>
                <a:off x="5847370" y="4645529"/>
                <a:ext cx="11880" cy="8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36BD390-19B2-F921-775F-89FD0B5C67E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38730" y="4636889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4308B89-8887-D704-8A84-F3F2ED991FFD}"/>
                    </a:ext>
                  </a:extLst>
                </p14:cNvPr>
                <p14:cNvContentPartPr/>
                <p14:nvPr/>
              </p14:nvContentPartPr>
              <p14:xfrm>
                <a:off x="6193330" y="4553009"/>
                <a:ext cx="755280" cy="465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4308B89-8887-D704-8A84-F3F2ED991F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84330" y="4544009"/>
                  <a:ext cx="7729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C027125-6BB3-7D98-677E-706A4F61AEE0}"/>
                    </a:ext>
                  </a:extLst>
                </p14:cNvPr>
                <p14:cNvContentPartPr/>
                <p14:nvPr/>
              </p14:nvContentPartPr>
              <p14:xfrm>
                <a:off x="6965890" y="4723649"/>
                <a:ext cx="296280" cy="183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C027125-6BB3-7D98-677E-706A4F61AE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57250" y="4714649"/>
                  <a:ext cx="313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660D620-0DAF-ACEB-0D4A-3669A8CECD8B}"/>
              </a:ext>
            </a:extLst>
          </p:cNvPr>
          <p:cNvGrpSpPr/>
          <p:nvPr/>
        </p:nvGrpSpPr>
        <p:grpSpPr>
          <a:xfrm>
            <a:off x="7562410" y="4668569"/>
            <a:ext cx="767160" cy="447840"/>
            <a:chOff x="7562410" y="4668569"/>
            <a:chExt cx="7671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4CB15F-B87C-49BB-F074-0DAE9C398880}"/>
                    </a:ext>
                  </a:extLst>
                </p14:cNvPr>
                <p14:cNvContentPartPr/>
                <p14:nvPr/>
              </p14:nvContentPartPr>
              <p14:xfrm>
                <a:off x="7562410" y="4668569"/>
                <a:ext cx="202680" cy="332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4CB15F-B87C-49BB-F074-0DAE9C3988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53770" y="4659569"/>
                  <a:ext cx="2203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89EF59-43D4-ECB3-09B8-36839648AD28}"/>
                    </a:ext>
                  </a:extLst>
                </p14:cNvPr>
                <p14:cNvContentPartPr/>
                <p14:nvPr/>
              </p14:nvContentPartPr>
              <p14:xfrm>
                <a:off x="7668970" y="4946129"/>
                <a:ext cx="189000" cy="80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89EF59-43D4-ECB3-09B8-36839648AD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60330" y="4937489"/>
                  <a:ext cx="206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ACDBC99-B137-A76D-57CF-86A3191193EA}"/>
                    </a:ext>
                  </a:extLst>
                </p14:cNvPr>
                <p14:cNvContentPartPr/>
                <p14:nvPr/>
              </p14:nvContentPartPr>
              <p14:xfrm>
                <a:off x="7958770" y="4945769"/>
                <a:ext cx="325080" cy="12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ACDBC99-B137-A76D-57CF-86A3191193E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49770" y="4936769"/>
                  <a:ext cx="34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96C3EF6-DD47-4A7C-F8BC-56A5386A7474}"/>
                    </a:ext>
                  </a:extLst>
                </p14:cNvPr>
                <p14:cNvContentPartPr/>
                <p14:nvPr/>
              </p14:nvContentPartPr>
              <p14:xfrm>
                <a:off x="8076130" y="4950449"/>
                <a:ext cx="253440" cy="165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96C3EF6-DD47-4A7C-F8BC-56A5386A74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67130" y="4941809"/>
                  <a:ext cx="2710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302B313-746B-6D6E-5EA2-3888DE1DBF1D}"/>
              </a:ext>
            </a:extLst>
          </p:cNvPr>
          <p:cNvGrpSpPr/>
          <p:nvPr/>
        </p:nvGrpSpPr>
        <p:grpSpPr>
          <a:xfrm>
            <a:off x="3563890" y="5696369"/>
            <a:ext cx="690120" cy="506160"/>
            <a:chOff x="3563890" y="5696369"/>
            <a:chExt cx="69012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E8691E-2600-DAF7-AB45-F2B8718AEE83}"/>
                    </a:ext>
                  </a:extLst>
                </p14:cNvPr>
                <p14:cNvContentPartPr/>
                <p14:nvPr/>
              </p14:nvContentPartPr>
              <p14:xfrm>
                <a:off x="3575410" y="5872769"/>
                <a:ext cx="2160" cy="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E8691E-2600-DAF7-AB45-F2B8718AEE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66410" y="5864129"/>
                  <a:ext cx="1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78FB6F-D6A4-9EA6-A25E-978FD4810E4A}"/>
                    </a:ext>
                  </a:extLst>
                </p14:cNvPr>
                <p14:cNvContentPartPr/>
                <p14:nvPr/>
              </p14:nvContentPartPr>
              <p14:xfrm>
                <a:off x="3563890" y="5696369"/>
                <a:ext cx="179640" cy="43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78FB6F-D6A4-9EA6-A25E-978FD4810E4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55250" y="5687369"/>
                  <a:ext cx="197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75C73EB-B4C8-C289-8C64-2B90ADDF5D5B}"/>
                    </a:ext>
                  </a:extLst>
                </p14:cNvPr>
                <p14:cNvContentPartPr/>
                <p14:nvPr/>
              </p14:nvContentPartPr>
              <p14:xfrm>
                <a:off x="3660370" y="6100649"/>
                <a:ext cx="200160" cy="8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75C73EB-B4C8-C289-8C64-2B90ADDF5D5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51730" y="6091649"/>
                  <a:ext cx="217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D553765-A76C-7A99-3C7A-26F2AC706B2A}"/>
                    </a:ext>
                  </a:extLst>
                </p14:cNvPr>
                <p14:cNvContentPartPr/>
                <p14:nvPr/>
              </p14:nvContentPartPr>
              <p14:xfrm>
                <a:off x="3922810" y="6107489"/>
                <a:ext cx="164160" cy="78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D553765-A76C-7A99-3C7A-26F2AC706B2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13810" y="6098489"/>
                  <a:ext cx="181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155508-6073-C28E-243E-394E0155E98E}"/>
                    </a:ext>
                  </a:extLst>
                </p14:cNvPr>
                <p14:cNvContentPartPr/>
                <p14:nvPr/>
              </p14:nvContentPartPr>
              <p14:xfrm>
                <a:off x="4100650" y="6116489"/>
                <a:ext cx="91800" cy="66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155508-6073-C28E-243E-394E0155E98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91650" y="6107849"/>
                  <a:ext cx="109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2F764CB-8D58-B559-C593-84104C105D31}"/>
                    </a:ext>
                  </a:extLst>
                </p14:cNvPr>
                <p14:cNvContentPartPr/>
                <p14:nvPr/>
              </p14:nvContentPartPr>
              <p14:xfrm>
                <a:off x="4078330" y="6104249"/>
                <a:ext cx="175680" cy="98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2F764CB-8D58-B559-C593-84104C105D3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69330" y="6095609"/>
                  <a:ext cx="1933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2AA6894-D90C-7A87-B9F9-EFD9A9119151}"/>
              </a:ext>
            </a:extLst>
          </p:cNvPr>
          <p:cNvGrpSpPr/>
          <p:nvPr/>
        </p:nvGrpSpPr>
        <p:grpSpPr>
          <a:xfrm>
            <a:off x="3918490" y="5444729"/>
            <a:ext cx="435960" cy="214560"/>
            <a:chOff x="3918490" y="5444729"/>
            <a:chExt cx="43596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E84BF4-189E-E688-E764-DB4425A7681F}"/>
                    </a:ext>
                  </a:extLst>
                </p14:cNvPr>
                <p14:cNvContentPartPr/>
                <p14:nvPr/>
              </p14:nvContentPartPr>
              <p14:xfrm>
                <a:off x="3918490" y="5452289"/>
                <a:ext cx="129600" cy="207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E84BF4-189E-E688-E764-DB4425A768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09490" y="5443289"/>
                  <a:ext cx="147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3D86B7-F1C4-166B-9CFB-6F317C359F36}"/>
                    </a:ext>
                  </a:extLst>
                </p14:cNvPr>
                <p14:cNvContentPartPr/>
                <p14:nvPr/>
              </p14:nvContentPartPr>
              <p14:xfrm>
                <a:off x="4099930" y="5444729"/>
                <a:ext cx="254520" cy="80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3D86B7-F1C4-166B-9CFB-6F317C359F3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90930" y="5435729"/>
                  <a:ext cx="2721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177C2C-16FA-94A9-10F2-F17FE11AB902}"/>
              </a:ext>
            </a:extLst>
          </p:cNvPr>
          <p:cNvGrpSpPr/>
          <p:nvPr/>
        </p:nvGrpSpPr>
        <p:grpSpPr>
          <a:xfrm>
            <a:off x="7602370" y="154889"/>
            <a:ext cx="590400" cy="292320"/>
            <a:chOff x="7602370" y="154889"/>
            <a:chExt cx="59040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893B1D-0E6D-238E-2676-67AC8AE61999}"/>
                    </a:ext>
                  </a:extLst>
                </p14:cNvPr>
                <p14:cNvContentPartPr/>
                <p14:nvPr/>
              </p14:nvContentPartPr>
              <p14:xfrm>
                <a:off x="7602370" y="342809"/>
                <a:ext cx="191160" cy="7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893B1D-0E6D-238E-2676-67AC8AE619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93370" y="334169"/>
                  <a:ext cx="208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617F5C-A143-1AB1-D12F-306527139A60}"/>
                    </a:ext>
                  </a:extLst>
                </p14:cNvPr>
                <p14:cNvContentPartPr/>
                <p14:nvPr/>
              </p14:nvContentPartPr>
              <p14:xfrm>
                <a:off x="7838890" y="350009"/>
                <a:ext cx="16200" cy="9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617F5C-A143-1AB1-D12F-306527139A6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29890" y="341369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0FB44A-EC48-3F6D-7A3B-3F1D66AC5471}"/>
                    </a:ext>
                  </a:extLst>
                </p14:cNvPr>
                <p14:cNvContentPartPr/>
                <p14:nvPr/>
              </p14:nvContentPartPr>
              <p14:xfrm>
                <a:off x="7836730" y="289889"/>
                <a:ext cx="864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0FB44A-EC48-3F6D-7A3B-3F1D66AC547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28090" y="280889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E63CB0-6F58-7444-2213-54FD3D25E655}"/>
                    </a:ext>
                  </a:extLst>
                </p14:cNvPr>
                <p14:cNvContentPartPr/>
                <p14:nvPr/>
              </p14:nvContentPartPr>
              <p14:xfrm>
                <a:off x="7992970" y="154889"/>
                <a:ext cx="26640" cy="28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E63CB0-6F58-7444-2213-54FD3D25E6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84330" y="145889"/>
                  <a:ext cx="44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905E4D-7CB4-C709-38BA-2C834EAD3068}"/>
                    </a:ext>
                  </a:extLst>
                </p14:cNvPr>
                <p14:cNvContentPartPr/>
                <p14:nvPr/>
              </p14:nvContentPartPr>
              <p14:xfrm>
                <a:off x="7896850" y="284849"/>
                <a:ext cx="147240" cy="4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905E4D-7CB4-C709-38BA-2C834EAD30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88210" y="276209"/>
                  <a:ext cx="164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774E1A-3D48-217F-8A30-310DAC4BE6B3}"/>
                    </a:ext>
                  </a:extLst>
                </p14:cNvPr>
                <p14:cNvContentPartPr/>
                <p14:nvPr/>
              </p14:nvContentPartPr>
              <p14:xfrm>
                <a:off x="8077570" y="178649"/>
                <a:ext cx="115200" cy="246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774E1A-3D48-217F-8A30-310DAC4BE6B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8930" y="169649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D07B7D6-FB92-3F9D-5747-66B1FD3D9941}"/>
                  </a:ext>
                </a:extLst>
              </p14:cNvPr>
              <p14:cNvContentPartPr/>
              <p14:nvPr/>
            </p14:nvContentPartPr>
            <p14:xfrm>
              <a:off x="8431090" y="285569"/>
              <a:ext cx="165240" cy="286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D07B7D6-FB92-3F9D-5747-66B1FD3D994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422090" y="276569"/>
                <a:ext cx="18288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021A8D-75CA-9267-139D-C3B25DE24F3A}"/>
              </a:ext>
            </a:extLst>
          </p:cNvPr>
          <p:cNvGrpSpPr/>
          <p:nvPr/>
        </p:nvGrpSpPr>
        <p:grpSpPr>
          <a:xfrm>
            <a:off x="8796130" y="244889"/>
            <a:ext cx="1007640" cy="351360"/>
            <a:chOff x="8796130" y="244889"/>
            <a:chExt cx="10076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9D43B4-9B98-AD72-5638-7B5634FC0C65}"/>
                    </a:ext>
                  </a:extLst>
                </p14:cNvPr>
                <p14:cNvContentPartPr/>
                <p14:nvPr/>
              </p14:nvContentPartPr>
              <p14:xfrm>
                <a:off x="8796130" y="249929"/>
                <a:ext cx="161280" cy="172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9D43B4-9B98-AD72-5638-7B5634FC0C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87130" y="241289"/>
                  <a:ext cx="17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2A2975-B4B0-BA90-3632-D3BD7D98135C}"/>
                    </a:ext>
                  </a:extLst>
                </p14:cNvPr>
                <p14:cNvContentPartPr/>
                <p14:nvPr/>
              </p14:nvContentPartPr>
              <p14:xfrm>
                <a:off x="9118330" y="244889"/>
                <a:ext cx="175320" cy="29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2A2975-B4B0-BA90-3632-D3BD7D98135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09690" y="235889"/>
                  <a:ext cx="192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A8A14D-5DF6-13EE-B889-777C53911DFB}"/>
                    </a:ext>
                  </a:extLst>
                </p14:cNvPr>
                <p14:cNvContentPartPr/>
                <p14:nvPr/>
              </p14:nvContentPartPr>
              <p14:xfrm>
                <a:off x="9275290" y="457649"/>
                <a:ext cx="111960" cy="11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A8A14D-5DF6-13EE-B889-777C53911DF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66650" y="448649"/>
                  <a:ext cx="12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68FD80F-DCC1-B423-A9CD-329A7185C6D5}"/>
                    </a:ext>
                  </a:extLst>
                </p14:cNvPr>
                <p14:cNvContentPartPr/>
                <p14:nvPr/>
              </p14:nvContentPartPr>
              <p14:xfrm>
                <a:off x="9483370" y="430649"/>
                <a:ext cx="284400" cy="13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68FD80F-DCC1-B423-A9CD-329A7185C6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74370" y="422009"/>
                  <a:ext cx="30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5D19A0-269A-573B-1CCF-0A034FDBBE59}"/>
                    </a:ext>
                  </a:extLst>
                </p14:cNvPr>
                <p14:cNvContentPartPr/>
                <p14:nvPr/>
              </p14:nvContentPartPr>
              <p14:xfrm>
                <a:off x="9591010" y="429209"/>
                <a:ext cx="212760" cy="16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5D19A0-269A-573B-1CCF-0A034FDBBE5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82010" y="420569"/>
                  <a:ext cx="2304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51D84A2-D11C-8F3F-588A-8917CCAEBD85}"/>
              </a:ext>
            </a:extLst>
          </p:cNvPr>
          <p:cNvGrpSpPr/>
          <p:nvPr/>
        </p:nvGrpSpPr>
        <p:grpSpPr>
          <a:xfrm>
            <a:off x="4228450" y="5277329"/>
            <a:ext cx="676080" cy="238320"/>
            <a:chOff x="4228450" y="5277329"/>
            <a:chExt cx="6760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1946CC-897F-055A-0D4E-660897AD3FCB}"/>
                    </a:ext>
                  </a:extLst>
                </p14:cNvPr>
                <p14:cNvContentPartPr/>
                <p14:nvPr/>
              </p14:nvContentPartPr>
              <p14:xfrm>
                <a:off x="4228450" y="5277329"/>
                <a:ext cx="676080" cy="238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1946CC-897F-055A-0D4E-660897AD3FC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19810" y="5268689"/>
                  <a:ext cx="693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002D4C-B523-8C92-4D72-4FD542AFE478}"/>
                    </a:ext>
                  </a:extLst>
                </p14:cNvPr>
                <p14:cNvContentPartPr/>
                <p14:nvPr/>
              </p14:nvContentPartPr>
              <p14:xfrm>
                <a:off x="4352290" y="5322689"/>
                <a:ext cx="294480" cy="50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002D4C-B523-8C92-4D72-4FD542AFE4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43290" y="5313689"/>
                  <a:ext cx="3121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32DA571-470D-F4FC-A1B2-04AED83C6352}"/>
              </a:ext>
            </a:extLst>
          </p:cNvPr>
          <p:cNvGrpSpPr/>
          <p:nvPr/>
        </p:nvGrpSpPr>
        <p:grpSpPr>
          <a:xfrm>
            <a:off x="5098930" y="5716169"/>
            <a:ext cx="384840" cy="164160"/>
            <a:chOff x="5098930" y="5716169"/>
            <a:chExt cx="38484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FDCC2C7-C572-4461-A321-BADF4F11884E}"/>
                    </a:ext>
                  </a:extLst>
                </p14:cNvPr>
                <p14:cNvContentPartPr/>
                <p14:nvPr/>
              </p14:nvContentPartPr>
              <p14:xfrm>
                <a:off x="5098930" y="5716169"/>
                <a:ext cx="252000" cy="60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FDCC2C7-C572-4461-A321-BADF4F1188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89930" y="5707169"/>
                  <a:ext cx="269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3DE025-A47D-3226-B91D-FE5448732BDF}"/>
                    </a:ext>
                  </a:extLst>
                </p14:cNvPr>
                <p14:cNvContentPartPr/>
                <p14:nvPr/>
              </p14:nvContentPartPr>
              <p14:xfrm>
                <a:off x="5120890" y="5784929"/>
                <a:ext cx="362880" cy="9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3DE025-A47D-3226-B91D-FE5448732BD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11890" y="5775929"/>
                  <a:ext cx="380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CF62C9A-0127-5F30-4241-3161D153E47F}"/>
              </a:ext>
            </a:extLst>
          </p:cNvPr>
          <p:cNvGrpSpPr/>
          <p:nvPr/>
        </p:nvGrpSpPr>
        <p:grpSpPr>
          <a:xfrm>
            <a:off x="5708050" y="5277689"/>
            <a:ext cx="3517560" cy="1041120"/>
            <a:chOff x="5708050" y="5277689"/>
            <a:chExt cx="3517560" cy="10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0FA1A81-FE84-092D-A82D-27C70C5FAF5A}"/>
                    </a:ext>
                  </a:extLst>
                </p14:cNvPr>
                <p14:cNvContentPartPr/>
                <p14:nvPr/>
              </p14:nvContentPartPr>
              <p14:xfrm>
                <a:off x="5832970" y="5621849"/>
                <a:ext cx="204480" cy="320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0FA1A81-FE84-092D-A82D-27C70C5FAF5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23970" y="5612849"/>
                  <a:ext cx="222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940EEA-AA16-FB32-4BE2-6040566913E8}"/>
                    </a:ext>
                  </a:extLst>
                </p14:cNvPr>
                <p14:cNvContentPartPr/>
                <p14:nvPr/>
              </p14:nvContentPartPr>
              <p14:xfrm>
                <a:off x="6151930" y="5721929"/>
                <a:ext cx="37440" cy="23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940EEA-AA16-FB32-4BE2-6040566913E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42930" y="5713289"/>
                  <a:ext cx="55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AC165AF-0603-B0C2-1A34-4A735FE8A321}"/>
                    </a:ext>
                  </a:extLst>
                </p14:cNvPr>
                <p14:cNvContentPartPr/>
                <p14:nvPr/>
              </p14:nvContentPartPr>
              <p14:xfrm>
                <a:off x="6280450" y="5724449"/>
                <a:ext cx="28800" cy="223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AC165AF-0603-B0C2-1A34-4A735FE8A32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71450" y="5715809"/>
                  <a:ext cx="46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817E30-6695-9D94-F0EF-77C51F9E3B3F}"/>
                    </a:ext>
                  </a:extLst>
                </p14:cNvPr>
                <p14:cNvContentPartPr/>
                <p14:nvPr/>
              </p14:nvContentPartPr>
              <p14:xfrm>
                <a:off x="6093610" y="5675849"/>
                <a:ext cx="287280" cy="10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817E30-6695-9D94-F0EF-77C51F9E3B3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84610" y="5666849"/>
                  <a:ext cx="30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BC86A70-2443-440C-46D6-73DD9038252B}"/>
                    </a:ext>
                  </a:extLst>
                </p14:cNvPr>
                <p14:cNvContentPartPr/>
                <p14:nvPr/>
              </p14:nvContentPartPr>
              <p14:xfrm>
                <a:off x="6436690" y="5519969"/>
                <a:ext cx="189000" cy="186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BC86A70-2443-440C-46D6-73DD9038252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27690" y="5511329"/>
                  <a:ext cx="206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4E42540-C9DD-12CB-7575-C58F76868596}"/>
                    </a:ext>
                  </a:extLst>
                </p14:cNvPr>
                <p14:cNvContentPartPr/>
                <p14:nvPr/>
              </p14:nvContentPartPr>
              <p14:xfrm>
                <a:off x="5708050" y="5543729"/>
                <a:ext cx="155880" cy="60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4E42540-C9DD-12CB-7575-C58F7686859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99410" y="5535089"/>
                  <a:ext cx="1735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B37D18C-99D1-6514-7852-55DDD58BD588}"/>
                    </a:ext>
                  </a:extLst>
                </p14:cNvPr>
                <p14:cNvContentPartPr/>
                <p14:nvPr/>
              </p14:nvContentPartPr>
              <p14:xfrm>
                <a:off x="6588970" y="5442929"/>
                <a:ext cx="140760" cy="703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B37D18C-99D1-6514-7852-55DDD58BD58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80330" y="5433929"/>
                  <a:ext cx="15840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C148614-EA7F-6688-266B-A091928D5E84}"/>
                    </a:ext>
                  </a:extLst>
                </p14:cNvPr>
                <p14:cNvContentPartPr/>
                <p14:nvPr/>
              </p14:nvContentPartPr>
              <p14:xfrm>
                <a:off x="6818650" y="5372369"/>
                <a:ext cx="26280" cy="181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C148614-EA7F-6688-266B-A091928D5E8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10010" y="5363369"/>
                  <a:ext cx="43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80E6211-934E-620A-AB5A-0897FFC2076D}"/>
                    </a:ext>
                  </a:extLst>
                </p14:cNvPr>
                <p14:cNvContentPartPr/>
                <p14:nvPr/>
              </p14:nvContentPartPr>
              <p14:xfrm>
                <a:off x="6850690" y="5338889"/>
                <a:ext cx="254880" cy="351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80E6211-934E-620A-AB5A-0897FFC2076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41690" y="5329889"/>
                  <a:ext cx="272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8FC51D0-A1EF-AB46-F335-D6355336CEC8}"/>
                    </a:ext>
                  </a:extLst>
                </p14:cNvPr>
                <p14:cNvContentPartPr/>
                <p14:nvPr/>
              </p14:nvContentPartPr>
              <p14:xfrm>
                <a:off x="7062010" y="5564969"/>
                <a:ext cx="97920" cy="194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8FC51D0-A1EF-AB46-F335-D6355336CEC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53370" y="5555969"/>
                  <a:ext cx="115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C3E4CF1-D980-7ABF-78B1-C3F20D6E8BE3}"/>
                    </a:ext>
                  </a:extLst>
                </p14:cNvPr>
                <p14:cNvContentPartPr/>
                <p14:nvPr/>
              </p14:nvContentPartPr>
              <p14:xfrm>
                <a:off x="7422370" y="5501969"/>
                <a:ext cx="158760" cy="463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C3E4CF1-D980-7ABF-78B1-C3F20D6E8BE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13370" y="5492969"/>
                  <a:ext cx="1764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2789B7D-3027-7103-9485-3F6EEA31CC80}"/>
                    </a:ext>
                  </a:extLst>
                </p14:cNvPr>
                <p14:cNvContentPartPr/>
                <p14:nvPr/>
              </p14:nvContentPartPr>
              <p14:xfrm>
                <a:off x="7319410" y="5622209"/>
                <a:ext cx="267120" cy="118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2789B7D-3027-7103-9485-3F6EEA31CC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10410" y="5613569"/>
                  <a:ext cx="284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500A312-71A1-7367-F9A8-5DBDFD91B205}"/>
                    </a:ext>
                  </a:extLst>
                </p14:cNvPr>
                <p14:cNvContentPartPr/>
                <p14:nvPr/>
              </p14:nvContentPartPr>
              <p14:xfrm>
                <a:off x="8056690" y="5415209"/>
                <a:ext cx="338760" cy="294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500A312-71A1-7367-F9A8-5DBDFD91B20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48050" y="5406569"/>
                  <a:ext cx="356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03287F-F912-9A43-DF8E-8FC1CEC0BE6F}"/>
                    </a:ext>
                  </a:extLst>
                </p14:cNvPr>
                <p14:cNvContentPartPr/>
                <p14:nvPr/>
              </p14:nvContentPartPr>
              <p14:xfrm>
                <a:off x="8111770" y="5562809"/>
                <a:ext cx="267120" cy="30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03287F-F912-9A43-DF8E-8FC1CEC0BE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03130" y="5553809"/>
                  <a:ext cx="28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CDA4FFC-6E53-AFDC-DFC0-87BCA5C6F499}"/>
                    </a:ext>
                  </a:extLst>
                </p14:cNvPr>
                <p14:cNvContentPartPr/>
                <p14:nvPr/>
              </p14:nvContentPartPr>
              <p14:xfrm>
                <a:off x="7872730" y="5939729"/>
                <a:ext cx="580320" cy="275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CDA4FFC-6E53-AFDC-DFC0-87BCA5C6F49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3730" y="5930729"/>
                  <a:ext cx="597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0F5B067-0923-A3A5-398A-D33904C94025}"/>
                    </a:ext>
                  </a:extLst>
                </p14:cNvPr>
                <p14:cNvContentPartPr/>
                <p14:nvPr/>
              </p14:nvContentPartPr>
              <p14:xfrm>
                <a:off x="7885330" y="5831009"/>
                <a:ext cx="551520" cy="4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0F5B067-0923-A3A5-398A-D33904C9402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76330" y="5822009"/>
                  <a:ext cx="56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962753D-05CC-F76D-C3DD-530FEB33AA31}"/>
                    </a:ext>
                  </a:extLst>
                </p14:cNvPr>
                <p14:cNvContentPartPr/>
                <p14:nvPr/>
              </p14:nvContentPartPr>
              <p14:xfrm>
                <a:off x="7790650" y="5322329"/>
                <a:ext cx="237240" cy="996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962753D-05CC-F76D-C3DD-530FEB33AA3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81650" y="5313329"/>
                  <a:ext cx="25488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473582A-8917-6110-F9CF-CF72E1909E64}"/>
                    </a:ext>
                  </a:extLst>
                </p14:cNvPr>
                <p14:cNvContentPartPr/>
                <p14:nvPr/>
              </p14:nvContentPartPr>
              <p14:xfrm>
                <a:off x="8543050" y="5383529"/>
                <a:ext cx="122400" cy="934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473582A-8917-6110-F9CF-CF72E1909E6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534050" y="5374529"/>
                  <a:ext cx="14004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22373B-6BCE-5CC1-70DB-7A6A51157F45}"/>
                    </a:ext>
                  </a:extLst>
                </p14:cNvPr>
                <p14:cNvContentPartPr/>
                <p14:nvPr/>
              </p14:nvContentPartPr>
              <p14:xfrm>
                <a:off x="8810530" y="5277689"/>
                <a:ext cx="11880" cy="199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22373B-6BCE-5CC1-70DB-7A6A51157F4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801890" y="5268689"/>
                  <a:ext cx="29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4B8EA7-6989-DD25-FCC2-6744C9986AAA}"/>
                    </a:ext>
                  </a:extLst>
                </p14:cNvPr>
                <p14:cNvContentPartPr/>
                <p14:nvPr/>
              </p14:nvContentPartPr>
              <p14:xfrm>
                <a:off x="8877490" y="5283089"/>
                <a:ext cx="205920" cy="348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4B8EA7-6989-DD25-FCC2-6744C9986AA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68850" y="5274449"/>
                  <a:ext cx="223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9146F59-5179-1E8E-6403-53C2CED7192D}"/>
                    </a:ext>
                  </a:extLst>
                </p14:cNvPr>
                <p14:cNvContentPartPr/>
                <p14:nvPr/>
              </p14:nvContentPartPr>
              <p14:xfrm>
                <a:off x="9019690" y="5470649"/>
                <a:ext cx="205920" cy="253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9146F59-5179-1E8E-6403-53C2CED7192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11050" y="5462009"/>
                  <a:ext cx="223560" cy="27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961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CFD14A-2A2F-AC5B-EB07-ECF6072EC145}"/>
                  </a:ext>
                </a:extLst>
              </p14:cNvPr>
              <p14:cNvContentPartPr/>
              <p14:nvPr/>
            </p14:nvContentPartPr>
            <p14:xfrm>
              <a:off x="690730" y="215009"/>
              <a:ext cx="905040" cy="32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CFD14A-2A2F-AC5B-EB07-ECF6072EC1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090" y="206009"/>
                <a:ext cx="92268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8606C413-237E-7D7B-EA80-461A2C75A701}"/>
              </a:ext>
            </a:extLst>
          </p:cNvPr>
          <p:cNvGrpSpPr/>
          <p:nvPr/>
        </p:nvGrpSpPr>
        <p:grpSpPr>
          <a:xfrm>
            <a:off x="1825810" y="126809"/>
            <a:ext cx="6277320" cy="1687680"/>
            <a:chOff x="1825810" y="126809"/>
            <a:chExt cx="6277320" cy="168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148070-9F68-3498-EDC8-09B17F406725}"/>
                    </a:ext>
                  </a:extLst>
                </p14:cNvPr>
                <p14:cNvContentPartPr/>
                <p14:nvPr/>
              </p14:nvContentPartPr>
              <p14:xfrm>
                <a:off x="1825810" y="154889"/>
                <a:ext cx="1838880" cy="55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148070-9F68-3498-EDC8-09B17F4067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7170" y="145889"/>
                  <a:ext cx="18565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C98CE7-8256-D52C-2100-25B8BB0CEB72}"/>
                    </a:ext>
                  </a:extLst>
                </p14:cNvPr>
                <p14:cNvContentPartPr/>
                <p14:nvPr/>
              </p14:nvContentPartPr>
              <p14:xfrm>
                <a:off x="3936130" y="126809"/>
                <a:ext cx="733320" cy="65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C98CE7-8256-D52C-2100-25B8BB0CEB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7490" y="118169"/>
                  <a:ext cx="7509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DC0B1A-6E03-63F3-F918-C19C04E05AE2}"/>
                    </a:ext>
                  </a:extLst>
                </p14:cNvPr>
                <p14:cNvContentPartPr/>
                <p14:nvPr/>
              </p14:nvContentPartPr>
              <p14:xfrm>
                <a:off x="4865290" y="143729"/>
                <a:ext cx="1856520" cy="41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DC0B1A-6E03-63F3-F918-C19C04E05A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6290" y="134729"/>
                  <a:ext cx="1874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4F409D-368E-C9B8-1B5B-F132CE0677A7}"/>
                    </a:ext>
                  </a:extLst>
                </p14:cNvPr>
                <p14:cNvContentPartPr/>
                <p14:nvPr/>
              </p14:nvContentPartPr>
              <p14:xfrm>
                <a:off x="5672050" y="279449"/>
                <a:ext cx="295560" cy="4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4F409D-368E-C9B8-1B5B-F132CE0677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63410" y="270809"/>
                  <a:ext cx="31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7DC07C-7FBD-C205-CE4D-E675B4D531DE}"/>
                    </a:ext>
                  </a:extLst>
                </p14:cNvPr>
                <p14:cNvContentPartPr/>
                <p14:nvPr/>
              </p14:nvContentPartPr>
              <p14:xfrm>
                <a:off x="1960090" y="1057049"/>
                <a:ext cx="158400" cy="45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7DC07C-7FBD-C205-CE4D-E675B4D531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1450" y="1048049"/>
                  <a:ext cx="1760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9F93EA-9240-A12F-D1F1-8DD905D82CF8}"/>
                    </a:ext>
                  </a:extLst>
                </p14:cNvPr>
                <p14:cNvContentPartPr/>
                <p14:nvPr/>
              </p14:nvContentPartPr>
              <p14:xfrm>
                <a:off x="2110930" y="1495529"/>
                <a:ext cx="144000" cy="9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9F93EA-9240-A12F-D1F1-8DD905D82C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2290" y="1486889"/>
                  <a:ext cx="161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108191-083B-020D-5A08-19649AEBA93C}"/>
                    </a:ext>
                  </a:extLst>
                </p14:cNvPr>
                <p14:cNvContentPartPr/>
                <p14:nvPr/>
              </p14:nvContentPartPr>
              <p14:xfrm>
                <a:off x="2348530" y="1511729"/>
                <a:ext cx="74520" cy="11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108191-083B-020D-5A08-19649AEBA9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9890" y="1503089"/>
                  <a:ext cx="9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523062-C1D0-0087-D72E-68DFBA28D792}"/>
                    </a:ext>
                  </a:extLst>
                </p14:cNvPr>
                <p14:cNvContentPartPr/>
                <p14:nvPr/>
              </p14:nvContentPartPr>
              <p14:xfrm>
                <a:off x="2458690" y="1545209"/>
                <a:ext cx="127800" cy="10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523062-C1D0-0087-D72E-68DFBA28D7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9690" y="1536209"/>
                  <a:ext cx="145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EDD722-90FF-8531-0A75-A822575CA5A2}"/>
                    </a:ext>
                  </a:extLst>
                </p14:cNvPr>
                <p14:cNvContentPartPr/>
                <p14:nvPr/>
              </p14:nvContentPartPr>
              <p14:xfrm>
                <a:off x="2436010" y="1549889"/>
                <a:ext cx="192960" cy="14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EDD722-90FF-8531-0A75-A822575CA5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7010" y="1540889"/>
                  <a:ext cx="210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C8106-82EF-F0E0-11B5-B23924A0FD61}"/>
                    </a:ext>
                  </a:extLst>
                </p14:cNvPr>
                <p14:cNvContentPartPr/>
                <p14:nvPr/>
              </p14:nvContentPartPr>
              <p14:xfrm>
                <a:off x="2250970" y="856169"/>
                <a:ext cx="120600" cy="21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C8106-82EF-F0E0-11B5-B23924A0FD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2330" y="847169"/>
                  <a:ext cx="138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721EB6-EFFC-2886-CF2A-8D162A4CC1DA}"/>
                    </a:ext>
                  </a:extLst>
                </p14:cNvPr>
                <p14:cNvContentPartPr/>
                <p14:nvPr/>
              </p14:nvContentPartPr>
              <p14:xfrm>
                <a:off x="2437450" y="918089"/>
                <a:ext cx="111960" cy="13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721EB6-EFFC-2886-CF2A-8D162A4CC1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8450" y="909449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4ADA57-6582-967F-9829-B4ACE172175B}"/>
                    </a:ext>
                  </a:extLst>
                </p14:cNvPr>
                <p14:cNvContentPartPr/>
                <p14:nvPr/>
              </p14:nvContentPartPr>
              <p14:xfrm>
                <a:off x="2621050" y="895049"/>
                <a:ext cx="48960" cy="12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4ADA57-6582-967F-9829-B4ACE17217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2050" y="886049"/>
                  <a:ext cx="66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6D0452-F7AB-D88D-53FE-141351DF01A3}"/>
                    </a:ext>
                  </a:extLst>
                </p14:cNvPr>
                <p14:cNvContentPartPr/>
                <p14:nvPr/>
              </p14:nvContentPartPr>
              <p14:xfrm>
                <a:off x="2790970" y="698489"/>
                <a:ext cx="45000" cy="317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6D0452-F7AB-D88D-53FE-141351DF01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82330" y="689849"/>
                  <a:ext cx="62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D648E0-33DE-93C3-F02E-27D3BBE17BA0}"/>
                    </a:ext>
                  </a:extLst>
                </p14:cNvPr>
                <p14:cNvContentPartPr/>
                <p14:nvPr/>
              </p14:nvContentPartPr>
              <p14:xfrm>
                <a:off x="2690530" y="848609"/>
                <a:ext cx="204840" cy="19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D648E0-33DE-93C3-F02E-27D3BBE17B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1890" y="839969"/>
                  <a:ext cx="22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653793-552F-B14F-C775-875F8BA6640B}"/>
                    </a:ext>
                  </a:extLst>
                </p14:cNvPr>
                <p14:cNvContentPartPr/>
                <p14:nvPr/>
              </p14:nvContentPartPr>
              <p14:xfrm>
                <a:off x="2916970" y="863009"/>
                <a:ext cx="474840" cy="19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653793-552F-B14F-C775-875F8BA664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07970" y="854369"/>
                  <a:ext cx="492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2B0F99-D178-CCA0-35D0-33A1692A2ACA}"/>
                    </a:ext>
                  </a:extLst>
                </p14:cNvPr>
                <p14:cNvContentPartPr/>
                <p14:nvPr/>
              </p14:nvContentPartPr>
              <p14:xfrm>
                <a:off x="3772330" y="1288889"/>
                <a:ext cx="293760" cy="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2B0F99-D178-CCA0-35D0-33A1692A2A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3690" y="1279889"/>
                  <a:ext cx="311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4E24-033B-CD59-4F9E-ECF90F50F811}"/>
                    </a:ext>
                  </a:extLst>
                </p14:cNvPr>
                <p14:cNvContentPartPr/>
                <p14:nvPr/>
              </p14:nvContentPartPr>
              <p14:xfrm>
                <a:off x="3757570" y="1348649"/>
                <a:ext cx="321120" cy="3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4E24-033B-CD59-4F9E-ECF90F50F8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8570" y="1340009"/>
                  <a:ext cx="33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14FD7B-A4A8-0909-D854-9E2D74028E4D}"/>
                    </a:ext>
                  </a:extLst>
                </p14:cNvPr>
                <p14:cNvContentPartPr/>
                <p14:nvPr/>
              </p14:nvContentPartPr>
              <p14:xfrm>
                <a:off x="4368130" y="1030049"/>
                <a:ext cx="196200" cy="54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14FD7B-A4A8-0909-D854-9E2D74028E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9490" y="1021409"/>
                  <a:ext cx="2138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E704CD-D29A-E83E-A84C-FC94F52D210E}"/>
                    </a:ext>
                  </a:extLst>
                </p14:cNvPr>
                <p14:cNvContentPartPr/>
                <p14:nvPr/>
              </p14:nvContentPartPr>
              <p14:xfrm>
                <a:off x="4590970" y="1128689"/>
                <a:ext cx="197280" cy="31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E704CD-D29A-E83E-A84C-FC94F52D21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2330" y="1119689"/>
                  <a:ext cx="214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DF429E-0C6D-7181-6585-7D1BA48E5AB0}"/>
                    </a:ext>
                  </a:extLst>
                </p14:cNvPr>
                <p14:cNvContentPartPr/>
                <p14:nvPr/>
              </p14:nvContentPartPr>
              <p14:xfrm>
                <a:off x="4886170" y="1256489"/>
                <a:ext cx="12960" cy="21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DF429E-0C6D-7181-6585-7D1BA48E5A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7530" y="1247849"/>
                  <a:ext cx="30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EF730C-F886-EAB9-CBB0-5CB4DEE99D94}"/>
                    </a:ext>
                  </a:extLst>
                </p14:cNvPr>
                <p14:cNvContentPartPr/>
                <p14:nvPr/>
              </p14:nvContentPartPr>
              <p14:xfrm>
                <a:off x="5019370" y="1198889"/>
                <a:ext cx="24120" cy="29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EF730C-F886-EAB9-CBB0-5CB4DEE99D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10370" y="1189889"/>
                  <a:ext cx="41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98656B-4E5C-119F-975A-BB3E747BE8B2}"/>
                    </a:ext>
                  </a:extLst>
                </p14:cNvPr>
                <p14:cNvContentPartPr/>
                <p14:nvPr/>
              </p14:nvContentPartPr>
              <p14:xfrm>
                <a:off x="4844050" y="1236329"/>
                <a:ext cx="259200" cy="7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98656B-4E5C-119F-975A-BB3E747BE8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35050" y="1227689"/>
                  <a:ext cx="276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C3D367-74CE-B211-5437-3F607C811E0C}"/>
                    </a:ext>
                  </a:extLst>
                </p14:cNvPr>
                <p14:cNvContentPartPr/>
                <p14:nvPr/>
              </p14:nvContentPartPr>
              <p14:xfrm>
                <a:off x="5161930" y="998369"/>
                <a:ext cx="138600" cy="52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C3D367-74CE-B211-5437-3F607C811E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3290" y="989729"/>
                  <a:ext cx="1562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658342-B974-D728-C6F9-1AAB55B38D02}"/>
                    </a:ext>
                  </a:extLst>
                </p14:cNvPr>
                <p14:cNvContentPartPr/>
                <p14:nvPr/>
              </p14:nvContentPartPr>
              <p14:xfrm>
                <a:off x="5367130" y="876329"/>
                <a:ext cx="19800" cy="19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658342-B974-D728-C6F9-1AAB55B38D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8490" y="867689"/>
                  <a:ext cx="37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F0FB93-FBCF-B92F-AF50-5B8769776413}"/>
                    </a:ext>
                  </a:extLst>
                </p14:cNvPr>
                <p14:cNvContentPartPr/>
                <p14:nvPr/>
              </p14:nvContentPartPr>
              <p14:xfrm>
                <a:off x="5431570" y="847889"/>
                <a:ext cx="220680" cy="360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F0FB93-FBCF-B92F-AF50-5B87697764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2570" y="838889"/>
                  <a:ext cx="238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88F803-D311-F1AD-9BF9-63F7D8C3CC88}"/>
                    </a:ext>
                  </a:extLst>
                </p14:cNvPr>
                <p14:cNvContentPartPr/>
                <p14:nvPr/>
              </p14:nvContentPartPr>
              <p14:xfrm>
                <a:off x="5616610" y="1051649"/>
                <a:ext cx="90720" cy="21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88F803-D311-F1AD-9BF9-63F7D8C3CC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07970" y="1042649"/>
                  <a:ext cx="108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08C694-56A5-2FCB-6EB5-E1FAE0F01E12}"/>
                    </a:ext>
                  </a:extLst>
                </p14:cNvPr>
                <p14:cNvContentPartPr/>
                <p14:nvPr/>
              </p14:nvContentPartPr>
              <p14:xfrm>
                <a:off x="5965450" y="1021769"/>
                <a:ext cx="147960" cy="40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08C694-56A5-2FCB-6EB5-E1FAE0F01E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6450" y="1013129"/>
                  <a:ext cx="1656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2EEF2A-FB81-87CB-8850-D5D159C38D81}"/>
                    </a:ext>
                  </a:extLst>
                </p14:cNvPr>
                <p14:cNvContentPartPr/>
                <p14:nvPr/>
              </p14:nvContentPartPr>
              <p14:xfrm>
                <a:off x="5892370" y="1110689"/>
                <a:ext cx="258120" cy="14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2EEF2A-FB81-87CB-8850-D5D159C38D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3370" y="1101689"/>
                  <a:ext cx="27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A32278-4018-4438-FBC3-6986AFA2937B}"/>
                    </a:ext>
                  </a:extLst>
                </p14:cNvPr>
                <p14:cNvContentPartPr/>
                <p14:nvPr/>
              </p14:nvContentPartPr>
              <p14:xfrm>
                <a:off x="6307450" y="841769"/>
                <a:ext cx="186120" cy="90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A32278-4018-4438-FBC3-6986AFA293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98810" y="833129"/>
                  <a:ext cx="203760" cy="9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29928B-3145-24D7-2623-408A068A56EE}"/>
                    </a:ext>
                  </a:extLst>
                </p14:cNvPr>
                <p14:cNvContentPartPr/>
                <p14:nvPr/>
              </p14:nvContentPartPr>
              <p14:xfrm>
                <a:off x="6645490" y="853289"/>
                <a:ext cx="219960" cy="349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29928B-3145-24D7-2623-408A068A56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36490" y="844649"/>
                  <a:ext cx="237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1D1175-E367-7E4D-0E6C-D054FD354565}"/>
                    </a:ext>
                  </a:extLst>
                </p14:cNvPr>
                <p14:cNvContentPartPr/>
                <p14:nvPr/>
              </p14:nvContentPartPr>
              <p14:xfrm>
                <a:off x="6756730" y="1057769"/>
                <a:ext cx="58680" cy="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1D1175-E367-7E4D-0E6C-D054FD3545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48090" y="1048769"/>
                  <a:ext cx="76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1D8230-FBBB-27F1-D062-395E1C51344E}"/>
                    </a:ext>
                  </a:extLst>
                </p14:cNvPr>
                <p14:cNvContentPartPr/>
                <p14:nvPr/>
              </p14:nvContentPartPr>
              <p14:xfrm>
                <a:off x="7004770" y="1044449"/>
                <a:ext cx="103680" cy="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1D8230-FBBB-27F1-D062-395E1C5134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96130" y="1035809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0E00C1-CA80-B857-EBED-9AD6E8B778D5}"/>
                    </a:ext>
                  </a:extLst>
                </p14:cNvPr>
                <p14:cNvContentPartPr/>
                <p14:nvPr/>
              </p14:nvContentPartPr>
              <p14:xfrm>
                <a:off x="7284490" y="870929"/>
                <a:ext cx="214200" cy="33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0E00C1-CA80-B857-EBED-9AD6E8B778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75850" y="862289"/>
                  <a:ext cx="231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842E89-33E0-CC55-A1A6-AEF1837FBD4B}"/>
                    </a:ext>
                  </a:extLst>
                </p14:cNvPr>
                <p14:cNvContentPartPr/>
                <p14:nvPr/>
              </p14:nvContentPartPr>
              <p14:xfrm>
                <a:off x="6549730" y="1316609"/>
                <a:ext cx="821520" cy="2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842E89-33E0-CC55-A1A6-AEF1837FBD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40730" y="1307609"/>
                  <a:ext cx="839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581882-1127-205A-FD0D-50D14C38277E}"/>
                    </a:ext>
                  </a:extLst>
                </p14:cNvPr>
                <p14:cNvContentPartPr/>
                <p14:nvPr/>
              </p14:nvContentPartPr>
              <p14:xfrm>
                <a:off x="6650170" y="1490489"/>
                <a:ext cx="512280" cy="264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581882-1127-205A-FD0D-50D14C3827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1170" y="1481489"/>
                  <a:ext cx="529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CCE802-25B0-16D1-794F-13CE2B5F6271}"/>
                    </a:ext>
                  </a:extLst>
                </p14:cNvPr>
                <p14:cNvContentPartPr/>
                <p14:nvPr/>
              </p14:nvContentPartPr>
              <p14:xfrm>
                <a:off x="7509490" y="765809"/>
                <a:ext cx="173880" cy="104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CCE802-25B0-16D1-794F-13CE2B5F62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00850" y="756809"/>
                  <a:ext cx="19152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8C72F1-0D50-7CFD-825C-988907181CE0}"/>
                    </a:ext>
                  </a:extLst>
                </p14:cNvPr>
                <p14:cNvContentPartPr/>
                <p14:nvPr/>
              </p14:nvContentPartPr>
              <p14:xfrm>
                <a:off x="7826290" y="791369"/>
                <a:ext cx="11160" cy="17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8C72F1-0D50-7CFD-825C-988907181C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7290" y="782369"/>
                  <a:ext cx="2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14156A-28EA-7117-1092-C1D0BF82D5C0}"/>
                    </a:ext>
                  </a:extLst>
                </p14:cNvPr>
                <p14:cNvContentPartPr/>
                <p14:nvPr/>
              </p14:nvContentPartPr>
              <p14:xfrm>
                <a:off x="7852930" y="752489"/>
                <a:ext cx="202680" cy="344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14156A-28EA-7117-1092-C1D0BF82D5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3930" y="743489"/>
                  <a:ext cx="220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B285C4-7978-7429-2B7F-A57137E3C0AB}"/>
                    </a:ext>
                  </a:extLst>
                </p14:cNvPr>
                <p14:cNvContentPartPr/>
                <p14:nvPr/>
              </p14:nvContentPartPr>
              <p14:xfrm>
                <a:off x="7956250" y="1007369"/>
                <a:ext cx="146880" cy="19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B285C4-7978-7429-2B7F-A57137E3C0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47610" y="998729"/>
                  <a:ext cx="1645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77B00F0-D304-7AC8-9656-4B2ACE32269C}"/>
                  </a:ext>
                </a:extLst>
              </p14:cNvPr>
              <p14:cNvContentPartPr/>
              <p14:nvPr/>
            </p14:nvContentPartPr>
            <p14:xfrm>
              <a:off x="2091850" y="2668769"/>
              <a:ext cx="1268640" cy="218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77B00F0-D304-7AC8-9656-4B2ACE3226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82850" y="2660129"/>
                <a:ext cx="128628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883977-1BC9-C857-A859-D318F68E0B11}"/>
              </a:ext>
            </a:extLst>
          </p:cNvPr>
          <p:cNvGrpSpPr/>
          <p:nvPr/>
        </p:nvGrpSpPr>
        <p:grpSpPr>
          <a:xfrm>
            <a:off x="814210" y="1818449"/>
            <a:ext cx="7279560" cy="2896560"/>
            <a:chOff x="814210" y="1818449"/>
            <a:chExt cx="7279560" cy="28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B0440A-5376-D3A2-3D32-548CB7262565}"/>
                    </a:ext>
                  </a:extLst>
                </p14:cNvPr>
                <p14:cNvContentPartPr/>
                <p14:nvPr/>
              </p14:nvContentPartPr>
              <p14:xfrm>
                <a:off x="814210" y="2058569"/>
                <a:ext cx="1126800" cy="45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B0440A-5376-D3A2-3D32-548CB72625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570" y="2049569"/>
                  <a:ext cx="11444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61B63FD-1954-3FA2-F228-90D95625F996}"/>
                    </a:ext>
                  </a:extLst>
                </p14:cNvPr>
                <p14:cNvContentPartPr/>
                <p14:nvPr/>
              </p14:nvContentPartPr>
              <p14:xfrm>
                <a:off x="1791970" y="2097809"/>
                <a:ext cx="197640" cy="22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61B63FD-1954-3FA2-F228-90D95625F9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82970" y="2089169"/>
                  <a:ext cx="215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841991-7576-49F2-5AD0-58E242F85DF4}"/>
                    </a:ext>
                  </a:extLst>
                </p14:cNvPr>
                <p14:cNvContentPartPr/>
                <p14:nvPr/>
              </p14:nvContentPartPr>
              <p14:xfrm>
                <a:off x="1916170" y="1895489"/>
                <a:ext cx="936720" cy="432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841991-7576-49F2-5AD0-58E242F85D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07530" y="1886489"/>
                  <a:ext cx="9543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B1D217-04EC-3DD7-2611-45348909DCCD}"/>
                    </a:ext>
                  </a:extLst>
                </p14:cNvPr>
                <p14:cNvContentPartPr/>
                <p14:nvPr/>
              </p14:nvContentPartPr>
              <p14:xfrm>
                <a:off x="2178610" y="1995569"/>
                <a:ext cx="615240" cy="82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B1D217-04EC-3DD7-2611-45348909DC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9970" y="1986569"/>
                  <a:ext cx="632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896E20-FEE1-27E9-1574-D7CB73210973}"/>
                    </a:ext>
                  </a:extLst>
                </p14:cNvPr>
                <p14:cNvContentPartPr/>
                <p14:nvPr/>
              </p14:nvContentPartPr>
              <p14:xfrm>
                <a:off x="3114970" y="1818449"/>
                <a:ext cx="1101240" cy="486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896E20-FEE1-27E9-1574-D7CB732109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06330" y="1809449"/>
                  <a:ext cx="11188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EB74681-1775-5368-C795-668A6C7EA95D}"/>
                    </a:ext>
                  </a:extLst>
                </p14:cNvPr>
                <p14:cNvContentPartPr/>
                <p14:nvPr/>
              </p14:nvContentPartPr>
              <p14:xfrm>
                <a:off x="3757930" y="2591009"/>
                <a:ext cx="254880" cy="254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EB74681-1775-5368-C795-668A6C7EA9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49290" y="2582009"/>
                  <a:ext cx="272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170536F-1238-3C1C-3CC7-66471ED76FE4}"/>
                    </a:ext>
                  </a:extLst>
                </p14:cNvPr>
                <p14:cNvContentPartPr/>
                <p14:nvPr/>
              </p14:nvContentPartPr>
              <p14:xfrm>
                <a:off x="4225930" y="2625929"/>
                <a:ext cx="227160" cy="43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170536F-1238-3C1C-3CC7-66471ED76F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16930" y="261692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931213-E7B5-CEFD-77A7-A00B27A7A01A}"/>
                    </a:ext>
                  </a:extLst>
                </p14:cNvPr>
                <p14:cNvContentPartPr/>
                <p14:nvPr/>
              </p14:nvContentPartPr>
              <p14:xfrm>
                <a:off x="4296490" y="2701169"/>
                <a:ext cx="195480" cy="36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931213-E7B5-CEFD-77A7-A00B27A7A0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87850" y="2692169"/>
                  <a:ext cx="21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DE2E14-034A-788A-5BA4-01E12D89BB72}"/>
                    </a:ext>
                  </a:extLst>
                </p14:cNvPr>
                <p14:cNvContentPartPr/>
                <p14:nvPr/>
              </p14:nvContentPartPr>
              <p14:xfrm>
                <a:off x="4668010" y="2457089"/>
                <a:ext cx="230040" cy="335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8DE2E14-034A-788A-5BA4-01E12D89BB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9370" y="2448089"/>
                  <a:ext cx="247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64534F-300E-AB49-3B20-86E05038F2F4}"/>
                    </a:ext>
                  </a:extLst>
                </p14:cNvPr>
                <p14:cNvContentPartPr/>
                <p14:nvPr/>
              </p14:nvContentPartPr>
              <p14:xfrm>
                <a:off x="4746850" y="2648609"/>
                <a:ext cx="141840" cy="26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64534F-300E-AB49-3B20-86E05038F2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37850" y="2639969"/>
                  <a:ext cx="159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DA8548-BCBD-8C95-DAAE-986846E50255}"/>
                    </a:ext>
                  </a:extLst>
                </p14:cNvPr>
                <p14:cNvContentPartPr/>
                <p14:nvPr/>
              </p14:nvContentPartPr>
              <p14:xfrm>
                <a:off x="5060050" y="2567609"/>
                <a:ext cx="13464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DA8548-BCBD-8C95-DAAE-986846E502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51410" y="2558969"/>
                  <a:ext cx="15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388382-3B08-7A07-EA3A-392D19F69DCE}"/>
                    </a:ext>
                  </a:extLst>
                </p14:cNvPr>
                <p14:cNvContentPartPr/>
                <p14:nvPr/>
              </p14:nvContentPartPr>
              <p14:xfrm>
                <a:off x="5340850" y="2454209"/>
                <a:ext cx="264240" cy="295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388382-3B08-7A07-EA3A-392D19F69D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32210" y="2445569"/>
                  <a:ext cx="281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3E93F7-3B0C-3C4F-E20E-91A260DC5FB2}"/>
                    </a:ext>
                  </a:extLst>
                </p14:cNvPr>
                <p14:cNvContentPartPr/>
                <p14:nvPr/>
              </p14:nvContentPartPr>
              <p14:xfrm>
                <a:off x="6084610" y="2513249"/>
                <a:ext cx="270720" cy="45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3E93F7-3B0C-3C4F-E20E-91A260DC5F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75610" y="2504609"/>
                  <a:ext cx="28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6DE25F-EF71-6D5F-37C4-590BA9C91B23}"/>
                    </a:ext>
                  </a:extLst>
                </p14:cNvPr>
                <p14:cNvContentPartPr/>
                <p14:nvPr/>
              </p14:nvContentPartPr>
              <p14:xfrm>
                <a:off x="6058690" y="2582369"/>
                <a:ext cx="270000" cy="3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6DE25F-EF71-6D5F-37C4-590BA9C91B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49690" y="2573729"/>
                  <a:ext cx="287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9158D5-F12B-4E12-A987-1A0E99B67500}"/>
                    </a:ext>
                  </a:extLst>
                </p14:cNvPr>
                <p14:cNvContentPartPr/>
                <p14:nvPr/>
              </p14:nvContentPartPr>
              <p14:xfrm>
                <a:off x="6516610" y="2381489"/>
                <a:ext cx="273240" cy="352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9158D5-F12B-4E12-A987-1A0E99B675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07610" y="2372489"/>
                  <a:ext cx="290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F0CF03-629C-653F-0938-1F3F0F6E65BF}"/>
                    </a:ext>
                  </a:extLst>
                </p14:cNvPr>
                <p14:cNvContentPartPr/>
                <p14:nvPr/>
              </p14:nvContentPartPr>
              <p14:xfrm>
                <a:off x="6593290" y="2578769"/>
                <a:ext cx="180360" cy="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F0CF03-629C-653F-0938-1F3F0F6E65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4290" y="2569769"/>
                  <a:ext cx="19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4F8A25-1A21-B958-FE52-2C1C0F2CD6D2}"/>
                    </a:ext>
                  </a:extLst>
                </p14:cNvPr>
                <p14:cNvContentPartPr/>
                <p14:nvPr/>
              </p14:nvContentPartPr>
              <p14:xfrm>
                <a:off x="6743050" y="2378249"/>
                <a:ext cx="362520" cy="48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4F8A25-1A21-B958-FE52-2C1C0F2CD6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4410" y="2369249"/>
                  <a:ext cx="3801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ACF46D-81A2-90D6-45A6-3CA3CDD6DD73}"/>
                    </a:ext>
                  </a:extLst>
                </p14:cNvPr>
                <p14:cNvContentPartPr/>
                <p14:nvPr/>
              </p14:nvContentPartPr>
              <p14:xfrm>
                <a:off x="6991090" y="2592089"/>
                <a:ext cx="257040" cy="24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ACF46D-81A2-90D6-45A6-3CA3CDD6DD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82090" y="2583089"/>
                  <a:ext cx="274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D1F6E1-B9E1-2DE7-66DF-0AF6817F4529}"/>
                    </a:ext>
                  </a:extLst>
                </p14:cNvPr>
                <p14:cNvContentPartPr/>
                <p14:nvPr/>
              </p14:nvContentPartPr>
              <p14:xfrm>
                <a:off x="5580610" y="3248369"/>
                <a:ext cx="271080" cy="37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D1F6E1-B9E1-2DE7-66DF-0AF6817F45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71610" y="3239729"/>
                  <a:ext cx="288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EEF95D-4268-5372-4EE5-A2B7102C9335}"/>
                    </a:ext>
                  </a:extLst>
                </p14:cNvPr>
                <p14:cNvContentPartPr/>
                <p14:nvPr/>
              </p14:nvContentPartPr>
              <p14:xfrm>
                <a:off x="5652970" y="3424409"/>
                <a:ext cx="18828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EEF95D-4268-5372-4EE5-A2B7102C93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4330" y="3415409"/>
                  <a:ext cx="205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0ED8E4-56CD-16B2-3A94-84BBCB4817EE}"/>
                    </a:ext>
                  </a:extLst>
                </p14:cNvPr>
                <p14:cNvContentPartPr/>
                <p14:nvPr/>
              </p14:nvContentPartPr>
              <p14:xfrm>
                <a:off x="5813170" y="3264209"/>
                <a:ext cx="34560" cy="360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0ED8E4-56CD-16B2-3A94-84BBCB4817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4170" y="3255569"/>
                  <a:ext cx="52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646ACB-F455-1EDF-92C4-2FD4835A489C}"/>
                    </a:ext>
                  </a:extLst>
                </p14:cNvPr>
                <p14:cNvContentPartPr/>
                <p14:nvPr/>
              </p14:nvContentPartPr>
              <p14:xfrm>
                <a:off x="4694650" y="3641489"/>
                <a:ext cx="2383560" cy="132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646ACB-F455-1EDF-92C4-2FD4835A48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86010" y="3632489"/>
                  <a:ext cx="2401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F00DAF-2306-FA0A-3426-EF96DA795E5D}"/>
                    </a:ext>
                  </a:extLst>
                </p14:cNvPr>
                <p14:cNvContentPartPr/>
                <p14:nvPr/>
              </p14:nvContentPartPr>
              <p14:xfrm>
                <a:off x="5932330" y="3195089"/>
                <a:ext cx="348120" cy="46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F00DAF-2306-FA0A-3426-EF96DA795E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23330" y="3186089"/>
                  <a:ext cx="3657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B0D255-A12E-A5B9-951B-23F9904838F5}"/>
                    </a:ext>
                  </a:extLst>
                </p14:cNvPr>
                <p14:cNvContentPartPr/>
                <p14:nvPr/>
              </p14:nvContentPartPr>
              <p14:xfrm>
                <a:off x="6197650" y="3313529"/>
                <a:ext cx="192600" cy="23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B0D255-A12E-A5B9-951B-23F9904838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88650" y="3304889"/>
                  <a:ext cx="210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88C1A8-F317-C637-2E62-5174E8554521}"/>
                    </a:ext>
                  </a:extLst>
                </p14:cNvPr>
                <p14:cNvContentPartPr/>
                <p14:nvPr/>
              </p14:nvContentPartPr>
              <p14:xfrm>
                <a:off x="5480890" y="3119849"/>
                <a:ext cx="122760" cy="513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88C1A8-F317-C637-2E62-5174E85545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72250" y="3111209"/>
                  <a:ext cx="1404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7430B63-BE9F-EB60-AE88-3048E91094F1}"/>
                    </a:ext>
                  </a:extLst>
                </p14:cNvPr>
                <p14:cNvContentPartPr/>
                <p14:nvPr/>
              </p14:nvContentPartPr>
              <p14:xfrm>
                <a:off x="6438850" y="3196889"/>
                <a:ext cx="146160" cy="388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7430B63-BE9F-EB60-AE88-3048E91094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29850" y="3187889"/>
                  <a:ext cx="1638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31E0682-60FA-27A0-D3C8-8D23A47EF871}"/>
                    </a:ext>
                  </a:extLst>
                </p14:cNvPr>
                <p14:cNvContentPartPr/>
                <p14:nvPr/>
              </p14:nvContentPartPr>
              <p14:xfrm>
                <a:off x="5812450" y="3969089"/>
                <a:ext cx="7560" cy="240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31E0682-60FA-27A0-D3C8-8D23A47EF8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03810" y="3960449"/>
                  <a:ext cx="25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82808F-A27B-1E07-BB5A-AABD14FEDF29}"/>
                    </a:ext>
                  </a:extLst>
                </p14:cNvPr>
                <p14:cNvContentPartPr/>
                <p14:nvPr/>
              </p14:nvContentPartPr>
              <p14:xfrm>
                <a:off x="5901010" y="4155209"/>
                <a:ext cx="8280" cy="57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82808F-A27B-1E07-BB5A-AABD14FEDF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92370" y="4146209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47CF0B-A748-5CFB-6D2F-3EEAF61D0806}"/>
                    </a:ext>
                  </a:extLst>
                </p14:cNvPr>
                <p14:cNvContentPartPr/>
                <p14:nvPr/>
              </p14:nvContentPartPr>
              <p14:xfrm>
                <a:off x="5994610" y="3986009"/>
                <a:ext cx="126720" cy="230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47CF0B-A748-5CFB-6D2F-3EEAF61D08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5970" y="3977009"/>
                  <a:ext cx="144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297CC0-C7FF-2E12-A3F9-0EE8827BCDDC}"/>
                    </a:ext>
                  </a:extLst>
                </p14:cNvPr>
                <p14:cNvContentPartPr/>
                <p14:nvPr/>
              </p14:nvContentPartPr>
              <p14:xfrm>
                <a:off x="6030250" y="3979169"/>
                <a:ext cx="147960" cy="20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297CC0-C7FF-2E12-A3F9-0EE8827BCD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21250" y="3970529"/>
                  <a:ext cx="16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C8CF19B-026F-D98F-AF1B-AF28D6886978}"/>
                    </a:ext>
                  </a:extLst>
                </p14:cNvPr>
                <p14:cNvContentPartPr/>
                <p14:nvPr/>
              </p14:nvContentPartPr>
              <p14:xfrm>
                <a:off x="6285130" y="3992489"/>
                <a:ext cx="17640" cy="240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C8CF19B-026F-D98F-AF1B-AF28D68869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76490" y="3983489"/>
                  <a:ext cx="35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495D44-666B-058D-1E61-0809A4C9649E}"/>
                    </a:ext>
                  </a:extLst>
                </p14:cNvPr>
                <p14:cNvContentPartPr/>
                <p14:nvPr/>
              </p14:nvContentPartPr>
              <p14:xfrm>
                <a:off x="6292330" y="3982409"/>
                <a:ext cx="132840" cy="2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495D44-666B-058D-1E61-0809A4C964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83690" y="3973409"/>
                  <a:ext cx="150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D17941-93D7-BBE5-51BC-93EF37A9B00E}"/>
                    </a:ext>
                  </a:extLst>
                </p14:cNvPr>
                <p14:cNvContentPartPr/>
                <p14:nvPr/>
              </p14:nvContentPartPr>
              <p14:xfrm>
                <a:off x="6295930" y="4104809"/>
                <a:ext cx="91080" cy="1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D17941-93D7-BBE5-51BC-93EF37A9B0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86930" y="4096169"/>
                  <a:ext cx="10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F6FC0D-273F-8759-0246-71A8BFAEBA7E}"/>
                    </a:ext>
                  </a:extLst>
                </p14:cNvPr>
                <p14:cNvContentPartPr/>
                <p14:nvPr/>
              </p14:nvContentPartPr>
              <p14:xfrm>
                <a:off x="6560890" y="3968009"/>
                <a:ext cx="162360" cy="29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F6FC0D-273F-8759-0246-71A8BFAEBA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52250" y="3959009"/>
                  <a:ext cx="180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932DA6-28C0-A597-57B1-69023D935446}"/>
                    </a:ext>
                  </a:extLst>
                </p14:cNvPr>
                <p14:cNvContentPartPr/>
                <p14:nvPr/>
              </p14:nvContentPartPr>
              <p14:xfrm>
                <a:off x="6585010" y="4165649"/>
                <a:ext cx="145080" cy="21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932DA6-28C0-A597-57B1-69023D9354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76370" y="4157009"/>
                  <a:ext cx="162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F975F1C-D82D-77F4-D268-E6096234D108}"/>
                    </a:ext>
                  </a:extLst>
                </p14:cNvPr>
                <p14:cNvContentPartPr/>
                <p14:nvPr/>
              </p14:nvContentPartPr>
              <p14:xfrm>
                <a:off x="6763210" y="3757409"/>
                <a:ext cx="7200" cy="154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F975F1C-D82D-77F4-D268-E6096234D1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54570" y="3748409"/>
                  <a:ext cx="24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C109FAC-3862-6C51-81A1-387C7BC22EF0}"/>
                    </a:ext>
                  </a:extLst>
                </p14:cNvPr>
                <p14:cNvContentPartPr/>
                <p14:nvPr/>
              </p14:nvContentPartPr>
              <p14:xfrm>
                <a:off x="6823330" y="3757769"/>
                <a:ext cx="83160" cy="223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C109FAC-3862-6C51-81A1-387C7BC22E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4330" y="3749129"/>
                  <a:ext cx="100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685805A-EE06-C9DB-F326-636CFAFB7DBD}"/>
                    </a:ext>
                  </a:extLst>
                </p14:cNvPr>
                <p14:cNvContentPartPr/>
                <p14:nvPr/>
              </p14:nvContentPartPr>
              <p14:xfrm>
                <a:off x="6891730" y="3939569"/>
                <a:ext cx="100440" cy="153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685805A-EE06-C9DB-F326-636CFAFB7D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83090" y="3930929"/>
                  <a:ext cx="118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3AC3E09-C74E-77E1-4921-A18E4A6C5CFD}"/>
                    </a:ext>
                  </a:extLst>
                </p14:cNvPr>
                <p14:cNvContentPartPr/>
                <p14:nvPr/>
              </p14:nvContentPartPr>
              <p14:xfrm>
                <a:off x="5555770" y="3870449"/>
                <a:ext cx="193680" cy="604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3AC3E09-C74E-77E1-4921-A18E4A6C5C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46770" y="3861809"/>
                  <a:ext cx="2113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9BA49F-0072-F703-E835-C4BC2EB7E515}"/>
                    </a:ext>
                  </a:extLst>
                </p14:cNvPr>
                <p14:cNvContentPartPr/>
                <p14:nvPr/>
              </p14:nvContentPartPr>
              <p14:xfrm>
                <a:off x="6982810" y="3825449"/>
                <a:ext cx="119160" cy="60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9BA49F-0072-F703-E835-C4BC2EB7E5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74170" y="3816449"/>
                  <a:ext cx="1368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F64D63A-FE1E-93B4-75A2-6DA283BC14D9}"/>
                    </a:ext>
                  </a:extLst>
                </p14:cNvPr>
                <p14:cNvContentPartPr/>
                <p14:nvPr/>
              </p14:nvContentPartPr>
              <p14:xfrm>
                <a:off x="7215370" y="3747329"/>
                <a:ext cx="151200" cy="248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F64D63A-FE1E-93B4-75A2-6DA283BC14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06370" y="3738329"/>
                  <a:ext cx="168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A4A633-FEAA-50DD-F532-20754DDC6C3E}"/>
                    </a:ext>
                  </a:extLst>
                </p14:cNvPr>
                <p14:cNvContentPartPr/>
                <p14:nvPr/>
              </p14:nvContentPartPr>
              <p14:xfrm>
                <a:off x="1907530" y="3602609"/>
                <a:ext cx="142920" cy="346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A4A633-FEAA-50DD-F532-20754DDC6C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98530" y="3593969"/>
                  <a:ext cx="160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B5652A-9A4E-5065-5752-A508998989E6}"/>
                    </a:ext>
                  </a:extLst>
                </p14:cNvPr>
                <p14:cNvContentPartPr/>
                <p14:nvPr/>
              </p14:nvContentPartPr>
              <p14:xfrm>
                <a:off x="1984210" y="3931649"/>
                <a:ext cx="191160" cy="8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B5652A-9A4E-5065-5752-A508998989E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75570" y="3923009"/>
                  <a:ext cx="20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3B10AE-1285-1D6B-C112-A6C47FA1FC4B}"/>
                    </a:ext>
                  </a:extLst>
                </p14:cNvPr>
                <p14:cNvContentPartPr/>
                <p14:nvPr/>
              </p14:nvContentPartPr>
              <p14:xfrm>
                <a:off x="2244130" y="3926249"/>
                <a:ext cx="214920" cy="15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3B10AE-1285-1D6B-C112-A6C47FA1FC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35130" y="3917249"/>
                  <a:ext cx="232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279BD4-A54D-EC25-4884-9F140E9EB744}"/>
                    </a:ext>
                  </a:extLst>
                </p14:cNvPr>
                <p14:cNvContentPartPr/>
                <p14:nvPr/>
              </p14:nvContentPartPr>
              <p14:xfrm>
                <a:off x="2332690" y="3916169"/>
                <a:ext cx="218520" cy="207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279BD4-A54D-EC25-4884-9F140E9EB74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23690" y="3907169"/>
                  <a:ext cx="236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381017-53E8-FDD5-212D-B563DCF32514}"/>
                    </a:ext>
                  </a:extLst>
                </p14:cNvPr>
                <p14:cNvContentPartPr/>
                <p14:nvPr/>
              </p14:nvContentPartPr>
              <p14:xfrm>
                <a:off x="2723290" y="3649769"/>
                <a:ext cx="203400" cy="48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381017-53E8-FDD5-212D-B563DCF325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14650" y="3640769"/>
                  <a:ext cx="221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403575-B02C-975E-B01F-0B301258AAD4}"/>
                    </a:ext>
                  </a:extLst>
                </p14:cNvPr>
                <p14:cNvContentPartPr/>
                <p14:nvPr/>
              </p14:nvContentPartPr>
              <p14:xfrm>
                <a:off x="2780170" y="3705929"/>
                <a:ext cx="2664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403575-B02C-975E-B01F-0B301258AA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71530" y="3697289"/>
                  <a:ext cx="4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39F2EC-0B71-1A6B-9EBF-95836E90ABCF}"/>
                    </a:ext>
                  </a:extLst>
                </p14:cNvPr>
                <p14:cNvContentPartPr/>
                <p14:nvPr/>
              </p14:nvContentPartPr>
              <p14:xfrm>
                <a:off x="2696650" y="3791969"/>
                <a:ext cx="226080" cy="22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39F2EC-0B71-1A6B-9EBF-95836E90AB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88010" y="3783329"/>
                  <a:ext cx="243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8FF2AC7-3752-F0D3-4B63-85DEE88BEC44}"/>
                    </a:ext>
                  </a:extLst>
                </p14:cNvPr>
                <p14:cNvContentPartPr/>
                <p14:nvPr/>
              </p14:nvContentPartPr>
              <p14:xfrm>
                <a:off x="3169690" y="3530969"/>
                <a:ext cx="192600" cy="33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8FF2AC7-3752-F0D3-4B63-85DEE88BEC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60690" y="3521969"/>
                  <a:ext cx="210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F48770-B4F7-D511-9FD8-A97557105B29}"/>
                    </a:ext>
                  </a:extLst>
                </p14:cNvPr>
                <p14:cNvContentPartPr/>
                <p14:nvPr/>
              </p14:nvContentPartPr>
              <p14:xfrm>
                <a:off x="3452650" y="3690449"/>
                <a:ext cx="38520" cy="207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F48770-B4F7-D511-9FD8-A97557105B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44010" y="3681449"/>
                  <a:ext cx="56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AC46E5-551A-6C25-90A8-D30B1B453C77}"/>
                    </a:ext>
                  </a:extLst>
                </p14:cNvPr>
                <p14:cNvContentPartPr/>
                <p14:nvPr/>
              </p14:nvContentPartPr>
              <p14:xfrm>
                <a:off x="3589810" y="3675329"/>
                <a:ext cx="16200" cy="229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AC46E5-551A-6C25-90A8-D30B1B453C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0810" y="3666689"/>
                  <a:ext cx="33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C0516E-41B6-AD10-D629-982EB983FA04}"/>
                    </a:ext>
                  </a:extLst>
                </p14:cNvPr>
                <p14:cNvContentPartPr/>
                <p14:nvPr/>
              </p14:nvContentPartPr>
              <p14:xfrm>
                <a:off x="3417370" y="3640049"/>
                <a:ext cx="250560" cy="10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C0516E-41B6-AD10-D629-982EB983FA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08370" y="3631409"/>
                  <a:ext cx="268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6C0EA4-4F85-90C0-6439-4A04EA0F2B43}"/>
                    </a:ext>
                  </a:extLst>
                </p14:cNvPr>
                <p14:cNvContentPartPr/>
                <p14:nvPr/>
              </p14:nvContentPartPr>
              <p14:xfrm>
                <a:off x="3082570" y="3442409"/>
                <a:ext cx="167760" cy="72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6C0EA4-4F85-90C0-6439-4A04EA0F2B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73930" y="3433769"/>
                  <a:ext cx="1854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7A4424-95D4-A583-D29A-2EFBD4CA7911}"/>
                    </a:ext>
                  </a:extLst>
                </p14:cNvPr>
                <p14:cNvContentPartPr/>
                <p14:nvPr/>
              </p14:nvContentPartPr>
              <p14:xfrm>
                <a:off x="3675850" y="3437009"/>
                <a:ext cx="149040" cy="64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7A4424-95D4-A583-D29A-2EFBD4CA79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66850" y="3428009"/>
                  <a:ext cx="1666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AED5F5-7999-47BE-2568-22EA6868BEB0}"/>
                    </a:ext>
                  </a:extLst>
                </p14:cNvPr>
                <p14:cNvContentPartPr/>
                <p14:nvPr/>
              </p14:nvContentPartPr>
              <p14:xfrm>
                <a:off x="3919930" y="3306329"/>
                <a:ext cx="9000" cy="19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AED5F5-7999-47BE-2568-22EA6868BE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10930" y="3297689"/>
                  <a:ext cx="26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8521FA-2697-F8D8-4AB6-239EF7DE1B76}"/>
                    </a:ext>
                  </a:extLst>
                </p14:cNvPr>
                <p14:cNvContentPartPr/>
                <p14:nvPr/>
              </p14:nvContentPartPr>
              <p14:xfrm>
                <a:off x="3964930" y="3276089"/>
                <a:ext cx="209160" cy="31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8521FA-2697-F8D8-4AB6-239EF7DE1B7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56290" y="3267089"/>
                  <a:ext cx="22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ED437D-6DB6-7D83-50C8-48D7DFE316AA}"/>
                    </a:ext>
                  </a:extLst>
                </p14:cNvPr>
                <p14:cNvContentPartPr/>
                <p14:nvPr/>
              </p14:nvContentPartPr>
              <p14:xfrm>
                <a:off x="4128730" y="3475529"/>
                <a:ext cx="104040" cy="20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ED437D-6DB6-7D83-50C8-48D7DFE316A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19730" y="3466529"/>
                  <a:ext cx="121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F31F078-93B9-1377-017D-C3729FFBE0D3}"/>
                    </a:ext>
                  </a:extLst>
                </p14:cNvPr>
                <p14:cNvContentPartPr/>
                <p14:nvPr/>
              </p14:nvContentPartPr>
              <p14:xfrm>
                <a:off x="4482970" y="3475889"/>
                <a:ext cx="151920" cy="42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31F078-93B9-1377-017D-C3729FFBE0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73970" y="3466889"/>
                  <a:ext cx="1695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AA677B-1E22-676C-455B-AF7C8B02CEB9}"/>
                    </a:ext>
                  </a:extLst>
                </p14:cNvPr>
                <p14:cNvContentPartPr/>
                <p14:nvPr/>
              </p14:nvContentPartPr>
              <p14:xfrm>
                <a:off x="4370290" y="3539249"/>
                <a:ext cx="246240" cy="162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AA677B-1E22-676C-455B-AF7C8B02CE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61290" y="3530249"/>
                  <a:ext cx="263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887BBE-8D7A-8F97-59AA-EA9CFFFB4EA6}"/>
                    </a:ext>
                  </a:extLst>
                </p14:cNvPr>
                <p14:cNvContentPartPr/>
                <p14:nvPr/>
              </p14:nvContentPartPr>
              <p14:xfrm>
                <a:off x="5067610" y="3909329"/>
                <a:ext cx="13680" cy="21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887BBE-8D7A-8F97-59AA-EA9CFFFB4EA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58610" y="3900329"/>
                  <a:ext cx="3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3DABCB-FC59-5BD6-BA0C-546C2976B2FE}"/>
                    </a:ext>
                  </a:extLst>
                </p14:cNvPr>
                <p14:cNvContentPartPr/>
                <p14:nvPr/>
              </p14:nvContentPartPr>
              <p14:xfrm>
                <a:off x="4933690" y="3911129"/>
                <a:ext cx="210240" cy="13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3DABCB-FC59-5BD6-BA0C-546C2976B2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25050" y="3902489"/>
                  <a:ext cx="227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D086C8-F2A5-F2EF-6D20-46F492BCF664}"/>
                    </a:ext>
                  </a:extLst>
                </p14:cNvPr>
                <p14:cNvContentPartPr/>
                <p14:nvPr/>
              </p14:nvContentPartPr>
              <p14:xfrm>
                <a:off x="5201530" y="3973049"/>
                <a:ext cx="10440" cy="164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D086C8-F2A5-F2EF-6D20-46F492BCF6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92890" y="3964409"/>
                  <a:ext cx="2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FD4E6E-9C47-586C-36CD-6CA19F218673}"/>
                    </a:ext>
                  </a:extLst>
                </p14:cNvPr>
                <p14:cNvContentPartPr/>
                <p14:nvPr/>
              </p14:nvContentPartPr>
              <p14:xfrm>
                <a:off x="5287570" y="3950729"/>
                <a:ext cx="24840" cy="14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FD4E6E-9C47-586C-36CD-6CA19F2186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78570" y="3941729"/>
                  <a:ext cx="42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06473E3-665B-474F-2EA4-8DA1FE5BBDF2}"/>
                    </a:ext>
                  </a:extLst>
                </p14:cNvPr>
                <p14:cNvContentPartPr/>
                <p14:nvPr/>
              </p14:nvContentPartPr>
              <p14:xfrm>
                <a:off x="5141410" y="3950729"/>
                <a:ext cx="234000" cy="68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06473E3-665B-474F-2EA4-8DA1FE5BBD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32410" y="3941729"/>
                  <a:ext cx="251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D9B4275-B287-11D3-9114-305F26B0604C}"/>
                    </a:ext>
                  </a:extLst>
                </p14:cNvPr>
                <p14:cNvContentPartPr/>
                <p14:nvPr/>
              </p14:nvContentPartPr>
              <p14:xfrm>
                <a:off x="5030530" y="4158449"/>
                <a:ext cx="351360" cy="7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D9B4275-B287-11D3-9114-305F26B060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21530" y="4149449"/>
                  <a:ext cx="36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ED89ED-CD5A-9772-B640-76F6E0611F40}"/>
                    </a:ext>
                  </a:extLst>
                </p14:cNvPr>
                <p14:cNvContentPartPr/>
                <p14:nvPr/>
              </p14:nvContentPartPr>
              <p14:xfrm>
                <a:off x="5088130" y="4309289"/>
                <a:ext cx="156240" cy="20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ED89ED-CD5A-9772-B640-76F6E0611F4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79130" y="4300289"/>
                  <a:ext cx="173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32F3E5-7440-6815-FEC9-7CEBB4673E3E}"/>
                    </a:ext>
                  </a:extLst>
                </p14:cNvPr>
                <p14:cNvContentPartPr/>
                <p14:nvPr/>
              </p14:nvContentPartPr>
              <p14:xfrm>
                <a:off x="4776370" y="3138209"/>
                <a:ext cx="288000" cy="157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32F3E5-7440-6815-FEC9-7CEBB4673E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67370" y="3129569"/>
                  <a:ext cx="305640" cy="15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9C9AD61-F9B6-4CF7-65DF-46E2CEE3A565}"/>
                    </a:ext>
                  </a:extLst>
                </p14:cNvPr>
                <p14:cNvContentPartPr/>
                <p14:nvPr/>
              </p14:nvContentPartPr>
              <p14:xfrm>
                <a:off x="7256050" y="3040649"/>
                <a:ext cx="302040" cy="1529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9C9AD61-F9B6-4CF7-65DF-46E2CEE3A5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47050" y="3031649"/>
                  <a:ext cx="319680" cy="15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F1541F-7EDC-DCA9-E678-731380ABD1B4}"/>
                    </a:ext>
                  </a:extLst>
                </p14:cNvPr>
                <p14:cNvContentPartPr/>
                <p14:nvPr/>
              </p14:nvContentPartPr>
              <p14:xfrm>
                <a:off x="7751770" y="2983769"/>
                <a:ext cx="11160" cy="221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F1541F-7EDC-DCA9-E678-731380ABD1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43130" y="2975129"/>
                  <a:ext cx="28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0505D99-F438-EFEA-CB9C-290301476CEA}"/>
                    </a:ext>
                  </a:extLst>
                </p14:cNvPr>
                <p14:cNvContentPartPr/>
                <p14:nvPr/>
              </p14:nvContentPartPr>
              <p14:xfrm>
                <a:off x="7820170" y="2995289"/>
                <a:ext cx="213480" cy="29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0505D99-F438-EFEA-CB9C-290301476C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11530" y="2986649"/>
                  <a:ext cx="231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AFB9B-B91A-0A46-41CB-133B58004724}"/>
                    </a:ext>
                  </a:extLst>
                </p14:cNvPr>
                <p14:cNvContentPartPr/>
                <p14:nvPr/>
              </p14:nvContentPartPr>
              <p14:xfrm>
                <a:off x="7891810" y="3231809"/>
                <a:ext cx="201960" cy="237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AFB9B-B91A-0A46-41CB-133B580047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82810" y="3223169"/>
                  <a:ext cx="2196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2F2227B-C65E-7245-167D-07D34A0D4329}"/>
              </a:ext>
            </a:extLst>
          </p:cNvPr>
          <p:cNvGrpSpPr/>
          <p:nvPr/>
        </p:nvGrpSpPr>
        <p:grpSpPr>
          <a:xfrm>
            <a:off x="9341890" y="3437009"/>
            <a:ext cx="262800" cy="363600"/>
            <a:chOff x="9341890" y="3437009"/>
            <a:chExt cx="2628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4C9CF4-755D-451A-DE89-6C580B20FC9F}"/>
                    </a:ext>
                  </a:extLst>
                </p14:cNvPr>
                <p14:cNvContentPartPr/>
                <p14:nvPr/>
              </p14:nvContentPartPr>
              <p14:xfrm>
                <a:off x="9341890" y="3437009"/>
                <a:ext cx="262800" cy="363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4C9CF4-755D-451A-DE89-6C580B20FC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32890" y="3428009"/>
                  <a:ext cx="280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32C474-9973-C741-F774-683D2E2044C0}"/>
                    </a:ext>
                  </a:extLst>
                </p14:cNvPr>
                <p14:cNvContentPartPr/>
                <p14:nvPr/>
              </p14:nvContentPartPr>
              <p14:xfrm>
                <a:off x="9440530" y="3658409"/>
                <a:ext cx="147960" cy="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32C474-9973-C741-F774-683D2E2044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31890" y="3649409"/>
                  <a:ext cx="1656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36E6E29-8424-5BF9-2300-DCDC1F028DE3}"/>
              </a:ext>
            </a:extLst>
          </p:cNvPr>
          <p:cNvGrpSpPr/>
          <p:nvPr/>
        </p:nvGrpSpPr>
        <p:grpSpPr>
          <a:xfrm>
            <a:off x="9887650" y="3347009"/>
            <a:ext cx="2006640" cy="394200"/>
            <a:chOff x="9887650" y="3347009"/>
            <a:chExt cx="20066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4DC9BEB-1DD5-5FBB-A378-E2574B632BB3}"/>
                    </a:ext>
                  </a:extLst>
                </p14:cNvPr>
                <p14:cNvContentPartPr/>
                <p14:nvPr/>
              </p14:nvContentPartPr>
              <p14:xfrm>
                <a:off x="9887650" y="3347009"/>
                <a:ext cx="635040" cy="39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4DC9BEB-1DD5-5FBB-A378-E2574B632B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79010" y="3338009"/>
                  <a:ext cx="652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738BF58-D982-5C4A-857E-049A70CFAB3E}"/>
                    </a:ext>
                  </a:extLst>
                </p14:cNvPr>
                <p14:cNvContentPartPr/>
                <p14:nvPr/>
              </p14:nvContentPartPr>
              <p14:xfrm>
                <a:off x="10533130" y="3456089"/>
                <a:ext cx="13680" cy="1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738BF58-D982-5C4A-857E-049A70CFAB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24130" y="344708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2E1C22-7070-A0C3-ECD7-4A8D89012A34}"/>
                    </a:ext>
                  </a:extLst>
                </p14:cNvPr>
                <p14:cNvContentPartPr/>
                <p14:nvPr/>
              </p14:nvContentPartPr>
              <p14:xfrm>
                <a:off x="10573450" y="3384449"/>
                <a:ext cx="493920" cy="351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2E1C22-7070-A0C3-ECD7-4A8D89012A3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64810" y="3375449"/>
                  <a:ext cx="511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60C701F-22BA-FF32-7AEB-FA6B80CAA773}"/>
                    </a:ext>
                  </a:extLst>
                </p14:cNvPr>
                <p14:cNvContentPartPr/>
                <p14:nvPr/>
              </p14:nvContentPartPr>
              <p14:xfrm>
                <a:off x="11284810" y="3347729"/>
                <a:ext cx="519120" cy="373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60C701F-22BA-FF32-7AEB-FA6B80CAA77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75810" y="3338729"/>
                  <a:ext cx="5367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0AE6A3-FCC0-A738-F488-D0EE141208B0}"/>
                    </a:ext>
                  </a:extLst>
                </p14:cNvPr>
                <p14:cNvContentPartPr/>
                <p14:nvPr/>
              </p14:nvContentPartPr>
              <p14:xfrm>
                <a:off x="11638690" y="3496049"/>
                <a:ext cx="255600" cy="2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0AE6A3-FCC0-A738-F488-D0EE141208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30050" y="3487409"/>
                  <a:ext cx="27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0E9C76-EBDA-6490-F131-3079C17BF5A4}"/>
                    </a:ext>
                  </a:extLst>
                </p14:cNvPr>
                <p14:cNvContentPartPr/>
                <p14:nvPr/>
              </p14:nvContentPartPr>
              <p14:xfrm>
                <a:off x="10282210" y="3403889"/>
                <a:ext cx="23040" cy="55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0E9C76-EBDA-6490-F131-3079C17BF5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73570" y="3395249"/>
                  <a:ext cx="406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D34BCC5-B54A-C86C-319B-5AC400765478}"/>
              </a:ext>
            </a:extLst>
          </p:cNvPr>
          <p:cNvGrpSpPr/>
          <p:nvPr/>
        </p:nvGrpSpPr>
        <p:grpSpPr>
          <a:xfrm>
            <a:off x="2725090" y="5365529"/>
            <a:ext cx="274320" cy="88920"/>
            <a:chOff x="2725090" y="5365529"/>
            <a:chExt cx="27432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096223-D130-56A6-FAA1-0FB944AF265D}"/>
                    </a:ext>
                  </a:extLst>
                </p14:cNvPr>
                <p14:cNvContentPartPr/>
                <p14:nvPr/>
              </p14:nvContentPartPr>
              <p14:xfrm>
                <a:off x="2725090" y="5365529"/>
                <a:ext cx="254160" cy="2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096223-D130-56A6-FAA1-0FB944AF26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6450" y="5356529"/>
                  <a:ext cx="27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93701F-F77D-7590-562D-2C63E58CD07C}"/>
                    </a:ext>
                  </a:extLst>
                </p14:cNvPr>
                <p14:cNvContentPartPr/>
                <p14:nvPr/>
              </p14:nvContentPartPr>
              <p14:xfrm>
                <a:off x="2751730" y="5434649"/>
                <a:ext cx="247680" cy="1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93701F-F77D-7590-562D-2C63E58CD0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43090" y="5426009"/>
                  <a:ext cx="2653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F33FA7E-9B95-724B-76BB-75A92ECF00D5}"/>
              </a:ext>
            </a:extLst>
          </p:cNvPr>
          <p:cNvGrpSpPr/>
          <p:nvPr/>
        </p:nvGrpSpPr>
        <p:grpSpPr>
          <a:xfrm>
            <a:off x="3331690" y="5053409"/>
            <a:ext cx="2029320" cy="573480"/>
            <a:chOff x="3331690" y="5053409"/>
            <a:chExt cx="20293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AB038B1-DC90-F6B5-C284-D7E332E64D4F}"/>
                    </a:ext>
                  </a:extLst>
                </p14:cNvPr>
                <p14:cNvContentPartPr/>
                <p14:nvPr/>
              </p14:nvContentPartPr>
              <p14:xfrm>
                <a:off x="3331690" y="5204969"/>
                <a:ext cx="9360" cy="33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AB038B1-DC90-F6B5-C284-D7E332E64D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23050" y="5196329"/>
                  <a:ext cx="27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C73686-99F3-855C-EF75-78D8A3408708}"/>
                    </a:ext>
                  </a:extLst>
                </p14:cNvPr>
                <p14:cNvContentPartPr/>
                <p14:nvPr/>
              </p14:nvContentPartPr>
              <p14:xfrm>
                <a:off x="3430330" y="5464169"/>
                <a:ext cx="14040" cy="12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C73686-99F3-855C-EF75-78D8A340870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21690" y="5455529"/>
                  <a:ext cx="3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5958B6-BF1C-2C5C-B004-8B1254A10B01}"/>
                    </a:ext>
                  </a:extLst>
                </p14:cNvPr>
                <p14:cNvContentPartPr/>
                <p14:nvPr/>
              </p14:nvContentPartPr>
              <p14:xfrm>
                <a:off x="3565690" y="5319449"/>
                <a:ext cx="156240" cy="185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5958B6-BF1C-2C5C-B004-8B1254A10B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57050" y="5310809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49D45D2-6E99-6684-3F7F-0A6E3570A2CD}"/>
                    </a:ext>
                  </a:extLst>
                </p14:cNvPr>
                <p14:cNvContentPartPr/>
                <p14:nvPr/>
              </p14:nvContentPartPr>
              <p14:xfrm>
                <a:off x="3834250" y="5227289"/>
                <a:ext cx="131400" cy="270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49D45D2-6E99-6684-3F7F-0A6E3570A2C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25610" y="5218649"/>
                  <a:ext cx="14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0B71414-48ED-69FC-C33E-EE9246981942}"/>
                    </a:ext>
                  </a:extLst>
                </p14:cNvPr>
                <p14:cNvContentPartPr/>
                <p14:nvPr/>
              </p14:nvContentPartPr>
              <p14:xfrm>
                <a:off x="4143850" y="5278769"/>
                <a:ext cx="196920" cy="254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0B71414-48ED-69FC-C33E-EE92469819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4850" y="5270129"/>
                  <a:ext cx="21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56EFA2-C67D-A37A-F0DA-5C443F7A4F88}"/>
                    </a:ext>
                  </a:extLst>
                </p14:cNvPr>
                <p14:cNvContentPartPr/>
                <p14:nvPr/>
              </p14:nvContentPartPr>
              <p14:xfrm>
                <a:off x="4131970" y="5379569"/>
                <a:ext cx="168480" cy="192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56EFA2-C67D-A37A-F0DA-5C443F7A4F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23330" y="5370569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8BA9505-714A-F4B9-EBCD-D382C09AFA1F}"/>
                    </a:ext>
                  </a:extLst>
                </p14:cNvPr>
                <p14:cNvContentPartPr/>
                <p14:nvPr/>
              </p14:nvContentPartPr>
              <p14:xfrm>
                <a:off x="4529770" y="5231249"/>
                <a:ext cx="16560" cy="278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8BA9505-714A-F4B9-EBCD-D382C09AFA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20770" y="5222249"/>
                  <a:ext cx="34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836563-94C5-7E79-A915-5BDAF0D550BB}"/>
                    </a:ext>
                  </a:extLst>
                </p14:cNvPr>
                <p14:cNvContentPartPr/>
                <p14:nvPr/>
              </p14:nvContentPartPr>
              <p14:xfrm>
                <a:off x="4628050" y="5310089"/>
                <a:ext cx="189720" cy="213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836563-94C5-7E79-A915-5BDAF0D550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19050" y="5301089"/>
                  <a:ext cx="207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8A96ED-A799-88C0-7C01-77FB533E990C}"/>
                    </a:ext>
                  </a:extLst>
                </p14:cNvPr>
                <p14:cNvContentPartPr/>
                <p14:nvPr/>
              </p14:nvContentPartPr>
              <p14:xfrm>
                <a:off x="4850170" y="5203169"/>
                <a:ext cx="77760" cy="6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8A96ED-A799-88C0-7C01-77FB533E99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41170" y="5194529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907EB1-FE2E-784F-0DC4-D319A980D246}"/>
                    </a:ext>
                  </a:extLst>
                </p14:cNvPr>
                <p14:cNvContentPartPr/>
                <p14:nvPr/>
              </p14:nvContentPartPr>
              <p14:xfrm>
                <a:off x="5128450" y="5104169"/>
                <a:ext cx="12240" cy="205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907EB1-FE2E-784F-0DC4-D319A980D2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19810" y="5095529"/>
                  <a:ext cx="29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D94FC15-4748-CC95-8EB5-460BBF1A3246}"/>
                    </a:ext>
                  </a:extLst>
                </p14:cNvPr>
                <p14:cNvContentPartPr/>
                <p14:nvPr/>
              </p14:nvContentPartPr>
              <p14:xfrm>
                <a:off x="5266690" y="5053409"/>
                <a:ext cx="29160" cy="19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D94FC15-4748-CC95-8EB5-460BBF1A324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58050" y="5044409"/>
                  <a:ext cx="46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A854AA-2E7E-C2CE-B96D-9EDD52472187}"/>
                    </a:ext>
                  </a:extLst>
                </p14:cNvPr>
                <p14:cNvContentPartPr/>
                <p14:nvPr/>
              </p14:nvContentPartPr>
              <p14:xfrm>
                <a:off x="5210530" y="5059889"/>
                <a:ext cx="150480" cy="136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A854AA-2E7E-C2CE-B96D-9EDD524721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01530" y="5051249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D388F13-C07C-7600-7629-36F8C90034C3}"/>
                    </a:ext>
                  </a:extLst>
                </p14:cNvPr>
                <p14:cNvContentPartPr/>
                <p14:nvPr/>
              </p14:nvContentPartPr>
              <p14:xfrm>
                <a:off x="4090210" y="5377049"/>
                <a:ext cx="65160" cy="38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D388F13-C07C-7600-7629-36F8C90034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81570" y="5368049"/>
                  <a:ext cx="82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EE21514-2291-5510-CCB4-88B428AF4C6C}"/>
                    </a:ext>
                  </a:extLst>
                </p14:cNvPr>
                <p14:cNvContentPartPr/>
                <p14:nvPr/>
              </p14:nvContentPartPr>
              <p14:xfrm>
                <a:off x="4086970" y="5487209"/>
                <a:ext cx="103680" cy="139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EE21514-2291-5510-CCB4-88B428AF4C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78330" y="5478209"/>
                  <a:ext cx="1213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EECE8EA-1CC1-7BD8-1AC9-C12369432360}"/>
              </a:ext>
            </a:extLst>
          </p:cNvPr>
          <p:cNvGrpSpPr/>
          <p:nvPr/>
        </p:nvGrpSpPr>
        <p:grpSpPr>
          <a:xfrm>
            <a:off x="5677450" y="5122889"/>
            <a:ext cx="1089720" cy="508680"/>
            <a:chOff x="5677450" y="5122889"/>
            <a:chExt cx="108972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68ACED7-8429-5205-5B5C-A0045DBAE0BA}"/>
                    </a:ext>
                  </a:extLst>
                </p14:cNvPr>
                <p14:cNvContentPartPr/>
                <p14:nvPr/>
              </p14:nvContentPartPr>
              <p14:xfrm>
                <a:off x="5677450" y="5216489"/>
                <a:ext cx="167760" cy="359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68ACED7-8429-5205-5B5C-A0045DBAE0B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68450" y="5207849"/>
                  <a:ext cx="185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F0A7FD-4F02-57E0-792B-E3ED299A40A7}"/>
                    </a:ext>
                  </a:extLst>
                </p14:cNvPr>
                <p14:cNvContentPartPr/>
                <p14:nvPr/>
              </p14:nvContentPartPr>
              <p14:xfrm>
                <a:off x="5938450" y="5217209"/>
                <a:ext cx="189360" cy="20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F0A7FD-4F02-57E0-792B-E3ED299A40A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29810" y="5208209"/>
                  <a:ext cx="207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E3FB1D-A19E-D998-4358-712B79D99204}"/>
                    </a:ext>
                  </a:extLst>
                </p14:cNvPr>
                <p14:cNvContentPartPr/>
                <p14:nvPr/>
              </p14:nvContentPartPr>
              <p14:xfrm>
                <a:off x="6170650" y="5219729"/>
                <a:ext cx="203760" cy="181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E3FB1D-A19E-D998-4358-712B79D992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62010" y="5211089"/>
                  <a:ext cx="221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DD15D0-785F-13C8-3A40-9EFEEB929BE5}"/>
                    </a:ext>
                  </a:extLst>
                </p14:cNvPr>
                <p14:cNvContentPartPr/>
                <p14:nvPr/>
              </p14:nvContentPartPr>
              <p14:xfrm>
                <a:off x="6270730" y="5122889"/>
                <a:ext cx="461520" cy="48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DD15D0-785F-13C8-3A40-9EFEEB929BE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62090" y="5114249"/>
                  <a:ext cx="4791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1CF366-AED6-A79E-AA6F-AE7FBE5E837D}"/>
                    </a:ext>
                  </a:extLst>
                </p14:cNvPr>
                <p14:cNvContentPartPr/>
                <p14:nvPr/>
              </p14:nvContentPartPr>
              <p14:xfrm>
                <a:off x="6562690" y="5384249"/>
                <a:ext cx="204480" cy="247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1CF366-AED6-A79E-AA6F-AE7FBE5E83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4050" y="5375249"/>
                  <a:ext cx="222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9861159-D358-8D96-5B6E-E772F95A478E}"/>
                    </a:ext>
                  </a:extLst>
                </p14:cNvPr>
                <p14:cNvContentPartPr/>
                <p14:nvPr/>
              </p14:nvContentPartPr>
              <p14:xfrm>
                <a:off x="5876170" y="5321969"/>
                <a:ext cx="21960" cy="10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9861159-D358-8D96-5B6E-E772F95A478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67170" y="5313329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78DE21D-821E-B2A4-A49E-8ECC45BF24A6}"/>
              </a:ext>
            </a:extLst>
          </p:cNvPr>
          <p:cNvGrpSpPr/>
          <p:nvPr/>
        </p:nvGrpSpPr>
        <p:grpSpPr>
          <a:xfrm>
            <a:off x="400210" y="5992649"/>
            <a:ext cx="1060200" cy="390960"/>
            <a:chOff x="400210" y="5992649"/>
            <a:chExt cx="106020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0B0C88A-6956-32D9-28E2-C1848ACA779E}"/>
                    </a:ext>
                  </a:extLst>
                </p14:cNvPr>
                <p14:cNvContentPartPr/>
                <p14:nvPr/>
              </p14:nvContentPartPr>
              <p14:xfrm>
                <a:off x="400210" y="5996249"/>
                <a:ext cx="212040" cy="387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0B0C88A-6956-32D9-28E2-C1848ACA77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1210" y="5987609"/>
                  <a:ext cx="229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6F7276F-732A-F94F-F54C-8C50AC353414}"/>
                    </a:ext>
                  </a:extLst>
                </p14:cNvPr>
                <p14:cNvContentPartPr/>
                <p14:nvPr/>
              </p14:nvContentPartPr>
              <p14:xfrm>
                <a:off x="649330" y="6189569"/>
                <a:ext cx="11520" cy="120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6F7276F-732A-F94F-F54C-8C50AC35341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330" y="6180569"/>
                  <a:ext cx="2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F87ED9-0882-CEEA-CF4E-32B4AAF4AB6D}"/>
                    </a:ext>
                  </a:extLst>
                </p14:cNvPr>
                <p14:cNvContentPartPr/>
                <p14:nvPr/>
              </p14:nvContentPartPr>
              <p14:xfrm>
                <a:off x="645730" y="6133049"/>
                <a:ext cx="5040" cy="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F87ED9-0882-CEEA-CF4E-32B4AAF4AB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7090" y="61240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D77C83-2AD7-2363-F8BC-9B2E168FFC46}"/>
                    </a:ext>
                  </a:extLst>
                </p14:cNvPr>
                <p14:cNvContentPartPr/>
                <p14:nvPr/>
              </p14:nvContentPartPr>
              <p14:xfrm>
                <a:off x="711610" y="6180929"/>
                <a:ext cx="132120" cy="18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D77C83-2AD7-2363-F8BC-9B2E168FFC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2610" y="6171929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DA5E4F-06B8-3D3C-E327-DAC5281B2B78}"/>
                    </a:ext>
                  </a:extLst>
                </p14:cNvPr>
                <p14:cNvContentPartPr/>
                <p14:nvPr/>
              </p14:nvContentPartPr>
              <p14:xfrm>
                <a:off x="885850" y="6232049"/>
                <a:ext cx="127800" cy="12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DA5E4F-06B8-3D3C-E327-DAC5281B2B7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6850" y="6223049"/>
                  <a:ext cx="145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D8EC71-7ECE-71C1-9B38-45685C474F6D}"/>
                    </a:ext>
                  </a:extLst>
                </p14:cNvPr>
                <p14:cNvContentPartPr/>
                <p14:nvPr/>
              </p14:nvContentPartPr>
              <p14:xfrm>
                <a:off x="1029850" y="5992649"/>
                <a:ext cx="90720" cy="36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D8EC71-7ECE-71C1-9B38-45685C474F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0850" y="5984009"/>
                  <a:ext cx="108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174E99-9877-157A-CD8E-3A3C451366CE}"/>
                    </a:ext>
                  </a:extLst>
                </p14:cNvPr>
                <p14:cNvContentPartPr/>
                <p14:nvPr/>
              </p14:nvContentPartPr>
              <p14:xfrm>
                <a:off x="942010" y="6157529"/>
                <a:ext cx="210960" cy="1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174E99-9877-157A-CD8E-3A3C451366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3010" y="6148529"/>
                  <a:ext cx="22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4A2CA3A-AD6A-DA6C-EB2A-9E9FA73CF510}"/>
                    </a:ext>
                  </a:extLst>
                </p14:cNvPr>
                <p14:cNvContentPartPr/>
                <p14:nvPr/>
              </p14:nvContentPartPr>
              <p14:xfrm>
                <a:off x="1138210" y="6177689"/>
                <a:ext cx="45720" cy="163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4A2CA3A-AD6A-DA6C-EB2A-9E9FA73CF51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9210" y="6169049"/>
                  <a:ext cx="63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F0D943-EBDB-B6E0-C60D-00AFC7EA1942}"/>
                    </a:ext>
                  </a:extLst>
                </p14:cNvPr>
                <p14:cNvContentPartPr/>
                <p14:nvPr/>
              </p14:nvContentPartPr>
              <p14:xfrm>
                <a:off x="1279330" y="6197129"/>
                <a:ext cx="181080" cy="155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F0D943-EBDB-B6E0-C60D-00AFC7EA19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70330" y="6188129"/>
                  <a:ext cx="19872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F2118D3-5661-244D-6562-CB8DAE8B567F}"/>
                  </a:ext>
                </a:extLst>
              </p14:cNvPr>
              <p14:cNvContentPartPr/>
              <p14:nvPr/>
            </p14:nvContentPartPr>
            <p14:xfrm>
              <a:off x="1639330" y="6202889"/>
              <a:ext cx="1000800" cy="401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F2118D3-5661-244D-6562-CB8DAE8B567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630330" y="6194249"/>
                <a:ext cx="101844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715ADCF-4D25-3ADB-5FA7-4B0763F732B3}"/>
              </a:ext>
            </a:extLst>
          </p:cNvPr>
          <p:cNvGrpSpPr/>
          <p:nvPr/>
        </p:nvGrpSpPr>
        <p:grpSpPr>
          <a:xfrm>
            <a:off x="2896450" y="6071129"/>
            <a:ext cx="1270080" cy="575280"/>
            <a:chOff x="2896450" y="6071129"/>
            <a:chExt cx="127008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0202F3A-E264-3164-CEFA-03B25CD52EAE}"/>
                    </a:ext>
                  </a:extLst>
                </p14:cNvPr>
                <p14:cNvContentPartPr/>
                <p14:nvPr/>
              </p14:nvContentPartPr>
              <p14:xfrm>
                <a:off x="2896450" y="6071129"/>
                <a:ext cx="305280" cy="31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0202F3A-E264-3164-CEFA-03B25CD52EA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87810" y="6062129"/>
                  <a:ext cx="322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5B188EA-9015-0CAC-CE3F-50D3DC3DE918}"/>
                    </a:ext>
                  </a:extLst>
                </p14:cNvPr>
                <p14:cNvContentPartPr/>
                <p14:nvPr/>
              </p14:nvContentPartPr>
              <p14:xfrm>
                <a:off x="3081850" y="6179129"/>
                <a:ext cx="147600" cy="1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5B188EA-9015-0CAC-CE3F-50D3DC3DE9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73210" y="6170129"/>
                  <a:ext cx="16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A3D03FF-FF2F-EBE3-427B-2140BB39CD1C}"/>
                    </a:ext>
                  </a:extLst>
                </p14:cNvPr>
                <p14:cNvContentPartPr/>
                <p14:nvPr/>
              </p14:nvContentPartPr>
              <p14:xfrm>
                <a:off x="2946130" y="6246809"/>
                <a:ext cx="97200" cy="80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A3D03FF-FF2F-EBE3-427B-2140BB39CD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37130" y="6238169"/>
                  <a:ext cx="114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F6A6E86-F021-908C-DB85-5DD458936147}"/>
                    </a:ext>
                  </a:extLst>
                </p14:cNvPr>
                <p14:cNvContentPartPr/>
                <p14:nvPr/>
              </p14:nvContentPartPr>
              <p14:xfrm>
                <a:off x="3426010" y="6151049"/>
                <a:ext cx="154800" cy="351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F6A6E86-F021-908C-DB85-5DD45893614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17370" y="6142409"/>
                  <a:ext cx="172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86B2183-34F1-A3FE-24D6-880C921AC7C2}"/>
                    </a:ext>
                  </a:extLst>
                </p14:cNvPr>
                <p14:cNvContentPartPr/>
                <p14:nvPr/>
              </p14:nvContentPartPr>
              <p14:xfrm>
                <a:off x="3602410" y="6451649"/>
                <a:ext cx="208080" cy="14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86B2183-34F1-A3FE-24D6-880C921AC7C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93410" y="6443009"/>
                  <a:ext cx="225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269A1C-8722-F3C0-8737-D169443EA56F}"/>
                    </a:ext>
                  </a:extLst>
                </p14:cNvPr>
                <p14:cNvContentPartPr/>
                <p14:nvPr/>
              </p14:nvContentPartPr>
              <p14:xfrm>
                <a:off x="3876010" y="6448409"/>
                <a:ext cx="173880" cy="178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269A1C-8722-F3C0-8737-D169443EA5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67370" y="6439769"/>
                  <a:ext cx="191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11F85BB-7B9F-9C0D-0F90-DF4CE1A9505D}"/>
                    </a:ext>
                  </a:extLst>
                </p14:cNvPr>
                <p14:cNvContentPartPr/>
                <p14:nvPr/>
              </p14:nvContentPartPr>
              <p14:xfrm>
                <a:off x="4059610" y="6469649"/>
                <a:ext cx="69480" cy="162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11F85BB-7B9F-9C0D-0F90-DF4CE1A950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50610" y="6461009"/>
                  <a:ext cx="87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8163C5-F313-2A6E-DE6C-1401CF3C67D4}"/>
                    </a:ext>
                  </a:extLst>
                </p14:cNvPr>
                <p14:cNvContentPartPr/>
                <p14:nvPr/>
              </p14:nvContentPartPr>
              <p14:xfrm>
                <a:off x="4037290" y="6458489"/>
                <a:ext cx="129240" cy="187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8163C5-F313-2A6E-DE6C-1401CF3C67D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28650" y="6449489"/>
                  <a:ext cx="1468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63807A4-C24C-D6DF-C426-D2A9C6818F31}"/>
              </a:ext>
            </a:extLst>
          </p:cNvPr>
          <p:cNvGrpSpPr/>
          <p:nvPr/>
        </p:nvGrpSpPr>
        <p:grpSpPr>
          <a:xfrm>
            <a:off x="4395490" y="6209729"/>
            <a:ext cx="49320" cy="231840"/>
            <a:chOff x="4395490" y="6209729"/>
            <a:chExt cx="493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2A3EA68-3799-EAC7-6D40-07D066F1E1FF}"/>
                    </a:ext>
                  </a:extLst>
                </p14:cNvPr>
                <p14:cNvContentPartPr/>
                <p14:nvPr/>
              </p14:nvContentPartPr>
              <p14:xfrm>
                <a:off x="4418530" y="6209729"/>
                <a:ext cx="19440" cy="75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2A3EA68-3799-EAC7-6D40-07D066F1E1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09890" y="6201089"/>
                  <a:ext cx="37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63A4CF-7DF4-D6E8-40E6-40E8C036CF8F}"/>
                    </a:ext>
                  </a:extLst>
                </p14:cNvPr>
                <p14:cNvContentPartPr/>
                <p14:nvPr/>
              </p14:nvContentPartPr>
              <p14:xfrm>
                <a:off x="4395490" y="6401969"/>
                <a:ext cx="49320" cy="39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63A4CF-7DF4-D6E8-40E6-40E8C036CF8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86490" y="6392969"/>
                  <a:ext cx="669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0D30F82-74CA-CFB3-F280-87FCEFE8304F}"/>
              </a:ext>
            </a:extLst>
          </p:cNvPr>
          <p:cNvGrpSpPr/>
          <p:nvPr/>
        </p:nvGrpSpPr>
        <p:grpSpPr>
          <a:xfrm>
            <a:off x="4664410" y="6147809"/>
            <a:ext cx="674280" cy="397440"/>
            <a:chOff x="4664410" y="6147809"/>
            <a:chExt cx="67428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8E3E3F-3913-D8F4-4E61-20AA1DA068DF}"/>
                    </a:ext>
                  </a:extLst>
                </p14:cNvPr>
                <p14:cNvContentPartPr/>
                <p14:nvPr/>
              </p14:nvContentPartPr>
              <p14:xfrm>
                <a:off x="4664410" y="6147809"/>
                <a:ext cx="476280" cy="39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8E3E3F-3913-D8F4-4E61-20AA1DA068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55770" y="6138809"/>
                  <a:ext cx="4939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166593-1723-499B-49A8-3855F81F67F1}"/>
                    </a:ext>
                  </a:extLst>
                </p14:cNvPr>
                <p14:cNvContentPartPr/>
                <p14:nvPr/>
              </p14:nvContentPartPr>
              <p14:xfrm>
                <a:off x="5234290" y="6386129"/>
                <a:ext cx="104400" cy="114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166593-1723-499B-49A8-3855F81F67F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25650" y="6377129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DFC4E87C-FEBA-71C5-F47D-C9CCBE5DC6BE}"/>
              </a:ext>
            </a:extLst>
          </p:cNvPr>
          <p:cNvGrpSpPr/>
          <p:nvPr/>
        </p:nvGrpSpPr>
        <p:grpSpPr>
          <a:xfrm>
            <a:off x="5598250" y="6107129"/>
            <a:ext cx="676440" cy="315360"/>
            <a:chOff x="5598250" y="6107129"/>
            <a:chExt cx="6764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8561E27-60C8-390F-A6A8-4C614847BDF2}"/>
                    </a:ext>
                  </a:extLst>
                </p14:cNvPr>
                <p14:cNvContentPartPr/>
                <p14:nvPr/>
              </p14:nvContentPartPr>
              <p14:xfrm>
                <a:off x="5598250" y="6189569"/>
                <a:ext cx="275040" cy="131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8561E27-60C8-390F-A6A8-4C614847BD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89250" y="6180929"/>
                  <a:ext cx="292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7AB6F54-308E-F258-B4BA-D269D60A34E4}"/>
                    </a:ext>
                  </a:extLst>
                </p14:cNvPr>
                <p14:cNvContentPartPr/>
                <p14:nvPr/>
              </p14:nvContentPartPr>
              <p14:xfrm>
                <a:off x="5978050" y="6118649"/>
                <a:ext cx="145080" cy="279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7AB6F54-308E-F258-B4BA-D269D60A34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69050" y="6110009"/>
                  <a:ext cx="162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DD9A536-EC4D-EEF7-1903-6E650FE12D80}"/>
                    </a:ext>
                  </a:extLst>
                </p14:cNvPr>
                <p14:cNvContentPartPr/>
                <p14:nvPr/>
              </p14:nvContentPartPr>
              <p14:xfrm>
                <a:off x="6239050" y="6107129"/>
                <a:ext cx="35640" cy="315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DD9A536-EC4D-EEF7-1903-6E650FE12D8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30410" y="6098129"/>
                  <a:ext cx="5328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A4B2397-2E5B-876E-5C3F-54BBF80A5224}"/>
              </a:ext>
            </a:extLst>
          </p:cNvPr>
          <p:cNvGrpSpPr/>
          <p:nvPr/>
        </p:nvGrpSpPr>
        <p:grpSpPr>
          <a:xfrm>
            <a:off x="6394210" y="6129449"/>
            <a:ext cx="756720" cy="366120"/>
            <a:chOff x="6394210" y="6129449"/>
            <a:chExt cx="7567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E91AA3-C629-A65C-3775-25B99F1068E7}"/>
                    </a:ext>
                  </a:extLst>
                </p14:cNvPr>
                <p14:cNvContentPartPr/>
                <p14:nvPr/>
              </p14:nvContentPartPr>
              <p14:xfrm>
                <a:off x="6394210" y="6129449"/>
                <a:ext cx="282600" cy="285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E91AA3-C629-A65C-3775-25B99F1068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85570" y="6120449"/>
                  <a:ext cx="300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70D235B-6366-1943-E55E-4ACC575F1011}"/>
                    </a:ext>
                  </a:extLst>
                </p14:cNvPr>
                <p14:cNvContentPartPr/>
                <p14:nvPr/>
              </p14:nvContentPartPr>
              <p14:xfrm>
                <a:off x="6754210" y="6308729"/>
                <a:ext cx="163800" cy="110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70D235B-6366-1943-E55E-4ACC575F101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45210" y="6300089"/>
                  <a:ext cx="181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1CE549F-9C60-645E-A829-5957086B0986}"/>
                    </a:ext>
                  </a:extLst>
                </p14:cNvPr>
                <p14:cNvContentPartPr/>
                <p14:nvPr/>
              </p14:nvContentPartPr>
              <p14:xfrm>
                <a:off x="6897130" y="6146009"/>
                <a:ext cx="253800" cy="349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1CE549F-9C60-645E-A829-5957086B098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88490" y="6137369"/>
                  <a:ext cx="27144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EEB7788-1ED9-80E6-7FAC-AA36EF66DB28}"/>
              </a:ext>
            </a:extLst>
          </p:cNvPr>
          <p:cNvGrpSpPr/>
          <p:nvPr/>
        </p:nvGrpSpPr>
        <p:grpSpPr>
          <a:xfrm>
            <a:off x="7559890" y="5938649"/>
            <a:ext cx="3771360" cy="553320"/>
            <a:chOff x="7559890" y="5938649"/>
            <a:chExt cx="377136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2973BD-D0DA-FB3B-8E9C-E265E168C458}"/>
                    </a:ext>
                  </a:extLst>
                </p14:cNvPr>
                <p14:cNvContentPartPr/>
                <p14:nvPr/>
              </p14:nvContentPartPr>
              <p14:xfrm>
                <a:off x="7559890" y="6022889"/>
                <a:ext cx="813240" cy="416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2973BD-D0DA-FB3B-8E9C-E265E168C45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50890" y="6014249"/>
                  <a:ext cx="8308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80B56C5-08C4-C3AE-721C-CD4467D622BF}"/>
                    </a:ext>
                  </a:extLst>
                </p14:cNvPr>
                <p14:cNvContentPartPr/>
                <p14:nvPr/>
              </p14:nvContentPartPr>
              <p14:xfrm>
                <a:off x="8306170" y="6170849"/>
                <a:ext cx="69840" cy="5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80B56C5-08C4-C3AE-721C-CD4467D622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97530" y="6161849"/>
                  <a:ext cx="8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10AEB2C-EB05-B43C-9CD2-C70F7E76C7C1}"/>
                    </a:ext>
                  </a:extLst>
                </p14:cNvPr>
                <p14:cNvContentPartPr/>
                <p14:nvPr/>
              </p14:nvContentPartPr>
              <p14:xfrm>
                <a:off x="7775170" y="6059609"/>
                <a:ext cx="27720" cy="34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10AEB2C-EB05-B43C-9CD2-C70F7E76C7C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66170" y="6050609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BC3830-810F-101C-D1BA-06D1F12F546B}"/>
                    </a:ext>
                  </a:extLst>
                </p14:cNvPr>
                <p14:cNvContentPartPr/>
                <p14:nvPr/>
              </p14:nvContentPartPr>
              <p14:xfrm>
                <a:off x="8577970" y="6013889"/>
                <a:ext cx="1452240" cy="478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BC3830-810F-101C-D1BA-06D1F12F546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68970" y="6004889"/>
                  <a:ext cx="14698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A6818A2-F827-725C-D67B-E84BCF28F5E5}"/>
                    </a:ext>
                  </a:extLst>
                </p14:cNvPr>
                <p14:cNvContentPartPr/>
                <p14:nvPr/>
              </p14:nvContentPartPr>
              <p14:xfrm>
                <a:off x="9594610" y="5938649"/>
                <a:ext cx="56520" cy="1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A6818A2-F827-725C-D67B-E84BCF28F5E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85610" y="5929649"/>
                  <a:ext cx="74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EC2F7ED-1C1F-B935-45C7-084D359B3AA1}"/>
                    </a:ext>
                  </a:extLst>
                </p14:cNvPr>
                <p14:cNvContentPartPr/>
                <p14:nvPr/>
              </p14:nvContentPartPr>
              <p14:xfrm>
                <a:off x="10151170" y="5945849"/>
                <a:ext cx="677160" cy="419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EC2F7ED-1C1F-B935-45C7-084D359B3AA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42170" y="5937209"/>
                  <a:ext cx="694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16E475-B16B-C116-9AD7-BB77E0A0AB85}"/>
                    </a:ext>
                  </a:extLst>
                </p14:cNvPr>
                <p14:cNvContentPartPr/>
                <p14:nvPr/>
              </p14:nvContentPartPr>
              <p14:xfrm>
                <a:off x="10651210" y="6110729"/>
                <a:ext cx="222480" cy="24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16E475-B16B-C116-9AD7-BB77E0A0AB8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42570" y="6102089"/>
                  <a:ext cx="24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DCD54C1-B8A7-362E-D78E-EDB5981056FA}"/>
                    </a:ext>
                  </a:extLst>
                </p14:cNvPr>
                <p14:cNvContentPartPr/>
                <p14:nvPr/>
              </p14:nvContentPartPr>
              <p14:xfrm>
                <a:off x="10800250" y="6182009"/>
                <a:ext cx="531000" cy="19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DCD54C1-B8A7-362E-D78E-EDB5981056F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91250" y="6173369"/>
                  <a:ext cx="5486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AB96E05-C0C9-27C1-0021-979D4EADEAA1}"/>
                  </a:ext>
                </a:extLst>
              </p14:cNvPr>
              <p14:cNvContentPartPr/>
              <p14:nvPr/>
            </p14:nvContentPartPr>
            <p14:xfrm>
              <a:off x="11492530" y="5960969"/>
              <a:ext cx="562320" cy="4075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AB96E05-C0C9-27C1-0021-979D4EADEAA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483890" y="5951969"/>
                <a:ext cx="57996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E2F1723-A4CD-4E43-0B44-73132101F01F}"/>
              </a:ext>
            </a:extLst>
          </p:cNvPr>
          <p:cNvGrpSpPr/>
          <p:nvPr/>
        </p:nvGrpSpPr>
        <p:grpSpPr>
          <a:xfrm>
            <a:off x="8723410" y="517049"/>
            <a:ext cx="3370680" cy="1484640"/>
            <a:chOff x="8723410" y="517049"/>
            <a:chExt cx="3370680" cy="14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22DC1E-4B21-FA01-5301-AC558C8BE05B}"/>
                    </a:ext>
                  </a:extLst>
                </p14:cNvPr>
                <p14:cNvContentPartPr/>
                <p14:nvPr/>
              </p14:nvContentPartPr>
              <p14:xfrm>
                <a:off x="10678930" y="824849"/>
                <a:ext cx="214560" cy="265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22DC1E-4B21-FA01-5301-AC558C8BE05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70290" y="815849"/>
                  <a:ext cx="232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5F692E1-DE62-70C9-BACA-E18C6F1F490A}"/>
                    </a:ext>
                  </a:extLst>
                </p14:cNvPr>
                <p14:cNvContentPartPr/>
                <p14:nvPr/>
              </p14:nvContentPartPr>
              <p14:xfrm>
                <a:off x="11086810" y="869129"/>
                <a:ext cx="193680" cy="438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5F692E1-DE62-70C9-BACA-E18C6F1F490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77810" y="860489"/>
                  <a:ext cx="2113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80E286-4872-B4C0-066C-6AEECE187E16}"/>
                    </a:ext>
                  </a:extLst>
                </p14:cNvPr>
                <p14:cNvContentPartPr/>
                <p14:nvPr/>
              </p14:nvContentPartPr>
              <p14:xfrm>
                <a:off x="11159530" y="1306529"/>
                <a:ext cx="155520" cy="14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80E286-4872-B4C0-066C-6AEECE187E1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50530" y="1297529"/>
                  <a:ext cx="173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E9906E-F2E9-E1A9-2521-665E746BD65A}"/>
                    </a:ext>
                  </a:extLst>
                </p14:cNvPr>
                <p14:cNvContentPartPr/>
                <p14:nvPr/>
              </p14:nvContentPartPr>
              <p14:xfrm>
                <a:off x="11358610" y="1318769"/>
                <a:ext cx="149040" cy="13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E9906E-F2E9-E1A9-2521-665E746BD65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49970" y="1310129"/>
                  <a:ext cx="166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98B3ED-FD7B-2F5C-1B43-BC3662965A23}"/>
                    </a:ext>
                  </a:extLst>
                </p14:cNvPr>
                <p14:cNvContentPartPr/>
                <p14:nvPr/>
              </p14:nvContentPartPr>
              <p14:xfrm>
                <a:off x="11560930" y="1325249"/>
                <a:ext cx="51840" cy="158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98B3ED-FD7B-2F5C-1B43-BC3662965A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552290" y="1316249"/>
                  <a:ext cx="69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14BB9B-04C8-B06E-3C03-903F81C5C181}"/>
                    </a:ext>
                  </a:extLst>
                </p14:cNvPr>
                <p14:cNvContentPartPr/>
                <p14:nvPr/>
              </p14:nvContentPartPr>
              <p14:xfrm>
                <a:off x="11509090" y="1349729"/>
                <a:ext cx="236520" cy="152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14BB9B-04C8-B06E-3C03-903F81C5C18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00450" y="1340729"/>
                  <a:ext cx="254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FB10CF-3BA1-0107-F300-5DA93E2130A7}"/>
                    </a:ext>
                  </a:extLst>
                </p14:cNvPr>
                <p14:cNvContentPartPr/>
                <p14:nvPr/>
              </p14:nvContentPartPr>
              <p14:xfrm>
                <a:off x="11491450" y="616049"/>
                <a:ext cx="76680" cy="27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FB10CF-3BA1-0107-F300-5DA93E2130A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482450" y="607049"/>
                  <a:ext cx="94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8064C4-D352-4EAB-D981-690F721481EA}"/>
                    </a:ext>
                  </a:extLst>
                </p14:cNvPr>
                <p14:cNvContentPartPr/>
                <p14:nvPr/>
              </p14:nvContentPartPr>
              <p14:xfrm>
                <a:off x="11600530" y="658529"/>
                <a:ext cx="175680" cy="16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8064C4-D352-4EAB-D981-690F721481E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91890" y="649529"/>
                  <a:ext cx="193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70E827-3D96-BA74-D97A-E0743E950953}"/>
                    </a:ext>
                  </a:extLst>
                </p14:cNvPr>
                <p14:cNvContentPartPr/>
                <p14:nvPr/>
              </p14:nvContentPartPr>
              <p14:xfrm>
                <a:off x="11811130" y="517049"/>
                <a:ext cx="116280" cy="28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70E827-3D96-BA74-D97A-E0743E95095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02130" y="508409"/>
                  <a:ext cx="133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9376DE-ABC3-FE84-F86B-F36C0F3B04AE}"/>
                    </a:ext>
                  </a:extLst>
                </p14:cNvPr>
                <p14:cNvContentPartPr/>
                <p14:nvPr/>
              </p14:nvContentPartPr>
              <p14:xfrm>
                <a:off x="11942170" y="769049"/>
                <a:ext cx="65160" cy="80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9376DE-ABC3-FE84-F86B-F36C0F3B04A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33530" y="760049"/>
                  <a:ext cx="82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B429B7-9146-CA0B-3877-5B40C0921E6E}"/>
                    </a:ext>
                  </a:extLst>
                </p14:cNvPr>
                <p14:cNvContentPartPr/>
                <p14:nvPr/>
              </p14:nvContentPartPr>
              <p14:xfrm>
                <a:off x="12006250" y="780209"/>
                <a:ext cx="87840" cy="10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B429B7-9146-CA0B-3877-5B40C0921E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997250" y="771209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562C980-B9D7-5111-0BE4-9255A2F8BDCA}"/>
                    </a:ext>
                  </a:extLst>
                </p14:cNvPr>
                <p14:cNvContentPartPr/>
                <p14:nvPr/>
              </p14:nvContentPartPr>
              <p14:xfrm>
                <a:off x="8723410" y="710009"/>
                <a:ext cx="979920" cy="430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562C980-B9D7-5111-0BE4-9255A2F8BDC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14410" y="701369"/>
                  <a:ext cx="997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00CCEF9-E671-688F-3717-EB89BB4ABB1C}"/>
                    </a:ext>
                  </a:extLst>
                </p14:cNvPr>
                <p14:cNvContentPartPr/>
                <p14:nvPr/>
              </p14:nvContentPartPr>
              <p14:xfrm>
                <a:off x="9915370" y="783089"/>
                <a:ext cx="406440" cy="314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00CCEF9-E671-688F-3717-EB89BB4ABB1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06370" y="774449"/>
                  <a:ext cx="424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A47956F-0EFA-0F69-A683-A3F730340E6F}"/>
                    </a:ext>
                  </a:extLst>
                </p14:cNvPr>
                <p14:cNvContentPartPr/>
                <p14:nvPr/>
              </p14:nvContentPartPr>
              <p14:xfrm>
                <a:off x="9118330" y="1567529"/>
                <a:ext cx="149400" cy="372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A47956F-0EFA-0F69-A683-A3F730340E6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09690" y="1558889"/>
                  <a:ext cx="167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C7C6986-1F2A-2634-EFB6-2C43486A0C12}"/>
                    </a:ext>
                  </a:extLst>
                </p14:cNvPr>
                <p14:cNvContentPartPr/>
                <p14:nvPr/>
              </p14:nvContentPartPr>
              <p14:xfrm>
                <a:off x="9287170" y="1611089"/>
                <a:ext cx="320400" cy="341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C7C6986-1F2A-2634-EFB6-2C43486A0C1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78170" y="1602449"/>
                  <a:ext cx="338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5314EE9-2ABC-D74B-564F-9291548C5F43}"/>
                    </a:ext>
                  </a:extLst>
                </p14:cNvPr>
                <p14:cNvContentPartPr/>
                <p14:nvPr/>
              </p14:nvContentPartPr>
              <p14:xfrm>
                <a:off x="9512170" y="1671929"/>
                <a:ext cx="155880" cy="34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5314EE9-2ABC-D74B-564F-9291548C5F4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03170" y="1662929"/>
                  <a:ext cx="173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EAAC533-008D-0426-C248-5923314F931B}"/>
                    </a:ext>
                  </a:extLst>
                </p14:cNvPr>
                <p14:cNvContentPartPr/>
                <p14:nvPr/>
              </p14:nvContentPartPr>
              <p14:xfrm>
                <a:off x="9782530" y="1780649"/>
                <a:ext cx="514440" cy="216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EAAC533-008D-0426-C248-5923314F93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73530" y="1772009"/>
                  <a:ext cx="532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DE6F9DF-D7CD-CFAD-DAAE-273F08D7CC8E}"/>
                    </a:ext>
                  </a:extLst>
                </p14:cNvPr>
                <p14:cNvContentPartPr/>
                <p14:nvPr/>
              </p14:nvContentPartPr>
              <p14:xfrm>
                <a:off x="10530970" y="1583369"/>
                <a:ext cx="1030320" cy="41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DE6F9DF-D7CD-CFAD-DAAE-273F08D7CC8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22330" y="1574369"/>
                  <a:ext cx="1047960" cy="43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319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3210F95-2A71-4312-2F94-58CF40FC51AD}"/>
              </a:ext>
            </a:extLst>
          </p:cNvPr>
          <p:cNvGrpSpPr/>
          <p:nvPr/>
        </p:nvGrpSpPr>
        <p:grpSpPr>
          <a:xfrm>
            <a:off x="407410" y="144809"/>
            <a:ext cx="2389680" cy="1067760"/>
            <a:chOff x="407410" y="144809"/>
            <a:chExt cx="2389680" cy="10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0619E2-1498-3842-2209-82A57D6B02C0}"/>
                    </a:ext>
                  </a:extLst>
                </p14:cNvPr>
                <p14:cNvContentPartPr/>
                <p14:nvPr/>
              </p14:nvContentPartPr>
              <p14:xfrm>
                <a:off x="517570" y="190169"/>
                <a:ext cx="148320" cy="37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0619E2-1498-3842-2209-82A57D6B02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8930" y="181169"/>
                  <a:ext cx="165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E97556-0307-4185-C914-AA4C236DCFB5}"/>
                    </a:ext>
                  </a:extLst>
                </p14:cNvPr>
                <p14:cNvContentPartPr/>
                <p14:nvPr/>
              </p14:nvContentPartPr>
              <p14:xfrm>
                <a:off x="674890" y="146249"/>
                <a:ext cx="640080" cy="41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E97556-0307-4185-C914-AA4C236DCF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5890" y="137249"/>
                  <a:ext cx="657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85A7BE-46EC-E050-71B3-57A80F410CCA}"/>
                    </a:ext>
                  </a:extLst>
                </p14:cNvPr>
                <p14:cNvContentPartPr/>
                <p14:nvPr/>
              </p14:nvContentPartPr>
              <p14:xfrm>
                <a:off x="1340170" y="218249"/>
                <a:ext cx="399240" cy="30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85A7BE-46EC-E050-71B3-57A80F410C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1530" y="209609"/>
                  <a:ext cx="416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33B09A-D7F6-5921-9E62-2B2984672619}"/>
                    </a:ext>
                  </a:extLst>
                </p14:cNvPr>
                <p14:cNvContentPartPr/>
                <p14:nvPr/>
              </p14:nvContentPartPr>
              <p14:xfrm>
                <a:off x="1484530" y="325529"/>
                <a:ext cx="1656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33B09A-D7F6-5921-9E62-2B29846726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5530" y="316889"/>
                  <a:ext cx="34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BDEF4D-AE5A-95D9-3403-BEB54741E3C5}"/>
                    </a:ext>
                  </a:extLst>
                </p14:cNvPr>
                <p14:cNvContentPartPr/>
                <p14:nvPr/>
              </p14:nvContentPartPr>
              <p14:xfrm>
                <a:off x="778570" y="272249"/>
                <a:ext cx="220320" cy="68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BDEF4D-AE5A-95D9-3403-BEB54741E3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30" y="263609"/>
                  <a:ext cx="237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407C9A-62EF-737D-06A1-597547F51B14}"/>
                    </a:ext>
                  </a:extLst>
                </p14:cNvPr>
                <p14:cNvContentPartPr/>
                <p14:nvPr/>
              </p14:nvContentPartPr>
              <p14:xfrm>
                <a:off x="1949290" y="144809"/>
                <a:ext cx="847800" cy="34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407C9A-62EF-737D-06A1-597547F51B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0290" y="135809"/>
                  <a:ext cx="865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7F7599-C014-0D18-6969-8F63C97F8CA3}"/>
                    </a:ext>
                  </a:extLst>
                </p14:cNvPr>
                <p14:cNvContentPartPr/>
                <p14:nvPr/>
              </p14:nvContentPartPr>
              <p14:xfrm>
                <a:off x="407410" y="767969"/>
                <a:ext cx="477720" cy="44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7F7599-C014-0D18-6969-8F63C97F8C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8770" y="758969"/>
                  <a:ext cx="495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D582F1-E71B-DBE2-DF7C-C9D6ABDC92CD}"/>
                    </a:ext>
                  </a:extLst>
                </p14:cNvPr>
                <p14:cNvContentPartPr/>
                <p14:nvPr/>
              </p14:nvContentPartPr>
              <p14:xfrm>
                <a:off x="1115530" y="640169"/>
                <a:ext cx="1539720" cy="43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D582F1-E71B-DBE2-DF7C-C9D6ABDC92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6530" y="631169"/>
                  <a:ext cx="1557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B95BC7-523E-0ACC-6D41-4C234A393E9C}"/>
                    </a:ext>
                  </a:extLst>
                </p14:cNvPr>
                <p14:cNvContentPartPr/>
                <p14:nvPr/>
              </p14:nvContentPartPr>
              <p14:xfrm>
                <a:off x="1665970" y="703889"/>
                <a:ext cx="546840" cy="1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B95BC7-523E-0ACC-6D41-4C234A393E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970" y="694889"/>
                  <a:ext cx="5644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699F93-6C49-823C-A3A5-0AC1F336224F}"/>
              </a:ext>
            </a:extLst>
          </p:cNvPr>
          <p:cNvGrpSpPr/>
          <p:nvPr/>
        </p:nvGrpSpPr>
        <p:grpSpPr>
          <a:xfrm>
            <a:off x="889450" y="2073329"/>
            <a:ext cx="2526840" cy="2248560"/>
            <a:chOff x="889450" y="2073329"/>
            <a:chExt cx="2526840" cy="22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31BAEC-31B2-EEC5-0BCA-EB99C1C4FD55}"/>
                    </a:ext>
                  </a:extLst>
                </p14:cNvPr>
                <p14:cNvContentPartPr/>
                <p14:nvPr/>
              </p14:nvContentPartPr>
              <p14:xfrm>
                <a:off x="889450" y="2073329"/>
                <a:ext cx="954720" cy="219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31BAEC-31B2-EEC5-0BCA-EB99C1C4FD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450" y="2064329"/>
                  <a:ext cx="972360" cy="22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4EDC2B-0897-A27D-FA9B-7CE8CED870FE}"/>
                    </a:ext>
                  </a:extLst>
                </p14:cNvPr>
                <p14:cNvContentPartPr/>
                <p14:nvPr/>
              </p14:nvContentPartPr>
              <p14:xfrm>
                <a:off x="1761730" y="4247729"/>
                <a:ext cx="1654560" cy="7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4EDC2B-0897-A27D-FA9B-7CE8CED870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3090" y="4238729"/>
                  <a:ext cx="16722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15D667-D98E-AAD1-D4C8-64BED65974D0}"/>
                  </a:ext>
                </a:extLst>
              </p14:cNvPr>
              <p14:cNvContentPartPr/>
              <p14:nvPr/>
            </p14:nvContentPartPr>
            <p14:xfrm>
              <a:off x="3374170" y="2009969"/>
              <a:ext cx="978480" cy="223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15D667-D98E-AAD1-D4C8-64BED65974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65170" y="2001329"/>
                <a:ext cx="996120" cy="22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6B4A8A-EC42-48F2-DE12-BBFDA793BA4F}"/>
                  </a:ext>
                </a:extLst>
              </p14:cNvPr>
              <p14:cNvContentPartPr/>
              <p14:nvPr/>
            </p14:nvContentPartPr>
            <p14:xfrm>
              <a:off x="614770" y="1977209"/>
              <a:ext cx="126000" cy="22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6B4A8A-EC42-48F2-DE12-BBFDA793BA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5770" y="1968569"/>
                <a:ext cx="143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7F311F-5042-BBB8-5FA7-0D25BC5A0949}"/>
                  </a:ext>
                </a:extLst>
              </p14:cNvPr>
              <p14:cNvContentPartPr/>
              <p14:nvPr/>
            </p14:nvContentPartPr>
            <p14:xfrm>
              <a:off x="1866850" y="2648609"/>
              <a:ext cx="1490400" cy="60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7F311F-5042-BBB8-5FA7-0D25BC5A0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58210" y="2639609"/>
                <a:ext cx="15080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4C50020-F12A-ECD7-4432-9C5E8181B0B1}"/>
              </a:ext>
            </a:extLst>
          </p:cNvPr>
          <p:cNvGrpSpPr/>
          <p:nvPr/>
        </p:nvGrpSpPr>
        <p:grpSpPr>
          <a:xfrm>
            <a:off x="1403890" y="2584889"/>
            <a:ext cx="1681200" cy="547200"/>
            <a:chOff x="1403890" y="2584889"/>
            <a:chExt cx="16812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A0BF4A-B639-E7A1-8CF3-3BE9B738BAD9}"/>
                    </a:ext>
                  </a:extLst>
                </p14:cNvPr>
                <p14:cNvContentPartPr/>
                <p14:nvPr/>
              </p14:nvContentPartPr>
              <p14:xfrm>
                <a:off x="1403890" y="2584889"/>
                <a:ext cx="271440" cy="25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A0BF4A-B639-E7A1-8CF3-3BE9B738BA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95250" y="2575889"/>
                  <a:ext cx="289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E0C0E4-B5D9-12A9-B1B5-E62636E91E22}"/>
                    </a:ext>
                  </a:extLst>
                </p14:cNvPr>
                <p14:cNvContentPartPr/>
                <p14:nvPr/>
              </p14:nvContentPartPr>
              <p14:xfrm>
                <a:off x="1691170" y="2771009"/>
                <a:ext cx="71280" cy="56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E0C0E4-B5D9-12A9-B1B5-E62636E91E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2530" y="2762369"/>
                  <a:ext cx="8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DA7487-0B85-7DEF-5A7A-D710680867E9}"/>
                    </a:ext>
                  </a:extLst>
                </p14:cNvPr>
                <p14:cNvContentPartPr/>
                <p14:nvPr/>
              </p14:nvContentPartPr>
              <p14:xfrm>
                <a:off x="2033170" y="2826089"/>
                <a:ext cx="1051920" cy="30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DA7487-0B85-7DEF-5A7A-D710680867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4170" y="2817449"/>
                  <a:ext cx="1069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8E17A4-41DC-6EEA-292B-965DDFE2A09A}"/>
                    </a:ext>
                  </a:extLst>
                </p14:cNvPr>
                <p14:cNvContentPartPr/>
                <p14:nvPr/>
              </p14:nvContentPartPr>
              <p14:xfrm>
                <a:off x="2583250" y="2919329"/>
                <a:ext cx="246240" cy="4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8E17A4-41DC-6EEA-292B-965DDFE2A0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4250" y="2910689"/>
                  <a:ext cx="2638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6BED8C-E3C2-63BE-A7E6-12B7E035A8A8}"/>
              </a:ext>
            </a:extLst>
          </p:cNvPr>
          <p:cNvGrpSpPr/>
          <p:nvPr/>
        </p:nvGrpSpPr>
        <p:grpSpPr>
          <a:xfrm>
            <a:off x="2008330" y="3276089"/>
            <a:ext cx="1123560" cy="258840"/>
            <a:chOff x="2008330" y="3276089"/>
            <a:chExt cx="11235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BA26A5-C5AD-13A5-F300-CB29CC11D3EA}"/>
                    </a:ext>
                  </a:extLst>
                </p14:cNvPr>
                <p14:cNvContentPartPr/>
                <p14:nvPr/>
              </p14:nvContentPartPr>
              <p14:xfrm>
                <a:off x="2008330" y="3365009"/>
                <a:ext cx="591120" cy="16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BA26A5-C5AD-13A5-F300-CB29CC11D3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99330" y="3356009"/>
                  <a:ext cx="608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8ADA71-99E0-CD80-299B-0F0F369C045C}"/>
                    </a:ext>
                  </a:extLst>
                </p14:cNvPr>
                <p14:cNvContentPartPr/>
                <p14:nvPr/>
              </p14:nvContentPartPr>
              <p14:xfrm>
                <a:off x="2817610" y="3358169"/>
                <a:ext cx="314280" cy="14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8ADA71-99E0-CD80-299B-0F0F369C04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08610" y="3349169"/>
                  <a:ext cx="33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56861F-5386-F9A5-5075-961C25F36769}"/>
                    </a:ext>
                  </a:extLst>
                </p14:cNvPr>
                <p14:cNvContentPartPr/>
                <p14:nvPr/>
              </p14:nvContentPartPr>
              <p14:xfrm>
                <a:off x="2882770" y="3276089"/>
                <a:ext cx="16560" cy="3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56861F-5386-F9A5-5075-961C25F367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3770" y="3267089"/>
                  <a:ext cx="342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EC668B-C0ED-2AE1-90B1-DE5A8198A3D7}"/>
                  </a:ext>
                </a:extLst>
              </p14:cNvPr>
              <p14:cNvContentPartPr/>
              <p14:nvPr/>
            </p14:nvContentPartPr>
            <p14:xfrm>
              <a:off x="1920850" y="3705209"/>
              <a:ext cx="1363320" cy="342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EC668B-C0ED-2AE1-90B1-DE5A8198A3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12210" y="3696209"/>
                <a:ext cx="13809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6D2EB59-0BB8-6009-A4CE-53E001C49B5E}"/>
                  </a:ext>
                </a:extLst>
              </p14:cNvPr>
              <p14:cNvContentPartPr/>
              <p14:nvPr/>
            </p14:nvContentPartPr>
            <p14:xfrm>
              <a:off x="1920850" y="2764889"/>
              <a:ext cx="1384560" cy="1367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6D2EB59-0BB8-6009-A4CE-53E001C49B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49210" y="2621249"/>
                <a:ext cx="1528200" cy="16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28185C-017C-75AD-7479-C553F9DFEB99}"/>
                  </a:ext>
                </a:extLst>
              </p14:cNvPr>
              <p14:cNvContentPartPr/>
              <p14:nvPr/>
            </p14:nvContentPartPr>
            <p14:xfrm>
              <a:off x="5405650" y="840689"/>
              <a:ext cx="33120" cy="7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28185C-017C-75AD-7479-C553F9DFEB9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6650" y="831689"/>
                <a:ext cx="50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BF19B4A-AB6C-7064-EE8B-D1C10AFAA916}"/>
                  </a:ext>
                </a:extLst>
              </p14:cNvPr>
              <p14:cNvContentPartPr/>
              <p14:nvPr/>
            </p14:nvContentPartPr>
            <p14:xfrm>
              <a:off x="4818130" y="2271689"/>
              <a:ext cx="102600" cy="19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BF19B4A-AB6C-7064-EE8B-D1C10AFAA91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490" y="2262689"/>
                <a:ext cx="120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02C25D8-9E56-3543-FFB3-64DE1C690598}"/>
                  </a:ext>
                </a:extLst>
              </p14:cNvPr>
              <p14:cNvContentPartPr/>
              <p14:nvPr/>
            </p14:nvContentPartPr>
            <p14:xfrm>
              <a:off x="4338970" y="845369"/>
              <a:ext cx="1182240" cy="39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02C25D8-9E56-3543-FFB3-64DE1C6905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30330" y="836729"/>
                <a:ext cx="119988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0273D4A-2E43-1473-A2B8-53D714103BFA}"/>
              </a:ext>
            </a:extLst>
          </p:cNvPr>
          <p:cNvGrpSpPr/>
          <p:nvPr/>
        </p:nvGrpSpPr>
        <p:grpSpPr>
          <a:xfrm>
            <a:off x="4610770" y="1348289"/>
            <a:ext cx="736920" cy="303120"/>
            <a:chOff x="4610770" y="1348289"/>
            <a:chExt cx="7369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D5F352-3DA0-C293-FE7E-DB3467B8568E}"/>
                    </a:ext>
                  </a:extLst>
                </p14:cNvPr>
                <p14:cNvContentPartPr/>
                <p14:nvPr/>
              </p14:nvContentPartPr>
              <p14:xfrm>
                <a:off x="4610770" y="1384649"/>
                <a:ext cx="195120" cy="24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D5F352-3DA0-C293-FE7E-DB3467B856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02130" y="1375649"/>
                  <a:ext cx="212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9608A3-6E49-4914-DA11-E73844110DAE}"/>
                    </a:ext>
                  </a:extLst>
                </p14:cNvPr>
                <p14:cNvContentPartPr/>
                <p14:nvPr/>
              </p14:nvContentPartPr>
              <p14:xfrm>
                <a:off x="4860610" y="1567169"/>
                <a:ext cx="17640" cy="7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9608A3-6E49-4914-DA11-E73844110D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51970" y="1558529"/>
                  <a:ext cx="3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BF844A-385F-208F-9FDD-B30BD11B8FFC}"/>
                    </a:ext>
                  </a:extLst>
                </p14:cNvPr>
                <p14:cNvContentPartPr/>
                <p14:nvPr/>
              </p14:nvContentPartPr>
              <p14:xfrm>
                <a:off x="5039530" y="1349369"/>
                <a:ext cx="128880" cy="23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BF844A-385F-208F-9FDD-B30BD11B8F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0530" y="1340729"/>
                  <a:ext cx="146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68CC66-962A-A78E-B7BA-49CA92DC7D5C}"/>
                    </a:ext>
                  </a:extLst>
                </p14:cNvPr>
                <p14:cNvContentPartPr/>
                <p14:nvPr/>
              </p14:nvContentPartPr>
              <p14:xfrm>
                <a:off x="5101090" y="1488329"/>
                <a:ext cx="109080" cy="5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68CC66-962A-A78E-B7BA-49CA92DC7D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92090" y="1479329"/>
                  <a:ext cx="126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773AD5-4E1C-D0E6-8F7B-5B8D720D5183}"/>
                    </a:ext>
                  </a:extLst>
                </p14:cNvPr>
                <p14:cNvContentPartPr/>
                <p14:nvPr/>
              </p14:nvContentPartPr>
              <p14:xfrm>
                <a:off x="5085610" y="1348289"/>
                <a:ext cx="100080" cy="6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773AD5-4E1C-D0E6-8F7B-5B8D720D51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6610" y="1339649"/>
                  <a:ext cx="117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957CDD-B3DF-F9EC-1179-2DEA0D2E50D3}"/>
                    </a:ext>
                  </a:extLst>
                </p14:cNvPr>
                <p14:cNvContentPartPr/>
                <p14:nvPr/>
              </p14:nvContentPartPr>
              <p14:xfrm>
                <a:off x="4639930" y="1627649"/>
                <a:ext cx="12168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957CDD-B3DF-F9EC-1179-2DEA0D2E5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31290" y="1618649"/>
                  <a:ext cx="13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BFE3AB-C14E-11B3-FE5B-A9D5ED0A373A}"/>
                    </a:ext>
                  </a:extLst>
                </p14:cNvPr>
                <p14:cNvContentPartPr/>
                <p14:nvPr/>
              </p14:nvContentPartPr>
              <p14:xfrm>
                <a:off x="5313850" y="1574369"/>
                <a:ext cx="33840" cy="2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BFE3AB-C14E-11B3-FE5B-A9D5ED0A37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5210" y="1565369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6A398D-4712-0ECB-3DF2-6A30E8920527}"/>
                    </a:ext>
                  </a:extLst>
                </p14:cNvPr>
                <p14:cNvContentPartPr/>
                <p14:nvPr/>
              </p14:nvContentPartPr>
              <p14:xfrm>
                <a:off x="5073370" y="1475369"/>
                <a:ext cx="87480" cy="5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6A398D-4712-0ECB-3DF2-6A30E89205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4370" y="1466729"/>
                  <a:ext cx="10512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0B3CDCF-60CB-566F-A174-D5CE3DF13139}"/>
                  </a:ext>
                </a:extLst>
              </p14:cNvPr>
              <p14:cNvContentPartPr/>
              <p14:nvPr/>
            </p14:nvContentPartPr>
            <p14:xfrm>
              <a:off x="8068210" y="257849"/>
              <a:ext cx="513360" cy="40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0B3CDCF-60CB-566F-A174-D5CE3DF1313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59570" y="248849"/>
                <a:ext cx="53100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A96CD60-3F47-7C81-EC37-766859B43F8D}"/>
              </a:ext>
            </a:extLst>
          </p:cNvPr>
          <p:cNvGrpSpPr/>
          <p:nvPr/>
        </p:nvGrpSpPr>
        <p:grpSpPr>
          <a:xfrm>
            <a:off x="8816650" y="251369"/>
            <a:ext cx="1523160" cy="525960"/>
            <a:chOff x="8816650" y="251369"/>
            <a:chExt cx="15231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BA42AF-4A06-D5F9-2AAC-01167B91BBF5}"/>
                    </a:ext>
                  </a:extLst>
                </p14:cNvPr>
                <p14:cNvContentPartPr/>
                <p14:nvPr/>
              </p14:nvContentPartPr>
              <p14:xfrm>
                <a:off x="8816650" y="251369"/>
                <a:ext cx="1249560" cy="525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BA42AF-4A06-D5F9-2AAC-01167B91BB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8010" y="242369"/>
                  <a:ext cx="12672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D08463-E821-CA68-97FE-FDB280395FBA}"/>
                    </a:ext>
                  </a:extLst>
                </p14:cNvPr>
                <p14:cNvContentPartPr/>
                <p14:nvPr/>
              </p14:nvContentPartPr>
              <p14:xfrm>
                <a:off x="9424690" y="286649"/>
                <a:ext cx="365760" cy="57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D08463-E821-CA68-97FE-FDB280395F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16050" y="278009"/>
                  <a:ext cx="383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8E81A0-D224-3E15-20BB-D4D27203C540}"/>
                    </a:ext>
                  </a:extLst>
                </p14:cNvPr>
                <p14:cNvContentPartPr/>
                <p14:nvPr/>
              </p14:nvContentPartPr>
              <p14:xfrm>
                <a:off x="10032370" y="359369"/>
                <a:ext cx="307440" cy="263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8E81A0-D224-3E15-20BB-D4D27203C5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23370" y="350369"/>
                  <a:ext cx="32508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1E4A46C-2102-60D2-0DE6-7E81147C7B5C}"/>
                  </a:ext>
                </a:extLst>
              </p14:cNvPr>
              <p14:cNvContentPartPr/>
              <p14:nvPr/>
            </p14:nvContentPartPr>
            <p14:xfrm>
              <a:off x="7490770" y="2039489"/>
              <a:ext cx="1756080" cy="1982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1E4A46C-2102-60D2-0DE6-7E81147C7B5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81770" y="2030489"/>
                <a:ext cx="1773720" cy="20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F18148-D835-8B38-0CFD-1780359894BB}"/>
                  </a:ext>
                </a:extLst>
              </p14:cNvPr>
              <p14:cNvContentPartPr/>
              <p14:nvPr/>
            </p14:nvContentPartPr>
            <p14:xfrm>
              <a:off x="6435250" y="1317689"/>
              <a:ext cx="1382040" cy="737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F18148-D835-8B38-0CFD-1780359894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26610" y="1308689"/>
                <a:ext cx="13996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50F5F2E-F05A-A59A-8FBD-4A18C3BC71EE}"/>
                  </a:ext>
                </a:extLst>
              </p14:cNvPr>
              <p14:cNvContentPartPr/>
              <p14:nvPr/>
            </p14:nvContentPartPr>
            <p14:xfrm>
              <a:off x="6917650" y="2661569"/>
              <a:ext cx="741240" cy="18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50F5F2E-F05A-A59A-8FBD-4A18C3BC71E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08650" y="2652569"/>
                <a:ext cx="75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5F77843-C912-3DB5-6640-33A72507B592}"/>
                  </a:ext>
                </a:extLst>
              </p14:cNvPr>
              <p14:cNvContentPartPr/>
              <p14:nvPr/>
            </p14:nvContentPartPr>
            <p14:xfrm>
              <a:off x="7632610" y="3588569"/>
              <a:ext cx="1325880" cy="306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5F77843-C912-3DB5-6640-33A72507B59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23610" y="3579569"/>
                <a:ext cx="1343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2DA4B88-FFF4-2B2F-6569-17110AD8EA93}"/>
                  </a:ext>
                </a:extLst>
              </p14:cNvPr>
              <p14:cNvContentPartPr/>
              <p14:nvPr/>
            </p14:nvContentPartPr>
            <p14:xfrm>
              <a:off x="7620730" y="2801249"/>
              <a:ext cx="1459440" cy="1115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2DA4B88-FFF4-2B2F-6569-17110AD8EA9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49090" y="2657249"/>
                <a:ext cx="1603080" cy="14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02CB3C0-DC85-1BEF-C6BA-18DF5B2D5E6E}"/>
                  </a:ext>
                </a:extLst>
              </p14:cNvPr>
              <p14:cNvContentPartPr/>
              <p14:nvPr/>
            </p14:nvContentPartPr>
            <p14:xfrm>
              <a:off x="4898050" y="1900889"/>
              <a:ext cx="171720" cy="495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02CB3C0-DC85-1BEF-C6BA-18DF5B2D5E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89050" y="1892249"/>
                <a:ext cx="1893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323818-62FF-7876-D0A2-56BF43BEB170}"/>
                  </a:ext>
                </a:extLst>
              </p14:cNvPr>
              <p14:cNvContentPartPr/>
              <p14:nvPr/>
            </p14:nvContentPartPr>
            <p14:xfrm>
              <a:off x="4926490" y="1937969"/>
              <a:ext cx="1194840" cy="525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323818-62FF-7876-D0A2-56BF43BEB1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490" y="1929329"/>
                <a:ext cx="1212480" cy="54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D2DA647-5C87-7C9A-E1C7-11F0A2D62F56}"/>
              </a:ext>
            </a:extLst>
          </p:cNvPr>
          <p:cNvGrpSpPr/>
          <p:nvPr/>
        </p:nvGrpSpPr>
        <p:grpSpPr>
          <a:xfrm>
            <a:off x="3376330" y="1325969"/>
            <a:ext cx="7607160" cy="3056760"/>
            <a:chOff x="3376330" y="1325969"/>
            <a:chExt cx="7607160" cy="30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E5BC8A-4E81-A4F4-8819-802DBABED097}"/>
                    </a:ext>
                  </a:extLst>
                </p14:cNvPr>
                <p14:cNvContentPartPr/>
                <p14:nvPr/>
              </p14:nvContentPartPr>
              <p14:xfrm>
                <a:off x="3376330" y="2594969"/>
                <a:ext cx="396720" cy="6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E5BC8A-4E81-A4F4-8819-802DBABED0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7330" y="2585969"/>
                  <a:ext cx="414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A1AA1E-FA0A-B320-4732-4967FAC7EAC7}"/>
                    </a:ext>
                  </a:extLst>
                </p14:cNvPr>
                <p14:cNvContentPartPr/>
                <p14:nvPr/>
              </p14:nvContentPartPr>
              <p14:xfrm>
                <a:off x="3602050" y="2090609"/>
                <a:ext cx="98280" cy="48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A1AA1E-FA0A-B320-4732-4967FAC7EA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93050" y="2081609"/>
                  <a:ext cx="1159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1DBCA3-2BDB-F78C-079B-A74009CA8B76}"/>
                    </a:ext>
                  </a:extLst>
                </p14:cNvPr>
                <p14:cNvContentPartPr/>
                <p14:nvPr/>
              </p14:nvContentPartPr>
              <p14:xfrm>
                <a:off x="3577570" y="2063609"/>
                <a:ext cx="118440" cy="162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1DBCA3-2BDB-F78C-079B-A74009CA8B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68570" y="2054969"/>
                  <a:ext cx="13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EC9214-D4F7-6995-1D7F-A5B5BCC0C325}"/>
                    </a:ext>
                  </a:extLst>
                </p14:cNvPr>
                <p14:cNvContentPartPr/>
                <p14:nvPr/>
              </p14:nvContentPartPr>
              <p14:xfrm>
                <a:off x="3906250" y="2253329"/>
                <a:ext cx="206640" cy="13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EC9214-D4F7-6995-1D7F-A5B5BCC0C3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97250" y="2244329"/>
                  <a:ext cx="22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51668D-4952-7D55-3F23-72F2A2B9A1B2}"/>
                    </a:ext>
                  </a:extLst>
                </p14:cNvPr>
                <p14:cNvContentPartPr/>
                <p14:nvPr/>
              </p14:nvContentPartPr>
              <p14:xfrm>
                <a:off x="3906250" y="2409569"/>
                <a:ext cx="160920" cy="12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51668D-4952-7D55-3F23-72F2A2B9A1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97610" y="2400569"/>
                  <a:ext cx="178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E1CBAF-3507-C69B-F5F7-5CB58D05311A}"/>
                    </a:ext>
                  </a:extLst>
                </p14:cNvPr>
                <p14:cNvContentPartPr/>
                <p14:nvPr/>
              </p14:nvContentPartPr>
              <p14:xfrm>
                <a:off x="4159330" y="2260529"/>
                <a:ext cx="207720" cy="24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E1CBAF-3507-C69B-F5F7-5CB58D0531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50330" y="2251889"/>
                  <a:ext cx="225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B1FD56-1686-9444-53FC-C3DCF796344A}"/>
                    </a:ext>
                  </a:extLst>
                </p14:cNvPr>
                <p14:cNvContentPartPr/>
                <p14:nvPr/>
              </p14:nvContentPartPr>
              <p14:xfrm>
                <a:off x="4412410" y="2353049"/>
                <a:ext cx="145080" cy="13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B1FD56-1686-9444-53FC-C3DCF79634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03770" y="2344049"/>
                  <a:ext cx="162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130DBA-F1C8-87AC-4E40-2E61819FA8C5}"/>
                    </a:ext>
                  </a:extLst>
                </p14:cNvPr>
                <p14:cNvContentPartPr/>
                <p14:nvPr/>
              </p14:nvContentPartPr>
              <p14:xfrm>
                <a:off x="4612570" y="2236049"/>
                <a:ext cx="170640" cy="26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130DBA-F1C8-87AC-4E40-2E61819FA8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03570" y="2227049"/>
                  <a:ext cx="188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EAA8DA-E8FF-C241-A5E4-64564E61CF81}"/>
                    </a:ext>
                  </a:extLst>
                </p14:cNvPr>
                <p14:cNvContentPartPr/>
                <p14:nvPr/>
              </p14:nvContentPartPr>
              <p14:xfrm>
                <a:off x="3582970" y="2756249"/>
                <a:ext cx="110520" cy="148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EAA8DA-E8FF-C241-A5E4-64564E61CF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74330" y="2747249"/>
                  <a:ext cx="128160" cy="15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3857BB-BEB0-38A6-DE24-CF3D6694E64B}"/>
                    </a:ext>
                  </a:extLst>
                </p14:cNvPr>
                <p14:cNvContentPartPr/>
                <p14:nvPr/>
              </p14:nvContentPartPr>
              <p14:xfrm>
                <a:off x="3608890" y="2719529"/>
                <a:ext cx="81000" cy="156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3857BB-BEB0-38A6-DE24-CF3D6694E6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99890" y="2710529"/>
                  <a:ext cx="98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F4941F-8651-1ED9-A70F-5268E4B976A1}"/>
                    </a:ext>
                  </a:extLst>
                </p14:cNvPr>
                <p14:cNvContentPartPr/>
                <p14:nvPr/>
              </p14:nvContentPartPr>
              <p14:xfrm>
                <a:off x="3913090" y="3247649"/>
                <a:ext cx="212040" cy="66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F4941F-8651-1ED9-A70F-5268E4B976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04090" y="3238649"/>
                  <a:ext cx="229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80E8CC-6B83-C62F-2A3C-D2F110451094}"/>
                    </a:ext>
                  </a:extLst>
                </p14:cNvPr>
                <p14:cNvContentPartPr/>
                <p14:nvPr/>
              </p14:nvContentPartPr>
              <p14:xfrm>
                <a:off x="4227730" y="3141089"/>
                <a:ext cx="136080" cy="30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80E8CC-6B83-C62F-2A3C-D2F1104510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19090" y="3132449"/>
                  <a:ext cx="153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B02F60-95BE-BAEC-B55C-5402675FC6CE}"/>
                    </a:ext>
                  </a:extLst>
                </p14:cNvPr>
                <p14:cNvContentPartPr/>
                <p14:nvPr/>
              </p14:nvContentPartPr>
              <p14:xfrm>
                <a:off x="4444090" y="3103289"/>
                <a:ext cx="106200" cy="32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B02F60-95BE-BAEC-B55C-5402675FC6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35450" y="3094649"/>
                  <a:ext cx="123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23B9D5-C2FE-E6E8-AC6F-779DC792F2D8}"/>
                    </a:ext>
                  </a:extLst>
                </p14:cNvPr>
                <p14:cNvContentPartPr/>
                <p14:nvPr/>
              </p14:nvContentPartPr>
              <p14:xfrm>
                <a:off x="4668370" y="3066209"/>
                <a:ext cx="211680" cy="328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23B9D5-C2FE-E6E8-AC6F-779DC792F2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59730" y="3057209"/>
                  <a:ext cx="229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A5F3AB-FC40-8BB4-E746-EAC1317F972D}"/>
                    </a:ext>
                  </a:extLst>
                </p14:cNvPr>
                <p14:cNvContentPartPr/>
                <p14:nvPr/>
              </p14:nvContentPartPr>
              <p14:xfrm>
                <a:off x="4964650" y="3258449"/>
                <a:ext cx="140400" cy="10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A5F3AB-FC40-8BB4-E746-EAC1317F97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56010" y="3249449"/>
                  <a:ext cx="15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C4AC51-74E3-C7A3-227D-296682333727}"/>
                    </a:ext>
                  </a:extLst>
                </p14:cNvPr>
                <p14:cNvContentPartPr/>
                <p14:nvPr/>
              </p14:nvContentPartPr>
              <p14:xfrm>
                <a:off x="5163370" y="3015809"/>
                <a:ext cx="213840" cy="39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C4AC51-74E3-C7A3-227D-29668233372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54370" y="3006809"/>
                  <a:ext cx="2314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C8145B-1F2A-B07F-E289-AFE3DA1D0038}"/>
                    </a:ext>
                  </a:extLst>
                </p14:cNvPr>
                <p14:cNvContentPartPr/>
                <p14:nvPr/>
              </p14:nvContentPartPr>
              <p14:xfrm>
                <a:off x="5291530" y="4291649"/>
                <a:ext cx="82080" cy="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C8145B-1F2A-B07F-E289-AFE3DA1D00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82530" y="4282649"/>
                  <a:ext cx="99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EA821F-425F-8E41-0099-F2894B47D51B}"/>
                    </a:ext>
                  </a:extLst>
                </p14:cNvPr>
                <p14:cNvContentPartPr/>
                <p14:nvPr/>
              </p14:nvContentPartPr>
              <p14:xfrm>
                <a:off x="5593210" y="4273289"/>
                <a:ext cx="104400" cy="30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EA821F-425F-8E41-0099-F2894B47D5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4570" y="4264289"/>
                  <a:ext cx="122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0164F7-AB91-D2C2-9397-F9D7CA0DE96E}"/>
                    </a:ext>
                  </a:extLst>
                </p14:cNvPr>
                <p14:cNvContentPartPr/>
                <p14:nvPr/>
              </p14:nvContentPartPr>
              <p14:xfrm>
                <a:off x="5884450" y="4268249"/>
                <a:ext cx="16920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0164F7-AB91-D2C2-9397-F9D7CA0DE9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75810" y="4259609"/>
                  <a:ext cx="186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35C14C-D62A-B61E-B60D-365605DFDE61}"/>
                    </a:ext>
                  </a:extLst>
                </p14:cNvPr>
                <p14:cNvContentPartPr/>
                <p14:nvPr/>
              </p14:nvContentPartPr>
              <p14:xfrm>
                <a:off x="6193690" y="4258529"/>
                <a:ext cx="102600" cy="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35C14C-D62A-B61E-B60D-365605DFDE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85050" y="4249889"/>
                  <a:ext cx="12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FBBFD9-755D-680C-C0F5-ECC5F3AAC02D}"/>
                    </a:ext>
                  </a:extLst>
                </p14:cNvPr>
                <p14:cNvContentPartPr/>
                <p14:nvPr/>
              </p14:nvContentPartPr>
              <p14:xfrm>
                <a:off x="6537130" y="4254569"/>
                <a:ext cx="10728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FBBFD9-755D-680C-C0F5-ECC5F3AAC0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28130" y="4245569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49F6E2-535B-C1B2-0BEF-D610407D173A}"/>
                    </a:ext>
                  </a:extLst>
                </p14:cNvPr>
                <p14:cNvContentPartPr/>
                <p14:nvPr/>
              </p14:nvContentPartPr>
              <p14:xfrm>
                <a:off x="9231010" y="1325969"/>
                <a:ext cx="1329840" cy="897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49F6E2-535B-C1B2-0BEF-D610407D17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22010" y="1316969"/>
                  <a:ext cx="134748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25297E-D394-9835-60E8-52B9057CCC88}"/>
                    </a:ext>
                  </a:extLst>
                </p14:cNvPr>
                <p14:cNvContentPartPr/>
                <p14:nvPr/>
              </p14:nvContentPartPr>
              <p14:xfrm>
                <a:off x="7547650" y="2079809"/>
                <a:ext cx="192960" cy="199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25297E-D394-9835-60E8-52B9057CCC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39010" y="2071169"/>
                  <a:ext cx="210600" cy="20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B517E2-25C7-430E-C9E5-11858C5D59D9}"/>
                    </a:ext>
                  </a:extLst>
                </p14:cNvPr>
                <p14:cNvContentPartPr/>
                <p14:nvPr/>
              </p14:nvContentPartPr>
              <p14:xfrm>
                <a:off x="7705690" y="2008529"/>
                <a:ext cx="2952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B517E2-25C7-430E-C9E5-11858C5D59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6690" y="1999529"/>
                  <a:ext cx="47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457612-2400-68B4-6E4C-2B6323233A84}"/>
                    </a:ext>
                  </a:extLst>
                </p14:cNvPr>
                <p14:cNvContentPartPr/>
                <p14:nvPr/>
              </p14:nvContentPartPr>
              <p14:xfrm>
                <a:off x="9367090" y="2069009"/>
                <a:ext cx="161280" cy="1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457612-2400-68B4-6E4C-2B6323233A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58450" y="2060369"/>
                  <a:ext cx="178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D95462A-B263-E18C-D15E-EC854D1C4895}"/>
                    </a:ext>
                  </a:extLst>
                </p14:cNvPr>
                <p14:cNvContentPartPr/>
                <p14:nvPr/>
              </p14:nvContentPartPr>
              <p14:xfrm>
                <a:off x="9735010" y="2078009"/>
                <a:ext cx="18324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D95462A-B263-E18C-D15E-EC854D1C48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26370" y="2069009"/>
                  <a:ext cx="20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F75FC2-014C-AB63-D241-4E85B630ABCA}"/>
                    </a:ext>
                  </a:extLst>
                </p14:cNvPr>
                <p14:cNvContentPartPr/>
                <p14:nvPr/>
              </p14:nvContentPartPr>
              <p14:xfrm>
                <a:off x="10168810" y="2089529"/>
                <a:ext cx="128520" cy="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F75FC2-014C-AB63-D241-4E85B630AB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59810" y="2080529"/>
                  <a:ext cx="14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DAE6A1-13D1-0450-7249-C8AC6817157D}"/>
                    </a:ext>
                  </a:extLst>
                </p14:cNvPr>
                <p14:cNvContentPartPr/>
                <p14:nvPr/>
              </p14:nvContentPartPr>
              <p14:xfrm>
                <a:off x="10520530" y="2110769"/>
                <a:ext cx="55440" cy="2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DAE6A1-13D1-0450-7249-C8AC681715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11530" y="2102129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7F5FB8-E3DB-8B83-E8B9-4AD82ADC2927}"/>
                    </a:ext>
                  </a:extLst>
                </p14:cNvPr>
                <p14:cNvContentPartPr/>
                <p14:nvPr/>
              </p14:nvContentPartPr>
              <p14:xfrm>
                <a:off x="10761370" y="1923209"/>
                <a:ext cx="222120" cy="21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7F5FB8-E3DB-8B83-E8B9-4AD82ADC29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52370" y="1914569"/>
                  <a:ext cx="239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147DE9-94B5-EDE0-72D1-4D5FBEF4DA9C}"/>
                    </a:ext>
                  </a:extLst>
                </p14:cNvPr>
                <p14:cNvContentPartPr/>
                <p14:nvPr/>
              </p14:nvContentPartPr>
              <p14:xfrm>
                <a:off x="5371810" y="1921769"/>
                <a:ext cx="19800" cy="8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147DE9-94B5-EDE0-72D1-4D5FBEF4DA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63170" y="1913129"/>
                  <a:ext cx="37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C52D38-89CB-364E-2496-0742378D330A}"/>
                    </a:ext>
                  </a:extLst>
                </p14:cNvPr>
                <p14:cNvContentPartPr/>
                <p14:nvPr/>
              </p14:nvContentPartPr>
              <p14:xfrm>
                <a:off x="5614810" y="1935089"/>
                <a:ext cx="93600" cy="4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C52D38-89CB-364E-2496-0742378D33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06170" y="1926089"/>
                  <a:ext cx="111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31559B-4A56-DBFA-DCB5-3F7A8CD79D46}"/>
                    </a:ext>
                  </a:extLst>
                </p14:cNvPr>
                <p14:cNvContentPartPr/>
                <p14:nvPr/>
              </p14:nvContentPartPr>
              <p14:xfrm>
                <a:off x="5920450" y="1993049"/>
                <a:ext cx="393840" cy="34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31559B-4A56-DBFA-DCB5-3F7A8CD79D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1810" y="1984409"/>
                  <a:ext cx="411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65FE95-495D-6209-8B9F-C273B399B9D5}"/>
                    </a:ext>
                  </a:extLst>
                </p14:cNvPr>
                <p14:cNvContentPartPr/>
                <p14:nvPr/>
              </p14:nvContentPartPr>
              <p14:xfrm>
                <a:off x="6574210" y="2012849"/>
                <a:ext cx="50760" cy="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65FE95-495D-6209-8B9F-C273B399B9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65210" y="2003849"/>
                  <a:ext cx="68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ABE2A4-26CB-029D-A82D-924AD6DF13E8}"/>
                    </a:ext>
                  </a:extLst>
                </p14:cNvPr>
                <p14:cNvContentPartPr/>
                <p14:nvPr/>
              </p14:nvContentPartPr>
              <p14:xfrm>
                <a:off x="6830530" y="2044529"/>
                <a:ext cx="199080" cy="4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ABE2A4-26CB-029D-A82D-924AD6DF13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21530" y="2035529"/>
                  <a:ext cx="21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1B5193-3271-472F-12DD-E17C63368B94}"/>
                    </a:ext>
                  </a:extLst>
                </p14:cNvPr>
                <p14:cNvContentPartPr/>
                <p14:nvPr/>
              </p14:nvContentPartPr>
              <p14:xfrm>
                <a:off x="7270450" y="1994489"/>
                <a:ext cx="115200" cy="3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1B5193-3271-472F-12DD-E17C63368B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1450" y="1985489"/>
                  <a:ext cx="132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9A8653-580A-197C-8052-9B1C44BBE077}"/>
                    </a:ext>
                  </a:extLst>
                </p14:cNvPr>
                <p14:cNvContentPartPr/>
                <p14:nvPr/>
              </p14:nvContentPartPr>
              <p14:xfrm>
                <a:off x="7144450" y="2101769"/>
                <a:ext cx="176760" cy="51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9A8653-580A-197C-8052-9B1C44BBE0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35810" y="2092769"/>
                  <a:ext cx="1944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8D9F89-CB9F-30CD-BC14-8AA9684803A6}"/>
                    </a:ext>
                  </a:extLst>
                </p14:cNvPr>
                <p14:cNvContentPartPr/>
                <p14:nvPr/>
              </p14:nvContentPartPr>
              <p14:xfrm>
                <a:off x="7158850" y="2084489"/>
                <a:ext cx="183960" cy="16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8D9F89-CB9F-30CD-BC14-8AA9684803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49850" y="2075849"/>
                  <a:ext cx="201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A7A54C-8358-9534-1BFA-F2C30A09610F}"/>
                    </a:ext>
                  </a:extLst>
                </p14:cNvPr>
                <p14:cNvContentPartPr/>
                <p14:nvPr/>
              </p14:nvContentPartPr>
              <p14:xfrm>
                <a:off x="6331210" y="2256569"/>
                <a:ext cx="181080" cy="9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A7A54C-8358-9534-1BFA-F2C30A0961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22570" y="2247569"/>
                  <a:ext cx="19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741CD55-ED18-DBD3-8CE1-E096759B4E7D}"/>
                    </a:ext>
                  </a:extLst>
                </p14:cNvPr>
                <p14:cNvContentPartPr/>
                <p14:nvPr/>
              </p14:nvContentPartPr>
              <p14:xfrm>
                <a:off x="6277210" y="2335049"/>
                <a:ext cx="9864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741CD55-ED18-DBD3-8CE1-E096759B4E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8210" y="2326409"/>
                  <a:ext cx="116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9633AD-0903-46E2-874E-DE11EC834FE7}"/>
                    </a:ext>
                  </a:extLst>
                </p14:cNvPr>
                <p14:cNvContentPartPr/>
                <p14:nvPr/>
              </p14:nvContentPartPr>
              <p14:xfrm>
                <a:off x="6522010" y="2278169"/>
                <a:ext cx="137520" cy="254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9633AD-0903-46E2-874E-DE11EC834F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13370" y="2269169"/>
                  <a:ext cx="155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422588-DE5F-D2A9-57F7-23CB741A7073}"/>
                    </a:ext>
                  </a:extLst>
                </p14:cNvPr>
                <p14:cNvContentPartPr/>
                <p14:nvPr/>
              </p14:nvContentPartPr>
              <p14:xfrm>
                <a:off x="6754930" y="2426849"/>
                <a:ext cx="102960" cy="10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422588-DE5F-D2A9-57F7-23CB741A70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46290" y="2418209"/>
                  <a:ext cx="12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00A95D-EE90-90DF-93DB-86610089D09B}"/>
                    </a:ext>
                  </a:extLst>
                </p14:cNvPr>
                <p14:cNvContentPartPr/>
                <p14:nvPr/>
              </p14:nvContentPartPr>
              <p14:xfrm>
                <a:off x="6907570" y="2278889"/>
                <a:ext cx="178200" cy="25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00A95D-EE90-90DF-93DB-86610089D0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8930" y="2270249"/>
                  <a:ext cx="195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C2A1763-E6CD-4822-EC50-B0AA0B9699CC}"/>
                    </a:ext>
                  </a:extLst>
                </p14:cNvPr>
                <p14:cNvContentPartPr/>
                <p14:nvPr/>
              </p14:nvContentPartPr>
              <p14:xfrm>
                <a:off x="7609930" y="2656889"/>
                <a:ext cx="1554120" cy="58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C2A1763-E6CD-4822-EC50-B0AA0B9699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01290" y="2648249"/>
                  <a:ext cx="1571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ACA2A9-E549-138B-276C-1628B7257A4F}"/>
                    </a:ext>
                  </a:extLst>
                </p14:cNvPr>
                <p14:cNvContentPartPr/>
                <p14:nvPr/>
              </p14:nvContentPartPr>
              <p14:xfrm>
                <a:off x="6784450" y="4272929"/>
                <a:ext cx="58680" cy="6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ACA2A9-E549-138B-276C-1628B7257A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75450" y="4264289"/>
                  <a:ext cx="76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6A7FF2-DF57-89BD-DE72-ABAE796B09F2}"/>
                    </a:ext>
                  </a:extLst>
                </p14:cNvPr>
                <p14:cNvContentPartPr/>
                <p14:nvPr/>
              </p14:nvContentPartPr>
              <p14:xfrm>
                <a:off x="7074250" y="4268609"/>
                <a:ext cx="54360" cy="1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6A7FF2-DF57-89BD-DE72-ABAE796B09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65250" y="4259969"/>
                  <a:ext cx="7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8E9C33-231E-24D6-4475-8C9762C7497B}"/>
                    </a:ext>
                  </a:extLst>
                </p14:cNvPr>
                <p14:cNvContentPartPr/>
                <p14:nvPr/>
              </p14:nvContentPartPr>
              <p14:xfrm>
                <a:off x="7284850" y="4271849"/>
                <a:ext cx="78120" cy="1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8E9C33-231E-24D6-4475-8C9762C749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75850" y="4262849"/>
                  <a:ext cx="95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C6053A-4675-EBCF-3773-95510DD27328}"/>
                    </a:ext>
                  </a:extLst>
                </p14:cNvPr>
                <p14:cNvContentPartPr/>
                <p14:nvPr/>
              </p14:nvContentPartPr>
              <p14:xfrm>
                <a:off x="7495090" y="4298849"/>
                <a:ext cx="29160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C6053A-4675-EBCF-3773-95510DD273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86450" y="4289849"/>
                  <a:ext cx="30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D93718-E789-4A5A-C13A-F3CC50F49076}"/>
                    </a:ext>
                  </a:extLst>
                </p14:cNvPr>
                <p14:cNvContentPartPr/>
                <p14:nvPr/>
              </p14:nvContentPartPr>
              <p14:xfrm>
                <a:off x="7909810" y="4339529"/>
                <a:ext cx="734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D93718-E789-4A5A-C13A-F3CC50F490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00810" y="4330529"/>
                  <a:ext cx="91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CAD3F2E-7DEB-11A7-BE54-DF0442888BC7}"/>
                    </a:ext>
                  </a:extLst>
                </p14:cNvPr>
                <p14:cNvContentPartPr/>
                <p14:nvPr/>
              </p14:nvContentPartPr>
              <p14:xfrm>
                <a:off x="8144170" y="4323329"/>
                <a:ext cx="291600" cy="59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CAD3F2E-7DEB-11A7-BE54-DF0442888B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35530" y="4314329"/>
                  <a:ext cx="309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756B0E-5A46-1CDA-8403-707926C5A9DC}"/>
                    </a:ext>
                  </a:extLst>
                </p14:cNvPr>
                <p14:cNvContentPartPr/>
                <p14:nvPr/>
              </p14:nvContentPartPr>
              <p14:xfrm>
                <a:off x="8683090" y="4221089"/>
                <a:ext cx="338760" cy="72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756B0E-5A46-1CDA-8403-707926C5A9D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74090" y="4212089"/>
                  <a:ext cx="356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F4D1C2D-94EE-EF34-E6D9-D94D8011BAA3}"/>
                    </a:ext>
                  </a:extLst>
                </p14:cNvPr>
                <p14:cNvContentPartPr/>
                <p14:nvPr/>
              </p14:nvContentPartPr>
              <p14:xfrm>
                <a:off x="9301570" y="4208489"/>
                <a:ext cx="23040" cy="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F4D1C2D-94EE-EF34-E6D9-D94D8011BA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2570" y="419948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53EC96-87F6-2EA6-FC33-156FAA688DFD}"/>
                    </a:ext>
                  </a:extLst>
                </p14:cNvPr>
                <p14:cNvContentPartPr/>
                <p14:nvPr/>
              </p14:nvContentPartPr>
              <p14:xfrm>
                <a:off x="7840330" y="2784329"/>
                <a:ext cx="840240" cy="356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53EC96-87F6-2EA6-FC33-156FAA688D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1690" y="2775329"/>
                  <a:ext cx="8578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FE2C506-7A6F-E727-E4EA-3E73AAAB438E}"/>
                    </a:ext>
                  </a:extLst>
                </p14:cNvPr>
                <p14:cNvContentPartPr/>
                <p14:nvPr/>
              </p14:nvContentPartPr>
              <p14:xfrm>
                <a:off x="8163970" y="2845889"/>
                <a:ext cx="303120" cy="68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FE2C506-7A6F-E727-E4EA-3E73AAAB43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54970" y="2837249"/>
                  <a:ext cx="32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E7A65C-69B0-0DD7-281B-D7C2B5B82501}"/>
                    </a:ext>
                  </a:extLst>
                </p14:cNvPr>
                <p14:cNvContentPartPr/>
                <p14:nvPr/>
              </p14:nvContentPartPr>
              <p14:xfrm>
                <a:off x="7733770" y="3219569"/>
                <a:ext cx="587160" cy="212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E7A65C-69B0-0DD7-281B-D7C2B5B825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25130" y="3210929"/>
                  <a:ext cx="60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429A6B7-F396-ACC8-61AC-AD15E5F2401E}"/>
                    </a:ext>
                  </a:extLst>
                </p14:cNvPr>
                <p14:cNvContentPartPr/>
                <p14:nvPr/>
              </p14:nvContentPartPr>
              <p14:xfrm>
                <a:off x="8391490" y="3285449"/>
                <a:ext cx="407160" cy="16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429A6B7-F396-ACC8-61AC-AD15E5F240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82850" y="3276809"/>
                  <a:ext cx="424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5EE08FC-B3B2-6E8E-5E71-7B27174414FC}"/>
                    </a:ext>
                  </a:extLst>
                </p14:cNvPr>
                <p14:cNvContentPartPr/>
                <p14:nvPr/>
              </p14:nvContentPartPr>
              <p14:xfrm>
                <a:off x="8535850" y="3257369"/>
                <a:ext cx="2592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5EE08FC-B3B2-6E8E-5E71-7B27174414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27210" y="324872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8AD4FA-DF38-82A4-F787-52D52980BB04}"/>
                    </a:ext>
                  </a:extLst>
                </p14:cNvPr>
                <p14:cNvContentPartPr/>
                <p14:nvPr/>
              </p14:nvContentPartPr>
              <p14:xfrm>
                <a:off x="6189010" y="2662649"/>
                <a:ext cx="846720" cy="35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8AD4FA-DF38-82A4-F787-52D52980BB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80010" y="2654009"/>
                  <a:ext cx="864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47A9D4-E33A-FFA3-34CA-F8B689A47C81}"/>
                    </a:ext>
                  </a:extLst>
                </p14:cNvPr>
                <p14:cNvContentPartPr/>
                <p14:nvPr/>
              </p14:nvContentPartPr>
              <p14:xfrm>
                <a:off x="3657850" y="2595329"/>
                <a:ext cx="463680" cy="4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47A9D4-E33A-FFA3-34CA-F8B689A47C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49210" y="2586689"/>
                  <a:ext cx="481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7563B9-ABAD-418F-6A6D-36920A1123A1}"/>
                    </a:ext>
                  </a:extLst>
                </p14:cNvPr>
                <p14:cNvContentPartPr/>
                <p14:nvPr/>
              </p14:nvContentPartPr>
              <p14:xfrm>
                <a:off x="4096330" y="2602529"/>
                <a:ext cx="2160" cy="2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7563B9-ABAD-418F-6A6D-36920A1123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87330" y="2593529"/>
                  <a:ext cx="1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98D115-3BC3-99A1-EB41-813C1E228F32}"/>
                    </a:ext>
                  </a:extLst>
                </p14:cNvPr>
                <p14:cNvContentPartPr/>
                <p14:nvPr/>
              </p14:nvContentPartPr>
              <p14:xfrm>
                <a:off x="4072210" y="2651489"/>
                <a:ext cx="398520" cy="4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98D115-3BC3-99A1-EB41-813C1E228F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63210" y="2642849"/>
                  <a:ext cx="4161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97CF847-03E9-E0C0-8248-85E8D18FF2B3}"/>
                  </a:ext>
                </a:extLst>
              </p14:cNvPr>
              <p14:cNvContentPartPr/>
              <p14:nvPr/>
            </p14:nvContentPartPr>
            <p14:xfrm>
              <a:off x="9259450" y="2701529"/>
              <a:ext cx="353880" cy="27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97CF847-03E9-E0C0-8248-85E8D18FF2B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250810" y="2692889"/>
                <a:ext cx="3715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8E88061-C8A3-B355-E5CC-32C9CEB814ED}"/>
              </a:ext>
            </a:extLst>
          </p:cNvPr>
          <p:cNvGrpSpPr/>
          <p:nvPr/>
        </p:nvGrpSpPr>
        <p:grpSpPr>
          <a:xfrm>
            <a:off x="9639970" y="2548169"/>
            <a:ext cx="478440" cy="254520"/>
            <a:chOff x="9639970" y="2548169"/>
            <a:chExt cx="4784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2D3E94-D942-CF29-7D6D-81F4365E829A}"/>
                    </a:ext>
                  </a:extLst>
                </p14:cNvPr>
                <p14:cNvContentPartPr/>
                <p14:nvPr/>
              </p14:nvContentPartPr>
              <p14:xfrm>
                <a:off x="9639970" y="2548169"/>
                <a:ext cx="365400" cy="254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2D3E94-D942-CF29-7D6D-81F4365E82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30970" y="2539169"/>
                  <a:ext cx="383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D904E2C-0F27-7D19-8207-0C9D161C0643}"/>
                    </a:ext>
                  </a:extLst>
                </p14:cNvPr>
                <p14:cNvContentPartPr/>
                <p14:nvPr/>
              </p14:nvContentPartPr>
              <p14:xfrm>
                <a:off x="10057210" y="2750129"/>
                <a:ext cx="61200" cy="49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D904E2C-0F27-7D19-8207-0C9D161C06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48210" y="2741129"/>
                  <a:ext cx="788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D4AC2B2F-0363-08E1-9048-727F69D1B946}"/>
                  </a:ext>
                </a:extLst>
              </p14:cNvPr>
              <p14:cNvContentPartPr/>
              <p14:nvPr/>
            </p14:nvContentPartPr>
            <p14:xfrm>
              <a:off x="10349170" y="1036889"/>
              <a:ext cx="1140480" cy="351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D4AC2B2F-0363-08E1-9048-727F69D1B94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340530" y="1028249"/>
                <a:ext cx="115812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40C9385-5B12-17FC-3325-45AD7F161DC6}"/>
              </a:ext>
            </a:extLst>
          </p:cNvPr>
          <p:cNvGrpSpPr/>
          <p:nvPr/>
        </p:nvGrpSpPr>
        <p:grpSpPr>
          <a:xfrm>
            <a:off x="9782530" y="1335329"/>
            <a:ext cx="1784880" cy="479520"/>
            <a:chOff x="9782530" y="1335329"/>
            <a:chExt cx="17848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D404E1-C307-104B-8BEB-9C799041F464}"/>
                    </a:ext>
                  </a:extLst>
                </p14:cNvPr>
                <p14:cNvContentPartPr/>
                <p14:nvPr/>
              </p14:nvContentPartPr>
              <p14:xfrm>
                <a:off x="9829330" y="1335329"/>
                <a:ext cx="501120" cy="29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D404E1-C307-104B-8BEB-9C799041F4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20690" y="1326689"/>
                  <a:ext cx="518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B144133-7342-10C3-83D8-281E9B53B385}"/>
                    </a:ext>
                  </a:extLst>
                </p14:cNvPr>
                <p14:cNvContentPartPr/>
                <p14:nvPr/>
              </p14:nvContentPartPr>
              <p14:xfrm>
                <a:off x="9782530" y="1520729"/>
                <a:ext cx="109080" cy="190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B144133-7342-10C3-83D8-281E9B53B3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73530" y="1512089"/>
                  <a:ext cx="126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E41E90-5C3E-F169-2B28-608A28624B40}"/>
                    </a:ext>
                  </a:extLst>
                </p14:cNvPr>
                <p14:cNvContentPartPr/>
                <p14:nvPr/>
              </p14:nvContentPartPr>
              <p14:xfrm>
                <a:off x="10261330" y="1461329"/>
                <a:ext cx="1306080" cy="353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E41E90-5C3E-F169-2B28-608A28624B4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52690" y="1452329"/>
                  <a:ext cx="1323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0BB895-4576-E68C-6CFA-EDD8AF26C992}"/>
                    </a:ext>
                  </a:extLst>
                </p14:cNvPr>
                <p14:cNvContentPartPr/>
                <p14:nvPr/>
              </p14:nvContentPartPr>
              <p14:xfrm>
                <a:off x="11082130" y="1487609"/>
                <a:ext cx="55440" cy="2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0BB895-4576-E68C-6CFA-EDD8AF26C99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73130" y="1478969"/>
                  <a:ext cx="730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A57F351-914F-5134-DB34-FC738CDF7827}"/>
              </a:ext>
            </a:extLst>
          </p:cNvPr>
          <p:cNvGrpSpPr/>
          <p:nvPr/>
        </p:nvGrpSpPr>
        <p:grpSpPr>
          <a:xfrm>
            <a:off x="10081330" y="2628449"/>
            <a:ext cx="1580040" cy="847440"/>
            <a:chOff x="10081330" y="2628449"/>
            <a:chExt cx="158004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A6D9ED-AA16-CB65-E91D-9812744B5DE5}"/>
                    </a:ext>
                  </a:extLst>
                </p14:cNvPr>
                <p14:cNvContentPartPr/>
                <p14:nvPr/>
              </p14:nvContentPartPr>
              <p14:xfrm>
                <a:off x="10316410" y="2668049"/>
                <a:ext cx="731880" cy="294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A6D9ED-AA16-CB65-E91D-9812744B5D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07770" y="2659049"/>
                  <a:ext cx="749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BF42795-44B7-A9CD-363E-68C2BA037CC2}"/>
                    </a:ext>
                  </a:extLst>
                </p14:cNvPr>
                <p14:cNvContentPartPr/>
                <p14:nvPr/>
              </p14:nvContentPartPr>
              <p14:xfrm>
                <a:off x="10272130" y="2628449"/>
                <a:ext cx="166320" cy="133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BF42795-44B7-A9CD-363E-68C2BA037C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63130" y="2619809"/>
                  <a:ext cx="183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3790D07-B5A0-BD74-E909-477121B22342}"/>
                    </a:ext>
                  </a:extLst>
                </p14:cNvPr>
                <p14:cNvContentPartPr/>
                <p14:nvPr/>
              </p14:nvContentPartPr>
              <p14:xfrm>
                <a:off x="11146570" y="2743649"/>
                <a:ext cx="162360" cy="295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3790D07-B5A0-BD74-E909-477121B2234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37930" y="2735009"/>
                  <a:ext cx="180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F43257A-14FC-D274-5FD0-70174A82D959}"/>
                    </a:ext>
                  </a:extLst>
                </p14:cNvPr>
                <p14:cNvContentPartPr/>
                <p14:nvPr/>
              </p14:nvContentPartPr>
              <p14:xfrm>
                <a:off x="11352490" y="2933009"/>
                <a:ext cx="308880" cy="11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F43257A-14FC-D274-5FD0-70174A82D95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43490" y="2924009"/>
                  <a:ext cx="326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311317-D822-4615-E876-6A11CE21F250}"/>
                    </a:ext>
                  </a:extLst>
                </p14:cNvPr>
                <p14:cNvContentPartPr/>
                <p14:nvPr/>
              </p14:nvContentPartPr>
              <p14:xfrm>
                <a:off x="10116610" y="3195449"/>
                <a:ext cx="279360" cy="21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311317-D822-4615-E876-6A11CE21F2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07970" y="3186809"/>
                  <a:ext cx="297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E99A32A-98DE-B8F3-00B5-2163064B58B4}"/>
                    </a:ext>
                  </a:extLst>
                </p14:cNvPr>
                <p14:cNvContentPartPr/>
                <p14:nvPr/>
              </p14:nvContentPartPr>
              <p14:xfrm>
                <a:off x="10081330" y="3283649"/>
                <a:ext cx="227160" cy="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E99A32A-98DE-B8F3-00B5-2163064B58B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72690" y="3274649"/>
                  <a:ext cx="24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C5FA4D-57BF-A94A-CD1D-C89E862710DB}"/>
                    </a:ext>
                  </a:extLst>
                </p14:cNvPr>
                <p14:cNvContentPartPr/>
                <p14:nvPr/>
              </p14:nvContentPartPr>
              <p14:xfrm>
                <a:off x="10547890" y="3178529"/>
                <a:ext cx="325800" cy="29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C5FA4D-57BF-A94A-CD1D-C89E862710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39250" y="3169529"/>
                  <a:ext cx="343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3499FB3-4FF8-51C1-E057-8A0E468B5A70}"/>
                    </a:ext>
                  </a:extLst>
                </p14:cNvPr>
                <p14:cNvContentPartPr/>
                <p14:nvPr/>
              </p14:nvContentPartPr>
              <p14:xfrm>
                <a:off x="10967290" y="3167009"/>
                <a:ext cx="450000" cy="308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3499FB3-4FF8-51C1-E057-8A0E468B5A7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58290" y="3158009"/>
                  <a:ext cx="467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AF5DEDC-14BA-B3F5-007B-555F7BDCDB96}"/>
                    </a:ext>
                  </a:extLst>
                </p14:cNvPr>
                <p14:cNvContentPartPr/>
                <p14:nvPr/>
              </p14:nvContentPartPr>
              <p14:xfrm>
                <a:off x="11013730" y="3311729"/>
                <a:ext cx="212040" cy="1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AF5DEDC-14BA-B3F5-007B-555F7BDCDB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05090" y="3303089"/>
                  <a:ext cx="229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FC1D430-5709-7C39-6118-21D047DA69E7}"/>
              </a:ext>
            </a:extLst>
          </p:cNvPr>
          <p:cNvGrpSpPr/>
          <p:nvPr/>
        </p:nvGrpSpPr>
        <p:grpSpPr>
          <a:xfrm>
            <a:off x="10046770" y="3689369"/>
            <a:ext cx="1753920" cy="303120"/>
            <a:chOff x="10046770" y="3689369"/>
            <a:chExt cx="17539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985DFE-BA6B-06AA-6265-3EC821CCA9B8}"/>
                    </a:ext>
                  </a:extLst>
                </p14:cNvPr>
                <p14:cNvContentPartPr/>
                <p14:nvPr/>
              </p14:nvContentPartPr>
              <p14:xfrm>
                <a:off x="10046770" y="3724289"/>
                <a:ext cx="794160" cy="24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985DFE-BA6B-06AA-6265-3EC821CCA9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37770" y="3715649"/>
                  <a:ext cx="811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87C896-9C97-A0A4-3B22-A138B186C671}"/>
                    </a:ext>
                  </a:extLst>
                </p14:cNvPr>
                <p14:cNvContentPartPr/>
                <p14:nvPr/>
              </p14:nvContentPartPr>
              <p14:xfrm>
                <a:off x="11011570" y="3822569"/>
                <a:ext cx="315000" cy="133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87C896-9C97-A0A4-3B22-A138B186C6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02570" y="3813929"/>
                  <a:ext cx="33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A328E7-2610-755D-F245-A5EDB841DF5C}"/>
                    </a:ext>
                  </a:extLst>
                </p14:cNvPr>
                <p14:cNvContentPartPr/>
                <p14:nvPr/>
              </p14:nvContentPartPr>
              <p14:xfrm>
                <a:off x="11459770" y="3689369"/>
                <a:ext cx="340920" cy="303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A328E7-2610-755D-F245-A5EDB841DF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50770" y="3680729"/>
                  <a:ext cx="35856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99C66C7-AAF9-C1DB-95D9-F2F59D203376}"/>
              </a:ext>
            </a:extLst>
          </p:cNvPr>
          <p:cNvGrpSpPr/>
          <p:nvPr/>
        </p:nvGrpSpPr>
        <p:grpSpPr>
          <a:xfrm>
            <a:off x="9913210" y="4171049"/>
            <a:ext cx="1424520" cy="293040"/>
            <a:chOff x="9913210" y="4171049"/>
            <a:chExt cx="14245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91AE7D-463A-87E8-D337-79FA9BA31A59}"/>
                    </a:ext>
                  </a:extLst>
                </p14:cNvPr>
                <p14:cNvContentPartPr/>
                <p14:nvPr/>
              </p14:nvContentPartPr>
              <p14:xfrm>
                <a:off x="9913210" y="4171049"/>
                <a:ext cx="695880" cy="244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91AE7D-463A-87E8-D337-79FA9BA31A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04570" y="4162049"/>
                  <a:ext cx="713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B65EEE-AEC0-8391-D445-04CEB99717E7}"/>
                    </a:ext>
                  </a:extLst>
                </p14:cNvPr>
                <p14:cNvContentPartPr/>
                <p14:nvPr/>
              </p14:nvContentPartPr>
              <p14:xfrm>
                <a:off x="10498570" y="4218569"/>
                <a:ext cx="169560" cy="43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B65EEE-AEC0-8391-D445-04CEB99717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89570" y="4209929"/>
                  <a:ext cx="18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6E372DB-C555-1C63-D778-673AAFA34C57}"/>
                    </a:ext>
                  </a:extLst>
                </p14:cNvPr>
                <p14:cNvContentPartPr/>
                <p14:nvPr/>
              </p14:nvContentPartPr>
              <p14:xfrm>
                <a:off x="10615930" y="4299209"/>
                <a:ext cx="721800" cy="164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6E372DB-C555-1C63-D778-673AAFA34C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06930" y="4290569"/>
                  <a:ext cx="73944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78E6B6E-0D72-18A8-5E4B-C0300320D2B7}"/>
                  </a:ext>
                </a:extLst>
              </p14:cNvPr>
              <p14:cNvContentPartPr/>
              <p14:nvPr/>
            </p14:nvContentPartPr>
            <p14:xfrm>
              <a:off x="9567970" y="4706009"/>
              <a:ext cx="1001160" cy="501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78E6B6E-0D72-18A8-5E4B-C0300320D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558970" y="4697009"/>
                <a:ext cx="1018800" cy="5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9064074-7CB9-0C3D-14DB-90D83FD55A24}"/>
              </a:ext>
            </a:extLst>
          </p:cNvPr>
          <p:cNvGrpSpPr/>
          <p:nvPr/>
        </p:nvGrpSpPr>
        <p:grpSpPr>
          <a:xfrm>
            <a:off x="8698570" y="4655969"/>
            <a:ext cx="3221280" cy="999720"/>
            <a:chOff x="8698570" y="4655969"/>
            <a:chExt cx="3221280" cy="9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EA4453-02BB-6903-BEBD-1BECDFA2814F}"/>
                    </a:ext>
                  </a:extLst>
                </p14:cNvPr>
                <p14:cNvContentPartPr/>
                <p14:nvPr/>
              </p14:nvContentPartPr>
              <p14:xfrm>
                <a:off x="8931130" y="4655969"/>
                <a:ext cx="446400" cy="30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EA4453-02BB-6903-BEBD-1BECDFA281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22490" y="4647329"/>
                  <a:ext cx="464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212D474-931D-B69B-3AA7-9852DC70DD08}"/>
                    </a:ext>
                  </a:extLst>
                </p14:cNvPr>
                <p14:cNvContentPartPr/>
                <p14:nvPr/>
              </p14:nvContentPartPr>
              <p14:xfrm>
                <a:off x="9278890" y="4744889"/>
                <a:ext cx="141480" cy="34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212D474-931D-B69B-3AA7-9852DC70DD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69890" y="4735889"/>
                  <a:ext cx="159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77984F-A272-422B-61DF-697E69792399}"/>
                    </a:ext>
                  </a:extLst>
                </p14:cNvPr>
                <p14:cNvContentPartPr/>
                <p14:nvPr/>
              </p14:nvContentPartPr>
              <p14:xfrm>
                <a:off x="10855330" y="4714649"/>
                <a:ext cx="282240" cy="35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77984F-A272-422B-61DF-697E697923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46330" y="4705649"/>
                  <a:ext cx="299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E951C8-9099-DA92-B3B0-1826F168229B}"/>
                    </a:ext>
                  </a:extLst>
                </p14:cNvPr>
                <p14:cNvContentPartPr/>
                <p14:nvPr/>
              </p14:nvContentPartPr>
              <p14:xfrm>
                <a:off x="11256730" y="4868729"/>
                <a:ext cx="221400" cy="19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E951C8-9099-DA92-B3B0-1826F16822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47730" y="4859729"/>
                  <a:ext cx="23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6B40565-8023-85B9-9AF4-E31988483DEC}"/>
                    </a:ext>
                  </a:extLst>
                </p14:cNvPr>
                <p14:cNvContentPartPr/>
                <p14:nvPr/>
              </p14:nvContentPartPr>
              <p14:xfrm>
                <a:off x="11546890" y="4776569"/>
                <a:ext cx="292680" cy="31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6B40565-8023-85B9-9AF4-E31988483D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37890" y="4767929"/>
                  <a:ext cx="310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D90A88C-1312-B059-F01C-329312E6B219}"/>
                    </a:ext>
                  </a:extLst>
                </p14:cNvPr>
                <p14:cNvContentPartPr/>
                <p14:nvPr/>
              </p14:nvContentPartPr>
              <p14:xfrm>
                <a:off x="11879890" y="5084729"/>
                <a:ext cx="39960" cy="68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D90A88C-1312-B059-F01C-329312E6B2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870890" y="5075729"/>
                  <a:ext cx="57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C579EE-E7C6-7E26-D615-6FE15A3FC9A4}"/>
                    </a:ext>
                  </a:extLst>
                </p14:cNvPr>
                <p14:cNvContentPartPr/>
                <p14:nvPr/>
              </p14:nvContentPartPr>
              <p14:xfrm>
                <a:off x="8698570" y="5177249"/>
                <a:ext cx="1096560" cy="478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C579EE-E7C6-7E26-D615-6FE15A3FC9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89570" y="5168249"/>
                  <a:ext cx="11142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BD1CC01-FD98-D3DD-9194-1AD915DB3B46}"/>
                    </a:ext>
                  </a:extLst>
                </p14:cNvPr>
                <p14:cNvContentPartPr/>
                <p14:nvPr/>
              </p14:nvContentPartPr>
              <p14:xfrm>
                <a:off x="9196090" y="5241329"/>
                <a:ext cx="26424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BD1CC01-FD98-D3DD-9194-1AD915DB3B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87450" y="5232329"/>
                  <a:ext cx="281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241FF8-8430-01FE-698E-741CD1130D0A}"/>
                    </a:ext>
                  </a:extLst>
                </p14:cNvPr>
                <p14:cNvContentPartPr/>
                <p14:nvPr/>
              </p14:nvContentPartPr>
              <p14:xfrm>
                <a:off x="9971170" y="5298569"/>
                <a:ext cx="747000" cy="28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241FF8-8430-01FE-698E-741CD1130D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62530" y="5289929"/>
                  <a:ext cx="76464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08FB06A-E97A-1AF0-02A5-71894C680B95}"/>
              </a:ext>
            </a:extLst>
          </p:cNvPr>
          <p:cNvGrpSpPr/>
          <p:nvPr/>
        </p:nvGrpSpPr>
        <p:grpSpPr>
          <a:xfrm>
            <a:off x="10733290" y="5393969"/>
            <a:ext cx="975600" cy="285840"/>
            <a:chOff x="10733290" y="5393969"/>
            <a:chExt cx="9756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DADC655-46F8-A5E3-7936-E9761E1771F8}"/>
                    </a:ext>
                  </a:extLst>
                </p14:cNvPr>
                <p14:cNvContentPartPr/>
                <p14:nvPr/>
              </p14:nvContentPartPr>
              <p14:xfrm>
                <a:off x="10733290" y="5393969"/>
                <a:ext cx="909000" cy="285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DADC655-46F8-A5E3-7936-E9761E1771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24650" y="5385329"/>
                  <a:ext cx="926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D02A702-74FD-1CD6-E987-34BAACF47B08}"/>
                    </a:ext>
                  </a:extLst>
                </p14:cNvPr>
                <p14:cNvContentPartPr/>
                <p14:nvPr/>
              </p14:nvContentPartPr>
              <p14:xfrm>
                <a:off x="11527810" y="5471009"/>
                <a:ext cx="181080" cy="19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D02A702-74FD-1CD6-E987-34BAACF47B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18810" y="5462369"/>
                  <a:ext cx="198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A3748FE-0A76-F63E-50D2-267C33C8AD92}"/>
              </a:ext>
            </a:extLst>
          </p:cNvPr>
          <p:cNvGrpSpPr/>
          <p:nvPr/>
        </p:nvGrpSpPr>
        <p:grpSpPr>
          <a:xfrm>
            <a:off x="8116450" y="5702489"/>
            <a:ext cx="1279440" cy="470520"/>
            <a:chOff x="8116450" y="5702489"/>
            <a:chExt cx="12794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FE74568-EE6F-B563-6F45-4353B77AB1A9}"/>
                    </a:ext>
                  </a:extLst>
                </p14:cNvPr>
                <p14:cNvContentPartPr/>
                <p14:nvPr/>
              </p14:nvContentPartPr>
              <p14:xfrm>
                <a:off x="8116450" y="5702489"/>
                <a:ext cx="353520" cy="438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FE74568-EE6F-B563-6F45-4353B77AB1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07810" y="5693849"/>
                  <a:ext cx="3711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D169F4-9B43-37ED-57AA-4A3EE695BAB6}"/>
                    </a:ext>
                  </a:extLst>
                </p14:cNvPr>
                <p14:cNvContentPartPr/>
                <p14:nvPr/>
              </p14:nvContentPartPr>
              <p14:xfrm>
                <a:off x="8323810" y="6004529"/>
                <a:ext cx="83880" cy="117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D169F4-9B43-37ED-57AA-4A3EE695BA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15170" y="5995529"/>
                  <a:ext cx="101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3F3E686-DF7B-551F-8BCA-0B5CEE58927E}"/>
                    </a:ext>
                  </a:extLst>
                </p14:cNvPr>
                <p14:cNvContentPartPr/>
                <p14:nvPr/>
              </p14:nvContentPartPr>
              <p14:xfrm>
                <a:off x="8601370" y="5702489"/>
                <a:ext cx="794520" cy="470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3F3E686-DF7B-551F-8BCA-0B5CEE5892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92370" y="5693489"/>
                  <a:ext cx="812160" cy="48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4A5B970-0A76-3E35-0069-9D019FE929CE}"/>
                  </a:ext>
                </a:extLst>
              </p14:cNvPr>
              <p14:cNvContentPartPr/>
              <p14:nvPr/>
            </p14:nvContentPartPr>
            <p14:xfrm>
              <a:off x="9607570" y="5732369"/>
              <a:ext cx="809280" cy="6530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4A5B970-0A76-3E35-0069-9D019FE929C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598570" y="5723729"/>
                <a:ext cx="826920" cy="67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27E3560-A292-1B58-2C5A-F7B9FDFF5B38}"/>
              </a:ext>
            </a:extLst>
          </p:cNvPr>
          <p:cNvGrpSpPr/>
          <p:nvPr/>
        </p:nvGrpSpPr>
        <p:grpSpPr>
          <a:xfrm>
            <a:off x="7398250" y="4137569"/>
            <a:ext cx="1086120" cy="1310040"/>
            <a:chOff x="7398250" y="4137569"/>
            <a:chExt cx="1086120" cy="13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B21DE68-7374-3C96-C7BD-B641D3E9DE29}"/>
                    </a:ext>
                  </a:extLst>
                </p14:cNvPr>
                <p14:cNvContentPartPr/>
                <p14:nvPr/>
              </p14:nvContentPartPr>
              <p14:xfrm>
                <a:off x="7398250" y="4226129"/>
                <a:ext cx="650520" cy="845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B21DE68-7374-3C96-C7BD-B641D3E9DE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89610" y="4217129"/>
                  <a:ext cx="66816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D4C29A-4AD1-094B-22E3-D158828A095C}"/>
                    </a:ext>
                  </a:extLst>
                </p14:cNvPr>
                <p14:cNvContentPartPr/>
                <p14:nvPr/>
              </p14:nvContentPartPr>
              <p14:xfrm>
                <a:off x="7603450" y="4193009"/>
                <a:ext cx="134280" cy="101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D4C29A-4AD1-094B-22E3-D158828A095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94810" y="4184369"/>
                  <a:ext cx="15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14C4295-7391-B24F-4CD3-CDDC94A07685}"/>
                    </a:ext>
                  </a:extLst>
                </p14:cNvPr>
                <p14:cNvContentPartPr/>
                <p14:nvPr/>
              </p14:nvContentPartPr>
              <p14:xfrm>
                <a:off x="8160370" y="5134769"/>
                <a:ext cx="324000" cy="312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14C4295-7391-B24F-4CD3-CDDC94A076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51370" y="5126129"/>
                  <a:ext cx="341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0BF6285-40AC-97AD-C160-E564837411F0}"/>
                    </a:ext>
                  </a:extLst>
                </p14:cNvPr>
                <p14:cNvContentPartPr/>
                <p14:nvPr/>
              </p14:nvContentPartPr>
              <p14:xfrm>
                <a:off x="7593010" y="4137569"/>
                <a:ext cx="162000" cy="12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0BF6285-40AC-97AD-C160-E564837411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84370" y="4128569"/>
                  <a:ext cx="179640" cy="14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902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D4F73F0-418B-DE05-FB23-9F0333EBBE73}"/>
              </a:ext>
            </a:extLst>
          </p:cNvPr>
          <p:cNvGrpSpPr/>
          <p:nvPr/>
        </p:nvGrpSpPr>
        <p:grpSpPr>
          <a:xfrm>
            <a:off x="10052530" y="131849"/>
            <a:ext cx="1753200" cy="454320"/>
            <a:chOff x="10052530" y="131849"/>
            <a:chExt cx="17532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1A06D1-4A3C-ABB5-5241-BE7CA00269CA}"/>
                    </a:ext>
                  </a:extLst>
                </p14:cNvPr>
                <p14:cNvContentPartPr/>
                <p14:nvPr/>
              </p14:nvContentPartPr>
              <p14:xfrm>
                <a:off x="10052530" y="131849"/>
                <a:ext cx="1500480" cy="37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1A06D1-4A3C-ABB5-5241-BE7CA00269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43890" y="123209"/>
                  <a:ext cx="1518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66668F-FFE5-BBBA-6391-41C2699FFFAC}"/>
                    </a:ext>
                  </a:extLst>
                </p14:cNvPr>
                <p14:cNvContentPartPr/>
                <p14:nvPr/>
              </p14:nvContentPartPr>
              <p14:xfrm>
                <a:off x="10581370" y="242009"/>
                <a:ext cx="49752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66668F-FFE5-BBBA-6391-41C2699FFF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72730" y="233009"/>
                  <a:ext cx="51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5B5006-3DA7-3775-C629-AAF91A5DB26D}"/>
                    </a:ext>
                  </a:extLst>
                </p14:cNvPr>
                <p14:cNvContentPartPr/>
                <p14:nvPr/>
              </p14:nvContentPartPr>
              <p14:xfrm>
                <a:off x="11659930" y="144809"/>
                <a:ext cx="145800" cy="24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5B5006-3DA7-3775-C629-AAF91A5DB2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50930" y="136169"/>
                  <a:ext cx="163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5A65EE-045E-443C-BBF5-FEBF36BD83C7}"/>
                    </a:ext>
                  </a:extLst>
                </p14:cNvPr>
                <p14:cNvContentPartPr/>
                <p14:nvPr/>
              </p14:nvContentPartPr>
              <p14:xfrm>
                <a:off x="11677210" y="579689"/>
                <a:ext cx="2664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5A65EE-045E-443C-BBF5-FEBF36BD83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68210" y="571049"/>
                  <a:ext cx="442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741DB2-E40E-032C-F043-C9B395FE23F8}"/>
                  </a:ext>
                </a:extLst>
              </p14:cNvPr>
              <p14:cNvContentPartPr/>
              <p14:nvPr/>
            </p14:nvContentPartPr>
            <p14:xfrm>
              <a:off x="924010" y="2058569"/>
              <a:ext cx="2001600" cy="1976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741DB2-E40E-032C-F043-C9B395FE23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5010" y="2049929"/>
                <a:ext cx="2019240" cy="19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D71902F-4A72-6C58-C8C0-C714289FD371}"/>
              </a:ext>
            </a:extLst>
          </p:cNvPr>
          <p:cNvGrpSpPr/>
          <p:nvPr/>
        </p:nvGrpSpPr>
        <p:grpSpPr>
          <a:xfrm>
            <a:off x="327130" y="2362769"/>
            <a:ext cx="2322720" cy="414000"/>
            <a:chOff x="327130" y="2362769"/>
            <a:chExt cx="23227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2ADBDF9-9B6A-5CE6-7B85-54A1B5A9E7FC}"/>
                    </a:ext>
                  </a:extLst>
                </p14:cNvPr>
                <p14:cNvContentPartPr/>
                <p14:nvPr/>
              </p14:nvContentPartPr>
              <p14:xfrm>
                <a:off x="1442050" y="2512529"/>
                <a:ext cx="1207800" cy="4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2ADBDF9-9B6A-5CE6-7B85-54A1B5A9E7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3050" y="2503889"/>
                  <a:ext cx="1225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FC771B-E14A-C7E5-75D0-7E768132DD7F}"/>
                    </a:ext>
                  </a:extLst>
                </p14:cNvPr>
                <p14:cNvContentPartPr/>
                <p14:nvPr/>
              </p14:nvContentPartPr>
              <p14:xfrm>
                <a:off x="1047130" y="2567969"/>
                <a:ext cx="398520" cy="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FC771B-E14A-C7E5-75D0-7E768132DD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8490" y="2559329"/>
                  <a:ext cx="41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AA9E6B-DE03-1CEE-A04F-D138A61808A0}"/>
                    </a:ext>
                  </a:extLst>
                </p14:cNvPr>
                <p14:cNvContentPartPr/>
                <p14:nvPr/>
              </p14:nvContentPartPr>
              <p14:xfrm>
                <a:off x="327130" y="2502089"/>
                <a:ext cx="252000" cy="20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AA9E6B-DE03-1CEE-A04F-D138A61808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8130" y="2493449"/>
                  <a:ext cx="269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EA89DC-BE72-30F9-82AE-9097E8C7B215}"/>
                    </a:ext>
                  </a:extLst>
                </p14:cNvPr>
                <p14:cNvContentPartPr/>
                <p14:nvPr/>
              </p14:nvContentPartPr>
              <p14:xfrm>
                <a:off x="571930" y="2708729"/>
                <a:ext cx="81720" cy="6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EA89DC-BE72-30F9-82AE-9097E8C7B2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3290" y="2699729"/>
                  <a:ext cx="99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38EB49-CBD0-865E-0220-ED66FBCB5473}"/>
                    </a:ext>
                  </a:extLst>
                </p14:cNvPr>
                <p14:cNvContentPartPr/>
                <p14:nvPr/>
              </p14:nvContentPartPr>
              <p14:xfrm>
                <a:off x="681010" y="2362769"/>
                <a:ext cx="112320" cy="162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38EB49-CBD0-865E-0220-ED66FBCB54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2010" y="2353769"/>
                  <a:ext cx="129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A978FA-CB6A-2505-7C2B-C342ADE5139D}"/>
              </a:ext>
            </a:extLst>
          </p:cNvPr>
          <p:cNvGrpSpPr/>
          <p:nvPr/>
        </p:nvGrpSpPr>
        <p:grpSpPr>
          <a:xfrm>
            <a:off x="3685210" y="1731329"/>
            <a:ext cx="2284560" cy="2230200"/>
            <a:chOff x="3685210" y="1731329"/>
            <a:chExt cx="2284560" cy="22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DA837A-AA35-05C3-9CA0-5D63BCC63EF4}"/>
                    </a:ext>
                  </a:extLst>
                </p14:cNvPr>
                <p14:cNvContentPartPr/>
                <p14:nvPr/>
              </p14:nvContentPartPr>
              <p14:xfrm>
                <a:off x="3685210" y="1731329"/>
                <a:ext cx="2284560" cy="223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DA837A-AA35-05C3-9CA0-5D63BCC63E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6570" y="1722689"/>
                  <a:ext cx="2302200" cy="22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6118EF-6657-E240-D084-9669614FDA92}"/>
                    </a:ext>
                  </a:extLst>
                </p14:cNvPr>
                <p14:cNvContentPartPr/>
                <p14:nvPr/>
              </p14:nvContentPartPr>
              <p14:xfrm>
                <a:off x="4306930" y="2737529"/>
                <a:ext cx="1026720" cy="6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6118EF-6657-E240-D084-9669614FDA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97930" y="2728889"/>
                  <a:ext cx="104436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DF38BE-40E1-0C86-A953-A6E615E4DE0C}"/>
                  </a:ext>
                </a:extLst>
              </p14:cNvPr>
              <p14:cNvContentPartPr/>
              <p14:nvPr/>
            </p14:nvContentPartPr>
            <p14:xfrm>
              <a:off x="4310890" y="2928689"/>
              <a:ext cx="963720" cy="83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DF38BE-40E1-0C86-A953-A6E615E4DE0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9250" y="2785049"/>
                <a:ext cx="1107360" cy="11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61A9478-CBD9-954B-E047-E000E642C56A}"/>
                  </a:ext>
                </a:extLst>
              </p14:cNvPr>
              <p14:cNvContentPartPr/>
              <p14:nvPr/>
            </p14:nvContentPartPr>
            <p14:xfrm>
              <a:off x="1436290" y="2692889"/>
              <a:ext cx="1114200" cy="1233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61A9478-CBD9-954B-E047-E000E642C5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64290" y="2549249"/>
                <a:ext cx="1257840" cy="152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27CB81D-36DD-DA45-5101-F8F84A7941A9}"/>
              </a:ext>
            </a:extLst>
          </p:cNvPr>
          <p:cNvGrpSpPr/>
          <p:nvPr/>
        </p:nvGrpSpPr>
        <p:grpSpPr>
          <a:xfrm>
            <a:off x="2876290" y="3963689"/>
            <a:ext cx="1054080" cy="37800"/>
            <a:chOff x="2876290" y="3963689"/>
            <a:chExt cx="105408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2A6D0B-EA79-CF8F-4B7D-921F3B842D46}"/>
                    </a:ext>
                  </a:extLst>
                </p14:cNvPr>
                <p14:cNvContentPartPr/>
                <p14:nvPr/>
              </p14:nvContentPartPr>
              <p14:xfrm>
                <a:off x="2876290" y="3984209"/>
                <a:ext cx="213840" cy="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2A6D0B-EA79-CF8F-4B7D-921F3B842D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7290" y="3975209"/>
                  <a:ext cx="23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1D4269-0C1A-5076-4391-060DA52D57D2}"/>
                    </a:ext>
                  </a:extLst>
                </p14:cNvPr>
                <p14:cNvContentPartPr/>
                <p14:nvPr/>
              </p14:nvContentPartPr>
              <p14:xfrm>
                <a:off x="3196690" y="3963689"/>
                <a:ext cx="177840" cy="8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1D4269-0C1A-5076-4391-060DA52D57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88050" y="3955049"/>
                  <a:ext cx="195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69C0C5-5836-A094-FD45-A1C81A680FF8}"/>
                    </a:ext>
                  </a:extLst>
                </p14:cNvPr>
                <p14:cNvContentPartPr/>
                <p14:nvPr/>
              </p14:nvContentPartPr>
              <p14:xfrm>
                <a:off x="3529690" y="3989609"/>
                <a:ext cx="141480" cy="1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69C0C5-5836-A094-FD45-A1C81A680F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1050" y="3980609"/>
                  <a:ext cx="15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339BF4-F0D3-A93A-F478-5AE533D8B99B}"/>
                    </a:ext>
                  </a:extLst>
                </p14:cNvPr>
                <p14:cNvContentPartPr/>
                <p14:nvPr/>
              </p14:nvContentPartPr>
              <p14:xfrm>
                <a:off x="3863770" y="3989609"/>
                <a:ext cx="6660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339BF4-F0D3-A93A-F478-5AE533D8B9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4770" y="3980609"/>
                  <a:ext cx="842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07F777-D9A7-1FA8-F1C4-1E188B6846D5}"/>
              </a:ext>
            </a:extLst>
          </p:cNvPr>
          <p:cNvGrpSpPr/>
          <p:nvPr/>
        </p:nvGrpSpPr>
        <p:grpSpPr>
          <a:xfrm>
            <a:off x="691450" y="94409"/>
            <a:ext cx="9117360" cy="1093320"/>
            <a:chOff x="691450" y="94409"/>
            <a:chExt cx="9117360" cy="10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D15794-997B-6E1A-95CB-2E46F96D0E1A}"/>
                    </a:ext>
                  </a:extLst>
                </p14:cNvPr>
                <p14:cNvContentPartPr/>
                <p14:nvPr/>
              </p14:nvContentPartPr>
              <p14:xfrm>
                <a:off x="7388170" y="111329"/>
                <a:ext cx="1487880" cy="48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D15794-997B-6E1A-95CB-2E46F96D0E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79530" y="102689"/>
                  <a:ext cx="15055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D45578-299B-9CC4-3268-1CECB8259FF6}"/>
                    </a:ext>
                  </a:extLst>
                </p14:cNvPr>
                <p14:cNvContentPartPr/>
                <p14:nvPr/>
              </p14:nvContentPartPr>
              <p14:xfrm>
                <a:off x="8130850" y="192689"/>
                <a:ext cx="369360" cy="56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D45578-299B-9CC4-3268-1CECB8259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22210" y="184049"/>
                  <a:ext cx="387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2E7C4A-F48A-0EF9-05D7-919523DD08B3}"/>
                    </a:ext>
                  </a:extLst>
                </p14:cNvPr>
                <p14:cNvContentPartPr/>
                <p14:nvPr/>
              </p14:nvContentPartPr>
              <p14:xfrm>
                <a:off x="9138850" y="146609"/>
                <a:ext cx="669960" cy="25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2E7C4A-F48A-0EF9-05D7-919523DD08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30210" y="137969"/>
                  <a:ext cx="687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9CDCCE-7F75-DCAE-87A8-0D00DE54321C}"/>
                    </a:ext>
                  </a:extLst>
                </p14:cNvPr>
                <p14:cNvContentPartPr/>
                <p14:nvPr/>
              </p14:nvContentPartPr>
              <p14:xfrm>
                <a:off x="691450" y="189809"/>
                <a:ext cx="251280" cy="335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9CDCCE-7F75-DCAE-87A8-0D00DE5432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2450" y="180809"/>
                  <a:ext cx="268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46DAC8-5E21-1602-C6B8-BF7EB3C5EFA0}"/>
                    </a:ext>
                  </a:extLst>
                </p14:cNvPr>
                <p14:cNvContentPartPr/>
                <p14:nvPr/>
              </p14:nvContentPartPr>
              <p14:xfrm>
                <a:off x="1066210" y="125729"/>
                <a:ext cx="412200" cy="375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46DAC8-5E21-1602-C6B8-BF7EB3C5EF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7210" y="116729"/>
                  <a:ext cx="4298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199837-F6CB-4B79-01B8-A2095D0255F0}"/>
                    </a:ext>
                  </a:extLst>
                </p14:cNvPr>
                <p14:cNvContentPartPr/>
                <p14:nvPr/>
              </p14:nvContentPartPr>
              <p14:xfrm>
                <a:off x="1331890" y="302129"/>
                <a:ext cx="203040" cy="3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199837-F6CB-4B79-01B8-A2095D0255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22890" y="293489"/>
                  <a:ext cx="220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FB5B9B-A8A2-1915-5B25-BC30F59C01B6}"/>
                    </a:ext>
                  </a:extLst>
                </p14:cNvPr>
                <p14:cNvContentPartPr/>
                <p14:nvPr/>
              </p14:nvContentPartPr>
              <p14:xfrm>
                <a:off x="1688290" y="182969"/>
                <a:ext cx="281520" cy="44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FB5B9B-A8A2-1915-5B25-BC30F59C01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79290" y="173969"/>
                  <a:ext cx="299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E54F66-7F81-D00F-2CB7-C6C29AA6A930}"/>
                    </a:ext>
                  </a:extLst>
                </p14:cNvPr>
                <p14:cNvContentPartPr/>
                <p14:nvPr/>
              </p14:nvContentPartPr>
              <p14:xfrm>
                <a:off x="1762450" y="290969"/>
                <a:ext cx="4572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E54F66-7F81-D00F-2CB7-C6C29AA6A9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53810" y="281969"/>
                  <a:ext cx="6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38A088-36A5-5C15-9D3B-D6FF606ABAB3}"/>
                    </a:ext>
                  </a:extLst>
                </p14:cNvPr>
                <p14:cNvContentPartPr/>
                <p14:nvPr/>
              </p14:nvContentPartPr>
              <p14:xfrm>
                <a:off x="2188690" y="194849"/>
                <a:ext cx="486720" cy="38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38A088-36A5-5C15-9D3B-D6FF606ABA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79690" y="186209"/>
                  <a:ext cx="50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DA6862-3BC1-8E0E-31C3-0FECC58E9CA3}"/>
                    </a:ext>
                  </a:extLst>
                </p14:cNvPr>
                <p14:cNvContentPartPr/>
                <p14:nvPr/>
              </p14:nvContentPartPr>
              <p14:xfrm>
                <a:off x="2940730" y="295649"/>
                <a:ext cx="857880" cy="31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DA6862-3BC1-8E0E-31C3-0FECC58E9C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2090" y="287009"/>
                  <a:ext cx="875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3222EF-1E32-CD31-0842-6ABC4C6368D6}"/>
                    </a:ext>
                  </a:extLst>
                </p14:cNvPr>
                <p14:cNvContentPartPr/>
                <p14:nvPr/>
              </p14:nvContentPartPr>
              <p14:xfrm>
                <a:off x="3882850" y="94409"/>
                <a:ext cx="667440" cy="40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3222EF-1E32-CD31-0842-6ABC4C6368D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3850" y="85409"/>
                  <a:ext cx="6850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FF2BB2-DD33-0C75-98E3-4E16217E8679}"/>
                    </a:ext>
                  </a:extLst>
                </p14:cNvPr>
                <p14:cNvContentPartPr/>
                <p14:nvPr/>
              </p14:nvContentPartPr>
              <p14:xfrm>
                <a:off x="4384690" y="256409"/>
                <a:ext cx="20268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FF2BB2-DD33-0C75-98E3-4E16217E86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75690" y="247409"/>
                  <a:ext cx="220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EDF164-1A43-5200-BE12-5BF6B5FE58EF}"/>
                    </a:ext>
                  </a:extLst>
                </p14:cNvPr>
                <p14:cNvContentPartPr/>
                <p14:nvPr/>
              </p14:nvContentPartPr>
              <p14:xfrm>
                <a:off x="4731010" y="100529"/>
                <a:ext cx="602640" cy="44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EDF164-1A43-5200-BE12-5BF6B5FE58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22010" y="91529"/>
                  <a:ext cx="6202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B4CEA6-BD15-6A86-48B4-7942928C1A1B}"/>
                    </a:ext>
                  </a:extLst>
                </p14:cNvPr>
                <p14:cNvContentPartPr/>
                <p14:nvPr/>
              </p14:nvContentPartPr>
              <p14:xfrm>
                <a:off x="4819930" y="298169"/>
                <a:ext cx="174960" cy="5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B4CEA6-BD15-6A86-48B4-7942928C1A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11290" y="289169"/>
                  <a:ext cx="192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54CB08-C517-30E0-0F7E-BF39F5F3547A}"/>
                    </a:ext>
                  </a:extLst>
                </p14:cNvPr>
                <p14:cNvContentPartPr/>
                <p14:nvPr/>
              </p14:nvContentPartPr>
              <p14:xfrm>
                <a:off x="5521570" y="226889"/>
                <a:ext cx="988560" cy="28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54CB08-C517-30E0-0F7E-BF39F5F354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2570" y="217889"/>
                  <a:ext cx="100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3D5E01-1079-F8A4-C56D-06DA36649C47}"/>
                    </a:ext>
                  </a:extLst>
                </p14:cNvPr>
                <p14:cNvContentPartPr/>
                <p14:nvPr/>
              </p14:nvContentPartPr>
              <p14:xfrm>
                <a:off x="6660610" y="154889"/>
                <a:ext cx="542160" cy="45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3D5E01-1079-F8A4-C56D-06DA36649C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51610" y="145889"/>
                  <a:ext cx="5598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E09AAC-43CD-6D3D-E3A2-5ED8B504EECE}"/>
                    </a:ext>
                  </a:extLst>
                </p14:cNvPr>
                <p14:cNvContentPartPr/>
                <p14:nvPr/>
              </p14:nvContentPartPr>
              <p14:xfrm>
                <a:off x="1203370" y="825929"/>
                <a:ext cx="88560" cy="27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E09AAC-43CD-6D3D-E3A2-5ED8B504EE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94730" y="816929"/>
                  <a:ext cx="106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C4D4EA-B29B-34E2-8799-20D0FAF81F98}"/>
                    </a:ext>
                  </a:extLst>
                </p14:cNvPr>
                <p14:cNvContentPartPr/>
                <p14:nvPr/>
              </p14:nvContentPartPr>
              <p14:xfrm>
                <a:off x="1329010" y="805769"/>
                <a:ext cx="155880" cy="38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C4D4EA-B29B-34E2-8799-20D0FAF81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20010" y="796769"/>
                  <a:ext cx="173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602058-A146-F182-3FDA-BDD247263582}"/>
                    </a:ext>
                  </a:extLst>
                </p14:cNvPr>
                <p14:cNvContentPartPr/>
                <p14:nvPr/>
              </p14:nvContentPartPr>
              <p14:xfrm>
                <a:off x="1700170" y="765809"/>
                <a:ext cx="742680" cy="29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602058-A146-F182-3FDA-BDD2472635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91530" y="757169"/>
                  <a:ext cx="760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91D3E6-C376-8AAE-DB89-A541AE47A37B}"/>
                    </a:ext>
                  </a:extLst>
                </p14:cNvPr>
                <p14:cNvContentPartPr/>
                <p14:nvPr/>
              </p14:nvContentPartPr>
              <p14:xfrm>
                <a:off x="2656690" y="755729"/>
                <a:ext cx="618120" cy="32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91D3E6-C376-8AAE-DB89-A541AE47A3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7690" y="746729"/>
                  <a:ext cx="635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CA9039-9C59-525A-A9A9-14237757BB25}"/>
                    </a:ext>
                  </a:extLst>
                </p14:cNvPr>
                <p14:cNvContentPartPr/>
                <p14:nvPr/>
              </p14:nvContentPartPr>
              <p14:xfrm>
                <a:off x="3426010" y="865169"/>
                <a:ext cx="1010880" cy="25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CA9039-9C59-525A-A9A9-14237757BB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17370" y="856529"/>
                  <a:ext cx="1028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DEEA6A-A5B2-A897-6AB1-808D7C292B03}"/>
                    </a:ext>
                  </a:extLst>
                </p14:cNvPr>
                <p14:cNvContentPartPr/>
                <p14:nvPr/>
              </p14:nvContentPartPr>
              <p14:xfrm>
                <a:off x="4626610" y="640169"/>
                <a:ext cx="929880" cy="52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DEEA6A-A5B2-A897-6AB1-808D7C292B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17610" y="631169"/>
                  <a:ext cx="9475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804989-0253-8497-CE39-7A9079A24D50}"/>
                    </a:ext>
                  </a:extLst>
                </p14:cNvPr>
                <p14:cNvContentPartPr/>
                <p14:nvPr/>
              </p14:nvContentPartPr>
              <p14:xfrm>
                <a:off x="5145370" y="790289"/>
                <a:ext cx="238320" cy="2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804989-0253-8497-CE39-7A9079A24D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36370" y="781649"/>
                  <a:ext cx="25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48D1E0-D5BD-C5E2-E1C9-7D106E6C1600}"/>
                    </a:ext>
                  </a:extLst>
                </p14:cNvPr>
                <p14:cNvContentPartPr/>
                <p14:nvPr/>
              </p14:nvContentPartPr>
              <p14:xfrm>
                <a:off x="5755930" y="739169"/>
                <a:ext cx="582480" cy="324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48D1E0-D5BD-C5E2-E1C9-7D106E6C16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46930" y="730529"/>
                  <a:ext cx="600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B64474-9324-3772-610B-0F8C5C3ACC2C}"/>
                    </a:ext>
                  </a:extLst>
                </p14:cNvPr>
                <p14:cNvContentPartPr/>
                <p14:nvPr/>
              </p14:nvContentPartPr>
              <p14:xfrm>
                <a:off x="6611290" y="713609"/>
                <a:ext cx="206280" cy="34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B64474-9324-3772-610B-0F8C5C3ACC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2290" y="704969"/>
                  <a:ext cx="223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BA28C8-5994-E9EC-6441-41D02051367C}"/>
                    </a:ext>
                  </a:extLst>
                </p14:cNvPr>
                <p14:cNvContentPartPr/>
                <p14:nvPr/>
              </p14:nvContentPartPr>
              <p14:xfrm>
                <a:off x="7008370" y="811169"/>
                <a:ext cx="262080" cy="21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BA28C8-5994-E9EC-6441-41D0205136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99730" y="802529"/>
                  <a:ext cx="279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524CD5-08BB-A348-7F58-4DDF48A7FD77}"/>
                    </a:ext>
                  </a:extLst>
                </p14:cNvPr>
                <p14:cNvContentPartPr/>
                <p14:nvPr/>
              </p14:nvContentPartPr>
              <p14:xfrm>
                <a:off x="7364050" y="701729"/>
                <a:ext cx="278640" cy="35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524CD5-08BB-A348-7F58-4DDF48A7FD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55050" y="693089"/>
                  <a:ext cx="29628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B44A6F-2516-2EEF-96CE-9E2A306132EA}"/>
              </a:ext>
            </a:extLst>
          </p:cNvPr>
          <p:cNvGrpSpPr/>
          <p:nvPr/>
        </p:nvGrpSpPr>
        <p:grpSpPr>
          <a:xfrm>
            <a:off x="6842050" y="1541609"/>
            <a:ext cx="2368800" cy="547200"/>
            <a:chOff x="6842050" y="1541609"/>
            <a:chExt cx="23688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E70C03-9965-6667-5C9B-57A7500F4313}"/>
                    </a:ext>
                  </a:extLst>
                </p14:cNvPr>
                <p14:cNvContentPartPr/>
                <p14:nvPr/>
              </p14:nvContentPartPr>
              <p14:xfrm>
                <a:off x="6842050" y="1541609"/>
                <a:ext cx="1059840" cy="50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E70C03-9965-6667-5C9B-57A7500F43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33410" y="1532609"/>
                  <a:ext cx="10774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696A39-2208-269B-B123-6734B7880A1C}"/>
                    </a:ext>
                  </a:extLst>
                </p14:cNvPr>
                <p14:cNvContentPartPr/>
                <p14:nvPr/>
              </p14:nvContentPartPr>
              <p14:xfrm>
                <a:off x="7155610" y="1554209"/>
                <a:ext cx="66600" cy="29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696A39-2208-269B-B123-6734B7880A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46610" y="1545209"/>
                  <a:ext cx="8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1E638F-25E5-A6C1-4DF8-1DF7E283E75F}"/>
                    </a:ext>
                  </a:extLst>
                </p14:cNvPr>
                <p14:cNvContentPartPr/>
                <p14:nvPr/>
              </p14:nvContentPartPr>
              <p14:xfrm>
                <a:off x="8107090" y="1716569"/>
                <a:ext cx="1103760" cy="372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1E638F-25E5-A6C1-4DF8-1DF7E283E7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98450" y="1707569"/>
                  <a:ext cx="112140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8D2D9D-4454-BC93-DCD4-3B031EB21B59}"/>
              </a:ext>
            </a:extLst>
          </p:cNvPr>
          <p:cNvGrpSpPr/>
          <p:nvPr/>
        </p:nvGrpSpPr>
        <p:grpSpPr>
          <a:xfrm>
            <a:off x="9472930" y="1433609"/>
            <a:ext cx="1456920" cy="406440"/>
            <a:chOff x="9472930" y="1433609"/>
            <a:chExt cx="14569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0FBE75-D648-A6C3-9B74-FA7C22AAA742}"/>
                    </a:ext>
                  </a:extLst>
                </p14:cNvPr>
                <p14:cNvContentPartPr/>
                <p14:nvPr/>
              </p14:nvContentPartPr>
              <p14:xfrm>
                <a:off x="9472930" y="1433609"/>
                <a:ext cx="860400" cy="40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0FBE75-D648-A6C3-9B74-FA7C22AAA7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3930" y="1424609"/>
                  <a:ext cx="878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C1DC63-0501-C259-8235-9187CDC5D5AE}"/>
                    </a:ext>
                  </a:extLst>
                </p14:cNvPr>
                <p14:cNvContentPartPr/>
                <p14:nvPr/>
              </p14:nvContentPartPr>
              <p14:xfrm>
                <a:off x="10192930" y="1585529"/>
                <a:ext cx="177120" cy="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C1DC63-0501-C259-8235-9187CDC5D5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84290" y="1576529"/>
                  <a:ext cx="19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860EAC-0451-ADD0-D0B5-6BE2626232EF}"/>
                    </a:ext>
                  </a:extLst>
                </p14:cNvPr>
                <p14:cNvContentPartPr/>
                <p14:nvPr/>
              </p14:nvContentPartPr>
              <p14:xfrm>
                <a:off x="10290490" y="1697849"/>
                <a:ext cx="639360" cy="134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860EAC-0451-ADD0-D0B5-6BE2626232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1850" y="1688849"/>
                  <a:ext cx="6570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70AF4DB-4ED8-73A6-07D0-48652B302D96}"/>
                  </a:ext>
                </a:extLst>
              </p14:cNvPr>
              <p14:cNvContentPartPr/>
              <p14:nvPr/>
            </p14:nvContentPartPr>
            <p14:xfrm>
              <a:off x="8579050" y="2199329"/>
              <a:ext cx="1205280" cy="357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70AF4DB-4ED8-73A6-07D0-48652B302D9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570410" y="2190329"/>
                <a:ext cx="122292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0064E10-4B84-A162-4566-5C5DAD34CDAB}"/>
              </a:ext>
            </a:extLst>
          </p:cNvPr>
          <p:cNvGrpSpPr/>
          <p:nvPr/>
        </p:nvGrpSpPr>
        <p:grpSpPr>
          <a:xfrm>
            <a:off x="6544690" y="2076569"/>
            <a:ext cx="5309640" cy="1378440"/>
            <a:chOff x="6544690" y="2076569"/>
            <a:chExt cx="5309640" cy="13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206E8D-64F6-E27A-197B-7CD20C2B445A}"/>
                    </a:ext>
                  </a:extLst>
                </p14:cNvPr>
                <p14:cNvContentPartPr/>
                <p14:nvPr/>
              </p14:nvContentPartPr>
              <p14:xfrm>
                <a:off x="6679330" y="2307689"/>
                <a:ext cx="151920" cy="18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206E8D-64F6-E27A-197B-7CD20C2B44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0330" y="2299049"/>
                  <a:ext cx="169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F8C843-BE4B-557C-E908-3D95DF06AE6D}"/>
                    </a:ext>
                  </a:extLst>
                </p14:cNvPr>
                <p14:cNvContentPartPr/>
                <p14:nvPr/>
              </p14:nvContentPartPr>
              <p14:xfrm>
                <a:off x="6897850" y="2353769"/>
                <a:ext cx="172080" cy="14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F8C843-BE4B-557C-E908-3D95DF06AE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88850" y="2344769"/>
                  <a:ext cx="189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DC0179-3270-3EA1-D825-95B6601D8A08}"/>
                    </a:ext>
                  </a:extLst>
                </p14:cNvPr>
                <p14:cNvContentPartPr/>
                <p14:nvPr/>
              </p14:nvContentPartPr>
              <p14:xfrm>
                <a:off x="7118530" y="2342249"/>
                <a:ext cx="150480" cy="167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DC0179-3270-3EA1-D825-95B6601D8A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09530" y="2333249"/>
                  <a:ext cx="16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E26B13-32DD-A993-837D-938A185C83D9}"/>
                    </a:ext>
                  </a:extLst>
                </p14:cNvPr>
                <p14:cNvContentPartPr/>
                <p14:nvPr/>
              </p14:nvContentPartPr>
              <p14:xfrm>
                <a:off x="7323730" y="2182409"/>
                <a:ext cx="32400" cy="31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E26B13-32DD-A993-837D-938A185C83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15090" y="2173769"/>
                  <a:ext cx="50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90145B-2EDF-2088-3450-C5B67657A6CA}"/>
                    </a:ext>
                  </a:extLst>
                </p14:cNvPr>
                <p14:cNvContentPartPr/>
                <p14:nvPr/>
              </p14:nvContentPartPr>
              <p14:xfrm>
                <a:off x="7369090" y="2326049"/>
                <a:ext cx="794160" cy="18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90145B-2EDF-2088-3450-C5B67657A6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60090" y="2317049"/>
                  <a:ext cx="811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4A0D12-5758-D8C2-FFB1-A39D1F2D9FE0}"/>
                    </a:ext>
                  </a:extLst>
                </p14:cNvPr>
                <p14:cNvContentPartPr/>
                <p14:nvPr/>
              </p14:nvContentPartPr>
              <p14:xfrm>
                <a:off x="10047490" y="2076569"/>
                <a:ext cx="1806840" cy="666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4A0D12-5758-D8C2-FFB1-A39D1F2D9F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38490" y="2067569"/>
                  <a:ext cx="18244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6FFC74-668A-D329-3F5D-2C397320BCA9}"/>
                    </a:ext>
                  </a:extLst>
                </p14:cNvPr>
                <p14:cNvContentPartPr/>
                <p14:nvPr/>
              </p14:nvContentPartPr>
              <p14:xfrm>
                <a:off x="10994650" y="2221649"/>
                <a:ext cx="806040" cy="7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6FFC74-668A-D329-3F5D-2C397320BC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86010" y="2212649"/>
                  <a:ext cx="823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40BCE1-3289-E95C-0390-40FFDBF41AD1}"/>
                    </a:ext>
                  </a:extLst>
                </p14:cNvPr>
                <p14:cNvContentPartPr/>
                <p14:nvPr/>
              </p14:nvContentPartPr>
              <p14:xfrm>
                <a:off x="6544690" y="2788289"/>
                <a:ext cx="808200" cy="39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40BCE1-3289-E95C-0390-40FFDBF41A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35690" y="2779289"/>
                  <a:ext cx="825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A358B3-3F68-8337-0E07-8289C7DDA87E}"/>
                    </a:ext>
                  </a:extLst>
                </p14:cNvPr>
                <p14:cNvContentPartPr/>
                <p14:nvPr/>
              </p14:nvContentPartPr>
              <p14:xfrm>
                <a:off x="6922330" y="2739329"/>
                <a:ext cx="359640" cy="173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A358B3-3F68-8337-0E07-8289C7DDA8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13330" y="2730689"/>
                  <a:ext cx="37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F3C8F3-D1A4-58CF-EE7D-2ED1C3DF1078}"/>
                    </a:ext>
                  </a:extLst>
                </p14:cNvPr>
                <p14:cNvContentPartPr/>
                <p14:nvPr/>
              </p14:nvContentPartPr>
              <p14:xfrm>
                <a:off x="7643050" y="2760569"/>
                <a:ext cx="1395000" cy="574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F3C8F3-D1A4-58CF-EE7D-2ED1C3DF10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34410" y="2751929"/>
                  <a:ext cx="14126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7EE205-54A6-B293-0031-E0BD347B354F}"/>
                    </a:ext>
                  </a:extLst>
                </p14:cNvPr>
                <p14:cNvContentPartPr/>
                <p14:nvPr/>
              </p14:nvContentPartPr>
              <p14:xfrm>
                <a:off x="8039050" y="2824289"/>
                <a:ext cx="45720" cy="2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7EE205-54A6-B293-0031-E0BD347B35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30050" y="2815649"/>
                  <a:ext cx="6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2D67A3-BCFA-41C7-85B5-38DD6B9EBE05}"/>
                    </a:ext>
                  </a:extLst>
                </p14:cNvPr>
                <p14:cNvContentPartPr/>
                <p14:nvPr/>
              </p14:nvContentPartPr>
              <p14:xfrm>
                <a:off x="9080890" y="3001409"/>
                <a:ext cx="1415160" cy="453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2D67A3-BCFA-41C7-85B5-38DD6B9EBE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72250" y="2992769"/>
                  <a:ext cx="143280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6F95131-4785-9C6D-BC25-DFD04283F079}"/>
              </a:ext>
            </a:extLst>
          </p:cNvPr>
          <p:cNvGrpSpPr/>
          <p:nvPr/>
        </p:nvGrpSpPr>
        <p:grpSpPr>
          <a:xfrm>
            <a:off x="10671370" y="2843009"/>
            <a:ext cx="1195560" cy="543960"/>
            <a:chOff x="10671370" y="2843009"/>
            <a:chExt cx="11955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DC07F2-0134-4C6D-1603-B8D7F5EA2D80}"/>
                    </a:ext>
                  </a:extLst>
                </p14:cNvPr>
                <p14:cNvContentPartPr/>
                <p14:nvPr/>
              </p14:nvContentPartPr>
              <p14:xfrm>
                <a:off x="10671370" y="2843009"/>
                <a:ext cx="1195560" cy="54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DC07F2-0134-4C6D-1603-B8D7F5EA2D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62370" y="2834009"/>
                  <a:ext cx="12132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11BB72-9051-0A9A-6582-BCBD3B3B53BA}"/>
                    </a:ext>
                  </a:extLst>
                </p14:cNvPr>
                <p14:cNvContentPartPr/>
                <p14:nvPr/>
              </p14:nvContentPartPr>
              <p14:xfrm>
                <a:off x="11350690" y="3025889"/>
                <a:ext cx="367560" cy="1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11BB72-9051-0A9A-6582-BCBD3B3B53B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41690" y="3017249"/>
                  <a:ext cx="385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BE01423-8B60-AE08-414D-F0D4EBF7BA7C}"/>
                  </a:ext>
                </a:extLst>
              </p14:cNvPr>
              <p14:cNvContentPartPr/>
              <p14:nvPr/>
            </p14:nvContentPartPr>
            <p14:xfrm>
              <a:off x="6375850" y="3475889"/>
              <a:ext cx="1976040" cy="41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BE01423-8B60-AE08-414D-F0D4EBF7BA7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67210" y="3466889"/>
                <a:ext cx="1993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0720F21-0A88-7D75-9970-397EE87949C1}"/>
                  </a:ext>
                </a:extLst>
              </p14:cNvPr>
              <p14:cNvContentPartPr/>
              <p14:nvPr/>
            </p14:nvContentPartPr>
            <p14:xfrm>
              <a:off x="8776330" y="3511889"/>
              <a:ext cx="491040" cy="651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0720F21-0A88-7D75-9970-397EE87949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67330" y="3503249"/>
                <a:ext cx="5086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0C4464-D2A1-7F12-731F-E00B10FFA055}"/>
                  </a:ext>
                </a:extLst>
              </p14:cNvPr>
              <p14:cNvContentPartPr/>
              <p14:nvPr/>
            </p14:nvContentPartPr>
            <p14:xfrm>
              <a:off x="9610810" y="3567329"/>
              <a:ext cx="1006920" cy="372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0C4464-D2A1-7F12-731F-E00B10FFA05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601810" y="3558329"/>
                <a:ext cx="10245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C709ECB-8A08-F65C-4F76-81B9E39EDACD}"/>
                  </a:ext>
                </a:extLst>
              </p14:cNvPr>
              <p14:cNvContentPartPr/>
              <p14:nvPr/>
            </p14:nvContentPartPr>
            <p14:xfrm>
              <a:off x="10766410" y="3722849"/>
              <a:ext cx="986760" cy="496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C709ECB-8A08-F65C-4F76-81B9E39EDAC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757770" y="3713849"/>
                <a:ext cx="10044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ACC3A1A-345D-795F-251D-3134032842DD}"/>
                  </a:ext>
                </a:extLst>
              </p14:cNvPr>
              <p14:cNvContentPartPr/>
              <p14:nvPr/>
            </p14:nvContentPartPr>
            <p14:xfrm>
              <a:off x="11365090" y="3708809"/>
              <a:ext cx="31320" cy="25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ACC3A1A-345D-795F-251D-3134032842D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356090" y="3700169"/>
                <a:ext cx="48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E67AACD-A129-5D4A-81B5-4D84CEF69551}"/>
              </a:ext>
            </a:extLst>
          </p:cNvPr>
          <p:cNvGrpSpPr/>
          <p:nvPr/>
        </p:nvGrpSpPr>
        <p:grpSpPr>
          <a:xfrm>
            <a:off x="6209890" y="4208489"/>
            <a:ext cx="2326680" cy="738360"/>
            <a:chOff x="6209890" y="4208489"/>
            <a:chExt cx="232668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48258E-B2D6-F25F-19B5-82E1B334C95E}"/>
                    </a:ext>
                  </a:extLst>
                </p14:cNvPr>
                <p14:cNvContentPartPr/>
                <p14:nvPr/>
              </p14:nvContentPartPr>
              <p14:xfrm>
                <a:off x="6209890" y="4243049"/>
                <a:ext cx="378360" cy="695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48258E-B2D6-F25F-19B5-82E1B334C9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01250" y="4234409"/>
                  <a:ext cx="39600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CD0AF1-EFF3-4BF9-B64D-17715C9CB2C5}"/>
                    </a:ext>
                  </a:extLst>
                </p14:cNvPr>
                <p14:cNvContentPartPr/>
                <p14:nvPr/>
              </p14:nvContentPartPr>
              <p14:xfrm>
                <a:off x="6737290" y="4208489"/>
                <a:ext cx="230040" cy="3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CD0AF1-EFF3-4BF9-B64D-17715C9CB2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8290" y="4199489"/>
                  <a:ext cx="24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8F6FE9-8F00-7EAA-BFC5-B6C755E62E98}"/>
                    </a:ext>
                  </a:extLst>
                </p14:cNvPr>
                <p14:cNvContentPartPr/>
                <p14:nvPr/>
              </p14:nvContentPartPr>
              <p14:xfrm>
                <a:off x="7225090" y="4234049"/>
                <a:ext cx="1311480" cy="71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8F6FE9-8F00-7EAA-BFC5-B6C755E62E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6090" y="4225049"/>
                  <a:ext cx="1329120" cy="73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6CA4D05-CBE7-1B37-AC02-7FA9B98EF291}"/>
                  </a:ext>
                </a:extLst>
              </p14:cNvPr>
              <p14:cNvContentPartPr/>
              <p14:nvPr/>
            </p14:nvContentPartPr>
            <p14:xfrm>
              <a:off x="8540890" y="4460129"/>
              <a:ext cx="267480" cy="246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6CA4D05-CBE7-1B37-AC02-7FA9B98EF29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32250" y="4451129"/>
                <a:ext cx="28512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A09589A-1CC8-B2F1-5276-83BD3E8566BB}"/>
              </a:ext>
            </a:extLst>
          </p:cNvPr>
          <p:cNvGrpSpPr/>
          <p:nvPr/>
        </p:nvGrpSpPr>
        <p:grpSpPr>
          <a:xfrm>
            <a:off x="5549794" y="2448176"/>
            <a:ext cx="485280" cy="646113"/>
            <a:chOff x="5549794" y="2448176"/>
            <a:chExt cx="485280" cy="646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90C7D18-4E49-4F73-47D7-4F4E32B4B7E2}"/>
                    </a:ext>
                  </a:extLst>
                </p14:cNvPr>
                <p14:cNvContentPartPr/>
                <p14:nvPr/>
              </p14:nvContentPartPr>
              <p14:xfrm>
                <a:off x="5549794" y="2736087"/>
                <a:ext cx="287912" cy="250582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90C7D18-4E49-4F73-47D7-4F4E32B4B7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40808" y="2727086"/>
                  <a:ext cx="305525" cy="26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DFE590-290B-9CD3-00BB-D94D00631E80}"/>
                    </a:ext>
                  </a:extLst>
                </p14:cNvPr>
                <p14:cNvContentPartPr/>
                <p14:nvPr/>
              </p14:nvContentPartPr>
              <p14:xfrm>
                <a:off x="5870667" y="3002952"/>
                <a:ext cx="76644" cy="91337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DFE590-290B-9CD3-00BB-D94D00631E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1671" y="2993927"/>
                  <a:ext cx="94276" cy="109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3BB9DD-E6CC-D018-D578-F4A0D0195D24}"/>
                    </a:ext>
                  </a:extLst>
                </p14:cNvPr>
                <p14:cNvContentPartPr/>
                <p14:nvPr/>
              </p14:nvContentPartPr>
              <p14:xfrm>
                <a:off x="5887346" y="2448176"/>
                <a:ext cx="147728" cy="270438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3BB9DD-E6CC-D018-D578-F4A0D0195D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8316" y="2439185"/>
                  <a:ext cx="165426" cy="288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B175119-2F42-D1A3-DE13-09908557F39F}"/>
              </a:ext>
            </a:extLst>
          </p:cNvPr>
          <p:cNvGrpSpPr/>
          <p:nvPr/>
        </p:nvGrpSpPr>
        <p:grpSpPr>
          <a:xfrm>
            <a:off x="9290050" y="4245929"/>
            <a:ext cx="1923120" cy="443520"/>
            <a:chOff x="9290050" y="4245929"/>
            <a:chExt cx="19231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6FE459-4772-C63D-BEF1-8B06064E2DEE}"/>
                    </a:ext>
                  </a:extLst>
                </p14:cNvPr>
                <p14:cNvContentPartPr/>
                <p14:nvPr/>
              </p14:nvContentPartPr>
              <p14:xfrm>
                <a:off x="9290050" y="4245929"/>
                <a:ext cx="882720" cy="443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6FE459-4772-C63D-BEF1-8B06064E2D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81410" y="4236929"/>
                  <a:ext cx="9003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C4BC835-CEE1-5678-B17C-F27AC2F62007}"/>
                    </a:ext>
                  </a:extLst>
                </p14:cNvPr>
                <p14:cNvContentPartPr/>
                <p14:nvPr/>
              </p14:nvContentPartPr>
              <p14:xfrm>
                <a:off x="10047490" y="4438529"/>
                <a:ext cx="2772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C4BC835-CEE1-5678-B17C-F27AC2F620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38490" y="442988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490D69-9B05-A189-0FBD-76B8A7BF5C99}"/>
                    </a:ext>
                  </a:extLst>
                </p14:cNvPr>
                <p14:cNvContentPartPr/>
                <p14:nvPr/>
              </p14:nvContentPartPr>
              <p14:xfrm>
                <a:off x="9762730" y="4375169"/>
                <a:ext cx="21384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490D69-9B05-A189-0FBD-76B8A7BF5C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53730" y="4366529"/>
                  <a:ext cx="23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87830D-1759-A6E2-8ED5-1033EEF8DF04}"/>
                    </a:ext>
                  </a:extLst>
                </p14:cNvPr>
                <p14:cNvContentPartPr/>
                <p14:nvPr/>
              </p14:nvContentPartPr>
              <p14:xfrm>
                <a:off x="10336930" y="4388129"/>
                <a:ext cx="876240" cy="290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87830D-1759-A6E2-8ED5-1033EEF8DF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28290" y="4379489"/>
                  <a:ext cx="89388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61BE40B-5785-CE5C-AC63-7AAB6CC22BB2}"/>
              </a:ext>
            </a:extLst>
          </p:cNvPr>
          <p:cNvGrpSpPr/>
          <p:nvPr/>
        </p:nvGrpSpPr>
        <p:grpSpPr>
          <a:xfrm>
            <a:off x="6256330" y="5044049"/>
            <a:ext cx="3472560" cy="676440"/>
            <a:chOff x="6256330" y="5044049"/>
            <a:chExt cx="347256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96AD08-9E18-EBD2-311B-E4B75E011568}"/>
                    </a:ext>
                  </a:extLst>
                </p14:cNvPr>
                <p14:cNvContentPartPr/>
                <p14:nvPr/>
              </p14:nvContentPartPr>
              <p14:xfrm>
                <a:off x="6256330" y="5376689"/>
                <a:ext cx="857160" cy="170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96AD08-9E18-EBD2-311B-E4B75E0115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47690" y="5367689"/>
                  <a:ext cx="874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8C5763-B4D6-5998-71D8-EDF08F0D193F}"/>
                    </a:ext>
                  </a:extLst>
                </p14:cNvPr>
                <p14:cNvContentPartPr/>
                <p14:nvPr/>
              </p14:nvContentPartPr>
              <p14:xfrm>
                <a:off x="7338850" y="5160689"/>
                <a:ext cx="16200" cy="64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8C5763-B4D6-5998-71D8-EDF08F0D19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30210" y="5151689"/>
                  <a:ext cx="3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F1C4B1-071C-351E-8A85-1C5E25158289}"/>
                    </a:ext>
                  </a:extLst>
                </p14:cNvPr>
                <p14:cNvContentPartPr/>
                <p14:nvPr/>
              </p14:nvContentPartPr>
              <p14:xfrm>
                <a:off x="7387090" y="5153489"/>
                <a:ext cx="74520" cy="9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F1C4B1-071C-351E-8A85-1C5E251582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8090" y="5144489"/>
                  <a:ext cx="9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07D6E2-A3D3-8730-A18C-A9FC56E2AFDD}"/>
                    </a:ext>
                  </a:extLst>
                </p14:cNvPr>
                <p14:cNvContentPartPr/>
                <p14:nvPr/>
              </p14:nvContentPartPr>
              <p14:xfrm>
                <a:off x="7386370" y="5167169"/>
                <a:ext cx="1383840" cy="41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07D6E2-A3D3-8730-A18C-A9FC56E2AF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77730" y="5158169"/>
                  <a:ext cx="14014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43C2BDB-C3E4-12D4-6363-4A3295DB3945}"/>
                    </a:ext>
                  </a:extLst>
                </p14:cNvPr>
                <p14:cNvContentPartPr/>
                <p14:nvPr/>
              </p14:nvContentPartPr>
              <p14:xfrm>
                <a:off x="8989450" y="5336009"/>
                <a:ext cx="333000" cy="38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43C2BDB-C3E4-12D4-6363-4A3295DB39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80450" y="5327369"/>
                  <a:ext cx="3506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907A3D-AEB0-7D80-76D8-7A96AF3DB561}"/>
                    </a:ext>
                  </a:extLst>
                </p14:cNvPr>
                <p14:cNvContentPartPr/>
                <p14:nvPr/>
              </p14:nvContentPartPr>
              <p14:xfrm>
                <a:off x="9431530" y="5110649"/>
                <a:ext cx="43560" cy="162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907A3D-AEB0-7D80-76D8-7A96AF3DB5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22890" y="5101649"/>
                  <a:ext cx="61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905C30-517D-16CE-F568-3C8C504D549D}"/>
                    </a:ext>
                  </a:extLst>
                </p14:cNvPr>
                <p14:cNvContentPartPr/>
                <p14:nvPr/>
              </p14:nvContentPartPr>
              <p14:xfrm>
                <a:off x="9573370" y="5044049"/>
                <a:ext cx="11520" cy="302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905C30-517D-16CE-F568-3C8C504D54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64370" y="5035049"/>
                  <a:ext cx="29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9DA39E-E5CA-23DA-5BFA-EA75DAAC4D5F}"/>
                    </a:ext>
                  </a:extLst>
                </p14:cNvPr>
                <p14:cNvContentPartPr/>
                <p14:nvPr/>
              </p14:nvContentPartPr>
              <p14:xfrm>
                <a:off x="9656170" y="5638409"/>
                <a:ext cx="72720" cy="20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9DA39E-E5CA-23DA-5BFA-EA75DAAC4D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47170" y="5629409"/>
                  <a:ext cx="903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1430A8A-55DD-B77F-4493-2515B48AF36A}"/>
              </a:ext>
            </a:extLst>
          </p:cNvPr>
          <p:cNvGrpSpPr/>
          <p:nvPr/>
        </p:nvGrpSpPr>
        <p:grpSpPr>
          <a:xfrm>
            <a:off x="4412050" y="3011489"/>
            <a:ext cx="857880" cy="669240"/>
            <a:chOff x="4412050" y="3011489"/>
            <a:chExt cx="85788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CEB9DB5-3AF0-50E3-9B80-4F5D78248AA3}"/>
                    </a:ext>
                  </a:extLst>
                </p14:cNvPr>
                <p14:cNvContentPartPr/>
                <p14:nvPr/>
              </p14:nvContentPartPr>
              <p14:xfrm>
                <a:off x="4505650" y="3023009"/>
                <a:ext cx="97920" cy="253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CEB9DB5-3AF0-50E3-9B80-4F5D78248A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96650" y="3014369"/>
                  <a:ext cx="115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ACACA4-FFC3-0DB2-56E1-198DCBCB71F5}"/>
                    </a:ext>
                  </a:extLst>
                </p14:cNvPr>
                <p14:cNvContentPartPr/>
                <p14:nvPr/>
              </p14:nvContentPartPr>
              <p14:xfrm>
                <a:off x="4412050" y="3212729"/>
                <a:ext cx="192960" cy="2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ACACA4-FFC3-0DB2-56E1-198DCBCB71F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3410" y="3203729"/>
                  <a:ext cx="21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C79E40-C4AD-EEFE-673A-767A4E649AFE}"/>
                    </a:ext>
                  </a:extLst>
                </p14:cNvPr>
                <p14:cNvContentPartPr/>
                <p14:nvPr/>
              </p14:nvContentPartPr>
              <p14:xfrm>
                <a:off x="4617970" y="3202289"/>
                <a:ext cx="6480" cy="7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C79E40-C4AD-EEFE-673A-767A4E649A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08970" y="3193649"/>
                  <a:ext cx="24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5BBCF4-493A-D34B-91DD-C7124A0E23C0}"/>
                    </a:ext>
                  </a:extLst>
                </p14:cNvPr>
                <p14:cNvContentPartPr/>
                <p14:nvPr/>
              </p14:nvContentPartPr>
              <p14:xfrm>
                <a:off x="4706170" y="3033089"/>
                <a:ext cx="15480" cy="23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5BBCF4-493A-D34B-91DD-C7124A0E23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97170" y="3024449"/>
                  <a:ext cx="33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5E6D4B8-3AE4-C6D4-68BD-F498D2C715B0}"/>
                    </a:ext>
                  </a:extLst>
                </p14:cNvPr>
                <p14:cNvContentPartPr/>
                <p14:nvPr/>
              </p14:nvContentPartPr>
              <p14:xfrm>
                <a:off x="4813810" y="3011489"/>
                <a:ext cx="17640" cy="23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5E6D4B8-3AE4-C6D4-68BD-F498D2C715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04810" y="3002849"/>
                  <a:ext cx="35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6BAFE75-4732-4C88-1D3E-684DC29828EF}"/>
                    </a:ext>
                  </a:extLst>
                </p14:cNvPr>
                <p14:cNvContentPartPr/>
                <p14:nvPr/>
              </p14:nvContentPartPr>
              <p14:xfrm>
                <a:off x="4873210" y="3043529"/>
                <a:ext cx="235440" cy="23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6BAFE75-4732-4C88-1D3E-684DC29828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64210" y="3034889"/>
                  <a:ext cx="253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14EA56-E47D-74BC-B2C0-ED472FBAC0B6}"/>
                    </a:ext>
                  </a:extLst>
                </p14:cNvPr>
                <p14:cNvContentPartPr/>
                <p14:nvPr/>
              </p14:nvContentPartPr>
              <p14:xfrm>
                <a:off x="4442290" y="3518369"/>
                <a:ext cx="11844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14EA56-E47D-74BC-B2C0-ED472FBAC0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33650" y="3509729"/>
                  <a:ext cx="13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81C39E-8A59-A1F6-CB14-FAF1576BCBE2}"/>
                    </a:ext>
                  </a:extLst>
                </p14:cNvPr>
                <p14:cNvContentPartPr/>
                <p14:nvPr/>
              </p14:nvContentPartPr>
              <p14:xfrm>
                <a:off x="4652170" y="3389129"/>
                <a:ext cx="153720" cy="230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81C39E-8A59-A1F6-CB14-FAF1576BCB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43530" y="3380129"/>
                  <a:ext cx="171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0080A5-EC1E-C467-FF96-CDE19E8EF187}"/>
                    </a:ext>
                  </a:extLst>
                </p14:cNvPr>
                <p14:cNvContentPartPr/>
                <p14:nvPr/>
              </p14:nvContentPartPr>
              <p14:xfrm>
                <a:off x="4620130" y="3489929"/>
                <a:ext cx="190800" cy="12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0080A5-EC1E-C467-FF96-CDE19E8EF1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11130" y="3481289"/>
                  <a:ext cx="20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844E44-84ED-2C79-0560-1719B5E46E78}"/>
                    </a:ext>
                  </a:extLst>
                </p14:cNvPr>
                <p14:cNvContentPartPr/>
                <p14:nvPr/>
              </p14:nvContentPartPr>
              <p14:xfrm>
                <a:off x="4832890" y="3364649"/>
                <a:ext cx="212040" cy="311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844E44-84ED-2C79-0560-1719B5E46E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24250" y="3355649"/>
                  <a:ext cx="229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C60AF1-D5EA-38F2-2FA6-D50FAEA4EF9D}"/>
                    </a:ext>
                  </a:extLst>
                </p14:cNvPr>
                <p14:cNvContentPartPr/>
                <p14:nvPr/>
              </p14:nvContentPartPr>
              <p14:xfrm>
                <a:off x="4921090" y="3504689"/>
                <a:ext cx="14868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C60AF1-D5EA-38F2-2FA6-D50FAEA4EF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12090" y="3495689"/>
                  <a:ext cx="16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8C8EE5-3129-F186-C5F6-1D88C166B4C1}"/>
                    </a:ext>
                  </a:extLst>
                </p14:cNvPr>
                <p14:cNvContentPartPr/>
                <p14:nvPr/>
              </p14:nvContentPartPr>
              <p14:xfrm>
                <a:off x="5088490" y="3503609"/>
                <a:ext cx="181440" cy="156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8C8EE5-3129-F186-C5F6-1D88C166B4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79850" y="3494609"/>
                  <a:ext cx="1990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64940E9-75FF-63A6-1CBA-E0C17B6D132C}"/>
              </a:ext>
            </a:extLst>
          </p:cNvPr>
          <p:cNvGrpSpPr/>
          <p:nvPr/>
        </p:nvGrpSpPr>
        <p:grpSpPr>
          <a:xfrm>
            <a:off x="1260610" y="2549249"/>
            <a:ext cx="4514040" cy="2581200"/>
            <a:chOff x="1260610" y="2549249"/>
            <a:chExt cx="4514040" cy="25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BEC547B-A7FF-B485-20D5-80E27CFDB1A1}"/>
                    </a:ext>
                  </a:extLst>
                </p14:cNvPr>
                <p14:cNvContentPartPr/>
                <p14:nvPr/>
              </p14:nvContentPartPr>
              <p14:xfrm>
                <a:off x="4612930" y="2549249"/>
                <a:ext cx="462240" cy="224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EC547B-A7FF-B485-20D5-80E27CFDB1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04290" y="2540249"/>
                  <a:ext cx="47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3550B2-9B77-DDB9-C44D-71CD5B9FA8C5}"/>
                    </a:ext>
                  </a:extLst>
                </p14:cNvPr>
                <p14:cNvContentPartPr/>
                <p14:nvPr/>
              </p14:nvContentPartPr>
              <p14:xfrm>
                <a:off x="5084530" y="2560409"/>
                <a:ext cx="690120" cy="182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3550B2-9B77-DDB9-C44D-71CD5B9FA8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75530" y="2551769"/>
                  <a:ext cx="707760" cy="18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38B29B-6FF0-DC3F-9841-F6B787616CC9}"/>
                    </a:ext>
                  </a:extLst>
                </p14:cNvPr>
                <p14:cNvContentPartPr/>
                <p14:nvPr/>
              </p14:nvContentPartPr>
              <p14:xfrm>
                <a:off x="1340530" y="4541129"/>
                <a:ext cx="164160" cy="380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38B29B-6FF0-DC3F-9841-F6B787616C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31530" y="4532489"/>
                  <a:ext cx="1818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5F90FE-950B-9BC5-299A-B4CDF6C64DA9}"/>
                    </a:ext>
                  </a:extLst>
                </p14:cNvPr>
                <p14:cNvContentPartPr/>
                <p14:nvPr/>
              </p14:nvContentPartPr>
              <p14:xfrm>
                <a:off x="1260610" y="4657049"/>
                <a:ext cx="282240" cy="13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5F90FE-950B-9BC5-299A-B4CDF6C64DA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1610" y="4648049"/>
                  <a:ext cx="29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B243902-A391-F922-66CE-9923C242B1F6}"/>
                    </a:ext>
                  </a:extLst>
                </p14:cNvPr>
                <p14:cNvContentPartPr/>
                <p14:nvPr/>
              </p14:nvContentPartPr>
              <p14:xfrm>
                <a:off x="1545730" y="4521689"/>
                <a:ext cx="650880" cy="415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B243902-A391-F922-66CE-9923C242B1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37090" y="4513049"/>
                  <a:ext cx="668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6BDBF8E-8C72-B7FA-F311-367ECF3F1A77}"/>
                    </a:ext>
                  </a:extLst>
                </p14:cNvPr>
                <p14:cNvContentPartPr/>
                <p14:nvPr/>
              </p14:nvContentPartPr>
              <p14:xfrm>
                <a:off x="2409730" y="4736609"/>
                <a:ext cx="628200" cy="19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6BDBF8E-8C72-B7FA-F311-367ECF3F1A7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01090" y="4727969"/>
                  <a:ext cx="645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82D4AF-62FF-13E9-C295-30214F1F2451}"/>
                    </a:ext>
                  </a:extLst>
                </p14:cNvPr>
                <p14:cNvContentPartPr/>
                <p14:nvPr/>
              </p14:nvContentPartPr>
              <p14:xfrm>
                <a:off x="3165370" y="4545449"/>
                <a:ext cx="1253880" cy="585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82D4AF-62FF-13E9-C295-30214F1F245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6730" y="4536809"/>
                  <a:ext cx="127152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D9150A-6F5A-CC04-D2D4-D1B9428EABA6}"/>
                    </a:ext>
                  </a:extLst>
                </p14:cNvPr>
                <p14:cNvContentPartPr/>
                <p14:nvPr/>
              </p14:nvContentPartPr>
              <p14:xfrm>
                <a:off x="4007050" y="4670009"/>
                <a:ext cx="332280" cy="4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D9150A-6F5A-CC04-D2D4-D1B9428EAB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98410" y="4661369"/>
                  <a:ext cx="349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5C7C6E-DA96-8201-A131-64DA40B7BB23}"/>
                    </a:ext>
                  </a:extLst>
                </p14:cNvPr>
                <p14:cNvContentPartPr/>
                <p14:nvPr/>
              </p14:nvContentPartPr>
              <p14:xfrm>
                <a:off x="4666930" y="4497569"/>
                <a:ext cx="991800" cy="479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5C7C6E-DA96-8201-A131-64DA40B7BB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57930" y="4488929"/>
                  <a:ext cx="10094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98B56D1-E558-247D-ED4A-006691AF7C09}"/>
                    </a:ext>
                  </a:extLst>
                </p14:cNvPr>
                <p14:cNvContentPartPr/>
                <p14:nvPr/>
              </p14:nvContentPartPr>
              <p14:xfrm>
                <a:off x="5312050" y="4694489"/>
                <a:ext cx="210240" cy="15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98B56D1-E558-247D-ED4A-006691AF7C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03410" y="4685849"/>
                  <a:ext cx="227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3B7D7A3-4A76-A6DA-BA9D-0730F8E830A5}"/>
              </a:ext>
            </a:extLst>
          </p:cNvPr>
          <p:cNvGrpSpPr/>
          <p:nvPr/>
        </p:nvGrpSpPr>
        <p:grpSpPr>
          <a:xfrm>
            <a:off x="1186090" y="5167889"/>
            <a:ext cx="3475440" cy="483120"/>
            <a:chOff x="1186090" y="5167889"/>
            <a:chExt cx="34754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5FCA658-80E1-3F9F-8C4B-0CE85B329158}"/>
                    </a:ext>
                  </a:extLst>
                </p14:cNvPr>
                <p14:cNvContentPartPr/>
                <p14:nvPr/>
              </p14:nvContentPartPr>
              <p14:xfrm>
                <a:off x="1186090" y="5185169"/>
                <a:ext cx="702720" cy="42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5FCA658-80E1-3F9F-8C4B-0CE85B3291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7450" y="5176529"/>
                  <a:ext cx="720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C107103-6961-A8F3-E675-36530E11CB96}"/>
                    </a:ext>
                  </a:extLst>
                </p14:cNvPr>
                <p14:cNvContentPartPr/>
                <p14:nvPr/>
              </p14:nvContentPartPr>
              <p14:xfrm>
                <a:off x="1920130" y="5167889"/>
                <a:ext cx="798120" cy="47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C107103-6961-A8F3-E675-36530E11CB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11130" y="5158889"/>
                  <a:ext cx="8157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D94DD8-F05B-3EFC-B3E3-4315D4084E3C}"/>
                    </a:ext>
                  </a:extLst>
                </p14:cNvPr>
                <p14:cNvContentPartPr/>
                <p14:nvPr/>
              </p14:nvContentPartPr>
              <p14:xfrm>
                <a:off x="2518450" y="5271209"/>
                <a:ext cx="257400" cy="10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D94DD8-F05B-3EFC-B3E3-4315D4084E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9810" y="5262209"/>
                  <a:ext cx="27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B549D3-53FE-BEB6-6336-86AC5B16FFD4}"/>
                    </a:ext>
                  </a:extLst>
                </p14:cNvPr>
                <p14:cNvContentPartPr/>
                <p14:nvPr/>
              </p14:nvContentPartPr>
              <p14:xfrm>
                <a:off x="1924450" y="5359049"/>
                <a:ext cx="227160" cy="56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B549D3-53FE-BEB6-6336-86AC5B16FF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15810" y="5350409"/>
                  <a:ext cx="244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74E56F-A0C9-EA09-F06E-2AAD4571EC40}"/>
                    </a:ext>
                  </a:extLst>
                </p14:cNvPr>
                <p14:cNvContentPartPr/>
                <p14:nvPr/>
              </p14:nvContentPartPr>
              <p14:xfrm>
                <a:off x="2978170" y="5270849"/>
                <a:ext cx="930960" cy="38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74E56F-A0C9-EA09-F06E-2AAD4571EC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69170" y="5262209"/>
                  <a:ext cx="948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397BBD-F824-14EB-8214-7A60D468B4FD}"/>
                    </a:ext>
                  </a:extLst>
                </p14:cNvPr>
                <p14:cNvContentPartPr/>
                <p14:nvPr/>
              </p14:nvContentPartPr>
              <p14:xfrm>
                <a:off x="4258690" y="5211449"/>
                <a:ext cx="402840" cy="421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397BBD-F824-14EB-8214-7A60D468B4F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50050" y="5202809"/>
                  <a:ext cx="42048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ED215D1-68A4-E593-C443-5CE0589C76A9}"/>
              </a:ext>
            </a:extLst>
          </p:cNvPr>
          <p:cNvGrpSpPr/>
          <p:nvPr/>
        </p:nvGrpSpPr>
        <p:grpSpPr>
          <a:xfrm>
            <a:off x="1223890" y="5872769"/>
            <a:ext cx="1966680" cy="487800"/>
            <a:chOff x="1223890" y="5872769"/>
            <a:chExt cx="19666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ACF569D-8076-12C5-88A0-C05112A577A2}"/>
                    </a:ext>
                  </a:extLst>
                </p14:cNvPr>
                <p14:cNvContentPartPr/>
                <p14:nvPr/>
              </p14:nvContentPartPr>
              <p14:xfrm>
                <a:off x="1223890" y="5901569"/>
                <a:ext cx="1791000" cy="459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ACF569D-8076-12C5-88A0-C05112A577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14890" y="5892569"/>
                  <a:ext cx="18086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9790B98-604A-67FA-9077-6FE24A5E4331}"/>
                    </a:ext>
                  </a:extLst>
                </p14:cNvPr>
                <p14:cNvContentPartPr/>
                <p14:nvPr/>
              </p14:nvContentPartPr>
              <p14:xfrm>
                <a:off x="2657770" y="5872769"/>
                <a:ext cx="14760" cy="2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9790B98-604A-67FA-9077-6FE24A5E43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49130" y="5864129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9CE0089-DC36-2A20-5418-588D7EDD5A74}"/>
                    </a:ext>
                  </a:extLst>
                </p14:cNvPr>
                <p14:cNvContentPartPr/>
                <p14:nvPr/>
              </p14:nvContentPartPr>
              <p14:xfrm>
                <a:off x="3175810" y="6151769"/>
                <a:ext cx="14760" cy="4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9CE0089-DC36-2A20-5418-588D7EDD5A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66810" y="6142769"/>
                  <a:ext cx="32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7EF71E-BD8D-7407-96A1-2489EB0E9DD2}"/>
              </a:ext>
            </a:extLst>
          </p:cNvPr>
          <p:cNvGrpSpPr/>
          <p:nvPr/>
        </p:nvGrpSpPr>
        <p:grpSpPr>
          <a:xfrm>
            <a:off x="5372170" y="2698502"/>
            <a:ext cx="202680" cy="68040"/>
            <a:chOff x="5372170" y="2698502"/>
            <a:chExt cx="20268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FE7936-F9CC-BD88-0260-16D4666746BA}"/>
                    </a:ext>
                  </a:extLst>
                </p14:cNvPr>
                <p14:cNvContentPartPr/>
                <p14:nvPr/>
              </p14:nvContentPartPr>
              <p14:xfrm>
                <a:off x="5420410" y="2698502"/>
                <a:ext cx="684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FE7936-F9CC-BD88-0260-16D4666746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11770" y="2689502"/>
                  <a:ext cx="2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3BE480-DFD0-2DE3-B71C-636C59B7D17D}"/>
                    </a:ext>
                  </a:extLst>
                </p14:cNvPr>
                <p14:cNvContentPartPr/>
                <p14:nvPr/>
              </p14:nvContentPartPr>
              <p14:xfrm>
                <a:off x="5372170" y="2739182"/>
                <a:ext cx="202680" cy="2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3BE480-DFD0-2DE3-B71C-636C59B7D1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63170" y="2730182"/>
                  <a:ext cx="2203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38758FA-867D-73F1-A4F2-4C8A3CE5F061}"/>
                  </a:ext>
                </a:extLst>
              </p14:cNvPr>
              <p14:cNvContentPartPr/>
              <p14:nvPr/>
            </p14:nvContentPartPr>
            <p14:xfrm>
              <a:off x="2762530" y="2577542"/>
              <a:ext cx="1364760" cy="314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38758FA-867D-73F1-A4F2-4C8A3CE5F06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753890" y="2568902"/>
                <a:ext cx="138240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A1C625B-76A6-7198-087E-6767EC4E9C66}"/>
              </a:ext>
            </a:extLst>
          </p:cNvPr>
          <p:cNvGrpSpPr/>
          <p:nvPr/>
        </p:nvGrpSpPr>
        <p:grpSpPr>
          <a:xfrm>
            <a:off x="3101290" y="2829542"/>
            <a:ext cx="482400" cy="388800"/>
            <a:chOff x="3101290" y="2829542"/>
            <a:chExt cx="4824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6C6A42-27DF-7754-B4C5-D9D8EB91BAA4}"/>
                    </a:ext>
                  </a:extLst>
                </p14:cNvPr>
                <p14:cNvContentPartPr/>
                <p14:nvPr/>
              </p14:nvContentPartPr>
              <p14:xfrm>
                <a:off x="3115330" y="2829542"/>
                <a:ext cx="22464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6C6A42-27DF-7754-B4C5-D9D8EB91BA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06690" y="2820542"/>
                  <a:ext cx="242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AFC968-2B92-EA22-7D75-333D56492C5A}"/>
                    </a:ext>
                  </a:extLst>
                </p14:cNvPr>
                <p14:cNvContentPartPr/>
                <p14:nvPr/>
              </p14:nvContentPartPr>
              <p14:xfrm>
                <a:off x="3405850" y="2941142"/>
                <a:ext cx="177840" cy="37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AFC968-2B92-EA22-7D75-333D56492C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97210" y="2932142"/>
                  <a:ext cx="195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70D1C7-0043-6756-1251-6887B168953B}"/>
                    </a:ext>
                  </a:extLst>
                </p14:cNvPr>
                <p14:cNvContentPartPr/>
                <p14:nvPr/>
              </p14:nvContentPartPr>
              <p14:xfrm>
                <a:off x="3101290" y="2874182"/>
                <a:ext cx="105120" cy="34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70D1C7-0043-6756-1251-6887B16895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92650" y="2865542"/>
                  <a:ext cx="12276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223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Reactions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8</dc:title>
  <dc:creator>Robert Peale</dc:creator>
  <cp:lastModifiedBy>Robert Peale</cp:lastModifiedBy>
  <cp:revision>9</cp:revision>
  <dcterms:created xsi:type="dcterms:W3CDTF">2023-09-11T00:14:09Z</dcterms:created>
  <dcterms:modified xsi:type="dcterms:W3CDTF">2023-11-13T02:00:22Z</dcterms:modified>
</cp:coreProperties>
</file>